
<file path=[Content_Types].xml><?xml version="1.0" encoding="utf-8"?>
<Types xmlns="http://schemas.openxmlformats.org/package/2006/content-types">
  <Default Extension="jpeg" ContentType="image/jpeg"/>
  <Default Extension="png" ContentType="image/png"/>
  <Default Extension="gif" ContentType="image/gif"/>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0" r:id="rId3"/>
  </p:sldMasterIdLst>
  <p:notesMasterIdLst>
    <p:notesMasterId r:id="rId6"/>
  </p:notesMasterIdLst>
  <p:sldIdLst>
    <p:sldId id="268" r:id="rId4"/>
    <p:sldId id="270" r:id="rId5"/>
    <p:sldId id="267" r:id="rId7"/>
    <p:sldId id="266" r:id="rId8"/>
    <p:sldId id="271" r:id="rId9"/>
    <p:sldId id="272" r:id="rId10"/>
    <p:sldId id="259" r:id="rId11"/>
    <p:sldId id="273" r:id="rId12"/>
    <p:sldId id="263" r:id="rId13"/>
    <p:sldId id="260" r:id="rId14"/>
    <p:sldId id="262" r:id="rId15"/>
    <p:sldId id="278" r:id="rId16"/>
    <p:sldId id="258" r:id="rId17"/>
    <p:sldId id="279" r:id="rId18"/>
    <p:sldId id="276" r:id="rId19"/>
    <p:sldId id="280" r:id="rId20"/>
    <p:sldId id="281" r:id="rId21"/>
    <p:sldId id="264" r:id="rId22"/>
    <p:sldId id="285" r:id="rId23"/>
    <p:sldId id="277" r:id="rId24"/>
    <p:sldId id="286"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5" d="100"/>
          <a:sy n="115" d="100"/>
        </p:scale>
        <p:origin x="37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5.xml"/><Relationship Id="rId8" Type="http://schemas.openxmlformats.org/officeDocument/2006/relationships/slide" Target="slides/slide4.xml"/><Relationship Id="rId7" Type="http://schemas.openxmlformats.org/officeDocument/2006/relationships/slide" Target="slides/slide3.xml"/><Relationship Id="rId6" Type="http://schemas.openxmlformats.org/officeDocument/2006/relationships/notesMaster" Target="notesMasters/notesMaster1.xml"/><Relationship Id="rId5" Type="http://schemas.openxmlformats.org/officeDocument/2006/relationships/slide" Target="slides/slide2.xml"/><Relationship Id="rId4" Type="http://schemas.openxmlformats.org/officeDocument/2006/relationships/slide" Target="slides/slide1.xml"/><Relationship Id="rId3" Type="http://schemas.openxmlformats.org/officeDocument/2006/relationships/slideMaster" Target="slideMasters/slideMaster2.xml"/><Relationship Id="rId28" Type="http://schemas.openxmlformats.org/officeDocument/2006/relationships/tableStyles" Target="tableStyles.xml"/><Relationship Id="rId27" Type="http://schemas.openxmlformats.org/officeDocument/2006/relationships/viewProps" Target="viewProps.xml"/><Relationship Id="rId26" Type="http://schemas.openxmlformats.org/officeDocument/2006/relationships/presProps" Target="presProps.xml"/><Relationship Id="rId25" Type="http://schemas.openxmlformats.org/officeDocument/2006/relationships/slide" Target="slides/slide21.xml"/><Relationship Id="rId24" Type="http://schemas.openxmlformats.org/officeDocument/2006/relationships/slide" Target="slides/slide20.xml"/><Relationship Id="rId23" Type="http://schemas.openxmlformats.org/officeDocument/2006/relationships/slide" Target="slides/slide19.xml"/><Relationship Id="rId22" Type="http://schemas.openxmlformats.org/officeDocument/2006/relationships/slide" Target="slides/slide18.xml"/><Relationship Id="rId21" Type="http://schemas.openxmlformats.org/officeDocument/2006/relationships/slide" Target="slides/slide17.xml"/><Relationship Id="rId20" Type="http://schemas.openxmlformats.org/officeDocument/2006/relationships/slide" Target="slides/slide16.xml"/><Relationship Id="rId2" Type="http://schemas.openxmlformats.org/officeDocument/2006/relationships/theme" Target="theme/theme1.xml"/><Relationship Id="rId19" Type="http://schemas.openxmlformats.org/officeDocument/2006/relationships/slide" Target="slides/slide15.xml"/><Relationship Id="rId18" Type="http://schemas.openxmlformats.org/officeDocument/2006/relationships/slide" Target="slides/slide14.xml"/><Relationship Id="rId17" Type="http://schemas.openxmlformats.org/officeDocument/2006/relationships/slide" Target="slides/slide13.xml"/><Relationship Id="rId16" Type="http://schemas.openxmlformats.org/officeDocument/2006/relationships/slide" Target="slides/slide12.xml"/><Relationship Id="rId15" Type="http://schemas.openxmlformats.org/officeDocument/2006/relationships/slide" Target="slides/slide11.xml"/><Relationship Id="rId14" Type="http://schemas.openxmlformats.org/officeDocument/2006/relationships/slide" Target="slides/slide10.xml"/><Relationship Id="rId13" Type="http://schemas.openxmlformats.org/officeDocument/2006/relationships/slide" Target="slides/slide9.xml"/><Relationship Id="rId12" Type="http://schemas.openxmlformats.org/officeDocument/2006/relationships/slide" Target="slides/slide8.xml"/><Relationship Id="rId11" Type="http://schemas.openxmlformats.org/officeDocument/2006/relationships/slide" Target="slides/slide7.xml"/><Relationship Id="rId10" Type="http://schemas.openxmlformats.org/officeDocument/2006/relationships/slide" Target="slides/slide6.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kumimoji="1" lang="zh-CN" altLang="en-US" dirty="0"/>
          </a:p>
        </p:txBody>
      </p:sp>
      <p:sp>
        <p:nvSpPr>
          <p:cNvPr id="4" name="灯片编号占位符 3"/>
          <p:cNvSpPr>
            <a:spLocks noGrp="1"/>
          </p:cNvSpPr>
          <p:nvPr>
            <p:ph type="sldNum" sz="quarter" idx="5"/>
          </p:nvPr>
        </p:nvSpPr>
        <p:spPr/>
        <p:txBody>
          <a:bodyPr/>
          <a:lstStyle/>
          <a:p>
            <a:fld id="{3D2F650B-2009-F746-828B-29A4399531AB}" type="slidenum">
              <a:rPr kumimoji="1" lang="zh-CN" altLang="en-US" smtClean="0"/>
            </a:fld>
            <a:endParaRPr kumimoji="1"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9" Type="http://schemas.openxmlformats.org/officeDocument/2006/relationships/tags" Target="../tags/tag7.xml"/><Relationship Id="rId8" Type="http://schemas.openxmlformats.org/officeDocument/2006/relationships/tags" Target="../tags/tag6.xml"/><Relationship Id="rId7" Type="http://schemas.openxmlformats.org/officeDocument/2006/relationships/tags" Target="../tags/tag5.xml"/><Relationship Id="rId6" Type="http://schemas.openxmlformats.org/officeDocument/2006/relationships/tags" Target="../tags/tag4.xml"/><Relationship Id="rId5" Type="http://schemas.openxmlformats.org/officeDocument/2006/relationships/tags" Target="../tags/tag3.xml"/><Relationship Id="rId4" Type="http://schemas.openxmlformats.org/officeDocument/2006/relationships/tags" Target="../tags/tag2.xml"/><Relationship Id="rId3" Type="http://schemas.openxmlformats.org/officeDocument/2006/relationships/image" Target="../media/image1.png"/><Relationship Id="rId2" Type="http://schemas.openxmlformats.org/officeDocument/2006/relationships/tags" Target="../tags/tag1.xml"/><Relationship Id="rId11" Type="http://schemas.openxmlformats.org/officeDocument/2006/relationships/tags" Target="../tags/tag9.xml"/><Relationship Id="rId10" Type="http://schemas.openxmlformats.org/officeDocument/2006/relationships/tags" Target="../tags/tag8.xml"/><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6" Type="http://schemas.openxmlformats.org/officeDocument/2006/relationships/tags" Target="../tags/tag14.xml"/><Relationship Id="rId5" Type="http://schemas.openxmlformats.org/officeDocument/2006/relationships/tags" Target="../tags/tag13.xml"/><Relationship Id="rId4" Type="http://schemas.openxmlformats.org/officeDocument/2006/relationships/tags" Target="../tags/tag12.xml"/><Relationship Id="rId3" Type="http://schemas.openxmlformats.org/officeDocument/2006/relationships/tags" Target="../tags/tag11.xml"/><Relationship Id="rId2" Type="http://schemas.openxmlformats.org/officeDocument/2006/relationships/tags" Target="../tags/tag10.xml"/><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7" Type="http://schemas.openxmlformats.org/officeDocument/2006/relationships/tags" Target="../tags/tag19.xml"/><Relationship Id="rId6" Type="http://schemas.openxmlformats.org/officeDocument/2006/relationships/tags" Target="../tags/tag18.xml"/><Relationship Id="rId5" Type="http://schemas.openxmlformats.org/officeDocument/2006/relationships/tags" Target="../tags/tag17.xml"/><Relationship Id="rId4" Type="http://schemas.openxmlformats.org/officeDocument/2006/relationships/tags" Target="../tags/tag16.xml"/><Relationship Id="rId3" Type="http://schemas.openxmlformats.org/officeDocument/2006/relationships/tags" Target="../tags/tag15.xml"/><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7" Type="http://schemas.openxmlformats.org/officeDocument/2006/relationships/tags" Target="../tags/tag25.xml"/><Relationship Id="rId6" Type="http://schemas.openxmlformats.org/officeDocument/2006/relationships/tags" Target="../tags/tag24.xml"/><Relationship Id="rId5" Type="http://schemas.openxmlformats.org/officeDocument/2006/relationships/tags" Target="../tags/tag23.xml"/><Relationship Id="rId4" Type="http://schemas.openxmlformats.org/officeDocument/2006/relationships/tags" Target="../tags/tag22.xml"/><Relationship Id="rId3" Type="http://schemas.openxmlformats.org/officeDocument/2006/relationships/tags" Target="../tags/tag21.xml"/><Relationship Id="rId2" Type="http://schemas.openxmlformats.org/officeDocument/2006/relationships/tags" Target="../tags/tag20.xml"/><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9" Type="http://schemas.openxmlformats.org/officeDocument/2006/relationships/tags" Target="../tags/tag33.xml"/><Relationship Id="rId8" Type="http://schemas.openxmlformats.org/officeDocument/2006/relationships/tags" Target="../tags/tag32.xml"/><Relationship Id="rId7" Type="http://schemas.openxmlformats.org/officeDocument/2006/relationships/tags" Target="../tags/tag31.xml"/><Relationship Id="rId6" Type="http://schemas.openxmlformats.org/officeDocument/2006/relationships/tags" Target="../tags/tag30.xml"/><Relationship Id="rId5" Type="http://schemas.openxmlformats.org/officeDocument/2006/relationships/tags" Target="../tags/tag29.xml"/><Relationship Id="rId4" Type="http://schemas.openxmlformats.org/officeDocument/2006/relationships/tags" Target="../tags/tag28.xml"/><Relationship Id="rId3" Type="http://schemas.openxmlformats.org/officeDocument/2006/relationships/tags" Target="../tags/tag27.xml"/><Relationship Id="rId2" Type="http://schemas.openxmlformats.org/officeDocument/2006/relationships/tags" Target="../tags/tag26.xml"/><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5" Type="http://schemas.openxmlformats.org/officeDocument/2006/relationships/tags" Target="../tags/tag37.xml"/><Relationship Id="rId4" Type="http://schemas.openxmlformats.org/officeDocument/2006/relationships/tags" Target="../tags/tag36.xml"/><Relationship Id="rId3" Type="http://schemas.openxmlformats.org/officeDocument/2006/relationships/tags" Target="../tags/tag35.xml"/><Relationship Id="rId2" Type="http://schemas.openxmlformats.org/officeDocument/2006/relationships/tags" Target="../tags/tag34.xml"/><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4" Type="http://schemas.openxmlformats.org/officeDocument/2006/relationships/tags" Target="../tags/tag40.xml"/><Relationship Id="rId3" Type="http://schemas.openxmlformats.org/officeDocument/2006/relationships/tags" Target="../tags/tag39.xml"/><Relationship Id="rId2" Type="http://schemas.openxmlformats.org/officeDocument/2006/relationships/tags" Target="../tags/tag38.xml"/><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7" Type="http://schemas.openxmlformats.org/officeDocument/2006/relationships/tags" Target="../tags/tag46.xml"/><Relationship Id="rId6" Type="http://schemas.openxmlformats.org/officeDocument/2006/relationships/tags" Target="../tags/tag45.xml"/><Relationship Id="rId5" Type="http://schemas.openxmlformats.org/officeDocument/2006/relationships/tags" Target="../tags/tag44.xml"/><Relationship Id="rId4" Type="http://schemas.openxmlformats.org/officeDocument/2006/relationships/tags" Target="../tags/tag43.xml"/><Relationship Id="rId3" Type="http://schemas.openxmlformats.org/officeDocument/2006/relationships/tags" Target="../tags/tag42.xml"/><Relationship Id="rId2" Type="http://schemas.openxmlformats.org/officeDocument/2006/relationships/tags" Target="../tags/tag41.xml"/><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6" Type="http://schemas.openxmlformats.org/officeDocument/2006/relationships/tags" Target="../tags/tag51.xml"/><Relationship Id="rId5" Type="http://schemas.openxmlformats.org/officeDocument/2006/relationships/tags" Target="../tags/tag50.xml"/><Relationship Id="rId4" Type="http://schemas.openxmlformats.org/officeDocument/2006/relationships/tags" Target="../tags/tag49.xml"/><Relationship Id="rId3" Type="http://schemas.openxmlformats.org/officeDocument/2006/relationships/tags" Target="../tags/tag48.xml"/><Relationship Id="rId2" Type="http://schemas.openxmlformats.org/officeDocument/2006/relationships/tags" Target="../tags/tag47.xml"/><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5" Type="http://schemas.openxmlformats.org/officeDocument/2006/relationships/tags" Target="../tags/tag55.xml"/><Relationship Id="rId4" Type="http://schemas.openxmlformats.org/officeDocument/2006/relationships/tags" Target="../tags/tag54.xml"/><Relationship Id="rId3" Type="http://schemas.openxmlformats.org/officeDocument/2006/relationships/tags" Target="../tags/tag53.xml"/><Relationship Id="rId2" Type="http://schemas.openxmlformats.org/officeDocument/2006/relationships/tags" Target="../tags/tag52.xml"/><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9" Type="http://schemas.openxmlformats.org/officeDocument/2006/relationships/tags" Target="../tags/tag62.xml"/><Relationship Id="rId8" Type="http://schemas.openxmlformats.org/officeDocument/2006/relationships/tags" Target="../tags/tag61.xml"/><Relationship Id="rId7" Type="http://schemas.openxmlformats.org/officeDocument/2006/relationships/tags" Target="../tags/tag60.xml"/><Relationship Id="rId6" Type="http://schemas.openxmlformats.org/officeDocument/2006/relationships/tags" Target="../tags/tag59.xml"/><Relationship Id="rId5" Type="http://schemas.openxmlformats.org/officeDocument/2006/relationships/tags" Target="../tags/tag58.xml"/><Relationship Id="rId4" Type="http://schemas.openxmlformats.org/officeDocument/2006/relationships/tags" Target="../tags/tag57.xml"/><Relationship Id="rId3" Type="http://schemas.openxmlformats.org/officeDocument/2006/relationships/tags" Target="../tags/tag56.xml"/><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DF1FE6F0-CE1F-4F41-B3E8-BAC01991DE23}" type="datetimeFigureOut">
              <a:rPr lang="en-GB" smtClean="0"/>
            </a:fld>
            <a:endParaRPr lang="en-GB"/>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8EA3C080-4710-4261-ABB6-4649B5D56494}" type="slidenum">
              <a:rPr lang="en-GB" smtClean="0"/>
            </a:fld>
            <a:endParaRPr lang="en-GB"/>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Date Placeholder 3"/>
          <p:cNvSpPr>
            <a:spLocks noGrp="1"/>
          </p:cNvSpPr>
          <p:nvPr>
            <p:ph type="dt" sz="half" idx="10"/>
          </p:nvPr>
        </p:nvSpPr>
        <p:spPr/>
        <p:txBody>
          <a:bodyPr/>
          <a:lstStyle/>
          <a:p>
            <a:fld id="{DF1FE6F0-CE1F-4F41-B3E8-BAC01991DE23}"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A3C080-4710-4261-ABB6-4649B5D56494}" type="slidenum">
              <a:rPr lang="en-GB" smtClean="0"/>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endParaRPr lang="en-US" smtClean="0"/>
          </a:p>
        </p:txBody>
      </p:sp>
      <p:sp>
        <p:nvSpPr>
          <p:cNvPr id="4" name="Date Placeholder 3"/>
          <p:cNvSpPr>
            <a:spLocks noGrp="1"/>
          </p:cNvSpPr>
          <p:nvPr>
            <p:ph type="dt" sz="half" idx="10"/>
          </p:nvPr>
        </p:nvSpPr>
        <p:spPr/>
        <p:txBody>
          <a:bodyPr/>
          <a:lstStyle/>
          <a:p>
            <a:fld id="{DF1FE6F0-CE1F-4F41-B3E8-BAC01991DE23}"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A3C080-4710-4261-ABB6-4649B5D56494}" type="slidenum">
              <a:rPr lang="en-GB" smtClean="0"/>
            </a:fld>
            <a:endParaRPr lang="en-GB"/>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5" name="Date Placeholder 4"/>
          <p:cNvSpPr>
            <a:spLocks noGrp="1"/>
          </p:cNvSpPr>
          <p:nvPr>
            <p:ph type="dt" sz="half" idx="10"/>
          </p:nvPr>
        </p:nvSpPr>
        <p:spPr/>
        <p:txBody>
          <a:bodyPr/>
          <a:lstStyle/>
          <a:p>
            <a:fld id="{DF1FE6F0-CE1F-4F41-B3E8-BAC01991DE23}"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A3C080-4710-4261-ABB6-4649B5D56494}" type="slidenum">
              <a:rPr lang="en-GB" smtClean="0"/>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endParaRPr lang="en-US" smtClean="0"/>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endParaRPr lang="en-US" smtClean="0"/>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7" name="Date Placeholder 6"/>
          <p:cNvSpPr>
            <a:spLocks noGrp="1"/>
          </p:cNvSpPr>
          <p:nvPr>
            <p:ph type="dt" sz="half" idx="10"/>
          </p:nvPr>
        </p:nvSpPr>
        <p:spPr/>
        <p:txBody>
          <a:bodyPr/>
          <a:lstStyle/>
          <a:p>
            <a:fld id="{DF1FE6F0-CE1F-4F41-B3E8-BAC01991DE23}" type="datetimeFigureOut">
              <a:rPr lang="en-GB" smtClean="0"/>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EA3C080-4710-4261-ABB6-4649B5D56494}" type="slidenum">
              <a:rPr lang="en-GB" smtClean="0"/>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DF1FE6F0-CE1F-4F41-B3E8-BAC01991DE23}" type="datetimeFigureOut">
              <a:rPr lang="en-GB" smtClean="0"/>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EA3C080-4710-4261-ABB6-4649B5D56494}" type="slidenum">
              <a:rPr lang="en-GB" smtClean="0"/>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F1FE6F0-CE1F-4F41-B3E8-BAC01991DE23}" type="datetimeFigureOut">
              <a:rPr lang="en-GB" smtClean="0"/>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EA3C080-4710-4261-ABB6-4649B5D56494}" type="slidenum">
              <a:rPr lang="en-GB" smtClean="0"/>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smtClean="0"/>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endParaRPr lang="en-US" smtClean="0"/>
          </a:p>
        </p:txBody>
      </p:sp>
      <p:sp>
        <p:nvSpPr>
          <p:cNvPr id="5" name="Date Placeholder 4"/>
          <p:cNvSpPr>
            <a:spLocks noGrp="1"/>
          </p:cNvSpPr>
          <p:nvPr>
            <p:ph type="dt" sz="half" idx="10"/>
          </p:nvPr>
        </p:nvSpPr>
        <p:spPr/>
        <p:txBody>
          <a:bodyPr/>
          <a:lstStyle/>
          <a:p>
            <a:fld id="{DF1FE6F0-CE1F-4F41-B3E8-BAC01991DE23}"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A3C080-4710-4261-ABB6-4649B5D56494}" type="slidenum">
              <a:rPr lang="en-GB" smtClean="0"/>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endParaRPr lang="en-US" smtClean="0"/>
          </a:p>
        </p:txBody>
      </p:sp>
      <p:sp>
        <p:nvSpPr>
          <p:cNvPr id="5" name="Date Placeholder 4"/>
          <p:cNvSpPr>
            <a:spLocks noGrp="1"/>
          </p:cNvSpPr>
          <p:nvPr>
            <p:ph type="dt" sz="half" idx="10"/>
          </p:nvPr>
        </p:nvSpPr>
        <p:spPr/>
        <p:txBody>
          <a:bodyPr/>
          <a:lstStyle/>
          <a:p>
            <a:fld id="{DF1FE6F0-CE1F-4F41-B3E8-BAC01991DE23}"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A3C080-4710-4261-ABB6-4649B5D56494}" type="slidenum">
              <a:rPr lang="en-GB" smtClean="0"/>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Date Placeholder 3"/>
          <p:cNvSpPr>
            <a:spLocks noGrp="1"/>
          </p:cNvSpPr>
          <p:nvPr>
            <p:ph type="dt" sz="half" idx="10"/>
          </p:nvPr>
        </p:nvSpPr>
        <p:spPr/>
        <p:txBody>
          <a:bodyPr/>
          <a:lstStyle/>
          <a:p>
            <a:fld id="{DF1FE6F0-CE1F-4F41-B3E8-BAC01991DE23}"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A3C080-4710-4261-ABB6-4649B5D56494}" type="slidenum">
              <a:rPr lang="en-GB" smtClean="0"/>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Date Placeholder 3"/>
          <p:cNvSpPr>
            <a:spLocks noGrp="1"/>
          </p:cNvSpPr>
          <p:nvPr>
            <p:ph type="dt" sz="half" idx="10"/>
          </p:nvPr>
        </p:nvSpPr>
        <p:spPr/>
        <p:txBody>
          <a:bodyPr/>
          <a:lstStyle/>
          <a:p>
            <a:fld id="{DF1FE6F0-CE1F-4F41-B3E8-BAC01991DE23}"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A3C080-4710-4261-ABB6-4649B5D56494}" type="slidenum">
              <a:rPr lang="en-GB" smtClean="0"/>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pic>
        <p:nvPicPr>
          <p:cNvPr id="5" name="图片 4"/>
          <p:cNvPicPr>
            <a:picLocks noChangeAspect="1"/>
          </p:cNvPicPr>
          <p:nvPr>
            <p:custDataLst>
              <p:tags r:id="rId2"/>
            </p:custDataLst>
          </p:nvPr>
        </p:nvPicPr>
        <p:blipFill>
          <a:blip r:embed="rId3"/>
          <a:stretch>
            <a:fillRect/>
          </a:stretch>
        </p:blipFill>
        <p:spPr>
          <a:xfrm>
            <a:off x="0" y="0"/>
            <a:ext cx="12192000" cy="6858000"/>
          </a:xfrm>
          <a:prstGeom prst="rect">
            <a:avLst/>
          </a:prstGeom>
        </p:spPr>
      </p:pic>
      <p:sp>
        <p:nvSpPr>
          <p:cNvPr id="10" name="圆角矩形 7"/>
          <p:cNvSpPr/>
          <p:nvPr>
            <p:custDataLst>
              <p:tags r:id="rId4"/>
            </p:custDataLst>
          </p:nvPr>
        </p:nvSpPr>
        <p:spPr>
          <a:xfrm flipV="1">
            <a:off x="1226299" y="3885006"/>
            <a:ext cx="1455771" cy="45719"/>
          </a:xfrm>
          <a:prstGeom prst="roundRect">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11" name="三角形 8"/>
          <p:cNvSpPr/>
          <p:nvPr>
            <p:custDataLst>
              <p:tags r:id="rId5"/>
            </p:custDataLst>
          </p:nvPr>
        </p:nvSpPr>
        <p:spPr>
          <a:xfrm rot="16200000">
            <a:off x="7761645" y="2963882"/>
            <a:ext cx="355844" cy="306762"/>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12" name="矩形 11"/>
          <p:cNvSpPr/>
          <p:nvPr>
            <p:custDataLst>
              <p:tags r:id="rId6"/>
            </p:custDataLst>
          </p:nvPr>
        </p:nvSpPr>
        <p:spPr>
          <a:xfrm>
            <a:off x="223022" y="217448"/>
            <a:ext cx="11719933" cy="6423103"/>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2" name="标题 1"/>
          <p:cNvSpPr>
            <a:spLocks noGrp="1"/>
          </p:cNvSpPr>
          <p:nvPr>
            <p:ph type="ctrTitle" hasCustomPrompt="1"/>
            <p:custDataLst>
              <p:tags r:id="rId7"/>
            </p:custDataLst>
          </p:nvPr>
        </p:nvSpPr>
        <p:spPr>
          <a:xfrm>
            <a:off x="1158240" y="744220"/>
            <a:ext cx="6628130" cy="3076575"/>
          </a:xfrm>
        </p:spPr>
        <p:txBody>
          <a:bodyPr lIns="90000" tIns="46800" rIns="90000" bIns="0" anchor="b" anchorCtr="0">
            <a:noAutofit/>
          </a:bodyPr>
          <a:lstStyle>
            <a:lvl1pPr algn="l" eaLnBrk="1" fontAlgn="auto" latinLnBrk="0" hangingPunct="1">
              <a:lnSpc>
                <a:spcPct val="130000"/>
              </a:lnSpc>
              <a:defRPr sz="6000" u="none" strike="noStrike" kern="1200" cap="none" spc="200" normalizeH="0">
                <a:solidFill>
                  <a:schemeClr val="accent1"/>
                </a:solidFill>
                <a:latin typeface="汉仪旗黑-85S" panose="00020600040101010101" charset="-122"/>
                <a:ea typeface="汉仪旗黑-85S" panose="00020600040101010101" charset="-122"/>
              </a:defRPr>
            </a:lvl1pPr>
          </a:lstStyle>
          <a:p>
            <a:r>
              <a:rPr lang="zh-CN" altLang="en-US" dirty="0"/>
              <a:t>单击此处编辑标题</a:t>
            </a:r>
            <a:endParaRPr lang="zh-CN" altLang="en-US" dirty="0"/>
          </a:p>
        </p:txBody>
      </p:sp>
      <p:sp>
        <p:nvSpPr>
          <p:cNvPr id="3" name="副标题 2"/>
          <p:cNvSpPr>
            <a:spLocks noGrp="1"/>
          </p:cNvSpPr>
          <p:nvPr>
            <p:ph type="subTitle" idx="1" hasCustomPrompt="1"/>
            <p:custDataLst>
              <p:tags r:id="rId8"/>
            </p:custDataLst>
          </p:nvPr>
        </p:nvSpPr>
        <p:spPr>
          <a:xfrm>
            <a:off x="1158101" y="3987472"/>
            <a:ext cx="6628085" cy="950984"/>
          </a:xfrm>
        </p:spPr>
        <p:txBody>
          <a:bodyPr lIns="90000" tIns="0" rIns="90000" bIns="46800">
            <a:normAutofit/>
          </a:bodyPr>
          <a:lstStyle>
            <a:lvl1pPr marL="0" indent="0" algn="l" eaLnBrk="1" fontAlgn="auto" latinLnBrk="0" hangingPunct="1">
              <a:lnSpc>
                <a:spcPct val="130000"/>
              </a:lnSpc>
              <a:buNone/>
              <a:defRPr sz="1400" u="none" strike="noStrike" kern="1200" cap="none" spc="200" normalizeH="0" baseline="0">
                <a:solidFill>
                  <a:schemeClr val="tx1">
                    <a:lumMod val="75000"/>
                    <a:lumOff val="25000"/>
                  </a:schemeClr>
                </a:solidFill>
                <a:uFillTx/>
                <a:latin typeface="微软雅黑" panose="020B0503020204020204" charset="-122"/>
                <a:ea typeface="微软雅黑" panose="020B0503020204020204"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单击此处编辑副标题</a:t>
            </a:r>
            <a:endParaRPr lang="zh-CN" altLang="en-US" dirty="0"/>
          </a:p>
        </p:txBody>
      </p:sp>
      <p:sp>
        <p:nvSpPr>
          <p:cNvPr id="16" name="日期占位符 15"/>
          <p:cNvSpPr>
            <a:spLocks noGrp="1"/>
          </p:cNvSpPr>
          <p:nvPr>
            <p:ph type="dt" sz="half" idx="10"/>
            <p:custDataLst>
              <p:tags r:id="rId9"/>
            </p:custDataLst>
          </p:nvPr>
        </p:nvSpPr>
        <p:spPr/>
        <p:txBody>
          <a:bodyPr/>
          <a:lstStyle/>
          <a:p>
            <a:fld id="{760FBDFE-C587-4B4C-A407-44438C67B59E}" type="datetimeFigureOut">
              <a:rPr lang="zh-CN" altLang="en-US" smtClean="0"/>
            </a:fld>
            <a:endParaRPr lang="zh-CN" altLang="en-US"/>
          </a:p>
        </p:txBody>
      </p:sp>
      <p:sp>
        <p:nvSpPr>
          <p:cNvPr id="17" name="页脚占位符 16"/>
          <p:cNvSpPr>
            <a:spLocks noGrp="1"/>
          </p:cNvSpPr>
          <p:nvPr>
            <p:ph type="ftr" sz="quarter" idx="11"/>
            <p:custDataLst>
              <p:tags r:id="rId10"/>
            </p:custDataLst>
          </p:nvPr>
        </p:nvSpPr>
        <p:spPr/>
        <p:txBody>
          <a:bodyPr/>
          <a:lstStyle/>
          <a:p>
            <a:endParaRPr lang="zh-CN" altLang="en-US" dirty="0"/>
          </a:p>
        </p:txBody>
      </p:sp>
      <p:sp>
        <p:nvSpPr>
          <p:cNvPr id="18" name="灯片编号占位符 17"/>
          <p:cNvSpPr>
            <a:spLocks noGrp="1"/>
          </p:cNvSpPr>
          <p:nvPr>
            <p:ph type="sldNum" sz="quarter" idx="12"/>
            <p:custDataLst>
              <p:tags r:id="rId11"/>
            </p:custDataLst>
          </p:nvPr>
        </p:nvSpPr>
        <p:spPr/>
        <p:txBody>
          <a:bodyPr/>
          <a:lstStyle/>
          <a:p>
            <a:fld id="{49AE70B2-8BF9-45C0-BB95-33D1B9D3A854}" type="slidenum">
              <a:rPr lang="zh-CN" altLang="en-US" smtClean="0"/>
            </a:fld>
            <a:endParaRPr lang="zh-CN" alt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69882" y="443234"/>
            <a:ext cx="10852237" cy="441964"/>
          </a:xfrm>
        </p:spPr>
        <p:txBody>
          <a:bodyPr vert="horz" lIns="90000" tIns="46800" rIns="90000" bIns="468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75000"/>
                    <a:lumOff val="25000"/>
                  </a:schemeClr>
                </a:solidFill>
                <a:uFillTx/>
                <a:latin typeface="微软雅黑" panose="020B0503020204020204" charset="-122"/>
                <a:ea typeface="微软雅黑" panose="020B0503020204020204" charset="-122"/>
                <a:cs typeface="+mj-cs"/>
                <a:sym typeface="+mn-ea"/>
              </a:defRPr>
            </a:lvl1pPr>
          </a:lstStyle>
          <a:p>
            <a:pPr lvl="0"/>
            <a:r>
              <a:rPr dirty="0">
                <a:sym typeface="+mn-ea"/>
              </a:rPr>
              <a:t>单击此处编辑母版标题样式</a:t>
            </a:r>
            <a:endParaRPr dirty="0">
              <a:sym typeface="+mn-ea"/>
            </a:endParaRPr>
          </a:p>
        </p:txBody>
      </p:sp>
      <p:sp>
        <p:nvSpPr>
          <p:cNvPr id="3" name="内容占位符 2"/>
          <p:cNvSpPr>
            <a:spLocks noGrp="1"/>
          </p:cNvSpPr>
          <p:nvPr>
            <p:ph idx="1"/>
            <p:custDataLst>
              <p:tags r:id="rId3"/>
            </p:custDataLst>
          </p:nvPr>
        </p:nvSpPr>
        <p:spPr>
          <a:xfrm>
            <a:off x="669882" y="952508"/>
            <a:ext cx="10852237" cy="5388907"/>
          </a:xfrm>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节标题">
    <p:bg>
      <p:bgPr>
        <a:blipFill dpi="0" rotWithShape="1">
          <a:blip r:embed="rId2" cstate="email">
            <a:lum/>
          </a:blip>
          <a:srcRect/>
          <a:stretch>
            <a:fillRect/>
          </a:stretch>
        </a:blipFill>
        <a:effectLst/>
      </p:bgPr>
    </p:bg>
    <p:spTree>
      <p:nvGrpSpPr>
        <p:cNvPr id="1" name=""/>
        <p:cNvGrpSpPr/>
        <p:nvPr/>
      </p:nvGrpSpPr>
      <p:grpSpPr>
        <a:xfrm>
          <a:off x="0" y="0"/>
          <a:ext cx="0" cy="0"/>
          <a:chOff x="0" y="0"/>
          <a:chExt cx="0" cy="0"/>
        </a:xfrm>
      </p:grpSpPr>
      <p:sp>
        <p:nvSpPr>
          <p:cNvPr id="2" name="标题 1"/>
          <p:cNvSpPr>
            <a:spLocks noGrp="1"/>
          </p:cNvSpPr>
          <p:nvPr>
            <p:ph type="title" hasCustomPrompt="1"/>
            <p:custDataLst>
              <p:tags r:id="rId3"/>
            </p:custDataLst>
          </p:nvPr>
        </p:nvSpPr>
        <p:spPr>
          <a:xfrm>
            <a:off x="2420983" y="3647512"/>
            <a:ext cx="7350034" cy="820900"/>
          </a:xfrm>
        </p:spPr>
        <p:txBody>
          <a:bodyPr lIns="90000" tIns="46800" rIns="90000" bIns="0" anchor="b" anchorCtr="0">
            <a:noAutofit/>
          </a:bodyPr>
          <a:lstStyle>
            <a:lvl1pPr algn="ctr" eaLnBrk="1" fontAlgn="auto" latinLnBrk="0" hangingPunct="1">
              <a:defRPr sz="4000" u="none" strike="noStrike" kern="1200" cap="none" spc="200" normalizeH="0">
                <a:solidFill>
                  <a:schemeClr val="tx1">
                    <a:lumMod val="75000"/>
                    <a:lumOff val="25000"/>
                  </a:schemeClr>
                </a:solidFill>
                <a:uFillTx/>
                <a:latin typeface="汉仪旗黑-85S" panose="00020600040101010101" charset="-122"/>
                <a:ea typeface="汉仪旗黑-85S" panose="00020600040101010101" charset="-122"/>
              </a:defRPr>
            </a:lvl1pPr>
          </a:lstStyle>
          <a:p>
            <a:r>
              <a:rPr lang="zh-CN" altLang="en-US" dirty="0"/>
              <a:t>单击此处编辑标题</a:t>
            </a:r>
            <a:endParaRPr lang="zh-CN" altLang="en-US" dirty="0"/>
          </a:p>
        </p:txBody>
      </p:sp>
      <p:sp>
        <p:nvSpPr>
          <p:cNvPr id="3" name="文本占位符 2"/>
          <p:cNvSpPr>
            <a:spLocks noGrp="1"/>
          </p:cNvSpPr>
          <p:nvPr>
            <p:ph type="body" idx="1"/>
            <p:custDataLst>
              <p:tags r:id="rId4"/>
            </p:custDataLst>
          </p:nvPr>
        </p:nvSpPr>
        <p:spPr>
          <a:xfrm>
            <a:off x="2421019" y="4511675"/>
            <a:ext cx="7350050" cy="1077985"/>
          </a:xfrm>
        </p:spPr>
        <p:txBody>
          <a:bodyPr lIns="90000" tIns="0" rIns="90000" bIns="46800">
            <a:normAutofit/>
          </a:bodyPr>
          <a:lstStyle>
            <a:lvl1pPr marL="0" indent="0" algn="ctr" eaLnBrk="1" fontAlgn="auto" latinLnBrk="0" hangingPunct="1">
              <a:buNone/>
              <a:defRPr kumimoji="0" lang="zh-CN" altLang="en-US" sz="1400" b="0" i="0" u="none" strike="noStrike" kern="1200" cap="none" spc="200" normalizeH="0" baseline="0" noProof="1">
                <a:solidFill>
                  <a:schemeClr val="tx1">
                    <a:lumMod val="75000"/>
                    <a:lumOff val="25000"/>
                  </a:schemeClr>
                </a:solidFill>
                <a:uFillTx/>
                <a:latin typeface="微软雅黑" panose="020B0503020204020204" charset="-122"/>
                <a:ea typeface="微软雅黑" panose="020B0503020204020204" charset="-122"/>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单击此处编辑母版文本样式</a:t>
            </a:r>
            <a:endParaRPr lang="zh-CN" altLang="en-US" dirty="0"/>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75000"/>
                    <a:lumOff val="25000"/>
                  </a:schemeClr>
                </a:solidFill>
                <a:uFillTx/>
                <a:latin typeface="微软雅黑" panose="020B0503020204020204" charset="-122"/>
                <a:ea typeface="微软雅黑" panose="020B0503020204020204" charset="-122"/>
                <a:cs typeface="+mj-cs"/>
                <a:sym typeface="+mn-ea"/>
              </a:defRPr>
            </a:lvl1pPr>
          </a:lstStyle>
          <a:p>
            <a:pPr lvl="0"/>
            <a:r>
              <a:rPr dirty="0">
                <a:sym typeface="+mn-ea"/>
              </a:rPr>
              <a:t>单击此处编辑母版标题样式</a:t>
            </a:r>
            <a:endParaRPr dirty="0">
              <a:sym typeface="+mn-ea"/>
            </a:endParaRPr>
          </a:p>
        </p:txBody>
      </p:sp>
      <p:sp>
        <p:nvSpPr>
          <p:cNvPr id="3" name="内容占位符 2"/>
          <p:cNvSpPr>
            <a:spLocks noGrp="1"/>
          </p:cNvSpPr>
          <p:nvPr>
            <p:ph sz="half" idx="1"/>
            <p:custDataLst>
              <p:tags r:id="rId3"/>
            </p:custDataLst>
          </p:nvPr>
        </p:nvSpPr>
        <p:spPr>
          <a:xfrm>
            <a:off x="669930" y="952508"/>
            <a:ext cx="5283242" cy="5388907"/>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4"/>
            </p:custDataLst>
          </p:nvPr>
        </p:nvSpPr>
        <p:spPr>
          <a:xfrm>
            <a:off x="6238877" y="952508"/>
            <a:ext cx="5283242" cy="5388907"/>
          </a:xfrm>
        </p:spPr>
        <p:txBody>
          <a:bodyPr>
            <a:noAutofit/>
          </a:bodyPr>
          <a:lstStyle>
            <a:lvl1pPr>
              <a:defRPr sz="1600">
                <a:solidFill>
                  <a:schemeClr val="tx1">
                    <a:lumMod val="75000"/>
                    <a:lumOff val="25000"/>
                  </a:schemeClr>
                </a:solidFill>
                <a:latin typeface="微软雅黑" panose="020B0503020204020204" charset="-122"/>
                <a:ea typeface="微软雅黑" panose="020B0503020204020204" charset="-122"/>
              </a:defRPr>
            </a:lvl1pPr>
            <a:lvl2pPr>
              <a:defRPr sz="1600">
                <a:solidFill>
                  <a:schemeClr val="tx1">
                    <a:lumMod val="75000"/>
                    <a:lumOff val="25000"/>
                  </a:schemeClr>
                </a:solidFill>
                <a:latin typeface="微软雅黑" panose="020B0503020204020204" charset="-122"/>
                <a:ea typeface="微软雅黑" panose="020B0503020204020204" charset="-122"/>
              </a:defRPr>
            </a:lvl2pPr>
            <a:lvl3pPr>
              <a:defRPr sz="1600">
                <a:solidFill>
                  <a:schemeClr val="tx1">
                    <a:lumMod val="75000"/>
                    <a:lumOff val="25000"/>
                  </a:schemeClr>
                </a:solidFill>
                <a:latin typeface="微软雅黑" panose="020B0503020204020204" charset="-122"/>
                <a:ea typeface="微软雅黑" panose="020B0503020204020204" charset="-122"/>
              </a:defRPr>
            </a:lvl3pPr>
            <a:lvl4pPr>
              <a:defRPr sz="1600">
                <a:solidFill>
                  <a:schemeClr val="tx1">
                    <a:lumMod val="75000"/>
                    <a:lumOff val="25000"/>
                  </a:schemeClr>
                </a:solidFill>
                <a:latin typeface="微软雅黑" panose="020B0503020204020204" charset="-122"/>
                <a:ea typeface="微软雅黑" panose="020B0503020204020204" charset="-122"/>
              </a:defRPr>
            </a:lvl4pPr>
            <a:lvl5pPr>
              <a:defRPr sz="1600">
                <a:solidFill>
                  <a:schemeClr val="tx1">
                    <a:lumMod val="75000"/>
                    <a:lumOff val="25000"/>
                  </a:schemeClr>
                </a:solidFill>
                <a:latin typeface="微软雅黑" panose="020B0503020204020204" charset="-122"/>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75000"/>
                    <a:lumOff val="25000"/>
                  </a:schemeClr>
                </a:solidFill>
                <a:uFillTx/>
                <a:latin typeface="微软雅黑" panose="020B0503020204020204" charset="-122"/>
                <a:ea typeface="微软雅黑" panose="020B0503020204020204" charset="-122"/>
                <a:cs typeface="+mj-cs"/>
                <a:sym typeface="+mn-ea"/>
              </a:defRPr>
            </a:lvl1pPr>
          </a:lstStyle>
          <a:p>
            <a:pPr lvl="0"/>
            <a:r>
              <a:rPr dirty="0">
                <a:sym typeface="+mn-ea"/>
              </a:rPr>
              <a:t>单击此处编辑母版标题样式</a:t>
            </a:r>
            <a:endParaRPr dirty="0">
              <a:sym typeface="+mn-ea"/>
            </a:endParaRPr>
          </a:p>
        </p:txBody>
      </p:sp>
      <p:sp>
        <p:nvSpPr>
          <p:cNvPr id="3" name="文本占位符 2"/>
          <p:cNvSpPr>
            <a:spLocks noGrp="1"/>
          </p:cNvSpPr>
          <p:nvPr>
            <p:ph type="body" idx="1" hasCustomPrompt="1"/>
            <p:custDataLst>
              <p:tags r:id="rId3"/>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ts val="0"/>
              </a:spcAft>
              <a:buNone/>
              <a:defRPr sz="2000" b="0" u="none" strike="noStrike" kern="1200" cap="none" spc="200" normalizeH="0" baseline="0">
                <a:solidFill>
                  <a:schemeClr val="tx1">
                    <a:lumMod val="75000"/>
                    <a:lumOff val="25000"/>
                  </a:schemeClr>
                </a:solidFill>
                <a:uFillTx/>
                <a:latin typeface="微软雅黑" panose="020B0503020204020204" charset="-122"/>
                <a:ea typeface="微软雅黑" panose="020B050302020402020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endParaRPr lang="zh-CN" altLang="en-US" dirty="0"/>
          </a:p>
        </p:txBody>
      </p:sp>
      <p:sp>
        <p:nvSpPr>
          <p:cNvPr id="4" name="内容占位符 3"/>
          <p:cNvSpPr>
            <a:spLocks noGrp="1"/>
          </p:cNvSpPr>
          <p:nvPr>
            <p:ph sz="half" idx="2"/>
            <p:custDataLst>
              <p:tags r:id="rId4"/>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5" name="文本占位符 4"/>
          <p:cNvSpPr>
            <a:spLocks noGrp="1"/>
          </p:cNvSpPr>
          <p:nvPr>
            <p:ph type="body" sz="quarter" idx="3" hasCustomPrompt="1"/>
            <p:custDataLst>
              <p:tags r:id="rId5"/>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ts val="0"/>
              </a:spcBef>
              <a:spcAft>
                <a:spcPts val="0"/>
              </a:spcAft>
              <a:buFont typeface="Arial" panose="020B0604020202020204" pitchFamily="34" charset="0"/>
              <a:buNone/>
              <a:defRPr kumimoji="0" lang="zh-CN" altLang="en-US" sz="2000" b="0" i="0" u="none" strike="noStrike" kern="1200" cap="none" spc="20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6"/>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75000"/>
                    <a:lumOff val="25000"/>
                  </a:schemeClr>
                </a:solidFill>
                <a:uFillTx/>
                <a:latin typeface="微软雅黑" panose="020B0503020204020204" charset="-122"/>
                <a:ea typeface="微软雅黑" panose="020B0503020204020204" charset="-122"/>
                <a:cs typeface="+mj-cs"/>
                <a:sym typeface="+mn-ea"/>
              </a:defRPr>
            </a:lvl1pPr>
          </a:lstStyle>
          <a:p>
            <a:pPr lvl="0"/>
            <a:r>
              <a:rPr dirty="0">
                <a:sym typeface="+mn-ea"/>
              </a:rPr>
              <a:t>单击此处编辑母版标题样式</a:t>
            </a:r>
            <a:endParaRPr dirty="0">
              <a:sym typeface="+mn-ea"/>
            </a:endParaRP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69930"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75000"/>
                    <a:lumOff val="25000"/>
                  </a:schemeClr>
                </a:solidFill>
                <a:uFillTx/>
                <a:latin typeface="微软雅黑" panose="020B0503020204020204" charset="-122"/>
                <a:ea typeface="微软雅黑" panose="020B0503020204020204" charset="-122"/>
                <a:cs typeface="+mj-cs"/>
                <a:sym typeface="+mn-ea"/>
              </a:defRPr>
            </a:lvl1pPr>
          </a:lstStyle>
          <a:p>
            <a:pPr lvl="0"/>
            <a:r>
              <a:rPr dirty="0">
                <a:sym typeface="+mn-ea"/>
              </a:rPr>
              <a:t>单击此处编辑母版标题样式</a:t>
            </a:r>
            <a:endParaRPr dirty="0">
              <a:sym typeface="+mn-ea"/>
            </a:endParaRPr>
          </a:p>
        </p:txBody>
      </p:sp>
      <p:sp>
        <p:nvSpPr>
          <p:cNvPr id="3" name="图片占位符 2"/>
          <p:cNvSpPr>
            <a:spLocks noGrp="1"/>
          </p:cNvSpPr>
          <p:nvPr>
            <p:ph type="pic" idx="1"/>
            <p:custDataLst>
              <p:tags r:id="rId3"/>
            </p:custDataLst>
          </p:nvPr>
        </p:nvSpPr>
        <p:spPr>
          <a:xfrm>
            <a:off x="669930" y="952508"/>
            <a:ext cx="5283242" cy="5388907"/>
          </a:xfrm>
        </p:spPr>
        <p:txBody>
          <a:bodyPr vert="horz" lIns="101600" tIns="0" rIns="82550" bIns="0" rtlCol="0">
            <a:noAutofit/>
          </a:bodyPr>
          <a:lstStyle>
            <a:lvl1pPr marL="0" marR="0" lvl="0" indent="0" algn="l" defTabSz="914400" rtl="0" eaLnBrk="1" fontAlgn="auto" latinLnBrk="0" hangingPunct="1">
              <a:lnSpc>
                <a:spcPct val="130000"/>
              </a:lnSpc>
              <a:spcBef>
                <a:spcPts val="0"/>
              </a:spcBef>
              <a:spcAft>
                <a:spcPts val="1000"/>
              </a:spcAft>
              <a:buFont typeface="Arial" panose="020B0604020202020204" pitchFamily="34" charset="0"/>
              <a:buNone/>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5pPr>
          </a:lstStyle>
          <a:p>
            <a:pPr lvl="0"/>
            <a:endParaRPr dirty="0">
              <a:sym typeface="+mn-ea"/>
            </a:endParaRPr>
          </a:p>
        </p:txBody>
      </p:sp>
      <p:sp>
        <p:nvSpPr>
          <p:cNvPr id="4" name="文本占位符 3"/>
          <p:cNvSpPr>
            <a:spLocks noGrp="1"/>
          </p:cNvSpPr>
          <p:nvPr>
            <p:ph type="body" sz="half" idx="2"/>
            <p:custDataLst>
              <p:tags r:id="rId4"/>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5"/>
            </p:custDataLst>
          </p:nvPr>
        </p:nvSpPr>
        <p:spPr/>
        <p:txBody>
          <a:bodyPr/>
          <a:lstStyle/>
          <a:p>
            <a:fld id="{9EFD9D74-47D9-4702-A33C-335B63B48DBF}" type="datetimeFigureOut">
              <a:rPr lang="zh-CN" altLang="en-US" smtClean="0"/>
            </a:fld>
            <a:endParaRPr lang="zh-CN" altLang="en-US" dirty="0"/>
          </a:p>
        </p:txBody>
      </p:sp>
      <p:sp>
        <p:nvSpPr>
          <p:cNvPr id="6" name="页脚占位符 5"/>
          <p:cNvSpPr>
            <a:spLocks noGrp="1"/>
          </p:cNvSpPr>
          <p:nvPr>
            <p:ph type="ftr" sz="quarter" idx="11"/>
            <p:custDataLst>
              <p:tags r:id="rId6"/>
            </p:custDataLst>
          </p:nvPr>
        </p:nvSpPr>
        <p:spPr/>
        <p:txBody>
          <a:bodyPr/>
          <a:lstStyle/>
          <a:p>
            <a:endParaRPr lang="zh-CN" altLang="en-US" dirty="0"/>
          </a:p>
        </p:txBody>
      </p:sp>
      <p:sp>
        <p:nvSpPr>
          <p:cNvPr id="7" name="灯片编号占位符 6"/>
          <p:cNvSpPr>
            <a:spLocks noGrp="1"/>
          </p:cNvSpPr>
          <p:nvPr>
            <p:ph type="sldNum" sz="quarter" idx="12"/>
            <p:custDataLst>
              <p:tags r:id="rId7"/>
            </p:custDataLst>
          </p:nvPr>
        </p:nvSpPr>
        <p:spPr/>
        <p:txBody>
          <a:bodyPr/>
          <a:lstStyle/>
          <a:p>
            <a:fld id="{FABC47A4-756D-490B-A52F-7D9E2C9FC05F}" type="slidenum">
              <a:rPr lang="zh-CN" altLang="en-US" smtClean="0"/>
            </a:fld>
            <a:endParaRPr lang="zh-CN" alt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custDataLst>
              <p:tags r:id="rId2"/>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ts val="0"/>
              </a:spcAft>
              <a:buNone/>
              <a:defRPr kumimoji="0" lang="zh-CN" altLang="en-US" sz="2400" b="1" i="0" u="none" strike="noStrike" kern="1200" cap="none" spc="200" normalizeH="0" baseline="0" noProof="1" dirty="0">
                <a:solidFill>
                  <a:schemeClr val="tx1">
                    <a:lumMod val="75000"/>
                    <a:lumOff val="25000"/>
                  </a:schemeClr>
                </a:solidFill>
                <a:uFillTx/>
                <a:latin typeface="微软雅黑" panose="020B0503020204020204" charset="-122"/>
                <a:ea typeface="微软雅黑" panose="020B0503020204020204"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3"/>
            </p:custDataLst>
          </p:nvPr>
        </p:nvSpPr>
        <p:spPr>
          <a:xfrm>
            <a:off x="669925" y="952500"/>
            <a:ext cx="9828101" cy="5388907"/>
          </a:xfrm>
        </p:spPr>
        <p:txBody>
          <a:bodyPr vert="eaVert"/>
          <a:lstStyle>
            <a:lvl1pPr indent="0" eaLnBrk="1" fontAlgn="auto" latinLnBrk="0" hangingPunct="1">
              <a:defRPr>
                <a:solidFill>
                  <a:schemeClr val="tx1">
                    <a:lumMod val="75000"/>
                    <a:lumOff val="25000"/>
                  </a:schemeClr>
                </a:solidFill>
                <a:latin typeface="微软雅黑" panose="020B0503020204020204" charset="-122"/>
                <a:ea typeface="微软雅黑" panose="020B0503020204020204" charset="-122"/>
              </a:defRPr>
            </a:lvl1pPr>
            <a:lvl2pPr indent="0" eaLnBrk="1" fontAlgn="auto" latinLnBrk="0" hangingPunct="1">
              <a:defRPr>
                <a:solidFill>
                  <a:schemeClr val="tx1">
                    <a:lumMod val="75000"/>
                    <a:lumOff val="25000"/>
                  </a:schemeClr>
                </a:solidFill>
                <a:latin typeface="微软雅黑" panose="020B0503020204020204" charset="-122"/>
                <a:ea typeface="微软雅黑" panose="020B0503020204020204" charset="-122"/>
              </a:defRPr>
            </a:lvl2pPr>
            <a:lvl3pPr indent="0" eaLnBrk="1" fontAlgn="auto" latinLnBrk="0" hangingPunct="1">
              <a:defRPr>
                <a:solidFill>
                  <a:schemeClr val="tx1">
                    <a:lumMod val="75000"/>
                    <a:lumOff val="25000"/>
                  </a:schemeClr>
                </a:solidFill>
                <a:latin typeface="微软雅黑" panose="020B0503020204020204" charset="-122"/>
                <a:ea typeface="微软雅黑" panose="020B0503020204020204" charset="-122"/>
              </a:defRPr>
            </a:lvl3pPr>
            <a:lvl4pPr indent="0" eaLnBrk="1" fontAlgn="auto" latinLnBrk="0" hangingPunct="1">
              <a:defRPr>
                <a:solidFill>
                  <a:schemeClr val="tx1">
                    <a:lumMod val="75000"/>
                    <a:lumOff val="25000"/>
                  </a:schemeClr>
                </a:solidFill>
                <a:latin typeface="微软雅黑" panose="020B0503020204020204" charset="-122"/>
                <a:ea typeface="微软雅黑" panose="020B0503020204020204" charset="-122"/>
              </a:defRPr>
            </a:lvl4pPr>
            <a:lvl5pPr indent="0" eaLnBrk="1" fontAlgn="auto" latinLnBrk="0" hangingPunct="1">
              <a:defRPr>
                <a:solidFill>
                  <a:schemeClr val="tx1">
                    <a:lumMod val="75000"/>
                    <a:lumOff val="25000"/>
                  </a:schemeClr>
                </a:solidFill>
                <a:latin typeface="微软雅黑" panose="020B0503020204020204" charset="-122"/>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7" name="内容占位符 6"/>
          <p:cNvSpPr>
            <a:spLocks noGrp="1"/>
          </p:cNvSpPr>
          <p:nvPr>
            <p:ph sz="quarter" idx="13"/>
            <p:custDataLst>
              <p:tags r:id="rId5"/>
            </p:custDataLst>
          </p:nvPr>
        </p:nvSpPr>
        <p:spPr>
          <a:xfrm>
            <a:off x="669930" y="952508"/>
            <a:ext cx="10852237" cy="5388907"/>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末尾幻灯片">
    <p:bg>
      <p:bgPr>
        <a:blipFill dpi="0" rotWithShape="1">
          <a:blip r:embed="rId2" cstate="email">
            <a:lum/>
          </a:blip>
          <a:srcRect/>
          <a:stretch>
            <a:fillRect/>
          </a:stretch>
        </a:blipFill>
        <a:effectLst/>
      </p:bgPr>
    </p:bg>
    <p:spTree>
      <p:nvGrpSpPr>
        <p:cNvPr id="1" name=""/>
        <p:cNvGrpSpPr/>
        <p:nvPr/>
      </p:nvGrpSpPr>
      <p:grpSpPr>
        <a:xfrm>
          <a:off x="0" y="0"/>
          <a:ext cx="0" cy="0"/>
          <a:chOff x="0" y="0"/>
          <a:chExt cx="0" cy="0"/>
        </a:xfrm>
      </p:grpSpPr>
      <p:sp>
        <p:nvSpPr>
          <p:cNvPr id="7" name="矩形 6"/>
          <p:cNvSpPr/>
          <p:nvPr>
            <p:custDataLst>
              <p:tags r:id="rId3"/>
            </p:custDataLst>
          </p:nvPr>
        </p:nvSpPr>
        <p:spPr>
          <a:xfrm>
            <a:off x="223022" y="217448"/>
            <a:ext cx="11719933" cy="6423103"/>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9" name="矩形 8"/>
          <p:cNvSpPr/>
          <p:nvPr>
            <p:custDataLst>
              <p:tags r:id="rId4"/>
            </p:custDataLst>
          </p:nvPr>
        </p:nvSpPr>
        <p:spPr>
          <a:xfrm>
            <a:off x="5794678" y="3431647"/>
            <a:ext cx="211873" cy="21187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2" name="标题 1"/>
          <p:cNvSpPr>
            <a:spLocks noGrp="1"/>
          </p:cNvSpPr>
          <p:nvPr>
            <p:ph type="title" hasCustomPrompt="1"/>
            <p:custDataLst>
              <p:tags r:id="rId5"/>
            </p:custDataLst>
          </p:nvPr>
        </p:nvSpPr>
        <p:spPr>
          <a:xfrm>
            <a:off x="1457094" y="2276200"/>
            <a:ext cx="5068451" cy="1530874"/>
          </a:xfrm>
        </p:spPr>
        <p:txBody>
          <a:bodyPr vert="horz" lIns="90000" tIns="46800" rIns="90000" bIns="46800" rtlCol="0" anchor="ctr" anchorCtr="0">
            <a:noAutofit/>
          </a:bodyPr>
          <a:lstStyle>
            <a:lvl1pPr marL="0" marR="0" algn="l" defTabSz="914400" rtl="0" eaLnBrk="1" fontAlgn="auto" latinLnBrk="0" hangingPunct="1">
              <a:lnSpc>
                <a:spcPct val="130000"/>
              </a:lnSpc>
              <a:buNone/>
              <a:defRPr kumimoji="0" lang="zh-CN" altLang="en-US" sz="8000" b="1" i="0" u="none" strike="noStrike" kern="1200" cap="none" spc="200" normalizeH="0" baseline="0" noProof="1" dirty="0">
                <a:solidFill>
                  <a:schemeClr val="accent1"/>
                </a:solidFill>
                <a:uFillTx/>
                <a:latin typeface="Arial" panose="020B0604020202020204" pitchFamily="34" charset="0"/>
                <a:ea typeface="汉仪旗黑-85S" panose="00020600040101010101" charset="-122"/>
                <a:cs typeface="Arial" panose="020B0604020202020204" pitchFamily="34" charset="0"/>
                <a:sym typeface="+mn-ea"/>
              </a:defRPr>
            </a:lvl1pPr>
          </a:lstStyle>
          <a:p>
            <a:pPr lvl="0"/>
            <a:r>
              <a:rPr dirty="0">
                <a:sym typeface="+mn-ea"/>
              </a:rPr>
              <a:t>编辑标题</a:t>
            </a:r>
            <a:endParaRPr dirty="0">
              <a:sym typeface="+mn-ea"/>
            </a:endParaRPr>
          </a:p>
        </p:txBody>
      </p:sp>
      <p:sp>
        <p:nvSpPr>
          <p:cNvPr id="3" name="日期占位符 2"/>
          <p:cNvSpPr>
            <a:spLocks noGrp="1"/>
          </p:cNvSpPr>
          <p:nvPr>
            <p:ph type="dt" sz="half" idx="10"/>
            <p:custDataLst>
              <p:tags r:id="rId6"/>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7"/>
            </p:custDataLst>
          </p:nvPr>
        </p:nvSpPr>
        <p:spPr/>
        <p:txBody>
          <a:bodyPr/>
          <a:lstStyle/>
          <a:p>
            <a:endParaRPr lang="zh-CN" altLang="en-US"/>
          </a:p>
        </p:txBody>
      </p:sp>
      <p:sp>
        <p:nvSpPr>
          <p:cNvPr id="5" name="灯片编号占位符 4"/>
          <p:cNvSpPr>
            <a:spLocks noGrp="1"/>
          </p:cNvSpPr>
          <p:nvPr>
            <p:ph type="sldNum" sz="quarter" idx="12"/>
            <p:custDataLst>
              <p:tags r:id="rId8"/>
            </p:custDataLst>
          </p:nvPr>
        </p:nvSpPr>
        <p:spPr/>
        <p:txBody>
          <a:bodyPr/>
          <a:lstStyle/>
          <a:p>
            <a:fld id="{49AE70B2-8BF9-45C0-BB95-33D1B9D3A854}" type="slidenum">
              <a:rPr lang="zh-CN" altLang="en-US" smtClean="0"/>
            </a:fld>
            <a:endParaRPr lang="zh-CN" altLang="en-US"/>
          </a:p>
        </p:txBody>
      </p:sp>
      <p:sp>
        <p:nvSpPr>
          <p:cNvPr id="8" name="副标题 2"/>
          <p:cNvSpPr>
            <a:spLocks noGrp="1"/>
          </p:cNvSpPr>
          <p:nvPr>
            <p:ph type="subTitle" idx="1" hasCustomPrompt="1"/>
            <p:custDataLst>
              <p:tags r:id="rId9"/>
            </p:custDataLst>
          </p:nvPr>
        </p:nvSpPr>
        <p:spPr>
          <a:xfrm>
            <a:off x="1457095" y="3865435"/>
            <a:ext cx="5068450" cy="439865"/>
          </a:xfrm>
        </p:spPr>
        <p:txBody>
          <a:bodyPr lIns="90000" tIns="0" rIns="90000" bIns="46800" anchor="ctr">
            <a:normAutofit/>
          </a:bodyPr>
          <a:lstStyle>
            <a:lvl1pPr marL="0" indent="0" algn="l" eaLnBrk="1" fontAlgn="auto" latinLnBrk="0" hangingPunct="1">
              <a:lnSpc>
                <a:spcPct val="130000"/>
              </a:lnSpc>
              <a:buNone/>
              <a:defRPr sz="1600" u="none" strike="noStrike" kern="1200" cap="none" spc="200" normalizeH="0" baseline="0">
                <a:solidFill>
                  <a:schemeClr val="tx1">
                    <a:lumMod val="75000"/>
                    <a:lumOff val="25000"/>
                  </a:schemeClr>
                </a:solidFill>
                <a:uFillTx/>
                <a:latin typeface="微软雅黑" panose="020B0503020204020204" charset="-122"/>
                <a:ea typeface="微软雅黑" panose="020B0503020204020204"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单击此处编辑副标题</a:t>
            </a:r>
            <a:endParaRPr lang="zh-CN" alt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9" Type="http://schemas.openxmlformats.org/officeDocument/2006/relationships/slideLayout" Target="../slideLayouts/slideLayout20.xml"/><Relationship Id="rId8" Type="http://schemas.openxmlformats.org/officeDocument/2006/relationships/slideLayout" Target="../slideLayouts/slideLayout19.xml"/><Relationship Id="rId7" Type="http://schemas.openxmlformats.org/officeDocument/2006/relationships/slideLayout" Target="../slideLayouts/slideLayout18.xml"/><Relationship Id="rId6" Type="http://schemas.openxmlformats.org/officeDocument/2006/relationships/slideLayout" Target="../slideLayouts/slideLayout17.xml"/><Relationship Id="rId5" Type="http://schemas.openxmlformats.org/officeDocument/2006/relationships/slideLayout" Target="../slideLayouts/slideLayout16.xml"/><Relationship Id="rId4" Type="http://schemas.openxmlformats.org/officeDocument/2006/relationships/slideLayout" Target="../slideLayouts/slideLayout15.xml"/><Relationship Id="rId3" Type="http://schemas.openxmlformats.org/officeDocument/2006/relationships/slideLayout" Target="../slideLayouts/slideLayout14.xml"/><Relationship Id="rId2" Type="http://schemas.openxmlformats.org/officeDocument/2006/relationships/slideLayout" Target="../slideLayouts/slideLayout13.xml"/><Relationship Id="rId18" Type="http://schemas.openxmlformats.org/officeDocument/2006/relationships/theme" Target="../theme/theme2.xml"/><Relationship Id="rId17" Type="http://schemas.openxmlformats.org/officeDocument/2006/relationships/tags" Target="../tags/tag68.xml"/><Relationship Id="rId16" Type="http://schemas.openxmlformats.org/officeDocument/2006/relationships/tags" Target="../tags/tag67.xml"/><Relationship Id="rId15" Type="http://schemas.openxmlformats.org/officeDocument/2006/relationships/tags" Target="../tags/tag66.xml"/><Relationship Id="rId14" Type="http://schemas.openxmlformats.org/officeDocument/2006/relationships/tags" Target="../tags/tag65.xml"/><Relationship Id="rId13" Type="http://schemas.openxmlformats.org/officeDocument/2006/relationships/tags" Target="../tags/tag64.xml"/><Relationship Id="rId12" Type="http://schemas.openxmlformats.org/officeDocument/2006/relationships/tags" Target="../tags/tag63.xml"/><Relationship Id="rId11" Type="http://schemas.openxmlformats.org/officeDocument/2006/relationships/slideLayout" Target="../slideLayouts/slideLayout22.xml"/><Relationship Id="rId10" Type="http://schemas.openxmlformats.org/officeDocument/2006/relationships/slideLayout" Target="../slideLayouts/slideLayout21.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DF1FE6F0-CE1F-4F41-B3E8-BAC01991DE23}" type="datetimeFigureOut">
              <a:rPr lang="en-GB" smtClean="0"/>
            </a:fld>
            <a:endParaRPr lang="en-GB"/>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8EA3C080-4710-4261-ABB6-4649B5D56494}" type="slidenum">
              <a:rPr lang="en-GB" smtClean="0"/>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anose="020B0503020204020204"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anose="020B0503020204020204"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anose="020B0503020204020204"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anose="020B0503020204020204"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anose="020B0503020204020204" pitchFamily="34" charset="0"/>
        <a:buChar char="•"/>
        <a:defRPr sz="1600" kern="1200">
          <a:solidFill>
            <a:schemeClr val="accent1"/>
          </a:solidFill>
          <a:latin typeface="+mn-lt"/>
          <a:ea typeface="+mn-ea"/>
          <a:cs typeface="+mn-cs"/>
        </a:defRPr>
      </a:lvl5pPr>
      <a:lvl6pPr marL="1600200" indent="-228600" algn="l" defTabSz="914400" rtl="0" eaLnBrk="1" latinLnBrk="0" hangingPunct="1">
        <a:lnSpc>
          <a:spcPct val="90000"/>
        </a:lnSpc>
        <a:spcBef>
          <a:spcPts val="200"/>
        </a:spcBef>
        <a:spcAft>
          <a:spcPts val="400"/>
        </a:spcAft>
        <a:buClr>
          <a:schemeClr val="accent1"/>
        </a:buClr>
        <a:buSzPct val="80000"/>
        <a:buFont typeface="Corbel" panose="020B0503020204020204" pitchFamily="34" charset="0"/>
        <a:buChar char="•"/>
        <a:defRPr sz="1600" kern="1200">
          <a:solidFill>
            <a:schemeClr val="accent1"/>
          </a:solidFill>
          <a:latin typeface="+mn-lt"/>
          <a:ea typeface="+mn-ea"/>
          <a:cs typeface="+mn-cs"/>
        </a:defRPr>
      </a:lvl6pPr>
      <a:lvl7pPr marL="1899920" indent="-228600" algn="l" defTabSz="914400" rtl="0" eaLnBrk="1" latinLnBrk="0" hangingPunct="1">
        <a:lnSpc>
          <a:spcPct val="90000"/>
        </a:lnSpc>
        <a:spcBef>
          <a:spcPts val="200"/>
        </a:spcBef>
        <a:spcAft>
          <a:spcPts val="400"/>
        </a:spcAft>
        <a:buClr>
          <a:schemeClr val="accent1"/>
        </a:buClr>
        <a:buSzPct val="80000"/>
        <a:buFont typeface="Corbel" panose="020B0503020204020204" pitchFamily="34" charset="0"/>
        <a:buChar char="•"/>
        <a:defRPr sz="1600" kern="1200">
          <a:solidFill>
            <a:schemeClr val="accent1"/>
          </a:solidFill>
          <a:latin typeface="+mn-lt"/>
          <a:ea typeface="+mn-ea"/>
          <a:cs typeface="+mn-cs"/>
        </a:defRPr>
      </a:lvl7pPr>
      <a:lvl8pPr marL="2200275" indent="-228600" algn="l" defTabSz="914400" rtl="0" eaLnBrk="1" latinLnBrk="0" hangingPunct="1">
        <a:lnSpc>
          <a:spcPct val="90000"/>
        </a:lnSpc>
        <a:spcBef>
          <a:spcPts val="200"/>
        </a:spcBef>
        <a:spcAft>
          <a:spcPts val="400"/>
        </a:spcAft>
        <a:buClr>
          <a:schemeClr val="accent1"/>
        </a:buClr>
        <a:buSzPct val="80000"/>
        <a:buFont typeface="Corbel" panose="020B0503020204020204" pitchFamily="34" charset="0"/>
        <a:buChar char="•"/>
        <a:defRPr sz="1600" kern="1200">
          <a:solidFill>
            <a:schemeClr val="accent1"/>
          </a:solidFill>
          <a:latin typeface="+mn-lt"/>
          <a:ea typeface="+mn-ea"/>
          <a:cs typeface="+mn-cs"/>
        </a:defRPr>
      </a:lvl8pPr>
      <a:lvl9pPr marL="2499995" indent="-228600" algn="l" defTabSz="914400" rtl="0" eaLnBrk="1" latinLnBrk="0" hangingPunct="1">
        <a:lnSpc>
          <a:spcPct val="90000"/>
        </a:lnSpc>
        <a:spcBef>
          <a:spcPts val="200"/>
        </a:spcBef>
        <a:spcAft>
          <a:spcPts val="400"/>
        </a:spcAft>
        <a:buClr>
          <a:schemeClr val="accent1"/>
        </a:buClr>
        <a:buSzPct val="80000"/>
        <a:buFont typeface="Corbel" panose="020B0503020204020204"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标题占位符 1"/>
          <p:cNvSpPr>
            <a:spLocks noGrp="1"/>
          </p:cNvSpPr>
          <p:nvPr>
            <p:ph type="title"/>
            <p:custDataLst>
              <p:tags r:id="rId12"/>
            </p:custDataLst>
          </p:nvPr>
        </p:nvSpPr>
        <p:spPr>
          <a:xfrm>
            <a:off x="669882" y="443230"/>
            <a:ext cx="10852237" cy="441964"/>
          </a:xfrm>
          <a:prstGeom prst="rect">
            <a:avLst/>
          </a:prstGeom>
        </p:spPr>
        <p:txBody>
          <a:bodyPr vert="horz" lIns="90000" tIns="46800" rIns="90000" bIns="46800" rtlCol="0" anchor="t" anchorCtr="0">
            <a:norm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13"/>
            </p:custDataLst>
          </p:nvPr>
        </p:nvSpPr>
        <p:spPr>
          <a:xfrm>
            <a:off x="669882" y="952508"/>
            <a:ext cx="10852237" cy="5388907"/>
          </a:xfrm>
          <a:prstGeom prst="rect">
            <a:avLst/>
          </a:prstGeom>
        </p:spPr>
        <p:txBody>
          <a:bodyPr vert="horz" lIns="90000" tIns="46800" rIns="90000" bIns="4680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custDataLst>
              <p:tags r:id="rId14"/>
            </p:custDataLst>
          </p:nvPr>
        </p:nvSpPr>
        <p:spPr>
          <a:xfrm>
            <a:off x="879742" y="6349833"/>
            <a:ext cx="2700000" cy="316800"/>
          </a:xfrm>
          <a:prstGeom prst="rect">
            <a:avLst/>
          </a:prstGeom>
        </p:spPr>
        <p:txBody>
          <a:bodyPr vert="horz" lIns="91440" tIns="45720" rIns="91440" bIns="45720" rtlCol="0" anchor="ctr">
            <a:normAutofit/>
          </a:bodyPr>
          <a:lstStyle>
            <a:lvl1pPr algn="l">
              <a:defRPr sz="1200">
                <a:solidFill>
                  <a:schemeClr val="tx1">
                    <a:tint val="75000"/>
                  </a:schemeClr>
                </a:solidFill>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3"/>
            <p:custDataLst>
              <p:tags r:id="rId15"/>
            </p:custDataLst>
          </p:nvPr>
        </p:nvSpPr>
        <p:spPr>
          <a:xfrm>
            <a:off x="4116000" y="6349833"/>
            <a:ext cx="3960000" cy="316800"/>
          </a:xfrm>
          <a:prstGeom prst="rect">
            <a:avLst/>
          </a:prstGeom>
        </p:spPr>
        <p:txBody>
          <a:bodyPr vert="horz" lIns="91440" tIns="45720" rIns="91440" bIns="45720" rtlCol="0" anchor="ctr">
            <a:normAutofit/>
          </a:bodyPr>
          <a:lstStyle>
            <a:lvl1pPr algn="ctr">
              <a:defRPr sz="1200">
                <a:solidFill>
                  <a:schemeClr val="tx1">
                    <a:tint val="75000"/>
                  </a:schemeClr>
                </a:solidFill>
              </a:defRPr>
            </a:lvl1pPr>
          </a:lstStyle>
          <a:p>
            <a:endParaRPr lang="zh-CN" altLang="en-US" dirty="0"/>
          </a:p>
        </p:txBody>
      </p:sp>
      <p:sp>
        <p:nvSpPr>
          <p:cNvPr id="6" name="灯片编号占位符 5"/>
          <p:cNvSpPr>
            <a:spLocks noGrp="1"/>
          </p:cNvSpPr>
          <p:nvPr>
            <p:ph type="sldNum" sz="quarter" idx="4"/>
            <p:custDataLst>
              <p:tags r:id="rId16"/>
            </p:custDataLst>
          </p:nvPr>
        </p:nvSpPr>
        <p:spPr>
          <a:xfrm>
            <a:off x="8610600" y="6349833"/>
            <a:ext cx="2700000" cy="316800"/>
          </a:xfrm>
          <a:prstGeom prst="rect">
            <a:avLst/>
          </a:prstGeom>
        </p:spPr>
        <p:txBody>
          <a:bodyPr vert="horz" lIns="91440" tIns="45720" rIns="91440" bIns="45720" rtlCol="0" anchor="ctr">
            <a:normAutofit/>
          </a:bodyPr>
          <a:lstStyle>
            <a:lvl1pPr algn="r">
              <a:defRPr sz="1200">
                <a:solidFill>
                  <a:schemeClr val="tx1">
                    <a:tint val="75000"/>
                  </a:schemeClr>
                </a:solidFill>
              </a:defRPr>
            </a:lvl1pPr>
          </a:lstStyle>
          <a:p>
            <a:fld id="{49AE70B2-8BF9-45C0-BB95-33D1B9D3A854}" type="slidenum">
              <a:rPr lang="zh-CN" altLang="en-US" smtClean="0"/>
            </a:fld>
            <a:endParaRPr lang="zh-CN" altLang="en-US" dirty="0"/>
          </a:p>
        </p:txBody>
      </p:sp>
      <p:sp>
        <p:nvSpPr>
          <p:cNvPr id="7" name="KSO_TEMPLATE" hidden="1"/>
          <p:cNvSpPr/>
          <p:nvPr>
            <p:custDataLst>
              <p:tags r:id="rId17"/>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fontAlgn="auto" latinLnBrk="0" hangingPunct="1">
        <a:lnSpc>
          <a:spcPct val="130000"/>
        </a:lnSpc>
        <a:spcBef>
          <a:spcPct val="0"/>
        </a:spcBef>
        <a:buNone/>
        <a:defRPr sz="2400" b="1" u="none" strike="noStrike" kern="1200" cap="none" spc="200" normalizeH="0">
          <a:solidFill>
            <a:schemeClr val="tx1">
              <a:lumMod val="75000"/>
              <a:lumOff val="25000"/>
            </a:schemeClr>
          </a:solidFill>
          <a:uFillTx/>
          <a:latin typeface="Arial" panose="020B0604020202020204" pitchFamily="34" charset="0"/>
          <a:ea typeface="微软雅黑" panose="020B0503020204020204" charset="-122"/>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200" normalizeH="0" baseline="0">
          <a:solidFill>
            <a:schemeClr val="tx1">
              <a:lumMod val="75000"/>
              <a:lumOff val="25000"/>
            </a:schemeClr>
          </a:solidFill>
          <a:uFillTx/>
          <a:latin typeface="Arial" panose="020B0604020202020204" pitchFamily="34" charset="0"/>
          <a:ea typeface="微软雅黑" panose="020B0503020204020204" charset="-122"/>
          <a:cs typeface="+mn-cs"/>
        </a:defRPr>
      </a:lvl1pPr>
      <a:lvl2pPr marL="685800"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sz="1600" u="none" strike="noStrike" kern="1200" cap="none" spc="200" normalizeH="0" baseline="0">
          <a:solidFill>
            <a:schemeClr val="tx1">
              <a:lumMod val="75000"/>
              <a:lumOff val="25000"/>
            </a:schemeClr>
          </a:solidFill>
          <a:uFillTx/>
          <a:latin typeface="Arial" panose="020B0604020202020204" pitchFamily="34" charset="0"/>
          <a:ea typeface="微软雅黑" panose="020B0503020204020204" charset="-122"/>
          <a:cs typeface="+mn-cs"/>
        </a:defRPr>
      </a:lvl2pPr>
      <a:lvl3pPr marL="11430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200" normalizeH="0" baseline="0">
          <a:solidFill>
            <a:schemeClr val="tx1">
              <a:lumMod val="75000"/>
              <a:lumOff val="25000"/>
            </a:schemeClr>
          </a:solidFill>
          <a:uFillTx/>
          <a:latin typeface="Arial" panose="020B0604020202020204" pitchFamily="34" charset="0"/>
          <a:ea typeface="微软雅黑" panose="020B0503020204020204" charset="-122"/>
          <a:cs typeface="+mn-cs"/>
        </a:defRPr>
      </a:lvl3pPr>
      <a:lvl4pPr marL="16002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200" normalizeH="0" baseline="0">
          <a:solidFill>
            <a:schemeClr val="tx1">
              <a:lumMod val="75000"/>
              <a:lumOff val="25000"/>
            </a:schemeClr>
          </a:solidFill>
          <a:uFillTx/>
          <a:latin typeface="Arial" panose="020B0604020202020204" pitchFamily="34" charset="0"/>
          <a:ea typeface="微软雅黑" panose="020B0503020204020204" charset="-122"/>
          <a:cs typeface="+mn-cs"/>
        </a:defRPr>
      </a:lvl4pPr>
      <a:lvl5pPr marL="20574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200" normalizeH="0" baseline="0">
          <a:solidFill>
            <a:schemeClr val="tx1">
              <a:lumMod val="75000"/>
              <a:lumOff val="25000"/>
            </a:schemeClr>
          </a:solidFill>
          <a:uFillTx/>
          <a:latin typeface="Arial" panose="020B0604020202020204" pitchFamily="34" charset="0"/>
          <a:ea typeface="微软雅黑" panose="020B0503020204020204"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4.png"/></Relationships>
</file>

<file path=ppt/slides/_rels/slide2.xml.rels><?xml version="1.0" encoding="UTF-8" standalone="yes"?>
<Relationships xmlns="http://schemas.openxmlformats.org/package/2006/relationships"><Relationship Id="rId9" Type="http://schemas.openxmlformats.org/officeDocument/2006/relationships/tags" Target="../tags/tag77.xml"/><Relationship Id="rId8" Type="http://schemas.openxmlformats.org/officeDocument/2006/relationships/tags" Target="../tags/tag76.xml"/><Relationship Id="rId7" Type="http://schemas.openxmlformats.org/officeDocument/2006/relationships/tags" Target="../tags/tag75.xml"/><Relationship Id="rId6" Type="http://schemas.openxmlformats.org/officeDocument/2006/relationships/tags" Target="../tags/tag74.xml"/><Relationship Id="rId5" Type="http://schemas.openxmlformats.org/officeDocument/2006/relationships/tags" Target="../tags/tag73.xml"/><Relationship Id="rId4" Type="http://schemas.openxmlformats.org/officeDocument/2006/relationships/tags" Target="../tags/tag72.xml"/><Relationship Id="rId3" Type="http://schemas.openxmlformats.org/officeDocument/2006/relationships/tags" Target="../tags/tag71.xml"/><Relationship Id="rId21" Type="http://schemas.openxmlformats.org/officeDocument/2006/relationships/notesSlide" Target="../notesSlides/notesSlide1.xml"/><Relationship Id="rId20" Type="http://schemas.openxmlformats.org/officeDocument/2006/relationships/slideLayout" Target="../slideLayouts/slideLayout18.xml"/><Relationship Id="rId2" Type="http://schemas.openxmlformats.org/officeDocument/2006/relationships/tags" Target="../tags/tag70.xml"/><Relationship Id="rId19" Type="http://schemas.openxmlformats.org/officeDocument/2006/relationships/tags" Target="../tags/tag86.xml"/><Relationship Id="rId18" Type="http://schemas.openxmlformats.org/officeDocument/2006/relationships/tags" Target="../tags/tag85.xml"/><Relationship Id="rId17" Type="http://schemas.openxmlformats.org/officeDocument/2006/relationships/image" Target="../media/image5.jpeg"/><Relationship Id="rId16" Type="http://schemas.openxmlformats.org/officeDocument/2006/relationships/tags" Target="../tags/tag84.xml"/><Relationship Id="rId15" Type="http://schemas.openxmlformats.org/officeDocument/2006/relationships/tags" Target="../tags/tag83.xml"/><Relationship Id="rId14" Type="http://schemas.openxmlformats.org/officeDocument/2006/relationships/tags" Target="../tags/tag82.xml"/><Relationship Id="rId13" Type="http://schemas.openxmlformats.org/officeDocument/2006/relationships/tags" Target="../tags/tag81.xml"/><Relationship Id="rId12" Type="http://schemas.openxmlformats.org/officeDocument/2006/relationships/tags" Target="../tags/tag80.xml"/><Relationship Id="rId11" Type="http://schemas.openxmlformats.org/officeDocument/2006/relationships/tags" Target="../tags/tag79.xml"/><Relationship Id="rId10" Type="http://schemas.openxmlformats.org/officeDocument/2006/relationships/tags" Target="../tags/tag78.xml"/><Relationship Id="rId1" Type="http://schemas.openxmlformats.org/officeDocument/2006/relationships/tags" Target="../tags/tag69.xml"/></Relationships>
</file>

<file path=ppt/slides/_rels/slide3.xml.rels><?xml version="1.0" encoding="UTF-8" standalone="yes"?>
<Relationships xmlns="http://schemas.openxmlformats.org/package/2006/relationships"><Relationship Id="rId9" Type="http://schemas.openxmlformats.org/officeDocument/2006/relationships/slideLayout" Target="../slideLayouts/slideLayout7.xml"/><Relationship Id="rId8" Type="http://schemas.openxmlformats.org/officeDocument/2006/relationships/tags" Target="../tags/tag92.xml"/><Relationship Id="rId7" Type="http://schemas.openxmlformats.org/officeDocument/2006/relationships/image" Target="../media/image7.jpeg"/><Relationship Id="rId6" Type="http://schemas.openxmlformats.org/officeDocument/2006/relationships/tags" Target="../tags/tag91.xml"/><Relationship Id="rId5" Type="http://schemas.openxmlformats.org/officeDocument/2006/relationships/image" Target="../media/image6.GIF"/><Relationship Id="rId4" Type="http://schemas.openxmlformats.org/officeDocument/2006/relationships/tags" Target="../tags/tag90.xml"/><Relationship Id="rId3" Type="http://schemas.openxmlformats.org/officeDocument/2006/relationships/tags" Target="../tags/tag89.xml"/><Relationship Id="rId2" Type="http://schemas.openxmlformats.org/officeDocument/2006/relationships/tags" Target="../tags/tag88.xml"/><Relationship Id="rId1" Type="http://schemas.openxmlformats.org/officeDocument/2006/relationships/tags" Target="../tags/tag87.xml"/></Relationships>
</file>

<file path=ppt/slides/_rels/slide4.xml.rels><?xml version="1.0" encoding="UTF-8" standalone="yes"?>
<Relationships xmlns="http://schemas.openxmlformats.org/package/2006/relationships"><Relationship Id="rId9" Type="http://schemas.openxmlformats.org/officeDocument/2006/relationships/image" Target="../media/image9.jpeg"/><Relationship Id="rId8" Type="http://schemas.openxmlformats.org/officeDocument/2006/relationships/tags" Target="../tags/tag99.xml"/><Relationship Id="rId7" Type="http://schemas.openxmlformats.org/officeDocument/2006/relationships/tags" Target="../tags/tag98.xml"/><Relationship Id="rId6" Type="http://schemas.openxmlformats.org/officeDocument/2006/relationships/image" Target="../media/image8.jpeg"/><Relationship Id="rId5" Type="http://schemas.openxmlformats.org/officeDocument/2006/relationships/tags" Target="../tags/tag97.xml"/><Relationship Id="rId4" Type="http://schemas.openxmlformats.org/officeDocument/2006/relationships/tags" Target="../tags/tag96.xml"/><Relationship Id="rId3" Type="http://schemas.openxmlformats.org/officeDocument/2006/relationships/tags" Target="../tags/tag95.xml"/><Relationship Id="rId2" Type="http://schemas.openxmlformats.org/officeDocument/2006/relationships/tags" Target="../tags/tag94.xml"/><Relationship Id="rId18" Type="http://schemas.openxmlformats.org/officeDocument/2006/relationships/slideLayout" Target="../slideLayouts/slideLayout7.xml"/><Relationship Id="rId17" Type="http://schemas.openxmlformats.org/officeDocument/2006/relationships/tags" Target="../tags/tag105.xml"/><Relationship Id="rId16" Type="http://schemas.openxmlformats.org/officeDocument/2006/relationships/tags" Target="../tags/tag104.xml"/><Relationship Id="rId15" Type="http://schemas.openxmlformats.org/officeDocument/2006/relationships/image" Target="../media/image11.jpeg"/><Relationship Id="rId14" Type="http://schemas.openxmlformats.org/officeDocument/2006/relationships/tags" Target="../tags/tag103.xml"/><Relationship Id="rId13" Type="http://schemas.openxmlformats.org/officeDocument/2006/relationships/tags" Target="../tags/tag102.xml"/><Relationship Id="rId12" Type="http://schemas.openxmlformats.org/officeDocument/2006/relationships/image" Target="../media/image10.jpeg"/><Relationship Id="rId11" Type="http://schemas.openxmlformats.org/officeDocument/2006/relationships/tags" Target="../tags/tag101.xml"/><Relationship Id="rId10" Type="http://schemas.openxmlformats.org/officeDocument/2006/relationships/tags" Target="../tags/tag100.xml"/><Relationship Id="rId1" Type="http://schemas.openxmlformats.org/officeDocument/2006/relationships/tags" Target="../tags/tag93.xml"/></Relationships>
</file>

<file path=ppt/slides/_rels/slide5.xml.rels><?xml version="1.0" encoding="UTF-8" standalone="yes"?>
<Relationships xmlns="http://schemas.openxmlformats.org/package/2006/relationships"><Relationship Id="rId9" Type="http://schemas.openxmlformats.org/officeDocument/2006/relationships/tags" Target="../tags/tag111.xml"/><Relationship Id="rId8" Type="http://schemas.openxmlformats.org/officeDocument/2006/relationships/image" Target="../media/image14.jpeg"/><Relationship Id="rId7" Type="http://schemas.openxmlformats.org/officeDocument/2006/relationships/image" Target="../media/image13.jpeg"/><Relationship Id="rId6" Type="http://schemas.openxmlformats.org/officeDocument/2006/relationships/tags" Target="../tags/tag110.xml"/><Relationship Id="rId5" Type="http://schemas.openxmlformats.org/officeDocument/2006/relationships/tags" Target="../tags/tag109.xml"/><Relationship Id="rId4" Type="http://schemas.openxmlformats.org/officeDocument/2006/relationships/tags" Target="../tags/tag108.xml"/><Relationship Id="rId3" Type="http://schemas.openxmlformats.org/officeDocument/2006/relationships/image" Target="../media/image12.jpeg"/><Relationship Id="rId2" Type="http://schemas.openxmlformats.org/officeDocument/2006/relationships/tags" Target="../tags/tag107.xml"/><Relationship Id="rId11" Type="http://schemas.openxmlformats.org/officeDocument/2006/relationships/notesSlide" Target="../notesSlides/notesSlide2.xml"/><Relationship Id="rId10" Type="http://schemas.openxmlformats.org/officeDocument/2006/relationships/slideLayout" Target="../slideLayouts/slideLayout7.xml"/><Relationship Id="rId1" Type="http://schemas.openxmlformats.org/officeDocument/2006/relationships/tags" Target="../tags/tag106.xml"/></Relationships>
</file>

<file path=ppt/slides/_rels/slide6.xml.rels><?xml version="1.0" encoding="UTF-8" standalone="yes"?>
<Relationships xmlns="http://schemas.openxmlformats.org/package/2006/relationships"><Relationship Id="rId8" Type="http://schemas.openxmlformats.org/officeDocument/2006/relationships/slideLayout" Target="../slideLayouts/slideLayout7.xml"/><Relationship Id="rId7" Type="http://schemas.openxmlformats.org/officeDocument/2006/relationships/tags" Target="../tags/tag116.xml"/><Relationship Id="rId6" Type="http://schemas.openxmlformats.org/officeDocument/2006/relationships/tags" Target="../tags/tag115.xml"/><Relationship Id="rId5" Type="http://schemas.openxmlformats.org/officeDocument/2006/relationships/image" Target="../media/image16.jpeg"/><Relationship Id="rId4" Type="http://schemas.openxmlformats.org/officeDocument/2006/relationships/image" Target="../media/image15.jpeg"/><Relationship Id="rId3" Type="http://schemas.openxmlformats.org/officeDocument/2006/relationships/tags" Target="../tags/tag114.xml"/><Relationship Id="rId2" Type="http://schemas.openxmlformats.org/officeDocument/2006/relationships/tags" Target="../tags/tag113.xml"/><Relationship Id="rId1" Type="http://schemas.openxmlformats.org/officeDocument/2006/relationships/tags" Target="../tags/tag112.xml"/></Relationships>
</file>

<file path=ppt/slides/_rels/slide7.xml.rels><?xml version="1.0" encoding="UTF-8" standalone="yes"?>
<Relationships xmlns="http://schemas.openxmlformats.org/package/2006/relationships"><Relationship Id="rId9" Type="http://schemas.openxmlformats.org/officeDocument/2006/relationships/slideLayout" Target="../slideLayouts/slideLayout7.xml"/><Relationship Id="rId8" Type="http://schemas.openxmlformats.org/officeDocument/2006/relationships/tags" Target="../tags/tag120.xml"/><Relationship Id="rId7" Type="http://schemas.openxmlformats.org/officeDocument/2006/relationships/image" Target="../media/image20.jpeg"/><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tags" Target="../tags/tag119.xml"/><Relationship Id="rId3" Type="http://schemas.openxmlformats.org/officeDocument/2006/relationships/image" Target="../media/image17.jpeg"/><Relationship Id="rId2" Type="http://schemas.openxmlformats.org/officeDocument/2006/relationships/tags" Target="../tags/tag118.xml"/><Relationship Id="rId1" Type="http://schemas.openxmlformats.org/officeDocument/2006/relationships/tags" Target="../tags/tag117.xml"/></Relationships>
</file>

<file path=ppt/slides/_rels/slide8.xml.rels><?xml version="1.0" encoding="UTF-8" standalone="yes"?>
<Relationships xmlns="http://schemas.openxmlformats.org/package/2006/relationships"><Relationship Id="rId7" Type="http://schemas.openxmlformats.org/officeDocument/2006/relationships/slideLayout" Target="../slideLayouts/slideLayout7.xml"/><Relationship Id="rId6" Type="http://schemas.openxmlformats.org/officeDocument/2006/relationships/tags" Target="../tags/tag122.xml"/><Relationship Id="rId5" Type="http://schemas.openxmlformats.org/officeDocument/2006/relationships/image" Target="../media/image24.jpeg"/><Relationship Id="rId4" Type="http://schemas.openxmlformats.org/officeDocument/2006/relationships/image" Target="../media/image23.jpeg"/><Relationship Id="rId3" Type="http://schemas.openxmlformats.org/officeDocument/2006/relationships/image" Target="../media/image22.png"/><Relationship Id="rId2" Type="http://schemas.openxmlformats.org/officeDocument/2006/relationships/image" Target="../media/image21.jpeg"/><Relationship Id="rId1" Type="http://schemas.openxmlformats.org/officeDocument/2006/relationships/tags" Target="../tags/tag121.xml"/></Relationships>
</file>

<file path=ppt/slides/_rels/slide9.xml.rels><?xml version="1.0" encoding="UTF-8" standalone="yes"?>
<Relationships xmlns="http://schemas.openxmlformats.org/package/2006/relationships"><Relationship Id="rId9" Type="http://schemas.openxmlformats.org/officeDocument/2006/relationships/image" Target="../media/image27.jpeg"/><Relationship Id="rId8" Type="http://schemas.openxmlformats.org/officeDocument/2006/relationships/image" Target="../media/image26.png"/><Relationship Id="rId7" Type="http://schemas.openxmlformats.org/officeDocument/2006/relationships/tags" Target="../tags/tag128.xml"/><Relationship Id="rId6" Type="http://schemas.openxmlformats.org/officeDocument/2006/relationships/tags" Target="../tags/tag127.xml"/><Relationship Id="rId5" Type="http://schemas.openxmlformats.org/officeDocument/2006/relationships/tags" Target="../tags/tag126.xml"/><Relationship Id="rId4" Type="http://schemas.openxmlformats.org/officeDocument/2006/relationships/tags" Target="../tags/tag125.xml"/><Relationship Id="rId3" Type="http://schemas.openxmlformats.org/officeDocument/2006/relationships/image" Target="../media/image25.jpeg"/><Relationship Id="rId2" Type="http://schemas.openxmlformats.org/officeDocument/2006/relationships/tags" Target="../tags/tag124.xml"/><Relationship Id="rId12" Type="http://schemas.openxmlformats.org/officeDocument/2006/relationships/slideLayout" Target="../slideLayouts/slideLayout7.xml"/><Relationship Id="rId11" Type="http://schemas.openxmlformats.org/officeDocument/2006/relationships/tags" Target="../tags/tag129.xml"/><Relationship Id="rId10" Type="http://schemas.openxmlformats.org/officeDocument/2006/relationships/image" Target="../media/image28.jpeg"/><Relationship Id="rId1" Type="http://schemas.openxmlformats.org/officeDocument/2006/relationships/tags" Target="../tags/tag123.xml"/></Relationships>
</file>

<file path=ppt/slides/_rels/slide10.xml.rels><?xml version="1.0" encoding="UTF-8" standalone="yes"?>
<Relationships xmlns="http://schemas.openxmlformats.org/package/2006/relationships"><Relationship Id="rId9" Type="http://schemas.openxmlformats.org/officeDocument/2006/relationships/slideLayout" Target="../slideLayouts/slideLayout7.xml"/><Relationship Id="rId8" Type="http://schemas.openxmlformats.org/officeDocument/2006/relationships/tags" Target="../tags/tag134.xml"/><Relationship Id="rId7" Type="http://schemas.openxmlformats.org/officeDocument/2006/relationships/image" Target="../media/image31.jpeg"/><Relationship Id="rId6" Type="http://schemas.openxmlformats.org/officeDocument/2006/relationships/image" Target="../media/image30.jpeg"/><Relationship Id="rId5" Type="http://schemas.openxmlformats.org/officeDocument/2006/relationships/image" Target="../media/image29.jpeg"/><Relationship Id="rId4" Type="http://schemas.openxmlformats.org/officeDocument/2006/relationships/tags" Target="../tags/tag133.xml"/><Relationship Id="rId3" Type="http://schemas.openxmlformats.org/officeDocument/2006/relationships/tags" Target="../tags/tag132.xml"/><Relationship Id="rId2" Type="http://schemas.openxmlformats.org/officeDocument/2006/relationships/tags" Target="../tags/tag131.xml"/><Relationship Id="rId1" Type="http://schemas.openxmlformats.org/officeDocument/2006/relationships/tags" Target="../tags/tag130.xml"/></Relationships>
</file>

<file path=ppt/slides/_rels/slide11.xml.rels><?xml version="1.0" encoding="UTF-8" standalone="yes"?>
<Relationships xmlns="http://schemas.openxmlformats.org/package/2006/relationships"><Relationship Id="rId9" Type="http://schemas.openxmlformats.org/officeDocument/2006/relationships/image" Target="../media/image34.jpeg"/><Relationship Id="rId8" Type="http://schemas.openxmlformats.org/officeDocument/2006/relationships/tags" Target="../tags/tag140.xml"/><Relationship Id="rId7" Type="http://schemas.openxmlformats.org/officeDocument/2006/relationships/tags" Target="../tags/tag139.xml"/><Relationship Id="rId6" Type="http://schemas.openxmlformats.org/officeDocument/2006/relationships/tags" Target="../tags/tag138.xml"/><Relationship Id="rId5" Type="http://schemas.openxmlformats.org/officeDocument/2006/relationships/image" Target="../media/image33.jpeg"/><Relationship Id="rId4" Type="http://schemas.openxmlformats.org/officeDocument/2006/relationships/tags" Target="../tags/tag137.xml"/><Relationship Id="rId3" Type="http://schemas.openxmlformats.org/officeDocument/2006/relationships/image" Target="../media/image32.jpeg"/><Relationship Id="rId2" Type="http://schemas.openxmlformats.org/officeDocument/2006/relationships/tags" Target="../tags/tag136.xml"/><Relationship Id="rId12" Type="http://schemas.openxmlformats.org/officeDocument/2006/relationships/slideLayout" Target="../slideLayouts/slideLayout7.xml"/><Relationship Id="rId11" Type="http://schemas.openxmlformats.org/officeDocument/2006/relationships/tags" Target="../tags/tag141.xml"/><Relationship Id="rId10" Type="http://schemas.openxmlformats.org/officeDocument/2006/relationships/image" Target="../media/image35.jpeg"/><Relationship Id="rId1" Type="http://schemas.openxmlformats.org/officeDocument/2006/relationships/tags" Target="../tags/tag135.xml"/></Relationships>
</file>

<file path=ppt/slides/_rels/slide12.xml.rels><?xml version="1.0" encoding="UTF-8" standalone="yes"?>
<Relationships xmlns="http://schemas.openxmlformats.org/package/2006/relationships"><Relationship Id="rId9" Type="http://schemas.openxmlformats.org/officeDocument/2006/relationships/tags" Target="../tags/tag150.xml"/><Relationship Id="rId8" Type="http://schemas.openxmlformats.org/officeDocument/2006/relationships/tags" Target="../tags/tag149.xml"/><Relationship Id="rId7" Type="http://schemas.openxmlformats.org/officeDocument/2006/relationships/tags" Target="../tags/tag148.xml"/><Relationship Id="rId6" Type="http://schemas.openxmlformats.org/officeDocument/2006/relationships/tags" Target="../tags/tag147.xml"/><Relationship Id="rId5" Type="http://schemas.openxmlformats.org/officeDocument/2006/relationships/tags" Target="../tags/tag146.xml"/><Relationship Id="rId4" Type="http://schemas.openxmlformats.org/officeDocument/2006/relationships/tags" Target="../tags/tag145.xml"/><Relationship Id="rId3" Type="http://schemas.openxmlformats.org/officeDocument/2006/relationships/tags" Target="../tags/tag144.xml"/><Relationship Id="rId25" Type="http://schemas.openxmlformats.org/officeDocument/2006/relationships/slideLayout" Target="../slideLayouts/slideLayout7.xml"/><Relationship Id="rId24" Type="http://schemas.openxmlformats.org/officeDocument/2006/relationships/tags" Target="../tags/tag163.xml"/><Relationship Id="rId23" Type="http://schemas.openxmlformats.org/officeDocument/2006/relationships/image" Target="../media/image37.png"/><Relationship Id="rId22" Type="http://schemas.openxmlformats.org/officeDocument/2006/relationships/image" Target="../media/image36.png"/><Relationship Id="rId21" Type="http://schemas.openxmlformats.org/officeDocument/2006/relationships/tags" Target="../tags/tag162.xml"/><Relationship Id="rId20" Type="http://schemas.openxmlformats.org/officeDocument/2006/relationships/tags" Target="../tags/tag161.xml"/><Relationship Id="rId2" Type="http://schemas.openxmlformats.org/officeDocument/2006/relationships/tags" Target="../tags/tag143.xml"/><Relationship Id="rId19" Type="http://schemas.openxmlformats.org/officeDocument/2006/relationships/tags" Target="../tags/tag160.xml"/><Relationship Id="rId18" Type="http://schemas.openxmlformats.org/officeDocument/2006/relationships/tags" Target="../tags/tag159.xml"/><Relationship Id="rId17" Type="http://schemas.openxmlformats.org/officeDocument/2006/relationships/tags" Target="../tags/tag158.xml"/><Relationship Id="rId16" Type="http://schemas.openxmlformats.org/officeDocument/2006/relationships/tags" Target="../tags/tag157.xml"/><Relationship Id="rId15" Type="http://schemas.openxmlformats.org/officeDocument/2006/relationships/tags" Target="../tags/tag156.xml"/><Relationship Id="rId14" Type="http://schemas.openxmlformats.org/officeDocument/2006/relationships/tags" Target="../tags/tag155.xml"/><Relationship Id="rId13" Type="http://schemas.openxmlformats.org/officeDocument/2006/relationships/tags" Target="../tags/tag154.xml"/><Relationship Id="rId12" Type="http://schemas.openxmlformats.org/officeDocument/2006/relationships/tags" Target="../tags/tag153.xml"/><Relationship Id="rId11" Type="http://schemas.openxmlformats.org/officeDocument/2006/relationships/tags" Target="../tags/tag152.xml"/><Relationship Id="rId10" Type="http://schemas.openxmlformats.org/officeDocument/2006/relationships/tags" Target="../tags/tag151.xml"/><Relationship Id="rId1" Type="http://schemas.openxmlformats.org/officeDocument/2006/relationships/tags" Target="../tags/tag142.xml"/></Relationships>
</file>

<file path=ppt/slides/_rels/slide13.xml.rels><?xml version="1.0" encoding="UTF-8" standalone="yes"?>
<Relationships xmlns="http://schemas.openxmlformats.org/package/2006/relationships"><Relationship Id="rId7" Type="http://schemas.openxmlformats.org/officeDocument/2006/relationships/slideLayout" Target="../slideLayouts/slideLayout7.xml"/><Relationship Id="rId6" Type="http://schemas.openxmlformats.org/officeDocument/2006/relationships/tags" Target="../tags/tag166.xml"/><Relationship Id="rId5" Type="http://schemas.openxmlformats.org/officeDocument/2006/relationships/image" Target="../media/image40.png"/><Relationship Id="rId4" Type="http://schemas.openxmlformats.org/officeDocument/2006/relationships/image" Target="../media/image39.png"/><Relationship Id="rId3" Type="http://schemas.openxmlformats.org/officeDocument/2006/relationships/image" Target="../media/image38.png"/><Relationship Id="rId2" Type="http://schemas.openxmlformats.org/officeDocument/2006/relationships/tags" Target="../tags/tag165.xml"/><Relationship Id="rId1" Type="http://schemas.openxmlformats.org/officeDocument/2006/relationships/tags" Target="../tags/tag164.xml"/></Relationships>
</file>

<file path=ppt/slides/_rels/slide14.xml.rels><?xml version="1.0" encoding="UTF-8" standalone="yes"?>
<Relationships xmlns="http://schemas.openxmlformats.org/package/2006/relationships"><Relationship Id="rId9" Type="http://schemas.openxmlformats.org/officeDocument/2006/relationships/tags" Target="../tags/tag175.xml"/><Relationship Id="rId8" Type="http://schemas.openxmlformats.org/officeDocument/2006/relationships/tags" Target="../tags/tag174.xml"/><Relationship Id="rId7" Type="http://schemas.openxmlformats.org/officeDocument/2006/relationships/tags" Target="../tags/tag173.xml"/><Relationship Id="rId6" Type="http://schemas.openxmlformats.org/officeDocument/2006/relationships/tags" Target="../tags/tag172.xml"/><Relationship Id="rId5" Type="http://schemas.openxmlformats.org/officeDocument/2006/relationships/tags" Target="../tags/tag171.xml"/><Relationship Id="rId4" Type="http://schemas.openxmlformats.org/officeDocument/2006/relationships/tags" Target="../tags/tag170.xml"/><Relationship Id="rId3" Type="http://schemas.openxmlformats.org/officeDocument/2006/relationships/tags" Target="../tags/tag169.xml"/><Relationship Id="rId26" Type="http://schemas.openxmlformats.org/officeDocument/2006/relationships/slideLayout" Target="../slideLayouts/slideLayout7.xml"/><Relationship Id="rId25" Type="http://schemas.openxmlformats.org/officeDocument/2006/relationships/tags" Target="../tags/tag188.xml"/><Relationship Id="rId24" Type="http://schemas.openxmlformats.org/officeDocument/2006/relationships/image" Target="../media/image41.png"/><Relationship Id="rId23" Type="http://schemas.openxmlformats.org/officeDocument/2006/relationships/image" Target="../media/image37.png"/><Relationship Id="rId22" Type="http://schemas.openxmlformats.org/officeDocument/2006/relationships/image" Target="../media/image36.png"/><Relationship Id="rId21" Type="http://schemas.openxmlformats.org/officeDocument/2006/relationships/tags" Target="../tags/tag187.xml"/><Relationship Id="rId20" Type="http://schemas.openxmlformats.org/officeDocument/2006/relationships/tags" Target="../tags/tag186.xml"/><Relationship Id="rId2" Type="http://schemas.openxmlformats.org/officeDocument/2006/relationships/tags" Target="../tags/tag168.xml"/><Relationship Id="rId19" Type="http://schemas.openxmlformats.org/officeDocument/2006/relationships/tags" Target="../tags/tag185.xml"/><Relationship Id="rId18" Type="http://schemas.openxmlformats.org/officeDocument/2006/relationships/tags" Target="../tags/tag184.xml"/><Relationship Id="rId17" Type="http://schemas.openxmlformats.org/officeDocument/2006/relationships/tags" Target="../tags/tag183.xml"/><Relationship Id="rId16" Type="http://schemas.openxmlformats.org/officeDocument/2006/relationships/tags" Target="../tags/tag182.xml"/><Relationship Id="rId15" Type="http://schemas.openxmlformats.org/officeDocument/2006/relationships/tags" Target="../tags/tag181.xml"/><Relationship Id="rId14" Type="http://schemas.openxmlformats.org/officeDocument/2006/relationships/tags" Target="../tags/tag180.xml"/><Relationship Id="rId13" Type="http://schemas.openxmlformats.org/officeDocument/2006/relationships/tags" Target="../tags/tag179.xml"/><Relationship Id="rId12" Type="http://schemas.openxmlformats.org/officeDocument/2006/relationships/tags" Target="../tags/tag178.xml"/><Relationship Id="rId11" Type="http://schemas.openxmlformats.org/officeDocument/2006/relationships/tags" Target="../tags/tag177.xml"/><Relationship Id="rId10" Type="http://schemas.openxmlformats.org/officeDocument/2006/relationships/tags" Target="../tags/tag176.xml"/><Relationship Id="rId1" Type="http://schemas.openxmlformats.org/officeDocument/2006/relationships/tags" Target="../tags/tag167.xml"/></Relationships>
</file>

<file path=ppt/slides/_rels/slide15.xml.rels><?xml version="1.0" encoding="UTF-8" standalone="yes"?>
<Relationships xmlns="http://schemas.openxmlformats.org/package/2006/relationships"><Relationship Id="rId8" Type="http://schemas.openxmlformats.org/officeDocument/2006/relationships/slideLayout" Target="../slideLayouts/slideLayout7.xml"/><Relationship Id="rId7" Type="http://schemas.openxmlformats.org/officeDocument/2006/relationships/tags" Target="../tags/tag191.xml"/><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image" Target="../media/image43.png"/><Relationship Id="rId3" Type="http://schemas.openxmlformats.org/officeDocument/2006/relationships/image" Target="../media/image42.png"/><Relationship Id="rId2" Type="http://schemas.openxmlformats.org/officeDocument/2006/relationships/tags" Target="../tags/tag190.xml"/><Relationship Id="rId1" Type="http://schemas.openxmlformats.org/officeDocument/2006/relationships/tags" Target="../tags/tag189.xml"/></Relationships>
</file>

<file path=ppt/slides/_rels/slide16.xml.rels><?xml version="1.0" encoding="UTF-8" standalone="yes"?>
<Relationships xmlns="http://schemas.openxmlformats.org/package/2006/relationships"><Relationship Id="rId9" Type="http://schemas.openxmlformats.org/officeDocument/2006/relationships/tags" Target="../tags/tag200.xml"/><Relationship Id="rId8" Type="http://schemas.openxmlformats.org/officeDocument/2006/relationships/tags" Target="../tags/tag199.xml"/><Relationship Id="rId7" Type="http://schemas.openxmlformats.org/officeDocument/2006/relationships/tags" Target="../tags/tag198.xml"/><Relationship Id="rId6" Type="http://schemas.openxmlformats.org/officeDocument/2006/relationships/tags" Target="../tags/tag197.xml"/><Relationship Id="rId5" Type="http://schemas.openxmlformats.org/officeDocument/2006/relationships/tags" Target="../tags/tag196.xml"/><Relationship Id="rId4" Type="http://schemas.openxmlformats.org/officeDocument/2006/relationships/tags" Target="../tags/tag195.xml"/><Relationship Id="rId3" Type="http://schemas.openxmlformats.org/officeDocument/2006/relationships/tags" Target="../tags/tag194.xml"/><Relationship Id="rId28" Type="http://schemas.openxmlformats.org/officeDocument/2006/relationships/slideLayout" Target="../slideLayouts/slideLayout7.xml"/><Relationship Id="rId27" Type="http://schemas.openxmlformats.org/officeDocument/2006/relationships/tags" Target="../tags/tag213.xml"/><Relationship Id="rId26" Type="http://schemas.openxmlformats.org/officeDocument/2006/relationships/image" Target="../media/image47.png"/><Relationship Id="rId25" Type="http://schemas.openxmlformats.org/officeDocument/2006/relationships/image" Target="../media/image46.png"/><Relationship Id="rId24" Type="http://schemas.openxmlformats.org/officeDocument/2006/relationships/image" Target="../media/image41.png"/><Relationship Id="rId23" Type="http://schemas.openxmlformats.org/officeDocument/2006/relationships/image" Target="../media/image37.png"/><Relationship Id="rId22" Type="http://schemas.openxmlformats.org/officeDocument/2006/relationships/image" Target="../media/image36.png"/><Relationship Id="rId21" Type="http://schemas.openxmlformats.org/officeDocument/2006/relationships/tags" Target="../tags/tag212.xml"/><Relationship Id="rId20" Type="http://schemas.openxmlformats.org/officeDocument/2006/relationships/tags" Target="../tags/tag211.xml"/><Relationship Id="rId2" Type="http://schemas.openxmlformats.org/officeDocument/2006/relationships/tags" Target="../tags/tag193.xml"/><Relationship Id="rId19" Type="http://schemas.openxmlformats.org/officeDocument/2006/relationships/tags" Target="../tags/tag210.xml"/><Relationship Id="rId18" Type="http://schemas.openxmlformats.org/officeDocument/2006/relationships/tags" Target="../tags/tag209.xml"/><Relationship Id="rId17" Type="http://schemas.openxmlformats.org/officeDocument/2006/relationships/tags" Target="../tags/tag208.xml"/><Relationship Id="rId16" Type="http://schemas.openxmlformats.org/officeDocument/2006/relationships/tags" Target="../tags/tag207.xml"/><Relationship Id="rId15" Type="http://schemas.openxmlformats.org/officeDocument/2006/relationships/tags" Target="../tags/tag206.xml"/><Relationship Id="rId14" Type="http://schemas.openxmlformats.org/officeDocument/2006/relationships/tags" Target="../tags/tag205.xml"/><Relationship Id="rId13" Type="http://schemas.openxmlformats.org/officeDocument/2006/relationships/tags" Target="../tags/tag204.xml"/><Relationship Id="rId12" Type="http://schemas.openxmlformats.org/officeDocument/2006/relationships/tags" Target="../tags/tag203.xml"/><Relationship Id="rId11" Type="http://schemas.openxmlformats.org/officeDocument/2006/relationships/tags" Target="../tags/tag202.xml"/><Relationship Id="rId10" Type="http://schemas.openxmlformats.org/officeDocument/2006/relationships/tags" Target="../tags/tag201.xml"/><Relationship Id="rId1" Type="http://schemas.openxmlformats.org/officeDocument/2006/relationships/tags" Target="../tags/tag192.xml"/></Relationships>
</file>

<file path=ppt/slides/_rels/slide17.xml.rels><?xml version="1.0" encoding="UTF-8" standalone="yes"?>
<Relationships xmlns="http://schemas.openxmlformats.org/package/2006/relationships"><Relationship Id="rId6" Type="http://schemas.openxmlformats.org/officeDocument/2006/relationships/slideLayout" Target="../slideLayouts/slideLayout7.xml"/><Relationship Id="rId5" Type="http://schemas.openxmlformats.org/officeDocument/2006/relationships/tags" Target="../tags/tag216.xml"/><Relationship Id="rId4" Type="http://schemas.openxmlformats.org/officeDocument/2006/relationships/image" Target="../media/image49.png"/><Relationship Id="rId3" Type="http://schemas.openxmlformats.org/officeDocument/2006/relationships/image" Target="../media/image48.png"/><Relationship Id="rId2" Type="http://schemas.openxmlformats.org/officeDocument/2006/relationships/tags" Target="../tags/tag215.xml"/><Relationship Id="rId1" Type="http://schemas.openxmlformats.org/officeDocument/2006/relationships/tags" Target="../tags/tag214.xml"/></Relationships>
</file>

<file path=ppt/slides/_rels/slide18.xml.rels><?xml version="1.0" encoding="UTF-8" standalone="yes"?>
<Relationships xmlns="http://schemas.openxmlformats.org/package/2006/relationships"><Relationship Id="rId9" Type="http://schemas.openxmlformats.org/officeDocument/2006/relationships/tags" Target="../tags/tag220.xml"/><Relationship Id="rId8" Type="http://schemas.openxmlformats.org/officeDocument/2006/relationships/image" Target="../media/image53.jpeg"/><Relationship Id="rId7" Type="http://schemas.openxmlformats.org/officeDocument/2006/relationships/tags" Target="../tags/tag219.xml"/><Relationship Id="rId6" Type="http://schemas.openxmlformats.org/officeDocument/2006/relationships/image" Target="../media/image52.jpeg"/><Relationship Id="rId5" Type="http://schemas.openxmlformats.org/officeDocument/2006/relationships/image" Target="../media/image51.jpeg"/><Relationship Id="rId4" Type="http://schemas.openxmlformats.org/officeDocument/2006/relationships/image" Target="../media/image50.jpeg"/><Relationship Id="rId3" Type="http://schemas.openxmlformats.org/officeDocument/2006/relationships/hyperlink" Target="https://www.melodyloops.com/music-styles/celtic/%20-%20Royalty%20free%20music." TargetMode="External"/><Relationship Id="rId2" Type="http://schemas.openxmlformats.org/officeDocument/2006/relationships/tags" Target="../tags/tag218.xml"/><Relationship Id="rId14" Type="http://schemas.openxmlformats.org/officeDocument/2006/relationships/slideLayout" Target="../slideLayouts/slideLayout7.xml"/><Relationship Id="rId13" Type="http://schemas.openxmlformats.org/officeDocument/2006/relationships/tags" Target="../tags/tag224.xml"/><Relationship Id="rId12" Type="http://schemas.openxmlformats.org/officeDocument/2006/relationships/tags" Target="../tags/tag223.xml"/><Relationship Id="rId11" Type="http://schemas.openxmlformats.org/officeDocument/2006/relationships/tags" Target="../tags/tag222.xml"/><Relationship Id="rId10" Type="http://schemas.openxmlformats.org/officeDocument/2006/relationships/tags" Target="../tags/tag221.xml"/><Relationship Id="rId1" Type="http://schemas.openxmlformats.org/officeDocument/2006/relationships/tags" Target="../tags/tag217.xml"/></Relationships>
</file>

<file path=ppt/slides/_rels/slide19.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tags" Target="../tags/tag227.xml"/><Relationship Id="rId2" Type="http://schemas.openxmlformats.org/officeDocument/2006/relationships/tags" Target="../tags/tag226.xml"/><Relationship Id="rId1" Type="http://schemas.openxmlformats.org/officeDocument/2006/relationships/tags" Target="../tags/tag225.xml"/></Relationships>
</file>

<file path=ppt/slides/_rels/slide20.xml.rels><?xml version="1.0" encoding="UTF-8" standalone="yes"?>
<Relationships xmlns="http://schemas.openxmlformats.org/package/2006/relationships"><Relationship Id="rId5" Type="http://schemas.openxmlformats.org/officeDocument/2006/relationships/slideLayout" Target="../slideLayouts/slideLayout7.xml"/><Relationship Id="rId4" Type="http://schemas.openxmlformats.org/officeDocument/2006/relationships/tags" Target="../tags/tag231.xml"/><Relationship Id="rId3" Type="http://schemas.openxmlformats.org/officeDocument/2006/relationships/tags" Target="../tags/tag230.xml"/><Relationship Id="rId2" Type="http://schemas.openxmlformats.org/officeDocument/2006/relationships/tags" Target="../tags/tag229.xml"/><Relationship Id="rId1" Type="http://schemas.openxmlformats.org/officeDocument/2006/relationships/tags" Target="../tags/tag228.xml"/></Relationships>
</file>

<file path=ppt/slides/_rels/slide21.xml.rels><?xml version="1.0" encoding="UTF-8" standalone="yes"?>
<Relationships xmlns="http://schemas.openxmlformats.org/package/2006/relationships"><Relationship Id="rId6" Type="http://schemas.openxmlformats.org/officeDocument/2006/relationships/slideLayout" Target="../slideLayouts/slideLayout7.xml"/><Relationship Id="rId5" Type="http://schemas.openxmlformats.org/officeDocument/2006/relationships/tags" Target="../tags/tag232.xml"/><Relationship Id="rId4" Type="http://schemas.openxmlformats.org/officeDocument/2006/relationships/hyperlink" Target="http://topnewswood.com/tv-movies/outlander-costume-designer-shares-the-secrets-to-season-4s-costumes/" TargetMode="External"/><Relationship Id="rId3" Type="http://schemas.openxmlformats.org/officeDocument/2006/relationships/hyperlink" Target="https://www.realmofhistory.com/2016/10/18/10-facts-ancient-celts-warriors/" TargetMode="External"/><Relationship Id="rId2" Type="http://schemas.openxmlformats.org/officeDocument/2006/relationships/hyperlink" Target="https://www.ancient.eu/celt/" TargetMode="External"/><Relationship Id="rId1" Type="http://schemas.openxmlformats.org/officeDocument/2006/relationships/hyperlink" Target="https://www.realmofhistory.com/2018/07/02/ancient-celtic-gods-goddesses-fac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FLOWERFACE</a:t>
            </a:r>
            <a:endParaRPr lang="en-GB" dirty="0"/>
          </a:p>
        </p:txBody>
      </p:sp>
      <p:sp>
        <p:nvSpPr>
          <p:cNvPr id="3" name="Subtitle 2"/>
          <p:cNvSpPr>
            <a:spLocks noGrp="1"/>
          </p:cNvSpPr>
          <p:nvPr>
            <p:ph type="subTitle" idx="1"/>
          </p:nvPr>
        </p:nvSpPr>
        <p:spPr>
          <a:xfrm>
            <a:off x="1709420" y="3869690"/>
            <a:ext cx="8768080" cy="1771015"/>
          </a:xfrm>
        </p:spPr>
        <p:txBody>
          <a:bodyPr>
            <a:noAutofit/>
          </a:bodyPr>
          <a:lstStyle/>
          <a:p>
            <a:r>
              <a:rPr lang="en-GB" sz="3200" dirty="0" smtClean="0"/>
              <a:t>Pre-Production</a:t>
            </a:r>
            <a:endParaRPr lang="en-GB" sz="3200" dirty="0" smtClean="0"/>
          </a:p>
          <a:p>
            <a:r>
              <a:rPr lang="en-GB" sz="3200" dirty="0" smtClean="0"/>
              <a:t>ADGD7006</a:t>
            </a:r>
            <a:endParaRPr lang="en-GB" sz="3200" dirty="0" smtClean="0"/>
          </a:p>
          <a:p>
            <a:r>
              <a:rPr lang="en-US" altLang="en-GB" sz="3200" dirty="0"/>
              <a:t>Danping Tong(Taron)</a:t>
            </a:r>
            <a:endParaRPr lang="en-GB" sz="3200" dirty="0"/>
          </a:p>
          <a:p>
            <a:r>
              <a:rPr lang="en-GB" sz="3200" dirty="0" smtClean="0"/>
              <a:t>GROUP PRESENTATION</a:t>
            </a:r>
            <a:endParaRPr lang="en-GB" sz="3200" dirty="0"/>
          </a:p>
        </p:txBody>
      </p:sp>
      <p:pic>
        <p:nvPicPr>
          <p:cNvPr id="4" name="Picture 3"/>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a:off x="8819800" y="310062"/>
            <a:ext cx="3048006" cy="296266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矩形 7"/>
          <p:cNvSpPr/>
          <p:nvPr>
            <p:custDataLst>
              <p:tags r:id="rId1"/>
            </p:custDataLst>
          </p:nvPr>
        </p:nvSpPr>
        <p:spPr>
          <a:xfrm>
            <a:off x="1890902" y="2064471"/>
            <a:ext cx="2729058" cy="272905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Calibri" panose="020F0502020204030204" charset="0"/>
              <a:ea typeface="微软雅黑" panose="020B0503020204020204" charset="-122"/>
              <a:sym typeface="Calibri" panose="020F0502020204030204" charset="0"/>
            </a:endParaRPr>
          </a:p>
        </p:txBody>
      </p:sp>
      <p:sp>
        <p:nvSpPr>
          <p:cNvPr id="9" name="TextBox 2"/>
          <p:cNvSpPr txBox="1"/>
          <p:nvPr>
            <p:custDataLst>
              <p:tags r:id="rId2"/>
            </p:custDataLst>
          </p:nvPr>
        </p:nvSpPr>
        <p:spPr>
          <a:xfrm>
            <a:off x="2312530" y="3603624"/>
            <a:ext cx="1974790" cy="337185"/>
          </a:xfrm>
          <a:prstGeom prst="rect">
            <a:avLst/>
          </a:prstGeom>
          <a:noFill/>
        </p:spPr>
        <p:txBody>
          <a:bodyPr wrap="square" rtlCol="0">
            <a:spAutoFit/>
          </a:bodyPr>
          <a:lstStyle/>
          <a:p>
            <a:pPr marR="0" algn="ctr" defTabSz="914400" fontAlgn="auto">
              <a:spcBef>
                <a:spcPts val="0"/>
              </a:spcBef>
              <a:spcAft>
                <a:spcPts val="0"/>
              </a:spcAft>
              <a:buClrTx/>
              <a:buSzTx/>
              <a:buFontTx/>
              <a:defRPr/>
            </a:pPr>
            <a:r>
              <a:rPr lang="en-US" altLang="zh-CN" sz="1600" spc="150">
                <a:solidFill>
                  <a:schemeClr val="bg1"/>
                </a:solidFill>
                <a:latin typeface="Arial" panose="020B0604020202020204" pitchFamily="34" charset="0"/>
                <a:ea typeface="微软雅黑" panose="020B0503020204020204" charset="-122"/>
                <a:cs typeface="Arial" panose="020B0604020202020204" pitchFamily="34" charset="0"/>
                <a:sym typeface="+mn-lt"/>
              </a:rPr>
              <a:t>CONTENTS</a:t>
            </a:r>
            <a:endParaRPr lang="en-US" altLang="zh-CN" sz="1600" spc="150">
              <a:solidFill>
                <a:schemeClr val="bg1"/>
              </a:solidFill>
              <a:latin typeface="Arial" panose="020B0604020202020204" pitchFamily="34" charset="0"/>
              <a:ea typeface="微软雅黑" panose="020B0503020204020204" charset="-122"/>
              <a:cs typeface="Arial" panose="020B0604020202020204" pitchFamily="34" charset="0"/>
              <a:sym typeface="+mn-lt"/>
            </a:endParaRPr>
          </a:p>
        </p:txBody>
      </p:sp>
      <p:sp>
        <p:nvSpPr>
          <p:cNvPr id="10" name="TextBox 2"/>
          <p:cNvSpPr txBox="1"/>
          <p:nvPr>
            <p:custDataLst>
              <p:tags r:id="rId3"/>
            </p:custDataLst>
          </p:nvPr>
        </p:nvSpPr>
        <p:spPr>
          <a:xfrm>
            <a:off x="2212975" y="3079115"/>
            <a:ext cx="2174875" cy="645160"/>
          </a:xfrm>
          <a:prstGeom prst="rect">
            <a:avLst/>
          </a:prstGeom>
          <a:noFill/>
        </p:spPr>
        <p:txBody>
          <a:bodyPr wrap="square" rtlCol="0">
            <a:spAutoFit/>
          </a:bodyPr>
          <a:lstStyle/>
          <a:p>
            <a:pPr marR="0" algn="ctr" defTabSz="914400" fontAlgn="auto">
              <a:spcBef>
                <a:spcPts val="0"/>
              </a:spcBef>
              <a:spcAft>
                <a:spcPts val="0"/>
              </a:spcAft>
              <a:buClrTx/>
              <a:buSzTx/>
              <a:buFontTx/>
              <a:defRPr/>
            </a:pPr>
            <a:r>
              <a:rPr lang="en-US" altLang="zh-CN" sz="3600" spc="150">
                <a:solidFill>
                  <a:schemeClr val="bg1"/>
                </a:solidFill>
                <a:latin typeface="汉仪旗黑-85S" panose="00020600040101010101" charset="-122"/>
                <a:ea typeface="汉仪旗黑-85S" panose="00020600040101010101" charset="-122"/>
                <a:cs typeface="Gen Jyuu GothicL Medium" panose="020B0302020203020207" pitchFamily="34" charset="-128"/>
                <a:sym typeface="+mn-lt"/>
              </a:rPr>
              <a:t>Content</a:t>
            </a:r>
            <a:endParaRPr lang="en-US" altLang="zh-CN" sz="3600" spc="150">
              <a:solidFill>
                <a:schemeClr val="bg1"/>
              </a:solidFill>
              <a:latin typeface="汉仪旗黑-85S" panose="00020600040101010101" charset="-122"/>
              <a:ea typeface="汉仪旗黑-85S" panose="00020600040101010101" charset="-122"/>
              <a:cs typeface="Gen Jyuu GothicL Medium" panose="020B0302020203020207" pitchFamily="34" charset="-128"/>
              <a:sym typeface="+mn-lt"/>
            </a:endParaRPr>
          </a:p>
        </p:txBody>
      </p:sp>
      <p:sp>
        <p:nvSpPr>
          <p:cNvPr id="11" name="文本框 12"/>
          <p:cNvSpPr txBox="1"/>
          <p:nvPr>
            <p:custDataLst>
              <p:tags r:id="rId4"/>
            </p:custDataLst>
          </p:nvPr>
        </p:nvSpPr>
        <p:spPr>
          <a:xfrm>
            <a:off x="6096000" y="1305591"/>
            <a:ext cx="521970" cy="829945"/>
          </a:xfrm>
          <a:prstGeom prst="rect">
            <a:avLst/>
          </a:prstGeom>
          <a:noFill/>
        </p:spPr>
        <p:txBody>
          <a:bodyPr wrap="none" rtlCol="0">
            <a:spAutoFit/>
          </a:bodyPr>
          <a:lstStyle>
            <a:defPPr>
              <a:defRPr lang="id-ID"/>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800" dirty="0">
                <a:solidFill>
                  <a:schemeClr val="accent1"/>
                </a:solidFill>
                <a:latin typeface="Arial" panose="020B0604020202020204" pitchFamily="34" charset="0"/>
                <a:ea typeface="微软雅黑" panose="020B0503020204020204" charset="-122"/>
                <a:cs typeface="Arial" panose="020B0604020202020204" pitchFamily="34" charset="0"/>
                <a:sym typeface="+mn-lt"/>
              </a:rPr>
              <a:t>1</a:t>
            </a:r>
            <a:endParaRPr lang="en-US" altLang="zh-CN" sz="4800" dirty="0">
              <a:solidFill>
                <a:schemeClr val="accent1"/>
              </a:solidFill>
              <a:latin typeface="Arial" panose="020B0604020202020204" pitchFamily="34" charset="0"/>
              <a:ea typeface="微软雅黑" panose="020B0503020204020204" charset="-122"/>
              <a:cs typeface="Arial" panose="020B0604020202020204" pitchFamily="34" charset="0"/>
              <a:sym typeface="+mn-lt"/>
            </a:endParaRPr>
          </a:p>
        </p:txBody>
      </p:sp>
      <p:sp>
        <p:nvSpPr>
          <p:cNvPr id="12" name="TextBox 2"/>
          <p:cNvSpPr txBox="1"/>
          <p:nvPr>
            <p:custDataLst>
              <p:tags r:id="rId5"/>
            </p:custDataLst>
          </p:nvPr>
        </p:nvSpPr>
        <p:spPr>
          <a:xfrm>
            <a:off x="6836881" y="1712738"/>
            <a:ext cx="3768686" cy="460375"/>
          </a:xfrm>
          <a:prstGeom prst="rect">
            <a:avLst/>
          </a:prstGeom>
          <a:noFill/>
        </p:spPr>
        <p:txBody>
          <a:bodyPr wrap="square" rtlCol="0">
            <a:spAutoFit/>
          </a:bodyPr>
          <a:lstStyle/>
          <a:p>
            <a:pPr marR="0" defTabSz="914400" fontAlgn="auto">
              <a:spcBef>
                <a:spcPts val="0"/>
              </a:spcBef>
              <a:spcAft>
                <a:spcPts val="0"/>
              </a:spcAft>
              <a:buClrTx/>
              <a:buSzTx/>
              <a:buFontTx/>
              <a:defRPr/>
            </a:pPr>
            <a:r>
              <a:rPr kumimoji="0" lang="en-US" altLang="zh-CN" sz="2400" kern="1200" cap="none" spc="150" normalizeH="0" noProof="0">
                <a:solidFill>
                  <a:schemeClr val="tx1">
                    <a:lumMod val="75000"/>
                    <a:lumOff val="25000"/>
                  </a:schemeClr>
                </a:solidFill>
                <a:latin typeface="微软雅黑" panose="020B0503020204020204" charset="-122"/>
                <a:ea typeface="微软雅黑" panose="020B0503020204020204" charset="-122"/>
                <a:cs typeface="Gen Jyuu GothicL Medium" panose="020B0302020203020207" pitchFamily="34" charset="-128"/>
                <a:sym typeface="+mn-lt"/>
              </a:rPr>
              <a:t>Personal divisions</a:t>
            </a:r>
            <a:endParaRPr kumimoji="0" lang="en-US" altLang="zh-CN" sz="2400" kern="1200" cap="none" spc="150" normalizeH="0" noProof="0">
              <a:solidFill>
                <a:schemeClr val="tx1">
                  <a:lumMod val="75000"/>
                  <a:lumOff val="25000"/>
                </a:schemeClr>
              </a:solidFill>
              <a:latin typeface="微软雅黑" panose="020B0503020204020204" charset="-122"/>
              <a:ea typeface="微软雅黑" panose="020B0503020204020204" charset="-122"/>
              <a:cs typeface="Gen Jyuu GothicL Medium" panose="020B0302020203020207" pitchFamily="34" charset="-128"/>
              <a:sym typeface="+mn-lt"/>
            </a:endParaRPr>
          </a:p>
        </p:txBody>
      </p:sp>
      <p:sp>
        <p:nvSpPr>
          <p:cNvPr id="14" name="矩形 13"/>
          <p:cNvSpPr/>
          <p:nvPr>
            <p:custDataLst>
              <p:tags r:id="rId6"/>
            </p:custDataLst>
          </p:nvPr>
        </p:nvSpPr>
        <p:spPr>
          <a:xfrm flipH="1">
            <a:off x="6618537" y="2010135"/>
            <a:ext cx="98927" cy="10068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dirty="0">
              <a:solidFill>
                <a:schemeClr val="accent1"/>
              </a:solidFill>
              <a:latin typeface="Arial" panose="020B0604020202020204" pitchFamily="34" charset="0"/>
              <a:ea typeface="微软雅黑" panose="020B0503020204020204" charset="-122"/>
              <a:cs typeface="Arial" panose="020B0604020202020204" pitchFamily="34" charset="0"/>
            </a:endParaRPr>
          </a:p>
        </p:txBody>
      </p:sp>
      <p:sp>
        <p:nvSpPr>
          <p:cNvPr id="15" name="文本框 12"/>
          <p:cNvSpPr txBox="1"/>
          <p:nvPr>
            <p:custDataLst>
              <p:tags r:id="rId7"/>
            </p:custDataLst>
          </p:nvPr>
        </p:nvSpPr>
        <p:spPr>
          <a:xfrm>
            <a:off x="6096000" y="2442545"/>
            <a:ext cx="521970" cy="829945"/>
          </a:xfrm>
          <a:prstGeom prst="rect">
            <a:avLst/>
          </a:prstGeom>
          <a:noFill/>
        </p:spPr>
        <p:txBody>
          <a:bodyPr wrap="none" rtlCol="0">
            <a:spAutoFit/>
          </a:bodyPr>
          <a:lstStyle>
            <a:defPPr>
              <a:defRPr lang="id-ID"/>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800" dirty="0">
                <a:solidFill>
                  <a:schemeClr val="accent1"/>
                </a:solidFill>
                <a:latin typeface="Arial" panose="020B0604020202020204" pitchFamily="34" charset="0"/>
                <a:ea typeface="微软雅黑" panose="020B0503020204020204" charset="-122"/>
                <a:cs typeface="Arial" panose="020B0604020202020204" pitchFamily="34" charset="0"/>
                <a:sym typeface="+mn-lt"/>
              </a:rPr>
              <a:t>2</a:t>
            </a:r>
            <a:endParaRPr lang="en-US" altLang="zh-CN" sz="4800" dirty="0">
              <a:solidFill>
                <a:schemeClr val="accent1"/>
              </a:solidFill>
              <a:latin typeface="Arial" panose="020B0604020202020204" pitchFamily="34" charset="0"/>
              <a:ea typeface="微软雅黑" panose="020B0503020204020204" charset="-122"/>
              <a:cs typeface="Arial" panose="020B0604020202020204" pitchFamily="34" charset="0"/>
              <a:sym typeface="+mn-lt"/>
            </a:endParaRPr>
          </a:p>
        </p:txBody>
      </p:sp>
      <p:sp>
        <p:nvSpPr>
          <p:cNvPr id="16" name="TextBox 2"/>
          <p:cNvSpPr txBox="1"/>
          <p:nvPr>
            <p:custDataLst>
              <p:tags r:id="rId8"/>
            </p:custDataLst>
          </p:nvPr>
        </p:nvSpPr>
        <p:spPr>
          <a:xfrm>
            <a:off x="6836881" y="2787462"/>
            <a:ext cx="3768686" cy="460375"/>
          </a:xfrm>
          <a:prstGeom prst="rect">
            <a:avLst/>
          </a:prstGeom>
          <a:noFill/>
        </p:spPr>
        <p:txBody>
          <a:bodyPr wrap="square" rtlCol="0">
            <a:spAutoFit/>
          </a:bodyPr>
          <a:lstStyle/>
          <a:p>
            <a:pPr marR="0" defTabSz="914400" fontAlgn="auto">
              <a:spcBef>
                <a:spcPts val="0"/>
              </a:spcBef>
              <a:spcAft>
                <a:spcPts val="0"/>
              </a:spcAft>
              <a:buClrTx/>
              <a:buSzTx/>
              <a:buFontTx/>
              <a:defRPr/>
            </a:pPr>
            <a:r>
              <a:rPr kumimoji="0" lang="en-US" altLang="zh-CN" sz="2400" kern="1200" cap="none" spc="150" normalizeH="0" noProof="0">
                <a:solidFill>
                  <a:schemeClr val="tx1">
                    <a:lumMod val="75000"/>
                    <a:lumOff val="25000"/>
                  </a:schemeClr>
                </a:solidFill>
                <a:latin typeface="微软雅黑" panose="020B0503020204020204" charset="-122"/>
                <a:ea typeface="微软雅黑" panose="020B0503020204020204" charset="-122"/>
                <a:cs typeface="Gen Jyuu GothicL Medium" panose="020B0302020203020207" pitchFamily="34" charset="-128"/>
                <a:sym typeface="+mn-lt"/>
              </a:rPr>
              <a:t>Preparation of design</a:t>
            </a:r>
            <a:endParaRPr kumimoji="0" lang="en-US" altLang="zh-CN" sz="2400" kern="1200" cap="none" spc="150" normalizeH="0" noProof="0">
              <a:solidFill>
                <a:schemeClr val="tx1">
                  <a:lumMod val="75000"/>
                  <a:lumOff val="25000"/>
                </a:schemeClr>
              </a:solidFill>
              <a:latin typeface="微软雅黑" panose="020B0503020204020204" charset="-122"/>
              <a:ea typeface="微软雅黑" panose="020B0503020204020204" charset="-122"/>
              <a:cs typeface="Gen Jyuu GothicL Medium" panose="020B0302020203020207" pitchFamily="34" charset="-128"/>
              <a:sym typeface="+mn-lt"/>
            </a:endParaRPr>
          </a:p>
        </p:txBody>
      </p:sp>
      <p:sp>
        <p:nvSpPr>
          <p:cNvPr id="18" name="矩形 17"/>
          <p:cNvSpPr/>
          <p:nvPr>
            <p:custDataLst>
              <p:tags r:id="rId9"/>
            </p:custDataLst>
          </p:nvPr>
        </p:nvSpPr>
        <p:spPr>
          <a:xfrm flipH="1">
            <a:off x="6618537" y="3147089"/>
            <a:ext cx="98927" cy="10068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accent1"/>
              </a:solidFill>
              <a:latin typeface="Arial" panose="020B0604020202020204" pitchFamily="34" charset="0"/>
              <a:ea typeface="微软雅黑" panose="020B0503020204020204" charset="-122"/>
              <a:cs typeface="Arial" panose="020B0604020202020204" pitchFamily="34" charset="0"/>
            </a:endParaRPr>
          </a:p>
        </p:txBody>
      </p:sp>
      <p:sp>
        <p:nvSpPr>
          <p:cNvPr id="19" name="文本框 12"/>
          <p:cNvSpPr txBox="1"/>
          <p:nvPr>
            <p:custDataLst>
              <p:tags r:id="rId10"/>
            </p:custDataLst>
          </p:nvPr>
        </p:nvSpPr>
        <p:spPr>
          <a:xfrm>
            <a:off x="6096000" y="3579499"/>
            <a:ext cx="521970" cy="829945"/>
          </a:xfrm>
          <a:prstGeom prst="rect">
            <a:avLst/>
          </a:prstGeom>
          <a:noFill/>
        </p:spPr>
        <p:txBody>
          <a:bodyPr wrap="none" rtlCol="0">
            <a:spAutoFit/>
          </a:bodyPr>
          <a:lstStyle>
            <a:defPPr>
              <a:defRPr lang="id-ID"/>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800" dirty="0">
                <a:solidFill>
                  <a:schemeClr val="accent1"/>
                </a:solidFill>
                <a:latin typeface="Arial" panose="020B0604020202020204" pitchFamily="34" charset="0"/>
                <a:ea typeface="微软雅黑" panose="020B0503020204020204" charset="-122"/>
                <a:cs typeface="Arial" panose="020B0604020202020204" pitchFamily="34" charset="0"/>
                <a:sym typeface="+mn-lt"/>
              </a:rPr>
              <a:t>3</a:t>
            </a:r>
            <a:endParaRPr lang="en-US" altLang="zh-CN" sz="4800" dirty="0">
              <a:solidFill>
                <a:schemeClr val="accent1"/>
              </a:solidFill>
              <a:latin typeface="Arial" panose="020B0604020202020204" pitchFamily="34" charset="0"/>
              <a:ea typeface="微软雅黑" panose="020B0503020204020204" charset="-122"/>
              <a:cs typeface="Arial" panose="020B0604020202020204" pitchFamily="34" charset="0"/>
              <a:sym typeface="+mn-lt"/>
            </a:endParaRPr>
          </a:p>
        </p:txBody>
      </p:sp>
      <p:sp>
        <p:nvSpPr>
          <p:cNvPr id="20" name="TextBox 2"/>
          <p:cNvSpPr txBox="1"/>
          <p:nvPr>
            <p:custDataLst>
              <p:tags r:id="rId11"/>
            </p:custDataLst>
          </p:nvPr>
        </p:nvSpPr>
        <p:spPr>
          <a:xfrm>
            <a:off x="6836881" y="3824086"/>
            <a:ext cx="3768686" cy="460375"/>
          </a:xfrm>
          <a:prstGeom prst="rect">
            <a:avLst/>
          </a:prstGeom>
          <a:noFill/>
        </p:spPr>
        <p:txBody>
          <a:bodyPr wrap="square" rtlCol="0">
            <a:spAutoFit/>
          </a:bodyPr>
          <a:lstStyle/>
          <a:p>
            <a:pPr marR="0" defTabSz="914400" fontAlgn="auto">
              <a:spcBef>
                <a:spcPts val="0"/>
              </a:spcBef>
              <a:spcAft>
                <a:spcPts val="0"/>
              </a:spcAft>
              <a:buClrTx/>
              <a:buSzTx/>
              <a:buFontTx/>
              <a:defRPr/>
            </a:pPr>
            <a:r>
              <a:rPr kumimoji="0" lang="en-US" altLang="zh-CN" sz="2400" kern="1200" cap="none" spc="150" normalizeH="0" noProof="0">
                <a:solidFill>
                  <a:schemeClr val="tx1">
                    <a:lumMod val="75000"/>
                    <a:lumOff val="25000"/>
                  </a:schemeClr>
                </a:solidFill>
                <a:latin typeface="微软雅黑" panose="020B0503020204020204" charset="-122"/>
                <a:ea typeface="微软雅黑" panose="020B0503020204020204" charset="-122"/>
                <a:cs typeface="Gen Jyuu GothicL Medium" panose="020B0302020203020207" pitchFamily="34" charset="-128"/>
                <a:sym typeface="+mn-lt"/>
              </a:rPr>
              <a:t>Development </a:t>
            </a:r>
            <a:endParaRPr kumimoji="0" lang="en-US" altLang="zh-CN" sz="2000" kern="1200" cap="none" spc="150" normalizeH="0" noProof="0">
              <a:solidFill>
                <a:schemeClr val="tx1">
                  <a:lumMod val="75000"/>
                  <a:lumOff val="25000"/>
                </a:schemeClr>
              </a:solidFill>
              <a:latin typeface="微软雅黑" panose="020B0503020204020204" charset="-122"/>
              <a:ea typeface="微软雅黑" panose="020B0503020204020204" charset="-122"/>
              <a:cs typeface="Gen Jyuu GothicL Medium" panose="020B0302020203020207" pitchFamily="34" charset="-128"/>
              <a:sym typeface="+mn-lt"/>
            </a:endParaRPr>
          </a:p>
        </p:txBody>
      </p:sp>
      <p:sp>
        <p:nvSpPr>
          <p:cNvPr id="22" name="矩形 21"/>
          <p:cNvSpPr/>
          <p:nvPr>
            <p:custDataLst>
              <p:tags r:id="rId12"/>
            </p:custDataLst>
          </p:nvPr>
        </p:nvSpPr>
        <p:spPr>
          <a:xfrm flipH="1">
            <a:off x="6618537" y="4284043"/>
            <a:ext cx="98927" cy="10068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accent1"/>
              </a:solidFill>
              <a:latin typeface="Arial" panose="020B0604020202020204" pitchFamily="34" charset="0"/>
              <a:ea typeface="微软雅黑" panose="020B0503020204020204" charset="-122"/>
              <a:cs typeface="Arial" panose="020B0604020202020204" pitchFamily="34" charset="0"/>
            </a:endParaRPr>
          </a:p>
        </p:txBody>
      </p:sp>
      <p:sp>
        <p:nvSpPr>
          <p:cNvPr id="23" name="文本框 12"/>
          <p:cNvSpPr txBox="1"/>
          <p:nvPr>
            <p:custDataLst>
              <p:tags r:id="rId13"/>
            </p:custDataLst>
          </p:nvPr>
        </p:nvSpPr>
        <p:spPr>
          <a:xfrm>
            <a:off x="6096000" y="4716452"/>
            <a:ext cx="521970" cy="829945"/>
          </a:xfrm>
          <a:prstGeom prst="rect">
            <a:avLst/>
          </a:prstGeom>
          <a:noFill/>
        </p:spPr>
        <p:txBody>
          <a:bodyPr wrap="none" rtlCol="0">
            <a:spAutoFit/>
          </a:bodyPr>
          <a:lstStyle>
            <a:defPPr>
              <a:defRPr lang="id-ID"/>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800" dirty="0">
                <a:solidFill>
                  <a:schemeClr val="accent1"/>
                </a:solidFill>
                <a:latin typeface="Arial" panose="020B0604020202020204" pitchFamily="34" charset="0"/>
                <a:ea typeface="微软雅黑" panose="020B0503020204020204" charset="-122"/>
                <a:cs typeface="Arial" panose="020B0604020202020204" pitchFamily="34" charset="0"/>
                <a:sym typeface="+mn-lt"/>
              </a:rPr>
              <a:t>4</a:t>
            </a:r>
            <a:endParaRPr lang="en-US" altLang="zh-CN" sz="4800" dirty="0">
              <a:solidFill>
                <a:schemeClr val="accent1"/>
              </a:solidFill>
              <a:latin typeface="Arial" panose="020B0604020202020204" pitchFamily="34" charset="0"/>
              <a:ea typeface="微软雅黑" panose="020B0503020204020204" charset="-122"/>
              <a:cs typeface="Arial" panose="020B0604020202020204" pitchFamily="34" charset="0"/>
              <a:sym typeface="+mn-lt"/>
            </a:endParaRPr>
          </a:p>
        </p:txBody>
      </p:sp>
      <p:sp>
        <p:nvSpPr>
          <p:cNvPr id="24" name="TextBox 2"/>
          <p:cNvSpPr txBox="1"/>
          <p:nvPr>
            <p:custDataLst>
              <p:tags r:id="rId14"/>
            </p:custDataLst>
          </p:nvPr>
        </p:nvSpPr>
        <p:spPr>
          <a:xfrm>
            <a:off x="6836881" y="5021999"/>
            <a:ext cx="3768686" cy="460375"/>
          </a:xfrm>
          <a:prstGeom prst="rect">
            <a:avLst/>
          </a:prstGeom>
          <a:noFill/>
        </p:spPr>
        <p:txBody>
          <a:bodyPr wrap="square" rtlCol="0">
            <a:spAutoFit/>
          </a:bodyPr>
          <a:lstStyle/>
          <a:p>
            <a:pPr marR="0" defTabSz="914400" fontAlgn="auto">
              <a:spcBef>
                <a:spcPts val="0"/>
              </a:spcBef>
              <a:spcAft>
                <a:spcPts val="0"/>
              </a:spcAft>
              <a:buClrTx/>
              <a:buSzTx/>
              <a:buFontTx/>
              <a:defRPr/>
            </a:pPr>
            <a:r>
              <a:rPr kumimoji="0" lang="en-US" altLang="zh-CN" sz="2400" kern="1200" cap="none" spc="150" normalizeH="0" noProof="0">
                <a:solidFill>
                  <a:schemeClr val="tx1">
                    <a:lumMod val="75000"/>
                    <a:lumOff val="25000"/>
                  </a:schemeClr>
                </a:solidFill>
                <a:latin typeface="微软雅黑" panose="020B0503020204020204" charset="-122"/>
                <a:ea typeface="微软雅黑" panose="020B0503020204020204" charset="-122"/>
                <a:cs typeface="Gen Jyuu GothicL Medium" panose="020B0302020203020207" pitchFamily="34" charset="-128"/>
                <a:sym typeface="+mn-lt"/>
              </a:rPr>
              <a:t>Task Evaluation</a:t>
            </a:r>
            <a:r>
              <a:rPr kumimoji="0" lang="en-US" altLang="zh-CN" sz="2000" kern="1200" cap="none" spc="150" normalizeH="0" noProof="0">
                <a:solidFill>
                  <a:schemeClr val="tx1">
                    <a:lumMod val="75000"/>
                    <a:lumOff val="25000"/>
                  </a:schemeClr>
                </a:solidFill>
                <a:latin typeface="微软雅黑" panose="020B0503020204020204" charset="-122"/>
                <a:ea typeface="微软雅黑" panose="020B0503020204020204" charset="-122"/>
                <a:cs typeface="Gen Jyuu GothicL Medium" panose="020B0302020203020207" pitchFamily="34" charset="-128"/>
                <a:sym typeface="+mn-lt"/>
              </a:rPr>
              <a:t> </a:t>
            </a:r>
            <a:endParaRPr kumimoji="0" lang="en-US" altLang="zh-CN" sz="2000" kern="1200" cap="none" spc="150" normalizeH="0" noProof="0">
              <a:solidFill>
                <a:schemeClr val="tx1">
                  <a:lumMod val="75000"/>
                  <a:lumOff val="25000"/>
                </a:schemeClr>
              </a:solidFill>
              <a:latin typeface="微软雅黑" panose="020B0503020204020204" charset="-122"/>
              <a:ea typeface="微软雅黑" panose="020B0503020204020204" charset="-122"/>
              <a:cs typeface="Gen Jyuu GothicL Medium" panose="020B0302020203020207" pitchFamily="34" charset="-128"/>
              <a:sym typeface="+mn-lt"/>
            </a:endParaRPr>
          </a:p>
        </p:txBody>
      </p:sp>
      <p:sp>
        <p:nvSpPr>
          <p:cNvPr id="26" name="矩形 25"/>
          <p:cNvSpPr/>
          <p:nvPr>
            <p:custDataLst>
              <p:tags r:id="rId15"/>
            </p:custDataLst>
          </p:nvPr>
        </p:nvSpPr>
        <p:spPr>
          <a:xfrm flipH="1">
            <a:off x="6618537" y="5420996"/>
            <a:ext cx="98927" cy="10068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accent1"/>
              </a:solidFill>
              <a:latin typeface="Arial" panose="020B0604020202020204" pitchFamily="34" charset="0"/>
              <a:ea typeface="微软雅黑" panose="020B0503020204020204" charset="-122"/>
              <a:cs typeface="Arial" panose="020B0604020202020204" pitchFamily="34" charset="0"/>
            </a:endParaRPr>
          </a:p>
        </p:txBody>
      </p:sp>
      <p:pic>
        <p:nvPicPr>
          <p:cNvPr id="31" name="图片 30"/>
          <p:cNvPicPr>
            <a:picLocks noChangeAspect="1"/>
          </p:cNvPicPr>
          <p:nvPr>
            <p:custDataLst>
              <p:tags r:id="rId16"/>
            </p:custDataLst>
          </p:nvPr>
        </p:nvPicPr>
        <p:blipFill rotWithShape="1">
          <a:blip r:embed="rId17" cstate="email"/>
          <a:srcRect/>
          <a:stretch>
            <a:fillRect/>
          </a:stretch>
        </p:blipFill>
        <p:spPr>
          <a:xfrm flipH="1">
            <a:off x="0" y="0"/>
            <a:ext cx="12192000" cy="6858000"/>
          </a:xfrm>
          <a:custGeom>
            <a:avLst/>
            <a:gdLst>
              <a:gd name="connsiteX0" fmla="*/ 11968978 w 12192000"/>
              <a:gd name="connsiteY0" fmla="*/ 205804 h 6858000"/>
              <a:gd name="connsiteX1" fmla="*/ 11968978 w 12192000"/>
              <a:gd name="connsiteY1" fmla="*/ 6628907 h 6858000"/>
              <a:gd name="connsiteX2" fmla="*/ 249045 w 12192000"/>
              <a:gd name="connsiteY2" fmla="*/ 6628907 h 6858000"/>
              <a:gd name="connsiteX3" fmla="*/ 249045 w 12192000"/>
              <a:gd name="connsiteY3" fmla="*/ 205804 h 6858000"/>
              <a:gd name="connsiteX4" fmla="*/ 12192000 w 12192000"/>
              <a:gd name="connsiteY4" fmla="*/ 0 h 6858000"/>
              <a:gd name="connsiteX5" fmla="*/ 0 w 12192000"/>
              <a:gd name="connsiteY5" fmla="*/ 0 h 6858000"/>
              <a:gd name="connsiteX6" fmla="*/ 0 w 12192000"/>
              <a:gd name="connsiteY6" fmla="*/ 6858000 h 6858000"/>
              <a:gd name="connsiteX7" fmla="*/ 1219200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11968978" y="205804"/>
                </a:moveTo>
                <a:lnTo>
                  <a:pt x="11968978" y="6628907"/>
                </a:lnTo>
                <a:lnTo>
                  <a:pt x="249045" y="6628907"/>
                </a:lnTo>
                <a:lnTo>
                  <a:pt x="249045" y="205804"/>
                </a:lnTo>
                <a:close/>
                <a:moveTo>
                  <a:pt x="12192000" y="0"/>
                </a:moveTo>
                <a:lnTo>
                  <a:pt x="0" y="0"/>
                </a:lnTo>
                <a:lnTo>
                  <a:pt x="0" y="6858000"/>
                </a:lnTo>
                <a:lnTo>
                  <a:pt x="12192000" y="6858000"/>
                </a:lnTo>
                <a:close/>
              </a:path>
            </a:pathLst>
          </a:custGeom>
        </p:spPr>
      </p:pic>
      <p:sp>
        <p:nvSpPr>
          <p:cNvPr id="29" name="矩形 28"/>
          <p:cNvSpPr/>
          <p:nvPr>
            <p:custDataLst>
              <p:tags r:id="rId18"/>
            </p:custDataLst>
          </p:nvPr>
        </p:nvSpPr>
        <p:spPr>
          <a:xfrm>
            <a:off x="223022" y="217448"/>
            <a:ext cx="11719933" cy="6423103"/>
          </a:xfrm>
          <a:prstGeom prst="rect">
            <a:avLst/>
          </a:prstGeom>
          <a:noFill/>
          <a:ln>
            <a:solidFill>
              <a:srgbClr val="7DAA4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Tree>
    <p:custDataLst>
      <p:tags r:id="rId19"/>
    </p:custData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9" name="文本框 8"/>
          <p:cNvSpPr txBox="1"/>
          <p:nvPr>
            <p:custDataLst>
              <p:tags r:id="rId1"/>
            </p:custDataLst>
          </p:nvPr>
        </p:nvSpPr>
        <p:spPr>
          <a:xfrm>
            <a:off x="657860" y="930275"/>
            <a:ext cx="3998595" cy="685165"/>
          </a:xfrm>
          <a:prstGeom prst="rect">
            <a:avLst/>
          </a:prstGeom>
          <a:noFill/>
        </p:spPr>
        <p:txBody>
          <a:bodyPr wrap="square" rtlCol="0">
            <a:noAutofit/>
          </a:bodyPr>
          <a:p>
            <a:pPr marL="0" marR="0" lvl="0" indent="0" algn="l" defTabSz="914400" rtl="0" eaLnBrk="1" fontAlgn="auto" latinLnBrk="0" hangingPunct="1">
              <a:lnSpc>
                <a:spcPct val="120000"/>
              </a:lnSpc>
              <a:spcBef>
                <a:spcPts val="0"/>
              </a:spcBef>
              <a:spcAft>
                <a:spcPts val="0"/>
              </a:spcAft>
              <a:buClrTx/>
              <a:buSzTx/>
              <a:buFontTx/>
              <a:buNone/>
              <a:defRPr/>
            </a:pPr>
            <a:r>
              <a:rPr kumimoji="0" lang="en-US" altLang="zh-CN" sz="2800" b="1" i="0" u="none" strike="noStrike" kern="1200" cap="none" spc="300" normalizeH="0" noProof="0" dirty="0">
                <a:ln>
                  <a:noFill/>
                </a:ln>
                <a:solidFill>
                  <a:prstClr val="black">
                    <a:lumMod val="75000"/>
                    <a:lumOff val="25000"/>
                  </a:prstClr>
                </a:solidFill>
                <a:effectLst/>
                <a:uLnTx/>
                <a:uFillTx/>
                <a:latin typeface="微软雅黑" panose="020B0503020204020204" charset="-122"/>
                <a:ea typeface="微软雅黑" panose="020B0503020204020204" charset="-122"/>
                <a:cs typeface="+mn-ea"/>
              </a:rPr>
              <a:t>1.List of division</a:t>
            </a:r>
            <a:endParaRPr kumimoji="0" lang="en-US" altLang="zh-CN" sz="2800" b="1" i="0" u="none" strike="noStrike" kern="1200" cap="none" spc="300" normalizeH="0" noProof="0" dirty="0">
              <a:ln>
                <a:noFill/>
              </a:ln>
              <a:solidFill>
                <a:prstClr val="black">
                  <a:lumMod val="75000"/>
                  <a:lumOff val="25000"/>
                </a:prstClr>
              </a:solidFill>
              <a:effectLst/>
              <a:uLnTx/>
              <a:uFillTx/>
              <a:latin typeface="微软雅黑" panose="020B0503020204020204" charset="-122"/>
              <a:ea typeface="微软雅黑" panose="020B0503020204020204" charset="-122"/>
              <a:cs typeface="+mn-ea"/>
            </a:endParaRPr>
          </a:p>
        </p:txBody>
      </p:sp>
      <p:sp>
        <p:nvSpPr>
          <p:cNvPr id="10" name="文本框 9"/>
          <p:cNvSpPr txBox="1"/>
          <p:nvPr>
            <p:custDataLst>
              <p:tags r:id="rId2"/>
            </p:custDataLst>
          </p:nvPr>
        </p:nvSpPr>
        <p:spPr>
          <a:xfrm>
            <a:off x="9081135" y="3138805"/>
            <a:ext cx="2470785" cy="580390"/>
          </a:xfrm>
          <a:prstGeom prst="rect">
            <a:avLst/>
          </a:prstGeom>
          <a:noFill/>
        </p:spPr>
        <p:txBody>
          <a:bodyPr wrap="square" rtlCol="0" anchor="ctr">
            <a:normAutofit fontScale="90000"/>
          </a:bodyPr>
          <a:p>
            <a:pPr marL="0" marR="0" lvl="0" indent="0" algn="l" defTabSz="914400" rtl="0" eaLnBrk="1" fontAlgn="auto" latinLnBrk="0" hangingPunct="1">
              <a:lnSpc>
                <a:spcPct val="120000"/>
              </a:lnSpc>
              <a:spcBef>
                <a:spcPts val="0"/>
              </a:spcBef>
              <a:spcAft>
                <a:spcPts val="0"/>
              </a:spcAft>
              <a:buClrTx/>
              <a:buSzTx/>
              <a:buFontTx/>
              <a:buNone/>
              <a:defRPr/>
            </a:pPr>
            <a:r>
              <a:rPr kumimoji="0" lang="en-US" altLang="zh-CN" sz="1600" b="0" i="1" u="none" strike="noStrike" kern="1200" cap="none" spc="300" normalizeH="0" noProof="0" dirty="0">
                <a:ln>
                  <a:noFill/>
                </a:ln>
                <a:solidFill>
                  <a:prstClr val="white">
                    <a:lumMod val="65000"/>
                  </a:prstClr>
                </a:solidFill>
                <a:effectLst/>
                <a:uLnTx/>
                <a:uFillTx/>
                <a:latin typeface="微软雅黑" panose="020B0503020204020204" charset="-122"/>
                <a:ea typeface="微软雅黑" panose="020B0503020204020204" charset="-122"/>
                <a:cs typeface="+mn-ea"/>
              </a:rPr>
              <a:t>welsh style in 13c</a:t>
            </a:r>
            <a:endParaRPr kumimoji="0" lang="en-US" altLang="zh-CN" sz="1600" b="0" i="1" u="none" strike="noStrike" kern="1200" cap="none" spc="300" normalizeH="0" noProof="0" dirty="0">
              <a:ln>
                <a:noFill/>
              </a:ln>
              <a:solidFill>
                <a:prstClr val="white">
                  <a:lumMod val="65000"/>
                </a:prstClr>
              </a:solidFill>
              <a:effectLst/>
              <a:uLnTx/>
              <a:uFillTx/>
              <a:latin typeface="微软雅黑" panose="020B0503020204020204" charset="-122"/>
              <a:ea typeface="微软雅黑" panose="020B0503020204020204" charset="-122"/>
              <a:cs typeface="+mn-ea"/>
            </a:endParaRPr>
          </a:p>
        </p:txBody>
      </p:sp>
      <p:sp>
        <p:nvSpPr>
          <p:cNvPr id="13" name="文本框 12"/>
          <p:cNvSpPr txBox="1"/>
          <p:nvPr>
            <p:custDataLst>
              <p:tags r:id="rId3"/>
            </p:custDataLst>
          </p:nvPr>
        </p:nvSpPr>
        <p:spPr>
          <a:xfrm>
            <a:off x="496570" y="2079625"/>
            <a:ext cx="5292090" cy="3317240"/>
          </a:xfrm>
          <a:prstGeom prst="rect">
            <a:avLst/>
          </a:prstGeom>
          <a:noFill/>
        </p:spPr>
        <p:txBody>
          <a:bodyPr wrap="square" rtlCol="0">
            <a:normAutofit fontScale="90000" lnSpcReduction="20000"/>
          </a:bodyPr>
          <a:p>
            <a:pPr marL="0" marR="0" lvl="0" indent="0" algn="l" defTabSz="914400" rtl="0" eaLnBrk="1" fontAlgn="auto" latinLnBrk="0" hangingPunct="1">
              <a:lnSpc>
                <a:spcPct val="120000"/>
              </a:lnSpc>
              <a:spcBef>
                <a:spcPts val="0"/>
              </a:spcBef>
              <a:spcAft>
                <a:spcPts val="0"/>
              </a:spcAft>
              <a:buClrTx/>
              <a:buSzTx/>
              <a:buFontTx/>
              <a:buNone/>
              <a:defRPr/>
            </a:pPr>
            <a:r>
              <a:rPr kumimoji="0" lang="en-US" altLang="zh-CN" sz="2000" b="0" i="0" u="none" strike="noStrike" kern="1200" cap="none" spc="150" normalizeH="0" baseline="0" noProof="0" dirty="0">
                <a:ln>
                  <a:noFill/>
                </a:ln>
                <a:solidFill>
                  <a:prstClr val="black">
                    <a:lumMod val="65000"/>
                    <a:lumOff val="35000"/>
                  </a:prstClr>
                </a:solidFill>
                <a:effectLst/>
                <a:uLnTx/>
                <a:uFillTx/>
                <a:latin typeface="微软雅黑" panose="020B0503020204020204" charset="-122"/>
                <a:ea typeface="微软雅黑" panose="020B0503020204020204" charset="-122"/>
                <a:cs typeface="微软雅黑" panose="020B0503020204020204" charset="-122"/>
              </a:rPr>
              <a:t>a.Character design and searching of style</a:t>
            </a:r>
            <a:r>
              <a:rPr kumimoji="0" lang="zh-CN" altLang="en-US" sz="2000" b="0" i="0" u="none" strike="noStrike" kern="1200" cap="none" spc="150" normalizeH="0" baseline="0" noProof="0" dirty="0">
                <a:ln>
                  <a:noFill/>
                </a:ln>
                <a:solidFill>
                  <a:prstClr val="black">
                    <a:lumMod val="65000"/>
                    <a:lumOff val="35000"/>
                  </a:prstClr>
                </a:solidFill>
                <a:effectLst/>
                <a:uLnTx/>
                <a:uFillTx/>
                <a:latin typeface="微软雅黑" panose="020B0503020204020204" charset="-122"/>
                <a:ea typeface="微软雅黑" panose="020B0503020204020204" charset="-122"/>
                <a:cs typeface="微软雅黑" panose="020B0503020204020204" charset="-122"/>
              </a:rPr>
              <a:t>（角色设计）</a:t>
            </a:r>
            <a:endParaRPr kumimoji="0" lang="zh-CN" altLang="en-US" sz="2000" b="0" i="0" u="none" strike="noStrike" kern="1200" cap="none" spc="150" normalizeH="0" baseline="0" noProof="0" dirty="0">
              <a:ln>
                <a:noFill/>
              </a:ln>
              <a:solidFill>
                <a:prstClr val="black">
                  <a:lumMod val="65000"/>
                  <a:lumOff val="35000"/>
                </a:prstClr>
              </a:solidFill>
              <a:effectLst/>
              <a:uLnTx/>
              <a:uFillTx/>
              <a:latin typeface="微软雅黑" panose="020B0503020204020204" charset="-122"/>
              <a:ea typeface="微软雅黑" panose="020B0503020204020204" charset="-122"/>
              <a:cs typeface="微软雅黑" panose="020B0503020204020204" charset="-122"/>
            </a:endParaRPr>
          </a:p>
          <a:p>
            <a:pPr marL="0" marR="0" lvl="0" indent="0" algn="l" defTabSz="914400" rtl="0" eaLnBrk="1" fontAlgn="auto" latinLnBrk="0" hangingPunct="1">
              <a:lnSpc>
                <a:spcPct val="120000"/>
              </a:lnSpc>
              <a:spcBef>
                <a:spcPts val="0"/>
              </a:spcBef>
              <a:spcAft>
                <a:spcPts val="0"/>
              </a:spcAft>
              <a:buClrTx/>
              <a:buSzTx/>
              <a:buFontTx/>
              <a:buNone/>
              <a:defRPr/>
            </a:pPr>
            <a:endParaRPr kumimoji="0" lang="zh-CN" altLang="en-US" sz="2000" b="0" i="0" u="none" strike="noStrike" kern="1200" cap="none" spc="150" normalizeH="0" baseline="0" noProof="0" dirty="0">
              <a:ln>
                <a:noFill/>
              </a:ln>
              <a:solidFill>
                <a:prstClr val="black">
                  <a:lumMod val="65000"/>
                  <a:lumOff val="35000"/>
                </a:prstClr>
              </a:solidFill>
              <a:effectLst/>
              <a:uLnTx/>
              <a:uFillTx/>
              <a:latin typeface="微软雅黑" panose="020B0503020204020204" charset="-122"/>
              <a:ea typeface="微软雅黑" panose="020B0503020204020204" charset="-122"/>
              <a:cs typeface="微软雅黑" panose="020B0503020204020204" charset="-122"/>
            </a:endParaRPr>
          </a:p>
          <a:p>
            <a:pPr marL="0" marR="0" lvl="0" indent="0" algn="l" defTabSz="914400" rtl="0" eaLnBrk="1" fontAlgn="auto" latinLnBrk="0" hangingPunct="1">
              <a:lnSpc>
                <a:spcPct val="120000"/>
              </a:lnSpc>
              <a:spcBef>
                <a:spcPts val="0"/>
              </a:spcBef>
              <a:spcAft>
                <a:spcPts val="0"/>
              </a:spcAft>
              <a:buClrTx/>
              <a:buSzTx/>
              <a:buFontTx/>
              <a:buNone/>
              <a:defRPr/>
            </a:pPr>
            <a:r>
              <a:rPr kumimoji="0" lang="en-US" altLang="zh-CN" sz="2000" b="0" i="0" u="none" strike="noStrike" kern="1200" cap="none" spc="150" normalizeH="0" baseline="0" noProof="0" dirty="0">
                <a:ln>
                  <a:noFill/>
                </a:ln>
                <a:solidFill>
                  <a:prstClr val="black">
                    <a:lumMod val="65000"/>
                    <a:lumOff val="35000"/>
                  </a:prstClr>
                </a:solidFill>
                <a:effectLst/>
                <a:uLnTx/>
                <a:uFillTx/>
                <a:latin typeface="微软雅黑" panose="020B0503020204020204" charset="-122"/>
                <a:ea typeface="微软雅黑" panose="020B0503020204020204" charset="-122"/>
                <a:cs typeface="微软雅黑" panose="020B0503020204020204" charset="-122"/>
              </a:rPr>
              <a:t>b.</a:t>
            </a:r>
            <a:r>
              <a:rPr kumimoji="0" lang="zh-CN" altLang="en-US" sz="2000" b="0" i="0" u="none" strike="noStrike" kern="1200" cap="none" spc="150" normalizeH="0" baseline="0" noProof="0" dirty="0">
                <a:ln>
                  <a:noFill/>
                </a:ln>
                <a:solidFill>
                  <a:prstClr val="black">
                    <a:lumMod val="65000"/>
                    <a:lumOff val="35000"/>
                  </a:prstClr>
                </a:solidFill>
                <a:effectLst/>
                <a:uLnTx/>
                <a:uFillTx/>
                <a:latin typeface="微软雅黑" panose="020B0503020204020204" charset="-122"/>
                <a:ea typeface="微软雅黑" panose="020B0503020204020204" charset="-122"/>
                <a:cs typeface="微软雅黑" panose="020B0503020204020204" charset="-122"/>
              </a:rPr>
              <a:t>Animation of shots </a:t>
            </a:r>
            <a:r>
              <a:rPr kumimoji="0" lang="en-US" altLang="zh-CN" sz="2000" b="0" i="0" u="none" strike="noStrike" kern="1200" cap="none" spc="150" normalizeH="0" baseline="0" noProof="0" dirty="0">
                <a:ln>
                  <a:noFill/>
                </a:ln>
                <a:solidFill>
                  <a:prstClr val="black">
                    <a:lumMod val="65000"/>
                    <a:lumOff val="35000"/>
                  </a:prstClr>
                </a:solidFill>
                <a:effectLst/>
                <a:uLnTx/>
                <a:uFillTx/>
                <a:latin typeface="微软雅黑" panose="020B0503020204020204" charset="-122"/>
                <a:ea typeface="微软雅黑" panose="020B0503020204020204" charset="-122"/>
                <a:cs typeface="微软雅黑" panose="020B0503020204020204" charset="-122"/>
              </a:rPr>
              <a:t>and modify in shot</a:t>
            </a:r>
            <a:endParaRPr kumimoji="0" lang="zh-CN" altLang="en-US" sz="2000" b="0" i="0" u="none" strike="noStrike" kern="1200" cap="none" spc="150" normalizeH="0" baseline="0" noProof="0" dirty="0">
              <a:ln>
                <a:noFill/>
              </a:ln>
              <a:solidFill>
                <a:prstClr val="black">
                  <a:lumMod val="65000"/>
                  <a:lumOff val="35000"/>
                </a:prstClr>
              </a:solidFill>
              <a:effectLst/>
              <a:uLnTx/>
              <a:uFillTx/>
              <a:latin typeface="微软雅黑" panose="020B0503020204020204" charset="-122"/>
              <a:ea typeface="微软雅黑" panose="020B0503020204020204" charset="-122"/>
              <a:cs typeface="微软雅黑" panose="020B0503020204020204" charset="-122"/>
            </a:endParaRPr>
          </a:p>
          <a:p>
            <a:pPr marL="0" marR="0" lvl="0" indent="0" algn="l" defTabSz="914400" rtl="0" eaLnBrk="1" fontAlgn="auto" latinLnBrk="0" hangingPunct="1">
              <a:lnSpc>
                <a:spcPct val="120000"/>
              </a:lnSpc>
              <a:spcBef>
                <a:spcPts val="0"/>
              </a:spcBef>
              <a:spcAft>
                <a:spcPts val="0"/>
              </a:spcAft>
              <a:buClrTx/>
              <a:buSzTx/>
              <a:buFontTx/>
              <a:buNone/>
              <a:defRPr/>
            </a:pPr>
            <a:endParaRPr kumimoji="0" lang="zh-CN" altLang="en-US" sz="2000" b="0" i="0" u="none" strike="noStrike" kern="1200" cap="none" spc="150" normalizeH="0" baseline="0" noProof="0" dirty="0">
              <a:ln>
                <a:noFill/>
              </a:ln>
              <a:solidFill>
                <a:prstClr val="black">
                  <a:lumMod val="65000"/>
                  <a:lumOff val="35000"/>
                </a:prstClr>
              </a:solidFill>
              <a:effectLst/>
              <a:uLnTx/>
              <a:uFillTx/>
              <a:latin typeface="微软雅黑" panose="020B0503020204020204" charset="-122"/>
              <a:ea typeface="微软雅黑" panose="020B0503020204020204" charset="-122"/>
              <a:cs typeface="微软雅黑" panose="020B0503020204020204" charset="-122"/>
            </a:endParaRPr>
          </a:p>
          <a:p>
            <a:pPr marL="0" marR="0" lvl="0" indent="0" algn="l" defTabSz="914400" rtl="0" eaLnBrk="1" fontAlgn="auto" latinLnBrk="0" hangingPunct="1">
              <a:lnSpc>
                <a:spcPct val="120000"/>
              </a:lnSpc>
              <a:spcBef>
                <a:spcPts val="0"/>
              </a:spcBef>
              <a:spcAft>
                <a:spcPts val="0"/>
              </a:spcAft>
              <a:buClrTx/>
              <a:buSzTx/>
              <a:buFontTx/>
              <a:buNone/>
              <a:defRPr/>
            </a:pPr>
            <a:endParaRPr kumimoji="0" lang="en-US" altLang="zh-CN" sz="2000" b="0" i="0" u="none" strike="noStrike" kern="1200" cap="none" spc="150" normalizeH="0" baseline="0" noProof="0" dirty="0">
              <a:ln>
                <a:noFill/>
              </a:ln>
              <a:solidFill>
                <a:prstClr val="black">
                  <a:lumMod val="65000"/>
                  <a:lumOff val="35000"/>
                </a:prstClr>
              </a:solidFill>
              <a:effectLst/>
              <a:uLnTx/>
              <a:uFillTx/>
              <a:latin typeface="微软雅黑" panose="020B0503020204020204" charset="-122"/>
              <a:ea typeface="微软雅黑" panose="020B0503020204020204" charset="-122"/>
              <a:cs typeface="微软雅黑" panose="020B0503020204020204" charset="-122"/>
            </a:endParaRPr>
          </a:p>
          <a:p>
            <a:pPr marL="0" marR="0" lvl="0" indent="0" algn="l" defTabSz="914400" rtl="0" eaLnBrk="1" fontAlgn="auto" latinLnBrk="0" hangingPunct="1">
              <a:lnSpc>
                <a:spcPct val="120000"/>
              </a:lnSpc>
              <a:spcBef>
                <a:spcPts val="0"/>
              </a:spcBef>
              <a:spcAft>
                <a:spcPts val="0"/>
              </a:spcAft>
              <a:buClrTx/>
              <a:buSzTx/>
              <a:buFontTx/>
              <a:buNone/>
              <a:defRPr/>
            </a:pPr>
            <a:r>
              <a:rPr kumimoji="0" lang="en-US" altLang="zh-CN" sz="2000" b="0" i="0" u="none" strike="noStrike" kern="1200" cap="none" spc="150" normalizeH="0" baseline="0" noProof="0" dirty="0">
                <a:ln>
                  <a:noFill/>
                </a:ln>
                <a:solidFill>
                  <a:prstClr val="black">
                    <a:lumMod val="65000"/>
                    <a:lumOff val="35000"/>
                  </a:prstClr>
                </a:solidFill>
                <a:effectLst/>
                <a:uLnTx/>
                <a:uFillTx/>
                <a:latin typeface="微软雅黑" panose="020B0503020204020204" charset="-122"/>
                <a:ea typeface="微软雅黑" panose="020B0503020204020204" charset="-122"/>
                <a:cs typeface="微软雅黑" panose="020B0503020204020204" charset="-122"/>
              </a:rPr>
              <a:t>c.</a:t>
            </a:r>
            <a:r>
              <a:rPr kumimoji="0" lang="zh-CN" altLang="en-US" sz="2000" b="0" i="0" u="none" strike="noStrike" kern="1200" cap="none" spc="150" normalizeH="0" baseline="0" noProof="0" dirty="0">
                <a:ln>
                  <a:noFill/>
                </a:ln>
                <a:solidFill>
                  <a:prstClr val="black">
                    <a:lumMod val="65000"/>
                    <a:lumOff val="35000"/>
                  </a:prstClr>
                </a:solidFill>
                <a:effectLst/>
                <a:uLnTx/>
                <a:uFillTx/>
                <a:latin typeface="微软雅黑" panose="020B0503020204020204" charset="-122"/>
                <a:ea typeface="微软雅黑" panose="020B0503020204020204" charset="-122"/>
                <a:cs typeface="微软雅黑" panose="020B0503020204020204" charset="-122"/>
              </a:rPr>
              <a:t>Sound track research </a:t>
            </a:r>
            <a:endParaRPr kumimoji="0" lang="zh-CN" altLang="en-US" sz="2000" b="0" i="0" u="none" strike="noStrike" kern="1200" cap="none" spc="150" normalizeH="0" baseline="0" noProof="0" dirty="0">
              <a:ln>
                <a:noFill/>
              </a:ln>
              <a:solidFill>
                <a:prstClr val="black">
                  <a:lumMod val="65000"/>
                  <a:lumOff val="35000"/>
                </a:prstClr>
              </a:solidFill>
              <a:effectLst/>
              <a:uLnTx/>
              <a:uFillTx/>
              <a:latin typeface="微软雅黑" panose="020B0503020204020204" charset="-122"/>
              <a:ea typeface="微软雅黑" panose="020B0503020204020204" charset="-122"/>
              <a:cs typeface="微软雅黑" panose="020B0503020204020204" charset="-122"/>
            </a:endParaRPr>
          </a:p>
          <a:p>
            <a:pPr marL="0" marR="0" lvl="0" indent="0" algn="l" defTabSz="914400" rtl="0" eaLnBrk="1" fontAlgn="auto" latinLnBrk="0" hangingPunct="1">
              <a:lnSpc>
                <a:spcPct val="120000"/>
              </a:lnSpc>
              <a:spcBef>
                <a:spcPts val="0"/>
              </a:spcBef>
              <a:spcAft>
                <a:spcPts val="0"/>
              </a:spcAft>
              <a:buClrTx/>
              <a:buSzTx/>
              <a:buFontTx/>
              <a:buNone/>
              <a:defRPr/>
            </a:pPr>
            <a:endParaRPr kumimoji="0" lang="zh-CN" altLang="en-US" sz="2000" b="0" i="0" u="none" strike="noStrike" kern="1200" cap="none" spc="150" normalizeH="0" baseline="0" noProof="0" dirty="0">
              <a:ln>
                <a:noFill/>
              </a:ln>
              <a:solidFill>
                <a:prstClr val="black">
                  <a:lumMod val="65000"/>
                  <a:lumOff val="35000"/>
                </a:prstClr>
              </a:solidFill>
              <a:effectLst/>
              <a:uLnTx/>
              <a:uFillTx/>
              <a:latin typeface="微软雅黑" panose="020B0503020204020204" charset="-122"/>
              <a:ea typeface="微软雅黑" panose="020B0503020204020204" charset="-122"/>
              <a:cs typeface="微软雅黑" panose="020B0503020204020204" charset="-122"/>
            </a:endParaRPr>
          </a:p>
          <a:p>
            <a:pPr marL="0" marR="0" lvl="0" indent="0" algn="l" defTabSz="914400" rtl="0" eaLnBrk="1" fontAlgn="auto" latinLnBrk="0" hangingPunct="1">
              <a:lnSpc>
                <a:spcPct val="120000"/>
              </a:lnSpc>
              <a:spcBef>
                <a:spcPts val="0"/>
              </a:spcBef>
              <a:spcAft>
                <a:spcPts val="0"/>
              </a:spcAft>
              <a:buClrTx/>
              <a:buSzTx/>
              <a:buFontTx/>
              <a:buNone/>
              <a:defRPr/>
            </a:pPr>
            <a:endParaRPr kumimoji="0" lang="en-US" altLang="zh-CN" sz="2000" b="0" i="0" u="none" strike="noStrike" kern="1200" cap="none" spc="150" normalizeH="0" baseline="0" noProof="0" dirty="0">
              <a:ln>
                <a:noFill/>
              </a:ln>
              <a:solidFill>
                <a:prstClr val="black">
                  <a:lumMod val="65000"/>
                  <a:lumOff val="35000"/>
                </a:prstClr>
              </a:solidFill>
              <a:effectLst/>
              <a:uLnTx/>
              <a:uFillTx/>
              <a:latin typeface="微软雅黑" panose="020B0503020204020204" charset="-122"/>
              <a:ea typeface="微软雅黑" panose="020B0503020204020204" charset="-122"/>
              <a:cs typeface="微软雅黑" panose="020B0503020204020204" charset="-122"/>
            </a:endParaRPr>
          </a:p>
          <a:p>
            <a:pPr marL="0" marR="0" lvl="0" indent="0" algn="l" defTabSz="914400" rtl="0" eaLnBrk="1" fontAlgn="auto" latinLnBrk="0" hangingPunct="1">
              <a:lnSpc>
                <a:spcPct val="120000"/>
              </a:lnSpc>
              <a:spcBef>
                <a:spcPts val="0"/>
              </a:spcBef>
              <a:spcAft>
                <a:spcPts val="0"/>
              </a:spcAft>
              <a:buClrTx/>
              <a:buSzTx/>
              <a:buFontTx/>
              <a:buNone/>
              <a:defRPr/>
            </a:pPr>
            <a:r>
              <a:rPr kumimoji="0" lang="en-US" altLang="zh-CN" sz="2000" b="0" i="0" u="none" strike="noStrike" kern="1200" cap="none" spc="150" normalizeH="0" baseline="0" noProof="0" dirty="0">
                <a:ln>
                  <a:noFill/>
                </a:ln>
                <a:solidFill>
                  <a:prstClr val="black">
                    <a:lumMod val="65000"/>
                    <a:lumOff val="35000"/>
                  </a:prstClr>
                </a:solidFill>
                <a:effectLst/>
                <a:uLnTx/>
                <a:uFillTx/>
                <a:latin typeface="微软雅黑" panose="020B0503020204020204" charset="-122"/>
                <a:ea typeface="微软雅黑" panose="020B0503020204020204" charset="-122"/>
                <a:cs typeface="微软雅黑" panose="020B0503020204020204" charset="-122"/>
              </a:rPr>
              <a:t>d.</a:t>
            </a:r>
            <a:r>
              <a:rPr kumimoji="0" lang="zh-CN" altLang="en-US" sz="2000" b="0" i="0" u="none" strike="noStrike" kern="1200" cap="none" spc="150" normalizeH="0" baseline="0" noProof="0" dirty="0">
                <a:ln>
                  <a:noFill/>
                </a:ln>
                <a:solidFill>
                  <a:prstClr val="black">
                    <a:lumMod val="65000"/>
                    <a:lumOff val="35000"/>
                  </a:prstClr>
                </a:solidFill>
                <a:effectLst/>
                <a:uLnTx/>
                <a:uFillTx/>
                <a:latin typeface="微软雅黑" panose="020B0503020204020204" charset="-122"/>
                <a:ea typeface="微软雅黑" panose="020B0503020204020204" charset="-122"/>
                <a:cs typeface="微软雅黑" panose="020B0503020204020204" charset="-122"/>
              </a:rPr>
              <a:t>Sound effects development</a:t>
            </a:r>
            <a:r>
              <a:rPr kumimoji="0" lang="zh-CN" altLang="en-US" sz="1400" b="0" i="0" u="none" strike="noStrike" kern="1200" cap="none" spc="150" normalizeH="0" baseline="0" noProof="0" dirty="0">
                <a:ln>
                  <a:noFill/>
                </a:ln>
                <a:solidFill>
                  <a:prstClr val="black">
                    <a:lumMod val="65000"/>
                    <a:lumOff val="35000"/>
                  </a:prstClr>
                </a:solidFill>
                <a:effectLst/>
                <a:uLnTx/>
                <a:uFillTx/>
                <a:latin typeface="微软雅黑" panose="020B0503020204020204" charset="-122"/>
                <a:ea typeface="微软雅黑" panose="020B0503020204020204" charset="-122"/>
                <a:cs typeface="微软雅黑" panose="020B0503020204020204" charset="-122"/>
              </a:rPr>
              <a:t> </a:t>
            </a:r>
            <a:endParaRPr kumimoji="0" lang="zh-CN" altLang="en-US" sz="1400" b="0" i="0" u="none" strike="noStrike" kern="1200" cap="none" spc="150" normalizeH="0" baseline="0" noProof="0" dirty="0">
              <a:ln>
                <a:noFill/>
              </a:ln>
              <a:solidFill>
                <a:prstClr val="black">
                  <a:lumMod val="65000"/>
                  <a:lumOff val="35000"/>
                </a:prstClr>
              </a:solidFill>
              <a:effectLst/>
              <a:uLnTx/>
              <a:uFillTx/>
              <a:latin typeface="微软雅黑" panose="020B0503020204020204" charset="-122"/>
              <a:ea typeface="微软雅黑" panose="020B0503020204020204" charset="-122"/>
              <a:cs typeface="微软雅黑" panose="020B0503020204020204" charset="-122"/>
            </a:endParaRPr>
          </a:p>
        </p:txBody>
      </p:sp>
      <p:pic>
        <p:nvPicPr>
          <p:cNvPr id="4" name="图片 3" descr="F:\MA TASK\Pre-production\Flowerface\style\otm18rc&amp;d.jpgotm18rc&amp;d"/>
          <p:cNvPicPr>
            <a:picLocks noChangeAspect="1"/>
          </p:cNvPicPr>
          <p:nvPr>
            <p:custDataLst>
              <p:tags r:id="rId4"/>
            </p:custDataLst>
          </p:nvPr>
        </p:nvPicPr>
        <p:blipFill rotWithShape="1">
          <a:blip r:embed="rId5"/>
          <a:srcRect/>
          <a:stretch>
            <a:fillRect/>
          </a:stretch>
        </p:blipFill>
        <p:spPr>
          <a:xfrm>
            <a:off x="6700520" y="1241425"/>
            <a:ext cx="3004185" cy="1712595"/>
          </a:xfrm>
          <a:prstGeom prst="rect">
            <a:avLst/>
          </a:prstGeom>
        </p:spPr>
      </p:pic>
      <p:pic>
        <p:nvPicPr>
          <p:cNvPr id="2" name="图片 1" descr="F:\MA TASK\Pre-production\Flowerface\style\rochefoucauld-grail-arthur-fighting-saxons.jpgrochefoucauld-grail-arthur-fighting-saxons"/>
          <p:cNvPicPr>
            <a:picLocks noChangeAspect="1"/>
          </p:cNvPicPr>
          <p:nvPr>
            <p:custDataLst>
              <p:tags r:id="rId6"/>
            </p:custDataLst>
          </p:nvPr>
        </p:nvPicPr>
        <p:blipFill rotWithShape="1">
          <a:blip r:embed="rId7"/>
          <a:srcRect/>
          <a:stretch>
            <a:fillRect/>
          </a:stretch>
        </p:blipFill>
        <p:spPr>
          <a:xfrm>
            <a:off x="8144510" y="3851910"/>
            <a:ext cx="3054985" cy="2044065"/>
          </a:xfrm>
          <a:prstGeom prst="rect">
            <a:avLst/>
          </a:prstGeom>
        </p:spPr>
      </p:pic>
    </p:spTree>
    <p:custDataLst>
      <p:tags r:id="rId8"/>
    </p:custDataLst>
  </p:cSld>
  <p:clrMapOvr>
    <a:masterClrMapping/>
  </p:clrMapOvr>
  <mc:AlternateContent xmlns:mc="http://schemas.openxmlformats.org/markup-compatibility/2006">
    <mc:Choice xmlns:p14="http://schemas.microsoft.com/office/powerpoint/2010/main" Requires="p14">
      <p:transition p14:dur="500"/>
    </mc:Choice>
    <mc:Fallback>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719" name="Rectangle 2"/>
          <p:cNvSpPr/>
          <p:nvPr>
            <p:custDataLst>
              <p:tags r:id="rId1"/>
            </p:custDataLst>
          </p:nvPr>
        </p:nvSpPr>
        <p:spPr>
          <a:xfrm>
            <a:off x="10781570" y="0"/>
            <a:ext cx="740666" cy="819779"/>
          </a:xfrm>
          <a:prstGeom prst="rect">
            <a:avLst/>
          </a:prstGeom>
          <a:solidFill>
            <a:schemeClr val="accent1"/>
          </a:solidFill>
          <a:ln w="12700" cap="flat">
            <a:noFill/>
            <a:miter lim="400000"/>
          </a:ln>
          <a:effectLst/>
        </p:spPr>
        <p:txBody>
          <a:bodyPr wrap="square" lIns="45719" tIns="45719" rIns="45719" bIns="45719" numCol="1" anchor="ctr">
            <a:normAutofit/>
            <a:scene3d>
              <a:camera prst="orthographicFront"/>
              <a:lightRig rig="threePt" dir="t"/>
            </a:scene3d>
          </a:bodyPr>
          <a:lstStyle/>
          <a:p>
            <a:pPr algn="ctr">
              <a:lnSpc>
                <a:spcPct val="120000"/>
              </a:lnSpc>
              <a:defRPr>
                <a:solidFill>
                  <a:srgbClr val="FFFFFF"/>
                </a:solidFill>
                <a:latin typeface="Roboto Light"/>
                <a:ea typeface="Roboto Light"/>
                <a:cs typeface="Roboto Light"/>
                <a:sym typeface="Roboto Light"/>
              </a:defRPr>
            </a:pPr>
            <a:endParaRPr>
              <a:ln/>
              <a:solidFill>
                <a:schemeClr val="accent1"/>
              </a:solidFill>
              <a:effectLst>
                <a:outerShdw blurRad="38100" dist="25400" dir="5400000" algn="ctr" rotWithShape="0">
                  <a:srgbClr val="6E747A">
                    <a:alpha val="43000"/>
                  </a:srgbClr>
                </a:outerShdw>
              </a:effectLst>
              <a:latin typeface="微软雅黑" panose="020B0503020204020204" charset="-122"/>
              <a:ea typeface="微软雅黑" panose="020B0503020204020204" charset="-122"/>
            </a:endParaRPr>
          </a:p>
        </p:txBody>
      </p:sp>
      <p:sp>
        <p:nvSpPr>
          <p:cNvPr id="720" name="TextBox 3"/>
          <p:cNvSpPr txBox="1"/>
          <p:nvPr>
            <p:custDataLst>
              <p:tags r:id="rId2"/>
            </p:custDataLst>
          </p:nvPr>
        </p:nvSpPr>
        <p:spPr>
          <a:xfrm>
            <a:off x="10733195" y="284278"/>
            <a:ext cx="858765" cy="338552"/>
          </a:xfrm>
          <a:prstGeom prst="rect">
            <a:avLst/>
          </a:prstGeom>
          <a:noFill/>
          <a:ln w="12700" cap="flat">
            <a:noFill/>
            <a:miter lim="400000"/>
          </a:ln>
          <a:effectLst/>
        </p:spPr>
        <p:txBody>
          <a:bodyPr wrap="square" lIns="45719" tIns="45719" rIns="45719" bIns="45719" numCol="1" anchor="t">
            <a:normAutofit fontScale="72500"/>
          </a:bodyPr>
          <a:lstStyle>
            <a:lvl1pPr algn="ctr">
              <a:defRPr sz="2800" spc="300">
                <a:solidFill>
                  <a:srgbClr val="262626"/>
                </a:solidFill>
                <a:latin typeface="Arial" panose="020B0604020202020204" pitchFamily="34" charset="0"/>
                <a:ea typeface="微软雅黑" panose="020B0503020204020204" charset="-122"/>
                <a:cs typeface="+mn-ea"/>
                <a:sym typeface="Helvetica"/>
              </a:defRPr>
            </a:lvl1pPr>
          </a:lstStyle>
          <a:p>
            <a:pPr>
              <a:lnSpc>
                <a:spcPct val="130000"/>
              </a:lnSpc>
            </a:pPr>
            <a:r>
              <a:rPr sz="1600">
                <a:solidFill>
                  <a:srgbClr val="000000">
                    <a:lumMod val="65000"/>
                    <a:lumOff val="35000"/>
                  </a:srgbClr>
                </a:solidFill>
                <a:latin typeface="微软雅黑" panose="020B0503020204020204" charset="-122"/>
                <a:ea typeface="微软雅黑" panose="020B0503020204020204" charset="-122"/>
              </a:rPr>
              <a:t>20</a:t>
            </a:r>
            <a:endParaRPr sz="1600">
              <a:solidFill>
                <a:srgbClr val="000000">
                  <a:lumMod val="65000"/>
                  <a:lumOff val="35000"/>
                </a:srgbClr>
              </a:solidFill>
              <a:latin typeface="微软雅黑" panose="020B0503020204020204" charset="-122"/>
              <a:ea typeface="微软雅黑" panose="020B0503020204020204" charset="-122"/>
            </a:endParaRPr>
          </a:p>
        </p:txBody>
      </p:sp>
      <p:sp>
        <p:nvSpPr>
          <p:cNvPr id="40" name="文本框 39"/>
          <p:cNvSpPr txBox="1"/>
          <p:nvPr>
            <p:custDataLst>
              <p:tags r:id="rId3"/>
            </p:custDataLst>
          </p:nvPr>
        </p:nvSpPr>
        <p:spPr>
          <a:xfrm>
            <a:off x="1603375" y="1014095"/>
            <a:ext cx="8999855" cy="4830445"/>
          </a:xfrm>
          <a:prstGeom prst="rect">
            <a:avLst/>
          </a:prstGeom>
          <a:noFill/>
        </p:spPr>
        <p:txBody>
          <a:bodyPr wrap="square" rtlCol="0">
            <a:normAutofit/>
          </a:bodyPr>
          <a:lstStyle/>
          <a:p>
            <a:pPr algn="just">
              <a:lnSpc>
                <a:spcPct val="120000"/>
              </a:lnSpc>
            </a:pPr>
            <a:r>
              <a:rPr lang="en-US" altLang="zh-CN" spc="150" dirty="0">
                <a:solidFill>
                  <a:srgbClr val="000000">
                    <a:lumMod val="75000"/>
                    <a:lumOff val="25000"/>
                  </a:srgbClr>
                </a:solidFill>
                <a:latin typeface="微软雅黑" panose="020B0503020204020204" charset="-122"/>
                <a:ea typeface="微软雅黑" panose="020B0503020204020204" charset="-122"/>
                <a:cs typeface="微软雅黑" panose="020B0503020204020204" charset="-122"/>
              </a:rPr>
              <a:t>1.Welsh style in 13 century</a:t>
            </a:r>
            <a:r>
              <a:rPr lang="zh-CN" altLang="en-US" spc="150" dirty="0">
                <a:solidFill>
                  <a:srgbClr val="000000">
                    <a:lumMod val="75000"/>
                    <a:lumOff val="25000"/>
                  </a:srgbClr>
                </a:solidFill>
                <a:latin typeface="微软雅黑" panose="020B0503020204020204" charset="-122"/>
                <a:ea typeface="微软雅黑" panose="020B0503020204020204" charset="-122"/>
                <a:cs typeface="微软雅黑" panose="020B0503020204020204" charset="-122"/>
              </a:rPr>
              <a:t>：</a:t>
            </a:r>
            <a:endParaRPr lang="zh-CN" altLang="en-US" spc="150" dirty="0">
              <a:solidFill>
                <a:srgbClr val="000000">
                  <a:lumMod val="75000"/>
                  <a:lumOff val="25000"/>
                </a:srgbClr>
              </a:solidFill>
              <a:latin typeface="微软雅黑" panose="020B0503020204020204" charset="-122"/>
              <a:ea typeface="微软雅黑" panose="020B0503020204020204" charset="-122"/>
              <a:cs typeface="微软雅黑" panose="020B0503020204020204" charset="-122"/>
            </a:endParaRPr>
          </a:p>
          <a:p>
            <a:pPr algn="just">
              <a:lnSpc>
                <a:spcPct val="120000"/>
              </a:lnSpc>
            </a:pPr>
            <a:r>
              <a:rPr lang="en-US" altLang="zh-CN" spc="150" dirty="0">
                <a:solidFill>
                  <a:srgbClr val="000000">
                    <a:lumMod val="75000"/>
                    <a:lumOff val="25000"/>
                  </a:srgbClr>
                </a:solidFill>
                <a:latin typeface="微软雅黑" panose="020B0503020204020204" charset="-122"/>
                <a:ea typeface="微软雅黑" panose="020B0503020204020204" charset="-122"/>
                <a:cs typeface="微软雅黑" panose="020B0503020204020204" charset="-122"/>
              </a:rPr>
              <a:t>Suffice it to say,as the progeny of Celtic,their mythology rather mirrored this multifarious scope, with various tribes, chiefdoms, and even later kingdoms having their own set of folklore and pantheons.</a:t>
            </a:r>
            <a:endParaRPr lang="en-US" altLang="zh-CN" spc="150" dirty="0">
              <a:solidFill>
                <a:srgbClr val="000000">
                  <a:lumMod val="75000"/>
                  <a:lumOff val="25000"/>
                </a:srgbClr>
              </a:solidFill>
              <a:latin typeface="微软雅黑" panose="020B0503020204020204" charset="-122"/>
              <a:ea typeface="微软雅黑" panose="020B0503020204020204" charset="-122"/>
              <a:cs typeface="微软雅黑" panose="020B0503020204020204" charset="-122"/>
            </a:endParaRPr>
          </a:p>
          <a:p>
            <a:pPr algn="just">
              <a:lnSpc>
                <a:spcPct val="120000"/>
              </a:lnSpc>
            </a:pPr>
            <a:endParaRPr lang="zh-CN" altLang="en-US" spc="150" dirty="0">
              <a:solidFill>
                <a:srgbClr val="000000">
                  <a:lumMod val="75000"/>
                  <a:lumOff val="25000"/>
                </a:srgbClr>
              </a:solidFill>
              <a:latin typeface="微软雅黑" panose="020B0503020204020204" charset="-122"/>
              <a:ea typeface="微软雅黑" panose="020B0503020204020204" charset="-122"/>
              <a:cs typeface="微软雅黑" panose="020B0503020204020204" charset="-122"/>
            </a:endParaRPr>
          </a:p>
          <a:p>
            <a:pPr algn="just">
              <a:lnSpc>
                <a:spcPct val="120000"/>
              </a:lnSpc>
            </a:pPr>
            <a:r>
              <a:rPr lang="zh-CN" altLang="en-US" spc="150" dirty="0">
                <a:solidFill>
                  <a:srgbClr val="000000">
                    <a:lumMod val="75000"/>
                    <a:lumOff val="25000"/>
                  </a:srgbClr>
                </a:solidFill>
                <a:latin typeface="微软雅黑" panose="020B0503020204020204" charset="-122"/>
                <a:ea typeface="微软雅黑" panose="020B0503020204020204" charset="-122"/>
                <a:cs typeface="微软雅黑" panose="020B0503020204020204" charset="-122"/>
              </a:rPr>
              <a:t>魔法盛行，狩猎为生</a:t>
            </a:r>
            <a:r>
              <a:rPr lang="en-US" altLang="zh-CN" spc="150" dirty="0">
                <a:solidFill>
                  <a:srgbClr val="000000">
                    <a:lumMod val="75000"/>
                    <a:lumOff val="25000"/>
                  </a:srgbClr>
                </a:solidFill>
                <a:latin typeface="微软雅黑" panose="020B0503020204020204" charset="-122"/>
                <a:ea typeface="微软雅黑" panose="020B0503020204020204" charset="-122"/>
                <a:cs typeface="微软雅黑" panose="020B0503020204020204" charset="-122"/>
              </a:rPr>
              <a:t>, </a:t>
            </a:r>
            <a:r>
              <a:rPr lang="zh-CN" altLang="en-US" spc="150" dirty="0">
                <a:solidFill>
                  <a:srgbClr val="000000">
                    <a:lumMod val="75000"/>
                    <a:lumOff val="25000"/>
                  </a:srgbClr>
                </a:solidFill>
                <a:latin typeface="微软雅黑" panose="020B0503020204020204" charset="-122"/>
                <a:ea typeface="微软雅黑" panose="020B0503020204020204" charset="-122"/>
                <a:cs typeface="微软雅黑" panose="020B0503020204020204" charset="-122"/>
              </a:rPr>
              <a:t>部落</a:t>
            </a:r>
            <a:r>
              <a:rPr lang="en-US" altLang="zh-CN" spc="150" dirty="0">
                <a:solidFill>
                  <a:srgbClr val="000000">
                    <a:lumMod val="75000"/>
                    <a:lumOff val="25000"/>
                  </a:srgbClr>
                </a:solidFill>
                <a:latin typeface="微软雅黑" panose="020B0503020204020204" charset="-122"/>
                <a:ea typeface="微软雅黑" panose="020B0503020204020204" charset="-122"/>
                <a:cs typeface="微软雅黑" panose="020B0503020204020204" charset="-122"/>
              </a:rPr>
              <a:t>tribal fight</a:t>
            </a:r>
            <a:r>
              <a:rPr lang="zh-CN" altLang="en-US" spc="150" dirty="0">
                <a:solidFill>
                  <a:srgbClr val="000000">
                    <a:lumMod val="75000"/>
                    <a:lumOff val="25000"/>
                  </a:srgbClr>
                </a:solidFill>
                <a:latin typeface="微软雅黑" panose="020B0503020204020204" charset="-122"/>
                <a:ea typeface="微软雅黑" panose="020B0503020204020204" charset="-122"/>
                <a:cs typeface="微软雅黑" panose="020B0503020204020204" charset="-122"/>
              </a:rPr>
              <a:t>，</a:t>
            </a:r>
            <a:r>
              <a:rPr lang="en-US" altLang="zh-CN" spc="150" dirty="0">
                <a:solidFill>
                  <a:srgbClr val="000000">
                    <a:lumMod val="75000"/>
                    <a:lumOff val="25000"/>
                  </a:srgbClr>
                </a:solidFill>
                <a:latin typeface="微软雅黑" panose="020B0503020204020204" charset="-122"/>
                <a:ea typeface="微软雅黑" panose="020B0503020204020204" charset="-122"/>
                <a:cs typeface="微软雅黑" panose="020B0503020204020204" charset="-122"/>
              </a:rPr>
              <a:t>heroic </a:t>
            </a:r>
            <a:endParaRPr lang="en-US" altLang="zh-CN" spc="150" dirty="0">
              <a:solidFill>
                <a:srgbClr val="000000">
                  <a:lumMod val="75000"/>
                  <a:lumOff val="25000"/>
                </a:srgbClr>
              </a:solidFill>
              <a:latin typeface="微软雅黑" panose="020B0503020204020204" charset="-122"/>
              <a:ea typeface="微软雅黑" panose="020B0503020204020204" charset="-122"/>
              <a:cs typeface="微软雅黑" panose="020B0503020204020204" charset="-122"/>
            </a:endParaRPr>
          </a:p>
          <a:p>
            <a:pPr algn="just">
              <a:lnSpc>
                <a:spcPct val="120000"/>
              </a:lnSpc>
            </a:pPr>
            <a:r>
              <a:rPr lang="zh-CN" altLang="en-US">
                <a:solidFill>
                  <a:srgbClr val="000000">
                    <a:lumMod val="65000"/>
                    <a:lumOff val="35000"/>
                  </a:srgbClr>
                </a:solidFill>
                <a:latin typeface="Arial" panose="020B0604020202020204" pitchFamily="34" charset="0"/>
                <a:sym typeface="+mn-ea"/>
              </a:rPr>
              <a:t>多神信奉</a:t>
            </a:r>
            <a:r>
              <a:rPr lang="en-US" altLang="zh-CN" spc="150" dirty="0">
                <a:solidFill>
                  <a:srgbClr val="000000">
                    <a:lumMod val="75000"/>
                    <a:lumOff val="25000"/>
                  </a:srgbClr>
                </a:solidFill>
                <a:latin typeface="微软雅黑" panose="020B0503020204020204" charset="-122"/>
                <a:ea typeface="微软雅黑" panose="020B0503020204020204" charset="-122"/>
                <a:cs typeface="微软雅黑" panose="020B0503020204020204" charset="-122"/>
                <a:sym typeface="+mn-ea"/>
              </a:rPr>
              <a:t>polytheistic </a:t>
            </a:r>
            <a:r>
              <a:rPr lang="en-US" altLang="zh-CN" spc="150" dirty="0">
                <a:solidFill>
                  <a:srgbClr val="000000">
                    <a:lumMod val="75000"/>
                    <a:lumOff val="25000"/>
                  </a:srgbClr>
                </a:solidFill>
                <a:latin typeface="微软雅黑" panose="020B0503020204020204" charset="-122"/>
                <a:ea typeface="微软雅黑" panose="020B0503020204020204" charset="-122"/>
                <a:cs typeface="微软雅黑" panose="020B0503020204020204" charset="-122"/>
                <a:sym typeface="+mn-ea"/>
              </a:rPr>
              <a:t>Worship </a:t>
            </a:r>
            <a:endParaRPr lang="en-US" altLang="zh-CN" spc="150" dirty="0">
              <a:solidFill>
                <a:srgbClr val="000000">
                  <a:lumMod val="75000"/>
                  <a:lumOff val="25000"/>
                </a:srgbClr>
              </a:solidFill>
              <a:latin typeface="微软雅黑" panose="020B0503020204020204" charset="-122"/>
              <a:ea typeface="微软雅黑" panose="020B0503020204020204" charset="-122"/>
              <a:cs typeface="微软雅黑" panose="020B0503020204020204" charset="-122"/>
            </a:endParaRPr>
          </a:p>
          <a:p>
            <a:pPr algn="just">
              <a:lnSpc>
                <a:spcPct val="120000"/>
              </a:lnSpc>
            </a:pPr>
            <a:endParaRPr lang="en-US" altLang="zh-CN" spc="150" dirty="0">
              <a:solidFill>
                <a:srgbClr val="000000">
                  <a:lumMod val="75000"/>
                  <a:lumOff val="25000"/>
                </a:srgbClr>
              </a:solidFill>
              <a:latin typeface="微软雅黑" panose="020B0503020204020204" charset="-122"/>
              <a:ea typeface="微软雅黑" panose="020B0503020204020204" charset="-122"/>
              <a:cs typeface="微软雅黑" panose="020B0503020204020204" charset="-122"/>
            </a:endParaRPr>
          </a:p>
          <a:p>
            <a:pPr algn="just">
              <a:lnSpc>
                <a:spcPct val="120000"/>
              </a:lnSpc>
            </a:pPr>
            <a:endParaRPr lang="zh-CN" altLang="en-US" spc="150" dirty="0">
              <a:solidFill>
                <a:srgbClr val="000000">
                  <a:lumMod val="75000"/>
                  <a:lumOff val="25000"/>
                </a:srgbClr>
              </a:solidFill>
              <a:latin typeface="微软雅黑" panose="020B0503020204020204" charset="-122"/>
              <a:ea typeface="微软雅黑" panose="020B0503020204020204" charset="-122"/>
              <a:cs typeface="微软雅黑" panose="020B0503020204020204" charset="-122"/>
            </a:endParaRPr>
          </a:p>
          <a:p>
            <a:pPr algn="just">
              <a:lnSpc>
                <a:spcPct val="120000"/>
              </a:lnSpc>
            </a:pPr>
            <a:endParaRPr lang="zh-CN" altLang="en-US" spc="150" dirty="0">
              <a:solidFill>
                <a:srgbClr val="000000">
                  <a:lumMod val="75000"/>
                  <a:lumOff val="25000"/>
                </a:srgbClr>
              </a:solidFill>
              <a:latin typeface="微软雅黑" panose="020B0503020204020204" charset="-122"/>
              <a:ea typeface="微软雅黑" panose="020B0503020204020204" charset="-122"/>
              <a:cs typeface="微软雅黑" panose="020B0503020204020204" charset="-122"/>
            </a:endParaRPr>
          </a:p>
          <a:p>
            <a:pPr algn="ctr">
              <a:lnSpc>
                <a:spcPct val="120000"/>
              </a:lnSpc>
            </a:pPr>
            <a:r>
              <a:rPr lang="en-US" altLang="zh-CN" spc="150" dirty="0">
                <a:solidFill>
                  <a:srgbClr val="000000">
                    <a:lumMod val="75000"/>
                    <a:lumOff val="25000"/>
                  </a:srgbClr>
                </a:solidFill>
                <a:latin typeface="微软雅黑" panose="020B0503020204020204" charset="-122"/>
                <a:ea typeface="微软雅黑" panose="020B0503020204020204" charset="-122"/>
                <a:cs typeface="微软雅黑" panose="020B0503020204020204" charset="-122"/>
              </a:rPr>
              <a:t> </a:t>
            </a:r>
            <a:r>
              <a:rPr lang="en-US" altLang="zh-CN" sz="1400" spc="150" dirty="0">
                <a:solidFill>
                  <a:srgbClr val="000000">
                    <a:lumMod val="75000"/>
                    <a:lumOff val="25000"/>
                  </a:srgbClr>
                </a:solidFill>
                <a:latin typeface="微软雅黑" panose="020B0503020204020204" charset="-122"/>
                <a:ea typeface="微软雅黑" panose="020B0503020204020204" charset="-122"/>
                <a:cs typeface="微软雅黑" panose="020B0503020204020204" charset="-122"/>
              </a:rPr>
              <a:t> </a:t>
            </a:r>
            <a:endParaRPr lang="en-US" altLang="zh-CN" sz="1400" spc="150" dirty="0">
              <a:solidFill>
                <a:srgbClr val="000000">
                  <a:lumMod val="75000"/>
                  <a:lumOff val="25000"/>
                </a:srgbClr>
              </a:solidFill>
              <a:latin typeface="微软雅黑" panose="020B0503020204020204" charset="-122"/>
              <a:ea typeface="微软雅黑" panose="020B0503020204020204" charset="-122"/>
              <a:cs typeface="微软雅黑" panose="020B0503020204020204" charset="-122"/>
            </a:endParaRPr>
          </a:p>
        </p:txBody>
      </p:sp>
      <p:sp>
        <p:nvSpPr>
          <p:cNvPr id="41" name="文本框 40"/>
          <p:cNvSpPr txBox="1"/>
          <p:nvPr>
            <p:custDataLst>
              <p:tags r:id="rId4"/>
            </p:custDataLst>
          </p:nvPr>
        </p:nvSpPr>
        <p:spPr>
          <a:xfrm>
            <a:off x="1603629" y="284451"/>
            <a:ext cx="9089042" cy="763007"/>
          </a:xfrm>
          <a:prstGeom prst="rect">
            <a:avLst/>
          </a:prstGeom>
          <a:noFill/>
        </p:spPr>
        <p:txBody>
          <a:bodyPr wrap="square" lIns="90000" tIns="46800" rIns="90000" bIns="46800" rtlCol="0">
            <a:normAutofit/>
          </a:bodyPr>
          <a:lstStyle/>
          <a:p>
            <a:pPr algn="ctr">
              <a:lnSpc>
                <a:spcPct val="120000"/>
              </a:lnSpc>
            </a:pPr>
            <a:r>
              <a:rPr lang="en-US" altLang="zh-CN" sz="2800" b="1" spc="300" dirty="0">
                <a:solidFill>
                  <a:schemeClr val="tx1">
                    <a:lumMod val="85000"/>
                    <a:lumOff val="15000"/>
                  </a:schemeClr>
                </a:solidFill>
                <a:latin typeface="微软雅黑" panose="020B0503020204020204" charset="-122"/>
                <a:ea typeface="微软雅黑" panose="020B0503020204020204" charset="-122"/>
                <a:cs typeface="微软雅黑" panose="020B0503020204020204" charset="-122"/>
              </a:rPr>
              <a:t>2.1 Reference of 13c welsh style</a:t>
            </a:r>
            <a:endParaRPr lang="en-US" altLang="zh-CN" sz="2800" b="1" spc="300" dirty="0">
              <a:solidFill>
                <a:schemeClr val="tx1">
                  <a:lumMod val="85000"/>
                  <a:lumOff val="15000"/>
                </a:schemeClr>
              </a:solidFill>
              <a:latin typeface="微软雅黑" panose="020B0503020204020204" charset="-122"/>
              <a:ea typeface="微软雅黑" panose="020B0503020204020204" charset="-122"/>
              <a:cs typeface="微软雅黑" panose="020B0503020204020204" charset="-122"/>
            </a:endParaRPr>
          </a:p>
        </p:txBody>
      </p:sp>
      <p:pic>
        <p:nvPicPr>
          <p:cNvPr id="28" name="图片 27" descr="F:\MA TASK\Pre-production\Flowerface\style\10-interesting-facts-english-longbowman_4.jpg10-interesting-facts-english-longbowman_4"/>
          <p:cNvPicPr>
            <a:picLocks noChangeAspect="1"/>
          </p:cNvPicPr>
          <p:nvPr>
            <p:custDataLst>
              <p:tags r:id="rId5"/>
            </p:custDataLst>
          </p:nvPr>
        </p:nvPicPr>
        <p:blipFill>
          <a:blip r:embed="rId6">
            <a:grayscl/>
          </a:blip>
          <a:srcRect/>
          <a:stretch>
            <a:fillRect/>
          </a:stretch>
        </p:blipFill>
        <p:spPr>
          <a:xfrm>
            <a:off x="371475" y="3890645"/>
            <a:ext cx="2439670" cy="1657350"/>
          </a:xfrm>
          <a:prstGeom prst="rect">
            <a:avLst/>
          </a:prstGeom>
          <a:ln>
            <a:noFill/>
          </a:ln>
        </p:spPr>
      </p:pic>
      <p:sp>
        <p:nvSpPr>
          <p:cNvPr id="2" name="矩形 1"/>
          <p:cNvSpPr/>
          <p:nvPr>
            <p:custDataLst>
              <p:tags r:id="rId7"/>
            </p:custDataLst>
          </p:nvPr>
        </p:nvSpPr>
        <p:spPr>
          <a:xfrm>
            <a:off x="410845" y="3691255"/>
            <a:ext cx="2360930" cy="2056130"/>
          </a:xfrm>
          <a:prstGeom prst="rect">
            <a:avLst/>
          </a:prstGeom>
          <a:noFill/>
          <a:ln w="57150" cap="flat" cmpd="sng" algn="ctr">
            <a:solidFill>
              <a:srgbClr val="000000">
                <a:lumMod val="65000"/>
                <a:lumOff val="35000"/>
              </a:srgbClr>
            </a:solidFill>
            <a:prstDash val="solid"/>
            <a:miter lim="800000"/>
          </a:ln>
          <a:effectLst/>
        </p:spPr>
        <p:txBody>
          <a:bodyPr wrap="square" rtlCol="0" anchor="ctr">
            <a:normAutofit/>
          </a:bodyPr>
          <a:lstStyle/>
          <a:p>
            <a:pPr algn="ctr">
              <a:lnSpc>
                <a:spcPct val="120000"/>
              </a:lnSpc>
            </a:pPr>
            <a:endParaRPr lang="zh-CN" altLang="en-US">
              <a:latin typeface="微软雅黑" panose="020B0503020204020204" charset="-122"/>
              <a:ea typeface="微软雅黑" panose="020B0503020204020204" charset="-122"/>
            </a:endParaRPr>
          </a:p>
        </p:txBody>
      </p:sp>
      <p:pic>
        <p:nvPicPr>
          <p:cNvPr id="31" name="图片 30" descr="F:\MA TASK\Pre-production\Flowerface\style\27f62937c0e1f69a141d017527ed478e--irish-clothing-historical-clothing.jpg27f62937c0e1f69a141d017527ed478e--irish-clothing-historical-clothing"/>
          <p:cNvPicPr>
            <a:picLocks noChangeAspect="1"/>
          </p:cNvPicPr>
          <p:nvPr>
            <p:custDataLst>
              <p:tags r:id="rId8"/>
            </p:custDataLst>
          </p:nvPr>
        </p:nvPicPr>
        <p:blipFill>
          <a:blip r:embed="rId9">
            <a:grayscl/>
          </a:blip>
          <a:srcRect/>
          <a:stretch>
            <a:fillRect/>
          </a:stretch>
        </p:blipFill>
        <p:spPr>
          <a:xfrm>
            <a:off x="3382645" y="3691255"/>
            <a:ext cx="2153920" cy="2108200"/>
          </a:xfrm>
          <a:prstGeom prst="rect">
            <a:avLst/>
          </a:prstGeom>
        </p:spPr>
      </p:pic>
      <p:sp>
        <p:nvSpPr>
          <p:cNvPr id="22" name="矩形 21"/>
          <p:cNvSpPr/>
          <p:nvPr>
            <p:custDataLst>
              <p:tags r:id="rId10"/>
            </p:custDataLst>
          </p:nvPr>
        </p:nvSpPr>
        <p:spPr>
          <a:xfrm>
            <a:off x="3279140" y="3691255"/>
            <a:ext cx="2360930" cy="2056130"/>
          </a:xfrm>
          <a:prstGeom prst="rect">
            <a:avLst/>
          </a:prstGeom>
          <a:noFill/>
          <a:ln w="57150" cap="flat" cmpd="sng" algn="ctr">
            <a:solidFill>
              <a:srgbClr val="000000">
                <a:lumMod val="65000"/>
                <a:lumOff val="35000"/>
              </a:srgbClr>
            </a:solidFill>
            <a:prstDash val="solid"/>
            <a:miter lim="800000"/>
          </a:ln>
          <a:effectLst/>
        </p:spPr>
        <p:txBody>
          <a:bodyPr wrap="square" rtlCol="0" anchor="ctr">
            <a:normAutofit/>
          </a:bodyPr>
          <a:lstStyle/>
          <a:p>
            <a:pPr algn="ctr">
              <a:lnSpc>
                <a:spcPct val="120000"/>
              </a:lnSpc>
            </a:pPr>
            <a:endParaRPr lang="zh-CN" altLang="en-US">
              <a:latin typeface="微软雅黑" panose="020B0503020204020204" charset="-122"/>
              <a:ea typeface="微软雅黑" panose="020B0503020204020204" charset="-122"/>
            </a:endParaRPr>
          </a:p>
        </p:txBody>
      </p:sp>
      <p:pic>
        <p:nvPicPr>
          <p:cNvPr id="34" name="图片 33" descr="F:\MA TASK\Pre-production\Flowerface\style\9a8920aa2ccdd9d5c409d0606f519cf2.jpg9a8920aa2ccdd9d5c409d0606f519cf2"/>
          <p:cNvPicPr>
            <a:picLocks noChangeAspect="1"/>
          </p:cNvPicPr>
          <p:nvPr>
            <p:custDataLst>
              <p:tags r:id="rId11"/>
            </p:custDataLst>
          </p:nvPr>
        </p:nvPicPr>
        <p:blipFill>
          <a:blip r:embed="rId12">
            <a:grayscl/>
          </a:blip>
          <a:srcRect/>
          <a:stretch>
            <a:fillRect/>
          </a:stretch>
        </p:blipFill>
        <p:spPr>
          <a:xfrm>
            <a:off x="6678930" y="3671570"/>
            <a:ext cx="1581785" cy="2075815"/>
          </a:xfrm>
          <a:prstGeom prst="rect">
            <a:avLst/>
          </a:prstGeom>
        </p:spPr>
      </p:pic>
      <p:sp>
        <p:nvSpPr>
          <p:cNvPr id="23" name="矩形 22"/>
          <p:cNvSpPr/>
          <p:nvPr>
            <p:custDataLst>
              <p:tags r:id="rId13"/>
            </p:custDataLst>
          </p:nvPr>
        </p:nvSpPr>
        <p:spPr>
          <a:xfrm>
            <a:off x="6316980" y="3691255"/>
            <a:ext cx="2360930" cy="2056130"/>
          </a:xfrm>
          <a:prstGeom prst="rect">
            <a:avLst/>
          </a:prstGeom>
          <a:noFill/>
          <a:ln w="57150" cap="flat" cmpd="sng" algn="ctr">
            <a:solidFill>
              <a:srgbClr val="000000">
                <a:lumMod val="65000"/>
                <a:lumOff val="35000"/>
              </a:srgbClr>
            </a:solidFill>
            <a:prstDash val="solid"/>
            <a:miter lim="800000"/>
          </a:ln>
          <a:effectLst/>
        </p:spPr>
        <p:txBody>
          <a:bodyPr wrap="square" rtlCol="0" anchor="ctr">
            <a:normAutofit/>
          </a:bodyPr>
          <a:lstStyle/>
          <a:p>
            <a:pPr algn="ctr">
              <a:lnSpc>
                <a:spcPct val="120000"/>
              </a:lnSpc>
            </a:pPr>
            <a:endParaRPr lang="zh-CN" altLang="en-US">
              <a:latin typeface="微软雅黑" panose="020B0503020204020204" charset="-122"/>
              <a:ea typeface="微软雅黑" panose="020B0503020204020204" charset="-122"/>
            </a:endParaRPr>
          </a:p>
        </p:txBody>
      </p:sp>
      <p:pic>
        <p:nvPicPr>
          <p:cNvPr id="37" name="图片 36" descr="F:\MA TASK\Pre-production\Flowerface\style\presentation\10-facts-ancient-celts-warriors-min-770x437.jpg10-facts-ancient-celts-warriors-min-770x437"/>
          <p:cNvPicPr>
            <a:picLocks noChangeAspect="1"/>
          </p:cNvPicPr>
          <p:nvPr>
            <p:custDataLst>
              <p:tags r:id="rId14"/>
            </p:custDataLst>
          </p:nvPr>
        </p:nvPicPr>
        <p:blipFill>
          <a:blip r:embed="rId15">
            <a:grayscl/>
          </a:blip>
          <a:srcRect l="14406" r="14406"/>
          <a:stretch>
            <a:fillRect/>
          </a:stretch>
        </p:blipFill>
        <p:spPr>
          <a:xfrm>
            <a:off x="9273540" y="3776345"/>
            <a:ext cx="2365375" cy="1885950"/>
          </a:xfrm>
          <a:prstGeom prst="rect">
            <a:avLst/>
          </a:prstGeom>
        </p:spPr>
      </p:pic>
      <p:sp>
        <p:nvSpPr>
          <p:cNvPr id="24" name="矩形 23"/>
          <p:cNvSpPr/>
          <p:nvPr>
            <p:custDataLst>
              <p:tags r:id="rId16"/>
            </p:custDataLst>
          </p:nvPr>
        </p:nvSpPr>
        <p:spPr>
          <a:xfrm>
            <a:off x="9273540" y="3691255"/>
            <a:ext cx="2360930" cy="2056130"/>
          </a:xfrm>
          <a:prstGeom prst="rect">
            <a:avLst/>
          </a:prstGeom>
          <a:noFill/>
          <a:ln w="57150" cap="flat" cmpd="sng" algn="ctr">
            <a:solidFill>
              <a:srgbClr val="000000">
                <a:lumMod val="65000"/>
                <a:lumOff val="35000"/>
              </a:srgbClr>
            </a:solidFill>
            <a:prstDash val="solid"/>
            <a:miter lim="800000"/>
          </a:ln>
          <a:effectLst/>
        </p:spPr>
        <p:txBody>
          <a:bodyPr wrap="square" rtlCol="0" anchor="ctr">
            <a:normAutofit/>
          </a:bodyPr>
          <a:lstStyle/>
          <a:p>
            <a:pPr algn="ctr">
              <a:lnSpc>
                <a:spcPct val="120000"/>
              </a:lnSpc>
            </a:pPr>
            <a:endParaRPr lang="zh-CN" altLang="en-US">
              <a:latin typeface="微软雅黑" panose="020B0503020204020204" charset="-122"/>
              <a:ea typeface="微软雅黑" panose="020B0503020204020204" charset="-122"/>
            </a:endParaRPr>
          </a:p>
        </p:txBody>
      </p:sp>
    </p:spTree>
    <p:custDataLst>
      <p:tags r:id="rId17"/>
    </p:custDataLst>
  </p:cSld>
  <p:clrMapOvr>
    <a:masterClrMapping/>
  </p:clrMapOvr>
  <mc:AlternateContent xmlns:mc="http://schemas.openxmlformats.org/markup-compatibility/2006">
    <mc:Choice xmlns:p14="http://schemas.microsoft.com/office/powerpoint/2010/main" Requires="p14">
      <p:transition p14:dur="500"/>
    </mc:Choice>
    <mc:Fallback>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 name="椭圆 4"/>
          <p:cNvSpPr/>
          <p:nvPr>
            <p:custDataLst>
              <p:tags r:id="rId1"/>
            </p:custDataLst>
          </p:nvPr>
        </p:nvSpPr>
        <p:spPr>
          <a:xfrm>
            <a:off x="11464590" y="407229"/>
            <a:ext cx="158449" cy="154745"/>
          </a:xfrm>
          <a:prstGeom prst="ellipse">
            <a:avLst/>
          </a:prstGeom>
          <a:solidFill>
            <a:srgbClr val="FFFFFF">
              <a:lumMod val="75000"/>
            </a:srgbClr>
          </a:solidFill>
          <a:ln w="12700" cap="flat" cmpd="sng" algn="ctr">
            <a:noFill/>
            <a:prstDash val="solid"/>
            <a:miter lim="800000"/>
          </a:ln>
          <a:effectLst/>
        </p:spPr>
        <p:txBody>
          <a:bodyPr rtlCol="0" anchor="ctr"/>
          <a:lstStyle/>
          <a:p>
            <a:pPr algn="ctr"/>
            <a:endParaRPr lang="zh-CN" altLang="en-US"/>
          </a:p>
        </p:txBody>
      </p:sp>
      <p:pic>
        <p:nvPicPr>
          <p:cNvPr id="26" name="图片 25" descr="F:\MA TASK\Pre-production\Flowerface\style\presentation\3ca6d7177f3e67090dca472731c79f3dfadc55c4.jpg3ca6d7177f3e67090dca472731c79f3dfadc55c4"/>
          <p:cNvPicPr>
            <a:picLocks noChangeAspect="1"/>
          </p:cNvPicPr>
          <p:nvPr>
            <p:custDataLst>
              <p:tags r:id="rId2"/>
            </p:custDataLst>
          </p:nvPr>
        </p:nvPicPr>
        <p:blipFill rotWithShape="1">
          <a:blip r:embed="rId3"/>
          <a:srcRect l="-1823" t="8541" r="1823" b="8541"/>
          <a:stretch>
            <a:fillRect/>
          </a:stretch>
        </p:blipFill>
        <p:spPr>
          <a:xfrm>
            <a:off x="146050" y="3427730"/>
            <a:ext cx="3204210" cy="3362325"/>
          </a:xfrm>
          <a:prstGeom prst="rect">
            <a:avLst/>
          </a:prstGeom>
          <a:ln>
            <a:solidFill>
              <a:srgbClr val="FFFFFF">
                <a:lumMod val="85000"/>
              </a:srgbClr>
            </a:solidFill>
          </a:ln>
        </p:spPr>
      </p:pic>
      <p:sp>
        <p:nvSpPr>
          <p:cNvPr id="2" name="文本框 1"/>
          <p:cNvSpPr txBox="1"/>
          <p:nvPr>
            <p:custDataLst>
              <p:tags r:id="rId4"/>
            </p:custDataLst>
          </p:nvPr>
        </p:nvSpPr>
        <p:spPr>
          <a:xfrm>
            <a:off x="6290945" y="561975"/>
            <a:ext cx="5508625" cy="127254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22860" rIns="22860">
            <a:spAutoFit/>
          </a:bodyPr>
          <a:lstStyle>
            <a:defPPr>
              <a:defRPr lang="zh-CN"/>
            </a:defPPr>
            <a:lvl1pPr marR="0" lvl="0" indent="0" fontAlgn="auto">
              <a:lnSpc>
                <a:spcPct val="120000"/>
              </a:lnSpc>
              <a:spcBef>
                <a:spcPts val="0"/>
              </a:spcBef>
              <a:spcAft>
                <a:spcPts val="0"/>
              </a:spcAft>
              <a:buClrTx/>
              <a:buSzTx/>
              <a:buFontTx/>
              <a:buNone/>
              <a:defRPr kumimoji="0" sz="3600" b="1" i="0" u="none" strike="noStrike" cap="none" spc="0" normalizeH="0" baseline="0">
                <a:ln>
                  <a:noFill/>
                </a:ln>
                <a:solidFill>
                  <a:srgbClr val="000000">
                    <a:lumMod val="75000"/>
                    <a:lumOff val="25000"/>
                  </a:srgbClr>
                </a:solidFill>
                <a:effectLst/>
                <a:uLnTx/>
                <a:uFillTx/>
                <a:latin typeface="微软雅黑" panose="020B0503020204020204" charset="-122"/>
                <a:ea typeface="微软雅黑" panose="020B0503020204020204" charset="-122"/>
                <a:cs typeface="Calibri" panose="020F0502020204030204" charset="0"/>
              </a:defRPr>
            </a:lvl1pPr>
            <a:lvl2pPr marL="742950" indent="-285750">
              <a:defRPr sz="4800">
                <a:solidFill>
                  <a:srgbClr val="27282D"/>
                </a:solidFill>
                <a:latin typeface="Calibri" panose="020F0502020204030204" charset="0"/>
                <a:cs typeface="Calibri" panose="020F0502020204030204" charset="0"/>
              </a:defRPr>
            </a:lvl2pPr>
            <a:lvl3pPr marL="1143000" indent="-228600">
              <a:defRPr sz="4800">
                <a:solidFill>
                  <a:srgbClr val="27282D"/>
                </a:solidFill>
                <a:latin typeface="Calibri" panose="020F0502020204030204" charset="0"/>
                <a:cs typeface="Calibri" panose="020F0502020204030204" charset="0"/>
              </a:defRPr>
            </a:lvl3pPr>
            <a:lvl4pPr marL="1600200" indent="-228600">
              <a:defRPr sz="4800">
                <a:solidFill>
                  <a:srgbClr val="27282D"/>
                </a:solidFill>
                <a:latin typeface="Calibri" panose="020F0502020204030204" charset="0"/>
                <a:cs typeface="Calibri" panose="020F0502020204030204" charset="0"/>
              </a:defRPr>
            </a:lvl4pPr>
            <a:lvl5pPr marL="2057400" indent="-228600">
              <a:defRPr sz="4800">
                <a:solidFill>
                  <a:srgbClr val="27282D"/>
                </a:solidFill>
                <a:latin typeface="Calibri" panose="020F0502020204030204" charset="0"/>
                <a:cs typeface="Calibri" panose="020F0502020204030204" charset="0"/>
              </a:defRPr>
            </a:lvl5pPr>
            <a:lvl6pPr marL="2514600" indent="-228600" defTabSz="2436495" eaLnBrk="0" fontAlgn="base" hangingPunct="0">
              <a:spcBef>
                <a:spcPct val="0"/>
              </a:spcBef>
              <a:spcAft>
                <a:spcPct val="0"/>
              </a:spcAft>
              <a:defRPr sz="4800">
                <a:solidFill>
                  <a:srgbClr val="27282D"/>
                </a:solidFill>
                <a:latin typeface="Calibri" panose="020F0502020204030204" charset="0"/>
                <a:cs typeface="Calibri" panose="020F0502020204030204" charset="0"/>
              </a:defRPr>
            </a:lvl6pPr>
            <a:lvl7pPr marL="2971800" indent="-228600" defTabSz="2436495" eaLnBrk="0" fontAlgn="base" hangingPunct="0">
              <a:spcBef>
                <a:spcPct val="0"/>
              </a:spcBef>
              <a:spcAft>
                <a:spcPct val="0"/>
              </a:spcAft>
              <a:defRPr sz="4800">
                <a:solidFill>
                  <a:srgbClr val="27282D"/>
                </a:solidFill>
                <a:latin typeface="Calibri" panose="020F0502020204030204" charset="0"/>
                <a:cs typeface="Calibri" panose="020F0502020204030204" charset="0"/>
              </a:defRPr>
            </a:lvl7pPr>
            <a:lvl8pPr marL="3429000" indent="-228600" defTabSz="2436495" eaLnBrk="0" fontAlgn="base" hangingPunct="0">
              <a:spcBef>
                <a:spcPct val="0"/>
              </a:spcBef>
              <a:spcAft>
                <a:spcPct val="0"/>
              </a:spcAft>
              <a:defRPr sz="4800">
                <a:solidFill>
                  <a:srgbClr val="27282D"/>
                </a:solidFill>
                <a:latin typeface="Calibri" panose="020F0502020204030204" charset="0"/>
                <a:cs typeface="Calibri" panose="020F0502020204030204" charset="0"/>
              </a:defRPr>
            </a:lvl8pPr>
            <a:lvl9pPr marL="3886200" indent="-228600" defTabSz="2436495" eaLnBrk="0" fontAlgn="base" hangingPunct="0">
              <a:spcBef>
                <a:spcPct val="0"/>
              </a:spcBef>
              <a:spcAft>
                <a:spcPct val="0"/>
              </a:spcAft>
              <a:defRPr sz="4800">
                <a:solidFill>
                  <a:srgbClr val="27282D"/>
                </a:solidFill>
                <a:latin typeface="Calibri" panose="020F0502020204030204" charset="0"/>
                <a:cs typeface="Calibri" panose="020F0502020204030204" charset="0"/>
              </a:defRPr>
            </a:lvl9pPr>
          </a:lstStyle>
          <a:p>
            <a:pPr algn="ctr"/>
            <a:r>
              <a:rPr lang="en-US" altLang="zh-CN" sz="2800" dirty="0">
                <a:latin typeface="Arial" panose="020B0604020202020204" pitchFamily="34" charset="0"/>
              </a:rPr>
              <a:t>2.2 reference of related element   in some visual works</a:t>
            </a:r>
            <a:r>
              <a:rPr lang="en-US" altLang="zh-CN" dirty="0">
                <a:latin typeface="Arial" panose="020B0604020202020204" pitchFamily="34" charset="0"/>
              </a:rPr>
              <a:t> </a:t>
            </a:r>
            <a:endParaRPr lang="en-US" altLang="zh-CN" dirty="0">
              <a:latin typeface="Arial" panose="020B0604020202020204" pitchFamily="34" charset="0"/>
            </a:endParaRPr>
          </a:p>
        </p:txBody>
      </p:sp>
      <p:sp>
        <p:nvSpPr>
          <p:cNvPr id="4" name="文本框 3"/>
          <p:cNvSpPr txBox="1"/>
          <p:nvPr>
            <p:custDataLst>
              <p:tags r:id="rId5"/>
            </p:custDataLst>
          </p:nvPr>
        </p:nvSpPr>
        <p:spPr>
          <a:xfrm>
            <a:off x="6957695" y="1834515"/>
            <a:ext cx="4506595" cy="3692525"/>
          </a:xfrm>
          <a:prstGeom prst="rect">
            <a:avLst/>
          </a:prstGeom>
          <a:ln w="25400">
            <a:miter lim="400000"/>
          </a:ln>
        </p:spPr>
        <p:txBody>
          <a:bodyPr wrap="square" tIns="45720" bIns="45720">
            <a:spAutoFit/>
          </a:bodyPr>
          <a:lstStyle>
            <a:defPPr>
              <a:defRPr lang="zh-CN"/>
            </a:defPPr>
            <a:lvl1pPr>
              <a:lnSpc>
                <a:spcPct val="130000"/>
              </a:lnSpc>
              <a:defRPr sz="2000" spc="150">
                <a:solidFill>
                  <a:srgbClr val="000000">
                    <a:lumMod val="65000"/>
                    <a:lumOff val="35000"/>
                  </a:srgbClr>
                </a:solidFill>
                <a:latin typeface="微软雅黑" panose="020B0503020204020204" charset="-122"/>
                <a:ea typeface="微软雅黑" panose="020B0503020204020204" charset="-122"/>
                <a:cs typeface="Lato Regular"/>
              </a:defRPr>
            </a:lvl1pPr>
          </a:lstStyle>
          <a:p>
            <a:r>
              <a:rPr lang="en-US" altLang="zh-CN">
                <a:latin typeface="Arial" panose="020B0604020202020204" pitchFamily="34" charset="0"/>
              </a:rPr>
              <a:t>a.Costume </a:t>
            </a:r>
            <a:endParaRPr lang="en-US" altLang="zh-CN">
              <a:latin typeface="Arial" panose="020B0604020202020204" pitchFamily="34" charset="0"/>
            </a:endParaRPr>
          </a:p>
          <a:p>
            <a:r>
              <a:rPr lang="en-US" altLang="zh-CN">
                <a:latin typeface="Arial" panose="020B0604020202020204" pitchFamily="34" charset="0"/>
              </a:rPr>
              <a:t>head decoration/feather</a:t>
            </a:r>
            <a:endParaRPr lang="en-US" altLang="zh-CN">
              <a:latin typeface="Arial" panose="020B0604020202020204" pitchFamily="34" charset="0"/>
            </a:endParaRPr>
          </a:p>
          <a:p>
            <a:r>
              <a:rPr lang="en-US" altLang="zh-CN">
                <a:latin typeface="Arial" panose="020B0604020202020204" pitchFamily="34" charset="0"/>
              </a:rPr>
              <a:t>b.look like and figure:Red hair/blond hair,with blue tatto.</a:t>
            </a:r>
            <a:endParaRPr lang="en-US" altLang="zh-CN">
              <a:latin typeface="Arial" panose="020B0604020202020204" pitchFamily="34" charset="0"/>
            </a:endParaRPr>
          </a:p>
          <a:p>
            <a:r>
              <a:rPr lang="en-US" altLang="zh-CN">
                <a:latin typeface="Arial" panose="020B0604020202020204" pitchFamily="34" charset="0"/>
              </a:rPr>
              <a:t>                  </a:t>
            </a:r>
            <a:endParaRPr lang="en-US" altLang="zh-CN">
              <a:latin typeface="Arial" panose="020B0604020202020204" pitchFamily="34" charset="0"/>
            </a:endParaRPr>
          </a:p>
          <a:p>
            <a:endParaRPr lang="en-US" altLang="zh-CN">
              <a:latin typeface="Arial" panose="020B0604020202020204" pitchFamily="34" charset="0"/>
            </a:endParaRPr>
          </a:p>
          <a:p>
            <a:r>
              <a:rPr lang="en-US" altLang="zh-CN">
                <a:latin typeface="Arial" panose="020B0604020202020204" pitchFamily="34" charset="0"/>
              </a:rPr>
              <a:t>                    </a:t>
            </a:r>
            <a:r>
              <a:rPr lang="zh-CN" altLang="en-US">
                <a:latin typeface="Arial" panose="020B0604020202020204" pitchFamily="34" charset="0"/>
              </a:rPr>
              <a:t>《</a:t>
            </a:r>
            <a:r>
              <a:rPr lang="en-US" altLang="zh-CN">
                <a:latin typeface="Arial" panose="020B0604020202020204" pitchFamily="34" charset="0"/>
              </a:rPr>
              <a:t>brave heart</a:t>
            </a:r>
            <a:r>
              <a:rPr lang="zh-CN" altLang="en-US">
                <a:latin typeface="Arial" panose="020B0604020202020204" pitchFamily="34" charset="0"/>
              </a:rPr>
              <a:t>》</a:t>
            </a:r>
            <a:endParaRPr lang="zh-CN" altLang="en-US">
              <a:latin typeface="Arial" panose="020B0604020202020204" pitchFamily="34" charset="0"/>
            </a:endParaRPr>
          </a:p>
          <a:p>
            <a:r>
              <a:rPr lang="zh-CN" altLang="en-US">
                <a:latin typeface="Arial" panose="020B0604020202020204" pitchFamily="34" charset="0"/>
              </a:rPr>
              <a:t>                     《</a:t>
            </a:r>
            <a:r>
              <a:rPr lang="en-US" altLang="zh-CN">
                <a:latin typeface="Arial" panose="020B0604020202020204" pitchFamily="34" charset="0"/>
              </a:rPr>
              <a:t>Camelot</a:t>
            </a:r>
            <a:r>
              <a:rPr lang="zh-CN" altLang="en-US">
                <a:latin typeface="Arial" panose="020B0604020202020204" pitchFamily="34" charset="0"/>
              </a:rPr>
              <a:t>》</a:t>
            </a:r>
            <a:endParaRPr lang="en-US" altLang="zh-CN">
              <a:latin typeface="Arial" panose="020B0604020202020204" pitchFamily="34" charset="0"/>
            </a:endParaRPr>
          </a:p>
          <a:p>
            <a:endParaRPr lang="en-US" altLang="zh-CN">
              <a:latin typeface="Arial" panose="020B0604020202020204" pitchFamily="34" charset="0"/>
            </a:endParaRPr>
          </a:p>
        </p:txBody>
      </p:sp>
      <p:pic>
        <p:nvPicPr>
          <p:cNvPr id="7" name="图片 6" descr="F:\MA TASK\Pre-production\Flowerface\style\presentation\97ddd4f2-50be-4593-82d1-4410845c19e7.jpg97ddd4f2-50be-4593-82d1-4410845c19e7"/>
          <p:cNvPicPr>
            <a:picLocks noChangeAspect="1"/>
          </p:cNvPicPr>
          <p:nvPr>
            <p:custDataLst>
              <p:tags r:id="rId6"/>
            </p:custDataLst>
          </p:nvPr>
        </p:nvPicPr>
        <p:blipFill rotWithShape="1">
          <a:blip r:embed="rId7"/>
          <a:srcRect l="408" t="869" r="-113" b="-869"/>
          <a:stretch>
            <a:fillRect/>
          </a:stretch>
        </p:blipFill>
        <p:spPr>
          <a:xfrm>
            <a:off x="3350260" y="3473450"/>
            <a:ext cx="5196205" cy="3127375"/>
          </a:xfrm>
          <a:prstGeom prst="rect">
            <a:avLst/>
          </a:prstGeom>
          <a:ln>
            <a:solidFill>
              <a:srgbClr val="FFFFFF">
                <a:lumMod val="85000"/>
              </a:srgbClr>
            </a:solidFill>
          </a:ln>
        </p:spPr>
      </p:pic>
      <p:pic>
        <p:nvPicPr>
          <p:cNvPr id="8" name="图片 7" descr="F:\MA TASK\Pre-production\Flowerface\style\presentation\-Brave-brave-31719356-1920-1200.jpg-Brave-brave-31719356-1920-1200"/>
          <p:cNvPicPr>
            <a:picLocks noChangeAspect="1"/>
          </p:cNvPicPr>
          <p:nvPr/>
        </p:nvPicPr>
        <p:blipFill>
          <a:blip r:embed="rId8"/>
          <a:srcRect t="4591" b="4591"/>
          <a:stretch>
            <a:fillRect/>
          </a:stretch>
        </p:blipFill>
        <p:spPr>
          <a:xfrm>
            <a:off x="146050" y="237490"/>
            <a:ext cx="5701030" cy="3235960"/>
          </a:xfrm>
          <a:prstGeom prst="rect">
            <a:avLst/>
          </a:prstGeom>
        </p:spPr>
      </p:pic>
    </p:spTree>
    <p:custDataLst>
      <p:tags r:id="rId9"/>
    </p:custDataLst>
  </p:cSld>
  <p:clrMapOvr>
    <a:masterClrMapping/>
  </p:clrMapOvr>
  <mc:AlternateContent xmlns:mc="http://schemas.openxmlformats.org/markup-compatibility/2006">
    <mc:Choice xmlns:p14="http://schemas.microsoft.com/office/powerpoint/2010/main" Requires="p14">
      <p:transition spd="slow" p14:dur="1000">
        <p:dissolve/>
      </p:transition>
    </mc:Choice>
    <mc:Fallback>
      <p:transition spd="slow">
        <p:dissolve/>
      </p:transition>
    </mc:Fallback>
  </mc:AlternateContent>
  <p:timing>
    <p:tnLst>
      <p:par>
        <p:cTn id="1" dur="indefinite" restart="never" fill="hold"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0" name="矩形 9"/>
          <p:cNvSpPr/>
          <p:nvPr>
            <p:custDataLst>
              <p:tags r:id="rId1"/>
            </p:custDataLst>
          </p:nvPr>
        </p:nvSpPr>
        <p:spPr>
          <a:xfrm>
            <a:off x="11268891" y="542653"/>
            <a:ext cx="383178" cy="78378"/>
          </a:xfrm>
          <a:prstGeom prst="rect">
            <a:avLst/>
          </a:prstGeom>
          <a:solidFill>
            <a:srgbClr val="E7E6E6">
              <a:lumMod val="50000"/>
            </a:srgbClr>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ea"/>
            </a:endParaRPr>
          </a:p>
        </p:txBody>
      </p:sp>
      <p:sp>
        <p:nvSpPr>
          <p:cNvPr id="3" name="文本框 2"/>
          <p:cNvSpPr txBox="1"/>
          <p:nvPr>
            <p:custDataLst>
              <p:tags r:id="rId2"/>
            </p:custDataLst>
          </p:nvPr>
        </p:nvSpPr>
        <p:spPr>
          <a:xfrm>
            <a:off x="6659245" y="542925"/>
            <a:ext cx="5095240" cy="1076325"/>
          </a:xfrm>
          <a:prstGeom prst="rect">
            <a:avLst/>
          </a:prstGeom>
          <a:noFill/>
        </p:spPr>
        <p:txBody>
          <a:bodyPr wrap="square" rtlCol="0">
            <a:spAutoFit/>
          </a:bodyPr>
          <a:lstStyle>
            <a:defPPr>
              <a:defRPr lang="zh-CN"/>
            </a:defPPr>
            <a:lvl1pPr marR="0" lvl="0" indent="0" fontAlgn="auto">
              <a:lnSpc>
                <a:spcPct val="100000"/>
              </a:lnSpc>
              <a:spcBef>
                <a:spcPts val="0"/>
              </a:spcBef>
              <a:spcAft>
                <a:spcPts val="0"/>
              </a:spcAft>
              <a:buClrTx/>
              <a:buSzTx/>
              <a:buFontTx/>
              <a:buNone/>
              <a:defRPr kumimoji="0" sz="4000" b="0" i="0" u="none" strike="noStrike" cap="none" spc="0" normalizeH="0" baseline="0">
                <a:ln>
                  <a:noFill/>
                </a:ln>
                <a:solidFill>
                  <a:srgbClr val="000000">
                    <a:lumMod val="75000"/>
                    <a:lumOff val="25000"/>
                  </a:srgbClr>
                </a:solidFill>
                <a:effectLst/>
                <a:uLnTx/>
                <a:uFillTx/>
                <a:latin typeface="微软雅黑" panose="020B0503020204020204" charset="-122"/>
                <a:ea typeface="微软雅黑" panose="020B0503020204020204" charset="-122"/>
              </a:defRPr>
            </a:lvl1pPr>
          </a:lstStyle>
          <a:p>
            <a:pPr algn="ctr"/>
            <a:r>
              <a:rPr lang="en-US" altLang="zh-CN" sz="3200">
                <a:solidFill>
                  <a:srgbClr val="000000">
                    <a:lumMod val="75000"/>
                    <a:lumOff val="25000"/>
                  </a:srgbClr>
                </a:solidFill>
                <a:latin typeface="Arial" panose="020B0604020202020204" pitchFamily="34" charset="0"/>
              </a:rPr>
              <a:t>3.1 development in Husband design </a:t>
            </a:r>
            <a:endParaRPr lang="en-US" altLang="zh-CN" sz="3200">
              <a:solidFill>
                <a:srgbClr val="000000">
                  <a:lumMod val="75000"/>
                  <a:lumOff val="25000"/>
                </a:srgbClr>
              </a:solidFill>
              <a:latin typeface="Arial" panose="020B0604020202020204" pitchFamily="34" charset="0"/>
            </a:endParaRPr>
          </a:p>
        </p:txBody>
      </p:sp>
      <p:sp>
        <p:nvSpPr>
          <p:cNvPr id="4" name="文本框 3"/>
          <p:cNvSpPr txBox="1"/>
          <p:nvPr>
            <p:custDataLst>
              <p:tags r:id="rId3"/>
            </p:custDataLst>
          </p:nvPr>
        </p:nvSpPr>
        <p:spPr>
          <a:xfrm>
            <a:off x="7551692" y="1560014"/>
            <a:ext cx="3600000" cy="4154170"/>
          </a:xfrm>
          <a:prstGeom prst="rect">
            <a:avLst/>
          </a:prstGeom>
          <a:noFill/>
        </p:spPr>
        <p:txBody>
          <a:bodyPr wrap="square" rtlCol="0">
            <a:spAutoFit/>
          </a:bodyPr>
          <a:lstStyle>
            <a:defPPr>
              <a:defRPr lang="zh-CN"/>
            </a:defPPr>
            <a:lvl1pPr marR="0" lvl="0" indent="0" fontAlgn="auto">
              <a:lnSpc>
                <a:spcPct val="120000"/>
              </a:lnSpc>
              <a:spcBef>
                <a:spcPts val="0"/>
              </a:spcBef>
              <a:spcAft>
                <a:spcPts val="0"/>
              </a:spcAft>
              <a:buClrTx/>
              <a:buSzTx/>
              <a:buFontTx/>
              <a:buNone/>
              <a:defRPr kumimoji="0" sz="1400" b="0" i="0" u="none" strike="noStrike" cap="none" spc="0" normalizeH="0" baseline="0">
                <a:ln>
                  <a:noFill/>
                </a:ln>
                <a:solidFill>
                  <a:prstClr val="white">
                    <a:lumMod val="50000"/>
                  </a:prstClr>
                </a:solidFill>
                <a:effectLst/>
                <a:uLnTx/>
                <a:uFillTx/>
                <a:latin typeface="微软雅黑" panose="020B0503020204020204" charset="-122"/>
                <a:ea typeface="微软雅黑" panose="020B0503020204020204" charset="-122"/>
              </a:defRPr>
            </a:lvl1pPr>
          </a:lstStyle>
          <a:p>
            <a:r>
              <a:rPr lang="en-US" altLang="zh-CN" sz="2000">
                <a:solidFill>
                  <a:srgbClr val="000000">
                    <a:lumMod val="65000"/>
                    <a:lumOff val="35000"/>
                  </a:srgbClr>
                </a:solidFill>
                <a:latin typeface="Arial" panose="020B0604020202020204" pitchFamily="34" charset="0"/>
              </a:rPr>
              <a:t>Lleu—the name of husband </a:t>
            </a:r>
            <a:endParaRPr lang="en-US" altLang="zh-CN" sz="2000">
              <a:solidFill>
                <a:srgbClr val="000000">
                  <a:lumMod val="65000"/>
                  <a:lumOff val="35000"/>
                </a:srgbClr>
              </a:solidFill>
              <a:latin typeface="Arial" panose="020B0604020202020204" pitchFamily="34" charset="0"/>
            </a:endParaRPr>
          </a:p>
          <a:p>
            <a:r>
              <a:rPr lang="en-US" altLang="zh-CN" sz="2000">
                <a:solidFill>
                  <a:srgbClr val="000000">
                    <a:lumMod val="65000"/>
                    <a:lumOff val="35000"/>
                  </a:srgbClr>
                </a:solidFill>
                <a:latin typeface="Arial" panose="020B0604020202020204" pitchFamily="34" charset="0"/>
              </a:rPr>
              <a:t> - a young man with yellow long hair and no hair on his face and clothes seems like a soilder.</a:t>
            </a:r>
            <a:endParaRPr lang="en-US" altLang="zh-CN" sz="2000">
              <a:solidFill>
                <a:srgbClr val="000000">
                  <a:lumMod val="65000"/>
                  <a:lumOff val="35000"/>
                </a:srgbClr>
              </a:solidFill>
              <a:latin typeface="Arial" panose="020B0604020202020204" pitchFamily="34" charset="0"/>
            </a:endParaRPr>
          </a:p>
          <a:p>
            <a:endParaRPr lang="en-US" altLang="zh-CN" sz="2000">
              <a:solidFill>
                <a:srgbClr val="000000">
                  <a:lumMod val="65000"/>
                  <a:lumOff val="35000"/>
                </a:srgbClr>
              </a:solidFill>
              <a:latin typeface="Arial" panose="020B0604020202020204" pitchFamily="34" charset="0"/>
            </a:endParaRPr>
          </a:p>
          <a:p>
            <a:r>
              <a:rPr lang="en-US" altLang="zh-CN" sz="2000">
                <a:solidFill>
                  <a:srgbClr val="000000">
                    <a:lumMod val="65000"/>
                    <a:lumOff val="35000"/>
                  </a:srgbClr>
                </a:solidFill>
                <a:latin typeface="Arial" panose="020B0604020202020204" pitchFamily="34" charset="0"/>
              </a:rPr>
              <a:t>Identity:Warrior,the son of lord</a:t>
            </a:r>
            <a:endParaRPr lang="en-US" altLang="zh-CN" sz="2000">
              <a:solidFill>
                <a:srgbClr val="000000">
                  <a:lumMod val="65000"/>
                  <a:lumOff val="35000"/>
                </a:srgbClr>
              </a:solidFill>
              <a:latin typeface="Arial" panose="020B0604020202020204" pitchFamily="34" charset="0"/>
            </a:endParaRPr>
          </a:p>
          <a:p>
            <a:r>
              <a:rPr lang="en-US" altLang="zh-CN" sz="2000">
                <a:solidFill>
                  <a:srgbClr val="000000">
                    <a:lumMod val="65000"/>
                    <a:lumOff val="35000"/>
                  </a:srgbClr>
                </a:solidFill>
                <a:latin typeface="Arial" panose="020B0604020202020204" pitchFamily="34" charset="0"/>
              </a:rPr>
              <a:t>Celtic armor,hamlet,spear</a:t>
            </a:r>
            <a:r>
              <a:rPr lang="en-US" altLang="zh-CN" sz="2000">
                <a:solidFill>
                  <a:srgbClr val="000000">
                    <a:lumMod val="65000"/>
                    <a:lumOff val="35000"/>
                  </a:srgbClr>
                </a:solidFill>
                <a:latin typeface="Arial" panose="020B0604020202020204" pitchFamily="34" charset="0"/>
              </a:rPr>
              <a:t> </a:t>
            </a:r>
            <a:endParaRPr lang="zh-CN" altLang="en-US" sz="2000">
              <a:solidFill>
                <a:srgbClr val="000000">
                  <a:lumMod val="65000"/>
                  <a:lumOff val="35000"/>
                </a:srgbClr>
              </a:solidFill>
              <a:latin typeface="Arial" panose="020B0604020202020204" pitchFamily="34" charset="0"/>
            </a:endParaRPr>
          </a:p>
          <a:p>
            <a:r>
              <a:rPr lang="zh-CN" altLang="en-US" sz="2000">
                <a:solidFill>
                  <a:srgbClr val="000000">
                    <a:lumMod val="65000"/>
                    <a:lumOff val="35000"/>
                  </a:srgbClr>
                </a:solidFill>
                <a:latin typeface="Arial" panose="020B0604020202020204" pitchFamily="34" charset="0"/>
              </a:rPr>
              <a:t>原型：凯尔特神话太阳神；年轻勇猛的战士，艺术。</a:t>
            </a:r>
            <a:endParaRPr lang="zh-CN" altLang="en-US" sz="2000">
              <a:solidFill>
                <a:srgbClr val="000000">
                  <a:lumMod val="65000"/>
                  <a:lumOff val="35000"/>
                </a:srgbClr>
              </a:solidFill>
              <a:latin typeface="Arial" panose="020B0604020202020204" pitchFamily="34" charset="0"/>
            </a:endParaRPr>
          </a:p>
          <a:p>
            <a:endParaRPr lang="en-US" altLang="zh-CN" sz="2000">
              <a:solidFill>
                <a:srgbClr val="000000">
                  <a:lumMod val="65000"/>
                  <a:lumOff val="35000"/>
                </a:srgbClr>
              </a:solidFill>
              <a:latin typeface="Arial" panose="020B0604020202020204" pitchFamily="34" charset="0"/>
            </a:endParaRPr>
          </a:p>
        </p:txBody>
      </p:sp>
      <p:pic>
        <p:nvPicPr>
          <p:cNvPr id="5" name="图片 4" descr="1_bIxODs3SBhrrYOCXN0rBUQ"/>
          <p:cNvPicPr>
            <a:picLocks noChangeAspect="1"/>
          </p:cNvPicPr>
          <p:nvPr/>
        </p:nvPicPr>
        <p:blipFill>
          <a:blip r:embed="rId4"/>
          <a:stretch>
            <a:fillRect/>
          </a:stretch>
        </p:blipFill>
        <p:spPr>
          <a:xfrm>
            <a:off x="407035" y="542925"/>
            <a:ext cx="2808605" cy="3973195"/>
          </a:xfrm>
          <a:prstGeom prst="rect">
            <a:avLst/>
          </a:prstGeom>
        </p:spPr>
      </p:pic>
      <p:pic>
        <p:nvPicPr>
          <p:cNvPr id="6" name="图片 5" descr="celtic_gods_goddesses_facts_4"/>
          <p:cNvPicPr>
            <a:picLocks noChangeAspect="1"/>
          </p:cNvPicPr>
          <p:nvPr/>
        </p:nvPicPr>
        <p:blipFill>
          <a:blip r:embed="rId5"/>
          <a:stretch>
            <a:fillRect/>
          </a:stretch>
        </p:blipFill>
        <p:spPr>
          <a:xfrm>
            <a:off x="3215640" y="542925"/>
            <a:ext cx="3646805" cy="3972560"/>
          </a:xfrm>
          <a:prstGeom prst="rect">
            <a:avLst/>
          </a:prstGeom>
        </p:spPr>
      </p:pic>
      <p:sp>
        <p:nvSpPr>
          <p:cNvPr id="7" name="文本框 6"/>
          <p:cNvSpPr txBox="1"/>
          <p:nvPr>
            <p:custDataLst>
              <p:tags r:id="rId6"/>
            </p:custDataLst>
          </p:nvPr>
        </p:nvSpPr>
        <p:spPr>
          <a:xfrm>
            <a:off x="407035" y="4798695"/>
            <a:ext cx="6970395" cy="1568450"/>
          </a:xfrm>
          <a:prstGeom prst="rect">
            <a:avLst/>
          </a:prstGeom>
          <a:noFill/>
        </p:spPr>
        <p:txBody>
          <a:bodyPr wrap="square" rtlCol="0">
            <a:spAutoFit/>
          </a:bodyPr>
          <a:lstStyle>
            <a:defPPr>
              <a:defRPr lang="zh-CN"/>
            </a:defPPr>
            <a:lvl1pPr marR="0" lvl="0" indent="0" fontAlgn="auto">
              <a:lnSpc>
                <a:spcPct val="120000"/>
              </a:lnSpc>
              <a:spcBef>
                <a:spcPts val="0"/>
              </a:spcBef>
              <a:spcAft>
                <a:spcPts val="0"/>
              </a:spcAft>
              <a:buClrTx/>
              <a:buSzTx/>
              <a:buFontTx/>
              <a:buNone/>
              <a:defRPr kumimoji="0" sz="1400" b="0" i="0" u="none" strike="noStrike" cap="none" spc="0" normalizeH="0" baseline="0">
                <a:ln>
                  <a:noFill/>
                </a:ln>
                <a:solidFill>
                  <a:prstClr val="white">
                    <a:lumMod val="50000"/>
                  </a:prstClr>
                </a:solidFill>
                <a:effectLst/>
                <a:uLnTx/>
                <a:uFillTx/>
                <a:latin typeface="微软雅黑" panose="020B0503020204020204" charset="-122"/>
                <a:ea typeface="微软雅黑" panose="020B0503020204020204" charset="-122"/>
              </a:defRPr>
            </a:lvl1pPr>
          </a:lstStyle>
          <a:p>
            <a:r>
              <a:rPr lang="en-US" altLang="zh-CN" sz="2000">
                <a:solidFill>
                  <a:srgbClr val="000000">
                    <a:lumMod val="65000"/>
                    <a:lumOff val="35000"/>
                  </a:srgbClr>
                </a:solidFill>
                <a:latin typeface="Arial" panose="020B0604020202020204" pitchFamily="34" charset="0"/>
              </a:rPr>
              <a:t>The image of Lleu is from ''Lugos”,a land owner,a hero</a:t>
            </a:r>
            <a:r>
              <a:rPr lang="en-US" altLang="zh-CN" sz="2000">
                <a:solidFill>
                  <a:srgbClr val="000000">
                    <a:lumMod val="65000"/>
                    <a:lumOff val="35000"/>
                  </a:srgbClr>
                </a:solidFill>
                <a:latin typeface="Arial" panose="020B0604020202020204" pitchFamily="34" charset="0"/>
                <a:sym typeface="+mn-ea"/>
              </a:rPr>
              <a:t> in ancient Celtic myth in western European.</a:t>
            </a:r>
            <a:endParaRPr lang="en-US" altLang="zh-CN" sz="2000">
              <a:solidFill>
                <a:srgbClr val="000000">
                  <a:lumMod val="65000"/>
                  <a:lumOff val="35000"/>
                </a:srgbClr>
              </a:solidFill>
              <a:latin typeface="Arial" panose="020B0604020202020204" pitchFamily="34" charset="0"/>
              <a:sym typeface="+mn-ea"/>
            </a:endParaRPr>
          </a:p>
          <a:p>
            <a:r>
              <a:rPr lang="en-US" altLang="zh-CN" sz="2000">
                <a:solidFill>
                  <a:srgbClr val="000000">
                    <a:lumMod val="65000"/>
                    <a:lumOff val="35000"/>
                  </a:srgbClr>
                </a:solidFill>
                <a:latin typeface="Arial" panose="020B0604020202020204" pitchFamily="34" charset="0"/>
                <a:sym typeface="+mn-ea"/>
              </a:rPr>
              <a:t>“Lleu Llaw Gyffes” in Welsh</a:t>
            </a:r>
            <a:endParaRPr lang="en-US" altLang="zh-CN" sz="2000">
              <a:solidFill>
                <a:srgbClr val="000000">
                  <a:lumMod val="65000"/>
                  <a:lumOff val="35000"/>
                </a:srgbClr>
              </a:solidFill>
              <a:latin typeface="Arial" panose="020B0604020202020204" pitchFamily="34" charset="0"/>
              <a:sym typeface="+mn-ea"/>
            </a:endParaRPr>
          </a:p>
          <a:p>
            <a:r>
              <a:rPr lang="en-US" altLang="zh-CN" sz="2000">
                <a:solidFill>
                  <a:srgbClr val="000000">
                    <a:lumMod val="65000"/>
                    <a:lumOff val="35000"/>
                  </a:srgbClr>
                </a:solidFill>
                <a:latin typeface="Arial" panose="020B0604020202020204" pitchFamily="34" charset="0"/>
              </a:rPr>
              <a:t>as above illustrations,The hero Lugos and his mother.</a:t>
            </a:r>
            <a:endParaRPr lang="en-US" altLang="zh-CN" sz="2000">
              <a:solidFill>
                <a:srgbClr val="000000">
                  <a:lumMod val="65000"/>
                  <a:lumOff val="35000"/>
                </a:srgbClr>
              </a:solidFill>
              <a:latin typeface="Arial" panose="020B0604020202020204" pitchFamily="34" charset="0"/>
            </a:endParaRPr>
          </a:p>
        </p:txBody>
      </p:sp>
    </p:spTree>
    <p:custDataLst>
      <p:tags r:id="rId7"/>
    </p:custDataLst>
  </p:cSld>
  <p:clrMapOvr>
    <a:masterClrMapping/>
  </p:clrMapOvr>
  <mc:AlternateContent xmlns:mc="http://schemas.openxmlformats.org/markup-compatibility/2006">
    <mc:Choice xmlns:p14="http://schemas.microsoft.com/office/powerpoint/2010/main" Requires="p14">
      <p:transition p14:dur="500"/>
    </mc:Choice>
    <mc:Fallback>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0" name="矩形 9"/>
          <p:cNvSpPr/>
          <p:nvPr>
            <p:custDataLst>
              <p:tags r:id="rId1"/>
            </p:custDataLst>
          </p:nvPr>
        </p:nvSpPr>
        <p:spPr>
          <a:xfrm>
            <a:off x="11268891" y="542653"/>
            <a:ext cx="383178" cy="78378"/>
          </a:xfrm>
          <a:prstGeom prst="rect">
            <a:avLst/>
          </a:prstGeom>
          <a:solidFill>
            <a:srgbClr val="E7E6E6">
              <a:lumMod val="50000"/>
            </a:srgbClr>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ea"/>
            </a:endParaRPr>
          </a:p>
        </p:txBody>
      </p:sp>
      <p:sp>
        <p:nvSpPr>
          <p:cNvPr id="3" name="文本框 2"/>
          <p:cNvSpPr txBox="1"/>
          <p:nvPr>
            <p:custDataLst>
              <p:tags r:id="rId2"/>
            </p:custDataLst>
          </p:nvPr>
        </p:nvSpPr>
        <p:spPr>
          <a:xfrm>
            <a:off x="5745480" y="750570"/>
            <a:ext cx="5995035" cy="1076325"/>
          </a:xfrm>
          <a:prstGeom prst="rect">
            <a:avLst/>
          </a:prstGeom>
          <a:noFill/>
        </p:spPr>
        <p:txBody>
          <a:bodyPr wrap="square" rtlCol="0">
            <a:spAutoFit/>
          </a:bodyPr>
          <a:lstStyle>
            <a:defPPr>
              <a:defRPr lang="zh-CN"/>
            </a:defPPr>
            <a:lvl1pPr marR="0" lvl="0" indent="0" fontAlgn="auto">
              <a:lnSpc>
                <a:spcPct val="100000"/>
              </a:lnSpc>
              <a:spcBef>
                <a:spcPts val="0"/>
              </a:spcBef>
              <a:spcAft>
                <a:spcPts val="0"/>
              </a:spcAft>
              <a:buClrTx/>
              <a:buSzTx/>
              <a:buFontTx/>
              <a:buNone/>
              <a:defRPr kumimoji="0" sz="4000" b="0" i="0" u="none" strike="noStrike" cap="none" spc="0" normalizeH="0" baseline="0">
                <a:ln>
                  <a:noFill/>
                </a:ln>
                <a:solidFill>
                  <a:srgbClr val="000000">
                    <a:lumMod val="75000"/>
                    <a:lumOff val="25000"/>
                  </a:srgbClr>
                </a:solidFill>
                <a:effectLst/>
                <a:uLnTx/>
                <a:uFillTx/>
                <a:latin typeface="微软雅黑" panose="020B0503020204020204" charset="-122"/>
                <a:ea typeface="微软雅黑" panose="020B0503020204020204" charset="-122"/>
              </a:defRPr>
            </a:lvl1pPr>
          </a:lstStyle>
          <a:p>
            <a:r>
              <a:rPr lang="en-US" altLang="zh-CN" sz="3200">
                <a:solidFill>
                  <a:srgbClr val="000000">
                    <a:lumMod val="75000"/>
                    <a:lumOff val="25000"/>
                  </a:srgbClr>
                </a:solidFill>
                <a:latin typeface="Arial" panose="020B0604020202020204" pitchFamily="34" charset="0"/>
              </a:rPr>
              <a:t>3.2 Husband design in sketch and reference</a:t>
            </a:r>
            <a:endParaRPr lang="en-US" altLang="zh-CN" sz="3200">
              <a:solidFill>
                <a:srgbClr val="000000">
                  <a:lumMod val="75000"/>
                  <a:lumOff val="25000"/>
                </a:srgbClr>
              </a:solidFill>
              <a:latin typeface="Arial" panose="020B0604020202020204" pitchFamily="34" charset="0"/>
            </a:endParaRPr>
          </a:p>
        </p:txBody>
      </p:sp>
      <p:pic>
        <p:nvPicPr>
          <p:cNvPr id="8" name="图片 7" descr="Lleu _new design001"/>
          <p:cNvPicPr>
            <a:picLocks noChangeAspect="1"/>
          </p:cNvPicPr>
          <p:nvPr/>
        </p:nvPicPr>
        <p:blipFill>
          <a:blip r:embed="rId3"/>
          <a:stretch>
            <a:fillRect/>
          </a:stretch>
        </p:blipFill>
        <p:spPr>
          <a:xfrm>
            <a:off x="211455" y="263525"/>
            <a:ext cx="5563235" cy="3130550"/>
          </a:xfrm>
          <a:prstGeom prst="rect">
            <a:avLst/>
          </a:prstGeom>
        </p:spPr>
      </p:pic>
      <p:sp>
        <p:nvSpPr>
          <p:cNvPr id="11" name="文本框 10"/>
          <p:cNvSpPr txBox="1"/>
          <p:nvPr>
            <p:custDataLst>
              <p:tags r:id="rId4"/>
            </p:custDataLst>
          </p:nvPr>
        </p:nvSpPr>
        <p:spPr>
          <a:xfrm>
            <a:off x="6414135" y="1826895"/>
            <a:ext cx="4702810" cy="1420495"/>
          </a:xfrm>
          <a:prstGeom prst="rect">
            <a:avLst/>
          </a:prstGeom>
          <a:noFill/>
        </p:spPr>
        <p:txBody>
          <a:bodyPr wrap="square" rtlCol="0">
            <a:spAutoFit/>
          </a:bodyPr>
          <a:lstStyle>
            <a:defPPr>
              <a:defRPr lang="zh-CN"/>
            </a:defPPr>
            <a:lvl1pPr marR="0" lvl="0" indent="0" fontAlgn="auto">
              <a:lnSpc>
                <a:spcPct val="120000"/>
              </a:lnSpc>
              <a:spcBef>
                <a:spcPts val="0"/>
              </a:spcBef>
              <a:spcAft>
                <a:spcPts val="0"/>
              </a:spcAft>
              <a:buClrTx/>
              <a:buSzTx/>
              <a:buFontTx/>
              <a:buNone/>
              <a:defRPr kumimoji="0" sz="1400" b="0" i="0" u="none" strike="noStrike" cap="none" spc="0" normalizeH="0" baseline="0">
                <a:ln>
                  <a:noFill/>
                </a:ln>
                <a:solidFill>
                  <a:prstClr val="white">
                    <a:lumMod val="50000"/>
                  </a:prstClr>
                </a:solidFill>
                <a:effectLst/>
                <a:uLnTx/>
                <a:uFillTx/>
                <a:latin typeface="微软雅黑" panose="020B0503020204020204" charset="-122"/>
                <a:ea typeface="微软雅黑" panose="020B0503020204020204" charset="-122"/>
              </a:defRPr>
            </a:lvl1pPr>
          </a:lstStyle>
          <a:p>
            <a:r>
              <a:rPr lang="en-US" altLang="zh-CN" sz="2400">
                <a:solidFill>
                  <a:srgbClr val="000000">
                    <a:lumMod val="65000"/>
                    <a:lumOff val="35000"/>
                  </a:srgbClr>
                </a:solidFill>
                <a:latin typeface="Arial" panose="020B0604020202020204" pitchFamily="34" charset="0"/>
              </a:rPr>
              <a:t>eyes higher on head</a:t>
            </a:r>
            <a:endParaRPr lang="en-US" altLang="zh-CN" sz="2400">
              <a:solidFill>
                <a:srgbClr val="000000">
                  <a:lumMod val="65000"/>
                  <a:lumOff val="35000"/>
                </a:srgbClr>
              </a:solidFill>
              <a:latin typeface="Arial" panose="020B0604020202020204" pitchFamily="34" charset="0"/>
            </a:endParaRPr>
          </a:p>
          <a:p>
            <a:r>
              <a:rPr lang="en-US" altLang="zh-CN" sz="2400">
                <a:solidFill>
                  <a:srgbClr val="000000">
                    <a:lumMod val="65000"/>
                    <a:lumOff val="35000"/>
                  </a:srgbClr>
                </a:solidFill>
                <a:latin typeface="Arial" panose="020B0604020202020204" pitchFamily="34" charset="0"/>
              </a:rPr>
              <a:t>thicher neck strong and muscle</a:t>
            </a:r>
            <a:endParaRPr lang="en-US" altLang="zh-CN" sz="2400">
              <a:solidFill>
                <a:srgbClr val="000000">
                  <a:lumMod val="65000"/>
                  <a:lumOff val="35000"/>
                </a:srgbClr>
              </a:solidFill>
              <a:latin typeface="Arial" panose="020B0604020202020204" pitchFamily="34" charset="0"/>
            </a:endParaRPr>
          </a:p>
          <a:p>
            <a:r>
              <a:rPr lang="en-US" altLang="zh-CN" sz="2400">
                <a:solidFill>
                  <a:srgbClr val="000000">
                    <a:lumMod val="65000"/>
                    <a:lumOff val="35000"/>
                  </a:srgbClr>
                </a:solidFill>
                <a:latin typeface="Arial" panose="020B0604020202020204" pitchFamily="34" charset="0"/>
              </a:rPr>
              <a:t>Imposing physique</a:t>
            </a:r>
            <a:endParaRPr lang="en-US" altLang="zh-CN" sz="2400">
              <a:solidFill>
                <a:srgbClr val="000000">
                  <a:lumMod val="65000"/>
                  <a:lumOff val="35000"/>
                </a:srgbClr>
              </a:solidFill>
              <a:latin typeface="Arial" panose="020B0604020202020204" pitchFamily="34" charset="0"/>
            </a:endParaRPr>
          </a:p>
        </p:txBody>
      </p:sp>
      <p:pic>
        <p:nvPicPr>
          <p:cNvPr id="12" name="图片 11" descr="Lleu _new design002"/>
          <p:cNvPicPr>
            <a:picLocks noChangeAspect="1"/>
          </p:cNvPicPr>
          <p:nvPr/>
        </p:nvPicPr>
        <p:blipFill>
          <a:blip r:embed="rId5"/>
          <a:stretch>
            <a:fillRect/>
          </a:stretch>
        </p:blipFill>
        <p:spPr>
          <a:xfrm>
            <a:off x="6179185" y="3394075"/>
            <a:ext cx="5797550" cy="3261995"/>
          </a:xfrm>
          <a:prstGeom prst="rect">
            <a:avLst/>
          </a:prstGeom>
        </p:spPr>
      </p:pic>
      <p:pic>
        <p:nvPicPr>
          <p:cNvPr id="14" name="图片 13" descr="微信图片_20190506180619"/>
          <p:cNvPicPr>
            <a:picLocks noChangeAspect="1"/>
          </p:cNvPicPr>
          <p:nvPr/>
        </p:nvPicPr>
        <p:blipFill>
          <a:blip r:embed="rId6"/>
          <a:stretch>
            <a:fillRect/>
          </a:stretch>
        </p:blipFill>
        <p:spPr>
          <a:xfrm rot="16200000">
            <a:off x="755015" y="2850515"/>
            <a:ext cx="3261995" cy="4349115"/>
          </a:xfrm>
          <a:prstGeom prst="rect">
            <a:avLst/>
          </a:prstGeom>
        </p:spPr>
      </p:pic>
      <p:pic>
        <p:nvPicPr>
          <p:cNvPr id="13" name="图片 12" descr="微信图片_20190506180726"/>
          <p:cNvPicPr>
            <a:picLocks noChangeAspect="1"/>
          </p:cNvPicPr>
          <p:nvPr/>
        </p:nvPicPr>
        <p:blipFill>
          <a:blip r:embed="rId7"/>
          <a:stretch>
            <a:fillRect/>
          </a:stretch>
        </p:blipFill>
        <p:spPr>
          <a:xfrm>
            <a:off x="3597910" y="3213735"/>
            <a:ext cx="2581275" cy="3442335"/>
          </a:xfrm>
          <a:prstGeom prst="rect">
            <a:avLst/>
          </a:prstGeom>
        </p:spPr>
      </p:pic>
    </p:spTree>
    <p:custDataLst>
      <p:tags r:id="rId8"/>
    </p:custDataLst>
  </p:cSld>
  <p:clrMapOvr>
    <a:masterClrMapping/>
  </p:clrMapOvr>
  <mc:AlternateContent xmlns:mc="http://schemas.openxmlformats.org/markup-compatibility/2006">
    <mc:Choice xmlns:p14="http://schemas.microsoft.com/office/powerpoint/2010/main" Requires="p14">
      <p:transition p14:dur="500"/>
    </mc:Choice>
    <mc:Fallback>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2" name="Title 6"/>
          <p:cNvSpPr txBox="1"/>
          <p:nvPr>
            <p:custDataLst>
              <p:tags r:id="rId1"/>
            </p:custDataLst>
          </p:nvPr>
        </p:nvSpPr>
        <p:spPr>
          <a:xfrm>
            <a:off x="607576" y="455525"/>
            <a:ext cx="10976675" cy="501650"/>
          </a:xfrm>
          <a:prstGeom prst="rect">
            <a:avLst/>
          </a:prstGeom>
          <a:noFill/>
          <a:ln w="3175">
            <a:noFill/>
            <a:prstDash val="dash"/>
          </a:ln>
        </p:spPr>
        <p:txBody>
          <a:bodyPr wrap="square" lIns="72000" tIns="36000" rIns="72000" bIns="36000" anchor="t" anchorCtr="0">
            <a:spAutoFit/>
          </a:bodyPr>
          <a:lstStyle>
            <a:lvl1pPr algn="l" defTabSz="913765" rtl="0" eaLnBrk="1" latinLnBrk="0" hangingPunct="1">
              <a:lnSpc>
                <a:spcPct val="90000"/>
              </a:lnSpc>
              <a:spcBef>
                <a:spcPct val="0"/>
              </a:spcBef>
              <a:buNone/>
              <a:defRPr lang="en-US" sz="2745" b="0" kern="1200" cap="none" spc="-49" baseline="0" dirty="0" smtClean="0">
                <a:ln w="3175">
                  <a:noFill/>
                </a:ln>
                <a:solidFill>
                  <a:sysClr val="windowText" lastClr="000000"/>
                </a:solidFill>
                <a:effectLst/>
                <a:latin typeface="Arial" panose="020B0604020202020204" pitchFamily="34" charset="0"/>
                <a:ea typeface="微软雅黑" panose="020B0503020204020204" charset="-122"/>
                <a:cs typeface="Segoe UI" panose="020B0502040204020203" pitchFamily="34" charset="0"/>
              </a:defRPr>
            </a:lvl1pPr>
          </a:lstStyle>
          <a:p>
            <a:pPr algn="ctr">
              <a:lnSpc>
                <a:spcPct val="100000"/>
              </a:lnSpc>
              <a:spcAft>
                <a:spcPts val="800"/>
              </a:spcAft>
              <a:defRPr/>
            </a:pPr>
            <a:r>
              <a:rPr altLang="zh-CN" sz="2800" b="1" spc="300">
                <a:solidFill>
                  <a:schemeClr val="tx1">
                    <a:lumMod val="85000"/>
                    <a:lumOff val="15000"/>
                  </a:schemeClr>
                </a:solidFill>
                <a:latin typeface="微软雅黑" panose="020B0503020204020204" charset="-122"/>
                <a:cs typeface="微软雅黑" panose="020B0503020204020204" charset="-122"/>
                <a:sym typeface="+mn-ea"/>
              </a:rPr>
              <a:t>3.3 Lleu the husband—actual skeleton</a:t>
            </a:r>
            <a:endParaRPr altLang="zh-CN" sz="2800" b="1" spc="300" dirty="0">
              <a:ln w="3175">
                <a:noFill/>
                <a:prstDash val="dash"/>
              </a:ln>
              <a:latin typeface="微软雅黑" panose="020B0503020204020204" charset="-122"/>
              <a:ea typeface="微软雅黑" panose="020B0503020204020204" charset="-122"/>
              <a:cs typeface="微软雅黑" panose="020B0503020204020204" charset="-122"/>
            </a:endParaRPr>
          </a:p>
        </p:txBody>
      </p:sp>
      <p:pic>
        <p:nvPicPr>
          <p:cNvPr id="2" name="图片 1" descr="Lleu _new design003"/>
          <p:cNvPicPr>
            <a:picLocks noChangeAspect="1"/>
          </p:cNvPicPr>
          <p:nvPr/>
        </p:nvPicPr>
        <p:blipFill>
          <a:blip r:embed="rId2"/>
          <a:srcRect l="19363" r="17166"/>
          <a:stretch>
            <a:fillRect/>
          </a:stretch>
        </p:blipFill>
        <p:spPr>
          <a:xfrm>
            <a:off x="6654800" y="1351280"/>
            <a:ext cx="4929505" cy="4639945"/>
          </a:xfrm>
          <a:prstGeom prst="rect">
            <a:avLst/>
          </a:prstGeom>
        </p:spPr>
      </p:pic>
      <p:pic>
        <p:nvPicPr>
          <p:cNvPr id="3" name="图片 2" descr="IMG_1470"/>
          <p:cNvPicPr>
            <a:picLocks noChangeAspect="1"/>
          </p:cNvPicPr>
          <p:nvPr/>
        </p:nvPicPr>
        <p:blipFill>
          <a:blip r:embed="rId3"/>
          <a:stretch>
            <a:fillRect/>
          </a:stretch>
        </p:blipFill>
        <p:spPr>
          <a:xfrm>
            <a:off x="628650" y="1054735"/>
            <a:ext cx="5010785" cy="2816860"/>
          </a:xfrm>
          <a:prstGeom prst="rect">
            <a:avLst/>
          </a:prstGeom>
        </p:spPr>
      </p:pic>
      <p:pic>
        <p:nvPicPr>
          <p:cNvPr id="5" name="图片 4" descr="Spears"/>
          <p:cNvPicPr>
            <a:picLocks noChangeAspect="1"/>
          </p:cNvPicPr>
          <p:nvPr/>
        </p:nvPicPr>
        <p:blipFill>
          <a:blip r:embed="rId4"/>
          <a:stretch>
            <a:fillRect/>
          </a:stretch>
        </p:blipFill>
        <p:spPr>
          <a:xfrm>
            <a:off x="3019425" y="4162425"/>
            <a:ext cx="3511550" cy="2026285"/>
          </a:xfrm>
          <a:prstGeom prst="rect">
            <a:avLst/>
          </a:prstGeom>
        </p:spPr>
      </p:pic>
      <p:pic>
        <p:nvPicPr>
          <p:cNvPr id="6" name="图片 5" descr="Stylized person4"/>
          <p:cNvPicPr>
            <a:picLocks noChangeAspect="1"/>
          </p:cNvPicPr>
          <p:nvPr/>
        </p:nvPicPr>
        <p:blipFill>
          <a:blip r:embed="rId5"/>
          <a:srcRect l="20441"/>
          <a:stretch>
            <a:fillRect/>
          </a:stretch>
        </p:blipFill>
        <p:spPr>
          <a:xfrm>
            <a:off x="273050" y="4163060"/>
            <a:ext cx="2864485" cy="2025650"/>
          </a:xfrm>
          <a:prstGeom prst="rect">
            <a:avLst/>
          </a:prstGeom>
        </p:spPr>
      </p:pic>
    </p:spTree>
    <p:custDataLst>
      <p:tags r:id="rId6"/>
    </p:custDataLst>
  </p:cSld>
  <p:clrMapOvr>
    <a:masterClrMapping/>
  </p:clrMapOvr>
  <mc:AlternateContent xmlns:mc="http://schemas.openxmlformats.org/markup-compatibility/2006">
    <mc:Choice xmlns:p14="http://schemas.microsoft.com/office/powerpoint/2010/main" Requires="p14">
      <p:transition p14:dur="500"/>
    </mc:Choice>
    <mc:Fallback>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矩形 1"/>
          <p:cNvSpPr/>
          <p:nvPr>
            <p:custDataLst>
              <p:tags r:id="rId1"/>
            </p:custDataLst>
          </p:nvPr>
        </p:nvSpPr>
        <p:spPr>
          <a:xfrm>
            <a:off x="0" y="910681"/>
            <a:ext cx="8461829" cy="5335374"/>
          </a:xfrm>
          <a:prstGeom prst="rect">
            <a:avLst/>
          </a:prstGeom>
          <a:solidFill>
            <a:sysClr val="window" lastClr="FFFFFF">
              <a:lumMod val="95000"/>
            </a:sysClr>
          </a:solidFill>
          <a:ln w="12700" cap="flat" cmpd="sng" algn="ctr">
            <a:noFill/>
            <a:prstDash val="solid"/>
            <a:miter lim="800000"/>
          </a:ln>
          <a:effectLst/>
        </p:spPr>
        <p:txBody>
          <a:bodyPr wrap="square" rtlCol="0" anchor="ctr">
            <a:normAutofit/>
          </a:bodyPr>
          <a:p>
            <a:pPr marL="0" marR="0" lvl="0" indent="0" algn="ctr" defTabSz="914400" rtl="0" eaLnBrk="1" fontAlgn="auto" latinLnBrk="0" hangingPunct="1">
              <a:lnSpc>
                <a:spcPct val="12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微软雅黑" panose="020B0503020204020204" charset="-122"/>
              <a:ea typeface="微软雅黑" panose="020B0503020204020204" charset="-122"/>
              <a:cs typeface="+mn-ea"/>
            </a:endParaRPr>
          </a:p>
        </p:txBody>
      </p:sp>
      <p:pic>
        <p:nvPicPr>
          <p:cNvPr id="10" name="图片 9" descr="F:\MA TASK\Pre-production\Flowerface\Gronw\Gronw face and beard but without headband.jpgGronw face and beard but without headband"/>
          <p:cNvPicPr>
            <a:picLocks noChangeAspect="1"/>
          </p:cNvPicPr>
          <p:nvPr>
            <p:custDataLst>
              <p:tags r:id="rId2"/>
            </p:custDataLst>
          </p:nvPr>
        </p:nvPicPr>
        <p:blipFill rotWithShape="1">
          <a:blip r:embed="rId3"/>
          <a:srcRect l="14257" t="-393" r="22275" b="38096"/>
          <a:stretch>
            <a:fillRect/>
          </a:stretch>
        </p:blipFill>
        <p:spPr>
          <a:xfrm>
            <a:off x="8677910" y="209550"/>
            <a:ext cx="3242310" cy="3831590"/>
          </a:xfrm>
          <a:prstGeom prst="rect">
            <a:avLst/>
          </a:prstGeom>
          <a:effectLst>
            <a:outerShdw blurRad="673100" dist="38100" dir="5400000" algn="tl" rotWithShape="0">
              <a:srgbClr val="000000">
                <a:lumMod val="75000"/>
                <a:lumOff val="25000"/>
                <a:alpha val="20000"/>
              </a:srgbClr>
            </a:outerShdw>
          </a:effectLst>
        </p:spPr>
      </p:pic>
      <p:sp>
        <p:nvSpPr>
          <p:cNvPr id="18" name="矩形 17"/>
          <p:cNvSpPr/>
          <p:nvPr>
            <p:custDataLst>
              <p:tags r:id="rId4"/>
            </p:custDataLst>
          </p:nvPr>
        </p:nvSpPr>
        <p:spPr>
          <a:xfrm>
            <a:off x="926888" y="1781175"/>
            <a:ext cx="933030" cy="1019175"/>
          </a:xfrm>
          <a:prstGeom prst="rect">
            <a:avLst/>
          </a:prstGeom>
          <a:solidFill>
            <a:sysClr val="window" lastClr="FFFFFF">
              <a:lumMod val="95000"/>
            </a:sysClr>
          </a:solidFill>
          <a:ln w="12700" cap="flat" cmpd="sng" algn="ctr">
            <a:noFill/>
            <a:prstDash val="solid"/>
            <a:miter lim="800000"/>
          </a:ln>
          <a:effectLst/>
        </p:spPr>
        <p:txBody>
          <a:bodyPr wrap="square" rtlCol="0" anchor="ctr">
            <a:normAutofit/>
          </a:bodyPr>
          <a:p>
            <a:pPr marL="0" marR="0" lvl="0" indent="0" algn="ctr" defTabSz="914400" rtl="0" eaLnBrk="1" fontAlgn="auto" latinLnBrk="0" hangingPunct="1">
              <a:lnSpc>
                <a:spcPct val="12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微软雅黑" panose="020B0503020204020204" charset="-122"/>
              <a:ea typeface="微软雅黑" panose="020B0503020204020204" charset="-122"/>
              <a:cs typeface="+mn-ea"/>
            </a:endParaRPr>
          </a:p>
        </p:txBody>
      </p:sp>
      <p:sp>
        <p:nvSpPr>
          <p:cNvPr id="19" name="矩形 18"/>
          <p:cNvSpPr/>
          <p:nvPr>
            <p:custDataLst>
              <p:tags r:id="rId5"/>
            </p:custDataLst>
          </p:nvPr>
        </p:nvSpPr>
        <p:spPr>
          <a:xfrm>
            <a:off x="4230914" y="1237451"/>
            <a:ext cx="443656" cy="484618"/>
          </a:xfrm>
          <a:prstGeom prst="rect">
            <a:avLst/>
          </a:prstGeom>
          <a:solidFill>
            <a:sysClr val="window" lastClr="FFFFFF">
              <a:lumMod val="95000"/>
            </a:sysClr>
          </a:solidFill>
          <a:ln w="12700" cap="flat" cmpd="sng" algn="ctr">
            <a:noFill/>
            <a:prstDash val="solid"/>
            <a:miter lim="800000"/>
          </a:ln>
          <a:effectLst/>
        </p:spPr>
        <p:txBody>
          <a:bodyPr wrap="square" rtlCol="0" anchor="ctr">
            <a:normAutofit/>
          </a:bodyPr>
          <a:p>
            <a:pPr marL="0" marR="0" lvl="0" indent="0" algn="ctr" defTabSz="914400" rtl="0" eaLnBrk="1" fontAlgn="auto" latinLnBrk="0" hangingPunct="1">
              <a:lnSpc>
                <a:spcPct val="12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微软雅黑" panose="020B0503020204020204" charset="-122"/>
              <a:ea typeface="微软雅黑" panose="020B0503020204020204" charset="-122"/>
              <a:cs typeface="+mn-ea"/>
            </a:endParaRPr>
          </a:p>
        </p:txBody>
      </p:sp>
      <p:sp>
        <p:nvSpPr>
          <p:cNvPr id="4" name="文本框 3"/>
          <p:cNvSpPr txBox="1"/>
          <p:nvPr>
            <p:custDataLst>
              <p:tags r:id="rId6"/>
            </p:custDataLst>
          </p:nvPr>
        </p:nvSpPr>
        <p:spPr>
          <a:xfrm>
            <a:off x="3367405" y="335915"/>
            <a:ext cx="5310505" cy="812800"/>
          </a:xfrm>
          <a:prstGeom prst="rect">
            <a:avLst/>
          </a:prstGeom>
          <a:noFill/>
        </p:spPr>
        <p:txBody>
          <a:bodyPr wrap="square" bIns="0" rtlCol="0">
            <a:normAutofit fontScale="60000"/>
          </a:bodyPr>
          <a:p>
            <a:pPr marL="0" marR="0" lvl="0" indent="0" algn="l" defTabSz="914400" rtl="0" eaLnBrk="1" fontAlgn="auto" latinLnBrk="0" hangingPunct="1">
              <a:lnSpc>
                <a:spcPct val="120000"/>
              </a:lnSpc>
              <a:spcBef>
                <a:spcPts val="0"/>
              </a:spcBef>
              <a:spcAft>
                <a:spcPts val="0"/>
              </a:spcAft>
              <a:buClrTx/>
              <a:buSzTx/>
              <a:buFont typeface="Wingdings" panose="05000000000000000000" charset="0"/>
              <a:buNone/>
              <a:defRPr/>
            </a:pPr>
            <a:r>
              <a:rPr kumimoji="0" lang="en-US" altLang="zh-CN" sz="2800" b="1" i="0" u="none" strike="noStrike" kern="1200" cap="none" spc="300" normalizeH="0" noProof="0" dirty="0">
                <a:ln>
                  <a:noFill/>
                </a:ln>
                <a:solidFill>
                  <a:srgbClr val="000000">
                    <a:lumMod val="75000"/>
                    <a:lumOff val="25000"/>
                  </a:srgbClr>
                </a:solidFill>
                <a:effectLst/>
                <a:uLnTx/>
                <a:uFillTx/>
                <a:latin typeface="微软雅黑" panose="020B0503020204020204" charset="-122"/>
                <a:ea typeface="微软雅黑" panose="020B0503020204020204" charset="-122"/>
                <a:cs typeface="+mn-ea"/>
              </a:rPr>
              <a:t>3.4 development in lover design</a:t>
            </a:r>
            <a:r>
              <a:rPr kumimoji="0" lang="en-US" altLang="zh-CN" sz="3200" b="1" i="0" u="none" strike="noStrike" kern="1200" cap="none" spc="300" normalizeH="0" noProof="0" dirty="0">
                <a:ln>
                  <a:noFill/>
                </a:ln>
                <a:solidFill>
                  <a:srgbClr val="000000">
                    <a:lumMod val="75000"/>
                    <a:lumOff val="25000"/>
                  </a:srgbClr>
                </a:solidFill>
                <a:effectLst/>
                <a:uLnTx/>
                <a:uFillTx/>
                <a:latin typeface="微软雅黑" panose="020B0503020204020204" charset="-122"/>
                <a:ea typeface="微软雅黑" panose="020B0503020204020204" charset="-122"/>
                <a:cs typeface="+mn-ea"/>
              </a:rPr>
              <a:t>  </a:t>
            </a:r>
            <a:endParaRPr kumimoji="0" lang="en-US" altLang="zh-CN" sz="3200" b="1" i="0" u="none" strike="noStrike" kern="1200" cap="none" spc="300" normalizeH="0" noProof="0" dirty="0">
              <a:ln>
                <a:noFill/>
              </a:ln>
              <a:solidFill>
                <a:srgbClr val="000000">
                  <a:lumMod val="75000"/>
                  <a:lumOff val="25000"/>
                </a:srgbClr>
              </a:solidFill>
              <a:effectLst/>
              <a:uLnTx/>
              <a:uFillTx/>
              <a:latin typeface="微软雅黑" panose="020B0503020204020204" charset="-122"/>
              <a:ea typeface="微软雅黑" panose="020B0503020204020204" charset="-122"/>
              <a:cs typeface="+mn-ea"/>
            </a:endParaRPr>
          </a:p>
        </p:txBody>
      </p:sp>
      <p:sp>
        <p:nvSpPr>
          <p:cNvPr id="24" name="文本框 23"/>
          <p:cNvSpPr txBox="1"/>
          <p:nvPr>
            <p:custDataLst>
              <p:tags r:id="rId7"/>
            </p:custDataLst>
          </p:nvPr>
        </p:nvSpPr>
        <p:spPr>
          <a:xfrm>
            <a:off x="3367405" y="910590"/>
            <a:ext cx="4787900" cy="2169160"/>
          </a:xfrm>
          <a:prstGeom prst="rect">
            <a:avLst/>
          </a:prstGeom>
          <a:noFill/>
        </p:spPr>
        <p:txBody>
          <a:bodyPr wrap="square" rtlCol="0">
            <a:normAutofit lnSpcReduction="20000"/>
          </a:bodyPr>
          <a:p>
            <a:pPr marL="0" marR="0" lvl="0" indent="0" algn="l" defTabSz="914400" rtl="0" eaLnBrk="1" fontAlgn="auto" latinLnBrk="0" hangingPunct="1">
              <a:lnSpc>
                <a:spcPct val="120000"/>
              </a:lnSpc>
              <a:spcBef>
                <a:spcPts val="0"/>
              </a:spcBef>
              <a:spcAft>
                <a:spcPts val="0"/>
              </a:spcAft>
              <a:buClrTx/>
              <a:buSzTx/>
              <a:buFont typeface="Wingdings" panose="05000000000000000000" charset="0"/>
              <a:buNone/>
              <a:defRPr/>
            </a:pPr>
            <a:r>
              <a:rPr kumimoji="0" lang="en-US" altLang="zh-CN" sz="1800" b="0" i="0" u="none" strike="noStrike" kern="1200" cap="none" spc="150" normalizeH="0" noProof="0" dirty="0">
                <a:ln>
                  <a:noFill/>
                </a:ln>
                <a:solidFill>
                  <a:srgbClr val="000000">
                    <a:lumMod val="65000"/>
                    <a:lumOff val="35000"/>
                  </a:srgbClr>
                </a:solidFill>
                <a:effectLst/>
                <a:uLnTx/>
                <a:uFillTx/>
                <a:latin typeface="微软雅黑" panose="020B0503020204020204" charset="-122"/>
                <a:ea typeface="微软雅黑" panose="020B0503020204020204" charset="-122"/>
                <a:cs typeface="微软雅黑" panose="020B0503020204020204" charset="-122"/>
                <a:sym typeface="微软雅黑" panose="020B0503020204020204" charset="-122"/>
              </a:rPr>
              <a:t>a.As a hunter,wearing hat and clothes look thick and persian.</a:t>
            </a:r>
            <a:endParaRPr kumimoji="0" lang="en-US" altLang="zh-CN" sz="1800" b="0" i="0" u="none" strike="noStrike" kern="1200" cap="none" spc="150" normalizeH="0" noProof="0" dirty="0">
              <a:ln>
                <a:noFill/>
              </a:ln>
              <a:solidFill>
                <a:srgbClr val="000000">
                  <a:lumMod val="65000"/>
                  <a:lumOff val="35000"/>
                </a:srgbClr>
              </a:solidFill>
              <a:effectLst/>
              <a:uLnTx/>
              <a:uFillTx/>
              <a:latin typeface="微软雅黑" panose="020B0503020204020204" charset="-122"/>
              <a:ea typeface="微软雅黑" panose="020B0503020204020204" charset="-122"/>
              <a:cs typeface="微软雅黑" panose="020B0503020204020204" charset="-122"/>
              <a:sym typeface="微软雅黑" panose="020B0503020204020204" charset="-122"/>
            </a:endParaRPr>
          </a:p>
          <a:p>
            <a:pPr marL="0" marR="0" lvl="0" indent="0" algn="l" defTabSz="914400" rtl="0" eaLnBrk="1" fontAlgn="auto" latinLnBrk="0" hangingPunct="1">
              <a:lnSpc>
                <a:spcPct val="120000"/>
              </a:lnSpc>
              <a:spcBef>
                <a:spcPts val="0"/>
              </a:spcBef>
              <a:spcAft>
                <a:spcPts val="0"/>
              </a:spcAft>
              <a:buClrTx/>
              <a:buSzTx/>
              <a:buFont typeface="Wingdings" panose="05000000000000000000" charset="0"/>
              <a:buNone/>
              <a:defRPr/>
            </a:pPr>
            <a:endParaRPr kumimoji="0" lang="en-US" altLang="zh-CN" sz="1800" b="0" i="0" u="none" strike="noStrike" kern="1200" cap="none" spc="150" normalizeH="0" noProof="0" dirty="0">
              <a:ln>
                <a:noFill/>
              </a:ln>
              <a:solidFill>
                <a:srgbClr val="000000">
                  <a:lumMod val="65000"/>
                  <a:lumOff val="35000"/>
                </a:srgbClr>
              </a:solidFill>
              <a:effectLst/>
              <a:uLnTx/>
              <a:uFillTx/>
              <a:latin typeface="微软雅黑" panose="020B0503020204020204" charset="-122"/>
              <a:ea typeface="微软雅黑" panose="020B0503020204020204" charset="-122"/>
              <a:cs typeface="微软雅黑" panose="020B0503020204020204" charset="-122"/>
              <a:sym typeface="微软雅黑" panose="020B0503020204020204" charset="-122"/>
            </a:endParaRPr>
          </a:p>
          <a:p>
            <a:pPr marL="0" marR="0" lvl="0" indent="0" algn="l" defTabSz="914400" rtl="0" eaLnBrk="1" fontAlgn="auto" latinLnBrk="0" hangingPunct="1">
              <a:lnSpc>
                <a:spcPct val="120000"/>
              </a:lnSpc>
              <a:spcBef>
                <a:spcPts val="0"/>
              </a:spcBef>
              <a:spcAft>
                <a:spcPts val="0"/>
              </a:spcAft>
              <a:buClrTx/>
              <a:buSzTx/>
              <a:buFont typeface="Wingdings" panose="05000000000000000000" charset="0"/>
              <a:buNone/>
              <a:defRPr/>
            </a:pPr>
            <a:r>
              <a:rPr kumimoji="0" lang="en-US" altLang="zh-CN" sz="1800" b="0" i="0" u="none" strike="noStrike" kern="1200" cap="none" spc="150" normalizeH="0" noProof="0" dirty="0">
                <a:ln>
                  <a:noFill/>
                </a:ln>
                <a:solidFill>
                  <a:srgbClr val="000000">
                    <a:lumMod val="65000"/>
                    <a:lumOff val="35000"/>
                  </a:srgbClr>
                </a:solidFill>
                <a:effectLst/>
                <a:uLnTx/>
                <a:uFillTx/>
                <a:latin typeface="微软雅黑" panose="020B0503020204020204" charset="-122"/>
                <a:ea typeface="微软雅黑" panose="020B0503020204020204" charset="-122"/>
                <a:cs typeface="微软雅黑" panose="020B0503020204020204" charset="-122"/>
                <a:sym typeface="微软雅黑" panose="020B0503020204020204" charset="-122"/>
              </a:rPr>
              <a:t>b.as a young man,not very strong.</a:t>
            </a:r>
            <a:endParaRPr kumimoji="0" lang="en-US" altLang="zh-CN" sz="1800" b="0" i="0" u="none" strike="noStrike" kern="1200" cap="none" spc="150" normalizeH="0" noProof="0" dirty="0">
              <a:ln>
                <a:noFill/>
              </a:ln>
              <a:solidFill>
                <a:srgbClr val="000000">
                  <a:lumMod val="65000"/>
                  <a:lumOff val="35000"/>
                </a:srgbClr>
              </a:solidFill>
              <a:effectLst/>
              <a:uLnTx/>
              <a:uFillTx/>
              <a:latin typeface="微软雅黑" panose="020B0503020204020204" charset="-122"/>
              <a:ea typeface="微软雅黑" panose="020B0503020204020204" charset="-122"/>
              <a:cs typeface="微软雅黑" panose="020B0503020204020204" charset="-122"/>
              <a:sym typeface="微软雅黑" panose="020B0503020204020204" charset="-122"/>
            </a:endParaRPr>
          </a:p>
          <a:p>
            <a:pPr marL="0" marR="0" lvl="0" indent="0" algn="l" defTabSz="914400" rtl="0" eaLnBrk="1" fontAlgn="auto" latinLnBrk="0" hangingPunct="1">
              <a:lnSpc>
                <a:spcPct val="120000"/>
              </a:lnSpc>
              <a:spcBef>
                <a:spcPts val="0"/>
              </a:spcBef>
              <a:spcAft>
                <a:spcPts val="0"/>
              </a:spcAft>
              <a:buClrTx/>
              <a:buSzTx/>
              <a:buFont typeface="Wingdings" panose="05000000000000000000" charset="0"/>
              <a:buNone/>
              <a:defRPr/>
            </a:pPr>
            <a:endParaRPr kumimoji="0" lang="en-US" altLang="zh-CN" sz="1800" b="0" i="0" u="none" strike="noStrike" kern="1200" cap="none" spc="150" normalizeH="0" noProof="0" dirty="0">
              <a:ln>
                <a:noFill/>
              </a:ln>
              <a:solidFill>
                <a:srgbClr val="000000">
                  <a:lumMod val="65000"/>
                  <a:lumOff val="35000"/>
                </a:srgbClr>
              </a:solidFill>
              <a:effectLst/>
              <a:uLnTx/>
              <a:uFillTx/>
              <a:latin typeface="微软雅黑" panose="020B0503020204020204" charset="-122"/>
              <a:ea typeface="微软雅黑" panose="020B0503020204020204" charset="-122"/>
              <a:cs typeface="微软雅黑" panose="020B0503020204020204" charset="-122"/>
              <a:sym typeface="微软雅黑" panose="020B0503020204020204" charset="-122"/>
            </a:endParaRPr>
          </a:p>
          <a:p>
            <a:pPr marL="0" marR="0" lvl="0" indent="0" algn="l" defTabSz="914400" rtl="0" eaLnBrk="1" fontAlgn="auto" latinLnBrk="0" hangingPunct="1">
              <a:lnSpc>
                <a:spcPct val="120000"/>
              </a:lnSpc>
              <a:spcBef>
                <a:spcPts val="0"/>
              </a:spcBef>
              <a:spcAft>
                <a:spcPts val="0"/>
              </a:spcAft>
              <a:buClrTx/>
              <a:buSzTx/>
              <a:buFont typeface="Wingdings" panose="05000000000000000000" charset="0"/>
              <a:buNone/>
              <a:defRPr/>
            </a:pPr>
            <a:r>
              <a:rPr kumimoji="0" lang="en-US" altLang="zh-CN" sz="1800" b="0" i="0" u="none" strike="noStrike" kern="1200" cap="none" spc="150" normalizeH="0" noProof="0" dirty="0">
                <a:ln>
                  <a:noFill/>
                </a:ln>
                <a:solidFill>
                  <a:srgbClr val="000000">
                    <a:lumMod val="65000"/>
                    <a:lumOff val="35000"/>
                  </a:srgbClr>
                </a:solidFill>
                <a:effectLst/>
                <a:uLnTx/>
                <a:uFillTx/>
                <a:latin typeface="微软雅黑" panose="020B0503020204020204" charset="-122"/>
                <a:ea typeface="微软雅黑" panose="020B0503020204020204" charset="-122"/>
                <a:cs typeface="微软雅黑" panose="020B0503020204020204" charset="-122"/>
                <a:sym typeface="微软雅黑" panose="020B0503020204020204" charset="-122"/>
              </a:rPr>
              <a:t>c.very short bread as French instead of welsh.</a:t>
            </a:r>
            <a:endParaRPr kumimoji="0" lang="en-US" altLang="zh-CN" sz="1800" b="0" i="0" u="none" strike="noStrike" kern="1200" cap="none" spc="150" normalizeH="0" noProof="0" dirty="0">
              <a:ln>
                <a:noFill/>
              </a:ln>
              <a:solidFill>
                <a:srgbClr val="000000">
                  <a:lumMod val="65000"/>
                  <a:lumOff val="35000"/>
                </a:srgbClr>
              </a:solidFill>
              <a:effectLst/>
              <a:uLnTx/>
              <a:uFillTx/>
              <a:latin typeface="微软雅黑" panose="020B0503020204020204" charset="-122"/>
              <a:ea typeface="微软雅黑" panose="020B0503020204020204" charset="-122"/>
              <a:cs typeface="微软雅黑" panose="020B0503020204020204" charset="-122"/>
              <a:sym typeface="微软雅黑" panose="020B0503020204020204" charset="-122"/>
            </a:endParaRPr>
          </a:p>
        </p:txBody>
      </p:sp>
      <p:pic>
        <p:nvPicPr>
          <p:cNvPr id="3" name="图片 2"/>
          <p:cNvPicPr>
            <a:picLocks noChangeAspect="1"/>
          </p:cNvPicPr>
          <p:nvPr/>
        </p:nvPicPr>
        <p:blipFill>
          <a:blip r:embed="rId8"/>
          <a:stretch>
            <a:fillRect/>
          </a:stretch>
        </p:blipFill>
        <p:spPr>
          <a:xfrm>
            <a:off x="5119370" y="3224530"/>
            <a:ext cx="6800850" cy="3400425"/>
          </a:xfrm>
          <a:prstGeom prst="rect">
            <a:avLst/>
          </a:prstGeom>
        </p:spPr>
      </p:pic>
      <p:pic>
        <p:nvPicPr>
          <p:cNvPr id="6" name="图片 5" descr="微信图片_20190506124359"/>
          <p:cNvPicPr>
            <a:picLocks noChangeAspect="1"/>
          </p:cNvPicPr>
          <p:nvPr/>
        </p:nvPicPr>
        <p:blipFill>
          <a:blip r:embed="rId9"/>
          <a:srcRect l="9758" r="14847"/>
          <a:stretch>
            <a:fillRect/>
          </a:stretch>
        </p:blipFill>
        <p:spPr>
          <a:xfrm>
            <a:off x="198755" y="517525"/>
            <a:ext cx="2389505" cy="5822315"/>
          </a:xfrm>
          <a:prstGeom prst="rect">
            <a:avLst/>
          </a:prstGeom>
        </p:spPr>
      </p:pic>
      <p:pic>
        <p:nvPicPr>
          <p:cNvPr id="7" name="图片 6" descr="F:\MA TASK\Pre-production\Flowerface\style\presentation\微信图片_20190506124351.jpg微信图片_20190506124351"/>
          <p:cNvPicPr>
            <a:picLocks noChangeAspect="1"/>
          </p:cNvPicPr>
          <p:nvPr/>
        </p:nvPicPr>
        <p:blipFill>
          <a:blip r:embed="rId10"/>
          <a:srcRect r="27339"/>
          <a:stretch>
            <a:fillRect/>
          </a:stretch>
        </p:blipFill>
        <p:spPr>
          <a:xfrm>
            <a:off x="2722245" y="3224530"/>
            <a:ext cx="2263140" cy="3115310"/>
          </a:xfrm>
          <a:prstGeom prst="rect">
            <a:avLst/>
          </a:prstGeom>
        </p:spPr>
      </p:pic>
    </p:spTree>
    <p:custDataLst>
      <p:tags r:id="rId11"/>
    </p:custDataLst>
  </p:cSld>
  <p:clrMapOvr>
    <a:masterClrMapping/>
  </p:clrMapOvr>
  <mc:AlternateContent xmlns:mc="http://schemas.openxmlformats.org/markup-compatibility/2006">
    <mc:Choice xmlns:p14="http://schemas.microsoft.com/office/powerpoint/2010/main" Requires="p14">
      <p:transition p14:dur="500"/>
    </mc:Choice>
    <mc:Fallback>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7" name="文本框 6"/>
          <p:cNvSpPr txBox="1"/>
          <p:nvPr>
            <p:custDataLst>
              <p:tags r:id="rId1"/>
            </p:custDataLst>
          </p:nvPr>
        </p:nvSpPr>
        <p:spPr>
          <a:xfrm>
            <a:off x="6294120" y="1139825"/>
            <a:ext cx="5564505" cy="5270500"/>
          </a:xfrm>
          <a:prstGeom prst="rect">
            <a:avLst/>
          </a:prstGeom>
          <a:noFill/>
        </p:spPr>
        <p:txBody>
          <a:bodyPr wrap="square" tIns="0" rtlCol="0">
            <a:normAutofit lnSpcReduction="10000"/>
          </a:bodyPr>
          <a:p>
            <a:pPr marL="0" marR="0" lvl="0" indent="0" algn="just" defTabSz="914400" rtl="0" eaLnBrk="1" fontAlgn="auto" latinLnBrk="0" hangingPunct="1">
              <a:lnSpc>
                <a:spcPct val="120000"/>
              </a:lnSpc>
              <a:spcBef>
                <a:spcPts val="0"/>
              </a:spcBef>
              <a:spcAft>
                <a:spcPts val="0"/>
              </a:spcAft>
              <a:buClrTx/>
              <a:buSzTx/>
              <a:buFontTx/>
              <a:buNone/>
              <a:defRPr/>
            </a:pPr>
            <a:endParaRPr kumimoji="0" lang="en-US" altLang="zh-CN" sz="2000" b="0" i="0" u="none" strike="noStrike" kern="1200" cap="none" spc="150" normalizeH="0" noProof="0" dirty="0">
              <a:ln>
                <a:noFill/>
              </a:ln>
              <a:solidFill>
                <a:srgbClr val="000000">
                  <a:lumMod val="75000"/>
                  <a:lumOff val="25000"/>
                </a:srgbClr>
              </a:solidFill>
              <a:effectLst/>
              <a:uLnTx/>
              <a:uFillTx/>
              <a:latin typeface="微软雅黑" panose="020B0503020204020204" charset="-122"/>
              <a:ea typeface="微软雅黑" panose="020B0503020204020204" charset="-122"/>
              <a:cs typeface="微软雅黑" panose="020B0503020204020204" charset="-122"/>
            </a:endParaRPr>
          </a:p>
          <a:p>
            <a:pPr marL="0" marR="0" lvl="0" indent="0" algn="just" defTabSz="914400" rtl="0" eaLnBrk="1" fontAlgn="auto" latinLnBrk="0" hangingPunct="1">
              <a:lnSpc>
                <a:spcPct val="120000"/>
              </a:lnSpc>
              <a:spcBef>
                <a:spcPts val="0"/>
              </a:spcBef>
              <a:spcAft>
                <a:spcPts val="0"/>
              </a:spcAft>
              <a:buClrTx/>
              <a:buSzTx/>
              <a:buFontTx/>
              <a:buNone/>
              <a:defRPr/>
            </a:pPr>
            <a:endParaRPr kumimoji="0" lang="en-US" altLang="zh-CN" sz="2000" b="0" i="0" u="none" strike="noStrike" kern="1200" cap="none" spc="150" normalizeH="0" noProof="0" dirty="0">
              <a:ln>
                <a:noFill/>
              </a:ln>
              <a:solidFill>
                <a:srgbClr val="000000">
                  <a:lumMod val="75000"/>
                  <a:lumOff val="25000"/>
                </a:srgbClr>
              </a:solidFill>
              <a:effectLst/>
              <a:uLnTx/>
              <a:uFillTx/>
              <a:latin typeface="微软雅黑" panose="020B0503020204020204" charset="-122"/>
              <a:ea typeface="微软雅黑" panose="020B0503020204020204" charset="-122"/>
              <a:cs typeface="微软雅黑" panose="020B0503020204020204" charset="-122"/>
            </a:endParaRPr>
          </a:p>
          <a:p>
            <a:pPr marL="0" marR="0" lvl="0" indent="0" algn="just" defTabSz="914400" rtl="0" eaLnBrk="1" fontAlgn="auto" latinLnBrk="0" hangingPunct="1">
              <a:lnSpc>
                <a:spcPct val="120000"/>
              </a:lnSpc>
              <a:spcBef>
                <a:spcPts val="0"/>
              </a:spcBef>
              <a:spcAft>
                <a:spcPts val="0"/>
              </a:spcAft>
              <a:buClrTx/>
              <a:buSzTx/>
              <a:buFontTx/>
              <a:buNone/>
              <a:defRPr/>
            </a:pPr>
            <a:r>
              <a:rPr kumimoji="0" lang="en-US" altLang="zh-CN" sz="2000" b="0" i="0" u="none" strike="noStrike" kern="1200" cap="none" spc="150" normalizeH="0" noProof="0" dirty="0">
                <a:ln>
                  <a:noFill/>
                </a:ln>
                <a:solidFill>
                  <a:srgbClr val="000000">
                    <a:lumMod val="75000"/>
                    <a:lumOff val="25000"/>
                  </a:srgbClr>
                </a:solidFill>
                <a:effectLst/>
                <a:uLnTx/>
                <a:uFillTx/>
                <a:latin typeface="微软雅黑" panose="020B0503020204020204" charset="-122"/>
                <a:ea typeface="微软雅黑" panose="020B0503020204020204" charset="-122"/>
                <a:cs typeface="微软雅黑" panose="020B0503020204020204" charset="-122"/>
              </a:rPr>
              <a:t>The left two images illustrated how to look strong and mature on a man face and brad in </a:t>
            </a:r>
            <a:r>
              <a:rPr kumimoji="0" lang="en-US" altLang="zh-CN" sz="2000" b="0" i="1" u="none" strike="noStrike" kern="1200" cap="none" spc="150" normalizeH="0" noProof="0" dirty="0">
                <a:ln>
                  <a:noFill/>
                </a:ln>
                <a:solidFill>
                  <a:srgbClr val="000000">
                    <a:lumMod val="75000"/>
                    <a:lumOff val="25000"/>
                  </a:srgbClr>
                </a:solidFill>
                <a:effectLst/>
                <a:uLnTx/>
                <a:uFillTx/>
                <a:latin typeface="微软雅黑" panose="020B0503020204020204" charset="-122"/>
                <a:ea typeface="微软雅黑" panose="020B0503020204020204" charset="-122"/>
                <a:cs typeface="微软雅黑" panose="020B0503020204020204" charset="-122"/>
              </a:rPr>
              <a:t>How to draw animation</a:t>
            </a:r>
            <a:r>
              <a:rPr kumimoji="0" lang="en-US" altLang="zh-CN" sz="2000" b="0" i="0" u="none" strike="noStrike" kern="1200" cap="none" spc="150" normalizeH="0" noProof="0" dirty="0">
                <a:ln>
                  <a:noFill/>
                </a:ln>
                <a:solidFill>
                  <a:srgbClr val="000000">
                    <a:lumMod val="75000"/>
                    <a:lumOff val="25000"/>
                  </a:srgbClr>
                </a:solidFill>
                <a:effectLst/>
                <a:uLnTx/>
                <a:uFillTx/>
                <a:latin typeface="微软雅黑" panose="020B0503020204020204" charset="-122"/>
                <a:ea typeface="微软雅黑" panose="020B0503020204020204" charset="-122"/>
                <a:cs typeface="微软雅黑" panose="020B0503020204020204" charset="-122"/>
              </a:rPr>
              <a:t>:</a:t>
            </a:r>
            <a:endParaRPr kumimoji="0" lang="en-US" altLang="zh-CN" sz="2000" b="0" i="0" u="none" strike="noStrike" kern="1200" cap="none" spc="150" normalizeH="0" noProof="0" dirty="0">
              <a:ln>
                <a:noFill/>
              </a:ln>
              <a:solidFill>
                <a:srgbClr val="000000">
                  <a:lumMod val="75000"/>
                  <a:lumOff val="25000"/>
                </a:srgbClr>
              </a:solidFill>
              <a:effectLst/>
              <a:uLnTx/>
              <a:uFillTx/>
              <a:latin typeface="微软雅黑" panose="020B0503020204020204" charset="-122"/>
              <a:ea typeface="微软雅黑" panose="020B0503020204020204" charset="-122"/>
              <a:cs typeface="微软雅黑" panose="020B0503020204020204" charset="-122"/>
            </a:endParaRPr>
          </a:p>
          <a:p>
            <a:pPr marL="0" marR="0" lvl="0" indent="0" algn="just" defTabSz="914400" rtl="0" eaLnBrk="1" fontAlgn="auto" latinLnBrk="0" hangingPunct="1">
              <a:lnSpc>
                <a:spcPct val="120000"/>
              </a:lnSpc>
              <a:spcBef>
                <a:spcPts val="0"/>
              </a:spcBef>
              <a:spcAft>
                <a:spcPts val="0"/>
              </a:spcAft>
              <a:buClrTx/>
              <a:buSzTx/>
              <a:buFontTx/>
              <a:buNone/>
              <a:defRPr/>
            </a:pPr>
            <a:endParaRPr kumimoji="0" lang="en-US" altLang="zh-CN" sz="2000" b="0" i="0" u="none" strike="noStrike" kern="1200" cap="none" spc="150" normalizeH="0" noProof="0" dirty="0">
              <a:ln>
                <a:noFill/>
              </a:ln>
              <a:solidFill>
                <a:srgbClr val="000000">
                  <a:lumMod val="75000"/>
                  <a:lumOff val="25000"/>
                </a:srgbClr>
              </a:solidFill>
              <a:effectLst/>
              <a:uLnTx/>
              <a:uFillTx/>
              <a:latin typeface="微软雅黑" panose="020B0503020204020204" charset="-122"/>
              <a:ea typeface="微软雅黑" panose="020B0503020204020204" charset="-122"/>
              <a:cs typeface="微软雅黑" panose="020B0503020204020204" charset="-122"/>
            </a:endParaRPr>
          </a:p>
          <a:p>
            <a:pPr marL="0" marR="0" lvl="0" indent="0" algn="just" defTabSz="914400" rtl="0" eaLnBrk="1" fontAlgn="auto" latinLnBrk="0" hangingPunct="1">
              <a:lnSpc>
                <a:spcPct val="120000"/>
              </a:lnSpc>
              <a:spcBef>
                <a:spcPts val="0"/>
              </a:spcBef>
              <a:spcAft>
                <a:spcPts val="0"/>
              </a:spcAft>
              <a:buClrTx/>
              <a:buSzTx/>
              <a:buFontTx/>
              <a:buNone/>
              <a:defRPr/>
            </a:pPr>
            <a:r>
              <a:rPr kumimoji="0" lang="en-US" altLang="zh-CN" sz="2000" b="0" i="0" u="none" strike="noStrike" kern="1200" cap="none" spc="150" normalizeH="0" noProof="0" dirty="0">
                <a:ln>
                  <a:noFill/>
                </a:ln>
                <a:solidFill>
                  <a:srgbClr val="000000">
                    <a:lumMod val="75000"/>
                    <a:lumOff val="25000"/>
                  </a:srgbClr>
                </a:solidFill>
                <a:effectLst/>
                <a:uLnTx/>
                <a:uFillTx/>
                <a:latin typeface="微软雅黑" panose="020B0503020204020204" charset="-122"/>
                <a:ea typeface="微软雅黑" panose="020B0503020204020204" charset="-122"/>
                <a:cs typeface="微软雅黑" panose="020B0503020204020204" charset="-122"/>
              </a:rPr>
              <a:t>          The sharply jaw line</a:t>
            </a:r>
            <a:endParaRPr kumimoji="0" lang="en-US" altLang="zh-CN" sz="2000" b="0" i="0" u="none" strike="noStrike" kern="1200" cap="none" spc="150" normalizeH="0" noProof="0" dirty="0">
              <a:ln>
                <a:noFill/>
              </a:ln>
              <a:solidFill>
                <a:srgbClr val="000000">
                  <a:lumMod val="75000"/>
                  <a:lumOff val="25000"/>
                </a:srgbClr>
              </a:solidFill>
              <a:effectLst/>
              <a:uLnTx/>
              <a:uFillTx/>
              <a:latin typeface="微软雅黑" panose="020B0503020204020204" charset="-122"/>
              <a:ea typeface="微软雅黑" panose="020B0503020204020204" charset="-122"/>
              <a:cs typeface="微软雅黑" panose="020B0503020204020204" charset="-122"/>
            </a:endParaRPr>
          </a:p>
          <a:p>
            <a:pPr marL="0" marR="0" lvl="0" indent="0" algn="just" defTabSz="914400" rtl="0" eaLnBrk="1" fontAlgn="auto" latinLnBrk="0" hangingPunct="1">
              <a:lnSpc>
                <a:spcPct val="120000"/>
              </a:lnSpc>
              <a:spcBef>
                <a:spcPts val="0"/>
              </a:spcBef>
              <a:spcAft>
                <a:spcPts val="0"/>
              </a:spcAft>
              <a:buClrTx/>
              <a:buSzTx/>
              <a:buFontTx/>
              <a:buNone/>
              <a:defRPr/>
            </a:pPr>
            <a:r>
              <a:rPr kumimoji="0" lang="en-US" altLang="zh-CN" sz="2000" b="0" i="0" u="none" strike="noStrike" kern="1200" cap="none" spc="150" normalizeH="0" noProof="0" dirty="0">
                <a:ln>
                  <a:noFill/>
                </a:ln>
                <a:solidFill>
                  <a:srgbClr val="000000">
                    <a:lumMod val="75000"/>
                    <a:lumOff val="25000"/>
                  </a:srgbClr>
                </a:solidFill>
                <a:effectLst/>
                <a:uLnTx/>
                <a:uFillTx/>
                <a:latin typeface="微软雅黑" panose="020B0503020204020204" charset="-122"/>
                <a:ea typeface="微软雅黑" panose="020B0503020204020204" charset="-122"/>
                <a:cs typeface="微软雅黑" panose="020B0503020204020204" charset="-122"/>
              </a:rPr>
              <a:t>          wide and sqare structure face                   </a:t>
            </a:r>
            <a:endParaRPr kumimoji="0" lang="en-US" altLang="zh-CN" sz="2000" b="0" i="0" u="none" strike="noStrike" kern="1200" cap="none" spc="150" normalizeH="0" noProof="0" dirty="0">
              <a:ln>
                <a:noFill/>
              </a:ln>
              <a:solidFill>
                <a:srgbClr val="000000">
                  <a:lumMod val="75000"/>
                  <a:lumOff val="25000"/>
                </a:srgbClr>
              </a:solidFill>
              <a:effectLst/>
              <a:uLnTx/>
              <a:uFillTx/>
              <a:latin typeface="微软雅黑" panose="020B0503020204020204" charset="-122"/>
              <a:ea typeface="微软雅黑" panose="020B0503020204020204" charset="-122"/>
              <a:cs typeface="微软雅黑" panose="020B0503020204020204" charset="-122"/>
            </a:endParaRPr>
          </a:p>
          <a:p>
            <a:pPr marL="0" marR="0" lvl="0" indent="0" algn="just" defTabSz="914400" rtl="0" eaLnBrk="1" fontAlgn="auto" latinLnBrk="0" hangingPunct="1">
              <a:lnSpc>
                <a:spcPct val="120000"/>
              </a:lnSpc>
              <a:spcBef>
                <a:spcPts val="0"/>
              </a:spcBef>
              <a:spcAft>
                <a:spcPts val="0"/>
              </a:spcAft>
              <a:buClrTx/>
              <a:buSzTx/>
              <a:buFontTx/>
              <a:buNone/>
              <a:defRPr/>
            </a:pPr>
            <a:r>
              <a:rPr kumimoji="0" lang="en-US" altLang="zh-CN" sz="2000" b="0" i="0" u="none" strike="noStrike" kern="1200" cap="none" spc="150" normalizeH="0" noProof="0" dirty="0">
                <a:ln>
                  <a:noFill/>
                </a:ln>
                <a:solidFill>
                  <a:srgbClr val="000000">
                    <a:lumMod val="75000"/>
                    <a:lumOff val="25000"/>
                  </a:srgbClr>
                </a:solidFill>
                <a:effectLst/>
                <a:uLnTx/>
                <a:uFillTx/>
                <a:latin typeface="微软雅黑" panose="020B0503020204020204" charset="-122"/>
                <a:ea typeface="微软雅黑" panose="020B0503020204020204" charset="-122"/>
                <a:cs typeface="微软雅黑" panose="020B0503020204020204" charset="-122"/>
              </a:rPr>
              <a:t>          Long side line </a:t>
            </a:r>
            <a:endParaRPr kumimoji="0" lang="en-US" altLang="zh-CN" sz="2000" b="0" i="0" u="none" strike="noStrike" kern="1200" cap="none" spc="150" normalizeH="0" noProof="0" dirty="0">
              <a:ln>
                <a:noFill/>
              </a:ln>
              <a:solidFill>
                <a:srgbClr val="000000">
                  <a:lumMod val="75000"/>
                  <a:lumOff val="25000"/>
                </a:srgbClr>
              </a:solidFill>
              <a:effectLst/>
              <a:uLnTx/>
              <a:uFillTx/>
              <a:latin typeface="微软雅黑" panose="020B0503020204020204" charset="-122"/>
              <a:ea typeface="微软雅黑" panose="020B0503020204020204" charset="-122"/>
              <a:cs typeface="微软雅黑" panose="020B0503020204020204" charset="-122"/>
            </a:endParaRPr>
          </a:p>
          <a:p>
            <a:pPr marL="0" marR="0" lvl="0" indent="0" algn="just" defTabSz="914400" rtl="0" eaLnBrk="1" fontAlgn="auto" latinLnBrk="0" hangingPunct="1">
              <a:lnSpc>
                <a:spcPct val="120000"/>
              </a:lnSpc>
              <a:spcBef>
                <a:spcPts val="0"/>
              </a:spcBef>
              <a:spcAft>
                <a:spcPts val="0"/>
              </a:spcAft>
              <a:buClrTx/>
              <a:buSzTx/>
              <a:buFontTx/>
              <a:buNone/>
              <a:defRPr/>
            </a:pPr>
            <a:r>
              <a:rPr kumimoji="0" lang="en-US" altLang="zh-CN" sz="2000" b="0" i="0" u="none" strike="noStrike" kern="1200" cap="none" spc="150" normalizeH="0" noProof="0" dirty="0">
                <a:ln>
                  <a:noFill/>
                </a:ln>
                <a:solidFill>
                  <a:srgbClr val="000000">
                    <a:lumMod val="75000"/>
                    <a:lumOff val="25000"/>
                  </a:srgbClr>
                </a:solidFill>
                <a:effectLst/>
                <a:uLnTx/>
                <a:uFillTx/>
                <a:latin typeface="微软雅黑" panose="020B0503020204020204" charset="-122"/>
                <a:ea typeface="微软雅黑" panose="020B0503020204020204" charset="-122"/>
                <a:cs typeface="微软雅黑" panose="020B0503020204020204" charset="-122"/>
              </a:rPr>
              <a:t>          in mid face</a:t>
            </a:r>
            <a:endParaRPr kumimoji="0" lang="en-US" altLang="zh-CN" sz="2000" b="0" i="0" u="none" strike="noStrike" kern="1200" cap="none" spc="150" normalizeH="0" noProof="0" dirty="0">
              <a:ln>
                <a:noFill/>
              </a:ln>
              <a:solidFill>
                <a:srgbClr val="000000">
                  <a:lumMod val="75000"/>
                  <a:lumOff val="25000"/>
                </a:srgbClr>
              </a:solidFill>
              <a:effectLst/>
              <a:uLnTx/>
              <a:uFillTx/>
              <a:latin typeface="微软雅黑" panose="020B0503020204020204" charset="-122"/>
              <a:ea typeface="微软雅黑" panose="020B0503020204020204" charset="-122"/>
              <a:cs typeface="微软雅黑" panose="020B0503020204020204" charset="-122"/>
            </a:endParaRPr>
          </a:p>
          <a:p>
            <a:pPr marL="0" marR="0" lvl="0" indent="0" algn="just" defTabSz="914400" rtl="0" eaLnBrk="1" fontAlgn="auto" latinLnBrk="0" hangingPunct="1">
              <a:lnSpc>
                <a:spcPct val="120000"/>
              </a:lnSpc>
              <a:spcBef>
                <a:spcPts val="0"/>
              </a:spcBef>
              <a:spcAft>
                <a:spcPts val="0"/>
              </a:spcAft>
              <a:buClrTx/>
              <a:buSzTx/>
              <a:buFontTx/>
              <a:buNone/>
              <a:defRPr/>
            </a:pPr>
            <a:r>
              <a:rPr kumimoji="0" lang="en-US" altLang="zh-CN" sz="2000" b="0" i="0" u="none" strike="noStrike" kern="1200" cap="none" spc="150" normalizeH="0" noProof="0" dirty="0">
                <a:ln>
                  <a:noFill/>
                </a:ln>
                <a:solidFill>
                  <a:srgbClr val="000000">
                    <a:lumMod val="75000"/>
                    <a:lumOff val="25000"/>
                  </a:srgbClr>
                </a:solidFill>
                <a:effectLst/>
                <a:uLnTx/>
                <a:uFillTx/>
                <a:latin typeface="微软雅黑" panose="020B0503020204020204" charset="-122"/>
                <a:ea typeface="微软雅黑" panose="020B0503020204020204" charset="-122"/>
                <a:cs typeface="微软雅黑" panose="020B0503020204020204" charset="-122"/>
              </a:rPr>
              <a:t>          (Christopher,1997) </a:t>
            </a:r>
            <a:endParaRPr kumimoji="0" lang="en-US" altLang="zh-CN" sz="2000" b="0" i="0" u="none" strike="noStrike" kern="1200" cap="none" spc="150" normalizeH="0" noProof="0" dirty="0">
              <a:ln>
                <a:noFill/>
              </a:ln>
              <a:solidFill>
                <a:srgbClr val="000000">
                  <a:lumMod val="75000"/>
                  <a:lumOff val="25000"/>
                </a:srgbClr>
              </a:solidFill>
              <a:effectLst/>
              <a:uLnTx/>
              <a:uFillTx/>
              <a:latin typeface="微软雅黑" panose="020B0503020204020204" charset="-122"/>
              <a:ea typeface="微软雅黑" panose="020B0503020204020204" charset="-122"/>
              <a:cs typeface="微软雅黑" panose="020B0503020204020204" charset="-122"/>
            </a:endParaRPr>
          </a:p>
          <a:p>
            <a:pPr marL="0" marR="0" lvl="0" indent="0" algn="just" defTabSz="914400" rtl="0" eaLnBrk="1" fontAlgn="auto" latinLnBrk="0" hangingPunct="1">
              <a:lnSpc>
                <a:spcPct val="120000"/>
              </a:lnSpc>
              <a:spcBef>
                <a:spcPts val="0"/>
              </a:spcBef>
              <a:spcAft>
                <a:spcPts val="0"/>
              </a:spcAft>
              <a:buClrTx/>
              <a:buSzTx/>
              <a:buFontTx/>
              <a:buNone/>
              <a:defRPr/>
            </a:pPr>
            <a:endParaRPr kumimoji="0" lang="en-US" altLang="zh-CN" sz="2000" b="0" i="0" u="none" strike="noStrike" kern="1200" cap="none" spc="150" normalizeH="0" noProof="0" dirty="0">
              <a:ln>
                <a:noFill/>
              </a:ln>
              <a:solidFill>
                <a:srgbClr val="000000">
                  <a:lumMod val="75000"/>
                  <a:lumOff val="25000"/>
                </a:srgbClr>
              </a:solidFill>
              <a:effectLst/>
              <a:uLnTx/>
              <a:uFillTx/>
              <a:latin typeface="微软雅黑" panose="020B0503020204020204" charset="-122"/>
              <a:ea typeface="微软雅黑" panose="020B0503020204020204" charset="-122"/>
              <a:cs typeface="微软雅黑" panose="020B0503020204020204" charset="-122"/>
            </a:endParaRPr>
          </a:p>
          <a:p>
            <a:pPr marL="0" marR="0" lvl="0" indent="0" algn="just" defTabSz="914400" rtl="0" eaLnBrk="1" fontAlgn="auto" latinLnBrk="0" hangingPunct="1">
              <a:lnSpc>
                <a:spcPct val="120000"/>
              </a:lnSpc>
              <a:spcBef>
                <a:spcPts val="0"/>
              </a:spcBef>
              <a:spcAft>
                <a:spcPts val="0"/>
              </a:spcAft>
              <a:buClrTx/>
              <a:buSzTx/>
              <a:buFontTx/>
              <a:buNone/>
              <a:defRPr/>
            </a:pPr>
            <a:r>
              <a:rPr kumimoji="0" lang="en-US" altLang="zh-CN" sz="2000" b="0" i="0" u="none" strike="noStrike" kern="1200" cap="none" spc="150" normalizeH="0" noProof="0" dirty="0">
                <a:ln>
                  <a:noFill/>
                </a:ln>
                <a:solidFill>
                  <a:srgbClr val="000000">
                    <a:lumMod val="75000"/>
                    <a:lumOff val="25000"/>
                  </a:srgbClr>
                </a:solidFill>
                <a:effectLst/>
                <a:uLnTx/>
                <a:uFillTx/>
                <a:latin typeface="微软雅黑" panose="020B0503020204020204" charset="-122"/>
                <a:ea typeface="微软雅黑" panose="020B0503020204020204" charset="-122"/>
                <a:cs typeface="微软雅黑" panose="020B0503020204020204" charset="-122"/>
              </a:rPr>
              <a:t>    </a:t>
            </a:r>
            <a:endParaRPr kumimoji="0" lang="en-US" altLang="zh-CN" sz="2000" b="0" i="0" u="none" strike="noStrike" kern="1200" cap="none" spc="150" normalizeH="0" noProof="0" dirty="0">
              <a:ln>
                <a:noFill/>
              </a:ln>
              <a:solidFill>
                <a:srgbClr val="000000">
                  <a:lumMod val="75000"/>
                  <a:lumOff val="25000"/>
                </a:srgbClr>
              </a:solidFill>
              <a:effectLst/>
              <a:uLnTx/>
              <a:uFillTx/>
              <a:latin typeface="微软雅黑" panose="020B0503020204020204" charset="-122"/>
              <a:ea typeface="微软雅黑" panose="020B0503020204020204" charset="-122"/>
              <a:cs typeface="微软雅黑" panose="020B0503020204020204" charset="-122"/>
            </a:endParaRPr>
          </a:p>
          <a:p>
            <a:pPr marL="0" marR="0" lvl="0" indent="0" algn="just" defTabSz="914400" rtl="0" eaLnBrk="1" fontAlgn="auto" latinLnBrk="0" hangingPunct="1">
              <a:lnSpc>
                <a:spcPct val="120000"/>
              </a:lnSpc>
              <a:spcBef>
                <a:spcPts val="0"/>
              </a:spcBef>
              <a:spcAft>
                <a:spcPts val="0"/>
              </a:spcAft>
              <a:buClrTx/>
              <a:buSzTx/>
              <a:buFontTx/>
              <a:buNone/>
              <a:defRPr/>
            </a:pPr>
            <a:r>
              <a:rPr kumimoji="0" lang="en-US" altLang="zh-CN" sz="2000" b="0" i="0" u="none" strike="noStrike" kern="1200" cap="none" spc="150" normalizeH="0" noProof="0" dirty="0">
                <a:ln>
                  <a:noFill/>
                </a:ln>
                <a:solidFill>
                  <a:srgbClr val="000000">
                    <a:lumMod val="75000"/>
                    <a:lumOff val="25000"/>
                  </a:srgbClr>
                </a:solidFill>
                <a:effectLst/>
                <a:uLnTx/>
                <a:uFillTx/>
                <a:latin typeface="微软雅黑" panose="020B0503020204020204" charset="-122"/>
                <a:ea typeface="微软雅黑" panose="020B0503020204020204" charset="-122"/>
                <a:cs typeface="微软雅黑" panose="020B0503020204020204" charset="-122"/>
              </a:rPr>
              <a:t> </a:t>
            </a:r>
            <a:endParaRPr kumimoji="0" lang="en-US" altLang="zh-CN" sz="2000" b="0" i="0" u="none" strike="noStrike" kern="1200" cap="none" spc="150" normalizeH="0" noProof="0" dirty="0">
              <a:ln>
                <a:noFill/>
              </a:ln>
              <a:solidFill>
                <a:srgbClr val="000000">
                  <a:lumMod val="75000"/>
                  <a:lumOff val="25000"/>
                </a:srgbClr>
              </a:solidFill>
              <a:effectLst/>
              <a:uLnTx/>
              <a:uFillTx/>
              <a:latin typeface="微软雅黑" panose="020B0503020204020204" charset="-122"/>
              <a:ea typeface="微软雅黑" panose="020B0503020204020204" charset="-122"/>
              <a:cs typeface="微软雅黑" panose="020B0503020204020204" charset="-122"/>
            </a:endParaRPr>
          </a:p>
        </p:txBody>
      </p:sp>
      <p:sp>
        <p:nvSpPr>
          <p:cNvPr id="4" name="文本框 3"/>
          <p:cNvSpPr txBox="1"/>
          <p:nvPr>
            <p:custDataLst>
              <p:tags r:id="rId2"/>
            </p:custDataLst>
          </p:nvPr>
        </p:nvSpPr>
        <p:spPr>
          <a:xfrm>
            <a:off x="5510167" y="493231"/>
            <a:ext cx="6646178" cy="646331"/>
          </a:xfrm>
          <a:prstGeom prst="rect">
            <a:avLst/>
          </a:prstGeom>
          <a:noFill/>
        </p:spPr>
        <p:txBody>
          <a:bodyPr wrap="square" bIns="0" rtlCol="0">
            <a:normAutofit fontScale="80000"/>
            <a:scene3d>
              <a:camera prst="orthographicFront"/>
              <a:lightRig rig="threePt" dir="t"/>
            </a:scene3d>
          </a:bodyPr>
          <a:p>
            <a:pPr marL="0" marR="0" lvl="0" indent="0" algn="ctr" defTabSz="914400" rtl="0" eaLnBrk="1" fontAlgn="auto" latinLnBrk="0" hangingPunct="1">
              <a:lnSpc>
                <a:spcPct val="120000"/>
              </a:lnSpc>
              <a:spcBef>
                <a:spcPts val="0"/>
              </a:spcBef>
              <a:spcAft>
                <a:spcPts val="0"/>
              </a:spcAft>
              <a:buClrTx/>
              <a:buSzTx/>
              <a:buFont typeface="Wingdings" panose="05000000000000000000" charset="0"/>
              <a:buNone/>
              <a:defRPr/>
            </a:pPr>
            <a:r>
              <a:rPr kumimoji="0" lang="en-US" altLang="zh-CN" sz="3200" b="1" i="0" u="none" strike="noStrike" kern="1200" cap="none" spc="130" normalizeH="0" baseline="0" noProof="0" dirty="0">
                <a:ln/>
                <a:solidFill>
                  <a:schemeClr val="tx1">
                    <a:lumMod val="85000"/>
                    <a:lumOff val="15000"/>
                  </a:schemeClr>
                </a:solidFill>
                <a:effectLst>
                  <a:outerShdw blurRad="38100" dist="25400" dir="5400000" algn="ctr" rotWithShape="0">
                    <a:srgbClr val="6E747A">
                      <a:alpha val="43000"/>
                    </a:srgbClr>
                  </a:outerShdw>
                </a:effectLst>
                <a:uLnTx/>
                <a:uFillTx/>
                <a:latin typeface="微软雅黑" panose="020B0503020204020204" charset="-122"/>
                <a:ea typeface="微软雅黑" panose="020B0503020204020204" charset="-122"/>
                <a:cs typeface="微软雅黑" panose="020B0503020204020204" charset="-122"/>
              </a:rPr>
              <a:t>3.4 development in lover design</a:t>
            </a:r>
            <a:endParaRPr kumimoji="0" lang="en-US" altLang="zh-CN" sz="3200" b="1" i="0" u="none" strike="noStrike" kern="1200" cap="none" spc="130" normalizeH="0" baseline="0" noProof="0" dirty="0">
              <a:ln/>
              <a:solidFill>
                <a:schemeClr val="tx1">
                  <a:lumMod val="85000"/>
                  <a:lumOff val="15000"/>
                </a:schemeClr>
              </a:solidFill>
              <a:effectLst>
                <a:outerShdw blurRad="38100" dist="25400" dir="5400000" algn="ctr" rotWithShape="0">
                  <a:srgbClr val="6E747A">
                    <a:alpha val="43000"/>
                  </a:srgbClr>
                </a:outerShdw>
              </a:effectLst>
              <a:uLnTx/>
              <a:uFillTx/>
              <a:latin typeface="微软雅黑" panose="020B0503020204020204" charset="-122"/>
              <a:ea typeface="微软雅黑" panose="020B0503020204020204" charset="-122"/>
              <a:cs typeface="微软雅黑" panose="020B0503020204020204" charset="-122"/>
            </a:endParaRPr>
          </a:p>
        </p:txBody>
      </p:sp>
      <p:sp>
        <p:nvSpPr>
          <p:cNvPr id="2" name="矩形 1"/>
          <p:cNvSpPr/>
          <p:nvPr>
            <p:custDataLst>
              <p:tags r:id="rId3"/>
            </p:custDataLst>
          </p:nvPr>
        </p:nvSpPr>
        <p:spPr>
          <a:xfrm>
            <a:off x="-4" y="0"/>
            <a:ext cx="4597404" cy="6858000"/>
          </a:xfrm>
          <a:prstGeom prst="rect">
            <a:avLst/>
          </a:prstGeom>
          <a:solidFill>
            <a:schemeClr val="accent1"/>
          </a:solidFill>
          <a:ln w="12700" cap="flat" cmpd="sng" algn="ctr">
            <a:solidFill>
              <a:schemeClr val="accent1"/>
            </a:solidFill>
            <a:prstDash val="solid"/>
            <a:miter lim="800000"/>
          </a:ln>
          <a:effectLst/>
        </p:spPr>
        <p:txBody>
          <a:bodyPr wrap="square" rtlCol="0" anchor="ctr">
            <a:normAutofit/>
            <a:scene3d>
              <a:camera prst="orthographicFront"/>
              <a:lightRig rig="threePt" dir="t"/>
            </a:scene3d>
          </a:bodyPr>
          <a:p>
            <a:pPr marL="0" marR="0" lvl="0" indent="0" algn="ctr" defTabSz="914400" rtl="0" eaLnBrk="1" fontAlgn="auto" latinLnBrk="0" hangingPunct="1">
              <a:lnSpc>
                <a:spcPct val="120000"/>
              </a:lnSpc>
              <a:spcBef>
                <a:spcPts val="0"/>
              </a:spcBef>
              <a:spcAft>
                <a:spcPts val="0"/>
              </a:spcAft>
              <a:buClrTx/>
              <a:buSzTx/>
              <a:buFontTx/>
              <a:buNone/>
              <a:defRPr/>
            </a:pPr>
            <a:endParaRPr kumimoji="0" lang="zh-CN" altLang="en-US" sz="1800" b="0" i="0" u="none" strike="noStrike" kern="1200" cap="none" spc="0" normalizeH="0" baseline="0" noProof="0">
              <a:ln/>
              <a:solidFill>
                <a:schemeClr val="accent1"/>
              </a:solidFill>
              <a:effectLst>
                <a:outerShdw blurRad="38100" dist="25400" dir="5400000" algn="ctr" rotWithShape="0">
                  <a:srgbClr val="6E747A">
                    <a:alpha val="43000"/>
                  </a:srgbClr>
                </a:outerShdw>
              </a:effectLst>
              <a:uLnTx/>
              <a:uFillTx/>
              <a:latin typeface="微软雅黑" panose="020B0503020204020204" charset="-122"/>
              <a:ea typeface="微软雅黑" panose="020B0503020204020204" charset="-122"/>
              <a:cs typeface="+mn-ea"/>
            </a:endParaRPr>
          </a:p>
        </p:txBody>
      </p:sp>
      <p:pic>
        <p:nvPicPr>
          <p:cNvPr id="10" name="图片 9" descr="F:\MA TASK\Pre-production\Flowerface\style\8XF8R14375484072.jpg8XF8R14375484072"/>
          <p:cNvPicPr>
            <a:picLocks noChangeAspect="1"/>
          </p:cNvPicPr>
          <p:nvPr>
            <p:custDataLst>
              <p:tags r:id="rId4"/>
            </p:custDataLst>
          </p:nvPr>
        </p:nvPicPr>
        <p:blipFill rotWithShape="1">
          <a:blip r:embed="rId5"/>
          <a:srcRect l="9319" t="-15738" r="8433" b="-12857"/>
          <a:stretch>
            <a:fillRect/>
          </a:stretch>
        </p:blipFill>
        <p:spPr>
          <a:xfrm>
            <a:off x="168275" y="297815"/>
            <a:ext cx="2867660" cy="3004185"/>
          </a:xfrm>
          <a:prstGeom prst="rect">
            <a:avLst/>
          </a:prstGeom>
          <a:ln w="76200">
            <a:solidFill>
              <a:schemeClr val="accent1"/>
            </a:solidFill>
          </a:ln>
        </p:spPr>
      </p:pic>
      <p:pic>
        <p:nvPicPr>
          <p:cNvPr id="5" name="图片 4" descr="F:\MA TASK\Pre-production\Flowerface\style\presentation\微信图片_20190506122216.jpg微信图片_20190506122216"/>
          <p:cNvPicPr>
            <a:picLocks noChangeAspect="1"/>
          </p:cNvPicPr>
          <p:nvPr/>
        </p:nvPicPr>
        <p:blipFill>
          <a:blip r:embed="rId6"/>
          <a:srcRect l="673" t="15232" r="-673" b="24860"/>
          <a:stretch>
            <a:fillRect/>
          </a:stretch>
        </p:blipFill>
        <p:spPr>
          <a:xfrm>
            <a:off x="0" y="3302000"/>
            <a:ext cx="6795770" cy="3397885"/>
          </a:xfrm>
          <a:prstGeom prst="rect">
            <a:avLst/>
          </a:prstGeom>
        </p:spPr>
      </p:pic>
      <p:pic>
        <p:nvPicPr>
          <p:cNvPr id="12" name="图片 11" descr="微信图片_20190506122246"/>
          <p:cNvPicPr>
            <a:picLocks noChangeAspect="1"/>
          </p:cNvPicPr>
          <p:nvPr/>
        </p:nvPicPr>
        <p:blipFill>
          <a:blip r:embed="rId7"/>
          <a:srcRect t="6758"/>
          <a:stretch>
            <a:fillRect/>
          </a:stretch>
        </p:blipFill>
        <p:spPr>
          <a:xfrm>
            <a:off x="3035935" y="194945"/>
            <a:ext cx="2696845" cy="3352800"/>
          </a:xfrm>
          <a:prstGeom prst="rect">
            <a:avLst/>
          </a:prstGeom>
        </p:spPr>
      </p:pic>
    </p:spTree>
    <p:custDataLst>
      <p:tags r:id="rId8"/>
    </p:custDataLst>
  </p:cSld>
  <p:clrMapOvr>
    <a:masterClrMapping/>
  </p:clrMapOvr>
  <mc:AlternateContent xmlns:mc="http://schemas.openxmlformats.org/markup-compatibility/2006">
    <mc:Choice xmlns:p14="http://schemas.microsoft.com/office/powerpoint/2010/main" Requires="p14">
      <p:transition p14:dur="500"/>
    </mc:Choice>
    <mc:Fallback>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 name="椭圆 4"/>
          <p:cNvSpPr/>
          <p:nvPr>
            <p:custDataLst>
              <p:tags r:id="rId1"/>
            </p:custDataLst>
          </p:nvPr>
        </p:nvSpPr>
        <p:spPr>
          <a:xfrm>
            <a:off x="11464590" y="407229"/>
            <a:ext cx="158449" cy="154745"/>
          </a:xfrm>
          <a:prstGeom prst="ellipse">
            <a:avLst/>
          </a:prstGeom>
          <a:solidFill>
            <a:srgbClr val="FFFFFF">
              <a:lumMod val="75000"/>
            </a:srgbClr>
          </a:solidFill>
          <a:ln w="12700" cap="flat" cmpd="sng" algn="ctr">
            <a:noFill/>
            <a:prstDash val="solid"/>
            <a:miter lim="800000"/>
          </a:ln>
          <a:effectLst/>
        </p:spPr>
        <p:txBody>
          <a:bodyPr rtlCol="0" anchor="ctr"/>
          <a:lstStyle/>
          <a:p>
            <a:pPr algn="ctr"/>
            <a:endParaRPr lang="zh-CN" altLang="en-US"/>
          </a:p>
        </p:txBody>
      </p:sp>
      <p:pic>
        <p:nvPicPr>
          <p:cNvPr id="24" name="图片 23" descr="F:\MA TASK\Pre-production\Flowerface\Gronw\Gronw  costume.jpgGronw  costume"/>
          <p:cNvPicPr>
            <a:picLocks noChangeAspect="1"/>
          </p:cNvPicPr>
          <p:nvPr>
            <p:custDataLst>
              <p:tags r:id="rId2"/>
            </p:custDataLst>
          </p:nvPr>
        </p:nvPicPr>
        <p:blipFill rotWithShape="1">
          <a:blip r:embed="rId3"/>
          <a:srcRect l="434" t="1850" r="-434" b="15573"/>
          <a:stretch>
            <a:fillRect/>
          </a:stretch>
        </p:blipFill>
        <p:spPr>
          <a:xfrm>
            <a:off x="2728977" y="3495553"/>
            <a:ext cx="3362445" cy="3362445"/>
          </a:xfrm>
          <a:prstGeom prst="rect">
            <a:avLst/>
          </a:prstGeom>
          <a:ln>
            <a:noFill/>
          </a:ln>
        </p:spPr>
      </p:pic>
      <p:pic>
        <p:nvPicPr>
          <p:cNvPr id="26" name="图片 25" descr="F:\MA TASK\Pre-production\Flowerface\Gronw\character style (43).jpgcharacter style (43)"/>
          <p:cNvPicPr>
            <a:picLocks noChangeAspect="1"/>
          </p:cNvPicPr>
          <p:nvPr>
            <p:custDataLst>
              <p:tags r:id="rId4"/>
            </p:custDataLst>
          </p:nvPr>
        </p:nvPicPr>
        <p:blipFill rotWithShape="1">
          <a:blip r:embed="rId5"/>
          <a:srcRect t="6774" b="6774"/>
          <a:stretch>
            <a:fillRect/>
          </a:stretch>
        </p:blipFill>
        <p:spPr>
          <a:xfrm>
            <a:off x="83820" y="3495554"/>
            <a:ext cx="2496820" cy="3362445"/>
          </a:xfrm>
          <a:prstGeom prst="snip2SameRect">
            <a:avLst/>
          </a:prstGeom>
          <a:ln>
            <a:solidFill>
              <a:srgbClr val="FFFFFF">
                <a:lumMod val="85000"/>
              </a:srgbClr>
            </a:solidFill>
          </a:ln>
        </p:spPr>
      </p:pic>
      <p:sp>
        <p:nvSpPr>
          <p:cNvPr id="2" name="文本框 1"/>
          <p:cNvSpPr txBox="1"/>
          <p:nvPr>
            <p:custDataLst>
              <p:tags r:id="rId6"/>
            </p:custDataLst>
          </p:nvPr>
        </p:nvSpPr>
        <p:spPr>
          <a:xfrm>
            <a:off x="6834946" y="406924"/>
            <a:ext cx="4788000" cy="68199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22860" rIns="22860">
            <a:spAutoFit/>
          </a:bodyPr>
          <a:lstStyle>
            <a:defPPr>
              <a:defRPr lang="zh-CN"/>
            </a:defPPr>
            <a:lvl1pPr marR="0" lvl="0" indent="0" fontAlgn="auto">
              <a:lnSpc>
                <a:spcPct val="120000"/>
              </a:lnSpc>
              <a:spcBef>
                <a:spcPts val="0"/>
              </a:spcBef>
              <a:spcAft>
                <a:spcPts val="0"/>
              </a:spcAft>
              <a:buClrTx/>
              <a:buSzTx/>
              <a:buFontTx/>
              <a:buNone/>
              <a:defRPr kumimoji="0" sz="3600" b="1" i="0" u="none" strike="noStrike" cap="none" spc="0" normalizeH="0" baseline="0">
                <a:ln>
                  <a:noFill/>
                </a:ln>
                <a:solidFill>
                  <a:srgbClr val="000000">
                    <a:lumMod val="75000"/>
                    <a:lumOff val="25000"/>
                  </a:srgbClr>
                </a:solidFill>
                <a:effectLst/>
                <a:uLnTx/>
                <a:uFillTx/>
                <a:latin typeface="微软雅黑" panose="020B0503020204020204" charset="-122"/>
                <a:ea typeface="微软雅黑" panose="020B0503020204020204" charset="-122"/>
                <a:cs typeface="Calibri" panose="020F0502020204030204" charset="0"/>
              </a:defRPr>
            </a:lvl1pPr>
            <a:lvl2pPr marL="742950" indent="-285750">
              <a:defRPr sz="4800">
                <a:solidFill>
                  <a:srgbClr val="27282D"/>
                </a:solidFill>
                <a:latin typeface="Calibri" panose="020F0502020204030204" charset="0"/>
                <a:cs typeface="Calibri" panose="020F0502020204030204" charset="0"/>
              </a:defRPr>
            </a:lvl2pPr>
            <a:lvl3pPr marL="1143000" indent="-228600">
              <a:defRPr sz="4800">
                <a:solidFill>
                  <a:srgbClr val="27282D"/>
                </a:solidFill>
                <a:latin typeface="Calibri" panose="020F0502020204030204" charset="0"/>
                <a:cs typeface="Calibri" panose="020F0502020204030204" charset="0"/>
              </a:defRPr>
            </a:lvl3pPr>
            <a:lvl4pPr marL="1600200" indent="-228600">
              <a:defRPr sz="4800">
                <a:solidFill>
                  <a:srgbClr val="27282D"/>
                </a:solidFill>
                <a:latin typeface="Calibri" panose="020F0502020204030204" charset="0"/>
                <a:cs typeface="Calibri" panose="020F0502020204030204" charset="0"/>
              </a:defRPr>
            </a:lvl4pPr>
            <a:lvl5pPr marL="2057400" indent="-228600">
              <a:defRPr sz="4800">
                <a:solidFill>
                  <a:srgbClr val="27282D"/>
                </a:solidFill>
                <a:latin typeface="Calibri" panose="020F0502020204030204" charset="0"/>
                <a:cs typeface="Calibri" panose="020F0502020204030204" charset="0"/>
              </a:defRPr>
            </a:lvl5pPr>
            <a:lvl6pPr marL="2514600" indent="-228600" defTabSz="2436495" eaLnBrk="0" fontAlgn="base" hangingPunct="0">
              <a:spcBef>
                <a:spcPct val="0"/>
              </a:spcBef>
              <a:spcAft>
                <a:spcPct val="0"/>
              </a:spcAft>
              <a:defRPr sz="4800">
                <a:solidFill>
                  <a:srgbClr val="27282D"/>
                </a:solidFill>
                <a:latin typeface="Calibri" panose="020F0502020204030204" charset="0"/>
                <a:cs typeface="Calibri" panose="020F0502020204030204" charset="0"/>
              </a:defRPr>
            </a:lvl6pPr>
            <a:lvl7pPr marL="2971800" indent="-228600" defTabSz="2436495" eaLnBrk="0" fontAlgn="base" hangingPunct="0">
              <a:spcBef>
                <a:spcPct val="0"/>
              </a:spcBef>
              <a:spcAft>
                <a:spcPct val="0"/>
              </a:spcAft>
              <a:defRPr sz="4800">
                <a:solidFill>
                  <a:srgbClr val="27282D"/>
                </a:solidFill>
                <a:latin typeface="Calibri" panose="020F0502020204030204" charset="0"/>
                <a:cs typeface="Calibri" panose="020F0502020204030204" charset="0"/>
              </a:defRPr>
            </a:lvl7pPr>
            <a:lvl8pPr marL="3429000" indent="-228600" defTabSz="2436495" eaLnBrk="0" fontAlgn="base" hangingPunct="0">
              <a:spcBef>
                <a:spcPct val="0"/>
              </a:spcBef>
              <a:spcAft>
                <a:spcPct val="0"/>
              </a:spcAft>
              <a:defRPr sz="4800">
                <a:solidFill>
                  <a:srgbClr val="27282D"/>
                </a:solidFill>
                <a:latin typeface="Calibri" panose="020F0502020204030204" charset="0"/>
                <a:cs typeface="Calibri" panose="020F0502020204030204" charset="0"/>
              </a:defRPr>
            </a:lvl8pPr>
            <a:lvl9pPr marL="3886200" indent="-228600" defTabSz="2436495" eaLnBrk="0" fontAlgn="base" hangingPunct="0">
              <a:spcBef>
                <a:spcPct val="0"/>
              </a:spcBef>
              <a:spcAft>
                <a:spcPct val="0"/>
              </a:spcAft>
              <a:defRPr sz="4800">
                <a:solidFill>
                  <a:srgbClr val="27282D"/>
                </a:solidFill>
                <a:latin typeface="Calibri" panose="020F0502020204030204" charset="0"/>
                <a:cs typeface="Calibri" panose="020F0502020204030204" charset="0"/>
              </a:defRPr>
            </a:lvl9pPr>
          </a:lstStyle>
          <a:p>
            <a:r>
              <a:rPr lang="en-US" altLang="zh-CN" sz="3200" dirty="0">
                <a:latin typeface="Arial" panose="020B0604020202020204" pitchFamily="34" charset="0"/>
              </a:rPr>
              <a:t>3.6 Lover design</a:t>
            </a:r>
            <a:endParaRPr lang="en-US" altLang="zh-CN" sz="3200" dirty="0">
              <a:latin typeface="Arial" panose="020B0604020202020204" pitchFamily="34" charset="0"/>
            </a:endParaRPr>
          </a:p>
        </p:txBody>
      </p:sp>
      <p:sp>
        <p:nvSpPr>
          <p:cNvPr id="4" name="文本框 3"/>
          <p:cNvSpPr txBox="1"/>
          <p:nvPr>
            <p:custDataLst>
              <p:tags r:id="rId7"/>
            </p:custDataLst>
          </p:nvPr>
        </p:nvSpPr>
        <p:spPr>
          <a:xfrm>
            <a:off x="6676196" y="1268306"/>
            <a:ext cx="4788000" cy="4892675"/>
          </a:xfrm>
          <a:prstGeom prst="rect">
            <a:avLst/>
          </a:prstGeom>
          <a:ln w="25400">
            <a:miter lim="400000"/>
          </a:ln>
        </p:spPr>
        <p:txBody>
          <a:bodyPr tIns="45720" bIns="45720">
            <a:spAutoFit/>
          </a:bodyPr>
          <a:lstStyle>
            <a:defPPr>
              <a:defRPr lang="zh-CN"/>
            </a:defPPr>
            <a:lvl1pPr>
              <a:lnSpc>
                <a:spcPct val="130000"/>
              </a:lnSpc>
              <a:defRPr sz="2000" spc="150">
                <a:solidFill>
                  <a:srgbClr val="000000">
                    <a:lumMod val="65000"/>
                    <a:lumOff val="35000"/>
                  </a:srgbClr>
                </a:solidFill>
                <a:latin typeface="微软雅黑" panose="020B0503020204020204" charset="-122"/>
                <a:ea typeface="微软雅黑" panose="020B0503020204020204" charset="-122"/>
                <a:cs typeface="Lato Regular"/>
              </a:defRPr>
            </a:lvl1pPr>
          </a:lstStyle>
          <a:p>
            <a:r>
              <a:rPr lang="zh-CN" altLang="en-US">
                <a:latin typeface="Arial" panose="020B0604020202020204" pitchFamily="34" charset="0"/>
              </a:rPr>
              <a:t>Gronw the lover -</a:t>
            </a:r>
            <a:endParaRPr lang="zh-CN" altLang="en-US">
              <a:latin typeface="Arial" panose="020B0604020202020204" pitchFamily="34" charset="0"/>
            </a:endParaRPr>
          </a:p>
          <a:p>
            <a:endParaRPr lang="zh-CN" altLang="en-US">
              <a:latin typeface="Arial" panose="020B0604020202020204" pitchFamily="34" charset="0"/>
            </a:endParaRPr>
          </a:p>
          <a:p>
            <a:r>
              <a:rPr lang="zh-CN" altLang="en-US">
                <a:latin typeface="Arial" panose="020B0604020202020204" pitchFamily="34" charset="0"/>
              </a:rPr>
              <a:t>  'Gronw costume' with a hunter style clothes and 'Gronw face without headband' </a:t>
            </a:r>
            <a:endParaRPr lang="zh-CN" altLang="en-US">
              <a:latin typeface="Arial" panose="020B0604020202020204" pitchFamily="34" charset="0"/>
            </a:endParaRPr>
          </a:p>
          <a:p>
            <a:endParaRPr lang="zh-CN" altLang="en-US">
              <a:latin typeface="Arial" panose="020B0604020202020204" pitchFamily="34" charset="0"/>
            </a:endParaRPr>
          </a:p>
          <a:p>
            <a:r>
              <a:rPr lang="zh-CN" altLang="en-US">
                <a:latin typeface="Arial" panose="020B0604020202020204" pitchFamily="34" charset="0"/>
              </a:rPr>
              <a:t>sketch shows his more square face, brown hair (which can be short or long but tied back) with a beard on his face.</a:t>
            </a:r>
            <a:endParaRPr lang="zh-CN" altLang="en-US">
              <a:latin typeface="Arial" panose="020B0604020202020204" pitchFamily="34" charset="0"/>
            </a:endParaRPr>
          </a:p>
          <a:p>
            <a:endParaRPr lang="zh-CN" altLang="en-US">
              <a:latin typeface="Arial" panose="020B0604020202020204" pitchFamily="34" charset="0"/>
            </a:endParaRPr>
          </a:p>
          <a:p>
            <a:r>
              <a:rPr lang="en-US" altLang="zh-CN">
                <a:latin typeface="Arial" panose="020B0604020202020204" pitchFamily="34" charset="0"/>
              </a:rPr>
              <a:t>Identity:A Hunter</a:t>
            </a:r>
            <a:endParaRPr lang="en-US" altLang="zh-CN">
              <a:latin typeface="Arial" panose="020B0604020202020204" pitchFamily="34" charset="0"/>
            </a:endParaRPr>
          </a:p>
        </p:txBody>
      </p:sp>
      <p:pic>
        <p:nvPicPr>
          <p:cNvPr id="9" name="PA-组合 6" descr="F:\MA TASK\Pre-production\Flowerface\style\presentation\Gronw_new design112.jpgGronw_new design112"/>
          <p:cNvPicPr/>
          <p:nvPr>
            <p:custDataLst>
              <p:tags r:id="rId8"/>
            </p:custDataLst>
          </p:nvPr>
        </p:nvPicPr>
        <p:blipFill>
          <a:blip r:embed="rId9"/>
          <a:srcRect l="20527" t="11" r="19558" b="11"/>
          <a:stretch>
            <a:fillRect/>
          </a:stretch>
        </p:blipFill>
        <p:spPr>
          <a:xfrm>
            <a:off x="83820" y="67945"/>
            <a:ext cx="3651250" cy="3427730"/>
          </a:xfrm>
          <a:prstGeom prst="rect">
            <a:avLst/>
          </a:prstGeom>
        </p:spPr>
      </p:pic>
      <p:pic>
        <p:nvPicPr>
          <p:cNvPr id="7" name="图片 6" descr="F:\MA TASK\Pre-production\Flowerface\style\presentation\微信图片_20190506124355.jpg微信图片_20190506124355"/>
          <p:cNvPicPr>
            <a:picLocks noChangeAspect="1"/>
          </p:cNvPicPr>
          <p:nvPr/>
        </p:nvPicPr>
        <p:blipFill>
          <a:blip r:embed="rId10"/>
          <a:srcRect l="11885" r="20844"/>
          <a:stretch>
            <a:fillRect/>
          </a:stretch>
        </p:blipFill>
        <p:spPr>
          <a:xfrm>
            <a:off x="3852545" y="67945"/>
            <a:ext cx="2356485" cy="3502660"/>
          </a:xfrm>
          <a:prstGeom prst="rect">
            <a:avLst/>
          </a:prstGeom>
        </p:spPr>
      </p:pic>
    </p:spTree>
    <p:custDataLst>
      <p:tags r:id="rId11"/>
    </p:custDataLst>
  </p:cSld>
  <p:clrMapOvr>
    <a:masterClrMapping/>
  </p:clrMapOvr>
  <mc:AlternateContent xmlns:mc="http://schemas.openxmlformats.org/markup-compatibility/2006">
    <mc:Choice xmlns:p14="http://schemas.microsoft.com/office/powerpoint/2010/main" Requires="p14">
      <p:transition spd="slow" p14:dur="1000">
        <p:dissolve/>
      </p:transition>
    </mc:Choice>
    <mc:Fallback>
      <p:transition spd="slow">
        <p:dissolve/>
      </p:transition>
    </mc:Fallback>
  </mc:AlternateContent>
  <p:timing>
    <p:tnLst>
      <p:par>
        <p:cTn id="1" dur="indefinite" restart="never" fill="hold"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cxnSp>
        <p:nvCxnSpPr>
          <p:cNvPr id="31" name="直接连接符 30"/>
          <p:cNvCxnSpPr/>
          <p:nvPr>
            <p:custDataLst>
              <p:tags r:id="rId1"/>
            </p:custDataLst>
          </p:nvPr>
        </p:nvCxnSpPr>
        <p:spPr>
          <a:xfrm>
            <a:off x="4171966" y="3343910"/>
            <a:ext cx="2324455" cy="0"/>
          </a:xfrm>
          <a:prstGeom prst="line">
            <a:avLst/>
          </a:prstGeom>
          <a:noFill/>
          <a:ln w="50800" cap="rnd" cmpd="sng" algn="ctr">
            <a:solidFill>
              <a:srgbClr val="3498DB"/>
            </a:solidFill>
            <a:prstDash val="solid"/>
            <a:miter lim="800000"/>
          </a:ln>
          <a:effectLst/>
        </p:spPr>
      </p:cxnSp>
      <p:sp>
        <p:nvSpPr>
          <p:cNvPr id="32" name="椭圆 31"/>
          <p:cNvSpPr/>
          <p:nvPr>
            <p:custDataLst>
              <p:tags r:id="rId2"/>
            </p:custDataLst>
          </p:nvPr>
        </p:nvSpPr>
        <p:spPr>
          <a:xfrm>
            <a:off x="4147165" y="2586672"/>
            <a:ext cx="157480" cy="157480"/>
          </a:xfrm>
          <a:prstGeom prst="ellipse">
            <a:avLst/>
          </a:prstGeom>
          <a:solidFill>
            <a:srgbClr val="3498DB"/>
          </a:solidFill>
          <a:ln w="12700" cap="flat" cmpd="sng" algn="ctr">
            <a:noFill/>
            <a:prstDash val="solid"/>
            <a:miter lim="800000"/>
          </a:ln>
          <a:effectLst/>
        </p:spPr>
        <p:txBody>
          <a:bodyPr rtlCol="0" anchor="ctr"/>
          <a:lstStyle/>
          <a:p>
            <a:pPr algn="ctr"/>
            <a:endParaRPr lang="zh-CN" altLang="en-US"/>
          </a:p>
        </p:txBody>
      </p:sp>
      <p:cxnSp>
        <p:nvCxnSpPr>
          <p:cNvPr id="33" name="直接连接符 32"/>
          <p:cNvCxnSpPr/>
          <p:nvPr>
            <p:custDataLst>
              <p:tags r:id="rId3"/>
            </p:custDataLst>
          </p:nvPr>
        </p:nvCxnSpPr>
        <p:spPr>
          <a:xfrm flipV="1">
            <a:off x="4228445" y="2586672"/>
            <a:ext cx="0" cy="667385"/>
          </a:xfrm>
          <a:prstGeom prst="line">
            <a:avLst/>
          </a:prstGeom>
          <a:solidFill>
            <a:srgbClr val="FC466C"/>
          </a:solidFill>
          <a:ln w="12700" cap="flat" cmpd="sng" algn="ctr">
            <a:solidFill>
              <a:srgbClr val="3498DB"/>
            </a:solidFill>
            <a:prstDash val="dash"/>
            <a:miter lim="800000"/>
          </a:ln>
          <a:effectLst/>
        </p:spPr>
      </p:cxnSp>
      <p:sp>
        <p:nvSpPr>
          <p:cNvPr id="34" name="任意多边形 55"/>
          <p:cNvSpPr/>
          <p:nvPr>
            <p:custDataLst>
              <p:tags r:id="rId4"/>
            </p:custDataLst>
          </p:nvPr>
        </p:nvSpPr>
        <p:spPr>
          <a:xfrm rot="8100000" flipH="1">
            <a:off x="3692505" y="2808287"/>
            <a:ext cx="1071245" cy="1071245"/>
          </a:xfrm>
          <a:custGeom>
            <a:avLst/>
            <a:gdLst>
              <a:gd name="connsiteX0" fmla="*/ 499605 w 1071330"/>
              <a:gd name="connsiteY0" fmla="*/ 985614 h 1071333"/>
              <a:gd name="connsiteX1" fmla="*/ 978876 w 1071330"/>
              <a:gd name="connsiteY1" fmla="*/ 506343 h 1071333"/>
              <a:gd name="connsiteX2" fmla="*/ 1016378 w 1071330"/>
              <a:gd name="connsiteY2" fmla="*/ 460432 h 1071333"/>
              <a:gd name="connsiteX3" fmla="*/ 1020824 w 1071330"/>
              <a:gd name="connsiteY3" fmla="*/ 451984 h 1071333"/>
              <a:gd name="connsiteX4" fmla="*/ 1021972 w 1071330"/>
              <a:gd name="connsiteY4" fmla="*/ 450592 h 1071333"/>
              <a:gd name="connsiteX5" fmla="*/ 1071330 w 1071330"/>
              <a:gd name="connsiteY5" fmla="*/ 289006 h 1071333"/>
              <a:gd name="connsiteX6" fmla="*/ 1071330 w 1071330"/>
              <a:gd name="connsiteY6" fmla="*/ 0 h 1071333"/>
              <a:gd name="connsiteX7" fmla="*/ 782324 w 1071330"/>
              <a:gd name="connsiteY7" fmla="*/ 0 h 1071333"/>
              <a:gd name="connsiteX8" fmla="*/ 620738 w 1071330"/>
              <a:gd name="connsiteY8" fmla="*/ 49358 h 1071333"/>
              <a:gd name="connsiteX9" fmla="*/ 619333 w 1071330"/>
              <a:gd name="connsiteY9" fmla="*/ 50517 h 1071333"/>
              <a:gd name="connsiteX10" fmla="*/ 610901 w 1071330"/>
              <a:gd name="connsiteY10" fmla="*/ 54955 h 1071333"/>
              <a:gd name="connsiteX11" fmla="*/ 564990 w 1071330"/>
              <a:gd name="connsiteY11" fmla="*/ 92456 h 1071333"/>
              <a:gd name="connsiteX12" fmla="*/ 85718 w 1071330"/>
              <a:gd name="connsiteY12" fmla="*/ 571728 h 1071333"/>
              <a:gd name="connsiteX13" fmla="*/ 85718 w 1071330"/>
              <a:gd name="connsiteY13" fmla="*/ 985614 h 1071333"/>
              <a:gd name="connsiteX14" fmla="*/ 499605 w 1071330"/>
              <a:gd name="connsiteY14" fmla="*/ 985614 h 1071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71330" h="1071333">
                <a:moveTo>
                  <a:pt x="499605" y="985614"/>
                </a:moveTo>
                <a:lnTo>
                  <a:pt x="978876" y="506343"/>
                </a:lnTo>
                <a:cubicBezTo>
                  <a:pt x="993163" y="492057"/>
                  <a:pt x="1005664" y="476661"/>
                  <a:pt x="1016378" y="460432"/>
                </a:cubicBezTo>
                <a:lnTo>
                  <a:pt x="1020824" y="451984"/>
                </a:lnTo>
                <a:lnTo>
                  <a:pt x="1021972" y="450592"/>
                </a:lnTo>
                <a:cubicBezTo>
                  <a:pt x="1053134" y="404467"/>
                  <a:pt x="1071330" y="348861"/>
                  <a:pt x="1071330" y="289006"/>
                </a:cubicBezTo>
                <a:lnTo>
                  <a:pt x="1071330" y="0"/>
                </a:lnTo>
                <a:lnTo>
                  <a:pt x="782324" y="0"/>
                </a:lnTo>
                <a:cubicBezTo>
                  <a:pt x="722469" y="0"/>
                  <a:pt x="666864" y="18196"/>
                  <a:pt x="620738" y="49358"/>
                </a:cubicBezTo>
                <a:lnTo>
                  <a:pt x="619333" y="50517"/>
                </a:lnTo>
                <a:lnTo>
                  <a:pt x="610901" y="54955"/>
                </a:lnTo>
                <a:cubicBezTo>
                  <a:pt x="594672" y="65670"/>
                  <a:pt x="579276" y="78170"/>
                  <a:pt x="564990" y="92456"/>
                </a:cubicBezTo>
                <a:lnTo>
                  <a:pt x="85718" y="571728"/>
                </a:lnTo>
                <a:cubicBezTo>
                  <a:pt x="-28573" y="686020"/>
                  <a:pt x="-28573" y="871323"/>
                  <a:pt x="85718" y="985614"/>
                </a:cubicBezTo>
                <a:cubicBezTo>
                  <a:pt x="200010" y="1099906"/>
                  <a:pt x="385313" y="1099906"/>
                  <a:pt x="499605" y="985614"/>
                </a:cubicBezTo>
                <a:close/>
              </a:path>
            </a:pathLst>
          </a:custGeom>
          <a:solidFill>
            <a:srgbClr val="3498DB"/>
          </a:solidFill>
          <a:ln w="12700" cap="flat" cmpd="sng" algn="ctr">
            <a:noFill/>
            <a:prstDash val="solid"/>
            <a:miter lim="800000"/>
          </a:ln>
          <a:effectLst/>
        </p:spPr>
        <p:txBody>
          <a:bodyPr rtlCol="0" anchor="ctr"/>
          <a:lstStyle/>
          <a:p>
            <a:pPr algn="ctr"/>
            <a:endParaRPr lang="zh-CN" altLang="en-US"/>
          </a:p>
        </p:txBody>
      </p:sp>
      <p:sp>
        <p:nvSpPr>
          <p:cNvPr id="35" name="文本框 34"/>
          <p:cNvSpPr txBox="1"/>
          <p:nvPr>
            <p:custDataLst>
              <p:tags r:id="rId5"/>
            </p:custDataLst>
          </p:nvPr>
        </p:nvSpPr>
        <p:spPr>
          <a:xfrm>
            <a:off x="3732908" y="3076160"/>
            <a:ext cx="986167" cy="523220"/>
          </a:xfrm>
          <a:prstGeom prst="rect">
            <a:avLst/>
          </a:prstGeom>
          <a:noFill/>
        </p:spPr>
        <p:txBody>
          <a:bodyPr wrap="square" rtlCol="0">
            <a:normAutofit/>
          </a:bodyPr>
          <a:lstStyle/>
          <a:p>
            <a:r>
              <a:rPr lang="en-US" altLang="zh-CN" sz="2800" b="1">
                <a:solidFill>
                  <a:sysClr val="window" lastClr="FFFFFF"/>
                </a:solidFill>
                <a:latin typeface="Arial" panose="020B0604020202020204" pitchFamily="34" charset="0"/>
                <a:cs typeface="Arial" panose="020B0604020202020204" pitchFamily="34" charset="0"/>
              </a:rPr>
              <a:t>—</a:t>
            </a:r>
            <a:endParaRPr lang="en-US" altLang="zh-CN" sz="2800" b="1">
              <a:solidFill>
                <a:sysClr val="window" lastClr="FFFFFF"/>
              </a:solidFill>
              <a:latin typeface="Arial" panose="020B0604020202020204" pitchFamily="34" charset="0"/>
              <a:cs typeface="Arial" panose="020B0604020202020204" pitchFamily="34" charset="0"/>
            </a:endParaRPr>
          </a:p>
        </p:txBody>
      </p:sp>
      <p:cxnSp>
        <p:nvCxnSpPr>
          <p:cNvPr id="29" name="直接连接符 28"/>
          <p:cNvCxnSpPr/>
          <p:nvPr>
            <p:custDataLst>
              <p:tags r:id="rId6"/>
            </p:custDataLst>
          </p:nvPr>
        </p:nvCxnSpPr>
        <p:spPr>
          <a:xfrm>
            <a:off x="7021418" y="3343910"/>
            <a:ext cx="2324455" cy="0"/>
          </a:xfrm>
          <a:prstGeom prst="line">
            <a:avLst/>
          </a:prstGeom>
          <a:noFill/>
          <a:ln w="50800" cap="rnd" cmpd="sng" algn="ctr">
            <a:solidFill>
              <a:srgbClr val="1AA3AA"/>
            </a:solidFill>
            <a:prstDash val="solid"/>
            <a:miter lim="800000"/>
          </a:ln>
          <a:effectLst/>
        </p:spPr>
      </p:cxnSp>
      <p:sp>
        <p:nvSpPr>
          <p:cNvPr id="17" name="椭圆 16"/>
          <p:cNvSpPr/>
          <p:nvPr>
            <p:custDataLst>
              <p:tags r:id="rId7"/>
            </p:custDataLst>
          </p:nvPr>
        </p:nvSpPr>
        <p:spPr>
          <a:xfrm>
            <a:off x="7018129" y="4101782"/>
            <a:ext cx="157480" cy="157480"/>
          </a:xfrm>
          <a:prstGeom prst="ellipse">
            <a:avLst/>
          </a:prstGeom>
          <a:solidFill>
            <a:srgbClr val="1AA3AA"/>
          </a:solidFill>
          <a:ln w="12700" cap="flat" cmpd="sng" algn="ctr">
            <a:noFill/>
            <a:prstDash val="solid"/>
            <a:miter lim="800000"/>
          </a:ln>
          <a:effectLst/>
        </p:spPr>
        <p:txBody>
          <a:bodyPr rtlCol="0" anchor="ctr"/>
          <a:lstStyle/>
          <a:p>
            <a:pPr algn="ctr"/>
            <a:endParaRPr lang="zh-CN" altLang="en-US"/>
          </a:p>
        </p:txBody>
      </p:sp>
      <p:cxnSp>
        <p:nvCxnSpPr>
          <p:cNvPr id="18" name="直接连接符 17"/>
          <p:cNvCxnSpPr/>
          <p:nvPr>
            <p:custDataLst>
              <p:tags r:id="rId8"/>
            </p:custDataLst>
          </p:nvPr>
        </p:nvCxnSpPr>
        <p:spPr>
          <a:xfrm flipV="1">
            <a:off x="7096869" y="3542982"/>
            <a:ext cx="0" cy="667385"/>
          </a:xfrm>
          <a:prstGeom prst="line">
            <a:avLst/>
          </a:prstGeom>
          <a:solidFill>
            <a:srgbClr val="FC466C"/>
          </a:solidFill>
          <a:ln w="12700" cap="flat" cmpd="sng" algn="ctr">
            <a:solidFill>
              <a:srgbClr val="1AA3AA"/>
            </a:solidFill>
            <a:prstDash val="dash"/>
            <a:miter lim="800000"/>
          </a:ln>
          <a:effectLst/>
        </p:spPr>
      </p:cxnSp>
      <p:sp>
        <p:nvSpPr>
          <p:cNvPr id="19" name="任意多边形 55"/>
          <p:cNvSpPr/>
          <p:nvPr>
            <p:custDataLst>
              <p:tags r:id="rId9"/>
            </p:custDataLst>
          </p:nvPr>
        </p:nvSpPr>
        <p:spPr>
          <a:xfrm rot="8100000" flipH="1">
            <a:off x="6563469" y="2808287"/>
            <a:ext cx="1071245" cy="1071245"/>
          </a:xfrm>
          <a:custGeom>
            <a:avLst/>
            <a:gdLst>
              <a:gd name="connsiteX0" fmla="*/ 499605 w 1071330"/>
              <a:gd name="connsiteY0" fmla="*/ 985614 h 1071333"/>
              <a:gd name="connsiteX1" fmla="*/ 978876 w 1071330"/>
              <a:gd name="connsiteY1" fmla="*/ 506343 h 1071333"/>
              <a:gd name="connsiteX2" fmla="*/ 1016378 w 1071330"/>
              <a:gd name="connsiteY2" fmla="*/ 460432 h 1071333"/>
              <a:gd name="connsiteX3" fmla="*/ 1020824 w 1071330"/>
              <a:gd name="connsiteY3" fmla="*/ 451984 h 1071333"/>
              <a:gd name="connsiteX4" fmla="*/ 1021972 w 1071330"/>
              <a:gd name="connsiteY4" fmla="*/ 450592 h 1071333"/>
              <a:gd name="connsiteX5" fmla="*/ 1071330 w 1071330"/>
              <a:gd name="connsiteY5" fmla="*/ 289006 h 1071333"/>
              <a:gd name="connsiteX6" fmla="*/ 1071330 w 1071330"/>
              <a:gd name="connsiteY6" fmla="*/ 0 h 1071333"/>
              <a:gd name="connsiteX7" fmla="*/ 782324 w 1071330"/>
              <a:gd name="connsiteY7" fmla="*/ 0 h 1071333"/>
              <a:gd name="connsiteX8" fmla="*/ 620738 w 1071330"/>
              <a:gd name="connsiteY8" fmla="*/ 49358 h 1071333"/>
              <a:gd name="connsiteX9" fmla="*/ 619333 w 1071330"/>
              <a:gd name="connsiteY9" fmla="*/ 50517 h 1071333"/>
              <a:gd name="connsiteX10" fmla="*/ 610901 w 1071330"/>
              <a:gd name="connsiteY10" fmla="*/ 54955 h 1071333"/>
              <a:gd name="connsiteX11" fmla="*/ 564990 w 1071330"/>
              <a:gd name="connsiteY11" fmla="*/ 92456 h 1071333"/>
              <a:gd name="connsiteX12" fmla="*/ 85718 w 1071330"/>
              <a:gd name="connsiteY12" fmla="*/ 571728 h 1071333"/>
              <a:gd name="connsiteX13" fmla="*/ 85718 w 1071330"/>
              <a:gd name="connsiteY13" fmla="*/ 985614 h 1071333"/>
              <a:gd name="connsiteX14" fmla="*/ 499605 w 1071330"/>
              <a:gd name="connsiteY14" fmla="*/ 985614 h 1071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71330" h="1071333">
                <a:moveTo>
                  <a:pt x="499605" y="985614"/>
                </a:moveTo>
                <a:lnTo>
                  <a:pt x="978876" y="506343"/>
                </a:lnTo>
                <a:cubicBezTo>
                  <a:pt x="993163" y="492057"/>
                  <a:pt x="1005664" y="476661"/>
                  <a:pt x="1016378" y="460432"/>
                </a:cubicBezTo>
                <a:lnTo>
                  <a:pt x="1020824" y="451984"/>
                </a:lnTo>
                <a:lnTo>
                  <a:pt x="1021972" y="450592"/>
                </a:lnTo>
                <a:cubicBezTo>
                  <a:pt x="1053134" y="404467"/>
                  <a:pt x="1071330" y="348861"/>
                  <a:pt x="1071330" y="289006"/>
                </a:cubicBezTo>
                <a:lnTo>
                  <a:pt x="1071330" y="0"/>
                </a:lnTo>
                <a:lnTo>
                  <a:pt x="782324" y="0"/>
                </a:lnTo>
                <a:cubicBezTo>
                  <a:pt x="722469" y="0"/>
                  <a:pt x="666864" y="18196"/>
                  <a:pt x="620738" y="49358"/>
                </a:cubicBezTo>
                <a:lnTo>
                  <a:pt x="619333" y="50517"/>
                </a:lnTo>
                <a:lnTo>
                  <a:pt x="610901" y="54955"/>
                </a:lnTo>
                <a:cubicBezTo>
                  <a:pt x="594672" y="65670"/>
                  <a:pt x="579276" y="78170"/>
                  <a:pt x="564990" y="92456"/>
                </a:cubicBezTo>
                <a:lnTo>
                  <a:pt x="85718" y="571728"/>
                </a:lnTo>
                <a:cubicBezTo>
                  <a:pt x="-28573" y="686020"/>
                  <a:pt x="-28573" y="871323"/>
                  <a:pt x="85718" y="985614"/>
                </a:cubicBezTo>
                <a:cubicBezTo>
                  <a:pt x="200010" y="1099906"/>
                  <a:pt x="385313" y="1099906"/>
                  <a:pt x="499605" y="985614"/>
                </a:cubicBezTo>
                <a:close/>
              </a:path>
            </a:pathLst>
          </a:custGeom>
          <a:solidFill>
            <a:srgbClr val="1AA3AA"/>
          </a:solidFill>
          <a:ln w="12700" cap="flat" cmpd="sng" algn="ctr">
            <a:noFill/>
            <a:prstDash val="solid"/>
            <a:miter lim="800000"/>
          </a:ln>
          <a:effectLst/>
        </p:spPr>
        <p:txBody>
          <a:bodyPr rtlCol="0" anchor="ctr"/>
          <a:lstStyle/>
          <a:p>
            <a:pPr algn="ctr"/>
            <a:endParaRPr lang="zh-CN" altLang="en-US"/>
          </a:p>
        </p:txBody>
      </p:sp>
      <p:sp>
        <p:nvSpPr>
          <p:cNvPr id="20" name="文本框 19"/>
          <p:cNvSpPr txBox="1"/>
          <p:nvPr>
            <p:custDataLst>
              <p:tags r:id="rId10"/>
            </p:custDataLst>
          </p:nvPr>
        </p:nvSpPr>
        <p:spPr>
          <a:xfrm>
            <a:off x="6603872" y="3076160"/>
            <a:ext cx="986167" cy="523220"/>
          </a:xfrm>
          <a:prstGeom prst="rect">
            <a:avLst/>
          </a:prstGeom>
          <a:noFill/>
        </p:spPr>
        <p:txBody>
          <a:bodyPr wrap="square" rtlCol="0">
            <a:normAutofit/>
          </a:bodyPr>
          <a:lstStyle/>
          <a:p>
            <a:r>
              <a:rPr lang="en-US" altLang="zh-CN" sz="2800" b="1">
                <a:solidFill>
                  <a:sysClr val="window" lastClr="FFFFFF"/>
                </a:solidFill>
                <a:latin typeface="Arial" panose="020B0604020202020204" pitchFamily="34" charset="0"/>
                <a:cs typeface="Arial" panose="020B0604020202020204" pitchFamily="34" charset="0"/>
              </a:rPr>
              <a:t>—</a:t>
            </a:r>
            <a:endParaRPr lang="en-US" altLang="zh-CN" sz="2800" b="1">
              <a:solidFill>
                <a:sysClr val="window" lastClr="FFFFFF"/>
              </a:solidFill>
              <a:latin typeface="Arial" panose="020B0604020202020204" pitchFamily="34" charset="0"/>
              <a:cs typeface="Arial" panose="020B0604020202020204" pitchFamily="34" charset="0"/>
            </a:endParaRPr>
          </a:p>
        </p:txBody>
      </p:sp>
      <p:cxnSp>
        <p:nvCxnSpPr>
          <p:cNvPr id="46" name="直接连接符 45"/>
          <p:cNvCxnSpPr/>
          <p:nvPr>
            <p:custDataLst>
              <p:tags r:id="rId11"/>
            </p:custDataLst>
          </p:nvPr>
        </p:nvCxnSpPr>
        <p:spPr>
          <a:xfrm>
            <a:off x="1284155" y="3334945"/>
            <a:ext cx="2324455" cy="0"/>
          </a:xfrm>
          <a:prstGeom prst="line">
            <a:avLst/>
          </a:prstGeom>
          <a:noFill/>
          <a:ln w="50800" cap="rnd" cmpd="sng" algn="ctr">
            <a:solidFill>
              <a:srgbClr val="1F74AD"/>
            </a:solidFill>
            <a:prstDash val="solid"/>
            <a:miter lim="800000"/>
          </a:ln>
          <a:effectLst/>
        </p:spPr>
      </p:cxnSp>
      <p:sp>
        <p:nvSpPr>
          <p:cNvPr id="47" name="椭圆 46"/>
          <p:cNvSpPr/>
          <p:nvPr>
            <p:custDataLst>
              <p:tags r:id="rId12"/>
            </p:custDataLst>
          </p:nvPr>
        </p:nvSpPr>
        <p:spPr>
          <a:xfrm>
            <a:off x="1259354" y="4092817"/>
            <a:ext cx="157480" cy="157480"/>
          </a:xfrm>
          <a:prstGeom prst="ellipse">
            <a:avLst/>
          </a:prstGeom>
          <a:solidFill>
            <a:srgbClr val="1F74AD"/>
          </a:solidFill>
          <a:ln w="12700" cap="flat" cmpd="sng" algn="ctr">
            <a:noFill/>
            <a:prstDash val="solid"/>
            <a:miter lim="800000"/>
          </a:ln>
          <a:effectLst/>
        </p:spPr>
        <p:txBody>
          <a:bodyPr rtlCol="0" anchor="ctr"/>
          <a:lstStyle/>
          <a:p>
            <a:pPr algn="ctr"/>
            <a:endParaRPr lang="zh-CN" altLang="en-US"/>
          </a:p>
        </p:txBody>
      </p:sp>
      <p:cxnSp>
        <p:nvCxnSpPr>
          <p:cNvPr id="48" name="直接连接符 47"/>
          <p:cNvCxnSpPr/>
          <p:nvPr>
            <p:custDataLst>
              <p:tags r:id="rId13"/>
            </p:custDataLst>
          </p:nvPr>
        </p:nvCxnSpPr>
        <p:spPr>
          <a:xfrm flipV="1">
            <a:off x="1338094" y="3534017"/>
            <a:ext cx="0" cy="667385"/>
          </a:xfrm>
          <a:prstGeom prst="line">
            <a:avLst/>
          </a:prstGeom>
          <a:solidFill>
            <a:srgbClr val="FC466C"/>
          </a:solidFill>
          <a:ln w="12700" cap="flat" cmpd="sng" algn="ctr">
            <a:solidFill>
              <a:srgbClr val="1F74AD"/>
            </a:solidFill>
            <a:prstDash val="dash"/>
            <a:miter lim="800000"/>
          </a:ln>
          <a:effectLst/>
        </p:spPr>
      </p:cxnSp>
      <p:sp>
        <p:nvSpPr>
          <p:cNvPr id="56" name="任意多边形 55"/>
          <p:cNvSpPr/>
          <p:nvPr>
            <p:custDataLst>
              <p:tags r:id="rId14"/>
            </p:custDataLst>
          </p:nvPr>
        </p:nvSpPr>
        <p:spPr>
          <a:xfrm rot="8100000" flipH="1">
            <a:off x="804694" y="2808287"/>
            <a:ext cx="1071245" cy="1071245"/>
          </a:xfrm>
          <a:custGeom>
            <a:avLst/>
            <a:gdLst>
              <a:gd name="connsiteX0" fmla="*/ 499605 w 1071330"/>
              <a:gd name="connsiteY0" fmla="*/ 985614 h 1071333"/>
              <a:gd name="connsiteX1" fmla="*/ 978876 w 1071330"/>
              <a:gd name="connsiteY1" fmla="*/ 506343 h 1071333"/>
              <a:gd name="connsiteX2" fmla="*/ 1016378 w 1071330"/>
              <a:gd name="connsiteY2" fmla="*/ 460432 h 1071333"/>
              <a:gd name="connsiteX3" fmla="*/ 1020824 w 1071330"/>
              <a:gd name="connsiteY3" fmla="*/ 451984 h 1071333"/>
              <a:gd name="connsiteX4" fmla="*/ 1021972 w 1071330"/>
              <a:gd name="connsiteY4" fmla="*/ 450592 h 1071333"/>
              <a:gd name="connsiteX5" fmla="*/ 1071330 w 1071330"/>
              <a:gd name="connsiteY5" fmla="*/ 289006 h 1071333"/>
              <a:gd name="connsiteX6" fmla="*/ 1071330 w 1071330"/>
              <a:gd name="connsiteY6" fmla="*/ 0 h 1071333"/>
              <a:gd name="connsiteX7" fmla="*/ 782324 w 1071330"/>
              <a:gd name="connsiteY7" fmla="*/ 0 h 1071333"/>
              <a:gd name="connsiteX8" fmla="*/ 620738 w 1071330"/>
              <a:gd name="connsiteY8" fmla="*/ 49358 h 1071333"/>
              <a:gd name="connsiteX9" fmla="*/ 619333 w 1071330"/>
              <a:gd name="connsiteY9" fmla="*/ 50517 h 1071333"/>
              <a:gd name="connsiteX10" fmla="*/ 610901 w 1071330"/>
              <a:gd name="connsiteY10" fmla="*/ 54955 h 1071333"/>
              <a:gd name="connsiteX11" fmla="*/ 564990 w 1071330"/>
              <a:gd name="connsiteY11" fmla="*/ 92456 h 1071333"/>
              <a:gd name="connsiteX12" fmla="*/ 85718 w 1071330"/>
              <a:gd name="connsiteY12" fmla="*/ 571728 h 1071333"/>
              <a:gd name="connsiteX13" fmla="*/ 85718 w 1071330"/>
              <a:gd name="connsiteY13" fmla="*/ 985614 h 1071333"/>
              <a:gd name="connsiteX14" fmla="*/ 499605 w 1071330"/>
              <a:gd name="connsiteY14" fmla="*/ 985614 h 1071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71330" h="1071333">
                <a:moveTo>
                  <a:pt x="499605" y="985614"/>
                </a:moveTo>
                <a:lnTo>
                  <a:pt x="978876" y="506343"/>
                </a:lnTo>
                <a:cubicBezTo>
                  <a:pt x="993163" y="492057"/>
                  <a:pt x="1005664" y="476661"/>
                  <a:pt x="1016378" y="460432"/>
                </a:cubicBezTo>
                <a:lnTo>
                  <a:pt x="1020824" y="451984"/>
                </a:lnTo>
                <a:lnTo>
                  <a:pt x="1021972" y="450592"/>
                </a:lnTo>
                <a:cubicBezTo>
                  <a:pt x="1053134" y="404467"/>
                  <a:pt x="1071330" y="348861"/>
                  <a:pt x="1071330" y="289006"/>
                </a:cubicBezTo>
                <a:lnTo>
                  <a:pt x="1071330" y="0"/>
                </a:lnTo>
                <a:lnTo>
                  <a:pt x="782324" y="0"/>
                </a:lnTo>
                <a:cubicBezTo>
                  <a:pt x="722469" y="0"/>
                  <a:pt x="666864" y="18196"/>
                  <a:pt x="620738" y="49358"/>
                </a:cubicBezTo>
                <a:lnTo>
                  <a:pt x="619333" y="50517"/>
                </a:lnTo>
                <a:lnTo>
                  <a:pt x="610901" y="54955"/>
                </a:lnTo>
                <a:cubicBezTo>
                  <a:pt x="594672" y="65670"/>
                  <a:pt x="579276" y="78170"/>
                  <a:pt x="564990" y="92456"/>
                </a:cubicBezTo>
                <a:lnTo>
                  <a:pt x="85718" y="571728"/>
                </a:lnTo>
                <a:cubicBezTo>
                  <a:pt x="-28573" y="686020"/>
                  <a:pt x="-28573" y="871323"/>
                  <a:pt x="85718" y="985614"/>
                </a:cubicBezTo>
                <a:cubicBezTo>
                  <a:pt x="200010" y="1099906"/>
                  <a:pt x="385313" y="1099906"/>
                  <a:pt x="499605" y="985614"/>
                </a:cubicBezTo>
                <a:close/>
              </a:path>
            </a:pathLst>
          </a:custGeom>
          <a:solidFill>
            <a:srgbClr val="1F74AD"/>
          </a:solidFill>
          <a:ln w="12700" cap="flat" cmpd="sng" algn="ctr">
            <a:noFill/>
            <a:prstDash val="solid"/>
            <a:miter lim="800000"/>
          </a:ln>
          <a:effectLst/>
        </p:spPr>
        <p:txBody>
          <a:bodyPr rtlCol="0" anchor="ctr"/>
          <a:lstStyle/>
          <a:p>
            <a:pPr algn="ctr"/>
            <a:endParaRPr lang="zh-CN" altLang="en-US"/>
          </a:p>
        </p:txBody>
      </p:sp>
      <p:sp>
        <p:nvSpPr>
          <p:cNvPr id="57" name="文本框 56"/>
          <p:cNvSpPr txBox="1"/>
          <p:nvPr>
            <p:custDataLst>
              <p:tags r:id="rId15"/>
            </p:custDataLst>
          </p:nvPr>
        </p:nvSpPr>
        <p:spPr>
          <a:xfrm>
            <a:off x="756920" y="2988310"/>
            <a:ext cx="1162050" cy="715645"/>
          </a:xfrm>
          <a:prstGeom prst="rect">
            <a:avLst/>
          </a:prstGeom>
          <a:noFill/>
        </p:spPr>
        <p:txBody>
          <a:bodyPr wrap="square" rtlCol="0">
            <a:normAutofit fontScale="70000"/>
          </a:bodyPr>
          <a:lstStyle/>
          <a:p>
            <a:pPr algn="ctr"/>
            <a:r>
              <a:rPr lang="en-US" altLang="zh-CN" sz="2800" b="1">
                <a:solidFill>
                  <a:sysClr val="window" lastClr="FFFFFF"/>
                </a:solidFill>
                <a:latin typeface="Arial" panose="020B0604020202020204" pitchFamily="34" charset="0"/>
                <a:cs typeface="Arial" panose="020B0604020202020204" pitchFamily="34" charset="0"/>
              </a:rPr>
              <a:t>25th March</a:t>
            </a:r>
            <a:endParaRPr lang="en-US" altLang="zh-CN" sz="2800" b="1">
              <a:solidFill>
                <a:sysClr val="window" lastClr="FFFFFF"/>
              </a:solidFill>
              <a:latin typeface="Arial" panose="020B0604020202020204" pitchFamily="34" charset="0"/>
              <a:cs typeface="Arial" panose="020B0604020202020204" pitchFamily="34" charset="0"/>
            </a:endParaRPr>
          </a:p>
        </p:txBody>
      </p:sp>
      <p:cxnSp>
        <p:nvCxnSpPr>
          <p:cNvPr id="39" name="直接连接符 38"/>
          <p:cNvCxnSpPr/>
          <p:nvPr>
            <p:custDataLst>
              <p:tags r:id="rId16"/>
            </p:custDataLst>
          </p:nvPr>
        </p:nvCxnSpPr>
        <p:spPr>
          <a:xfrm>
            <a:off x="9902622" y="3343910"/>
            <a:ext cx="1852498" cy="0"/>
          </a:xfrm>
          <a:prstGeom prst="line">
            <a:avLst/>
          </a:prstGeom>
          <a:noFill/>
          <a:ln w="50800" cap="rnd" cmpd="sng" algn="ctr">
            <a:solidFill>
              <a:srgbClr val="69A35B"/>
            </a:solidFill>
            <a:prstDash val="solid"/>
            <a:miter lim="800000"/>
          </a:ln>
          <a:effectLst/>
        </p:spPr>
      </p:cxnSp>
      <p:sp>
        <p:nvSpPr>
          <p:cNvPr id="49" name="椭圆 48"/>
          <p:cNvSpPr/>
          <p:nvPr>
            <p:custDataLst>
              <p:tags r:id="rId17"/>
            </p:custDataLst>
          </p:nvPr>
        </p:nvSpPr>
        <p:spPr>
          <a:xfrm>
            <a:off x="9902508" y="2430985"/>
            <a:ext cx="157480" cy="157480"/>
          </a:xfrm>
          <a:prstGeom prst="ellipse">
            <a:avLst/>
          </a:prstGeom>
          <a:solidFill>
            <a:srgbClr val="69A35B"/>
          </a:solidFill>
          <a:ln w="12700" cap="flat" cmpd="sng" algn="ctr">
            <a:noFill/>
            <a:prstDash val="solid"/>
            <a:miter lim="800000"/>
          </a:ln>
          <a:effectLst/>
        </p:spPr>
        <p:txBody>
          <a:bodyPr rtlCol="0" anchor="ctr"/>
          <a:lstStyle/>
          <a:p>
            <a:pPr algn="ctr"/>
            <a:endParaRPr lang="zh-CN" altLang="en-US"/>
          </a:p>
        </p:txBody>
      </p:sp>
      <p:cxnSp>
        <p:nvCxnSpPr>
          <p:cNvPr id="50" name="直接连接符 49"/>
          <p:cNvCxnSpPr/>
          <p:nvPr>
            <p:custDataLst>
              <p:tags r:id="rId18"/>
            </p:custDataLst>
          </p:nvPr>
        </p:nvCxnSpPr>
        <p:spPr>
          <a:xfrm flipV="1">
            <a:off x="9981248" y="2586560"/>
            <a:ext cx="0" cy="667385"/>
          </a:xfrm>
          <a:prstGeom prst="line">
            <a:avLst/>
          </a:prstGeom>
          <a:solidFill>
            <a:srgbClr val="FC466C"/>
          </a:solidFill>
          <a:ln w="12700" cap="flat" cmpd="sng" algn="ctr">
            <a:solidFill>
              <a:srgbClr val="69A35B"/>
            </a:solidFill>
            <a:prstDash val="dash"/>
            <a:miter lim="800000"/>
          </a:ln>
          <a:effectLst/>
        </p:spPr>
      </p:cxnSp>
      <p:sp>
        <p:nvSpPr>
          <p:cNvPr id="51" name="任意多边形 55"/>
          <p:cNvSpPr/>
          <p:nvPr>
            <p:custDataLst>
              <p:tags r:id="rId19"/>
            </p:custDataLst>
          </p:nvPr>
        </p:nvSpPr>
        <p:spPr>
          <a:xfrm rot="8100000" flipH="1">
            <a:off x="9444673" y="2810080"/>
            <a:ext cx="1071245" cy="1071245"/>
          </a:xfrm>
          <a:custGeom>
            <a:avLst/>
            <a:gdLst>
              <a:gd name="connsiteX0" fmla="*/ 499605 w 1071330"/>
              <a:gd name="connsiteY0" fmla="*/ 985614 h 1071333"/>
              <a:gd name="connsiteX1" fmla="*/ 978876 w 1071330"/>
              <a:gd name="connsiteY1" fmla="*/ 506343 h 1071333"/>
              <a:gd name="connsiteX2" fmla="*/ 1016378 w 1071330"/>
              <a:gd name="connsiteY2" fmla="*/ 460432 h 1071333"/>
              <a:gd name="connsiteX3" fmla="*/ 1020824 w 1071330"/>
              <a:gd name="connsiteY3" fmla="*/ 451984 h 1071333"/>
              <a:gd name="connsiteX4" fmla="*/ 1021972 w 1071330"/>
              <a:gd name="connsiteY4" fmla="*/ 450592 h 1071333"/>
              <a:gd name="connsiteX5" fmla="*/ 1071330 w 1071330"/>
              <a:gd name="connsiteY5" fmla="*/ 289006 h 1071333"/>
              <a:gd name="connsiteX6" fmla="*/ 1071330 w 1071330"/>
              <a:gd name="connsiteY6" fmla="*/ 0 h 1071333"/>
              <a:gd name="connsiteX7" fmla="*/ 782324 w 1071330"/>
              <a:gd name="connsiteY7" fmla="*/ 0 h 1071333"/>
              <a:gd name="connsiteX8" fmla="*/ 620738 w 1071330"/>
              <a:gd name="connsiteY8" fmla="*/ 49358 h 1071333"/>
              <a:gd name="connsiteX9" fmla="*/ 619333 w 1071330"/>
              <a:gd name="connsiteY9" fmla="*/ 50517 h 1071333"/>
              <a:gd name="connsiteX10" fmla="*/ 610901 w 1071330"/>
              <a:gd name="connsiteY10" fmla="*/ 54955 h 1071333"/>
              <a:gd name="connsiteX11" fmla="*/ 564990 w 1071330"/>
              <a:gd name="connsiteY11" fmla="*/ 92456 h 1071333"/>
              <a:gd name="connsiteX12" fmla="*/ 85718 w 1071330"/>
              <a:gd name="connsiteY12" fmla="*/ 571728 h 1071333"/>
              <a:gd name="connsiteX13" fmla="*/ 85718 w 1071330"/>
              <a:gd name="connsiteY13" fmla="*/ 985614 h 1071333"/>
              <a:gd name="connsiteX14" fmla="*/ 499605 w 1071330"/>
              <a:gd name="connsiteY14" fmla="*/ 985614 h 1071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71330" h="1071333">
                <a:moveTo>
                  <a:pt x="499605" y="985614"/>
                </a:moveTo>
                <a:lnTo>
                  <a:pt x="978876" y="506343"/>
                </a:lnTo>
                <a:cubicBezTo>
                  <a:pt x="993163" y="492057"/>
                  <a:pt x="1005664" y="476661"/>
                  <a:pt x="1016378" y="460432"/>
                </a:cubicBezTo>
                <a:lnTo>
                  <a:pt x="1020824" y="451984"/>
                </a:lnTo>
                <a:lnTo>
                  <a:pt x="1021972" y="450592"/>
                </a:lnTo>
                <a:cubicBezTo>
                  <a:pt x="1053134" y="404467"/>
                  <a:pt x="1071330" y="348861"/>
                  <a:pt x="1071330" y="289006"/>
                </a:cubicBezTo>
                <a:lnTo>
                  <a:pt x="1071330" y="0"/>
                </a:lnTo>
                <a:lnTo>
                  <a:pt x="782324" y="0"/>
                </a:lnTo>
                <a:cubicBezTo>
                  <a:pt x="722469" y="0"/>
                  <a:pt x="666864" y="18196"/>
                  <a:pt x="620738" y="49358"/>
                </a:cubicBezTo>
                <a:lnTo>
                  <a:pt x="619333" y="50517"/>
                </a:lnTo>
                <a:lnTo>
                  <a:pt x="610901" y="54955"/>
                </a:lnTo>
                <a:cubicBezTo>
                  <a:pt x="594672" y="65670"/>
                  <a:pt x="579276" y="78170"/>
                  <a:pt x="564990" y="92456"/>
                </a:cubicBezTo>
                <a:lnTo>
                  <a:pt x="85718" y="571728"/>
                </a:lnTo>
                <a:cubicBezTo>
                  <a:pt x="-28573" y="686020"/>
                  <a:pt x="-28573" y="871323"/>
                  <a:pt x="85718" y="985614"/>
                </a:cubicBezTo>
                <a:cubicBezTo>
                  <a:pt x="200010" y="1099906"/>
                  <a:pt x="385313" y="1099906"/>
                  <a:pt x="499605" y="985614"/>
                </a:cubicBezTo>
                <a:close/>
              </a:path>
            </a:pathLst>
          </a:custGeom>
          <a:solidFill>
            <a:srgbClr val="69A35B"/>
          </a:solidFill>
          <a:ln w="12700" cap="flat" cmpd="sng" algn="ctr">
            <a:noFill/>
            <a:prstDash val="solid"/>
            <a:miter lim="800000"/>
          </a:ln>
          <a:effectLst/>
        </p:spPr>
        <p:txBody>
          <a:bodyPr rtlCol="0" anchor="ctr"/>
          <a:lstStyle/>
          <a:p>
            <a:pPr algn="ctr"/>
            <a:endParaRPr lang="zh-CN" altLang="en-US"/>
          </a:p>
        </p:txBody>
      </p:sp>
      <p:sp>
        <p:nvSpPr>
          <p:cNvPr id="52" name="文本框 51"/>
          <p:cNvSpPr txBox="1"/>
          <p:nvPr>
            <p:custDataLst>
              <p:tags r:id="rId20"/>
            </p:custDataLst>
          </p:nvPr>
        </p:nvSpPr>
        <p:spPr>
          <a:xfrm>
            <a:off x="9485076" y="3077953"/>
            <a:ext cx="986167" cy="523220"/>
          </a:xfrm>
          <a:prstGeom prst="rect">
            <a:avLst/>
          </a:prstGeom>
          <a:noFill/>
        </p:spPr>
        <p:txBody>
          <a:bodyPr wrap="square" rtlCol="0">
            <a:normAutofit/>
          </a:bodyPr>
          <a:lstStyle/>
          <a:p>
            <a:r>
              <a:rPr lang="en-US" altLang="zh-CN" sz="2800" b="1">
                <a:solidFill>
                  <a:sysClr val="window" lastClr="FFFFFF"/>
                </a:solidFill>
                <a:latin typeface="Arial" panose="020B0604020202020204" pitchFamily="34" charset="0"/>
                <a:cs typeface="Arial" panose="020B0604020202020204" pitchFamily="34" charset="0"/>
              </a:rPr>
              <a:t>—</a:t>
            </a:r>
            <a:endParaRPr lang="en-US" altLang="zh-CN" sz="2800" b="1">
              <a:solidFill>
                <a:sysClr val="window" lastClr="FFFFFF"/>
              </a:solidFill>
              <a:latin typeface="Arial" panose="020B0604020202020204" pitchFamily="34" charset="0"/>
              <a:cs typeface="Arial" panose="020B0604020202020204" pitchFamily="34" charset="0"/>
            </a:endParaRPr>
          </a:p>
        </p:txBody>
      </p:sp>
      <p:sp>
        <p:nvSpPr>
          <p:cNvPr id="12" name="Title 6"/>
          <p:cNvSpPr txBox="1"/>
          <p:nvPr>
            <p:custDataLst>
              <p:tags r:id="rId21"/>
            </p:custDataLst>
          </p:nvPr>
        </p:nvSpPr>
        <p:spPr>
          <a:xfrm>
            <a:off x="619641" y="581890"/>
            <a:ext cx="10976675" cy="501650"/>
          </a:xfrm>
          <a:prstGeom prst="rect">
            <a:avLst/>
          </a:prstGeom>
          <a:noFill/>
          <a:ln w="3175">
            <a:noFill/>
            <a:prstDash val="dash"/>
          </a:ln>
        </p:spPr>
        <p:txBody>
          <a:bodyPr wrap="square" lIns="72000" tIns="36000" rIns="72000" bIns="36000" anchor="t" anchorCtr="0">
            <a:spAutoFit/>
          </a:bodyPr>
          <a:lstStyle>
            <a:lvl1pPr algn="l" defTabSz="913765" rtl="0" eaLnBrk="1" latinLnBrk="0" hangingPunct="1">
              <a:lnSpc>
                <a:spcPct val="90000"/>
              </a:lnSpc>
              <a:spcBef>
                <a:spcPct val="0"/>
              </a:spcBef>
              <a:buNone/>
              <a:defRPr lang="en-US" sz="2745" b="0" kern="1200" cap="none" spc="-49" baseline="0" dirty="0" smtClean="0">
                <a:ln w="3175">
                  <a:noFill/>
                </a:ln>
                <a:solidFill>
                  <a:sysClr val="windowText" lastClr="000000"/>
                </a:solidFill>
                <a:effectLst/>
                <a:latin typeface="Arial" panose="020B0604020202020204" pitchFamily="34" charset="0"/>
                <a:ea typeface="微软雅黑" panose="020B0503020204020204" charset="-122"/>
                <a:cs typeface="Segoe UI" panose="020B0502040204020203" pitchFamily="34" charset="0"/>
              </a:defRPr>
            </a:lvl1pPr>
          </a:lstStyle>
          <a:p>
            <a:pPr algn="ctr">
              <a:lnSpc>
                <a:spcPct val="100000"/>
              </a:lnSpc>
              <a:spcAft>
                <a:spcPts val="800"/>
              </a:spcAft>
              <a:defRPr/>
            </a:pPr>
            <a:r>
              <a:rPr altLang="zh-CN" sz="2800" b="1" spc="300">
                <a:solidFill>
                  <a:schemeClr val="tx1">
                    <a:lumMod val="85000"/>
                    <a:lumOff val="15000"/>
                  </a:schemeClr>
                </a:solidFill>
                <a:latin typeface="微软雅黑" panose="020B0503020204020204" charset="-122"/>
                <a:cs typeface="微软雅黑" panose="020B0503020204020204" charset="-122"/>
                <a:sym typeface="+mn-ea"/>
              </a:rPr>
              <a:t>4.1 Development of scope</a:t>
            </a:r>
            <a:endParaRPr altLang="zh-CN" sz="2800" b="1" spc="300" dirty="0">
              <a:ln w="3175">
                <a:noFill/>
                <a:prstDash val="dash"/>
              </a:ln>
              <a:latin typeface="微软雅黑" panose="020B0503020204020204" charset="-122"/>
              <a:ea typeface="微软雅黑" panose="020B0503020204020204" charset="-122"/>
              <a:cs typeface="微软雅黑" panose="020B0503020204020204" charset="-122"/>
            </a:endParaRPr>
          </a:p>
        </p:txBody>
      </p:sp>
      <p:pic>
        <p:nvPicPr>
          <p:cNvPr id="2" name="图片 1"/>
          <p:cNvPicPr>
            <a:picLocks noChangeAspect="1"/>
          </p:cNvPicPr>
          <p:nvPr/>
        </p:nvPicPr>
        <p:blipFill>
          <a:blip r:embed="rId22"/>
          <a:srcRect l="17064"/>
          <a:stretch>
            <a:fillRect/>
          </a:stretch>
        </p:blipFill>
        <p:spPr>
          <a:xfrm>
            <a:off x="278765" y="4349115"/>
            <a:ext cx="4147820" cy="1247140"/>
          </a:xfrm>
          <a:prstGeom prst="rect">
            <a:avLst/>
          </a:prstGeom>
        </p:spPr>
      </p:pic>
      <p:pic>
        <p:nvPicPr>
          <p:cNvPr id="3" name="图片 2"/>
          <p:cNvPicPr>
            <a:picLocks noChangeAspect="1"/>
          </p:cNvPicPr>
          <p:nvPr/>
        </p:nvPicPr>
        <p:blipFill>
          <a:blip r:embed="rId23"/>
          <a:srcRect l="16861"/>
          <a:stretch>
            <a:fillRect/>
          </a:stretch>
        </p:blipFill>
        <p:spPr>
          <a:xfrm>
            <a:off x="278765" y="5596255"/>
            <a:ext cx="4147820" cy="466725"/>
          </a:xfrm>
          <a:prstGeom prst="rect">
            <a:avLst/>
          </a:prstGeom>
        </p:spPr>
      </p:pic>
    </p:spTree>
    <p:custDataLst>
      <p:tags r:id="rId24"/>
    </p:custDataLst>
  </p:cSld>
  <p:clrMapOvr>
    <a:masterClrMapping/>
  </p:clrMapOvr>
  <mc:AlternateContent xmlns:mc="http://schemas.openxmlformats.org/markup-compatibility/2006">
    <mc:Choice xmlns:p14="http://schemas.microsoft.com/office/powerpoint/2010/main" Requires="p14">
      <p:transition p14:dur="500"/>
    </mc:Choice>
    <mc:Fallback>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2" name="Title 6"/>
          <p:cNvSpPr txBox="1"/>
          <p:nvPr>
            <p:custDataLst>
              <p:tags r:id="rId1"/>
            </p:custDataLst>
          </p:nvPr>
        </p:nvSpPr>
        <p:spPr>
          <a:xfrm>
            <a:off x="608211" y="517755"/>
            <a:ext cx="10976675" cy="501650"/>
          </a:xfrm>
          <a:prstGeom prst="rect">
            <a:avLst/>
          </a:prstGeom>
          <a:noFill/>
          <a:ln w="3175">
            <a:noFill/>
            <a:prstDash val="dash"/>
          </a:ln>
        </p:spPr>
        <p:txBody>
          <a:bodyPr wrap="square" lIns="72000" tIns="36000" rIns="72000" bIns="36000" anchor="t" anchorCtr="0">
            <a:spAutoFit/>
          </a:bodyPr>
          <a:lstStyle>
            <a:lvl1pPr algn="l" defTabSz="913765" rtl="0" eaLnBrk="1" latinLnBrk="0" hangingPunct="1">
              <a:lnSpc>
                <a:spcPct val="90000"/>
              </a:lnSpc>
              <a:spcBef>
                <a:spcPct val="0"/>
              </a:spcBef>
              <a:buNone/>
              <a:defRPr lang="en-US" sz="2745" b="0" kern="1200" cap="none" spc="-49" baseline="0" dirty="0" smtClean="0">
                <a:ln w="3175">
                  <a:noFill/>
                </a:ln>
                <a:solidFill>
                  <a:sysClr val="windowText" lastClr="000000"/>
                </a:solidFill>
                <a:effectLst/>
                <a:latin typeface="Arial" panose="020B0604020202020204" pitchFamily="34" charset="0"/>
                <a:ea typeface="微软雅黑" panose="020B0503020204020204" charset="-122"/>
                <a:cs typeface="Segoe UI" panose="020B0502040204020203" pitchFamily="34" charset="0"/>
              </a:defRPr>
            </a:lvl1pPr>
          </a:lstStyle>
          <a:p>
            <a:pPr algn="ctr">
              <a:lnSpc>
                <a:spcPct val="100000"/>
              </a:lnSpc>
              <a:spcAft>
                <a:spcPts val="800"/>
              </a:spcAft>
              <a:defRPr/>
            </a:pPr>
            <a:r>
              <a:rPr altLang="zh-CN" sz="2800" b="1" spc="300">
                <a:solidFill>
                  <a:schemeClr val="tx1">
                    <a:lumMod val="85000"/>
                    <a:lumOff val="15000"/>
                  </a:schemeClr>
                </a:solidFill>
                <a:latin typeface="微软雅黑" panose="020B0503020204020204" charset="-122"/>
                <a:cs typeface="微软雅黑" panose="020B0503020204020204" charset="-122"/>
                <a:sym typeface="+mn-ea"/>
              </a:rPr>
              <a:t>4.1 critical of animation shot</a:t>
            </a:r>
            <a:endParaRPr altLang="zh-CN" sz="2800" b="1" spc="300" dirty="0">
              <a:ln w="3175">
                <a:noFill/>
                <a:prstDash val="dash"/>
              </a:ln>
              <a:latin typeface="微软雅黑" panose="020B0503020204020204" charset="-122"/>
              <a:ea typeface="微软雅黑" panose="020B0503020204020204" charset="-122"/>
              <a:cs typeface="微软雅黑" panose="020B0503020204020204" charset="-122"/>
            </a:endParaRPr>
          </a:p>
        </p:txBody>
      </p:sp>
      <p:sp>
        <p:nvSpPr>
          <p:cNvPr id="14" name="Title 6"/>
          <p:cNvSpPr txBox="1"/>
          <p:nvPr>
            <p:custDataLst>
              <p:tags r:id="rId2"/>
            </p:custDataLst>
          </p:nvPr>
        </p:nvSpPr>
        <p:spPr>
          <a:xfrm>
            <a:off x="608330" y="1475740"/>
            <a:ext cx="5165090" cy="4377055"/>
          </a:xfrm>
          <a:prstGeom prst="rect">
            <a:avLst/>
          </a:prstGeom>
          <a:noFill/>
          <a:ln w="3175">
            <a:noFill/>
            <a:prstDash val="dash"/>
          </a:ln>
        </p:spPr>
        <p:txBody>
          <a:bodyPr wrap="square" lIns="72000" tIns="0" rIns="72000" bIns="0" anchor="t" anchorCtr="0">
            <a:noAutofit/>
          </a:bodyPr>
          <a:lstStyle>
            <a:lvl1pPr algn="l" defTabSz="913765" rtl="0" eaLnBrk="1" latinLnBrk="0" hangingPunct="1">
              <a:lnSpc>
                <a:spcPct val="90000"/>
              </a:lnSpc>
              <a:spcBef>
                <a:spcPct val="0"/>
              </a:spcBef>
              <a:buNone/>
              <a:defRPr lang="en-US" sz="2745" b="0" kern="1200" cap="none" spc="-49" baseline="0" dirty="0" smtClean="0">
                <a:ln w="3175">
                  <a:noFill/>
                </a:ln>
                <a:solidFill>
                  <a:sysClr val="windowText" lastClr="000000"/>
                </a:solidFill>
                <a:effectLst/>
                <a:latin typeface="Arial" panose="020B0604020202020204" pitchFamily="34" charset="0"/>
                <a:ea typeface="微软雅黑" panose="020B0503020204020204" charset="-122"/>
                <a:cs typeface="Segoe UI" panose="020B0502040204020203" pitchFamily="34" charset="0"/>
              </a:defRPr>
            </a:lvl1pPr>
          </a:lstStyle>
          <a:p>
            <a:pPr algn="just">
              <a:lnSpc>
                <a:spcPct val="130000"/>
              </a:lnSpc>
              <a:spcAft>
                <a:spcPts val="800"/>
              </a:spcAft>
            </a:pPr>
            <a:r>
              <a:rPr altLang="zh-CN" sz="2000" spc="50" dirty="0">
                <a:ln w="3175">
                  <a:noFill/>
                  <a:prstDash val="dash"/>
                </a:ln>
                <a:solidFill>
                  <a:srgbClr val="E7E6E6">
                    <a:lumMod val="25000"/>
                  </a:srgbClr>
                </a:solidFill>
                <a:latin typeface="微软雅黑" panose="020B0503020204020204" charset="-122"/>
                <a:cs typeface="微软雅黑" panose="020B0503020204020204" charset="-122"/>
              </a:rPr>
              <a:t>Shot6 </a:t>
            </a:r>
            <a:endParaRPr altLang="zh-CN" sz="2000" spc="50" dirty="0">
              <a:ln w="3175">
                <a:noFill/>
                <a:prstDash val="dash"/>
              </a:ln>
              <a:solidFill>
                <a:srgbClr val="E7E6E6">
                  <a:lumMod val="25000"/>
                </a:srgbClr>
              </a:solidFill>
              <a:latin typeface="微软雅黑" panose="020B0503020204020204" charset="-122"/>
              <a:cs typeface="微软雅黑" panose="020B0503020204020204" charset="-122"/>
            </a:endParaRPr>
          </a:p>
          <a:p>
            <a:pPr algn="just">
              <a:lnSpc>
                <a:spcPct val="130000"/>
              </a:lnSpc>
              <a:spcAft>
                <a:spcPts val="800"/>
              </a:spcAft>
            </a:pPr>
            <a:r>
              <a:rPr altLang="zh-CN" sz="2000" spc="50" dirty="0">
                <a:ln w="3175">
                  <a:noFill/>
                  <a:prstDash val="dash"/>
                </a:ln>
                <a:solidFill>
                  <a:srgbClr val="E7E6E6">
                    <a:lumMod val="25000"/>
                  </a:srgbClr>
                </a:solidFill>
                <a:latin typeface="微软雅黑" panose="020B0503020204020204" charset="-122"/>
                <a:cs typeface="微软雅黑" panose="020B0503020204020204" charset="-122"/>
              </a:rPr>
              <a:t>Husband need to follo with spears.</a:t>
            </a:r>
            <a:endParaRPr altLang="zh-CN" sz="2000" spc="50" dirty="0">
              <a:ln w="3175">
                <a:noFill/>
                <a:prstDash val="dash"/>
              </a:ln>
              <a:solidFill>
                <a:srgbClr val="E7E6E6">
                  <a:lumMod val="25000"/>
                </a:srgbClr>
              </a:solidFill>
              <a:latin typeface="微软雅黑" panose="020B0503020204020204" charset="-122"/>
              <a:cs typeface="微软雅黑" panose="020B0503020204020204" charset="-122"/>
            </a:endParaRPr>
          </a:p>
          <a:p>
            <a:pPr algn="just">
              <a:lnSpc>
                <a:spcPct val="130000"/>
              </a:lnSpc>
              <a:spcAft>
                <a:spcPts val="800"/>
              </a:spcAft>
            </a:pPr>
            <a:r>
              <a:rPr altLang="zh-CN" sz="2000" spc="50" dirty="0">
                <a:ln w="3175">
                  <a:noFill/>
                  <a:prstDash val="dash"/>
                </a:ln>
                <a:solidFill>
                  <a:srgbClr val="E7E6E6">
                    <a:lumMod val="25000"/>
                  </a:srgbClr>
                </a:solidFill>
                <a:latin typeface="微软雅黑" panose="020B0503020204020204" charset="-122"/>
                <a:cs typeface="微软雅黑" panose="020B0503020204020204" charset="-122"/>
              </a:rPr>
              <a:t>Shot7</a:t>
            </a:r>
            <a:endParaRPr altLang="zh-CN" sz="2000" spc="50" dirty="0">
              <a:ln w="3175">
                <a:noFill/>
                <a:prstDash val="dash"/>
              </a:ln>
              <a:solidFill>
                <a:srgbClr val="E7E6E6">
                  <a:lumMod val="25000"/>
                </a:srgbClr>
              </a:solidFill>
              <a:latin typeface="微软雅黑" panose="020B0503020204020204" charset="-122"/>
              <a:cs typeface="微软雅黑" panose="020B0503020204020204" charset="-122"/>
            </a:endParaRPr>
          </a:p>
          <a:p>
            <a:pPr algn="just">
              <a:lnSpc>
                <a:spcPct val="130000"/>
              </a:lnSpc>
              <a:spcAft>
                <a:spcPts val="800"/>
              </a:spcAft>
            </a:pPr>
            <a:r>
              <a:rPr altLang="zh-CN" sz="2000" spc="50" dirty="0">
                <a:ln w="3175">
                  <a:noFill/>
                  <a:prstDash val="dash"/>
                </a:ln>
                <a:solidFill>
                  <a:srgbClr val="E7E6E6">
                    <a:lumMod val="25000"/>
                  </a:srgbClr>
                </a:solidFill>
                <a:latin typeface="微软雅黑" panose="020B0503020204020204" charset="-122"/>
                <a:cs typeface="微软雅黑" panose="020B0503020204020204" charset="-122"/>
              </a:rPr>
              <a:t>.lover come out and look up the tower </a:t>
            </a:r>
            <a:endParaRPr altLang="zh-CN" sz="2000" spc="50" dirty="0">
              <a:ln w="3175">
                <a:noFill/>
                <a:prstDash val="dash"/>
              </a:ln>
              <a:solidFill>
                <a:srgbClr val="E7E6E6">
                  <a:lumMod val="25000"/>
                </a:srgbClr>
              </a:solidFill>
              <a:latin typeface="微软雅黑" panose="020B0503020204020204" charset="-122"/>
              <a:cs typeface="微软雅黑" panose="020B0503020204020204" charset="-122"/>
            </a:endParaRPr>
          </a:p>
          <a:p>
            <a:pPr algn="just">
              <a:lnSpc>
                <a:spcPct val="130000"/>
              </a:lnSpc>
              <a:spcAft>
                <a:spcPts val="800"/>
              </a:spcAft>
            </a:pPr>
            <a:r>
              <a:rPr altLang="zh-CN" sz="2000" spc="50" dirty="0">
                <a:ln w="3175">
                  <a:noFill/>
                  <a:prstDash val="dash"/>
                </a:ln>
                <a:solidFill>
                  <a:srgbClr val="E7E6E6">
                    <a:lumMod val="25000"/>
                  </a:srgbClr>
                </a:solidFill>
                <a:latin typeface="微软雅黑" panose="020B0503020204020204" charset="-122"/>
                <a:cs typeface="微软雅黑" panose="020B0503020204020204" charset="-122"/>
              </a:rPr>
              <a:t>Shot8</a:t>
            </a:r>
            <a:endParaRPr altLang="zh-CN" sz="2000" spc="50" dirty="0">
              <a:ln w="3175">
                <a:noFill/>
                <a:prstDash val="dash"/>
              </a:ln>
              <a:solidFill>
                <a:srgbClr val="E7E6E6">
                  <a:lumMod val="25000"/>
                </a:srgbClr>
              </a:solidFill>
              <a:latin typeface="微软雅黑" panose="020B0503020204020204" charset="-122"/>
              <a:cs typeface="微软雅黑" panose="020B0503020204020204" charset="-122"/>
            </a:endParaRPr>
          </a:p>
          <a:p>
            <a:pPr algn="just">
              <a:lnSpc>
                <a:spcPct val="130000"/>
              </a:lnSpc>
              <a:spcAft>
                <a:spcPts val="800"/>
              </a:spcAft>
            </a:pPr>
            <a:r>
              <a:rPr altLang="zh-CN" sz="2000" spc="50" dirty="0">
                <a:ln w="3175">
                  <a:noFill/>
                  <a:prstDash val="dash"/>
                </a:ln>
                <a:solidFill>
                  <a:srgbClr val="E7E6E6">
                    <a:lumMod val="25000"/>
                  </a:srgbClr>
                </a:solidFill>
                <a:latin typeface="微软雅黑" panose="020B0503020204020204" charset="-122"/>
                <a:cs typeface="微软雅黑" panose="020B0503020204020204" charset="-122"/>
              </a:rPr>
              <a:t>.Lover and girl meet on the right side tower.</a:t>
            </a:r>
            <a:endParaRPr altLang="zh-CN" sz="2000" spc="50" dirty="0">
              <a:ln w="3175">
                <a:noFill/>
                <a:prstDash val="dash"/>
              </a:ln>
              <a:solidFill>
                <a:srgbClr val="E7E6E6">
                  <a:lumMod val="25000"/>
                </a:srgbClr>
              </a:solidFill>
              <a:latin typeface="微软雅黑" panose="020B0503020204020204" charset="-122"/>
              <a:cs typeface="微软雅黑" panose="020B0503020204020204" charset="-122"/>
            </a:endParaRPr>
          </a:p>
        </p:txBody>
      </p:sp>
      <p:pic>
        <p:nvPicPr>
          <p:cNvPr id="2" name="图片 1"/>
          <p:cNvPicPr>
            <a:picLocks noChangeAspect="1"/>
          </p:cNvPicPr>
          <p:nvPr/>
        </p:nvPicPr>
        <p:blipFill>
          <a:blip r:embed="rId3"/>
          <a:stretch>
            <a:fillRect/>
          </a:stretch>
        </p:blipFill>
        <p:spPr>
          <a:xfrm>
            <a:off x="8498840" y="2305050"/>
            <a:ext cx="3470910" cy="2006600"/>
          </a:xfrm>
          <a:prstGeom prst="rect">
            <a:avLst/>
          </a:prstGeom>
        </p:spPr>
      </p:pic>
      <p:pic>
        <p:nvPicPr>
          <p:cNvPr id="3" name="图片 2"/>
          <p:cNvPicPr>
            <a:picLocks noChangeAspect="1"/>
          </p:cNvPicPr>
          <p:nvPr/>
        </p:nvPicPr>
        <p:blipFill>
          <a:blip r:embed="rId4"/>
          <a:srcRect l="-28279"/>
          <a:stretch>
            <a:fillRect/>
          </a:stretch>
        </p:blipFill>
        <p:spPr>
          <a:xfrm>
            <a:off x="5017770" y="1219835"/>
            <a:ext cx="4318635" cy="2062480"/>
          </a:xfrm>
          <a:prstGeom prst="rect">
            <a:avLst/>
          </a:prstGeom>
        </p:spPr>
      </p:pic>
      <p:pic>
        <p:nvPicPr>
          <p:cNvPr id="5" name="图片 4"/>
          <p:cNvPicPr>
            <a:picLocks noChangeAspect="1"/>
          </p:cNvPicPr>
          <p:nvPr/>
        </p:nvPicPr>
        <p:blipFill>
          <a:blip r:embed="rId5"/>
          <a:stretch>
            <a:fillRect/>
          </a:stretch>
        </p:blipFill>
        <p:spPr>
          <a:xfrm>
            <a:off x="6115050" y="4311650"/>
            <a:ext cx="4641850" cy="2315210"/>
          </a:xfrm>
          <a:prstGeom prst="rect">
            <a:avLst/>
          </a:prstGeom>
        </p:spPr>
      </p:pic>
    </p:spTree>
    <p:custDataLst>
      <p:tags r:id="rId6"/>
    </p:custDataLst>
  </p:cSld>
  <p:clrMapOvr>
    <a:masterClrMapping/>
  </p:clrMapOvr>
  <mc:AlternateContent xmlns:mc="http://schemas.openxmlformats.org/markup-compatibility/2006">
    <mc:Choice xmlns:p14="http://schemas.microsoft.com/office/powerpoint/2010/main" Requires="p14">
      <p:transition p14:dur="500"/>
    </mc:Choice>
    <mc:Fallback>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cxnSp>
        <p:nvCxnSpPr>
          <p:cNvPr id="31" name="直接连接符 30"/>
          <p:cNvCxnSpPr/>
          <p:nvPr>
            <p:custDataLst>
              <p:tags r:id="rId1"/>
            </p:custDataLst>
          </p:nvPr>
        </p:nvCxnSpPr>
        <p:spPr>
          <a:xfrm>
            <a:off x="4127516" y="3623310"/>
            <a:ext cx="2324455" cy="0"/>
          </a:xfrm>
          <a:prstGeom prst="line">
            <a:avLst/>
          </a:prstGeom>
          <a:noFill/>
          <a:ln w="50800" cap="rnd" cmpd="sng" algn="ctr">
            <a:solidFill>
              <a:srgbClr val="3498DB"/>
            </a:solidFill>
            <a:prstDash val="solid"/>
            <a:miter lim="800000"/>
          </a:ln>
          <a:effectLst/>
        </p:spPr>
      </p:cxnSp>
      <p:sp>
        <p:nvSpPr>
          <p:cNvPr id="32" name="椭圆 31"/>
          <p:cNvSpPr/>
          <p:nvPr>
            <p:custDataLst>
              <p:tags r:id="rId2"/>
            </p:custDataLst>
          </p:nvPr>
        </p:nvSpPr>
        <p:spPr>
          <a:xfrm>
            <a:off x="4102715" y="2866072"/>
            <a:ext cx="157480" cy="157480"/>
          </a:xfrm>
          <a:prstGeom prst="ellipse">
            <a:avLst/>
          </a:prstGeom>
          <a:solidFill>
            <a:srgbClr val="3498DB"/>
          </a:solidFill>
          <a:ln w="12700" cap="flat" cmpd="sng" algn="ctr">
            <a:noFill/>
            <a:prstDash val="solid"/>
            <a:miter lim="800000"/>
          </a:ln>
          <a:effectLst/>
        </p:spPr>
        <p:txBody>
          <a:bodyPr rtlCol="0" anchor="ctr"/>
          <a:lstStyle/>
          <a:p>
            <a:pPr algn="ctr"/>
            <a:endParaRPr lang="zh-CN" altLang="en-US"/>
          </a:p>
        </p:txBody>
      </p:sp>
      <p:cxnSp>
        <p:nvCxnSpPr>
          <p:cNvPr id="33" name="直接连接符 32"/>
          <p:cNvCxnSpPr/>
          <p:nvPr>
            <p:custDataLst>
              <p:tags r:id="rId3"/>
            </p:custDataLst>
          </p:nvPr>
        </p:nvCxnSpPr>
        <p:spPr>
          <a:xfrm flipV="1">
            <a:off x="4183995" y="2866072"/>
            <a:ext cx="0" cy="667385"/>
          </a:xfrm>
          <a:prstGeom prst="line">
            <a:avLst/>
          </a:prstGeom>
          <a:solidFill>
            <a:srgbClr val="FC466C"/>
          </a:solidFill>
          <a:ln w="12700" cap="flat" cmpd="sng" algn="ctr">
            <a:solidFill>
              <a:srgbClr val="3498DB"/>
            </a:solidFill>
            <a:prstDash val="dash"/>
            <a:miter lim="800000"/>
          </a:ln>
          <a:effectLst/>
        </p:spPr>
      </p:cxnSp>
      <p:sp>
        <p:nvSpPr>
          <p:cNvPr id="34" name="任意多边形 55"/>
          <p:cNvSpPr/>
          <p:nvPr>
            <p:custDataLst>
              <p:tags r:id="rId4"/>
            </p:custDataLst>
          </p:nvPr>
        </p:nvSpPr>
        <p:spPr>
          <a:xfrm rot="8100000" flipH="1">
            <a:off x="3648055" y="3087687"/>
            <a:ext cx="1071245" cy="1071245"/>
          </a:xfrm>
          <a:custGeom>
            <a:avLst/>
            <a:gdLst>
              <a:gd name="connsiteX0" fmla="*/ 499605 w 1071330"/>
              <a:gd name="connsiteY0" fmla="*/ 985614 h 1071333"/>
              <a:gd name="connsiteX1" fmla="*/ 978876 w 1071330"/>
              <a:gd name="connsiteY1" fmla="*/ 506343 h 1071333"/>
              <a:gd name="connsiteX2" fmla="*/ 1016378 w 1071330"/>
              <a:gd name="connsiteY2" fmla="*/ 460432 h 1071333"/>
              <a:gd name="connsiteX3" fmla="*/ 1020824 w 1071330"/>
              <a:gd name="connsiteY3" fmla="*/ 451984 h 1071333"/>
              <a:gd name="connsiteX4" fmla="*/ 1021972 w 1071330"/>
              <a:gd name="connsiteY4" fmla="*/ 450592 h 1071333"/>
              <a:gd name="connsiteX5" fmla="*/ 1071330 w 1071330"/>
              <a:gd name="connsiteY5" fmla="*/ 289006 h 1071333"/>
              <a:gd name="connsiteX6" fmla="*/ 1071330 w 1071330"/>
              <a:gd name="connsiteY6" fmla="*/ 0 h 1071333"/>
              <a:gd name="connsiteX7" fmla="*/ 782324 w 1071330"/>
              <a:gd name="connsiteY7" fmla="*/ 0 h 1071333"/>
              <a:gd name="connsiteX8" fmla="*/ 620738 w 1071330"/>
              <a:gd name="connsiteY8" fmla="*/ 49358 h 1071333"/>
              <a:gd name="connsiteX9" fmla="*/ 619333 w 1071330"/>
              <a:gd name="connsiteY9" fmla="*/ 50517 h 1071333"/>
              <a:gd name="connsiteX10" fmla="*/ 610901 w 1071330"/>
              <a:gd name="connsiteY10" fmla="*/ 54955 h 1071333"/>
              <a:gd name="connsiteX11" fmla="*/ 564990 w 1071330"/>
              <a:gd name="connsiteY11" fmla="*/ 92456 h 1071333"/>
              <a:gd name="connsiteX12" fmla="*/ 85718 w 1071330"/>
              <a:gd name="connsiteY12" fmla="*/ 571728 h 1071333"/>
              <a:gd name="connsiteX13" fmla="*/ 85718 w 1071330"/>
              <a:gd name="connsiteY13" fmla="*/ 985614 h 1071333"/>
              <a:gd name="connsiteX14" fmla="*/ 499605 w 1071330"/>
              <a:gd name="connsiteY14" fmla="*/ 985614 h 1071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71330" h="1071333">
                <a:moveTo>
                  <a:pt x="499605" y="985614"/>
                </a:moveTo>
                <a:lnTo>
                  <a:pt x="978876" y="506343"/>
                </a:lnTo>
                <a:cubicBezTo>
                  <a:pt x="993163" y="492057"/>
                  <a:pt x="1005664" y="476661"/>
                  <a:pt x="1016378" y="460432"/>
                </a:cubicBezTo>
                <a:lnTo>
                  <a:pt x="1020824" y="451984"/>
                </a:lnTo>
                <a:lnTo>
                  <a:pt x="1021972" y="450592"/>
                </a:lnTo>
                <a:cubicBezTo>
                  <a:pt x="1053134" y="404467"/>
                  <a:pt x="1071330" y="348861"/>
                  <a:pt x="1071330" y="289006"/>
                </a:cubicBezTo>
                <a:lnTo>
                  <a:pt x="1071330" y="0"/>
                </a:lnTo>
                <a:lnTo>
                  <a:pt x="782324" y="0"/>
                </a:lnTo>
                <a:cubicBezTo>
                  <a:pt x="722469" y="0"/>
                  <a:pt x="666864" y="18196"/>
                  <a:pt x="620738" y="49358"/>
                </a:cubicBezTo>
                <a:lnTo>
                  <a:pt x="619333" y="50517"/>
                </a:lnTo>
                <a:lnTo>
                  <a:pt x="610901" y="54955"/>
                </a:lnTo>
                <a:cubicBezTo>
                  <a:pt x="594672" y="65670"/>
                  <a:pt x="579276" y="78170"/>
                  <a:pt x="564990" y="92456"/>
                </a:cubicBezTo>
                <a:lnTo>
                  <a:pt x="85718" y="571728"/>
                </a:lnTo>
                <a:cubicBezTo>
                  <a:pt x="-28573" y="686020"/>
                  <a:pt x="-28573" y="871323"/>
                  <a:pt x="85718" y="985614"/>
                </a:cubicBezTo>
                <a:cubicBezTo>
                  <a:pt x="200010" y="1099906"/>
                  <a:pt x="385313" y="1099906"/>
                  <a:pt x="499605" y="985614"/>
                </a:cubicBezTo>
                <a:close/>
              </a:path>
            </a:pathLst>
          </a:custGeom>
          <a:solidFill>
            <a:srgbClr val="3498DB"/>
          </a:solidFill>
          <a:ln w="12700" cap="flat" cmpd="sng" algn="ctr">
            <a:noFill/>
            <a:prstDash val="solid"/>
            <a:miter lim="800000"/>
          </a:ln>
          <a:effectLst/>
        </p:spPr>
        <p:txBody>
          <a:bodyPr rtlCol="0" anchor="ctr"/>
          <a:lstStyle/>
          <a:p>
            <a:pPr algn="ctr"/>
            <a:endParaRPr lang="zh-CN" altLang="en-US"/>
          </a:p>
        </p:txBody>
      </p:sp>
      <p:sp>
        <p:nvSpPr>
          <p:cNvPr id="35" name="文本框 34"/>
          <p:cNvSpPr txBox="1"/>
          <p:nvPr>
            <p:custDataLst>
              <p:tags r:id="rId5"/>
            </p:custDataLst>
          </p:nvPr>
        </p:nvSpPr>
        <p:spPr>
          <a:xfrm>
            <a:off x="3653155" y="3355340"/>
            <a:ext cx="1056640" cy="628015"/>
          </a:xfrm>
          <a:prstGeom prst="rect">
            <a:avLst/>
          </a:prstGeom>
          <a:noFill/>
        </p:spPr>
        <p:txBody>
          <a:bodyPr wrap="square" rtlCol="0">
            <a:normAutofit fontScale="90000"/>
          </a:bodyPr>
          <a:lstStyle/>
          <a:p>
            <a:pPr algn="ctr"/>
            <a:r>
              <a:rPr lang="en-US" altLang="zh-CN" b="1">
                <a:solidFill>
                  <a:sysClr val="window" lastClr="FFFFFF"/>
                </a:solidFill>
                <a:latin typeface="Arial" panose="020B0604020202020204" pitchFamily="34" charset="0"/>
                <a:cs typeface="Arial" panose="020B0604020202020204" pitchFamily="34" charset="0"/>
              </a:rPr>
              <a:t>5th </a:t>
            </a:r>
            <a:endParaRPr lang="en-US" altLang="zh-CN" b="1">
              <a:solidFill>
                <a:sysClr val="window" lastClr="FFFFFF"/>
              </a:solidFill>
              <a:latin typeface="Arial" panose="020B0604020202020204" pitchFamily="34" charset="0"/>
              <a:cs typeface="Arial" panose="020B0604020202020204" pitchFamily="34" charset="0"/>
            </a:endParaRPr>
          </a:p>
          <a:p>
            <a:pPr algn="ctr"/>
            <a:r>
              <a:rPr lang="en-US" altLang="zh-CN" b="1">
                <a:solidFill>
                  <a:sysClr val="window" lastClr="FFFFFF"/>
                </a:solidFill>
                <a:latin typeface="Arial" panose="020B0604020202020204" pitchFamily="34" charset="0"/>
                <a:cs typeface="Arial" panose="020B0604020202020204" pitchFamily="34" charset="0"/>
              </a:rPr>
              <a:t>April</a:t>
            </a:r>
            <a:endParaRPr lang="en-US" altLang="zh-CN" b="1">
              <a:solidFill>
                <a:sysClr val="window" lastClr="FFFFFF"/>
              </a:solidFill>
              <a:latin typeface="Arial" panose="020B0604020202020204" pitchFamily="34" charset="0"/>
              <a:cs typeface="Arial" panose="020B0604020202020204" pitchFamily="34" charset="0"/>
            </a:endParaRPr>
          </a:p>
        </p:txBody>
      </p:sp>
      <p:cxnSp>
        <p:nvCxnSpPr>
          <p:cNvPr id="29" name="直接连接符 28"/>
          <p:cNvCxnSpPr/>
          <p:nvPr>
            <p:custDataLst>
              <p:tags r:id="rId6"/>
            </p:custDataLst>
          </p:nvPr>
        </p:nvCxnSpPr>
        <p:spPr>
          <a:xfrm>
            <a:off x="6976968" y="3623310"/>
            <a:ext cx="2324455" cy="0"/>
          </a:xfrm>
          <a:prstGeom prst="line">
            <a:avLst/>
          </a:prstGeom>
          <a:noFill/>
          <a:ln w="50800" cap="rnd" cmpd="sng" algn="ctr">
            <a:solidFill>
              <a:srgbClr val="1AA3AA"/>
            </a:solidFill>
            <a:prstDash val="solid"/>
            <a:miter lim="800000"/>
          </a:ln>
          <a:effectLst/>
        </p:spPr>
      </p:cxnSp>
      <p:sp>
        <p:nvSpPr>
          <p:cNvPr id="17" name="椭圆 16"/>
          <p:cNvSpPr/>
          <p:nvPr>
            <p:custDataLst>
              <p:tags r:id="rId7"/>
            </p:custDataLst>
          </p:nvPr>
        </p:nvSpPr>
        <p:spPr>
          <a:xfrm>
            <a:off x="6973679" y="4381182"/>
            <a:ext cx="157480" cy="157480"/>
          </a:xfrm>
          <a:prstGeom prst="ellipse">
            <a:avLst/>
          </a:prstGeom>
          <a:solidFill>
            <a:srgbClr val="1AA3AA"/>
          </a:solidFill>
          <a:ln w="12700" cap="flat" cmpd="sng" algn="ctr">
            <a:noFill/>
            <a:prstDash val="solid"/>
            <a:miter lim="800000"/>
          </a:ln>
          <a:effectLst/>
        </p:spPr>
        <p:txBody>
          <a:bodyPr rtlCol="0" anchor="ctr"/>
          <a:lstStyle/>
          <a:p>
            <a:pPr algn="ctr"/>
            <a:endParaRPr lang="zh-CN" altLang="en-US"/>
          </a:p>
        </p:txBody>
      </p:sp>
      <p:cxnSp>
        <p:nvCxnSpPr>
          <p:cNvPr id="18" name="直接连接符 17"/>
          <p:cNvCxnSpPr/>
          <p:nvPr>
            <p:custDataLst>
              <p:tags r:id="rId8"/>
            </p:custDataLst>
          </p:nvPr>
        </p:nvCxnSpPr>
        <p:spPr>
          <a:xfrm flipV="1">
            <a:off x="7052419" y="3822382"/>
            <a:ext cx="0" cy="667385"/>
          </a:xfrm>
          <a:prstGeom prst="line">
            <a:avLst/>
          </a:prstGeom>
          <a:solidFill>
            <a:srgbClr val="FC466C"/>
          </a:solidFill>
          <a:ln w="12700" cap="flat" cmpd="sng" algn="ctr">
            <a:solidFill>
              <a:srgbClr val="1AA3AA"/>
            </a:solidFill>
            <a:prstDash val="dash"/>
            <a:miter lim="800000"/>
          </a:ln>
          <a:effectLst/>
        </p:spPr>
      </p:cxnSp>
      <p:sp>
        <p:nvSpPr>
          <p:cNvPr id="19" name="任意多边形 55"/>
          <p:cNvSpPr/>
          <p:nvPr>
            <p:custDataLst>
              <p:tags r:id="rId9"/>
            </p:custDataLst>
          </p:nvPr>
        </p:nvSpPr>
        <p:spPr>
          <a:xfrm rot="8100000" flipH="1">
            <a:off x="6519019" y="3087687"/>
            <a:ext cx="1071245" cy="1071245"/>
          </a:xfrm>
          <a:custGeom>
            <a:avLst/>
            <a:gdLst>
              <a:gd name="connsiteX0" fmla="*/ 499605 w 1071330"/>
              <a:gd name="connsiteY0" fmla="*/ 985614 h 1071333"/>
              <a:gd name="connsiteX1" fmla="*/ 978876 w 1071330"/>
              <a:gd name="connsiteY1" fmla="*/ 506343 h 1071333"/>
              <a:gd name="connsiteX2" fmla="*/ 1016378 w 1071330"/>
              <a:gd name="connsiteY2" fmla="*/ 460432 h 1071333"/>
              <a:gd name="connsiteX3" fmla="*/ 1020824 w 1071330"/>
              <a:gd name="connsiteY3" fmla="*/ 451984 h 1071333"/>
              <a:gd name="connsiteX4" fmla="*/ 1021972 w 1071330"/>
              <a:gd name="connsiteY4" fmla="*/ 450592 h 1071333"/>
              <a:gd name="connsiteX5" fmla="*/ 1071330 w 1071330"/>
              <a:gd name="connsiteY5" fmla="*/ 289006 h 1071333"/>
              <a:gd name="connsiteX6" fmla="*/ 1071330 w 1071330"/>
              <a:gd name="connsiteY6" fmla="*/ 0 h 1071333"/>
              <a:gd name="connsiteX7" fmla="*/ 782324 w 1071330"/>
              <a:gd name="connsiteY7" fmla="*/ 0 h 1071333"/>
              <a:gd name="connsiteX8" fmla="*/ 620738 w 1071330"/>
              <a:gd name="connsiteY8" fmla="*/ 49358 h 1071333"/>
              <a:gd name="connsiteX9" fmla="*/ 619333 w 1071330"/>
              <a:gd name="connsiteY9" fmla="*/ 50517 h 1071333"/>
              <a:gd name="connsiteX10" fmla="*/ 610901 w 1071330"/>
              <a:gd name="connsiteY10" fmla="*/ 54955 h 1071333"/>
              <a:gd name="connsiteX11" fmla="*/ 564990 w 1071330"/>
              <a:gd name="connsiteY11" fmla="*/ 92456 h 1071333"/>
              <a:gd name="connsiteX12" fmla="*/ 85718 w 1071330"/>
              <a:gd name="connsiteY12" fmla="*/ 571728 h 1071333"/>
              <a:gd name="connsiteX13" fmla="*/ 85718 w 1071330"/>
              <a:gd name="connsiteY13" fmla="*/ 985614 h 1071333"/>
              <a:gd name="connsiteX14" fmla="*/ 499605 w 1071330"/>
              <a:gd name="connsiteY14" fmla="*/ 985614 h 1071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71330" h="1071333">
                <a:moveTo>
                  <a:pt x="499605" y="985614"/>
                </a:moveTo>
                <a:lnTo>
                  <a:pt x="978876" y="506343"/>
                </a:lnTo>
                <a:cubicBezTo>
                  <a:pt x="993163" y="492057"/>
                  <a:pt x="1005664" y="476661"/>
                  <a:pt x="1016378" y="460432"/>
                </a:cubicBezTo>
                <a:lnTo>
                  <a:pt x="1020824" y="451984"/>
                </a:lnTo>
                <a:lnTo>
                  <a:pt x="1021972" y="450592"/>
                </a:lnTo>
                <a:cubicBezTo>
                  <a:pt x="1053134" y="404467"/>
                  <a:pt x="1071330" y="348861"/>
                  <a:pt x="1071330" y="289006"/>
                </a:cubicBezTo>
                <a:lnTo>
                  <a:pt x="1071330" y="0"/>
                </a:lnTo>
                <a:lnTo>
                  <a:pt x="782324" y="0"/>
                </a:lnTo>
                <a:cubicBezTo>
                  <a:pt x="722469" y="0"/>
                  <a:pt x="666864" y="18196"/>
                  <a:pt x="620738" y="49358"/>
                </a:cubicBezTo>
                <a:lnTo>
                  <a:pt x="619333" y="50517"/>
                </a:lnTo>
                <a:lnTo>
                  <a:pt x="610901" y="54955"/>
                </a:lnTo>
                <a:cubicBezTo>
                  <a:pt x="594672" y="65670"/>
                  <a:pt x="579276" y="78170"/>
                  <a:pt x="564990" y="92456"/>
                </a:cubicBezTo>
                <a:lnTo>
                  <a:pt x="85718" y="571728"/>
                </a:lnTo>
                <a:cubicBezTo>
                  <a:pt x="-28573" y="686020"/>
                  <a:pt x="-28573" y="871323"/>
                  <a:pt x="85718" y="985614"/>
                </a:cubicBezTo>
                <a:cubicBezTo>
                  <a:pt x="200010" y="1099906"/>
                  <a:pt x="385313" y="1099906"/>
                  <a:pt x="499605" y="985614"/>
                </a:cubicBezTo>
                <a:close/>
              </a:path>
            </a:pathLst>
          </a:custGeom>
          <a:solidFill>
            <a:srgbClr val="1AA3AA"/>
          </a:solidFill>
          <a:ln w="12700" cap="flat" cmpd="sng" algn="ctr">
            <a:noFill/>
            <a:prstDash val="solid"/>
            <a:miter lim="800000"/>
          </a:ln>
          <a:effectLst/>
        </p:spPr>
        <p:txBody>
          <a:bodyPr rtlCol="0" anchor="ctr"/>
          <a:lstStyle/>
          <a:p>
            <a:pPr algn="ctr"/>
            <a:endParaRPr lang="zh-CN" altLang="en-US"/>
          </a:p>
        </p:txBody>
      </p:sp>
      <p:sp>
        <p:nvSpPr>
          <p:cNvPr id="20" name="文本框 19"/>
          <p:cNvSpPr txBox="1"/>
          <p:nvPr>
            <p:custDataLst>
              <p:tags r:id="rId10"/>
            </p:custDataLst>
          </p:nvPr>
        </p:nvSpPr>
        <p:spPr>
          <a:xfrm>
            <a:off x="6559422" y="3355560"/>
            <a:ext cx="986167" cy="523220"/>
          </a:xfrm>
          <a:prstGeom prst="rect">
            <a:avLst/>
          </a:prstGeom>
          <a:noFill/>
        </p:spPr>
        <p:txBody>
          <a:bodyPr wrap="square" rtlCol="0">
            <a:normAutofit/>
          </a:bodyPr>
          <a:lstStyle/>
          <a:p>
            <a:r>
              <a:rPr lang="en-US" altLang="zh-CN" sz="2800" b="1">
                <a:solidFill>
                  <a:sysClr val="window" lastClr="FFFFFF"/>
                </a:solidFill>
                <a:latin typeface="Arial" panose="020B0604020202020204" pitchFamily="34" charset="0"/>
                <a:cs typeface="Arial" panose="020B0604020202020204" pitchFamily="34" charset="0"/>
              </a:rPr>
              <a:t>—</a:t>
            </a:r>
            <a:endParaRPr lang="en-US" altLang="zh-CN" sz="2800" b="1">
              <a:solidFill>
                <a:sysClr val="window" lastClr="FFFFFF"/>
              </a:solidFill>
              <a:latin typeface="Arial" panose="020B0604020202020204" pitchFamily="34" charset="0"/>
              <a:cs typeface="Arial" panose="020B0604020202020204" pitchFamily="34" charset="0"/>
            </a:endParaRPr>
          </a:p>
        </p:txBody>
      </p:sp>
      <p:cxnSp>
        <p:nvCxnSpPr>
          <p:cNvPr id="46" name="直接连接符 45"/>
          <p:cNvCxnSpPr/>
          <p:nvPr>
            <p:custDataLst>
              <p:tags r:id="rId11"/>
            </p:custDataLst>
          </p:nvPr>
        </p:nvCxnSpPr>
        <p:spPr>
          <a:xfrm>
            <a:off x="1239705" y="3614345"/>
            <a:ext cx="2324455" cy="0"/>
          </a:xfrm>
          <a:prstGeom prst="line">
            <a:avLst/>
          </a:prstGeom>
          <a:noFill/>
          <a:ln w="50800" cap="rnd" cmpd="sng" algn="ctr">
            <a:solidFill>
              <a:srgbClr val="1F74AD"/>
            </a:solidFill>
            <a:prstDash val="solid"/>
            <a:miter lim="800000"/>
          </a:ln>
          <a:effectLst/>
        </p:spPr>
      </p:cxnSp>
      <p:sp>
        <p:nvSpPr>
          <p:cNvPr id="47" name="椭圆 46"/>
          <p:cNvSpPr/>
          <p:nvPr>
            <p:custDataLst>
              <p:tags r:id="rId12"/>
            </p:custDataLst>
          </p:nvPr>
        </p:nvSpPr>
        <p:spPr>
          <a:xfrm>
            <a:off x="1214904" y="4372217"/>
            <a:ext cx="157480" cy="157480"/>
          </a:xfrm>
          <a:prstGeom prst="ellipse">
            <a:avLst/>
          </a:prstGeom>
          <a:solidFill>
            <a:srgbClr val="1F74AD"/>
          </a:solidFill>
          <a:ln w="12700" cap="flat" cmpd="sng" algn="ctr">
            <a:noFill/>
            <a:prstDash val="solid"/>
            <a:miter lim="800000"/>
          </a:ln>
          <a:effectLst/>
        </p:spPr>
        <p:txBody>
          <a:bodyPr rtlCol="0" anchor="ctr"/>
          <a:lstStyle/>
          <a:p>
            <a:pPr algn="ctr"/>
            <a:endParaRPr lang="zh-CN" altLang="en-US"/>
          </a:p>
        </p:txBody>
      </p:sp>
      <p:cxnSp>
        <p:nvCxnSpPr>
          <p:cNvPr id="48" name="直接连接符 47"/>
          <p:cNvCxnSpPr/>
          <p:nvPr>
            <p:custDataLst>
              <p:tags r:id="rId13"/>
            </p:custDataLst>
          </p:nvPr>
        </p:nvCxnSpPr>
        <p:spPr>
          <a:xfrm flipV="1">
            <a:off x="1293644" y="3813417"/>
            <a:ext cx="0" cy="667385"/>
          </a:xfrm>
          <a:prstGeom prst="line">
            <a:avLst/>
          </a:prstGeom>
          <a:solidFill>
            <a:srgbClr val="FC466C"/>
          </a:solidFill>
          <a:ln w="12700" cap="flat" cmpd="sng" algn="ctr">
            <a:solidFill>
              <a:srgbClr val="1F74AD"/>
            </a:solidFill>
            <a:prstDash val="dash"/>
            <a:miter lim="800000"/>
          </a:ln>
          <a:effectLst/>
        </p:spPr>
      </p:cxnSp>
      <p:sp>
        <p:nvSpPr>
          <p:cNvPr id="56" name="任意多边形 55"/>
          <p:cNvSpPr/>
          <p:nvPr>
            <p:custDataLst>
              <p:tags r:id="rId14"/>
            </p:custDataLst>
          </p:nvPr>
        </p:nvSpPr>
        <p:spPr>
          <a:xfrm rot="8100000" flipH="1">
            <a:off x="760244" y="3087687"/>
            <a:ext cx="1071245" cy="1071245"/>
          </a:xfrm>
          <a:custGeom>
            <a:avLst/>
            <a:gdLst>
              <a:gd name="connsiteX0" fmla="*/ 499605 w 1071330"/>
              <a:gd name="connsiteY0" fmla="*/ 985614 h 1071333"/>
              <a:gd name="connsiteX1" fmla="*/ 978876 w 1071330"/>
              <a:gd name="connsiteY1" fmla="*/ 506343 h 1071333"/>
              <a:gd name="connsiteX2" fmla="*/ 1016378 w 1071330"/>
              <a:gd name="connsiteY2" fmla="*/ 460432 h 1071333"/>
              <a:gd name="connsiteX3" fmla="*/ 1020824 w 1071330"/>
              <a:gd name="connsiteY3" fmla="*/ 451984 h 1071333"/>
              <a:gd name="connsiteX4" fmla="*/ 1021972 w 1071330"/>
              <a:gd name="connsiteY4" fmla="*/ 450592 h 1071333"/>
              <a:gd name="connsiteX5" fmla="*/ 1071330 w 1071330"/>
              <a:gd name="connsiteY5" fmla="*/ 289006 h 1071333"/>
              <a:gd name="connsiteX6" fmla="*/ 1071330 w 1071330"/>
              <a:gd name="connsiteY6" fmla="*/ 0 h 1071333"/>
              <a:gd name="connsiteX7" fmla="*/ 782324 w 1071330"/>
              <a:gd name="connsiteY7" fmla="*/ 0 h 1071333"/>
              <a:gd name="connsiteX8" fmla="*/ 620738 w 1071330"/>
              <a:gd name="connsiteY8" fmla="*/ 49358 h 1071333"/>
              <a:gd name="connsiteX9" fmla="*/ 619333 w 1071330"/>
              <a:gd name="connsiteY9" fmla="*/ 50517 h 1071333"/>
              <a:gd name="connsiteX10" fmla="*/ 610901 w 1071330"/>
              <a:gd name="connsiteY10" fmla="*/ 54955 h 1071333"/>
              <a:gd name="connsiteX11" fmla="*/ 564990 w 1071330"/>
              <a:gd name="connsiteY11" fmla="*/ 92456 h 1071333"/>
              <a:gd name="connsiteX12" fmla="*/ 85718 w 1071330"/>
              <a:gd name="connsiteY12" fmla="*/ 571728 h 1071333"/>
              <a:gd name="connsiteX13" fmla="*/ 85718 w 1071330"/>
              <a:gd name="connsiteY13" fmla="*/ 985614 h 1071333"/>
              <a:gd name="connsiteX14" fmla="*/ 499605 w 1071330"/>
              <a:gd name="connsiteY14" fmla="*/ 985614 h 1071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71330" h="1071333">
                <a:moveTo>
                  <a:pt x="499605" y="985614"/>
                </a:moveTo>
                <a:lnTo>
                  <a:pt x="978876" y="506343"/>
                </a:lnTo>
                <a:cubicBezTo>
                  <a:pt x="993163" y="492057"/>
                  <a:pt x="1005664" y="476661"/>
                  <a:pt x="1016378" y="460432"/>
                </a:cubicBezTo>
                <a:lnTo>
                  <a:pt x="1020824" y="451984"/>
                </a:lnTo>
                <a:lnTo>
                  <a:pt x="1021972" y="450592"/>
                </a:lnTo>
                <a:cubicBezTo>
                  <a:pt x="1053134" y="404467"/>
                  <a:pt x="1071330" y="348861"/>
                  <a:pt x="1071330" y="289006"/>
                </a:cubicBezTo>
                <a:lnTo>
                  <a:pt x="1071330" y="0"/>
                </a:lnTo>
                <a:lnTo>
                  <a:pt x="782324" y="0"/>
                </a:lnTo>
                <a:cubicBezTo>
                  <a:pt x="722469" y="0"/>
                  <a:pt x="666864" y="18196"/>
                  <a:pt x="620738" y="49358"/>
                </a:cubicBezTo>
                <a:lnTo>
                  <a:pt x="619333" y="50517"/>
                </a:lnTo>
                <a:lnTo>
                  <a:pt x="610901" y="54955"/>
                </a:lnTo>
                <a:cubicBezTo>
                  <a:pt x="594672" y="65670"/>
                  <a:pt x="579276" y="78170"/>
                  <a:pt x="564990" y="92456"/>
                </a:cubicBezTo>
                <a:lnTo>
                  <a:pt x="85718" y="571728"/>
                </a:lnTo>
                <a:cubicBezTo>
                  <a:pt x="-28573" y="686020"/>
                  <a:pt x="-28573" y="871323"/>
                  <a:pt x="85718" y="985614"/>
                </a:cubicBezTo>
                <a:cubicBezTo>
                  <a:pt x="200010" y="1099906"/>
                  <a:pt x="385313" y="1099906"/>
                  <a:pt x="499605" y="985614"/>
                </a:cubicBezTo>
                <a:close/>
              </a:path>
            </a:pathLst>
          </a:custGeom>
          <a:solidFill>
            <a:srgbClr val="1F74AD"/>
          </a:solidFill>
          <a:ln w="12700" cap="flat" cmpd="sng" algn="ctr">
            <a:noFill/>
            <a:prstDash val="solid"/>
            <a:miter lim="800000"/>
          </a:ln>
          <a:effectLst/>
        </p:spPr>
        <p:txBody>
          <a:bodyPr rtlCol="0" anchor="ctr"/>
          <a:lstStyle/>
          <a:p>
            <a:pPr algn="ctr"/>
            <a:endParaRPr lang="zh-CN" altLang="en-US"/>
          </a:p>
        </p:txBody>
      </p:sp>
      <p:sp>
        <p:nvSpPr>
          <p:cNvPr id="57" name="文本框 56"/>
          <p:cNvSpPr txBox="1"/>
          <p:nvPr>
            <p:custDataLst>
              <p:tags r:id="rId15"/>
            </p:custDataLst>
          </p:nvPr>
        </p:nvSpPr>
        <p:spPr>
          <a:xfrm>
            <a:off x="712470" y="3267710"/>
            <a:ext cx="1162050" cy="715645"/>
          </a:xfrm>
          <a:prstGeom prst="rect">
            <a:avLst/>
          </a:prstGeom>
          <a:noFill/>
        </p:spPr>
        <p:txBody>
          <a:bodyPr wrap="square" rtlCol="0">
            <a:normAutofit fontScale="70000"/>
          </a:bodyPr>
          <a:lstStyle/>
          <a:p>
            <a:pPr algn="ctr"/>
            <a:r>
              <a:rPr lang="en-US" altLang="zh-CN" sz="2800" b="1">
                <a:solidFill>
                  <a:sysClr val="window" lastClr="FFFFFF"/>
                </a:solidFill>
                <a:latin typeface="Arial" panose="020B0604020202020204" pitchFamily="34" charset="0"/>
                <a:cs typeface="Arial" panose="020B0604020202020204" pitchFamily="34" charset="0"/>
              </a:rPr>
              <a:t>25th March</a:t>
            </a:r>
            <a:endParaRPr lang="en-US" altLang="zh-CN" sz="2800" b="1">
              <a:solidFill>
                <a:sysClr val="window" lastClr="FFFFFF"/>
              </a:solidFill>
              <a:latin typeface="Arial" panose="020B0604020202020204" pitchFamily="34" charset="0"/>
              <a:cs typeface="Arial" panose="020B0604020202020204" pitchFamily="34" charset="0"/>
            </a:endParaRPr>
          </a:p>
        </p:txBody>
      </p:sp>
      <p:cxnSp>
        <p:nvCxnSpPr>
          <p:cNvPr id="39" name="直接连接符 38"/>
          <p:cNvCxnSpPr/>
          <p:nvPr>
            <p:custDataLst>
              <p:tags r:id="rId16"/>
            </p:custDataLst>
          </p:nvPr>
        </p:nvCxnSpPr>
        <p:spPr>
          <a:xfrm>
            <a:off x="9858172" y="3623310"/>
            <a:ext cx="1852498" cy="0"/>
          </a:xfrm>
          <a:prstGeom prst="line">
            <a:avLst/>
          </a:prstGeom>
          <a:noFill/>
          <a:ln w="50800" cap="rnd" cmpd="sng" algn="ctr">
            <a:solidFill>
              <a:srgbClr val="69A35B"/>
            </a:solidFill>
            <a:prstDash val="solid"/>
            <a:miter lim="800000"/>
          </a:ln>
          <a:effectLst/>
        </p:spPr>
      </p:cxnSp>
      <p:sp>
        <p:nvSpPr>
          <p:cNvPr id="49" name="椭圆 48"/>
          <p:cNvSpPr/>
          <p:nvPr>
            <p:custDataLst>
              <p:tags r:id="rId17"/>
            </p:custDataLst>
          </p:nvPr>
        </p:nvSpPr>
        <p:spPr>
          <a:xfrm>
            <a:off x="9858058" y="2710385"/>
            <a:ext cx="157480" cy="157480"/>
          </a:xfrm>
          <a:prstGeom prst="ellipse">
            <a:avLst/>
          </a:prstGeom>
          <a:solidFill>
            <a:srgbClr val="69A35B"/>
          </a:solidFill>
          <a:ln w="12700" cap="flat" cmpd="sng" algn="ctr">
            <a:noFill/>
            <a:prstDash val="solid"/>
            <a:miter lim="800000"/>
          </a:ln>
          <a:effectLst/>
        </p:spPr>
        <p:txBody>
          <a:bodyPr rtlCol="0" anchor="ctr"/>
          <a:lstStyle/>
          <a:p>
            <a:pPr algn="ctr"/>
            <a:endParaRPr lang="zh-CN" altLang="en-US"/>
          </a:p>
        </p:txBody>
      </p:sp>
      <p:cxnSp>
        <p:nvCxnSpPr>
          <p:cNvPr id="50" name="直接连接符 49"/>
          <p:cNvCxnSpPr/>
          <p:nvPr>
            <p:custDataLst>
              <p:tags r:id="rId18"/>
            </p:custDataLst>
          </p:nvPr>
        </p:nvCxnSpPr>
        <p:spPr>
          <a:xfrm flipV="1">
            <a:off x="9936798" y="2865960"/>
            <a:ext cx="0" cy="667385"/>
          </a:xfrm>
          <a:prstGeom prst="line">
            <a:avLst/>
          </a:prstGeom>
          <a:solidFill>
            <a:srgbClr val="FC466C"/>
          </a:solidFill>
          <a:ln w="12700" cap="flat" cmpd="sng" algn="ctr">
            <a:solidFill>
              <a:srgbClr val="69A35B"/>
            </a:solidFill>
            <a:prstDash val="dash"/>
            <a:miter lim="800000"/>
          </a:ln>
          <a:effectLst/>
        </p:spPr>
      </p:cxnSp>
      <p:sp>
        <p:nvSpPr>
          <p:cNvPr id="51" name="任意多边形 55"/>
          <p:cNvSpPr/>
          <p:nvPr>
            <p:custDataLst>
              <p:tags r:id="rId19"/>
            </p:custDataLst>
          </p:nvPr>
        </p:nvSpPr>
        <p:spPr>
          <a:xfrm rot="8100000" flipH="1">
            <a:off x="9400223" y="3089480"/>
            <a:ext cx="1071245" cy="1071245"/>
          </a:xfrm>
          <a:custGeom>
            <a:avLst/>
            <a:gdLst>
              <a:gd name="connsiteX0" fmla="*/ 499605 w 1071330"/>
              <a:gd name="connsiteY0" fmla="*/ 985614 h 1071333"/>
              <a:gd name="connsiteX1" fmla="*/ 978876 w 1071330"/>
              <a:gd name="connsiteY1" fmla="*/ 506343 h 1071333"/>
              <a:gd name="connsiteX2" fmla="*/ 1016378 w 1071330"/>
              <a:gd name="connsiteY2" fmla="*/ 460432 h 1071333"/>
              <a:gd name="connsiteX3" fmla="*/ 1020824 w 1071330"/>
              <a:gd name="connsiteY3" fmla="*/ 451984 h 1071333"/>
              <a:gd name="connsiteX4" fmla="*/ 1021972 w 1071330"/>
              <a:gd name="connsiteY4" fmla="*/ 450592 h 1071333"/>
              <a:gd name="connsiteX5" fmla="*/ 1071330 w 1071330"/>
              <a:gd name="connsiteY5" fmla="*/ 289006 h 1071333"/>
              <a:gd name="connsiteX6" fmla="*/ 1071330 w 1071330"/>
              <a:gd name="connsiteY6" fmla="*/ 0 h 1071333"/>
              <a:gd name="connsiteX7" fmla="*/ 782324 w 1071330"/>
              <a:gd name="connsiteY7" fmla="*/ 0 h 1071333"/>
              <a:gd name="connsiteX8" fmla="*/ 620738 w 1071330"/>
              <a:gd name="connsiteY8" fmla="*/ 49358 h 1071333"/>
              <a:gd name="connsiteX9" fmla="*/ 619333 w 1071330"/>
              <a:gd name="connsiteY9" fmla="*/ 50517 h 1071333"/>
              <a:gd name="connsiteX10" fmla="*/ 610901 w 1071330"/>
              <a:gd name="connsiteY10" fmla="*/ 54955 h 1071333"/>
              <a:gd name="connsiteX11" fmla="*/ 564990 w 1071330"/>
              <a:gd name="connsiteY11" fmla="*/ 92456 h 1071333"/>
              <a:gd name="connsiteX12" fmla="*/ 85718 w 1071330"/>
              <a:gd name="connsiteY12" fmla="*/ 571728 h 1071333"/>
              <a:gd name="connsiteX13" fmla="*/ 85718 w 1071330"/>
              <a:gd name="connsiteY13" fmla="*/ 985614 h 1071333"/>
              <a:gd name="connsiteX14" fmla="*/ 499605 w 1071330"/>
              <a:gd name="connsiteY14" fmla="*/ 985614 h 1071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71330" h="1071333">
                <a:moveTo>
                  <a:pt x="499605" y="985614"/>
                </a:moveTo>
                <a:lnTo>
                  <a:pt x="978876" y="506343"/>
                </a:lnTo>
                <a:cubicBezTo>
                  <a:pt x="993163" y="492057"/>
                  <a:pt x="1005664" y="476661"/>
                  <a:pt x="1016378" y="460432"/>
                </a:cubicBezTo>
                <a:lnTo>
                  <a:pt x="1020824" y="451984"/>
                </a:lnTo>
                <a:lnTo>
                  <a:pt x="1021972" y="450592"/>
                </a:lnTo>
                <a:cubicBezTo>
                  <a:pt x="1053134" y="404467"/>
                  <a:pt x="1071330" y="348861"/>
                  <a:pt x="1071330" y="289006"/>
                </a:cubicBezTo>
                <a:lnTo>
                  <a:pt x="1071330" y="0"/>
                </a:lnTo>
                <a:lnTo>
                  <a:pt x="782324" y="0"/>
                </a:lnTo>
                <a:cubicBezTo>
                  <a:pt x="722469" y="0"/>
                  <a:pt x="666864" y="18196"/>
                  <a:pt x="620738" y="49358"/>
                </a:cubicBezTo>
                <a:lnTo>
                  <a:pt x="619333" y="50517"/>
                </a:lnTo>
                <a:lnTo>
                  <a:pt x="610901" y="54955"/>
                </a:lnTo>
                <a:cubicBezTo>
                  <a:pt x="594672" y="65670"/>
                  <a:pt x="579276" y="78170"/>
                  <a:pt x="564990" y="92456"/>
                </a:cubicBezTo>
                <a:lnTo>
                  <a:pt x="85718" y="571728"/>
                </a:lnTo>
                <a:cubicBezTo>
                  <a:pt x="-28573" y="686020"/>
                  <a:pt x="-28573" y="871323"/>
                  <a:pt x="85718" y="985614"/>
                </a:cubicBezTo>
                <a:cubicBezTo>
                  <a:pt x="200010" y="1099906"/>
                  <a:pt x="385313" y="1099906"/>
                  <a:pt x="499605" y="985614"/>
                </a:cubicBezTo>
                <a:close/>
              </a:path>
            </a:pathLst>
          </a:custGeom>
          <a:solidFill>
            <a:srgbClr val="69A35B"/>
          </a:solidFill>
          <a:ln w="12700" cap="flat" cmpd="sng" algn="ctr">
            <a:noFill/>
            <a:prstDash val="solid"/>
            <a:miter lim="800000"/>
          </a:ln>
          <a:effectLst/>
        </p:spPr>
        <p:txBody>
          <a:bodyPr rtlCol="0" anchor="ctr"/>
          <a:lstStyle/>
          <a:p>
            <a:pPr algn="ctr"/>
            <a:endParaRPr lang="zh-CN" altLang="en-US"/>
          </a:p>
        </p:txBody>
      </p:sp>
      <p:sp>
        <p:nvSpPr>
          <p:cNvPr id="52" name="文本框 51"/>
          <p:cNvSpPr txBox="1"/>
          <p:nvPr>
            <p:custDataLst>
              <p:tags r:id="rId20"/>
            </p:custDataLst>
          </p:nvPr>
        </p:nvSpPr>
        <p:spPr>
          <a:xfrm>
            <a:off x="9440626" y="3357353"/>
            <a:ext cx="986167" cy="523220"/>
          </a:xfrm>
          <a:prstGeom prst="rect">
            <a:avLst/>
          </a:prstGeom>
          <a:noFill/>
        </p:spPr>
        <p:txBody>
          <a:bodyPr wrap="square" rtlCol="0">
            <a:normAutofit/>
          </a:bodyPr>
          <a:lstStyle/>
          <a:p>
            <a:r>
              <a:rPr lang="en-US" altLang="zh-CN" sz="2800" b="1">
                <a:solidFill>
                  <a:sysClr val="window" lastClr="FFFFFF"/>
                </a:solidFill>
                <a:latin typeface="Arial" panose="020B0604020202020204" pitchFamily="34" charset="0"/>
                <a:cs typeface="Arial" panose="020B0604020202020204" pitchFamily="34" charset="0"/>
              </a:rPr>
              <a:t>—</a:t>
            </a:r>
            <a:endParaRPr lang="en-US" altLang="zh-CN" sz="2800" b="1">
              <a:solidFill>
                <a:sysClr val="window" lastClr="FFFFFF"/>
              </a:solidFill>
              <a:latin typeface="Arial" panose="020B0604020202020204" pitchFamily="34" charset="0"/>
              <a:cs typeface="Arial" panose="020B0604020202020204" pitchFamily="34" charset="0"/>
            </a:endParaRPr>
          </a:p>
        </p:txBody>
      </p:sp>
      <p:sp>
        <p:nvSpPr>
          <p:cNvPr id="12" name="Title 6"/>
          <p:cNvSpPr txBox="1"/>
          <p:nvPr>
            <p:custDataLst>
              <p:tags r:id="rId21"/>
            </p:custDataLst>
          </p:nvPr>
        </p:nvSpPr>
        <p:spPr>
          <a:xfrm>
            <a:off x="619641" y="581890"/>
            <a:ext cx="10976675" cy="501650"/>
          </a:xfrm>
          <a:prstGeom prst="rect">
            <a:avLst/>
          </a:prstGeom>
          <a:noFill/>
          <a:ln w="3175">
            <a:noFill/>
            <a:prstDash val="dash"/>
          </a:ln>
        </p:spPr>
        <p:txBody>
          <a:bodyPr wrap="square" lIns="72000" tIns="36000" rIns="72000" bIns="36000" anchor="t" anchorCtr="0">
            <a:spAutoFit/>
          </a:bodyPr>
          <a:lstStyle>
            <a:lvl1pPr algn="l" defTabSz="913765" rtl="0" eaLnBrk="1" latinLnBrk="0" hangingPunct="1">
              <a:lnSpc>
                <a:spcPct val="90000"/>
              </a:lnSpc>
              <a:spcBef>
                <a:spcPct val="0"/>
              </a:spcBef>
              <a:buNone/>
              <a:defRPr lang="en-US" sz="2745" b="0" kern="1200" cap="none" spc="-49" baseline="0" dirty="0" smtClean="0">
                <a:ln w="3175">
                  <a:noFill/>
                </a:ln>
                <a:solidFill>
                  <a:sysClr val="windowText" lastClr="000000"/>
                </a:solidFill>
                <a:effectLst/>
                <a:latin typeface="Arial" panose="020B0604020202020204" pitchFamily="34" charset="0"/>
                <a:ea typeface="微软雅黑" panose="020B0503020204020204" charset="-122"/>
                <a:cs typeface="Segoe UI" panose="020B0502040204020203" pitchFamily="34" charset="0"/>
              </a:defRPr>
            </a:lvl1pPr>
          </a:lstStyle>
          <a:p>
            <a:pPr algn="ctr">
              <a:lnSpc>
                <a:spcPct val="100000"/>
              </a:lnSpc>
              <a:spcAft>
                <a:spcPts val="800"/>
              </a:spcAft>
              <a:defRPr/>
            </a:pPr>
            <a:r>
              <a:rPr altLang="zh-CN" sz="2800" b="1" spc="300">
                <a:solidFill>
                  <a:schemeClr val="tx1">
                    <a:lumMod val="85000"/>
                    <a:lumOff val="15000"/>
                  </a:schemeClr>
                </a:solidFill>
                <a:latin typeface="微软雅黑" panose="020B0503020204020204" charset="-122"/>
                <a:cs typeface="微软雅黑" panose="020B0503020204020204" charset="-122"/>
                <a:sym typeface="+mn-ea"/>
              </a:rPr>
              <a:t>4.2 Development of animation scope</a:t>
            </a:r>
            <a:endParaRPr altLang="zh-CN" sz="2800" b="1" spc="300" dirty="0">
              <a:ln w="3175">
                <a:noFill/>
                <a:prstDash val="dash"/>
              </a:ln>
              <a:latin typeface="微软雅黑" panose="020B0503020204020204" charset="-122"/>
              <a:ea typeface="微软雅黑" panose="020B0503020204020204" charset="-122"/>
              <a:cs typeface="微软雅黑" panose="020B0503020204020204" charset="-122"/>
            </a:endParaRPr>
          </a:p>
        </p:txBody>
      </p:sp>
      <p:pic>
        <p:nvPicPr>
          <p:cNvPr id="2" name="图片 1"/>
          <p:cNvPicPr>
            <a:picLocks noChangeAspect="1"/>
          </p:cNvPicPr>
          <p:nvPr/>
        </p:nvPicPr>
        <p:blipFill>
          <a:blip r:embed="rId22"/>
          <a:srcRect l="17064"/>
          <a:stretch>
            <a:fillRect/>
          </a:stretch>
        </p:blipFill>
        <p:spPr>
          <a:xfrm>
            <a:off x="278765" y="4349115"/>
            <a:ext cx="4147820" cy="1247140"/>
          </a:xfrm>
          <a:prstGeom prst="rect">
            <a:avLst/>
          </a:prstGeom>
        </p:spPr>
      </p:pic>
      <p:pic>
        <p:nvPicPr>
          <p:cNvPr id="3" name="图片 2"/>
          <p:cNvPicPr>
            <a:picLocks noChangeAspect="1"/>
          </p:cNvPicPr>
          <p:nvPr/>
        </p:nvPicPr>
        <p:blipFill>
          <a:blip r:embed="rId23"/>
          <a:srcRect l="16861"/>
          <a:stretch>
            <a:fillRect/>
          </a:stretch>
        </p:blipFill>
        <p:spPr>
          <a:xfrm>
            <a:off x="278765" y="5596255"/>
            <a:ext cx="4147820" cy="466725"/>
          </a:xfrm>
          <a:prstGeom prst="rect">
            <a:avLst/>
          </a:prstGeom>
        </p:spPr>
      </p:pic>
      <p:pic>
        <p:nvPicPr>
          <p:cNvPr id="4" name="图片 3"/>
          <p:cNvPicPr>
            <a:picLocks noChangeAspect="1"/>
          </p:cNvPicPr>
          <p:nvPr/>
        </p:nvPicPr>
        <p:blipFill>
          <a:blip r:embed="rId24"/>
          <a:stretch>
            <a:fillRect/>
          </a:stretch>
        </p:blipFill>
        <p:spPr>
          <a:xfrm>
            <a:off x="1239520" y="1206500"/>
            <a:ext cx="3188335" cy="1483995"/>
          </a:xfrm>
          <a:prstGeom prst="rect">
            <a:avLst/>
          </a:prstGeom>
        </p:spPr>
      </p:pic>
    </p:spTree>
    <p:custDataLst>
      <p:tags r:id="rId25"/>
    </p:custDataLst>
  </p:cSld>
  <p:clrMapOvr>
    <a:masterClrMapping/>
  </p:clrMapOvr>
  <mc:AlternateContent xmlns:mc="http://schemas.openxmlformats.org/markup-compatibility/2006">
    <mc:Choice xmlns:p14="http://schemas.microsoft.com/office/powerpoint/2010/main" Requires="p14">
      <p:transition p14:dur="500"/>
    </mc:Choice>
    <mc:Fallback>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2" name="Title 6"/>
          <p:cNvSpPr txBox="1"/>
          <p:nvPr>
            <p:custDataLst>
              <p:tags r:id="rId1"/>
            </p:custDataLst>
          </p:nvPr>
        </p:nvSpPr>
        <p:spPr>
          <a:xfrm>
            <a:off x="608211" y="517755"/>
            <a:ext cx="10976675" cy="501650"/>
          </a:xfrm>
          <a:prstGeom prst="rect">
            <a:avLst/>
          </a:prstGeom>
          <a:noFill/>
          <a:ln w="3175">
            <a:noFill/>
            <a:prstDash val="dash"/>
          </a:ln>
        </p:spPr>
        <p:txBody>
          <a:bodyPr wrap="square" lIns="72000" tIns="36000" rIns="72000" bIns="36000" anchor="t" anchorCtr="0">
            <a:spAutoFit/>
          </a:bodyPr>
          <a:lstStyle>
            <a:lvl1pPr algn="l" defTabSz="913765" rtl="0" eaLnBrk="1" latinLnBrk="0" hangingPunct="1">
              <a:lnSpc>
                <a:spcPct val="90000"/>
              </a:lnSpc>
              <a:spcBef>
                <a:spcPct val="0"/>
              </a:spcBef>
              <a:buNone/>
              <a:defRPr lang="en-US" sz="2745" b="0" kern="1200" cap="none" spc="-49" baseline="0" dirty="0" smtClean="0">
                <a:ln w="3175">
                  <a:noFill/>
                </a:ln>
                <a:solidFill>
                  <a:sysClr val="windowText" lastClr="000000"/>
                </a:solidFill>
                <a:effectLst/>
                <a:latin typeface="Arial" panose="020B0604020202020204" pitchFamily="34" charset="0"/>
                <a:ea typeface="微软雅黑" panose="020B0503020204020204" charset="-122"/>
                <a:cs typeface="Segoe UI" panose="020B0502040204020203" pitchFamily="34" charset="0"/>
              </a:defRPr>
            </a:lvl1pPr>
          </a:lstStyle>
          <a:p>
            <a:pPr algn="ctr">
              <a:lnSpc>
                <a:spcPct val="100000"/>
              </a:lnSpc>
              <a:spcAft>
                <a:spcPts val="800"/>
              </a:spcAft>
              <a:defRPr/>
            </a:pPr>
            <a:r>
              <a:rPr altLang="zh-CN" sz="2800" b="1" spc="300">
                <a:solidFill>
                  <a:schemeClr val="tx1">
                    <a:lumMod val="85000"/>
                    <a:lumOff val="15000"/>
                  </a:schemeClr>
                </a:solidFill>
                <a:latin typeface="微软雅黑" panose="020B0503020204020204" charset="-122"/>
                <a:cs typeface="微软雅黑" panose="020B0503020204020204" charset="-122"/>
                <a:sym typeface="+mn-ea"/>
              </a:rPr>
              <a:t>4.2 critical of animation shot</a:t>
            </a:r>
            <a:endParaRPr altLang="zh-CN" sz="2800" b="1" spc="300" dirty="0">
              <a:ln w="3175">
                <a:noFill/>
                <a:prstDash val="dash"/>
              </a:ln>
              <a:latin typeface="微软雅黑" panose="020B0503020204020204" charset="-122"/>
              <a:ea typeface="微软雅黑" panose="020B0503020204020204" charset="-122"/>
              <a:cs typeface="微软雅黑" panose="020B0503020204020204" charset="-122"/>
            </a:endParaRPr>
          </a:p>
        </p:txBody>
      </p:sp>
      <p:sp>
        <p:nvSpPr>
          <p:cNvPr id="14" name="Title 6"/>
          <p:cNvSpPr txBox="1"/>
          <p:nvPr>
            <p:custDataLst>
              <p:tags r:id="rId2"/>
            </p:custDataLst>
          </p:nvPr>
        </p:nvSpPr>
        <p:spPr>
          <a:xfrm>
            <a:off x="608330" y="1240155"/>
            <a:ext cx="4105275" cy="4377055"/>
          </a:xfrm>
          <a:prstGeom prst="rect">
            <a:avLst/>
          </a:prstGeom>
          <a:noFill/>
          <a:ln w="3175">
            <a:noFill/>
            <a:prstDash val="dash"/>
          </a:ln>
        </p:spPr>
        <p:txBody>
          <a:bodyPr wrap="square" lIns="72000" tIns="0" rIns="72000" bIns="0" anchor="t" anchorCtr="0">
            <a:noAutofit/>
          </a:bodyPr>
          <a:lstStyle>
            <a:lvl1pPr algn="l" defTabSz="913765" rtl="0" eaLnBrk="1" latinLnBrk="0" hangingPunct="1">
              <a:lnSpc>
                <a:spcPct val="90000"/>
              </a:lnSpc>
              <a:spcBef>
                <a:spcPct val="0"/>
              </a:spcBef>
              <a:buNone/>
              <a:defRPr lang="en-US" sz="2745" b="0" kern="1200" cap="none" spc="-49" baseline="0" dirty="0" smtClean="0">
                <a:ln w="3175">
                  <a:noFill/>
                </a:ln>
                <a:solidFill>
                  <a:sysClr val="windowText" lastClr="000000"/>
                </a:solidFill>
                <a:effectLst/>
                <a:latin typeface="Arial" panose="020B0604020202020204" pitchFamily="34" charset="0"/>
                <a:ea typeface="微软雅黑" panose="020B0503020204020204" charset="-122"/>
                <a:cs typeface="Segoe UI" panose="020B0502040204020203" pitchFamily="34" charset="0"/>
              </a:defRPr>
            </a:lvl1pPr>
          </a:lstStyle>
          <a:p>
            <a:pPr algn="just">
              <a:lnSpc>
                <a:spcPct val="130000"/>
              </a:lnSpc>
              <a:spcAft>
                <a:spcPts val="800"/>
              </a:spcAft>
            </a:pPr>
            <a:r>
              <a:rPr altLang="zh-CN" sz="2000" spc="50" dirty="0">
                <a:ln w="3175">
                  <a:noFill/>
                  <a:prstDash val="dash"/>
                </a:ln>
                <a:solidFill>
                  <a:srgbClr val="E7E6E6">
                    <a:lumMod val="25000"/>
                  </a:srgbClr>
                </a:solidFill>
                <a:latin typeface="微软雅黑" panose="020B0503020204020204" charset="-122"/>
                <a:cs typeface="微软雅黑" panose="020B0503020204020204" charset="-122"/>
              </a:rPr>
              <a:t>Shot6 </a:t>
            </a:r>
            <a:endParaRPr altLang="zh-CN" sz="2000" spc="50" dirty="0">
              <a:ln w="3175">
                <a:noFill/>
                <a:prstDash val="dash"/>
              </a:ln>
              <a:solidFill>
                <a:srgbClr val="E7E6E6">
                  <a:lumMod val="25000"/>
                </a:srgbClr>
              </a:solidFill>
              <a:latin typeface="微软雅黑" panose="020B0503020204020204" charset="-122"/>
              <a:cs typeface="微软雅黑" panose="020B0503020204020204" charset="-122"/>
            </a:endParaRPr>
          </a:p>
          <a:p>
            <a:pPr algn="just">
              <a:lnSpc>
                <a:spcPct val="130000"/>
              </a:lnSpc>
              <a:spcAft>
                <a:spcPts val="800"/>
              </a:spcAft>
            </a:pPr>
            <a:r>
              <a:rPr altLang="zh-CN" sz="2000" spc="50" dirty="0">
                <a:ln w="3175">
                  <a:noFill/>
                  <a:prstDash val="dash"/>
                </a:ln>
                <a:solidFill>
                  <a:srgbClr val="E7E6E6">
                    <a:lumMod val="25000"/>
                  </a:srgbClr>
                </a:solidFill>
                <a:latin typeface="微软雅黑" panose="020B0503020204020204" charset="-122"/>
                <a:cs typeface="微软雅黑" panose="020B0503020204020204" charset="-122"/>
              </a:rPr>
              <a:t>. Change the timeline</a:t>
            </a:r>
            <a:endParaRPr altLang="zh-CN" sz="2000" spc="50" dirty="0">
              <a:ln w="3175">
                <a:noFill/>
                <a:prstDash val="dash"/>
              </a:ln>
              <a:solidFill>
                <a:srgbClr val="E7E6E6">
                  <a:lumMod val="25000"/>
                </a:srgbClr>
              </a:solidFill>
              <a:latin typeface="微软雅黑" panose="020B0503020204020204" charset="-122"/>
              <a:cs typeface="微软雅黑" panose="020B0503020204020204" charset="-122"/>
            </a:endParaRPr>
          </a:p>
          <a:p>
            <a:pPr algn="just">
              <a:lnSpc>
                <a:spcPct val="130000"/>
              </a:lnSpc>
              <a:spcAft>
                <a:spcPts val="800"/>
              </a:spcAft>
            </a:pPr>
            <a:r>
              <a:rPr altLang="zh-CN" sz="2000" spc="50" dirty="0">
                <a:ln w="3175">
                  <a:noFill/>
                  <a:prstDash val="dash"/>
                </a:ln>
                <a:solidFill>
                  <a:srgbClr val="E7E6E6">
                    <a:lumMod val="25000"/>
                  </a:srgbClr>
                </a:solidFill>
                <a:latin typeface="微软雅黑" panose="020B0503020204020204" charset="-122"/>
                <a:cs typeface="微软雅黑" panose="020B0503020204020204" charset="-122"/>
              </a:rPr>
              <a:t>Frame of husband goes to hill after the autum</a:t>
            </a:r>
            <a:endParaRPr altLang="zh-CN" sz="2000" spc="50" dirty="0">
              <a:ln w="3175">
                <a:noFill/>
                <a:prstDash val="dash"/>
              </a:ln>
              <a:solidFill>
                <a:srgbClr val="E7E6E6">
                  <a:lumMod val="25000"/>
                </a:srgbClr>
              </a:solidFill>
              <a:latin typeface="微软雅黑" panose="020B0503020204020204" charset="-122"/>
              <a:cs typeface="微软雅黑" panose="020B0503020204020204" charset="-122"/>
            </a:endParaRPr>
          </a:p>
          <a:p>
            <a:pPr algn="just">
              <a:lnSpc>
                <a:spcPct val="130000"/>
              </a:lnSpc>
              <a:spcAft>
                <a:spcPts val="800"/>
              </a:spcAft>
            </a:pPr>
            <a:r>
              <a:rPr altLang="zh-CN" sz="2000" spc="50" dirty="0">
                <a:ln w="3175">
                  <a:noFill/>
                  <a:prstDash val="dash"/>
                </a:ln>
                <a:solidFill>
                  <a:srgbClr val="E7E6E6">
                    <a:lumMod val="25000"/>
                  </a:srgbClr>
                </a:solidFill>
                <a:latin typeface="微软雅黑" panose="020B0503020204020204" charset="-122"/>
                <a:cs typeface="微软雅黑" panose="020B0503020204020204" charset="-122"/>
              </a:rPr>
              <a:t>Shot7</a:t>
            </a:r>
            <a:endParaRPr altLang="zh-CN" sz="2000" spc="50" dirty="0">
              <a:ln w="3175">
                <a:noFill/>
                <a:prstDash val="dash"/>
              </a:ln>
              <a:solidFill>
                <a:srgbClr val="E7E6E6">
                  <a:lumMod val="25000"/>
                </a:srgbClr>
              </a:solidFill>
              <a:latin typeface="微软雅黑" panose="020B0503020204020204" charset="-122"/>
              <a:cs typeface="微软雅黑" panose="020B0503020204020204" charset="-122"/>
            </a:endParaRPr>
          </a:p>
          <a:p>
            <a:pPr algn="just">
              <a:lnSpc>
                <a:spcPct val="130000"/>
              </a:lnSpc>
              <a:spcAft>
                <a:spcPts val="800"/>
              </a:spcAft>
            </a:pPr>
            <a:r>
              <a:rPr altLang="zh-CN" sz="2000" spc="50" dirty="0">
                <a:ln w="3175">
                  <a:noFill/>
                  <a:prstDash val="dash"/>
                </a:ln>
                <a:solidFill>
                  <a:srgbClr val="E7E6E6">
                    <a:lumMod val="25000"/>
                  </a:srgbClr>
                </a:solidFill>
                <a:latin typeface="微软雅黑" panose="020B0503020204020204" charset="-122"/>
                <a:cs typeface="微软雅黑" panose="020B0503020204020204" charset="-122"/>
              </a:rPr>
              <a:t>. Add shots</a:t>
            </a:r>
            <a:endParaRPr altLang="zh-CN" sz="2000" spc="50" dirty="0">
              <a:ln w="3175">
                <a:noFill/>
                <a:prstDash val="dash"/>
              </a:ln>
              <a:solidFill>
                <a:srgbClr val="E7E6E6">
                  <a:lumMod val="25000"/>
                </a:srgbClr>
              </a:solidFill>
              <a:latin typeface="微软雅黑" panose="020B0503020204020204" charset="-122"/>
              <a:cs typeface="微软雅黑" panose="020B0503020204020204" charset="-122"/>
            </a:endParaRPr>
          </a:p>
          <a:p>
            <a:pPr algn="just">
              <a:lnSpc>
                <a:spcPct val="130000"/>
              </a:lnSpc>
              <a:spcAft>
                <a:spcPts val="800"/>
              </a:spcAft>
            </a:pPr>
            <a:r>
              <a:rPr altLang="zh-CN" sz="2000" spc="50" dirty="0">
                <a:ln w="3175">
                  <a:noFill/>
                  <a:prstDash val="dash"/>
                </a:ln>
                <a:solidFill>
                  <a:srgbClr val="E7E6E6">
                    <a:lumMod val="25000"/>
                  </a:srgbClr>
                </a:solidFill>
                <a:latin typeface="微软雅黑" panose="020B0503020204020204" charset="-122"/>
                <a:cs typeface="微软雅黑" panose="020B0503020204020204" charset="-122"/>
              </a:rPr>
              <a:t>Lover come out and look up the tower,girl appers. </a:t>
            </a:r>
            <a:endParaRPr altLang="zh-CN" sz="2000" spc="50" dirty="0">
              <a:ln w="3175">
                <a:noFill/>
                <a:prstDash val="dash"/>
              </a:ln>
              <a:solidFill>
                <a:srgbClr val="E7E6E6">
                  <a:lumMod val="25000"/>
                </a:srgbClr>
              </a:solidFill>
              <a:latin typeface="微软雅黑" panose="020B0503020204020204" charset="-122"/>
              <a:cs typeface="微软雅黑" panose="020B0503020204020204" charset="-122"/>
            </a:endParaRPr>
          </a:p>
          <a:p>
            <a:pPr algn="just">
              <a:lnSpc>
                <a:spcPct val="130000"/>
              </a:lnSpc>
              <a:spcAft>
                <a:spcPts val="800"/>
              </a:spcAft>
            </a:pPr>
            <a:r>
              <a:rPr altLang="zh-CN" sz="2000" spc="50" dirty="0">
                <a:ln w="3175">
                  <a:noFill/>
                  <a:prstDash val="dash"/>
                </a:ln>
                <a:solidFill>
                  <a:srgbClr val="E7E6E6">
                    <a:lumMod val="25000"/>
                  </a:srgbClr>
                </a:solidFill>
                <a:latin typeface="微软雅黑" panose="020B0503020204020204" charset="-122"/>
                <a:cs typeface="微软雅黑" panose="020B0503020204020204" charset="-122"/>
              </a:rPr>
              <a:t>Shot8</a:t>
            </a:r>
            <a:endParaRPr altLang="zh-CN" sz="2000" spc="50" dirty="0">
              <a:ln w="3175">
                <a:noFill/>
                <a:prstDash val="dash"/>
              </a:ln>
              <a:solidFill>
                <a:srgbClr val="E7E6E6">
                  <a:lumMod val="25000"/>
                </a:srgbClr>
              </a:solidFill>
              <a:latin typeface="微软雅黑" panose="020B0503020204020204" charset="-122"/>
              <a:cs typeface="微软雅黑" panose="020B0503020204020204" charset="-122"/>
            </a:endParaRPr>
          </a:p>
          <a:p>
            <a:pPr algn="just">
              <a:lnSpc>
                <a:spcPct val="130000"/>
              </a:lnSpc>
              <a:spcAft>
                <a:spcPts val="800"/>
              </a:spcAft>
            </a:pPr>
            <a:r>
              <a:rPr altLang="zh-CN" sz="2000" spc="50" dirty="0">
                <a:ln w="3175">
                  <a:noFill/>
                  <a:prstDash val="dash"/>
                </a:ln>
                <a:solidFill>
                  <a:srgbClr val="E7E6E6">
                    <a:lumMod val="25000"/>
                  </a:srgbClr>
                </a:solidFill>
                <a:latin typeface="微软雅黑" panose="020B0503020204020204" charset="-122"/>
                <a:cs typeface="微软雅黑" panose="020B0503020204020204" charset="-122"/>
              </a:rPr>
              <a:t>. Lover and girl meet on the right side tower.</a:t>
            </a:r>
            <a:endParaRPr altLang="zh-CN" sz="2000" spc="50" dirty="0">
              <a:ln w="3175">
                <a:noFill/>
                <a:prstDash val="dash"/>
              </a:ln>
              <a:solidFill>
                <a:srgbClr val="E7E6E6">
                  <a:lumMod val="25000"/>
                </a:srgbClr>
              </a:solidFill>
              <a:latin typeface="微软雅黑" panose="020B0503020204020204" charset="-122"/>
              <a:cs typeface="微软雅黑" panose="020B0503020204020204" charset="-122"/>
            </a:endParaRPr>
          </a:p>
        </p:txBody>
      </p:sp>
      <p:pic>
        <p:nvPicPr>
          <p:cNvPr id="2" name="图片 1"/>
          <p:cNvPicPr>
            <a:picLocks noChangeAspect="1"/>
          </p:cNvPicPr>
          <p:nvPr/>
        </p:nvPicPr>
        <p:blipFill>
          <a:blip r:embed="rId3"/>
          <a:stretch>
            <a:fillRect/>
          </a:stretch>
        </p:blipFill>
        <p:spPr>
          <a:xfrm>
            <a:off x="4909185" y="1250950"/>
            <a:ext cx="4335780" cy="2419350"/>
          </a:xfrm>
          <a:prstGeom prst="rect">
            <a:avLst/>
          </a:prstGeom>
        </p:spPr>
      </p:pic>
      <p:pic>
        <p:nvPicPr>
          <p:cNvPr id="4" name="图片 3"/>
          <p:cNvPicPr>
            <a:picLocks noChangeAspect="1"/>
          </p:cNvPicPr>
          <p:nvPr/>
        </p:nvPicPr>
        <p:blipFill>
          <a:blip r:embed="rId4"/>
          <a:srcRect r="7082"/>
          <a:stretch>
            <a:fillRect/>
          </a:stretch>
        </p:blipFill>
        <p:spPr>
          <a:xfrm>
            <a:off x="4909185" y="3669665"/>
            <a:ext cx="3278505" cy="2183130"/>
          </a:xfrm>
          <a:prstGeom prst="rect">
            <a:avLst/>
          </a:prstGeom>
        </p:spPr>
      </p:pic>
      <p:pic>
        <p:nvPicPr>
          <p:cNvPr id="5" name="图片 4"/>
          <p:cNvPicPr>
            <a:picLocks noChangeAspect="1"/>
          </p:cNvPicPr>
          <p:nvPr/>
        </p:nvPicPr>
        <p:blipFill>
          <a:blip r:embed="rId5"/>
          <a:stretch>
            <a:fillRect/>
          </a:stretch>
        </p:blipFill>
        <p:spPr>
          <a:xfrm>
            <a:off x="7727315" y="3670300"/>
            <a:ext cx="3857625" cy="2183130"/>
          </a:xfrm>
          <a:prstGeom prst="rect">
            <a:avLst/>
          </a:prstGeom>
        </p:spPr>
      </p:pic>
      <p:pic>
        <p:nvPicPr>
          <p:cNvPr id="6" name="图片 5"/>
          <p:cNvPicPr>
            <a:picLocks noChangeAspect="1"/>
          </p:cNvPicPr>
          <p:nvPr/>
        </p:nvPicPr>
        <p:blipFill>
          <a:blip r:embed="rId6"/>
          <a:srcRect l="7249" r="19719"/>
          <a:stretch>
            <a:fillRect/>
          </a:stretch>
        </p:blipFill>
        <p:spPr>
          <a:xfrm>
            <a:off x="8315960" y="1250950"/>
            <a:ext cx="3268980" cy="2419350"/>
          </a:xfrm>
          <a:prstGeom prst="rect">
            <a:avLst/>
          </a:prstGeom>
        </p:spPr>
      </p:pic>
    </p:spTree>
    <p:custDataLst>
      <p:tags r:id="rId7"/>
    </p:custDataLst>
  </p:cSld>
  <p:clrMapOvr>
    <a:masterClrMapping/>
  </p:clrMapOvr>
  <mc:AlternateContent xmlns:mc="http://schemas.openxmlformats.org/markup-compatibility/2006">
    <mc:Choice xmlns:p14="http://schemas.microsoft.com/office/powerpoint/2010/main" Requires="p14">
      <p:transition p14:dur="500"/>
    </mc:Choice>
    <mc:Fallback>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cxnSp>
        <p:nvCxnSpPr>
          <p:cNvPr id="31" name="直接连接符 30"/>
          <p:cNvCxnSpPr/>
          <p:nvPr>
            <p:custDataLst>
              <p:tags r:id="rId1"/>
            </p:custDataLst>
          </p:nvPr>
        </p:nvCxnSpPr>
        <p:spPr>
          <a:xfrm>
            <a:off x="4127516" y="3623310"/>
            <a:ext cx="2324455" cy="0"/>
          </a:xfrm>
          <a:prstGeom prst="line">
            <a:avLst/>
          </a:prstGeom>
          <a:noFill/>
          <a:ln w="50800" cap="rnd" cmpd="sng" algn="ctr">
            <a:solidFill>
              <a:srgbClr val="3498DB"/>
            </a:solidFill>
            <a:prstDash val="solid"/>
            <a:miter lim="800000"/>
          </a:ln>
          <a:effectLst/>
        </p:spPr>
      </p:cxnSp>
      <p:sp>
        <p:nvSpPr>
          <p:cNvPr id="32" name="椭圆 31"/>
          <p:cNvSpPr/>
          <p:nvPr>
            <p:custDataLst>
              <p:tags r:id="rId2"/>
            </p:custDataLst>
          </p:nvPr>
        </p:nvSpPr>
        <p:spPr>
          <a:xfrm>
            <a:off x="4102715" y="2866072"/>
            <a:ext cx="157480" cy="157480"/>
          </a:xfrm>
          <a:prstGeom prst="ellipse">
            <a:avLst/>
          </a:prstGeom>
          <a:solidFill>
            <a:srgbClr val="3498DB"/>
          </a:solidFill>
          <a:ln w="12700" cap="flat" cmpd="sng" algn="ctr">
            <a:noFill/>
            <a:prstDash val="solid"/>
            <a:miter lim="800000"/>
          </a:ln>
          <a:effectLst/>
        </p:spPr>
        <p:txBody>
          <a:bodyPr rtlCol="0" anchor="ctr"/>
          <a:lstStyle/>
          <a:p>
            <a:pPr algn="ctr"/>
            <a:endParaRPr lang="zh-CN" altLang="en-US"/>
          </a:p>
        </p:txBody>
      </p:sp>
      <p:cxnSp>
        <p:nvCxnSpPr>
          <p:cNvPr id="33" name="直接连接符 32"/>
          <p:cNvCxnSpPr/>
          <p:nvPr>
            <p:custDataLst>
              <p:tags r:id="rId3"/>
            </p:custDataLst>
          </p:nvPr>
        </p:nvCxnSpPr>
        <p:spPr>
          <a:xfrm flipV="1">
            <a:off x="4183995" y="2866072"/>
            <a:ext cx="0" cy="667385"/>
          </a:xfrm>
          <a:prstGeom prst="line">
            <a:avLst/>
          </a:prstGeom>
          <a:solidFill>
            <a:srgbClr val="FC466C"/>
          </a:solidFill>
          <a:ln w="12700" cap="flat" cmpd="sng" algn="ctr">
            <a:solidFill>
              <a:srgbClr val="3498DB"/>
            </a:solidFill>
            <a:prstDash val="dash"/>
            <a:miter lim="800000"/>
          </a:ln>
          <a:effectLst/>
        </p:spPr>
      </p:cxnSp>
      <p:sp>
        <p:nvSpPr>
          <p:cNvPr id="34" name="任意多边形 55"/>
          <p:cNvSpPr/>
          <p:nvPr>
            <p:custDataLst>
              <p:tags r:id="rId4"/>
            </p:custDataLst>
          </p:nvPr>
        </p:nvSpPr>
        <p:spPr>
          <a:xfrm rot="8100000" flipH="1">
            <a:off x="3648055" y="3087687"/>
            <a:ext cx="1071245" cy="1071245"/>
          </a:xfrm>
          <a:custGeom>
            <a:avLst/>
            <a:gdLst>
              <a:gd name="connsiteX0" fmla="*/ 499605 w 1071330"/>
              <a:gd name="connsiteY0" fmla="*/ 985614 h 1071333"/>
              <a:gd name="connsiteX1" fmla="*/ 978876 w 1071330"/>
              <a:gd name="connsiteY1" fmla="*/ 506343 h 1071333"/>
              <a:gd name="connsiteX2" fmla="*/ 1016378 w 1071330"/>
              <a:gd name="connsiteY2" fmla="*/ 460432 h 1071333"/>
              <a:gd name="connsiteX3" fmla="*/ 1020824 w 1071330"/>
              <a:gd name="connsiteY3" fmla="*/ 451984 h 1071333"/>
              <a:gd name="connsiteX4" fmla="*/ 1021972 w 1071330"/>
              <a:gd name="connsiteY4" fmla="*/ 450592 h 1071333"/>
              <a:gd name="connsiteX5" fmla="*/ 1071330 w 1071330"/>
              <a:gd name="connsiteY5" fmla="*/ 289006 h 1071333"/>
              <a:gd name="connsiteX6" fmla="*/ 1071330 w 1071330"/>
              <a:gd name="connsiteY6" fmla="*/ 0 h 1071333"/>
              <a:gd name="connsiteX7" fmla="*/ 782324 w 1071330"/>
              <a:gd name="connsiteY7" fmla="*/ 0 h 1071333"/>
              <a:gd name="connsiteX8" fmla="*/ 620738 w 1071330"/>
              <a:gd name="connsiteY8" fmla="*/ 49358 h 1071333"/>
              <a:gd name="connsiteX9" fmla="*/ 619333 w 1071330"/>
              <a:gd name="connsiteY9" fmla="*/ 50517 h 1071333"/>
              <a:gd name="connsiteX10" fmla="*/ 610901 w 1071330"/>
              <a:gd name="connsiteY10" fmla="*/ 54955 h 1071333"/>
              <a:gd name="connsiteX11" fmla="*/ 564990 w 1071330"/>
              <a:gd name="connsiteY11" fmla="*/ 92456 h 1071333"/>
              <a:gd name="connsiteX12" fmla="*/ 85718 w 1071330"/>
              <a:gd name="connsiteY12" fmla="*/ 571728 h 1071333"/>
              <a:gd name="connsiteX13" fmla="*/ 85718 w 1071330"/>
              <a:gd name="connsiteY13" fmla="*/ 985614 h 1071333"/>
              <a:gd name="connsiteX14" fmla="*/ 499605 w 1071330"/>
              <a:gd name="connsiteY14" fmla="*/ 985614 h 1071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71330" h="1071333">
                <a:moveTo>
                  <a:pt x="499605" y="985614"/>
                </a:moveTo>
                <a:lnTo>
                  <a:pt x="978876" y="506343"/>
                </a:lnTo>
                <a:cubicBezTo>
                  <a:pt x="993163" y="492057"/>
                  <a:pt x="1005664" y="476661"/>
                  <a:pt x="1016378" y="460432"/>
                </a:cubicBezTo>
                <a:lnTo>
                  <a:pt x="1020824" y="451984"/>
                </a:lnTo>
                <a:lnTo>
                  <a:pt x="1021972" y="450592"/>
                </a:lnTo>
                <a:cubicBezTo>
                  <a:pt x="1053134" y="404467"/>
                  <a:pt x="1071330" y="348861"/>
                  <a:pt x="1071330" y="289006"/>
                </a:cubicBezTo>
                <a:lnTo>
                  <a:pt x="1071330" y="0"/>
                </a:lnTo>
                <a:lnTo>
                  <a:pt x="782324" y="0"/>
                </a:lnTo>
                <a:cubicBezTo>
                  <a:pt x="722469" y="0"/>
                  <a:pt x="666864" y="18196"/>
                  <a:pt x="620738" y="49358"/>
                </a:cubicBezTo>
                <a:lnTo>
                  <a:pt x="619333" y="50517"/>
                </a:lnTo>
                <a:lnTo>
                  <a:pt x="610901" y="54955"/>
                </a:lnTo>
                <a:cubicBezTo>
                  <a:pt x="594672" y="65670"/>
                  <a:pt x="579276" y="78170"/>
                  <a:pt x="564990" y="92456"/>
                </a:cubicBezTo>
                <a:lnTo>
                  <a:pt x="85718" y="571728"/>
                </a:lnTo>
                <a:cubicBezTo>
                  <a:pt x="-28573" y="686020"/>
                  <a:pt x="-28573" y="871323"/>
                  <a:pt x="85718" y="985614"/>
                </a:cubicBezTo>
                <a:cubicBezTo>
                  <a:pt x="200010" y="1099906"/>
                  <a:pt x="385313" y="1099906"/>
                  <a:pt x="499605" y="985614"/>
                </a:cubicBezTo>
                <a:close/>
              </a:path>
            </a:pathLst>
          </a:custGeom>
          <a:solidFill>
            <a:srgbClr val="3498DB"/>
          </a:solidFill>
          <a:ln w="12700" cap="flat" cmpd="sng" algn="ctr">
            <a:noFill/>
            <a:prstDash val="solid"/>
            <a:miter lim="800000"/>
          </a:ln>
          <a:effectLst/>
        </p:spPr>
        <p:txBody>
          <a:bodyPr rtlCol="0" anchor="ctr"/>
          <a:lstStyle/>
          <a:p>
            <a:pPr algn="ctr"/>
            <a:endParaRPr lang="zh-CN" altLang="en-US"/>
          </a:p>
        </p:txBody>
      </p:sp>
      <p:sp>
        <p:nvSpPr>
          <p:cNvPr id="35" name="文本框 34"/>
          <p:cNvSpPr txBox="1"/>
          <p:nvPr>
            <p:custDataLst>
              <p:tags r:id="rId5"/>
            </p:custDataLst>
          </p:nvPr>
        </p:nvSpPr>
        <p:spPr>
          <a:xfrm>
            <a:off x="3653155" y="3355340"/>
            <a:ext cx="1056640" cy="628015"/>
          </a:xfrm>
          <a:prstGeom prst="rect">
            <a:avLst/>
          </a:prstGeom>
          <a:noFill/>
        </p:spPr>
        <p:txBody>
          <a:bodyPr wrap="square" rtlCol="0">
            <a:normAutofit fontScale="90000"/>
          </a:bodyPr>
          <a:lstStyle/>
          <a:p>
            <a:pPr algn="ctr"/>
            <a:r>
              <a:rPr lang="en-US" altLang="zh-CN" b="1">
                <a:solidFill>
                  <a:sysClr val="window" lastClr="FFFFFF"/>
                </a:solidFill>
                <a:latin typeface="Arial" panose="020B0604020202020204" pitchFamily="34" charset="0"/>
                <a:cs typeface="Arial" panose="020B0604020202020204" pitchFamily="34" charset="0"/>
              </a:rPr>
              <a:t>2th </a:t>
            </a:r>
            <a:endParaRPr lang="en-US" altLang="zh-CN" b="1">
              <a:solidFill>
                <a:sysClr val="window" lastClr="FFFFFF"/>
              </a:solidFill>
              <a:latin typeface="Arial" panose="020B0604020202020204" pitchFamily="34" charset="0"/>
              <a:cs typeface="Arial" panose="020B0604020202020204" pitchFamily="34" charset="0"/>
            </a:endParaRPr>
          </a:p>
          <a:p>
            <a:pPr algn="ctr"/>
            <a:r>
              <a:rPr lang="en-US" altLang="zh-CN" b="1">
                <a:solidFill>
                  <a:sysClr val="window" lastClr="FFFFFF"/>
                </a:solidFill>
                <a:latin typeface="Arial" panose="020B0604020202020204" pitchFamily="34" charset="0"/>
                <a:cs typeface="Arial" panose="020B0604020202020204" pitchFamily="34" charset="0"/>
              </a:rPr>
              <a:t>April</a:t>
            </a:r>
            <a:endParaRPr lang="en-US" altLang="zh-CN" b="1">
              <a:solidFill>
                <a:sysClr val="window" lastClr="FFFFFF"/>
              </a:solidFill>
              <a:latin typeface="Arial" panose="020B0604020202020204" pitchFamily="34" charset="0"/>
              <a:cs typeface="Arial" panose="020B0604020202020204" pitchFamily="34" charset="0"/>
            </a:endParaRPr>
          </a:p>
        </p:txBody>
      </p:sp>
      <p:cxnSp>
        <p:nvCxnSpPr>
          <p:cNvPr id="29" name="直接连接符 28"/>
          <p:cNvCxnSpPr/>
          <p:nvPr>
            <p:custDataLst>
              <p:tags r:id="rId6"/>
            </p:custDataLst>
          </p:nvPr>
        </p:nvCxnSpPr>
        <p:spPr>
          <a:xfrm>
            <a:off x="6976968" y="3623310"/>
            <a:ext cx="2324455" cy="0"/>
          </a:xfrm>
          <a:prstGeom prst="line">
            <a:avLst/>
          </a:prstGeom>
          <a:noFill/>
          <a:ln w="50800" cap="rnd" cmpd="sng" algn="ctr">
            <a:solidFill>
              <a:srgbClr val="1AA3AA"/>
            </a:solidFill>
            <a:prstDash val="solid"/>
            <a:miter lim="800000"/>
          </a:ln>
          <a:effectLst/>
        </p:spPr>
      </p:cxnSp>
      <p:sp>
        <p:nvSpPr>
          <p:cNvPr id="17" name="椭圆 16"/>
          <p:cNvSpPr/>
          <p:nvPr>
            <p:custDataLst>
              <p:tags r:id="rId7"/>
            </p:custDataLst>
          </p:nvPr>
        </p:nvSpPr>
        <p:spPr>
          <a:xfrm>
            <a:off x="6973679" y="4381182"/>
            <a:ext cx="157480" cy="157480"/>
          </a:xfrm>
          <a:prstGeom prst="ellipse">
            <a:avLst/>
          </a:prstGeom>
          <a:solidFill>
            <a:srgbClr val="1AA3AA"/>
          </a:solidFill>
          <a:ln w="12700" cap="flat" cmpd="sng" algn="ctr">
            <a:noFill/>
            <a:prstDash val="solid"/>
            <a:miter lim="800000"/>
          </a:ln>
          <a:effectLst/>
        </p:spPr>
        <p:txBody>
          <a:bodyPr rtlCol="0" anchor="ctr"/>
          <a:lstStyle/>
          <a:p>
            <a:pPr algn="ctr"/>
            <a:endParaRPr lang="zh-CN" altLang="en-US"/>
          </a:p>
        </p:txBody>
      </p:sp>
      <p:cxnSp>
        <p:nvCxnSpPr>
          <p:cNvPr id="18" name="直接连接符 17"/>
          <p:cNvCxnSpPr/>
          <p:nvPr>
            <p:custDataLst>
              <p:tags r:id="rId8"/>
            </p:custDataLst>
          </p:nvPr>
        </p:nvCxnSpPr>
        <p:spPr>
          <a:xfrm flipV="1">
            <a:off x="7052419" y="3822382"/>
            <a:ext cx="0" cy="667385"/>
          </a:xfrm>
          <a:prstGeom prst="line">
            <a:avLst/>
          </a:prstGeom>
          <a:solidFill>
            <a:srgbClr val="FC466C"/>
          </a:solidFill>
          <a:ln w="12700" cap="flat" cmpd="sng" algn="ctr">
            <a:solidFill>
              <a:srgbClr val="1AA3AA"/>
            </a:solidFill>
            <a:prstDash val="dash"/>
            <a:miter lim="800000"/>
          </a:ln>
          <a:effectLst/>
        </p:spPr>
      </p:cxnSp>
      <p:sp>
        <p:nvSpPr>
          <p:cNvPr id="19" name="任意多边形 55"/>
          <p:cNvSpPr/>
          <p:nvPr>
            <p:custDataLst>
              <p:tags r:id="rId9"/>
            </p:custDataLst>
          </p:nvPr>
        </p:nvSpPr>
        <p:spPr>
          <a:xfrm rot="8100000" flipH="1">
            <a:off x="6519019" y="3087687"/>
            <a:ext cx="1071245" cy="1071245"/>
          </a:xfrm>
          <a:custGeom>
            <a:avLst/>
            <a:gdLst>
              <a:gd name="connsiteX0" fmla="*/ 499605 w 1071330"/>
              <a:gd name="connsiteY0" fmla="*/ 985614 h 1071333"/>
              <a:gd name="connsiteX1" fmla="*/ 978876 w 1071330"/>
              <a:gd name="connsiteY1" fmla="*/ 506343 h 1071333"/>
              <a:gd name="connsiteX2" fmla="*/ 1016378 w 1071330"/>
              <a:gd name="connsiteY2" fmla="*/ 460432 h 1071333"/>
              <a:gd name="connsiteX3" fmla="*/ 1020824 w 1071330"/>
              <a:gd name="connsiteY3" fmla="*/ 451984 h 1071333"/>
              <a:gd name="connsiteX4" fmla="*/ 1021972 w 1071330"/>
              <a:gd name="connsiteY4" fmla="*/ 450592 h 1071333"/>
              <a:gd name="connsiteX5" fmla="*/ 1071330 w 1071330"/>
              <a:gd name="connsiteY5" fmla="*/ 289006 h 1071333"/>
              <a:gd name="connsiteX6" fmla="*/ 1071330 w 1071330"/>
              <a:gd name="connsiteY6" fmla="*/ 0 h 1071333"/>
              <a:gd name="connsiteX7" fmla="*/ 782324 w 1071330"/>
              <a:gd name="connsiteY7" fmla="*/ 0 h 1071333"/>
              <a:gd name="connsiteX8" fmla="*/ 620738 w 1071330"/>
              <a:gd name="connsiteY8" fmla="*/ 49358 h 1071333"/>
              <a:gd name="connsiteX9" fmla="*/ 619333 w 1071330"/>
              <a:gd name="connsiteY9" fmla="*/ 50517 h 1071333"/>
              <a:gd name="connsiteX10" fmla="*/ 610901 w 1071330"/>
              <a:gd name="connsiteY10" fmla="*/ 54955 h 1071333"/>
              <a:gd name="connsiteX11" fmla="*/ 564990 w 1071330"/>
              <a:gd name="connsiteY11" fmla="*/ 92456 h 1071333"/>
              <a:gd name="connsiteX12" fmla="*/ 85718 w 1071330"/>
              <a:gd name="connsiteY12" fmla="*/ 571728 h 1071333"/>
              <a:gd name="connsiteX13" fmla="*/ 85718 w 1071330"/>
              <a:gd name="connsiteY13" fmla="*/ 985614 h 1071333"/>
              <a:gd name="connsiteX14" fmla="*/ 499605 w 1071330"/>
              <a:gd name="connsiteY14" fmla="*/ 985614 h 1071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71330" h="1071333">
                <a:moveTo>
                  <a:pt x="499605" y="985614"/>
                </a:moveTo>
                <a:lnTo>
                  <a:pt x="978876" y="506343"/>
                </a:lnTo>
                <a:cubicBezTo>
                  <a:pt x="993163" y="492057"/>
                  <a:pt x="1005664" y="476661"/>
                  <a:pt x="1016378" y="460432"/>
                </a:cubicBezTo>
                <a:lnTo>
                  <a:pt x="1020824" y="451984"/>
                </a:lnTo>
                <a:lnTo>
                  <a:pt x="1021972" y="450592"/>
                </a:lnTo>
                <a:cubicBezTo>
                  <a:pt x="1053134" y="404467"/>
                  <a:pt x="1071330" y="348861"/>
                  <a:pt x="1071330" y="289006"/>
                </a:cubicBezTo>
                <a:lnTo>
                  <a:pt x="1071330" y="0"/>
                </a:lnTo>
                <a:lnTo>
                  <a:pt x="782324" y="0"/>
                </a:lnTo>
                <a:cubicBezTo>
                  <a:pt x="722469" y="0"/>
                  <a:pt x="666864" y="18196"/>
                  <a:pt x="620738" y="49358"/>
                </a:cubicBezTo>
                <a:lnTo>
                  <a:pt x="619333" y="50517"/>
                </a:lnTo>
                <a:lnTo>
                  <a:pt x="610901" y="54955"/>
                </a:lnTo>
                <a:cubicBezTo>
                  <a:pt x="594672" y="65670"/>
                  <a:pt x="579276" y="78170"/>
                  <a:pt x="564990" y="92456"/>
                </a:cubicBezTo>
                <a:lnTo>
                  <a:pt x="85718" y="571728"/>
                </a:lnTo>
                <a:cubicBezTo>
                  <a:pt x="-28573" y="686020"/>
                  <a:pt x="-28573" y="871323"/>
                  <a:pt x="85718" y="985614"/>
                </a:cubicBezTo>
                <a:cubicBezTo>
                  <a:pt x="200010" y="1099906"/>
                  <a:pt x="385313" y="1099906"/>
                  <a:pt x="499605" y="985614"/>
                </a:cubicBezTo>
                <a:close/>
              </a:path>
            </a:pathLst>
          </a:custGeom>
          <a:solidFill>
            <a:srgbClr val="1AA3AA"/>
          </a:solidFill>
          <a:ln w="12700" cap="flat" cmpd="sng" algn="ctr">
            <a:noFill/>
            <a:prstDash val="solid"/>
            <a:miter lim="800000"/>
          </a:ln>
          <a:effectLst/>
        </p:spPr>
        <p:txBody>
          <a:bodyPr rtlCol="0" anchor="ctr"/>
          <a:lstStyle/>
          <a:p>
            <a:pPr algn="ctr"/>
            <a:endParaRPr lang="zh-CN" altLang="en-US"/>
          </a:p>
        </p:txBody>
      </p:sp>
      <p:sp>
        <p:nvSpPr>
          <p:cNvPr id="20" name="文本框 19"/>
          <p:cNvSpPr txBox="1"/>
          <p:nvPr>
            <p:custDataLst>
              <p:tags r:id="rId10"/>
            </p:custDataLst>
          </p:nvPr>
        </p:nvSpPr>
        <p:spPr>
          <a:xfrm>
            <a:off x="6559422" y="3355560"/>
            <a:ext cx="986167" cy="523220"/>
          </a:xfrm>
          <a:prstGeom prst="rect">
            <a:avLst/>
          </a:prstGeom>
          <a:noFill/>
        </p:spPr>
        <p:txBody>
          <a:bodyPr wrap="square" rtlCol="0">
            <a:normAutofit fontScale="90000" lnSpcReduction="20000"/>
          </a:bodyPr>
          <a:lstStyle/>
          <a:p>
            <a:pPr algn="ctr"/>
            <a:r>
              <a:rPr lang="en-US" altLang="zh-CN" b="1">
                <a:solidFill>
                  <a:sysClr val="window" lastClr="FFFFFF"/>
                </a:solidFill>
                <a:latin typeface="Arial" panose="020B0604020202020204" pitchFamily="34" charset="0"/>
                <a:cs typeface="Arial" panose="020B0604020202020204" pitchFamily="34" charset="0"/>
              </a:rPr>
              <a:t>17th April</a:t>
            </a:r>
            <a:endParaRPr lang="en-US" altLang="zh-CN" b="1">
              <a:solidFill>
                <a:sysClr val="window" lastClr="FFFFFF"/>
              </a:solidFill>
              <a:latin typeface="Arial" panose="020B0604020202020204" pitchFamily="34" charset="0"/>
              <a:cs typeface="Arial" panose="020B0604020202020204" pitchFamily="34" charset="0"/>
            </a:endParaRPr>
          </a:p>
        </p:txBody>
      </p:sp>
      <p:cxnSp>
        <p:nvCxnSpPr>
          <p:cNvPr id="46" name="直接连接符 45"/>
          <p:cNvCxnSpPr/>
          <p:nvPr>
            <p:custDataLst>
              <p:tags r:id="rId11"/>
            </p:custDataLst>
          </p:nvPr>
        </p:nvCxnSpPr>
        <p:spPr>
          <a:xfrm>
            <a:off x="1239705" y="3614345"/>
            <a:ext cx="2324455" cy="0"/>
          </a:xfrm>
          <a:prstGeom prst="line">
            <a:avLst/>
          </a:prstGeom>
          <a:noFill/>
          <a:ln w="50800" cap="rnd" cmpd="sng" algn="ctr">
            <a:solidFill>
              <a:srgbClr val="1F74AD"/>
            </a:solidFill>
            <a:prstDash val="solid"/>
            <a:miter lim="800000"/>
          </a:ln>
          <a:effectLst/>
        </p:spPr>
      </p:cxnSp>
      <p:sp>
        <p:nvSpPr>
          <p:cNvPr id="47" name="椭圆 46"/>
          <p:cNvSpPr/>
          <p:nvPr>
            <p:custDataLst>
              <p:tags r:id="rId12"/>
            </p:custDataLst>
          </p:nvPr>
        </p:nvSpPr>
        <p:spPr>
          <a:xfrm>
            <a:off x="1214904" y="4372217"/>
            <a:ext cx="157480" cy="157480"/>
          </a:xfrm>
          <a:prstGeom prst="ellipse">
            <a:avLst/>
          </a:prstGeom>
          <a:solidFill>
            <a:srgbClr val="1F74AD"/>
          </a:solidFill>
          <a:ln w="12700" cap="flat" cmpd="sng" algn="ctr">
            <a:noFill/>
            <a:prstDash val="solid"/>
            <a:miter lim="800000"/>
          </a:ln>
          <a:effectLst/>
        </p:spPr>
        <p:txBody>
          <a:bodyPr rtlCol="0" anchor="ctr"/>
          <a:lstStyle/>
          <a:p>
            <a:pPr algn="ctr"/>
            <a:endParaRPr lang="zh-CN" altLang="en-US"/>
          </a:p>
        </p:txBody>
      </p:sp>
      <p:cxnSp>
        <p:nvCxnSpPr>
          <p:cNvPr id="48" name="直接连接符 47"/>
          <p:cNvCxnSpPr/>
          <p:nvPr>
            <p:custDataLst>
              <p:tags r:id="rId13"/>
            </p:custDataLst>
          </p:nvPr>
        </p:nvCxnSpPr>
        <p:spPr>
          <a:xfrm flipV="1">
            <a:off x="1293644" y="3813417"/>
            <a:ext cx="0" cy="667385"/>
          </a:xfrm>
          <a:prstGeom prst="line">
            <a:avLst/>
          </a:prstGeom>
          <a:solidFill>
            <a:srgbClr val="FC466C"/>
          </a:solidFill>
          <a:ln w="12700" cap="flat" cmpd="sng" algn="ctr">
            <a:solidFill>
              <a:srgbClr val="1F74AD"/>
            </a:solidFill>
            <a:prstDash val="dash"/>
            <a:miter lim="800000"/>
          </a:ln>
          <a:effectLst/>
        </p:spPr>
      </p:cxnSp>
      <p:sp>
        <p:nvSpPr>
          <p:cNvPr id="56" name="任意多边形 55"/>
          <p:cNvSpPr/>
          <p:nvPr>
            <p:custDataLst>
              <p:tags r:id="rId14"/>
            </p:custDataLst>
          </p:nvPr>
        </p:nvSpPr>
        <p:spPr>
          <a:xfrm rot="8100000" flipH="1">
            <a:off x="760244" y="3087687"/>
            <a:ext cx="1071245" cy="1071245"/>
          </a:xfrm>
          <a:custGeom>
            <a:avLst/>
            <a:gdLst>
              <a:gd name="connsiteX0" fmla="*/ 499605 w 1071330"/>
              <a:gd name="connsiteY0" fmla="*/ 985614 h 1071333"/>
              <a:gd name="connsiteX1" fmla="*/ 978876 w 1071330"/>
              <a:gd name="connsiteY1" fmla="*/ 506343 h 1071333"/>
              <a:gd name="connsiteX2" fmla="*/ 1016378 w 1071330"/>
              <a:gd name="connsiteY2" fmla="*/ 460432 h 1071333"/>
              <a:gd name="connsiteX3" fmla="*/ 1020824 w 1071330"/>
              <a:gd name="connsiteY3" fmla="*/ 451984 h 1071333"/>
              <a:gd name="connsiteX4" fmla="*/ 1021972 w 1071330"/>
              <a:gd name="connsiteY4" fmla="*/ 450592 h 1071333"/>
              <a:gd name="connsiteX5" fmla="*/ 1071330 w 1071330"/>
              <a:gd name="connsiteY5" fmla="*/ 289006 h 1071333"/>
              <a:gd name="connsiteX6" fmla="*/ 1071330 w 1071330"/>
              <a:gd name="connsiteY6" fmla="*/ 0 h 1071333"/>
              <a:gd name="connsiteX7" fmla="*/ 782324 w 1071330"/>
              <a:gd name="connsiteY7" fmla="*/ 0 h 1071333"/>
              <a:gd name="connsiteX8" fmla="*/ 620738 w 1071330"/>
              <a:gd name="connsiteY8" fmla="*/ 49358 h 1071333"/>
              <a:gd name="connsiteX9" fmla="*/ 619333 w 1071330"/>
              <a:gd name="connsiteY9" fmla="*/ 50517 h 1071333"/>
              <a:gd name="connsiteX10" fmla="*/ 610901 w 1071330"/>
              <a:gd name="connsiteY10" fmla="*/ 54955 h 1071333"/>
              <a:gd name="connsiteX11" fmla="*/ 564990 w 1071330"/>
              <a:gd name="connsiteY11" fmla="*/ 92456 h 1071333"/>
              <a:gd name="connsiteX12" fmla="*/ 85718 w 1071330"/>
              <a:gd name="connsiteY12" fmla="*/ 571728 h 1071333"/>
              <a:gd name="connsiteX13" fmla="*/ 85718 w 1071330"/>
              <a:gd name="connsiteY13" fmla="*/ 985614 h 1071333"/>
              <a:gd name="connsiteX14" fmla="*/ 499605 w 1071330"/>
              <a:gd name="connsiteY14" fmla="*/ 985614 h 1071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71330" h="1071333">
                <a:moveTo>
                  <a:pt x="499605" y="985614"/>
                </a:moveTo>
                <a:lnTo>
                  <a:pt x="978876" y="506343"/>
                </a:lnTo>
                <a:cubicBezTo>
                  <a:pt x="993163" y="492057"/>
                  <a:pt x="1005664" y="476661"/>
                  <a:pt x="1016378" y="460432"/>
                </a:cubicBezTo>
                <a:lnTo>
                  <a:pt x="1020824" y="451984"/>
                </a:lnTo>
                <a:lnTo>
                  <a:pt x="1021972" y="450592"/>
                </a:lnTo>
                <a:cubicBezTo>
                  <a:pt x="1053134" y="404467"/>
                  <a:pt x="1071330" y="348861"/>
                  <a:pt x="1071330" y="289006"/>
                </a:cubicBezTo>
                <a:lnTo>
                  <a:pt x="1071330" y="0"/>
                </a:lnTo>
                <a:lnTo>
                  <a:pt x="782324" y="0"/>
                </a:lnTo>
                <a:cubicBezTo>
                  <a:pt x="722469" y="0"/>
                  <a:pt x="666864" y="18196"/>
                  <a:pt x="620738" y="49358"/>
                </a:cubicBezTo>
                <a:lnTo>
                  <a:pt x="619333" y="50517"/>
                </a:lnTo>
                <a:lnTo>
                  <a:pt x="610901" y="54955"/>
                </a:lnTo>
                <a:cubicBezTo>
                  <a:pt x="594672" y="65670"/>
                  <a:pt x="579276" y="78170"/>
                  <a:pt x="564990" y="92456"/>
                </a:cubicBezTo>
                <a:lnTo>
                  <a:pt x="85718" y="571728"/>
                </a:lnTo>
                <a:cubicBezTo>
                  <a:pt x="-28573" y="686020"/>
                  <a:pt x="-28573" y="871323"/>
                  <a:pt x="85718" y="985614"/>
                </a:cubicBezTo>
                <a:cubicBezTo>
                  <a:pt x="200010" y="1099906"/>
                  <a:pt x="385313" y="1099906"/>
                  <a:pt x="499605" y="985614"/>
                </a:cubicBezTo>
                <a:close/>
              </a:path>
            </a:pathLst>
          </a:custGeom>
          <a:solidFill>
            <a:srgbClr val="1F74AD"/>
          </a:solidFill>
          <a:ln w="12700" cap="flat" cmpd="sng" algn="ctr">
            <a:noFill/>
            <a:prstDash val="solid"/>
            <a:miter lim="800000"/>
          </a:ln>
          <a:effectLst/>
        </p:spPr>
        <p:txBody>
          <a:bodyPr rtlCol="0" anchor="ctr"/>
          <a:lstStyle/>
          <a:p>
            <a:pPr algn="ctr"/>
            <a:endParaRPr lang="zh-CN" altLang="en-US"/>
          </a:p>
        </p:txBody>
      </p:sp>
      <p:sp>
        <p:nvSpPr>
          <p:cNvPr id="57" name="文本框 56"/>
          <p:cNvSpPr txBox="1"/>
          <p:nvPr>
            <p:custDataLst>
              <p:tags r:id="rId15"/>
            </p:custDataLst>
          </p:nvPr>
        </p:nvSpPr>
        <p:spPr>
          <a:xfrm>
            <a:off x="712470" y="3267710"/>
            <a:ext cx="1162050" cy="715645"/>
          </a:xfrm>
          <a:prstGeom prst="rect">
            <a:avLst/>
          </a:prstGeom>
          <a:noFill/>
        </p:spPr>
        <p:txBody>
          <a:bodyPr wrap="square" rtlCol="0">
            <a:normAutofit fontScale="70000"/>
          </a:bodyPr>
          <a:lstStyle/>
          <a:p>
            <a:pPr algn="ctr"/>
            <a:r>
              <a:rPr lang="en-US" altLang="zh-CN" sz="2800" b="1">
                <a:solidFill>
                  <a:sysClr val="window" lastClr="FFFFFF"/>
                </a:solidFill>
                <a:latin typeface="Arial" panose="020B0604020202020204" pitchFamily="34" charset="0"/>
                <a:cs typeface="Arial" panose="020B0604020202020204" pitchFamily="34" charset="0"/>
              </a:rPr>
              <a:t>25th March</a:t>
            </a:r>
            <a:endParaRPr lang="en-US" altLang="zh-CN" sz="2800" b="1">
              <a:solidFill>
                <a:sysClr val="window" lastClr="FFFFFF"/>
              </a:solidFill>
              <a:latin typeface="Arial" panose="020B0604020202020204" pitchFamily="34" charset="0"/>
              <a:cs typeface="Arial" panose="020B0604020202020204" pitchFamily="34" charset="0"/>
            </a:endParaRPr>
          </a:p>
        </p:txBody>
      </p:sp>
      <p:cxnSp>
        <p:nvCxnSpPr>
          <p:cNvPr id="39" name="直接连接符 38"/>
          <p:cNvCxnSpPr/>
          <p:nvPr>
            <p:custDataLst>
              <p:tags r:id="rId16"/>
            </p:custDataLst>
          </p:nvPr>
        </p:nvCxnSpPr>
        <p:spPr>
          <a:xfrm>
            <a:off x="9858172" y="3623310"/>
            <a:ext cx="1852498" cy="0"/>
          </a:xfrm>
          <a:prstGeom prst="line">
            <a:avLst/>
          </a:prstGeom>
          <a:noFill/>
          <a:ln w="50800" cap="rnd" cmpd="sng" algn="ctr">
            <a:solidFill>
              <a:srgbClr val="69A35B"/>
            </a:solidFill>
            <a:prstDash val="solid"/>
            <a:miter lim="800000"/>
          </a:ln>
          <a:effectLst/>
        </p:spPr>
      </p:cxnSp>
      <p:sp>
        <p:nvSpPr>
          <p:cNvPr id="49" name="椭圆 48"/>
          <p:cNvSpPr/>
          <p:nvPr>
            <p:custDataLst>
              <p:tags r:id="rId17"/>
            </p:custDataLst>
          </p:nvPr>
        </p:nvSpPr>
        <p:spPr>
          <a:xfrm>
            <a:off x="9858058" y="2710385"/>
            <a:ext cx="157480" cy="157480"/>
          </a:xfrm>
          <a:prstGeom prst="ellipse">
            <a:avLst/>
          </a:prstGeom>
          <a:solidFill>
            <a:srgbClr val="69A35B"/>
          </a:solidFill>
          <a:ln w="12700" cap="flat" cmpd="sng" algn="ctr">
            <a:noFill/>
            <a:prstDash val="solid"/>
            <a:miter lim="800000"/>
          </a:ln>
          <a:effectLst/>
        </p:spPr>
        <p:txBody>
          <a:bodyPr rtlCol="0" anchor="ctr"/>
          <a:lstStyle/>
          <a:p>
            <a:pPr algn="ctr"/>
            <a:endParaRPr lang="zh-CN" altLang="en-US"/>
          </a:p>
        </p:txBody>
      </p:sp>
      <p:cxnSp>
        <p:nvCxnSpPr>
          <p:cNvPr id="50" name="直接连接符 49"/>
          <p:cNvCxnSpPr/>
          <p:nvPr>
            <p:custDataLst>
              <p:tags r:id="rId18"/>
            </p:custDataLst>
          </p:nvPr>
        </p:nvCxnSpPr>
        <p:spPr>
          <a:xfrm flipV="1">
            <a:off x="9936798" y="2865960"/>
            <a:ext cx="0" cy="667385"/>
          </a:xfrm>
          <a:prstGeom prst="line">
            <a:avLst/>
          </a:prstGeom>
          <a:solidFill>
            <a:srgbClr val="FC466C"/>
          </a:solidFill>
          <a:ln w="12700" cap="flat" cmpd="sng" algn="ctr">
            <a:solidFill>
              <a:srgbClr val="69A35B"/>
            </a:solidFill>
            <a:prstDash val="dash"/>
            <a:miter lim="800000"/>
          </a:ln>
          <a:effectLst/>
        </p:spPr>
      </p:cxnSp>
      <p:sp>
        <p:nvSpPr>
          <p:cNvPr id="51" name="任意多边形 55"/>
          <p:cNvSpPr/>
          <p:nvPr>
            <p:custDataLst>
              <p:tags r:id="rId19"/>
            </p:custDataLst>
          </p:nvPr>
        </p:nvSpPr>
        <p:spPr>
          <a:xfrm rot="8100000" flipH="1">
            <a:off x="9400223" y="3089480"/>
            <a:ext cx="1071245" cy="1071245"/>
          </a:xfrm>
          <a:custGeom>
            <a:avLst/>
            <a:gdLst>
              <a:gd name="connsiteX0" fmla="*/ 499605 w 1071330"/>
              <a:gd name="connsiteY0" fmla="*/ 985614 h 1071333"/>
              <a:gd name="connsiteX1" fmla="*/ 978876 w 1071330"/>
              <a:gd name="connsiteY1" fmla="*/ 506343 h 1071333"/>
              <a:gd name="connsiteX2" fmla="*/ 1016378 w 1071330"/>
              <a:gd name="connsiteY2" fmla="*/ 460432 h 1071333"/>
              <a:gd name="connsiteX3" fmla="*/ 1020824 w 1071330"/>
              <a:gd name="connsiteY3" fmla="*/ 451984 h 1071333"/>
              <a:gd name="connsiteX4" fmla="*/ 1021972 w 1071330"/>
              <a:gd name="connsiteY4" fmla="*/ 450592 h 1071333"/>
              <a:gd name="connsiteX5" fmla="*/ 1071330 w 1071330"/>
              <a:gd name="connsiteY5" fmla="*/ 289006 h 1071333"/>
              <a:gd name="connsiteX6" fmla="*/ 1071330 w 1071330"/>
              <a:gd name="connsiteY6" fmla="*/ 0 h 1071333"/>
              <a:gd name="connsiteX7" fmla="*/ 782324 w 1071330"/>
              <a:gd name="connsiteY7" fmla="*/ 0 h 1071333"/>
              <a:gd name="connsiteX8" fmla="*/ 620738 w 1071330"/>
              <a:gd name="connsiteY8" fmla="*/ 49358 h 1071333"/>
              <a:gd name="connsiteX9" fmla="*/ 619333 w 1071330"/>
              <a:gd name="connsiteY9" fmla="*/ 50517 h 1071333"/>
              <a:gd name="connsiteX10" fmla="*/ 610901 w 1071330"/>
              <a:gd name="connsiteY10" fmla="*/ 54955 h 1071333"/>
              <a:gd name="connsiteX11" fmla="*/ 564990 w 1071330"/>
              <a:gd name="connsiteY11" fmla="*/ 92456 h 1071333"/>
              <a:gd name="connsiteX12" fmla="*/ 85718 w 1071330"/>
              <a:gd name="connsiteY12" fmla="*/ 571728 h 1071333"/>
              <a:gd name="connsiteX13" fmla="*/ 85718 w 1071330"/>
              <a:gd name="connsiteY13" fmla="*/ 985614 h 1071333"/>
              <a:gd name="connsiteX14" fmla="*/ 499605 w 1071330"/>
              <a:gd name="connsiteY14" fmla="*/ 985614 h 1071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71330" h="1071333">
                <a:moveTo>
                  <a:pt x="499605" y="985614"/>
                </a:moveTo>
                <a:lnTo>
                  <a:pt x="978876" y="506343"/>
                </a:lnTo>
                <a:cubicBezTo>
                  <a:pt x="993163" y="492057"/>
                  <a:pt x="1005664" y="476661"/>
                  <a:pt x="1016378" y="460432"/>
                </a:cubicBezTo>
                <a:lnTo>
                  <a:pt x="1020824" y="451984"/>
                </a:lnTo>
                <a:lnTo>
                  <a:pt x="1021972" y="450592"/>
                </a:lnTo>
                <a:cubicBezTo>
                  <a:pt x="1053134" y="404467"/>
                  <a:pt x="1071330" y="348861"/>
                  <a:pt x="1071330" y="289006"/>
                </a:cubicBezTo>
                <a:lnTo>
                  <a:pt x="1071330" y="0"/>
                </a:lnTo>
                <a:lnTo>
                  <a:pt x="782324" y="0"/>
                </a:lnTo>
                <a:cubicBezTo>
                  <a:pt x="722469" y="0"/>
                  <a:pt x="666864" y="18196"/>
                  <a:pt x="620738" y="49358"/>
                </a:cubicBezTo>
                <a:lnTo>
                  <a:pt x="619333" y="50517"/>
                </a:lnTo>
                <a:lnTo>
                  <a:pt x="610901" y="54955"/>
                </a:lnTo>
                <a:cubicBezTo>
                  <a:pt x="594672" y="65670"/>
                  <a:pt x="579276" y="78170"/>
                  <a:pt x="564990" y="92456"/>
                </a:cubicBezTo>
                <a:lnTo>
                  <a:pt x="85718" y="571728"/>
                </a:lnTo>
                <a:cubicBezTo>
                  <a:pt x="-28573" y="686020"/>
                  <a:pt x="-28573" y="871323"/>
                  <a:pt x="85718" y="985614"/>
                </a:cubicBezTo>
                <a:cubicBezTo>
                  <a:pt x="200010" y="1099906"/>
                  <a:pt x="385313" y="1099906"/>
                  <a:pt x="499605" y="985614"/>
                </a:cubicBezTo>
                <a:close/>
              </a:path>
            </a:pathLst>
          </a:custGeom>
          <a:solidFill>
            <a:srgbClr val="69A35B"/>
          </a:solidFill>
          <a:ln w="12700" cap="flat" cmpd="sng" algn="ctr">
            <a:noFill/>
            <a:prstDash val="solid"/>
            <a:miter lim="800000"/>
          </a:ln>
          <a:effectLst/>
        </p:spPr>
        <p:txBody>
          <a:bodyPr rtlCol="0" anchor="ctr"/>
          <a:lstStyle/>
          <a:p>
            <a:pPr algn="ctr"/>
            <a:endParaRPr lang="zh-CN" altLang="en-US"/>
          </a:p>
        </p:txBody>
      </p:sp>
      <p:sp>
        <p:nvSpPr>
          <p:cNvPr id="52" name="文本框 51"/>
          <p:cNvSpPr txBox="1"/>
          <p:nvPr>
            <p:custDataLst>
              <p:tags r:id="rId20"/>
            </p:custDataLst>
          </p:nvPr>
        </p:nvSpPr>
        <p:spPr>
          <a:xfrm>
            <a:off x="9440626" y="3357353"/>
            <a:ext cx="986167" cy="523220"/>
          </a:xfrm>
          <a:prstGeom prst="rect">
            <a:avLst/>
          </a:prstGeom>
          <a:noFill/>
        </p:spPr>
        <p:txBody>
          <a:bodyPr wrap="square" rtlCol="0">
            <a:normAutofit fontScale="90000" lnSpcReduction="20000"/>
          </a:bodyPr>
          <a:lstStyle/>
          <a:p>
            <a:pPr algn="ctr"/>
            <a:r>
              <a:rPr lang="en-US" altLang="zh-CN" b="1">
                <a:solidFill>
                  <a:sysClr val="window" lastClr="FFFFFF"/>
                </a:solidFill>
                <a:latin typeface="Arial" panose="020B0604020202020204" pitchFamily="34" charset="0"/>
                <a:cs typeface="Arial" panose="020B0604020202020204" pitchFamily="34" charset="0"/>
              </a:rPr>
              <a:t>27th April</a:t>
            </a:r>
            <a:endParaRPr lang="en-US" altLang="zh-CN" b="1">
              <a:solidFill>
                <a:sysClr val="window" lastClr="FFFFFF"/>
              </a:solidFill>
              <a:latin typeface="Arial" panose="020B0604020202020204" pitchFamily="34" charset="0"/>
              <a:cs typeface="Arial" panose="020B0604020202020204" pitchFamily="34" charset="0"/>
            </a:endParaRPr>
          </a:p>
        </p:txBody>
      </p:sp>
      <p:sp>
        <p:nvSpPr>
          <p:cNvPr id="12" name="Title 6"/>
          <p:cNvSpPr txBox="1"/>
          <p:nvPr>
            <p:custDataLst>
              <p:tags r:id="rId21"/>
            </p:custDataLst>
          </p:nvPr>
        </p:nvSpPr>
        <p:spPr>
          <a:xfrm>
            <a:off x="619641" y="581890"/>
            <a:ext cx="10976675" cy="501650"/>
          </a:xfrm>
          <a:prstGeom prst="rect">
            <a:avLst/>
          </a:prstGeom>
          <a:noFill/>
          <a:ln w="3175">
            <a:noFill/>
            <a:prstDash val="dash"/>
          </a:ln>
        </p:spPr>
        <p:txBody>
          <a:bodyPr wrap="square" lIns="72000" tIns="36000" rIns="72000" bIns="36000" anchor="t" anchorCtr="0">
            <a:spAutoFit/>
          </a:bodyPr>
          <a:lstStyle>
            <a:lvl1pPr algn="l" defTabSz="913765" rtl="0" eaLnBrk="1" latinLnBrk="0" hangingPunct="1">
              <a:lnSpc>
                <a:spcPct val="90000"/>
              </a:lnSpc>
              <a:spcBef>
                <a:spcPct val="0"/>
              </a:spcBef>
              <a:buNone/>
              <a:defRPr lang="en-US" sz="2745" b="0" kern="1200" cap="none" spc="-49" baseline="0" dirty="0" smtClean="0">
                <a:ln w="3175">
                  <a:noFill/>
                </a:ln>
                <a:solidFill>
                  <a:sysClr val="windowText" lastClr="000000"/>
                </a:solidFill>
                <a:effectLst/>
                <a:latin typeface="Arial" panose="020B0604020202020204" pitchFamily="34" charset="0"/>
                <a:ea typeface="微软雅黑" panose="020B0503020204020204" charset="-122"/>
                <a:cs typeface="Segoe UI" panose="020B0502040204020203" pitchFamily="34" charset="0"/>
              </a:defRPr>
            </a:lvl1pPr>
          </a:lstStyle>
          <a:p>
            <a:pPr algn="ctr">
              <a:lnSpc>
                <a:spcPct val="100000"/>
              </a:lnSpc>
              <a:spcAft>
                <a:spcPts val="800"/>
              </a:spcAft>
              <a:defRPr/>
            </a:pPr>
            <a:r>
              <a:rPr altLang="zh-CN" sz="2800" b="1" spc="300">
                <a:solidFill>
                  <a:schemeClr val="tx1">
                    <a:lumMod val="85000"/>
                    <a:lumOff val="15000"/>
                  </a:schemeClr>
                </a:solidFill>
                <a:latin typeface="微软雅黑" panose="020B0503020204020204" charset="-122"/>
                <a:cs typeface="微软雅黑" panose="020B0503020204020204" charset="-122"/>
                <a:sym typeface="+mn-ea"/>
              </a:rPr>
              <a:t>4.3 Development of animation scope</a:t>
            </a:r>
            <a:endParaRPr altLang="zh-CN" sz="2800" b="1" spc="300" dirty="0">
              <a:ln w="3175">
                <a:noFill/>
                <a:prstDash val="dash"/>
              </a:ln>
              <a:latin typeface="微软雅黑" panose="020B0503020204020204" charset="-122"/>
              <a:ea typeface="微软雅黑" panose="020B0503020204020204" charset="-122"/>
              <a:cs typeface="微软雅黑" panose="020B0503020204020204" charset="-122"/>
            </a:endParaRPr>
          </a:p>
        </p:txBody>
      </p:sp>
      <p:pic>
        <p:nvPicPr>
          <p:cNvPr id="2" name="图片 1"/>
          <p:cNvPicPr>
            <a:picLocks noChangeAspect="1"/>
          </p:cNvPicPr>
          <p:nvPr/>
        </p:nvPicPr>
        <p:blipFill>
          <a:blip r:embed="rId22"/>
          <a:srcRect l="17064"/>
          <a:stretch>
            <a:fillRect/>
          </a:stretch>
        </p:blipFill>
        <p:spPr>
          <a:xfrm>
            <a:off x="278765" y="4349115"/>
            <a:ext cx="4147820" cy="1247140"/>
          </a:xfrm>
          <a:prstGeom prst="rect">
            <a:avLst/>
          </a:prstGeom>
        </p:spPr>
      </p:pic>
      <p:pic>
        <p:nvPicPr>
          <p:cNvPr id="3" name="图片 2"/>
          <p:cNvPicPr>
            <a:picLocks noChangeAspect="1"/>
          </p:cNvPicPr>
          <p:nvPr/>
        </p:nvPicPr>
        <p:blipFill>
          <a:blip r:embed="rId23"/>
          <a:srcRect l="16861"/>
          <a:stretch>
            <a:fillRect/>
          </a:stretch>
        </p:blipFill>
        <p:spPr>
          <a:xfrm>
            <a:off x="278765" y="5596255"/>
            <a:ext cx="4147820" cy="466725"/>
          </a:xfrm>
          <a:prstGeom prst="rect">
            <a:avLst/>
          </a:prstGeom>
        </p:spPr>
      </p:pic>
      <p:pic>
        <p:nvPicPr>
          <p:cNvPr id="4" name="图片 3"/>
          <p:cNvPicPr>
            <a:picLocks noChangeAspect="1"/>
          </p:cNvPicPr>
          <p:nvPr/>
        </p:nvPicPr>
        <p:blipFill>
          <a:blip r:embed="rId24"/>
          <a:stretch>
            <a:fillRect/>
          </a:stretch>
        </p:blipFill>
        <p:spPr>
          <a:xfrm>
            <a:off x="1239520" y="1206500"/>
            <a:ext cx="3188335" cy="1483995"/>
          </a:xfrm>
          <a:prstGeom prst="rect">
            <a:avLst/>
          </a:prstGeom>
        </p:spPr>
      </p:pic>
      <p:pic>
        <p:nvPicPr>
          <p:cNvPr id="5" name="图片 4"/>
          <p:cNvPicPr>
            <a:picLocks noChangeAspect="1"/>
          </p:cNvPicPr>
          <p:nvPr/>
        </p:nvPicPr>
        <p:blipFill>
          <a:blip r:embed="rId25"/>
          <a:srcRect t="22139" r="9042"/>
          <a:stretch>
            <a:fillRect/>
          </a:stretch>
        </p:blipFill>
        <p:spPr>
          <a:xfrm>
            <a:off x="5036185" y="4232910"/>
            <a:ext cx="4037330" cy="943610"/>
          </a:xfrm>
          <a:prstGeom prst="rect">
            <a:avLst/>
          </a:prstGeom>
        </p:spPr>
      </p:pic>
      <p:pic>
        <p:nvPicPr>
          <p:cNvPr id="6" name="图片 5"/>
          <p:cNvPicPr>
            <a:picLocks noChangeAspect="1"/>
          </p:cNvPicPr>
          <p:nvPr/>
        </p:nvPicPr>
        <p:blipFill>
          <a:blip r:embed="rId26"/>
          <a:stretch>
            <a:fillRect/>
          </a:stretch>
        </p:blipFill>
        <p:spPr>
          <a:xfrm>
            <a:off x="8223250" y="1347470"/>
            <a:ext cx="3420745" cy="1098550"/>
          </a:xfrm>
          <a:prstGeom prst="rect">
            <a:avLst/>
          </a:prstGeom>
        </p:spPr>
      </p:pic>
    </p:spTree>
    <p:custDataLst>
      <p:tags r:id="rId27"/>
    </p:custDataLst>
  </p:cSld>
  <p:clrMapOvr>
    <a:masterClrMapping/>
  </p:clrMapOvr>
  <mc:AlternateContent xmlns:mc="http://schemas.openxmlformats.org/markup-compatibility/2006">
    <mc:Choice xmlns:p14="http://schemas.microsoft.com/office/powerpoint/2010/main" Requires="p14">
      <p:transition p14:dur="500"/>
    </mc:Choice>
    <mc:Fallback>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2" name="Title 6"/>
          <p:cNvSpPr txBox="1"/>
          <p:nvPr>
            <p:custDataLst>
              <p:tags r:id="rId1"/>
            </p:custDataLst>
          </p:nvPr>
        </p:nvSpPr>
        <p:spPr>
          <a:xfrm>
            <a:off x="608211" y="517755"/>
            <a:ext cx="10976675" cy="501650"/>
          </a:xfrm>
          <a:prstGeom prst="rect">
            <a:avLst/>
          </a:prstGeom>
          <a:noFill/>
          <a:ln w="3175">
            <a:noFill/>
            <a:prstDash val="dash"/>
          </a:ln>
        </p:spPr>
        <p:txBody>
          <a:bodyPr wrap="square" lIns="72000" tIns="36000" rIns="72000" bIns="36000" anchor="t" anchorCtr="0">
            <a:spAutoFit/>
          </a:bodyPr>
          <a:lstStyle>
            <a:lvl1pPr algn="l" defTabSz="913765" rtl="0" eaLnBrk="1" latinLnBrk="0" hangingPunct="1">
              <a:lnSpc>
                <a:spcPct val="90000"/>
              </a:lnSpc>
              <a:spcBef>
                <a:spcPct val="0"/>
              </a:spcBef>
              <a:buNone/>
              <a:defRPr lang="en-US" sz="2745" b="0" kern="1200" cap="none" spc="-49" baseline="0" dirty="0" smtClean="0">
                <a:ln w="3175">
                  <a:noFill/>
                </a:ln>
                <a:solidFill>
                  <a:sysClr val="windowText" lastClr="000000"/>
                </a:solidFill>
                <a:effectLst/>
                <a:latin typeface="Arial" panose="020B0604020202020204" pitchFamily="34" charset="0"/>
                <a:ea typeface="微软雅黑" panose="020B0503020204020204" charset="-122"/>
                <a:cs typeface="Segoe UI" panose="020B0502040204020203" pitchFamily="34" charset="0"/>
              </a:defRPr>
            </a:lvl1pPr>
          </a:lstStyle>
          <a:p>
            <a:pPr algn="ctr">
              <a:lnSpc>
                <a:spcPct val="100000"/>
              </a:lnSpc>
              <a:spcAft>
                <a:spcPts val="800"/>
              </a:spcAft>
              <a:defRPr/>
            </a:pPr>
            <a:r>
              <a:rPr altLang="zh-CN" sz="2800" b="1" spc="300">
                <a:solidFill>
                  <a:schemeClr val="tx1">
                    <a:lumMod val="85000"/>
                    <a:lumOff val="15000"/>
                  </a:schemeClr>
                </a:solidFill>
                <a:latin typeface="微软雅黑" panose="020B0503020204020204" charset="-122"/>
                <a:cs typeface="微软雅黑" panose="020B0503020204020204" charset="-122"/>
                <a:sym typeface="+mn-ea"/>
              </a:rPr>
              <a:t>4.3 critical of animation shot</a:t>
            </a:r>
            <a:endParaRPr altLang="zh-CN" sz="2800" b="1" spc="300" dirty="0">
              <a:ln w="3175">
                <a:noFill/>
                <a:prstDash val="dash"/>
              </a:ln>
              <a:latin typeface="微软雅黑" panose="020B0503020204020204" charset="-122"/>
              <a:ea typeface="微软雅黑" panose="020B0503020204020204" charset="-122"/>
              <a:cs typeface="微软雅黑" panose="020B0503020204020204" charset="-122"/>
            </a:endParaRPr>
          </a:p>
        </p:txBody>
      </p:sp>
      <p:sp>
        <p:nvSpPr>
          <p:cNvPr id="14" name="Title 6"/>
          <p:cNvSpPr txBox="1"/>
          <p:nvPr>
            <p:custDataLst>
              <p:tags r:id="rId2"/>
            </p:custDataLst>
          </p:nvPr>
        </p:nvSpPr>
        <p:spPr>
          <a:xfrm>
            <a:off x="608330" y="1475740"/>
            <a:ext cx="4105275" cy="4377055"/>
          </a:xfrm>
          <a:prstGeom prst="rect">
            <a:avLst/>
          </a:prstGeom>
          <a:noFill/>
          <a:ln w="3175">
            <a:noFill/>
            <a:prstDash val="dash"/>
          </a:ln>
        </p:spPr>
        <p:txBody>
          <a:bodyPr wrap="square" lIns="72000" tIns="0" rIns="72000" bIns="0" anchor="t" anchorCtr="0">
            <a:noAutofit/>
          </a:bodyPr>
          <a:lstStyle>
            <a:lvl1pPr algn="l" defTabSz="913765" rtl="0" eaLnBrk="1" latinLnBrk="0" hangingPunct="1">
              <a:lnSpc>
                <a:spcPct val="90000"/>
              </a:lnSpc>
              <a:spcBef>
                <a:spcPct val="0"/>
              </a:spcBef>
              <a:buNone/>
              <a:defRPr lang="en-US" sz="2745" b="0" kern="1200" cap="none" spc="-49" baseline="0" dirty="0" smtClean="0">
                <a:ln w="3175">
                  <a:noFill/>
                </a:ln>
                <a:solidFill>
                  <a:sysClr val="windowText" lastClr="000000"/>
                </a:solidFill>
                <a:effectLst/>
                <a:latin typeface="Arial" panose="020B0604020202020204" pitchFamily="34" charset="0"/>
                <a:ea typeface="微软雅黑" panose="020B0503020204020204" charset="-122"/>
                <a:cs typeface="Segoe UI" panose="020B0502040204020203" pitchFamily="34" charset="0"/>
              </a:defRPr>
            </a:lvl1pPr>
          </a:lstStyle>
          <a:p>
            <a:pPr algn="just">
              <a:lnSpc>
                <a:spcPct val="130000"/>
              </a:lnSpc>
              <a:spcAft>
                <a:spcPts val="800"/>
              </a:spcAft>
            </a:pPr>
            <a:endParaRPr altLang="zh-CN" sz="2000" spc="50" dirty="0">
              <a:ln w="3175">
                <a:noFill/>
                <a:prstDash val="dash"/>
              </a:ln>
              <a:solidFill>
                <a:srgbClr val="E7E6E6">
                  <a:lumMod val="25000"/>
                </a:srgbClr>
              </a:solidFill>
              <a:latin typeface="微软雅黑" panose="020B0503020204020204" charset="-122"/>
              <a:cs typeface="微软雅黑" panose="020B0503020204020204" charset="-122"/>
            </a:endParaRPr>
          </a:p>
          <a:p>
            <a:pPr algn="just">
              <a:lnSpc>
                <a:spcPct val="130000"/>
              </a:lnSpc>
              <a:spcAft>
                <a:spcPts val="800"/>
              </a:spcAft>
            </a:pPr>
            <a:r>
              <a:rPr altLang="zh-CN" sz="2000" spc="50" dirty="0">
                <a:ln w="3175">
                  <a:noFill/>
                  <a:prstDash val="dash"/>
                </a:ln>
                <a:solidFill>
                  <a:srgbClr val="E7E6E6">
                    <a:lumMod val="25000"/>
                  </a:srgbClr>
                </a:solidFill>
                <a:latin typeface="微软雅黑" panose="020B0503020204020204" charset="-122"/>
                <a:cs typeface="微软雅黑" panose="020B0503020204020204" charset="-122"/>
              </a:rPr>
              <a:t>Shot7</a:t>
            </a:r>
            <a:endParaRPr altLang="zh-CN" sz="2000" spc="50" dirty="0">
              <a:ln w="3175">
                <a:noFill/>
                <a:prstDash val="dash"/>
              </a:ln>
              <a:solidFill>
                <a:srgbClr val="E7E6E6">
                  <a:lumMod val="25000"/>
                </a:srgbClr>
              </a:solidFill>
              <a:latin typeface="微软雅黑" panose="020B0503020204020204" charset="-122"/>
              <a:cs typeface="微软雅黑" panose="020B0503020204020204" charset="-122"/>
            </a:endParaRPr>
          </a:p>
          <a:p>
            <a:pPr algn="just">
              <a:lnSpc>
                <a:spcPct val="130000"/>
              </a:lnSpc>
              <a:spcAft>
                <a:spcPts val="800"/>
              </a:spcAft>
            </a:pPr>
            <a:r>
              <a:rPr altLang="zh-CN" sz="2000" spc="50" dirty="0">
                <a:ln w="3175">
                  <a:noFill/>
                  <a:prstDash val="dash"/>
                </a:ln>
                <a:solidFill>
                  <a:srgbClr val="E7E6E6">
                    <a:lumMod val="25000"/>
                  </a:srgbClr>
                </a:solidFill>
                <a:latin typeface="微软雅黑" panose="020B0503020204020204" charset="-122"/>
                <a:cs typeface="微软雅黑" panose="020B0503020204020204" charset="-122"/>
              </a:rPr>
              <a:t>Change the shot</a:t>
            </a:r>
            <a:endParaRPr altLang="zh-CN" sz="2000" spc="50" dirty="0">
              <a:ln w="3175">
                <a:noFill/>
                <a:prstDash val="dash"/>
              </a:ln>
              <a:solidFill>
                <a:srgbClr val="E7E6E6">
                  <a:lumMod val="25000"/>
                </a:srgbClr>
              </a:solidFill>
              <a:latin typeface="微软雅黑" panose="020B0503020204020204" charset="-122"/>
              <a:cs typeface="微软雅黑" panose="020B0503020204020204" charset="-122"/>
            </a:endParaRPr>
          </a:p>
          <a:p>
            <a:pPr algn="just">
              <a:lnSpc>
                <a:spcPct val="130000"/>
              </a:lnSpc>
              <a:spcAft>
                <a:spcPts val="800"/>
              </a:spcAft>
            </a:pPr>
            <a:r>
              <a:rPr altLang="zh-CN" sz="2000" spc="50" dirty="0">
                <a:ln w="3175">
                  <a:noFill/>
                  <a:prstDash val="dash"/>
                </a:ln>
                <a:solidFill>
                  <a:srgbClr val="E7E6E6">
                    <a:lumMod val="25000"/>
                  </a:srgbClr>
                </a:solidFill>
                <a:latin typeface="微软雅黑" panose="020B0503020204020204" charset="-122"/>
                <a:cs typeface="微软雅黑" panose="020B0503020204020204" charset="-122"/>
              </a:rPr>
              <a:t>. Lover just come out and look up the tower. </a:t>
            </a:r>
            <a:endParaRPr altLang="zh-CN" sz="2000" spc="50" dirty="0">
              <a:ln w="3175">
                <a:noFill/>
                <a:prstDash val="dash"/>
              </a:ln>
              <a:solidFill>
                <a:srgbClr val="E7E6E6">
                  <a:lumMod val="25000"/>
                </a:srgbClr>
              </a:solidFill>
              <a:latin typeface="微软雅黑" panose="020B0503020204020204" charset="-122"/>
              <a:cs typeface="微软雅黑" panose="020B0503020204020204" charset="-122"/>
            </a:endParaRPr>
          </a:p>
          <a:p>
            <a:pPr algn="just">
              <a:lnSpc>
                <a:spcPct val="130000"/>
              </a:lnSpc>
              <a:spcAft>
                <a:spcPts val="800"/>
              </a:spcAft>
            </a:pPr>
            <a:r>
              <a:rPr altLang="zh-CN" sz="2000" spc="50" dirty="0">
                <a:ln w="3175">
                  <a:noFill/>
                  <a:prstDash val="dash"/>
                </a:ln>
                <a:solidFill>
                  <a:srgbClr val="E7E6E6">
                    <a:lumMod val="25000"/>
                  </a:srgbClr>
                </a:solidFill>
                <a:latin typeface="微软雅黑" panose="020B0503020204020204" charset="-122"/>
                <a:cs typeface="微软雅黑" panose="020B0503020204020204" charset="-122"/>
              </a:rPr>
              <a:t>Shot8</a:t>
            </a:r>
            <a:endParaRPr altLang="zh-CN" sz="2000" spc="50" dirty="0">
              <a:ln w="3175">
                <a:noFill/>
                <a:prstDash val="dash"/>
              </a:ln>
              <a:solidFill>
                <a:srgbClr val="E7E6E6">
                  <a:lumMod val="25000"/>
                </a:srgbClr>
              </a:solidFill>
              <a:latin typeface="微软雅黑" panose="020B0503020204020204" charset="-122"/>
              <a:cs typeface="微软雅黑" panose="020B0503020204020204" charset="-122"/>
            </a:endParaRPr>
          </a:p>
          <a:p>
            <a:pPr algn="just">
              <a:lnSpc>
                <a:spcPct val="130000"/>
              </a:lnSpc>
              <a:spcAft>
                <a:spcPts val="800"/>
              </a:spcAft>
            </a:pPr>
            <a:r>
              <a:rPr altLang="zh-CN" sz="2000" spc="50" dirty="0">
                <a:ln w="3175">
                  <a:noFill/>
                  <a:prstDash val="dash"/>
                </a:ln>
                <a:solidFill>
                  <a:srgbClr val="E7E6E6">
                    <a:lumMod val="25000"/>
                  </a:srgbClr>
                </a:solidFill>
                <a:latin typeface="微软雅黑" panose="020B0503020204020204" charset="-122"/>
                <a:cs typeface="微软雅黑" panose="020B0503020204020204" charset="-122"/>
              </a:rPr>
              <a:t>.Location need to change</a:t>
            </a:r>
            <a:endParaRPr altLang="zh-CN" sz="2000" spc="50" dirty="0">
              <a:ln w="3175">
                <a:noFill/>
                <a:prstDash val="dash"/>
              </a:ln>
              <a:solidFill>
                <a:srgbClr val="E7E6E6">
                  <a:lumMod val="25000"/>
                </a:srgbClr>
              </a:solidFill>
              <a:latin typeface="微软雅黑" panose="020B0503020204020204" charset="-122"/>
              <a:cs typeface="微软雅黑" panose="020B0503020204020204" charset="-122"/>
            </a:endParaRPr>
          </a:p>
          <a:p>
            <a:pPr algn="just">
              <a:lnSpc>
                <a:spcPct val="130000"/>
              </a:lnSpc>
              <a:spcAft>
                <a:spcPts val="800"/>
              </a:spcAft>
            </a:pPr>
            <a:r>
              <a:rPr altLang="zh-CN" sz="2000" spc="50" dirty="0">
                <a:ln w="3175">
                  <a:noFill/>
                  <a:prstDash val="dash"/>
                </a:ln>
                <a:solidFill>
                  <a:srgbClr val="E7E6E6">
                    <a:lumMod val="25000"/>
                  </a:srgbClr>
                </a:solidFill>
                <a:latin typeface="微软雅黑" panose="020B0503020204020204" charset="-122"/>
                <a:cs typeface="微软雅黑" panose="020B0503020204020204" charset="-122"/>
              </a:rPr>
              <a:t>Lover bows to girl to show adoration</a:t>
            </a:r>
            <a:endParaRPr altLang="zh-CN" sz="2000" spc="50" dirty="0">
              <a:ln w="3175">
                <a:noFill/>
                <a:prstDash val="dash"/>
              </a:ln>
              <a:solidFill>
                <a:srgbClr val="E7E6E6">
                  <a:lumMod val="25000"/>
                </a:srgbClr>
              </a:solidFill>
              <a:latin typeface="微软雅黑" panose="020B0503020204020204" charset="-122"/>
              <a:cs typeface="微软雅黑" panose="020B0503020204020204" charset="-122"/>
            </a:endParaRPr>
          </a:p>
        </p:txBody>
      </p:sp>
      <p:pic>
        <p:nvPicPr>
          <p:cNvPr id="6" name="图片 5"/>
          <p:cNvPicPr>
            <a:picLocks noChangeAspect="1"/>
          </p:cNvPicPr>
          <p:nvPr/>
        </p:nvPicPr>
        <p:blipFill>
          <a:blip r:embed="rId3"/>
          <a:stretch>
            <a:fillRect/>
          </a:stretch>
        </p:blipFill>
        <p:spPr>
          <a:xfrm>
            <a:off x="5184140" y="1372870"/>
            <a:ext cx="4531360" cy="2487930"/>
          </a:xfrm>
          <a:prstGeom prst="rect">
            <a:avLst/>
          </a:prstGeom>
        </p:spPr>
      </p:pic>
      <p:pic>
        <p:nvPicPr>
          <p:cNvPr id="7" name="图片 6"/>
          <p:cNvPicPr>
            <a:picLocks noChangeAspect="1"/>
          </p:cNvPicPr>
          <p:nvPr/>
        </p:nvPicPr>
        <p:blipFill>
          <a:blip r:embed="rId4"/>
          <a:stretch>
            <a:fillRect/>
          </a:stretch>
        </p:blipFill>
        <p:spPr>
          <a:xfrm>
            <a:off x="7082790" y="3860800"/>
            <a:ext cx="4806315" cy="2640965"/>
          </a:xfrm>
          <a:prstGeom prst="rect">
            <a:avLst/>
          </a:prstGeom>
        </p:spPr>
      </p:pic>
    </p:spTree>
    <p:custDataLst>
      <p:tags r:id="rId5"/>
    </p:custDataLst>
  </p:cSld>
  <p:clrMapOvr>
    <a:masterClrMapping/>
  </p:clrMapOvr>
  <mc:AlternateContent xmlns:mc="http://schemas.openxmlformats.org/markup-compatibility/2006">
    <mc:Choice xmlns:p14="http://schemas.microsoft.com/office/powerpoint/2010/main" Requires="p14">
      <p:transition p14:dur="500"/>
    </mc:Choice>
    <mc:Fallback>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7" name="矩形 16"/>
          <p:cNvSpPr/>
          <p:nvPr>
            <p:custDataLst>
              <p:tags r:id="rId1"/>
            </p:custDataLst>
          </p:nvPr>
        </p:nvSpPr>
        <p:spPr>
          <a:xfrm>
            <a:off x="495474" y="366215"/>
            <a:ext cx="4337050" cy="645160"/>
          </a:xfrm>
          <a:prstGeom prst="rect">
            <a:avLst/>
          </a:prstGeom>
        </p:spPr>
        <p:txBody>
          <a:bodyPr wrap="square" lIns="90000" tIns="46800" rIns="90000" bIns="0">
            <a:normAutofit fontScale="72500"/>
          </a:bodyPr>
          <a:p>
            <a:pPr>
              <a:lnSpc>
                <a:spcPct val="120000"/>
              </a:lnSpc>
            </a:pPr>
            <a:r>
              <a:rPr lang="en-US" altLang="zh-CN" sz="3600" b="1" spc="300" dirty="0">
                <a:solidFill>
                  <a:srgbClr val="000000">
                    <a:lumMod val="65000"/>
                    <a:lumOff val="35000"/>
                  </a:srgbClr>
                </a:solidFill>
                <a:latin typeface="微软雅黑" panose="020B0503020204020204" charset="-122"/>
                <a:ea typeface="微软雅黑" panose="020B0503020204020204" charset="-122"/>
                <a:cs typeface="微软雅黑" panose="020B0503020204020204" charset="-122"/>
              </a:rPr>
              <a:t>4.4 music research</a:t>
            </a:r>
            <a:endParaRPr lang="en-US" altLang="zh-CN" sz="3600" b="1" spc="300" dirty="0">
              <a:solidFill>
                <a:srgbClr val="000000">
                  <a:lumMod val="65000"/>
                  <a:lumOff val="35000"/>
                </a:srgbClr>
              </a:solidFill>
              <a:latin typeface="微软雅黑" panose="020B0503020204020204" charset="-122"/>
              <a:ea typeface="微软雅黑" panose="020B0503020204020204" charset="-122"/>
              <a:cs typeface="微软雅黑" panose="020B0503020204020204" charset="-122"/>
            </a:endParaRPr>
          </a:p>
        </p:txBody>
      </p:sp>
      <p:sp>
        <p:nvSpPr>
          <p:cNvPr id="4" name="矩形 3"/>
          <p:cNvSpPr/>
          <p:nvPr>
            <p:custDataLst>
              <p:tags r:id="rId2"/>
            </p:custDataLst>
          </p:nvPr>
        </p:nvSpPr>
        <p:spPr>
          <a:xfrm>
            <a:off x="423545" y="1043940"/>
            <a:ext cx="6203315" cy="1005205"/>
          </a:xfrm>
          <a:prstGeom prst="rect">
            <a:avLst/>
          </a:prstGeom>
        </p:spPr>
        <p:txBody>
          <a:bodyPr wrap="square" lIns="90000" tIns="46800" rIns="90000" bIns="46800">
            <a:normAutofit/>
          </a:bodyPr>
          <a:p>
            <a:pPr algn="just">
              <a:lnSpc>
                <a:spcPct val="120000"/>
              </a:lnSpc>
            </a:pPr>
            <a:r>
              <a:rPr lang="en-US" altLang="zh-CN" sz="1600" spc="150" dirty="0">
                <a:solidFill>
                  <a:sysClr val="window" lastClr="FFFFFF">
                    <a:lumMod val="50000"/>
                  </a:sysClr>
                </a:solidFill>
                <a:latin typeface="微软雅黑" panose="020B0503020204020204" charset="-122"/>
                <a:ea typeface="微软雅黑" panose="020B0503020204020204" charset="-122"/>
                <a:cs typeface="微软雅黑" panose="020B0503020204020204" charset="-122"/>
              </a:rPr>
              <a:t>Music Download from: </a:t>
            </a:r>
            <a:endParaRPr lang="en-US" altLang="zh-CN" sz="1600" spc="150" dirty="0">
              <a:solidFill>
                <a:sysClr val="window" lastClr="FFFFFF">
                  <a:lumMod val="50000"/>
                </a:sysClr>
              </a:solidFill>
              <a:latin typeface="微软雅黑" panose="020B0503020204020204" charset="-122"/>
              <a:ea typeface="微软雅黑" panose="020B0503020204020204" charset="-122"/>
              <a:cs typeface="微软雅黑" panose="020B0503020204020204" charset="-122"/>
            </a:endParaRPr>
          </a:p>
          <a:p>
            <a:pPr algn="just">
              <a:lnSpc>
                <a:spcPct val="120000"/>
              </a:lnSpc>
            </a:pPr>
            <a:r>
              <a:rPr lang="zh-CN" altLang="en-US" sz="1600" spc="150" dirty="0">
                <a:solidFill>
                  <a:sysClr val="window" lastClr="FFFFFF">
                    <a:lumMod val="50000"/>
                  </a:sysClr>
                </a:solidFill>
                <a:latin typeface="微软雅黑" panose="020B0503020204020204" charset="-122"/>
                <a:ea typeface="微软雅黑" panose="020B0503020204020204" charset="-122"/>
                <a:cs typeface="微软雅黑" panose="020B0503020204020204" charset="-122"/>
                <a:hlinkClick r:id="rId3" tooltip="" action="ppaction://hlinkfile"/>
              </a:rPr>
              <a:t>https://www.melodyloops.com/music-styles/celtic/ - Royalty free music.</a:t>
            </a:r>
            <a:endParaRPr lang="zh-CN" altLang="en-US" sz="1600" spc="150" dirty="0">
              <a:solidFill>
                <a:sysClr val="window" lastClr="FFFFFF">
                  <a:lumMod val="50000"/>
                </a:sysClr>
              </a:solidFill>
              <a:latin typeface="微软雅黑" panose="020B0503020204020204" charset="-122"/>
              <a:ea typeface="微软雅黑" panose="020B0503020204020204" charset="-122"/>
              <a:cs typeface="微软雅黑" panose="020B0503020204020204" charset="-122"/>
            </a:endParaRPr>
          </a:p>
          <a:p>
            <a:pPr algn="just">
              <a:lnSpc>
                <a:spcPct val="120000"/>
              </a:lnSpc>
            </a:pPr>
            <a:endParaRPr lang="zh-CN" altLang="en-US" sz="1600" spc="150" dirty="0">
              <a:solidFill>
                <a:sysClr val="window" lastClr="FFFFFF">
                  <a:lumMod val="50000"/>
                </a:sysClr>
              </a:solidFill>
              <a:latin typeface="微软雅黑" panose="020B0503020204020204" charset="-122"/>
              <a:ea typeface="微软雅黑" panose="020B0503020204020204" charset="-122"/>
              <a:cs typeface="微软雅黑" panose="020B0503020204020204" charset="-122"/>
            </a:endParaRPr>
          </a:p>
          <a:p>
            <a:pPr algn="just">
              <a:lnSpc>
                <a:spcPct val="120000"/>
              </a:lnSpc>
            </a:pPr>
            <a:endParaRPr lang="zh-CN" altLang="en-US" sz="1600" spc="150" dirty="0">
              <a:solidFill>
                <a:sysClr val="window" lastClr="FFFFFF">
                  <a:lumMod val="50000"/>
                </a:sysClr>
              </a:solidFill>
              <a:latin typeface="微软雅黑" panose="020B0503020204020204" charset="-122"/>
              <a:ea typeface="微软雅黑" panose="020B0503020204020204" charset="-122"/>
              <a:cs typeface="微软雅黑" panose="020B0503020204020204" charset="-122"/>
            </a:endParaRPr>
          </a:p>
        </p:txBody>
      </p:sp>
      <p:pic>
        <p:nvPicPr>
          <p:cNvPr id="2" name="图片 1" descr="F:\MA TASK\Pre-production\Flowerface\style\presentation\下载.jpg下载"/>
          <p:cNvPicPr>
            <a:picLocks noChangeAspect="1"/>
          </p:cNvPicPr>
          <p:nvPr/>
        </p:nvPicPr>
        <p:blipFill>
          <a:blip r:embed="rId4"/>
          <a:srcRect l="4268" t="-26590" r="681" b="-30308"/>
          <a:stretch>
            <a:fillRect/>
          </a:stretch>
        </p:blipFill>
        <p:spPr>
          <a:xfrm>
            <a:off x="676275" y="2049145"/>
            <a:ext cx="2480310" cy="3885565"/>
          </a:xfrm>
          <a:prstGeom prst="rect">
            <a:avLst/>
          </a:prstGeom>
        </p:spPr>
      </p:pic>
      <p:pic>
        <p:nvPicPr>
          <p:cNvPr id="5" name="图片 4" descr="61af8f1001e93901a08665407bec54e737d196ba"/>
          <p:cNvPicPr>
            <a:picLocks noChangeAspect="1"/>
          </p:cNvPicPr>
          <p:nvPr/>
        </p:nvPicPr>
        <p:blipFill>
          <a:blip r:embed="rId5"/>
          <a:stretch>
            <a:fillRect/>
          </a:stretch>
        </p:blipFill>
        <p:spPr>
          <a:xfrm>
            <a:off x="3936365" y="2049145"/>
            <a:ext cx="1905000" cy="4067175"/>
          </a:xfrm>
          <a:prstGeom prst="rect">
            <a:avLst/>
          </a:prstGeom>
        </p:spPr>
      </p:pic>
      <p:pic>
        <p:nvPicPr>
          <p:cNvPr id="6" name="图片 5" descr="eb75718da9773912bea06d1ff8198618377ae244"/>
          <p:cNvPicPr>
            <a:picLocks noChangeAspect="1"/>
          </p:cNvPicPr>
          <p:nvPr/>
        </p:nvPicPr>
        <p:blipFill>
          <a:blip r:embed="rId6"/>
          <a:srcRect t="13275"/>
          <a:stretch>
            <a:fillRect/>
          </a:stretch>
        </p:blipFill>
        <p:spPr>
          <a:xfrm>
            <a:off x="6236970" y="680720"/>
            <a:ext cx="4131310" cy="2016125"/>
          </a:xfrm>
          <a:prstGeom prst="rect">
            <a:avLst/>
          </a:prstGeom>
        </p:spPr>
      </p:pic>
      <p:sp>
        <p:nvSpPr>
          <p:cNvPr id="8" name="Title 6"/>
          <p:cNvSpPr txBox="1"/>
          <p:nvPr>
            <p:custDataLst>
              <p:tags r:id="rId7"/>
            </p:custDataLst>
          </p:nvPr>
        </p:nvSpPr>
        <p:spPr>
          <a:xfrm>
            <a:off x="6853555" y="4594225"/>
            <a:ext cx="4457700" cy="1522095"/>
          </a:xfrm>
          <a:prstGeom prst="rect">
            <a:avLst/>
          </a:prstGeom>
          <a:noFill/>
          <a:ln w="3175">
            <a:noFill/>
            <a:prstDash val="dash"/>
          </a:ln>
        </p:spPr>
        <p:txBody>
          <a:bodyPr wrap="square" lIns="72000" tIns="0" rIns="72000" bIns="0" anchor="t" anchorCtr="0">
            <a:noAutofit/>
          </a:bodyPr>
          <a:lstStyle>
            <a:lvl1pPr algn="l" defTabSz="913765" rtl="0" eaLnBrk="1" latinLnBrk="0" hangingPunct="1">
              <a:lnSpc>
                <a:spcPct val="90000"/>
              </a:lnSpc>
              <a:spcBef>
                <a:spcPct val="0"/>
              </a:spcBef>
              <a:buNone/>
              <a:defRPr lang="en-US" sz="2745" b="0" kern="1200" cap="none" spc="-49" baseline="0" dirty="0" smtClean="0">
                <a:ln w="3175">
                  <a:noFill/>
                </a:ln>
                <a:solidFill>
                  <a:sysClr val="windowText" lastClr="000000"/>
                </a:solidFill>
                <a:effectLst/>
                <a:latin typeface="Arial" panose="020B0604020202020204" pitchFamily="34" charset="0"/>
                <a:ea typeface="微软雅黑" panose="020B0503020204020204" charset="-122"/>
                <a:cs typeface="Segoe UI" panose="020B0502040204020203" pitchFamily="34" charset="0"/>
              </a:defRPr>
            </a:lvl1pPr>
          </a:lstStyle>
          <a:p>
            <a:pPr algn="just">
              <a:lnSpc>
                <a:spcPct val="130000"/>
              </a:lnSpc>
              <a:spcAft>
                <a:spcPts val="800"/>
              </a:spcAft>
            </a:pPr>
            <a:r>
              <a:rPr altLang="zh-CN" sz="2000" spc="50" dirty="0">
                <a:ln w="3175">
                  <a:noFill/>
                  <a:prstDash val="dash"/>
                </a:ln>
                <a:solidFill>
                  <a:srgbClr val="E7E6E6">
                    <a:lumMod val="25000"/>
                  </a:srgbClr>
                </a:solidFill>
                <a:latin typeface="微软雅黑" panose="020B0503020204020204" charset="-122"/>
                <a:cs typeface="微软雅黑" panose="020B0503020204020204" charset="-122"/>
              </a:rPr>
              <a:t>Some Welsh instrument in 13C,</a:t>
            </a:r>
            <a:endParaRPr altLang="zh-CN" sz="2000" spc="50" dirty="0">
              <a:ln w="3175">
                <a:noFill/>
                <a:prstDash val="dash"/>
              </a:ln>
              <a:solidFill>
                <a:srgbClr val="E7E6E6">
                  <a:lumMod val="25000"/>
                </a:srgbClr>
              </a:solidFill>
              <a:latin typeface="微软雅黑" panose="020B0503020204020204" charset="-122"/>
              <a:cs typeface="微软雅黑" panose="020B0503020204020204" charset="-122"/>
            </a:endParaRPr>
          </a:p>
          <a:p>
            <a:pPr algn="just">
              <a:lnSpc>
                <a:spcPct val="130000"/>
              </a:lnSpc>
              <a:spcAft>
                <a:spcPts val="800"/>
              </a:spcAft>
            </a:pPr>
            <a:r>
              <a:rPr altLang="zh-CN" sz="2000" spc="50" dirty="0">
                <a:ln w="3175">
                  <a:noFill/>
                  <a:prstDash val="dash"/>
                </a:ln>
                <a:solidFill>
                  <a:srgbClr val="E7E6E6">
                    <a:lumMod val="25000"/>
                  </a:srgbClr>
                </a:solidFill>
                <a:latin typeface="微软雅黑" panose="020B0503020204020204" charset="-122"/>
                <a:cs typeface="微软雅黑" panose="020B0503020204020204" charset="-122"/>
              </a:rPr>
              <a:t>which has strong Roman and Celtic tradition.  </a:t>
            </a:r>
            <a:endParaRPr altLang="zh-CN" sz="2000" spc="50" dirty="0">
              <a:ln w="3175">
                <a:noFill/>
                <a:prstDash val="dash"/>
              </a:ln>
              <a:solidFill>
                <a:srgbClr val="E7E6E6">
                  <a:lumMod val="25000"/>
                </a:srgbClr>
              </a:solidFill>
              <a:latin typeface="微软雅黑" panose="020B0503020204020204" charset="-122"/>
              <a:cs typeface="微软雅黑" panose="020B0503020204020204" charset="-122"/>
            </a:endParaRPr>
          </a:p>
          <a:p>
            <a:pPr algn="just">
              <a:lnSpc>
                <a:spcPct val="130000"/>
              </a:lnSpc>
              <a:spcAft>
                <a:spcPts val="800"/>
              </a:spcAft>
            </a:pPr>
            <a:endParaRPr altLang="zh-CN" sz="2000" spc="50" dirty="0">
              <a:ln w="3175">
                <a:noFill/>
                <a:prstDash val="dash"/>
              </a:ln>
              <a:solidFill>
                <a:srgbClr val="E7E6E6">
                  <a:lumMod val="25000"/>
                </a:srgbClr>
              </a:solidFill>
              <a:latin typeface="微软雅黑" panose="020B0503020204020204" charset="-122"/>
              <a:cs typeface="微软雅黑" panose="020B0503020204020204" charset="-122"/>
            </a:endParaRPr>
          </a:p>
        </p:txBody>
      </p:sp>
      <p:pic>
        <p:nvPicPr>
          <p:cNvPr id="9" name="图片 8" descr="Weber-Mandolin-2-Point-7"/>
          <p:cNvPicPr>
            <a:picLocks noChangeAspect="1"/>
          </p:cNvPicPr>
          <p:nvPr/>
        </p:nvPicPr>
        <p:blipFill>
          <a:blip r:embed="rId8"/>
          <a:stretch>
            <a:fillRect/>
          </a:stretch>
        </p:blipFill>
        <p:spPr>
          <a:xfrm>
            <a:off x="8657590" y="1985645"/>
            <a:ext cx="3235325" cy="2426970"/>
          </a:xfrm>
          <a:prstGeom prst="rect">
            <a:avLst/>
          </a:prstGeom>
        </p:spPr>
      </p:pic>
      <p:sp>
        <p:nvSpPr>
          <p:cNvPr id="13" name="矩形 12"/>
          <p:cNvSpPr/>
          <p:nvPr>
            <p:custDataLst>
              <p:tags r:id="rId9"/>
            </p:custDataLst>
          </p:nvPr>
        </p:nvSpPr>
        <p:spPr>
          <a:xfrm>
            <a:off x="769620" y="5243195"/>
            <a:ext cx="1935480" cy="593725"/>
          </a:xfrm>
          <a:prstGeom prst="rect">
            <a:avLst/>
          </a:prstGeom>
        </p:spPr>
        <p:txBody>
          <a:bodyPr wrap="square" lIns="90000" tIns="46800" rIns="90000" bIns="46800">
            <a:normAutofit/>
          </a:bodyPr>
          <a:p>
            <a:pPr algn="ctr">
              <a:lnSpc>
                <a:spcPct val="120000"/>
              </a:lnSpc>
            </a:pPr>
            <a:r>
              <a:rPr lang="en-US" altLang="zh-CN" spc="150" dirty="0">
                <a:solidFill>
                  <a:schemeClr val="tx1">
                    <a:lumMod val="85000"/>
                    <a:lumOff val="15000"/>
                  </a:schemeClr>
                </a:solidFill>
                <a:latin typeface="微软雅黑" panose="020B0503020204020204" charset="-122"/>
                <a:ea typeface="微软雅黑" panose="020B0503020204020204" charset="-122"/>
                <a:cs typeface="微软雅黑" panose="020B0503020204020204" charset="-122"/>
              </a:rPr>
              <a:t>Bodhrán</a:t>
            </a:r>
            <a:r>
              <a:rPr lang="en-US" altLang="zh-CN" sz="1600" spc="150" dirty="0">
                <a:solidFill>
                  <a:sysClr val="window" lastClr="FFFFFF">
                    <a:lumMod val="50000"/>
                  </a:sysClr>
                </a:solidFill>
                <a:latin typeface="微软雅黑" panose="020B0503020204020204" charset="-122"/>
                <a:ea typeface="微软雅黑" panose="020B0503020204020204" charset="-122"/>
                <a:cs typeface="微软雅黑" panose="020B0503020204020204" charset="-122"/>
              </a:rPr>
              <a:t> </a:t>
            </a:r>
            <a:endParaRPr lang="zh-CN" altLang="en-US" sz="1600" spc="150" dirty="0">
              <a:solidFill>
                <a:sysClr val="window" lastClr="FFFFFF">
                  <a:lumMod val="50000"/>
                </a:sysClr>
              </a:solidFill>
              <a:latin typeface="微软雅黑" panose="020B0503020204020204" charset="-122"/>
              <a:ea typeface="微软雅黑" panose="020B0503020204020204" charset="-122"/>
              <a:cs typeface="微软雅黑" panose="020B0503020204020204" charset="-122"/>
            </a:endParaRPr>
          </a:p>
          <a:p>
            <a:pPr algn="just">
              <a:lnSpc>
                <a:spcPct val="120000"/>
              </a:lnSpc>
            </a:pPr>
            <a:endParaRPr lang="zh-CN" altLang="en-US" sz="1600" spc="150" dirty="0">
              <a:solidFill>
                <a:sysClr val="window" lastClr="FFFFFF">
                  <a:lumMod val="50000"/>
                </a:sysClr>
              </a:solidFill>
              <a:latin typeface="微软雅黑" panose="020B0503020204020204" charset="-122"/>
              <a:ea typeface="微软雅黑" panose="020B0503020204020204" charset="-122"/>
              <a:cs typeface="微软雅黑" panose="020B0503020204020204" charset="-122"/>
            </a:endParaRPr>
          </a:p>
          <a:p>
            <a:pPr algn="just">
              <a:lnSpc>
                <a:spcPct val="120000"/>
              </a:lnSpc>
            </a:pPr>
            <a:endParaRPr lang="zh-CN" altLang="en-US" sz="1600" spc="150" dirty="0">
              <a:solidFill>
                <a:sysClr val="window" lastClr="FFFFFF">
                  <a:lumMod val="50000"/>
                </a:sysClr>
              </a:solidFill>
              <a:latin typeface="微软雅黑" panose="020B0503020204020204" charset="-122"/>
              <a:ea typeface="微软雅黑" panose="020B0503020204020204" charset="-122"/>
              <a:cs typeface="微软雅黑" panose="020B0503020204020204" charset="-122"/>
            </a:endParaRPr>
          </a:p>
        </p:txBody>
      </p:sp>
      <p:sp>
        <p:nvSpPr>
          <p:cNvPr id="15" name="矩形 14"/>
          <p:cNvSpPr/>
          <p:nvPr>
            <p:custDataLst>
              <p:tags r:id="rId10"/>
            </p:custDataLst>
          </p:nvPr>
        </p:nvSpPr>
        <p:spPr>
          <a:xfrm>
            <a:off x="3936365" y="5934710"/>
            <a:ext cx="1935480" cy="593725"/>
          </a:xfrm>
          <a:prstGeom prst="rect">
            <a:avLst/>
          </a:prstGeom>
        </p:spPr>
        <p:txBody>
          <a:bodyPr wrap="square" lIns="90000" tIns="46800" rIns="90000" bIns="46800">
            <a:normAutofit/>
          </a:bodyPr>
          <a:p>
            <a:pPr algn="ctr">
              <a:lnSpc>
                <a:spcPct val="120000"/>
              </a:lnSpc>
            </a:pPr>
            <a:r>
              <a:rPr lang="en-US" altLang="zh-CN" spc="150" dirty="0">
                <a:solidFill>
                  <a:schemeClr val="tx1">
                    <a:lumMod val="85000"/>
                    <a:lumOff val="15000"/>
                  </a:schemeClr>
                </a:solidFill>
                <a:latin typeface="微软雅黑" panose="020B0503020204020204" charset="-122"/>
                <a:ea typeface="微软雅黑" panose="020B0503020204020204" charset="-122"/>
                <a:cs typeface="微软雅黑" panose="020B0503020204020204" charset="-122"/>
              </a:rPr>
              <a:t>Welsh harp</a:t>
            </a:r>
            <a:r>
              <a:rPr lang="en-US" altLang="zh-CN" sz="1600" spc="150" dirty="0">
                <a:solidFill>
                  <a:sysClr val="window" lastClr="FFFFFF">
                    <a:lumMod val="50000"/>
                  </a:sysClr>
                </a:solidFill>
                <a:latin typeface="微软雅黑" panose="020B0503020204020204" charset="-122"/>
                <a:ea typeface="微软雅黑" panose="020B0503020204020204" charset="-122"/>
                <a:cs typeface="微软雅黑" panose="020B0503020204020204" charset="-122"/>
              </a:rPr>
              <a:t> </a:t>
            </a:r>
            <a:endParaRPr lang="zh-CN" altLang="en-US" sz="1600" spc="150" dirty="0">
              <a:solidFill>
                <a:sysClr val="window" lastClr="FFFFFF">
                  <a:lumMod val="50000"/>
                </a:sysClr>
              </a:solidFill>
              <a:latin typeface="微软雅黑" panose="020B0503020204020204" charset="-122"/>
              <a:ea typeface="微软雅黑" panose="020B0503020204020204" charset="-122"/>
              <a:cs typeface="微软雅黑" panose="020B0503020204020204" charset="-122"/>
            </a:endParaRPr>
          </a:p>
          <a:p>
            <a:pPr algn="just">
              <a:lnSpc>
                <a:spcPct val="120000"/>
              </a:lnSpc>
            </a:pPr>
            <a:endParaRPr lang="zh-CN" altLang="en-US" sz="1600" spc="150" dirty="0">
              <a:solidFill>
                <a:sysClr val="window" lastClr="FFFFFF">
                  <a:lumMod val="50000"/>
                </a:sysClr>
              </a:solidFill>
              <a:latin typeface="微软雅黑" panose="020B0503020204020204" charset="-122"/>
              <a:ea typeface="微软雅黑" panose="020B0503020204020204" charset="-122"/>
              <a:cs typeface="微软雅黑" panose="020B0503020204020204" charset="-122"/>
            </a:endParaRPr>
          </a:p>
          <a:p>
            <a:pPr algn="just">
              <a:lnSpc>
                <a:spcPct val="120000"/>
              </a:lnSpc>
            </a:pPr>
            <a:endParaRPr lang="zh-CN" altLang="en-US" sz="1600" spc="150" dirty="0">
              <a:solidFill>
                <a:sysClr val="window" lastClr="FFFFFF">
                  <a:lumMod val="50000"/>
                </a:sysClr>
              </a:solidFill>
              <a:latin typeface="微软雅黑" panose="020B0503020204020204" charset="-122"/>
              <a:ea typeface="微软雅黑" panose="020B0503020204020204" charset="-122"/>
              <a:cs typeface="微软雅黑" panose="020B0503020204020204" charset="-122"/>
            </a:endParaRPr>
          </a:p>
        </p:txBody>
      </p:sp>
      <p:sp>
        <p:nvSpPr>
          <p:cNvPr id="16" name="矩形 15"/>
          <p:cNvSpPr/>
          <p:nvPr>
            <p:custDataLst>
              <p:tags r:id="rId11"/>
            </p:custDataLst>
          </p:nvPr>
        </p:nvSpPr>
        <p:spPr>
          <a:xfrm>
            <a:off x="6853555" y="680720"/>
            <a:ext cx="1935480" cy="593725"/>
          </a:xfrm>
          <a:prstGeom prst="rect">
            <a:avLst/>
          </a:prstGeom>
        </p:spPr>
        <p:txBody>
          <a:bodyPr wrap="square" lIns="90000" tIns="46800" rIns="90000" bIns="46800">
            <a:normAutofit/>
          </a:bodyPr>
          <a:p>
            <a:pPr algn="ctr">
              <a:lnSpc>
                <a:spcPct val="120000"/>
              </a:lnSpc>
            </a:pPr>
            <a:r>
              <a:rPr lang="en-US" altLang="zh-CN" spc="150" dirty="0">
                <a:solidFill>
                  <a:schemeClr val="tx1">
                    <a:lumMod val="85000"/>
                    <a:lumOff val="15000"/>
                  </a:schemeClr>
                </a:solidFill>
                <a:latin typeface="微软雅黑" panose="020B0503020204020204" charset="-122"/>
                <a:ea typeface="微软雅黑" panose="020B0503020204020204" charset="-122"/>
                <a:cs typeface="微软雅黑" panose="020B0503020204020204" charset="-122"/>
              </a:rPr>
              <a:t>Horepipes</a:t>
            </a:r>
            <a:r>
              <a:rPr lang="en-US" altLang="zh-CN" sz="1600" spc="150" dirty="0">
                <a:solidFill>
                  <a:sysClr val="window" lastClr="FFFFFF">
                    <a:lumMod val="50000"/>
                  </a:sysClr>
                </a:solidFill>
                <a:latin typeface="微软雅黑" panose="020B0503020204020204" charset="-122"/>
                <a:ea typeface="微软雅黑" panose="020B0503020204020204" charset="-122"/>
                <a:cs typeface="微软雅黑" panose="020B0503020204020204" charset="-122"/>
              </a:rPr>
              <a:t> </a:t>
            </a:r>
            <a:endParaRPr lang="zh-CN" altLang="en-US" sz="1600" spc="150" dirty="0">
              <a:solidFill>
                <a:sysClr val="window" lastClr="FFFFFF">
                  <a:lumMod val="50000"/>
                </a:sysClr>
              </a:solidFill>
              <a:latin typeface="微软雅黑" panose="020B0503020204020204" charset="-122"/>
              <a:ea typeface="微软雅黑" panose="020B0503020204020204" charset="-122"/>
              <a:cs typeface="微软雅黑" panose="020B0503020204020204" charset="-122"/>
            </a:endParaRPr>
          </a:p>
          <a:p>
            <a:pPr algn="just">
              <a:lnSpc>
                <a:spcPct val="120000"/>
              </a:lnSpc>
            </a:pPr>
            <a:endParaRPr lang="zh-CN" altLang="en-US" sz="1600" spc="150" dirty="0">
              <a:solidFill>
                <a:sysClr val="window" lastClr="FFFFFF">
                  <a:lumMod val="50000"/>
                </a:sysClr>
              </a:solidFill>
              <a:latin typeface="微软雅黑" panose="020B0503020204020204" charset="-122"/>
              <a:ea typeface="微软雅黑" panose="020B0503020204020204" charset="-122"/>
              <a:cs typeface="微软雅黑" panose="020B0503020204020204" charset="-122"/>
            </a:endParaRPr>
          </a:p>
          <a:p>
            <a:pPr algn="just">
              <a:lnSpc>
                <a:spcPct val="120000"/>
              </a:lnSpc>
            </a:pPr>
            <a:endParaRPr lang="zh-CN" altLang="en-US" sz="1600" spc="150" dirty="0">
              <a:solidFill>
                <a:sysClr val="window" lastClr="FFFFFF">
                  <a:lumMod val="50000"/>
                </a:sysClr>
              </a:solidFill>
              <a:latin typeface="微软雅黑" panose="020B0503020204020204" charset="-122"/>
              <a:ea typeface="微软雅黑" panose="020B0503020204020204" charset="-122"/>
              <a:cs typeface="微软雅黑" panose="020B0503020204020204" charset="-122"/>
            </a:endParaRPr>
          </a:p>
        </p:txBody>
      </p:sp>
      <p:sp>
        <p:nvSpPr>
          <p:cNvPr id="18" name="矩形 17"/>
          <p:cNvSpPr/>
          <p:nvPr>
            <p:custDataLst>
              <p:tags r:id="rId12"/>
            </p:custDataLst>
          </p:nvPr>
        </p:nvSpPr>
        <p:spPr>
          <a:xfrm>
            <a:off x="6079490" y="3132455"/>
            <a:ext cx="1935480" cy="593725"/>
          </a:xfrm>
          <a:prstGeom prst="rect">
            <a:avLst/>
          </a:prstGeom>
        </p:spPr>
        <p:txBody>
          <a:bodyPr wrap="square" lIns="90000" tIns="46800" rIns="90000" bIns="46800">
            <a:normAutofit/>
          </a:bodyPr>
          <a:p>
            <a:pPr algn="ctr">
              <a:lnSpc>
                <a:spcPct val="120000"/>
              </a:lnSpc>
            </a:pPr>
            <a:r>
              <a:rPr lang="en-US" altLang="zh-CN" spc="150" dirty="0">
                <a:solidFill>
                  <a:schemeClr val="tx1">
                    <a:lumMod val="85000"/>
                    <a:lumOff val="15000"/>
                  </a:schemeClr>
                </a:solidFill>
                <a:latin typeface="微软雅黑" panose="020B0503020204020204" charset="-122"/>
                <a:ea typeface="微软雅黑" panose="020B0503020204020204" charset="-122"/>
                <a:cs typeface="微软雅黑" panose="020B0503020204020204" charset="-122"/>
              </a:rPr>
              <a:t>Welsh harp</a:t>
            </a:r>
            <a:r>
              <a:rPr lang="en-US" altLang="zh-CN" sz="1600" spc="150" dirty="0">
                <a:solidFill>
                  <a:sysClr val="window" lastClr="FFFFFF">
                    <a:lumMod val="50000"/>
                  </a:sysClr>
                </a:solidFill>
                <a:latin typeface="微软雅黑" panose="020B0503020204020204" charset="-122"/>
                <a:ea typeface="微软雅黑" panose="020B0503020204020204" charset="-122"/>
                <a:cs typeface="微软雅黑" panose="020B0503020204020204" charset="-122"/>
              </a:rPr>
              <a:t> </a:t>
            </a:r>
            <a:endParaRPr lang="zh-CN" altLang="en-US" sz="1600" spc="150" dirty="0">
              <a:solidFill>
                <a:sysClr val="window" lastClr="FFFFFF">
                  <a:lumMod val="50000"/>
                </a:sysClr>
              </a:solidFill>
              <a:latin typeface="微软雅黑" panose="020B0503020204020204" charset="-122"/>
              <a:ea typeface="微软雅黑" panose="020B0503020204020204" charset="-122"/>
              <a:cs typeface="微软雅黑" panose="020B0503020204020204" charset="-122"/>
            </a:endParaRPr>
          </a:p>
          <a:p>
            <a:pPr algn="just">
              <a:lnSpc>
                <a:spcPct val="120000"/>
              </a:lnSpc>
            </a:pPr>
            <a:endParaRPr lang="zh-CN" altLang="en-US" sz="1600" spc="150" dirty="0">
              <a:solidFill>
                <a:sysClr val="window" lastClr="FFFFFF">
                  <a:lumMod val="50000"/>
                </a:sysClr>
              </a:solidFill>
              <a:latin typeface="微软雅黑" panose="020B0503020204020204" charset="-122"/>
              <a:ea typeface="微软雅黑" panose="020B0503020204020204" charset="-122"/>
              <a:cs typeface="微软雅黑" panose="020B0503020204020204" charset="-122"/>
            </a:endParaRPr>
          </a:p>
          <a:p>
            <a:pPr algn="just">
              <a:lnSpc>
                <a:spcPct val="120000"/>
              </a:lnSpc>
            </a:pPr>
            <a:endParaRPr lang="zh-CN" altLang="en-US" sz="1600" spc="150" dirty="0">
              <a:solidFill>
                <a:sysClr val="window" lastClr="FFFFFF">
                  <a:lumMod val="50000"/>
                </a:sysClr>
              </a:solidFill>
              <a:latin typeface="微软雅黑" panose="020B0503020204020204" charset="-122"/>
              <a:ea typeface="微软雅黑" panose="020B0503020204020204" charset="-122"/>
              <a:cs typeface="微软雅黑" panose="020B0503020204020204" charset="-122"/>
            </a:endParaRPr>
          </a:p>
        </p:txBody>
      </p:sp>
    </p:spTree>
    <p:custDataLst>
      <p:tags r:id="rId13"/>
    </p:custDataLst>
  </p:cSld>
  <p:clrMapOvr>
    <a:masterClrMapping/>
  </p:clrMapOvr>
  <mc:AlternateContent xmlns:mc="http://schemas.openxmlformats.org/markup-compatibility/2006">
    <mc:Choice xmlns:p14="http://schemas.microsoft.com/office/powerpoint/2010/main" Requires="p14">
      <p:transition p14:dur="500"/>
    </mc:Choice>
    <mc:Fallback>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2" name="Title 6"/>
          <p:cNvSpPr txBox="1"/>
          <p:nvPr>
            <p:custDataLst>
              <p:tags r:id="rId1"/>
            </p:custDataLst>
          </p:nvPr>
        </p:nvSpPr>
        <p:spPr>
          <a:xfrm>
            <a:off x="608211" y="517755"/>
            <a:ext cx="10976675" cy="501650"/>
          </a:xfrm>
          <a:prstGeom prst="rect">
            <a:avLst/>
          </a:prstGeom>
          <a:noFill/>
          <a:ln w="3175">
            <a:noFill/>
            <a:prstDash val="dash"/>
          </a:ln>
        </p:spPr>
        <p:txBody>
          <a:bodyPr wrap="square" lIns="72000" tIns="36000" rIns="72000" bIns="36000" anchor="t" anchorCtr="0">
            <a:spAutoFit/>
          </a:bodyPr>
          <a:lstStyle>
            <a:lvl1pPr algn="l" defTabSz="913765" rtl="0" eaLnBrk="1" latinLnBrk="0" hangingPunct="1">
              <a:lnSpc>
                <a:spcPct val="90000"/>
              </a:lnSpc>
              <a:spcBef>
                <a:spcPct val="0"/>
              </a:spcBef>
              <a:buNone/>
              <a:defRPr lang="en-US" sz="2745" b="0" kern="1200" cap="none" spc="-49" baseline="0" dirty="0" smtClean="0">
                <a:ln w="3175">
                  <a:noFill/>
                </a:ln>
                <a:solidFill>
                  <a:sysClr val="windowText" lastClr="000000"/>
                </a:solidFill>
                <a:effectLst/>
                <a:latin typeface="Arial" panose="020B0604020202020204" pitchFamily="34" charset="0"/>
                <a:ea typeface="微软雅黑" panose="020B0503020204020204" charset="-122"/>
                <a:cs typeface="Segoe UI" panose="020B0502040204020203" pitchFamily="34" charset="0"/>
              </a:defRPr>
            </a:lvl1pPr>
          </a:lstStyle>
          <a:p>
            <a:pPr algn="ctr">
              <a:lnSpc>
                <a:spcPct val="100000"/>
              </a:lnSpc>
              <a:spcAft>
                <a:spcPts val="800"/>
              </a:spcAft>
              <a:defRPr/>
            </a:pPr>
            <a:r>
              <a:rPr altLang="zh-CN" sz="2800" b="1" spc="300">
                <a:solidFill>
                  <a:schemeClr val="tx1">
                    <a:lumMod val="85000"/>
                    <a:lumOff val="15000"/>
                  </a:schemeClr>
                </a:solidFill>
                <a:latin typeface="微软雅黑" panose="020B0503020204020204" charset="-122"/>
                <a:cs typeface="微软雅黑" panose="020B0503020204020204" charset="-122"/>
                <a:sym typeface="+mn-ea"/>
              </a:rPr>
              <a:t>5.1 Future plan  </a:t>
            </a:r>
            <a:endParaRPr altLang="zh-CN" sz="2800" b="1" spc="300" dirty="0">
              <a:ln w="3175">
                <a:noFill/>
                <a:prstDash val="dash"/>
              </a:ln>
              <a:latin typeface="微软雅黑" panose="020B0503020204020204" charset="-122"/>
              <a:ea typeface="微软雅黑" panose="020B0503020204020204" charset="-122"/>
              <a:cs typeface="微软雅黑" panose="020B0503020204020204" charset="-122"/>
            </a:endParaRPr>
          </a:p>
        </p:txBody>
      </p:sp>
      <p:sp>
        <p:nvSpPr>
          <p:cNvPr id="14" name="Title 6"/>
          <p:cNvSpPr txBox="1"/>
          <p:nvPr>
            <p:custDataLst>
              <p:tags r:id="rId2"/>
            </p:custDataLst>
          </p:nvPr>
        </p:nvSpPr>
        <p:spPr>
          <a:xfrm>
            <a:off x="608330" y="1564640"/>
            <a:ext cx="10976610" cy="4950460"/>
          </a:xfrm>
          <a:prstGeom prst="rect">
            <a:avLst/>
          </a:prstGeom>
          <a:noFill/>
          <a:ln w="3175">
            <a:noFill/>
            <a:prstDash val="dash"/>
          </a:ln>
        </p:spPr>
        <p:txBody>
          <a:bodyPr wrap="square" lIns="72000" tIns="0" rIns="72000" bIns="0" anchor="t" anchorCtr="0">
            <a:noAutofit/>
          </a:bodyPr>
          <a:lstStyle>
            <a:lvl1pPr algn="l" defTabSz="913765" rtl="0" eaLnBrk="1" latinLnBrk="0" hangingPunct="1">
              <a:lnSpc>
                <a:spcPct val="90000"/>
              </a:lnSpc>
              <a:spcBef>
                <a:spcPct val="0"/>
              </a:spcBef>
              <a:buNone/>
              <a:defRPr lang="en-US" sz="2745" b="0" kern="1200" cap="none" spc="-49" baseline="0" dirty="0" smtClean="0">
                <a:ln w="3175">
                  <a:noFill/>
                </a:ln>
                <a:solidFill>
                  <a:sysClr val="windowText" lastClr="000000"/>
                </a:solidFill>
                <a:effectLst/>
                <a:latin typeface="Arial" panose="020B0604020202020204" pitchFamily="34" charset="0"/>
                <a:ea typeface="微软雅黑" panose="020B0503020204020204" charset="-122"/>
                <a:cs typeface="Segoe UI" panose="020B0502040204020203" pitchFamily="34" charset="0"/>
              </a:defRPr>
            </a:lvl1pPr>
          </a:lstStyle>
          <a:p>
            <a:pPr algn="just">
              <a:lnSpc>
                <a:spcPct val="130000"/>
              </a:lnSpc>
              <a:spcAft>
                <a:spcPts val="800"/>
              </a:spcAft>
            </a:pPr>
            <a:r>
              <a:rPr altLang="zh-CN" sz="2000" spc="50" dirty="0">
                <a:ln w="3175">
                  <a:noFill/>
                  <a:prstDash val="dash"/>
                </a:ln>
                <a:solidFill>
                  <a:srgbClr val="E7E6E6">
                    <a:lumMod val="25000"/>
                  </a:srgbClr>
                </a:solidFill>
                <a:latin typeface="微软雅黑" panose="020B0503020204020204" charset="-122"/>
                <a:cs typeface="微软雅黑" panose="020B0503020204020204" charset="-122"/>
              </a:rPr>
              <a:t>1.Animation:</a:t>
            </a:r>
            <a:endParaRPr altLang="zh-CN" sz="2000" spc="50" dirty="0">
              <a:ln w="3175">
                <a:noFill/>
                <a:prstDash val="dash"/>
              </a:ln>
              <a:solidFill>
                <a:srgbClr val="E7E6E6">
                  <a:lumMod val="25000"/>
                </a:srgbClr>
              </a:solidFill>
              <a:latin typeface="微软雅黑" panose="020B0503020204020204" charset="-122"/>
              <a:cs typeface="微软雅黑" panose="020B0503020204020204" charset="-122"/>
            </a:endParaRPr>
          </a:p>
          <a:p>
            <a:pPr algn="just">
              <a:lnSpc>
                <a:spcPct val="130000"/>
              </a:lnSpc>
              <a:spcAft>
                <a:spcPts val="800"/>
              </a:spcAft>
            </a:pPr>
            <a:r>
              <a:rPr altLang="zh-CN" sz="2000" spc="50" dirty="0">
                <a:ln w="3175">
                  <a:noFill/>
                  <a:prstDash val="dash"/>
                </a:ln>
                <a:solidFill>
                  <a:srgbClr val="E7E6E6">
                    <a:lumMod val="25000"/>
                  </a:srgbClr>
                </a:solidFill>
                <a:latin typeface="微软雅黑" panose="020B0503020204020204" charset="-122"/>
                <a:cs typeface="微软雅黑" panose="020B0503020204020204" charset="-122"/>
              </a:rPr>
              <a:t>.Coordinating the object scale in scene(</a:t>
            </a:r>
            <a:r>
              <a:rPr lang="zh-CN" altLang="en-US" sz="2000" spc="50" dirty="0">
                <a:ln w="3175">
                  <a:noFill/>
                  <a:prstDash val="dash"/>
                </a:ln>
                <a:solidFill>
                  <a:srgbClr val="E7E6E6">
                    <a:lumMod val="25000"/>
                  </a:srgbClr>
                </a:solidFill>
                <a:latin typeface="微软雅黑" panose="020B0503020204020204" charset="-122"/>
                <a:cs typeface="微软雅黑" panose="020B0503020204020204" charset="-122"/>
              </a:rPr>
              <a:t>镜头角度、人物建筑比例、修正位置问题）</a:t>
            </a:r>
            <a:endParaRPr lang="zh-CN" altLang="en-US" sz="2000" spc="50" dirty="0">
              <a:ln w="3175">
                <a:noFill/>
                <a:prstDash val="dash"/>
              </a:ln>
              <a:solidFill>
                <a:srgbClr val="E7E6E6">
                  <a:lumMod val="25000"/>
                </a:srgbClr>
              </a:solidFill>
              <a:latin typeface="微软雅黑" panose="020B0503020204020204" charset="-122"/>
              <a:cs typeface="微软雅黑" panose="020B0503020204020204" charset="-122"/>
            </a:endParaRPr>
          </a:p>
          <a:p>
            <a:pPr algn="just">
              <a:lnSpc>
                <a:spcPct val="130000"/>
              </a:lnSpc>
              <a:spcAft>
                <a:spcPts val="800"/>
              </a:spcAft>
            </a:pPr>
            <a:r>
              <a:rPr altLang="zh-CN" sz="2000" spc="50" dirty="0">
                <a:ln w="3175">
                  <a:noFill/>
                  <a:prstDash val="dash"/>
                </a:ln>
                <a:solidFill>
                  <a:srgbClr val="E7E6E6">
                    <a:lumMod val="25000"/>
                  </a:srgbClr>
                </a:solidFill>
                <a:latin typeface="微软雅黑" panose="020B0503020204020204" charset="-122"/>
                <a:cs typeface="微软雅黑" panose="020B0503020204020204" charset="-122"/>
              </a:rPr>
              <a:t>.Attention of expressing emotion by facial expression(</a:t>
            </a:r>
            <a:r>
              <a:rPr lang="zh-CN" altLang="en-US" sz="2000" spc="50" dirty="0">
                <a:ln w="3175">
                  <a:noFill/>
                  <a:prstDash val="dash"/>
                </a:ln>
                <a:solidFill>
                  <a:srgbClr val="E7E6E6">
                    <a:lumMod val="25000"/>
                  </a:srgbClr>
                </a:solidFill>
                <a:latin typeface="微软雅黑" panose="020B0503020204020204" charset="-122"/>
                <a:cs typeface="微软雅黑" panose="020B0503020204020204" charset="-122"/>
              </a:rPr>
              <a:t>参与比如表情设计、面部绑定）</a:t>
            </a:r>
            <a:endParaRPr lang="zh-CN" altLang="en-US" sz="2000" spc="50" dirty="0">
              <a:ln w="3175">
                <a:noFill/>
                <a:prstDash val="dash"/>
              </a:ln>
              <a:solidFill>
                <a:srgbClr val="E7E6E6">
                  <a:lumMod val="25000"/>
                </a:srgbClr>
              </a:solidFill>
              <a:latin typeface="微软雅黑" panose="020B0503020204020204" charset="-122"/>
              <a:cs typeface="微软雅黑" panose="020B0503020204020204" charset="-122"/>
            </a:endParaRPr>
          </a:p>
          <a:p>
            <a:pPr algn="just">
              <a:lnSpc>
                <a:spcPct val="130000"/>
              </a:lnSpc>
              <a:spcAft>
                <a:spcPts val="800"/>
              </a:spcAft>
            </a:pPr>
            <a:r>
              <a:rPr altLang="zh-CN" sz="2000" spc="50" dirty="0">
                <a:ln w="3175">
                  <a:noFill/>
                  <a:prstDash val="dash"/>
                </a:ln>
                <a:solidFill>
                  <a:srgbClr val="E7E6E6">
                    <a:lumMod val="25000"/>
                  </a:srgbClr>
                </a:solidFill>
                <a:latin typeface="微软雅黑" panose="020B0503020204020204" charset="-122"/>
                <a:cs typeface="微软雅黑" panose="020B0503020204020204" charset="-122"/>
              </a:rPr>
              <a:t>2.Sound effect:</a:t>
            </a:r>
            <a:endParaRPr altLang="zh-CN" sz="2000" spc="50" dirty="0">
              <a:ln w="3175">
                <a:noFill/>
                <a:prstDash val="dash"/>
              </a:ln>
              <a:solidFill>
                <a:srgbClr val="E7E6E6">
                  <a:lumMod val="25000"/>
                </a:srgbClr>
              </a:solidFill>
              <a:latin typeface="微软雅黑" panose="020B0503020204020204" charset="-122"/>
              <a:cs typeface="微软雅黑" panose="020B0503020204020204" charset="-122"/>
            </a:endParaRPr>
          </a:p>
          <a:p>
            <a:pPr algn="just">
              <a:lnSpc>
                <a:spcPct val="130000"/>
              </a:lnSpc>
              <a:spcAft>
                <a:spcPts val="800"/>
              </a:spcAft>
            </a:pPr>
            <a:r>
              <a:rPr altLang="zh-CN" sz="2000" spc="50" dirty="0">
                <a:ln w="3175">
                  <a:noFill/>
                  <a:prstDash val="dash"/>
                </a:ln>
                <a:solidFill>
                  <a:srgbClr val="E7E6E6">
                    <a:lumMod val="25000"/>
                  </a:srgbClr>
                </a:solidFill>
                <a:latin typeface="微软雅黑" panose="020B0503020204020204" charset="-122"/>
                <a:cs typeface="微软雅黑" panose="020B0503020204020204" charset="-122"/>
              </a:rPr>
              <a:t> More extensive in research(</a:t>
            </a:r>
            <a:r>
              <a:rPr lang="zh-CN" altLang="en-US" sz="2000" spc="50" dirty="0">
                <a:ln w="3175">
                  <a:noFill/>
                  <a:prstDash val="dash"/>
                </a:ln>
                <a:solidFill>
                  <a:srgbClr val="E7E6E6">
                    <a:lumMod val="25000"/>
                  </a:srgbClr>
                </a:solidFill>
                <a:latin typeface="微软雅黑" panose="020B0503020204020204" charset="-122"/>
                <a:cs typeface="微软雅黑" panose="020B0503020204020204" charset="-122"/>
              </a:rPr>
              <a:t>细节上的，关键上的声音搜集比如猫头鹰、等参见讨论好的列表</a:t>
            </a:r>
            <a:endParaRPr lang="zh-CN" altLang="en-US" sz="2000" spc="50" dirty="0">
              <a:ln w="3175">
                <a:noFill/>
                <a:prstDash val="dash"/>
              </a:ln>
              <a:solidFill>
                <a:srgbClr val="E7E6E6">
                  <a:lumMod val="25000"/>
                </a:srgbClr>
              </a:solidFill>
              <a:latin typeface="微软雅黑" panose="020B0503020204020204" charset="-122"/>
              <a:cs typeface="微软雅黑" panose="020B0503020204020204" charset="-122"/>
            </a:endParaRPr>
          </a:p>
          <a:p>
            <a:pPr algn="just">
              <a:lnSpc>
                <a:spcPct val="130000"/>
              </a:lnSpc>
              <a:spcAft>
                <a:spcPts val="800"/>
              </a:spcAft>
            </a:pPr>
            <a:r>
              <a:rPr lang="zh-CN" altLang="en-US" sz="2000" spc="50" dirty="0">
                <a:ln w="3175">
                  <a:noFill/>
                  <a:prstDash val="dash"/>
                </a:ln>
                <a:solidFill>
                  <a:srgbClr val="E7E6E6">
                    <a:lumMod val="25000"/>
                  </a:srgbClr>
                </a:solidFill>
                <a:latin typeface="微软雅黑" panose="020B0503020204020204" charset="-122"/>
                <a:cs typeface="微软雅黑" panose="020B0503020204020204" charset="-122"/>
              </a:rPr>
              <a:t>15 Major Ancient Celtic Gods And Goddesses You Should Know About</a:t>
            </a:r>
            <a:endParaRPr lang="zh-CN" altLang="en-US" sz="2000" spc="50" dirty="0">
              <a:ln w="3175">
                <a:noFill/>
                <a:prstDash val="dash"/>
              </a:ln>
              <a:solidFill>
                <a:srgbClr val="E7E6E6">
                  <a:lumMod val="25000"/>
                </a:srgbClr>
              </a:solidFill>
              <a:latin typeface="微软雅黑" panose="020B0503020204020204" charset="-122"/>
              <a:cs typeface="微软雅黑" panose="020B0503020204020204" charset="-122"/>
            </a:endParaRPr>
          </a:p>
          <a:p>
            <a:pPr algn="just">
              <a:lnSpc>
                <a:spcPct val="130000"/>
              </a:lnSpc>
              <a:spcAft>
                <a:spcPts val="800"/>
              </a:spcAft>
            </a:pPr>
            <a:r>
              <a:rPr lang="zh-CN" altLang="en-US" sz="2000" spc="50" dirty="0">
                <a:ln w="3175">
                  <a:noFill/>
                  <a:prstDash val="dash"/>
                </a:ln>
                <a:solidFill>
                  <a:srgbClr val="E7E6E6">
                    <a:lumMod val="25000"/>
                  </a:srgbClr>
                </a:solidFill>
                <a:latin typeface="微软雅黑" panose="020B0503020204020204" charset="-122"/>
                <a:cs typeface="微软雅黑" panose="020B0503020204020204" charset="-122"/>
              </a:rPr>
              <a:t>https://www.realmofhistory.com/2018/07/02/ancient-celtic-gods-goddesses-facts/</a:t>
            </a:r>
            <a:endParaRPr lang="zh-CN" altLang="en-US" sz="2000" spc="50" dirty="0">
              <a:ln w="3175">
                <a:noFill/>
                <a:prstDash val="dash"/>
              </a:ln>
              <a:solidFill>
                <a:srgbClr val="E7E6E6">
                  <a:lumMod val="25000"/>
                </a:srgbClr>
              </a:solidFill>
              <a:latin typeface="微软雅黑" panose="020B0503020204020204" charset="-122"/>
              <a:cs typeface="微软雅黑" panose="020B0503020204020204" charset="-122"/>
            </a:endParaRPr>
          </a:p>
          <a:p>
            <a:pPr algn="just">
              <a:lnSpc>
                <a:spcPct val="130000"/>
              </a:lnSpc>
              <a:spcAft>
                <a:spcPts val="800"/>
              </a:spcAft>
            </a:pPr>
            <a:endParaRPr lang="zh-CN" altLang="en-US" sz="2000" spc="50" dirty="0">
              <a:ln w="3175">
                <a:noFill/>
                <a:prstDash val="dash"/>
              </a:ln>
              <a:solidFill>
                <a:srgbClr val="E7E6E6">
                  <a:lumMod val="25000"/>
                </a:srgbClr>
              </a:solidFill>
              <a:latin typeface="微软雅黑" panose="020B0503020204020204" charset="-122"/>
              <a:cs typeface="微软雅黑" panose="020B0503020204020204" charset="-122"/>
            </a:endParaRPr>
          </a:p>
        </p:txBody>
      </p:sp>
    </p:spTree>
    <p:custDataLst>
      <p:tags r:id="rId3"/>
    </p:custDataLst>
  </p:cSld>
  <p:clrMapOvr>
    <a:masterClrMapping/>
  </p:clrMapOvr>
  <mc:AlternateContent xmlns:mc="http://schemas.openxmlformats.org/markup-compatibility/2006">
    <mc:Choice xmlns:p14="http://schemas.microsoft.com/office/powerpoint/2010/main" Requires="p14">
      <p:transition p14:dur="500"/>
    </mc:Choice>
    <mc:Fallback>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2" name="Title 6"/>
          <p:cNvSpPr txBox="1"/>
          <p:nvPr>
            <p:custDataLst>
              <p:tags r:id="rId1"/>
            </p:custDataLst>
          </p:nvPr>
        </p:nvSpPr>
        <p:spPr>
          <a:xfrm>
            <a:off x="608211" y="517755"/>
            <a:ext cx="10976675" cy="501650"/>
          </a:xfrm>
          <a:prstGeom prst="rect">
            <a:avLst/>
          </a:prstGeom>
          <a:noFill/>
          <a:ln w="3175">
            <a:noFill/>
            <a:prstDash val="dash"/>
          </a:ln>
        </p:spPr>
        <p:txBody>
          <a:bodyPr wrap="square" lIns="72000" tIns="36000" rIns="72000" bIns="36000" anchor="t" anchorCtr="0">
            <a:spAutoFit/>
          </a:bodyPr>
          <a:lstStyle>
            <a:lvl1pPr algn="l" defTabSz="913765" rtl="0" eaLnBrk="1" latinLnBrk="0" hangingPunct="1">
              <a:lnSpc>
                <a:spcPct val="90000"/>
              </a:lnSpc>
              <a:spcBef>
                <a:spcPct val="0"/>
              </a:spcBef>
              <a:buNone/>
              <a:defRPr lang="en-US" sz="2745" b="0" kern="1200" cap="none" spc="-49" baseline="0" dirty="0" smtClean="0">
                <a:ln w="3175">
                  <a:noFill/>
                </a:ln>
                <a:solidFill>
                  <a:sysClr val="windowText" lastClr="000000"/>
                </a:solidFill>
                <a:effectLst/>
                <a:latin typeface="Arial" panose="020B0604020202020204" pitchFamily="34" charset="0"/>
                <a:ea typeface="微软雅黑" panose="020B0503020204020204" charset="-122"/>
                <a:cs typeface="Segoe UI" panose="020B0502040204020203" pitchFamily="34" charset="0"/>
              </a:defRPr>
            </a:lvl1pPr>
          </a:lstStyle>
          <a:p>
            <a:pPr algn="ctr">
              <a:lnSpc>
                <a:spcPct val="100000"/>
              </a:lnSpc>
              <a:spcAft>
                <a:spcPts val="800"/>
              </a:spcAft>
              <a:defRPr/>
            </a:pPr>
            <a:r>
              <a:rPr altLang="zh-CN" sz="2800" b="1" spc="300">
                <a:solidFill>
                  <a:schemeClr val="tx1">
                    <a:lumMod val="85000"/>
                    <a:lumOff val="15000"/>
                  </a:schemeClr>
                </a:solidFill>
                <a:latin typeface="微软雅黑" panose="020B0503020204020204" charset="-122"/>
                <a:cs typeface="微软雅黑" panose="020B0503020204020204" charset="-122"/>
                <a:sym typeface="+mn-ea"/>
              </a:rPr>
              <a:t>5.2 Evaluation  </a:t>
            </a:r>
            <a:endParaRPr altLang="zh-CN" sz="2800" b="1" spc="300" dirty="0">
              <a:ln w="3175">
                <a:noFill/>
                <a:prstDash val="dash"/>
              </a:ln>
              <a:latin typeface="微软雅黑" panose="020B0503020204020204" charset="-122"/>
              <a:ea typeface="微软雅黑" panose="020B0503020204020204" charset="-122"/>
              <a:cs typeface="微软雅黑" panose="020B0503020204020204" charset="-122"/>
            </a:endParaRPr>
          </a:p>
        </p:txBody>
      </p:sp>
      <p:sp>
        <p:nvSpPr>
          <p:cNvPr id="14" name="Title 6"/>
          <p:cNvSpPr txBox="1"/>
          <p:nvPr>
            <p:custDataLst>
              <p:tags r:id="rId2"/>
            </p:custDataLst>
          </p:nvPr>
        </p:nvSpPr>
        <p:spPr>
          <a:xfrm>
            <a:off x="608330" y="1564640"/>
            <a:ext cx="4871085" cy="4950460"/>
          </a:xfrm>
          <a:prstGeom prst="rect">
            <a:avLst/>
          </a:prstGeom>
          <a:noFill/>
          <a:ln w="3175">
            <a:noFill/>
            <a:prstDash val="dash"/>
          </a:ln>
        </p:spPr>
        <p:txBody>
          <a:bodyPr wrap="square" lIns="72000" tIns="0" rIns="72000" bIns="0" anchor="t" anchorCtr="0">
            <a:noAutofit/>
          </a:bodyPr>
          <a:lstStyle>
            <a:lvl1pPr algn="l" defTabSz="913765" rtl="0" eaLnBrk="1" latinLnBrk="0" hangingPunct="1">
              <a:lnSpc>
                <a:spcPct val="90000"/>
              </a:lnSpc>
              <a:spcBef>
                <a:spcPct val="0"/>
              </a:spcBef>
              <a:buNone/>
              <a:defRPr lang="en-US" sz="2745" b="0" kern="1200" cap="none" spc="-49" baseline="0" dirty="0" smtClean="0">
                <a:ln w="3175">
                  <a:noFill/>
                </a:ln>
                <a:solidFill>
                  <a:sysClr val="windowText" lastClr="000000"/>
                </a:solidFill>
                <a:effectLst/>
                <a:latin typeface="Arial" panose="020B0604020202020204" pitchFamily="34" charset="0"/>
                <a:ea typeface="微软雅黑" panose="020B0503020204020204" charset="-122"/>
                <a:cs typeface="Segoe UI" panose="020B0502040204020203" pitchFamily="34" charset="0"/>
              </a:defRPr>
            </a:lvl1pPr>
          </a:lstStyle>
          <a:p>
            <a:pPr algn="just">
              <a:lnSpc>
                <a:spcPct val="130000"/>
              </a:lnSpc>
              <a:spcAft>
                <a:spcPts val="800"/>
              </a:spcAft>
            </a:pPr>
            <a:r>
              <a:rPr altLang="zh-CN" sz="2000" b="1" spc="50" dirty="0">
                <a:ln w="3175">
                  <a:noFill/>
                  <a:prstDash val="dash"/>
                </a:ln>
                <a:solidFill>
                  <a:srgbClr val="E7E6E6">
                    <a:lumMod val="25000"/>
                  </a:srgbClr>
                </a:solidFill>
                <a:latin typeface="微软雅黑" panose="020B0503020204020204" charset="-122"/>
                <a:cs typeface="微软雅黑" panose="020B0503020204020204" charset="-122"/>
              </a:rPr>
              <a:t>Somewhere I have to do better :</a:t>
            </a:r>
            <a:endParaRPr altLang="zh-CN" sz="2000" b="1" spc="50" dirty="0">
              <a:ln w="3175">
                <a:noFill/>
                <a:prstDash val="dash"/>
              </a:ln>
              <a:solidFill>
                <a:srgbClr val="E7E6E6">
                  <a:lumMod val="25000"/>
                </a:srgbClr>
              </a:solidFill>
              <a:latin typeface="微软雅黑" panose="020B0503020204020204" charset="-122"/>
              <a:cs typeface="微软雅黑" panose="020B0503020204020204" charset="-122"/>
            </a:endParaRPr>
          </a:p>
          <a:p>
            <a:pPr algn="just">
              <a:lnSpc>
                <a:spcPct val="130000"/>
              </a:lnSpc>
              <a:spcAft>
                <a:spcPts val="800"/>
              </a:spcAft>
            </a:pPr>
            <a:r>
              <a:rPr altLang="zh-CN" sz="2000" spc="50" dirty="0">
                <a:ln w="3175">
                  <a:noFill/>
                  <a:prstDash val="dash"/>
                </a:ln>
                <a:solidFill>
                  <a:srgbClr val="E7E6E6">
                    <a:lumMod val="25000"/>
                  </a:srgbClr>
                </a:solidFill>
                <a:latin typeface="微软雅黑" panose="020B0503020204020204" charset="-122"/>
                <a:cs typeface="微软雅黑" panose="020B0503020204020204" charset="-122"/>
              </a:rPr>
              <a:t>1.There were some confusions of ancient Welsh style in character design.</a:t>
            </a:r>
            <a:r>
              <a:rPr lang="zh-CN" altLang="en-US" sz="2000" spc="50" dirty="0">
                <a:ln w="3175">
                  <a:noFill/>
                  <a:prstDash val="dash"/>
                </a:ln>
                <a:solidFill>
                  <a:srgbClr val="E7E6E6">
                    <a:lumMod val="25000"/>
                  </a:srgbClr>
                </a:solidFill>
                <a:latin typeface="微软雅黑" panose="020B0503020204020204" charset="-122"/>
                <a:cs typeface="微软雅黑" panose="020B0503020204020204" charset="-122"/>
              </a:rPr>
              <a:t>（搞错了风格）</a:t>
            </a:r>
            <a:endParaRPr altLang="zh-CN" sz="2000" spc="50" dirty="0">
              <a:ln w="3175">
                <a:noFill/>
                <a:prstDash val="dash"/>
              </a:ln>
              <a:solidFill>
                <a:srgbClr val="E7E6E6">
                  <a:lumMod val="25000"/>
                </a:srgbClr>
              </a:solidFill>
              <a:latin typeface="微软雅黑" panose="020B0503020204020204" charset="-122"/>
              <a:cs typeface="微软雅黑" panose="020B0503020204020204" charset="-122"/>
            </a:endParaRPr>
          </a:p>
          <a:p>
            <a:pPr algn="just">
              <a:lnSpc>
                <a:spcPct val="130000"/>
              </a:lnSpc>
              <a:spcAft>
                <a:spcPts val="800"/>
              </a:spcAft>
            </a:pPr>
            <a:r>
              <a:rPr altLang="zh-CN" sz="2000" spc="50" dirty="0">
                <a:ln w="3175">
                  <a:noFill/>
                  <a:prstDash val="dash"/>
                </a:ln>
                <a:solidFill>
                  <a:srgbClr val="E7E6E6">
                    <a:lumMod val="25000"/>
                  </a:srgbClr>
                </a:solidFill>
                <a:latin typeface="微软雅黑" panose="020B0503020204020204" charset="-122"/>
                <a:cs typeface="微软雅黑" panose="020B0503020204020204" charset="-122"/>
              </a:rPr>
              <a:t>2.In the stage of animation:</a:t>
            </a:r>
            <a:endParaRPr altLang="zh-CN" sz="2000" spc="50" dirty="0">
              <a:ln w="3175">
                <a:noFill/>
                <a:prstDash val="dash"/>
              </a:ln>
              <a:solidFill>
                <a:srgbClr val="E7E6E6">
                  <a:lumMod val="25000"/>
                </a:srgbClr>
              </a:solidFill>
              <a:latin typeface="微软雅黑" panose="020B0503020204020204" charset="-122"/>
              <a:cs typeface="微软雅黑" panose="020B0503020204020204" charset="-122"/>
            </a:endParaRPr>
          </a:p>
          <a:p>
            <a:pPr algn="just">
              <a:lnSpc>
                <a:spcPct val="130000"/>
              </a:lnSpc>
              <a:spcAft>
                <a:spcPts val="800"/>
              </a:spcAft>
            </a:pPr>
            <a:r>
              <a:rPr altLang="zh-CN" sz="2000" b="1" spc="50" dirty="0">
                <a:ln w="3175">
                  <a:noFill/>
                  <a:prstDash val="dash"/>
                </a:ln>
                <a:solidFill>
                  <a:srgbClr val="E7E6E6">
                    <a:lumMod val="25000"/>
                  </a:srgbClr>
                </a:solidFill>
                <a:latin typeface="微软雅黑" panose="020B0503020204020204" charset="-122"/>
                <a:cs typeface="微软雅黑" panose="020B0503020204020204" charset="-122"/>
              </a:rPr>
              <a:t>a.</a:t>
            </a:r>
            <a:r>
              <a:rPr altLang="zh-CN" sz="2000" spc="50" dirty="0">
                <a:ln w="3175">
                  <a:noFill/>
                  <a:prstDash val="dash"/>
                </a:ln>
                <a:solidFill>
                  <a:srgbClr val="E7E6E6">
                    <a:lumMod val="25000"/>
                  </a:srgbClr>
                </a:solidFill>
                <a:latin typeface="微软雅黑" panose="020B0503020204020204" charset="-122"/>
                <a:cs typeface="微软雅黑" panose="020B0503020204020204" charset="-122"/>
              </a:rPr>
              <a:t>Duration of movement sequence need to manage and calculate.(P15 shot6)</a:t>
            </a:r>
            <a:endParaRPr altLang="zh-CN" sz="2000" spc="50" dirty="0">
              <a:ln w="3175">
                <a:noFill/>
                <a:prstDash val="dash"/>
              </a:ln>
              <a:solidFill>
                <a:srgbClr val="E7E6E6">
                  <a:lumMod val="25000"/>
                </a:srgbClr>
              </a:solidFill>
              <a:latin typeface="微软雅黑" panose="020B0503020204020204" charset="-122"/>
              <a:cs typeface="微软雅黑" panose="020B0503020204020204" charset="-122"/>
            </a:endParaRPr>
          </a:p>
          <a:p>
            <a:pPr algn="just">
              <a:lnSpc>
                <a:spcPct val="130000"/>
              </a:lnSpc>
              <a:spcAft>
                <a:spcPts val="800"/>
              </a:spcAft>
            </a:pPr>
            <a:r>
              <a:rPr altLang="zh-CN" sz="2000" b="1" spc="50" dirty="0">
                <a:ln w="3175">
                  <a:noFill/>
                  <a:prstDash val="dash"/>
                </a:ln>
                <a:solidFill>
                  <a:srgbClr val="E7E6E6">
                    <a:lumMod val="25000"/>
                  </a:srgbClr>
                </a:solidFill>
                <a:latin typeface="微软雅黑" panose="020B0503020204020204" charset="-122"/>
                <a:cs typeface="微软雅黑" panose="020B0503020204020204" charset="-122"/>
              </a:rPr>
              <a:t>b.</a:t>
            </a:r>
            <a:r>
              <a:rPr altLang="zh-CN" sz="2000" spc="50" dirty="0">
                <a:ln w="3175">
                  <a:noFill/>
                  <a:prstDash val="dash"/>
                </a:ln>
                <a:solidFill>
                  <a:srgbClr val="E7E6E6">
                    <a:lumMod val="25000"/>
                  </a:srgbClr>
                </a:solidFill>
                <a:latin typeface="微软雅黑" panose="020B0503020204020204" charset="-122"/>
                <a:cs typeface="微软雅黑" panose="020B0503020204020204" charset="-122"/>
              </a:rPr>
              <a:t> To be active and interactive with crew members in camera.(P15</a:t>
            </a:r>
            <a:r>
              <a:rPr lang="zh-CN" altLang="en-US" sz="2000" spc="50" dirty="0">
                <a:ln w="3175">
                  <a:noFill/>
                  <a:prstDash val="dash"/>
                </a:ln>
                <a:solidFill>
                  <a:srgbClr val="E7E6E6">
                    <a:lumMod val="25000"/>
                  </a:srgbClr>
                </a:solidFill>
                <a:latin typeface="微软雅黑" panose="020B0503020204020204" charset="-122"/>
                <a:cs typeface="微软雅黑" panose="020B0503020204020204" charset="-122"/>
              </a:rPr>
              <a:t>要经过沟通</a:t>
            </a:r>
            <a:r>
              <a:rPr altLang="zh-CN" sz="2000" spc="50" dirty="0">
                <a:ln w="3175">
                  <a:noFill/>
                  <a:prstDash val="dash"/>
                </a:ln>
                <a:solidFill>
                  <a:srgbClr val="E7E6E6">
                    <a:lumMod val="25000"/>
                  </a:srgbClr>
                </a:solidFill>
                <a:latin typeface="微软雅黑" panose="020B0503020204020204" charset="-122"/>
                <a:cs typeface="微软雅黑" panose="020B0503020204020204" charset="-122"/>
              </a:rPr>
              <a:t>,</a:t>
            </a:r>
            <a:r>
              <a:rPr lang="zh-CN" altLang="en-US" sz="2000" spc="50" dirty="0">
                <a:ln w="3175">
                  <a:noFill/>
                  <a:prstDash val="dash"/>
                </a:ln>
                <a:solidFill>
                  <a:srgbClr val="E7E6E6">
                    <a:lumMod val="25000"/>
                  </a:srgbClr>
                </a:solidFill>
                <a:latin typeface="微软雅黑" panose="020B0503020204020204" charset="-122"/>
                <a:cs typeface="微软雅黑" panose="020B0503020204020204" charset="-122"/>
              </a:rPr>
              <a:t>确定切镜，人物位置，摄影机位置）</a:t>
            </a:r>
            <a:endParaRPr lang="zh-CN" altLang="en-US" sz="2000" spc="50" dirty="0">
              <a:ln w="3175">
                <a:noFill/>
                <a:prstDash val="dash"/>
              </a:ln>
              <a:solidFill>
                <a:srgbClr val="E7E6E6">
                  <a:lumMod val="25000"/>
                </a:srgbClr>
              </a:solidFill>
              <a:latin typeface="微软雅黑" panose="020B0503020204020204" charset="-122"/>
              <a:cs typeface="微软雅黑" panose="020B0503020204020204" charset="-122"/>
            </a:endParaRPr>
          </a:p>
        </p:txBody>
      </p:sp>
      <p:sp>
        <p:nvSpPr>
          <p:cNvPr id="2" name="Title 6"/>
          <p:cNvSpPr txBox="1"/>
          <p:nvPr>
            <p:custDataLst>
              <p:tags r:id="rId3"/>
            </p:custDataLst>
          </p:nvPr>
        </p:nvSpPr>
        <p:spPr>
          <a:xfrm>
            <a:off x="6430010" y="1770380"/>
            <a:ext cx="5356225" cy="4377055"/>
          </a:xfrm>
          <a:prstGeom prst="rect">
            <a:avLst/>
          </a:prstGeom>
          <a:noFill/>
          <a:ln w="3175">
            <a:noFill/>
            <a:prstDash val="dash"/>
          </a:ln>
        </p:spPr>
        <p:txBody>
          <a:bodyPr wrap="square" lIns="72000" tIns="0" rIns="72000" bIns="0" anchor="t" anchorCtr="0">
            <a:noAutofit/>
          </a:bodyPr>
          <a:lstStyle>
            <a:lvl1pPr algn="l" defTabSz="913765" rtl="0" eaLnBrk="1" latinLnBrk="0" hangingPunct="1">
              <a:lnSpc>
                <a:spcPct val="90000"/>
              </a:lnSpc>
              <a:spcBef>
                <a:spcPct val="0"/>
              </a:spcBef>
              <a:buNone/>
              <a:defRPr lang="en-US" sz="2745" b="0" kern="1200" cap="none" spc="-49" baseline="0" dirty="0" smtClean="0">
                <a:ln w="3175">
                  <a:noFill/>
                </a:ln>
                <a:solidFill>
                  <a:sysClr val="windowText" lastClr="000000"/>
                </a:solidFill>
                <a:effectLst/>
                <a:latin typeface="Arial" panose="020B0604020202020204" pitchFamily="34" charset="0"/>
                <a:ea typeface="微软雅黑" panose="020B0503020204020204" charset="-122"/>
                <a:cs typeface="Segoe UI" panose="020B0502040204020203" pitchFamily="34" charset="0"/>
              </a:defRPr>
            </a:lvl1pPr>
          </a:lstStyle>
          <a:p>
            <a:pPr algn="just">
              <a:lnSpc>
                <a:spcPct val="130000"/>
              </a:lnSpc>
              <a:spcAft>
                <a:spcPts val="800"/>
              </a:spcAft>
            </a:pPr>
            <a:r>
              <a:rPr altLang="zh-CN" sz="2000" b="1" spc="50" dirty="0">
                <a:ln w="3175">
                  <a:noFill/>
                  <a:prstDash val="dash"/>
                </a:ln>
                <a:solidFill>
                  <a:srgbClr val="E7E6E6">
                    <a:lumMod val="25000"/>
                  </a:srgbClr>
                </a:solidFill>
                <a:latin typeface="微软雅黑" panose="020B0503020204020204" charset="-122"/>
                <a:cs typeface="微软雅黑" panose="020B0503020204020204" charset="-122"/>
              </a:rPr>
              <a:t>Somewhere I did well:</a:t>
            </a:r>
            <a:endParaRPr altLang="zh-CN" sz="2000" b="1" spc="50" dirty="0">
              <a:ln w="3175">
                <a:noFill/>
                <a:prstDash val="dash"/>
              </a:ln>
              <a:solidFill>
                <a:srgbClr val="E7E6E6">
                  <a:lumMod val="25000"/>
                </a:srgbClr>
              </a:solidFill>
              <a:latin typeface="微软雅黑" panose="020B0503020204020204" charset="-122"/>
              <a:cs typeface="微软雅黑" panose="020B0503020204020204" charset="-122"/>
            </a:endParaRPr>
          </a:p>
          <a:p>
            <a:pPr algn="just">
              <a:lnSpc>
                <a:spcPct val="130000"/>
              </a:lnSpc>
              <a:spcAft>
                <a:spcPts val="800"/>
              </a:spcAft>
            </a:pPr>
            <a:r>
              <a:rPr altLang="zh-CN" sz="2000" spc="50" dirty="0">
                <a:ln w="3175">
                  <a:noFill/>
                  <a:prstDash val="dash"/>
                </a:ln>
                <a:solidFill>
                  <a:srgbClr val="E7E6E6">
                    <a:lumMod val="25000"/>
                  </a:srgbClr>
                </a:solidFill>
                <a:latin typeface="微软雅黑" panose="020B0503020204020204" charset="-122"/>
                <a:cs typeface="微软雅黑" panose="020B0503020204020204" charset="-122"/>
              </a:rPr>
              <a:t>1.The mostly complete character design and precision modify.</a:t>
            </a:r>
            <a:r>
              <a:rPr lang="zh-CN" altLang="en-US" sz="2000" spc="50" dirty="0">
                <a:ln w="3175">
                  <a:noFill/>
                  <a:prstDash val="dash"/>
                </a:ln>
                <a:solidFill>
                  <a:srgbClr val="E7E6E6">
                    <a:lumMod val="25000"/>
                  </a:srgbClr>
                </a:solidFill>
                <a:latin typeface="微软雅黑" panose="020B0503020204020204" charset="-122"/>
                <a:cs typeface="微软雅黑" panose="020B0503020204020204" charset="-122"/>
              </a:rPr>
              <a:t>（多个版本）</a:t>
            </a:r>
            <a:r>
              <a:rPr altLang="zh-CN" sz="2000" spc="50" dirty="0">
                <a:ln w="3175">
                  <a:noFill/>
                  <a:prstDash val="dash"/>
                </a:ln>
                <a:solidFill>
                  <a:srgbClr val="E7E6E6">
                    <a:lumMod val="25000"/>
                  </a:srgbClr>
                </a:solidFill>
                <a:latin typeface="微软雅黑" panose="020B0503020204020204" charset="-122"/>
                <a:cs typeface="微软雅黑" panose="020B0503020204020204" charset="-122"/>
              </a:rPr>
              <a:t> </a:t>
            </a:r>
            <a:endParaRPr altLang="zh-CN" sz="2000" spc="50" dirty="0">
              <a:ln w="3175">
                <a:noFill/>
                <a:prstDash val="dash"/>
              </a:ln>
              <a:solidFill>
                <a:srgbClr val="E7E6E6">
                  <a:lumMod val="25000"/>
                </a:srgbClr>
              </a:solidFill>
              <a:latin typeface="微软雅黑" panose="020B0503020204020204" charset="-122"/>
              <a:cs typeface="微软雅黑" panose="020B0503020204020204" charset="-122"/>
            </a:endParaRPr>
          </a:p>
          <a:p>
            <a:pPr algn="just">
              <a:lnSpc>
                <a:spcPct val="130000"/>
              </a:lnSpc>
              <a:spcAft>
                <a:spcPts val="800"/>
              </a:spcAft>
            </a:pPr>
            <a:r>
              <a:rPr altLang="zh-CN" sz="2000" spc="50" dirty="0">
                <a:ln w="3175">
                  <a:noFill/>
                  <a:prstDash val="dash"/>
                </a:ln>
                <a:solidFill>
                  <a:srgbClr val="E7E6E6">
                    <a:lumMod val="25000"/>
                  </a:srgbClr>
                </a:solidFill>
                <a:latin typeface="微软雅黑" panose="020B0503020204020204" charset="-122"/>
                <a:cs typeface="微软雅黑" panose="020B0503020204020204" charset="-122"/>
              </a:rPr>
              <a:t>2.Making enough prepration before development work. (Method</a:t>
            </a:r>
            <a:r>
              <a:rPr lang="zh-CN" altLang="en-US" sz="2000" spc="50" dirty="0">
                <a:ln w="3175">
                  <a:noFill/>
                  <a:prstDash val="dash"/>
                </a:ln>
                <a:solidFill>
                  <a:srgbClr val="E7E6E6">
                    <a:lumMod val="25000"/>
                  </a:srgbClr>
                </a:solidFill>
                <a:latin typeface="微软雅黑" panose="020B0503020204020204" charset="-122"/>
                <a:cs typeface="微软雅黑" panose="020B0503020204020204" charset="-122"/>
              </a:rPr>
              <a:t>电影书籍形象参考旨在理解主题、范围、预备动作）</a:t>
            </a:r>
            <a:endParaRPr altLang="zh-CN" sz="2000" spc="50" dirty="0">
              <a:ln w="3175">
                <a:noFill/>
                <a:prstDash val="dash"/>
              </a:ln>
              <a:solidFill>
                <a:srgbClr val="E7E6E6">
                  <a:lumMod val="25000"/>
                </a:srgbClr>
              </a:solidFill>
              <a:latin typeface="微软雅黑" panose="020B0503020204020204" charset="-122"/>
              <a:cs typeface="微软雅黑" panose="020B0503020204020204" charset="-122"/>
            </a:endParaRPr>
          </a:p>
          <a:p>
            <a:pPr algn="just">
              <a:lnSpc>
                <a:spcPct val="130000"/>
              </a:lnSpc>
              <a:spcAft>
                <a:spcPts val="800"/>
              </a:spcAft>
            </a:pPr>
            <a:r>
              <a:rPr altLang="zh-CN" sz="2000" spc="50" dirty="0">
                <a:ln w="3175">
                  <a:noFill/>
                  <a:prstDash val="dash"/>
                </a:ln>
                <a:solidFill>
                  <a:srgbClr val="E7E6E6">
                    <a:lumMod val="25000"/>
                  </a:srgbClr>
                </a:solidFill>
                <a:latin typeface="微软雅黑" panose="020B0503020204020204" charset="-122"/>
                <a:cs typeface="微软雅黑" panose="020B0503020204020204" charset="-122"/>
              </a:rPr>
              <a:t>3.learning some practice skill and thinking in the teamwork.(</a:t>
            </a:r>
            <a:r>
              <a:rPr lang="zh-CN" altLang="en-US" sz="2000" spc="50" dirty="0">
                <a:ln w="3175">
                  <a:noFill/>
                  <a:prstDash val="dash"/>
                </a:ln>
                <a:solidFill>
                  <a:srgbClr val="E7E6E6">
                    <a:lumMod val="25000"/>
                  </a:srgbClr>
                </a:solidFill>
                <a:latin typeface="微软雅黑" panose="020B0503020204020204" charset="-122"/>
                <a:cs typeface="微软雅黑" panose="020B0503020204020204" charset="-122"/>
              </a:rPr>
              <a:t>凯尔特、古威尔士</a:t>
            </a:r>
            <a:r>
              <a:rPr lang="zh-CN" altLang="en-US" sz="2000" spc="50" dirty="0">
                <a:ln w="3175">
                  <a:noFill/>
                  <a:prstDash val="dash"/>
                </a:ln>
                <a:solidFill>
                  <a:srgbClr val="E7E6E6">
                    <a:lumMod val="25000"/>
                  </a:srgbClr>
                </a:solidFill>
                <a:latin typeface="微软雅黑" panose="020B0503020204020204" charset="-122"/>
                <a:cs typeface="微软雅黑" panose="020B0503020204020204" charset="-122"/>
              </a:rPr>
              <a:t>风格；角色设定人体结构认识、镜头语言表现情节）</a:t>
            </a:r>
            <a:endParaRPr lang="zh-CN" altLang="en-US" sz="2000" spc="50" dirty="0">
              <a:ln w="3175">
                <a:noFill/>
                <a:prstDash val="dash"/>
              </a:ln>
              <a:solidFill>
                <a:srgbClr val="E7E6E6">
                  <a:lumMod val="25000"/>
                </a:srgbClr>
              </a:solidFill>
              <a:latin typeface="微软雅黑" panose="020B0503020204020204" charset="-122"/>
              <a:cs typeface="微软雅黑" panose="020B0503020204020204" charset="-122"/>
            </a:endParaRPr>
          </a:p>
        </p:txBody>
      </p:sp>
    </p:spTree>
    <p:custDataLst>
      <p:tags r:id="rId4"/>
    </p:custDataLst>
  </p:cSld>
  <p:clrMapOvr>
    <a:masterClrMapping/>
  </p:clrMapOvr>
  <mc:AlternateContent xmlns:mc="http://schemas.openxmlformats.org/markup-compatibility/2006">
    <mc:Choice xmlns:p14="http://schemas.microsoft.com/office/powerpoint/2010/main" Requires="p14">
      <p:transition p14:dur="500"/>
    </mc:Choice>
    <mc:Fallback>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文本框 1"/>
          <p:cNvSpPr txBox="1"/>
          <p:nvPr/>
        </p:nvSpPr>
        <p:spPr>
          <a:xfrm>
            <a:off x="1720215" y="1068070"/>
            <a:ext cx="9133205" cy="5485765"/>
          </a:xfrm>
          <a:prstGeom prst="rect">
            <a:avLst/>
          </a:prstGeom>
          <a:noFill/>
        </p:spPr>
        <p:txBody>
          <a:bodyPr wrap="square" rtlCol="0" anchor="t">
            <a:spAutoFit/>
          </a:bodyPr>
          <a:p>
            <a:pPr algn="just">
              <a:lnSpc>
                <a:spcPct val="130000"/>
              </a:lnSpc>
              <a:spcAft>
                <a:spcPts val="800"/>
              </a:spcAft>
            </a:pPr>
            <a:r>
              <a:rPr lang="en-US" altLang="zh-CN" spc="50" dirty="0">
                <a:ln w="3175">
                  <a:noFill/>
                  <a:prstDash val="dash"/>
                </a:ln>
                <a:solidFill>
                  <a:srgbClr val="E7E6E6">
                    <a:lumMod val="25000"/>
                  </a:srgbClr>
                </a:solidFill>
                <a:latin typeface="微软雅黑" panose="020B0503020204020204" charset="-122"/>
                <a:cs typeface="微软雅黑" panose="020B0503020204020204" charset="-122"/>
                <a:sym typeface="+mn-ea"/>
              </a:rPr>
              <a:t>Christopher,H,1997;26-31How to draw animation;New York:Waston-Guptill publications,</a:t>
            </a:r>
            <a:endParaRPr lang="en-US" altLang="zh-CN" spc="50" dirty="0">
              <a:ln w="3175">
                <a:noFill/>
                <a:prstDash val="dash"/>
              </a:ln>
              <a:solidFill>
                <a:srgbClr val="E7E6E6">
                  <a:lumMod val="25000"/>
                </a:srgbClr>
              </a:solidFill>
              <a:latin typeface="微软雅黑" panose="020B0503020204020204" charset="-122"/>
              <a:cs typeface="微软雅黑" panose="020B0503020204020204" charset="-122"/>
              <a:sym typeface="+mn-ea"/>
            </a:endParaRPr>
          </a:p>
          <a:p>
            <a:pPr algn="just">
              <a:lnSpc>
                <a:spcPct val="130000"/>
              </a:lnSpc>
              <a:spcAft>
                <a:spcPts val="800"/>
              </a:spcAft>
            </a:pPr>
            <a:r>
              <a:rPr lang="en-US" altLang="zh-CN" spc="50" dirty="0">
                <a:ln w="3175">
                  <a:noFill/>
                  <a:prstDash val="dash"/>
                </a:ln>
                <a:solidFill>
                  <a:srgbClr val="E7E6E6">
                    <a:lumMod val="25000"/>
                  </a:srgbClr>
                </a:solidFill>
                <a:latin typeface="微软雅黑" panose="020B0503020204020204" charset="-122"/>
                <a:cs typeface="微软雅黑" panose="020B0503020204020204" charset="-122"/>
                <a:sym typeface="+mn-ea"/>
              </a:rPr>
              <a:t>Dattatreya,M,2019;</a:t>
            </a:r>
            <a:r>
              <a:rPr lang="zh-CN" altLang="en-US" spc="50" dirty="0">
                <a:ln w="3175">
                  <a:noFill/>
                  <a:prstDash val="dash"/>
                </a:ln>
                <a:solidFill>
                  <a:srgbClr val="E7E6E6">
                    <a:lumMod val="25000"/>
                  </a:srgbClr>
                </a:solidFill>
                <a:latin typeface="微软雅黑" panose="020B0503020204020204" charset="-122"/>
                <a:cs typeface="微软雅黑" panose="020B0503020204020204" charset="-122"/>
                <a:sym typeface="+mn-ea"/>
              </a:rPr>
              <a:t>15 Major Ancient Celtic Gods And Goddesses You Should Know About</a:t>
            </a:r>
            <a:endParaRPr lang="zh-CN" altLang="en-US" spc="50" dirty="0">
              <a:ln w="3175">
                <a:noFill/>
                <a:prstDash val="dash"/>
              </a:ln>
              <a:solidFill>
                <a:srgbClr val="E7E6E6">
                  <a:lumMod val="25000"/>
                </a:srgbClr>
              </a:solidFill>
              <a:latin typeface="微软雅黑" panose="020B0503020204020204" charset="-122"/>
              <a:cs typeface="微软雅黑" panose="020B0503020204020204" charset="-122"/>
            </a:endParaRPr>
          </a:p>
          <a:p>
            <a:pPr algn="just">
              <a:lnSpc>
                <a:spcPct val="130000"/>
              </a:lnSpc>
              <a:spcAft>
                <a:spcPts val="800"/>
              </a:spcAft>
            </a:pPr>
            <a:r>
              <a:rPr lang="en-US" altLang="zh-CN" spc="50" dirty="0">
                <a:ln w="3175">
                  <a:noFill/>
                  <a:prstDash val="dash"/>
                </a:ln>
                <a:solidFill>
                  <a:srgbClr val="E7E6E6">
                    <a:lumMod val="25000"/>
                  </a:srgbClr>
                </a:solidFill>
                <a:latin typeface="微软雅黑" panose="020B0503020204020204" charset="-122"/>
                <a:cs typeface="微软雅黑" panose="020B0503020204020204" charset="-122"/>
                <a:sym typeface="+mn-ea"/>
              </a:rPr>
              <a:t>Avaluable at:[</a:t>
            </a:r>
            <a:r>
              <a:rPr lang="en-US" altLang="zh-CN" spc="50" dirty="0">
                <a:ln w="3175">
                  <a:noFill/>
                  <a:prstDash val="dash"/>
                </a:ln>
                <a:solidFill>
                  <a:srgbClr val="E7E6E6">
                    <a:lumMod val="25000"/>
                  </a:srgbClr>
                </a:solidFill>
                <a:latin typeface="微软雅黑" panose="020B0503020204020204" charset="-122"/>
                <a:cs typeface="微软雅黑" panose="020B0503020204020204" charset="-122"/>
                <a:sym typeface="+mn-ea"/>
                <a:hlinkClick r:id="rId1" tooltip="" action="ppaction://hlinkfile"/>
              </a:rPr>
              <a:t>https://www.realmofhistory.com/2018/07/02/ancient-celtic-gods-goddesses-facts/</a:t>
            </a:r>
            <a:r>
              <a:rPr lang="en-US" altLang="zh-CN" spc="50" dirty="0">
                <a:ln w="3175">
                  <a:noFill/>
                  <a:prstDash val="dash"/>
                </a:ln>
                <a:solidFill>
                  <a:srgbClr val="E7E6E6">
                    <a:lumMod val="25000"/>
                  </a:srgbClr>
                </a:solidFill>
                <a:latin typeface="微软雅黑" panose="020B0503020204020204" charset="-122"/>
                <a:cs typeface="微软雅黑" panose="020B0503020204020204" charset="-122"/>
                <a:sym typeface="+mn-ea"/>
              </a:rPr>
              <a:t>]</a:t>
            </a:r>
            <a:endParaRPr lang="en-US" altLang="zh-CN" spc="50" dirty="0">
              <a:ln w="3175">
                <a:noFill/>
                <a:prstDash val="dash"/>
              </a:ln>
              <a:solidFill>
                <a:srgbClr val="E7E6E6">
                  <a:lumMod val="25000"/>
                </a:srgbClr>
              </a:solidFill>
              <a:latin typeface="微软雅黑" panose="020B0503020204020204" charset="-122"/>
              <a:cs typeface="微软雅黑" panose="020B0503020204020204" charset="-122"/>
              <a:sym typeface="+mn-ea"/>
            </a:endParaRPr>
          </a:p>
          <a:p>
            <a:pPr algn="just">
              <a:lnSpc>
                <a:spcPct val="130000"/>
              </a:lnSpc>
              <a:spcAft>
                <a:spcPts val="800"/>
              </a:spcAft>
            </a:pPr>
            <a:r>
              <a:rPr lang="en-US" altLang="zh-CN" spc="50" dirty="0">
                <a:ln w="3175">
                  <a:noFill/>
                  <a:prstDash val="dash"/>
                </a:ln>
                <a:solidFill>
                  <a:srgbClr val="E7E6E6">
                    <a:lumMod val="25000"/>
                  </a:srgbClr>
                </a:solidFill>
                <a:latin typeface="微软雅黑" panose="020B0503020204020204" charset="-122"/>
                <a:cs typeface="微软雅黑" panose="020B0503020204020204" charset="-122"/>
                <a:sym typeface="+mn-ea"/>
              </a:rPr>
              <a:t>Some knloledges of Celt:</a:t>
            </a:r>
            <a:r>
              <a:rPr lang="en-US" altLang="zh-CN" spc="50" dirty="0">
                <a:ln w="3175">
                  <a:noFill/>
                  <a:prstDash val="dash"/>
                </a:ln>
                <a:solidFill>
                  <a:srgbClr val="E7E6E6">
                    <a:lumMod val="25000"/>
                  </a:srgbClr>
                </a:solidFill>
                <a:latin typeface="微软雅黑" panose="020B0503020204020204" charset="-122"/>
                <a:cs typeface="微软雅黑" panose="020B0503020204020204" charset="-122"/>
                <a:sym typeface="+mn-ea"/>
                <a:hlinkClick r:id="rId2" tooltip="" action="ppaction://hlinkfile"/>
              </a:rPr>
              <a:t>https://www.ancient.eu/celt/</a:t>
            </a:r>
            <a:endParaRPr lang="en-US" altLang="zh-CN" spc="50" dirty="0">
              <a:ln w="3175">
                <a:noFill/>
                <a:prstDash val="dash"/>
              </a:ln>
              <a:solidFill>
                <a:srgbClr val="E7E6E6">
                  <a:lumMod val="25000"/>
                </a:srgbClr>
              </a:solidFill>
              <a:latin typeface="微软雅黑" panose="020B0503020204020204" charset="-122"/>
              <a:cs typeface="微软雅黑" panose="020B0503020204020204" charset="-122"/>
              <a:sym typeface="+mn-ea"/>
            </a:endParaRPr>
          </a:p>
          <a:p>
            <a:pPr algn="just">
              <a:lnSpc>
                <a:spcPct val="130000"/>
              </a:lnSpc>
              <a:spcAft>
                <a:spcPts val="800"/>
              </a:spcAft>
            </a:pPr>
            <a:r>
              <a:rPr lang="en-US" altLang="zh-CN" spc="50" dirty="0">
                <a:ln w="3175">
                  <a:noFill/>
                  <a:prstDash val="dash"/>
                </a:ln>
                <a:solidFill>
                  <a:srgbClr val="E7E6E6">
                    <a:lumMod val="25000"/>
                  </a:srgbClr>
                </a:solidFill>
                <a:latin typeface="微软雅黑" panose="020B0503020204020204" charset="-122"/>
                <a:cs typeface="微软雅黑" panose="020B0503020204020204" charset="-122"/>
                <a:sym typeface="+mn-ea"/>
              </a:rPr>
              <a:t>Dattatreya,M(20</a:t>
            </a:r>
            <a:r>
              <a:rPr lang="en-US" altLang="zh-CN" spc="50" dirty="0">
                <a:ln w="3175">
                  <a:noFill/>
                  <a:prstDash val="dash"/>
                </a:ln>
                <a:solidFill>
                  <a:srgbClr val="E7E6E6">
                    <a:lumMod val="25000"/>
                  </a:srgbClr>
                </a:solidFill>
                <a:latin typeface="微软雅黑" panose="020B0503020204020204" charset="-122"/>
                <a:cs typeface="微软雅黑" panose="020B0503020204020204" charset="-122"/>
                <a:sym typeface="+mn-ea"/>
              </a:rPr>
              <a:t>Know About The Ancient Celts And The Fierce Celtic Warriors</a:t>
            </a:r>
            <a:endParaRPr lang="en-US" altLang="zh-CN" spc="50" dirty="0">
              <a:ln w="3175">
                <a:noFill/>
                <a:prstDash val="dash"/>
              </a:ln>
              <a:solidFill>
                <a:srgbClr val="E7E6E6">
                  <a:lumMod val="25000"/>
                </a:srgbClr>
              </a:solidFill>
              <a:latin typeface="微软雅黑" panose="020B0503020204020204" charset="-122"/>
              <a:cs typeface="微软雅黑" panose="020B0503020204020204" charset="-122"/>
              <a:sym typeface="+mn-ea"/>
            </a:endParaRPr>
          </a:p>
          <a:p>
            <a:pPr algn="just">
              <a:lnSpc>
                <a:spcPct val="130000"/>
              </a:lnSpc>
              <a:spcAft>
                <a:spcPts val="800"/>
              </a:spcAft>
            </a:pPr>
            <a:r>
              <a:rPr lang="en-US" altLang="zh-CN" spc="50" dirty="0">
                <a:ln w="3175">
                  <a:noFill/>
                  <a:prstDash val="dash"/>
                </a:ln>
                <a:solidFill>
                  <a:srgbClr val="E7E6E6">
                    <a:lumMod val="25000"/>
                  </a:srgbClr>
                </a:solidFill>
                <a:latin typeface="微软雅黑" panose="020B0503020204020204" charset="-122"/>
                <a:cs typeface="微软雅黑" panose="020B0503020204020204" charset="-122"/>
                <a:sym typeface="+mn-ea"/>
              </a:rPr>
              <a:t>Avaluable at:[</a:t>
            </a:r>
            <a:r>
              <a:rPr lang="en-US" altLang="zh-CN" spc="50" dirty="0">
                <a:ln w="3175">
                  <a:noFill/>
                  <a:prstDash val="dash"/>
                </a:ln>
                <a:solidFill>
                  <a:srgbClr val="E7E6E6">
                    <a:lumMod val="25000"/>
                  </a:srgbClr>
                </a:solidFill>
                <a:latin typeface="微软雅黑" panose="020B0503020204020204" charset="-122"/>
                <a:cs typeface="微软雅黑" panose="020B0503020204020204" charset="-122"/>
                <a:sym typeface="+mn-ea"/>
                <a:hlinkClick r:id="rId3" tooltip="" action="ppaction://hlinkfile"/>
              </a:rPr>
              <a:t>https://www.realmofhistory.com/2016/10/18/10-facts-ancient-celts-warriors/</a:t>
            </a:r>
            <a:r>
              <a:rPr lang="en-US" altLang="zh-CN" spc="50" dirty="0">
                <a:ln w="3175">
                  <a:noFill/>
                  <a:prstDash val="dash"/>
                </a:ln>
                <a:solidFill>
                  <a:srgbClr val="E7E6E6">
                    <a:lumMod val="25000"/>
                  </a:srgbClr>
                </a:solidFill>
                <a:latin typeface="微软雅黑" panose="020B0503020204020204" charset="-122"/>
                <a:cs typeface="微软雅黑" panose="020B0503020204020204" charset="-122"/>
                <a:sym typeface="+mn-ea"/>
              </a:rPr>
              <a:t>]</a:t>
            </a:r>
            <a:endParaRPr lang="en-US" altLang="zh-CN" spc="50" dirty="0">
              <a:ln w="3175">
                <a:noFill/>
                <a:prstDash val="dash"/>
              </a:ln>
              <a:solidFill>
                <a:srgbClr val="E7E6E6">
                  <a:lumMod val="25000"/>
                </a:srgbClr>
              </a:solidFill>
              <a:latin typeface="微软雅黑" panose="020B0503020204020204" charset="-122"/>
              <a:cs typeface="微软雅黑" panose="020B0503020204020204" charset="-122"/>
              <a:sym typeface="+mn-ea"/>
            </a:endParaRPr>
          </a:p>
          <a:p>
            <a:pPr algn="just">
              <a:lnSpc>
                <a:spcPct val="130000"/>
              </a:lnSpc>
              <a:spcAft>
                <a:spcPts val="800"/>
              </a:spcAft>
            </a:pPr>
            <a:r>
              <a:rPr lang="en-US" altLang="zh-CN" spc="50" dirty="0">
                <a:ln w="3175">
                  <a:noFill/>
                  <a:prstDash val="dash"/>
                </a:ln>
                <a:solidFill>
                  <a:srgbClr val="E7E6E6">
                    <a:lumMod val="25000"/>
                  </a:srgbClr>
                </a:solidFill>
                <a:latin typeface="微软雅黑" panose="020B0503020204020204" charset="-122"/>
                <a:cs typeface="微软雅黑" panose="020B0503020204020204" charset="-122"/>
                <a:sym typeface="+mn-ea"/>
              </a:rPr>
              <a:t>Celtic costume reted </a:t>
            </a:r>
            <a:r>
              <a:rPr lang="en-US" altLang="zh-CN" i="1" spc="50" dirty="0">
                <a:ln w="3175">
                  <a:noFill/>
                  <a:prstDash val="dash"/>
                </a:ln>
                <a:solidFill>
                  <a:srgbClr val="E7E6E6">
                    <a:lumMod val="25000"/>
                  </a:srgbClr>
                </a:solidFill>
                <a:latin typeface="微软雅黑" panose="020B0503020204020204" charset="-122"/>
                <a:cs typeface="微软雅黑" panose="020B0503020204020204" charset="-122"/>
                <a:sym typeface="+mn-ea"/>
              </a:rPr>
              <a:t>Outlander</a:t>
            </a:r>
            <a:r>
              <a:rPr lang="zh-CN" altLang="en-US" spc="50" dirty="0">
                <a:ln w="3175">
                  <a:noFill/>
                  <a:prstDash val="dash"/>
                </a:ln>
                <a:solidFill>
                  <a:srgbClr val="E7E6E6">
                    <a:lumMod val="25000"/>
                  </a:srgbClr>
                </a:solidFill>
                <a:latin typeface="微软雅黑" panose="020B0503020204020204" charset="-122"/>
                <a:cs typeface="微软雅黑" panose="020B0503020204020204" charset="-122"/>
                <a:sym typeface="+mn-ea"/>
              </a:rPr>
              <a:t>：</a:t>
            </a:r>
            <a:r>
              <a:rPr lang="en-US" altLang="zh-CN" spc="50" dirty="0">
                <a:ln w="3175">
                  <a:noFill/>
                  <a:prstDash val="dash"/>
                </a:ln>
                <a:solidFill>
                  <a:srgbClr val="E7E6E6">
                    <a:lumMod val="25000"/>
                  </a:srgbClr>
                </a:solidFill>
                <a:latin typeface="微软雅黑" panose="020B0503020204020204" charset="-122"/>
                <a:cs typeface="微软雅黑" panose="020B0503020204020204" charset="-122"/>
                <a:sym typeface="+mn-ea"/>
              </a:rPr>
              <a:t> </a:t>
            </a:r>
            <a:endParaRPr lang="en-US" altLang="zh-CN" spc="50" dirty="0">
              <a:ln w="3175">
                <a:noFill/>
                <a:prstDash val="dash"/>
              </a:ln>
              <a:solidFill>
                <a:srgbClr val="E7E6E6">
                  <a:lumMod val="25000"/>
                </a:srgbClr>
              </a:solidFill>
              <a:latin typeface="微软雅黑" panose="020B0503020204020204" charset="-122"/>
              <a:cs typeface="微软雅黑" panose="020B0503020204020204" charset="-122"/>
              <a:sym typeface="+mn-ea"/>
            </a:endParaRPr>
          </a:p>
          <a:p>
            <a:pPr algn="just">
              <a:lnSpc>
                <a:spcPct val="130000"/>
              </a:lnSpc>
              <a:spcAft>
                <a:spcPts val="800"/>
              </a:spcAft>
            </a:pPr>
            <a:r>
              <a:rPr lang="en-US" altLang="zh-CN" spc="50" dirty="0">
                <a:ln w="3175">
                  <a:noFill/>
                  <a:prstDash val="dash"/>
                </a:ln>
                <a:solidFill>
                  <a:srgbClr val="E7E6E6">
                    <a:lumMod val="25000"/>
                  </a:srgbClr>
                </a:solidFill>
                <a:latin typeface="微软雅黑" panose="020B0503020204020204" charset="-122"/>
                <a:cs typeface="微软雅黑" panose="020B0503020204020204" charset="-122"/>
                <a:sym typeface="+mn-ea"/>
                <a:hlinkClick r:id="rId4" tooltip=""/>
              </a:rPr>
              <a:t>http://topnewswood.com/tv-movies/outlander-costume-designer-shares-the-secrets-to-season-4s-costumes/</a:t>
            </a:r>
            <a:endParaRPr lang="en-US" altLang="zh-CN" spc="50" dirty="0">
              <a:ln w="3175">
                <a:noFill/>
                <a:prstDash val="dash"/>
              </a:ln>
              <a:solidFill>
                <a:srgbClr val="E7E6E6">
                  <a:lumMod val="25000"/>
                </a:srgbClr>
              </a:solidFill>
              <a:latin typeface="微软雅黑" panose="020B0503020204020204" charset="-122"/>
              <a:cs typeface="微软雅黑" panose="020B0503020204020204" charset="-122"/>
              <a:sym typeface="+mn-ea"/>
            </a:endParaRPr>
          </a:p>
        </p:txBody>
      </p:sp>
      <p:sp>
        <p:nvSpPr>
          <p:cNvPr id="3" name="文本框 2"/>
          <p:cNvSpPr txBox="1"/>
          <p:nvPr/>
        </p:nvSpPr>
        <p:spPr>
          <a:xfrm>
            <a:off x="1529080" y="440055"/>
            <a:ext cx="9133205" cy="730885"/>
          </a:xfrm>
          <a:prstGeom prst="rect">
            <a:avLst/>
          </a:prstGeom>
          <a:noFill/>
        </p:spPr>
        <p:txBody>
          <a:bodyPr wrap="square" rtlCol="0" anchor="t">
            <a:spAutoFit/>
          </a:bodyPr>
          <a:p>
            <a:pPr algn="ctr">
              <a:lnSpc>
                <a:spcPct val="130000"/>
              </a:lnSpc>
              <a:spcAft>
                <a:spcPts val="800"/>
              </a:spcAft>
            </a:pPr>
            <a:r>
              <a:rPr lang="en-US" altLang="zh-CN" sz="3200">
                <a:latin typeface="微软雅黑" panose="020B0503020204020204" charset="-122"/>
                <a:ea typeface="微软雅黑" panose="020B0503020204020204" charset="-122"/>
              </a:rPr>
              <a:t>Reference link</a:t>
            </a:r>
            <a:endParaRPr lang="en-US" altLang="zh-CN" sz="3200">
              <a:latin typeface="微软雅黑" panose="020B0503020204020204" charset="-122"/>
              <a:ea typeface="微软雅黑" panose="020B0503020204020204" charset="-122"/>
            </a:endParaRPr>
          </a:p>
        </p:txBody>
      </p:sp>
    </p:spTree>
    <p:custDataLst>
      <p:tags r:id="rId5"/>
    </p:custDataLst>
  </p:cSld>
  <p:clrMapOvr>
    <a:masterClrMapping/>
  </p:clrMapOvr>
</p:sld>
</file>

<file path=ppt/tags/tag1.xml><?xml version="1.0" encoding="utf-8"?>
<p:tagLst xmlns:p="http://schemas.openxmlformats.org/presentationml/2006/main">
  <p:tag name="KSO_WM_UNIT_LARGE_SHAPE"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4.xml><?xml version="1.0" encoding="utf-8"?>
<p:tagLst xmlns:p="http://schemas.openxmlformats.org/presentationml/2006/main">
  <p:tag name="KSO_WM_UNIT_LARGE_SHAPE"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6.xml><?xml version="1.0" encoding="utf-8"?>
<p:tagLst xmlns:p="http://schemas.openxmlformats.org/presentationml/2006/main">
  <p:tag name="KSO_WM_UNIT_LARGE_SHAPE" val="1"/>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0238"/>
</p:tagLst>
</file>

<file path=ppt/tags/tag6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0238"/>
</p:tagLst>
</file>

<file path=ppt/tags/tag6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8.xml><?xml version="1.0" encoding="utf-8"?>
<p:tagLst xmlns:p="http://schemas.openxmlformats.org/presentationml/2006/main">
  <p:tag name="KSO_WM_TEMPLATE_THUMBS_INDEX" val="1、4、5、7、8"/>
  <p:tag name="KSO_WM_TEMPLATE_SUBCATEGORY" val="0"/>
  <p:tag name="KSO_WM_UNIT_SHOW_EDIT_AREA_INDICATION" val="0"/>
  <p:tag name="KSO_WM_TAG_VERSION" val="1.0"/>
  <p:tag name="KSO_WM_BEAUTIFY_FLAG" val="#wm#"/>
  <p:tag name="KSO_WM_TEMPLATE_CATEGORY" val="custom"/>
  <p:tag name="KSO_WM_TEMPLATE_INDEX" val="20200238"/>
</p:tagLst>
</file>

<file path=ppt/tags/tag69.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1"/>
  <p:tag name="KSO_WM_UNIT_ID" val="custom20200238_4*i*1"/>
  <p:tag name="KSO_WM_TEMPLATE_CATEGORY" val="custom"/>
  <p:tag name="KSO_WM_TEMPLATE_INDEX" val="20200238"/>
  <p:tag name="KSO_WM_UNIT_LAYERLEVEL" val="1"/>
  <p:tag name="KSO_WM_TAG_VERSION" val="1.0"/>
  <p:tag name="KSO_WM_BEAUTIFY_FLAG" val="#wm#"/>
  <p:tag name="KSO_WM_UNIT_FILL_FORE_SCHEMECOLOR_INDEX" val="5"/>
  <p:tag name="KSO_WM_UNIT_FILL_TYPE" val="1"/>
  <p:tag name="KSO_WM_UNIT_TEXT_FILL_FORE_SCHEMECOLOR_INDEX" val="2"/>
  <p:tag name="KSO_WM_UNIT_TEXT_FILL_TYPE" val="1"/>
  <p:tag name="KSO_WM_UNIT_USESOURCEFORMAT_APPLY" val="1"/>
</p:tagLst>
</file>

<file path=ppt/tags/tag70.xml><?xml version="1.0" encoding="utf-8"?>
<p:tagLst xmlns:p="http://schemas.openxmlformats.org/presentationml/2006/main">
  <p:tag name="KSO_WM_UNIT_ISCONTENTSTITLE" val="0"/>
  <p:tag name="KSO_WM_UNIT_NOCLEAR" val="0"/>
  <p:tag name="KSO_WM_UNIT_VALUE" val="8"/>
  <p:tag name="KSO_WM_UNIT_HIGHLIGHT" val="0"/>
  <p:tag name="KSO_WM_UNIT_COMPATIBLE" val="0"/>
  <p:tag name="KSO_WM_UNIT_DIAGRAM_ISNUMVISUAL" val="0"/>
  <p:tag name="KSO_WM_UNIT_DIAGRAM_ISREFERUNIT" val="0"/>
  <p:tag name="KSO_WM_DIAGRAM_GROUP_CODE" val="l1-1"/>
  <p:tag name="KSO_WM_UNIT_TYPE" val="b"/>
  <p:tag name="KSO_WM_UNIT_INDEX" val="1"/>
  <p:tag name="KSO_WM_UNIT_ID" val="custom20200238_4*b*1"/>
  <p:tag name="KSO_WM_TEMPLATE_CATEGORY" val="custom"/>
  <p:tag name="KSO_WM_TEMPLATE_INDEX" val="20200238"/>
  <p:tag name="KSO_WM_UNIT_LAYERLEVEL" val="1"/>
  <p:tag name="KSO_WM_TAG_VERSION" val="1.0"/>
  <p:tag name="KSO_WM_BEAUTIFY_FLAG" val="#wm#"/>
  <p:tag name="KSO_WM_UNIT_PRESET_TEXT" val="CONTENTS"/>
  <p:tag name="KSO_WM_UNIT_TEXT_FILL_FORE_SCHEMECOLOR_INDEX" val="14"/>
  <p:tag name="KSO_WM_UNIT_TEXT_FILL_TYPE" val="1"/>
  <p:tag name="KSO_WM_UNIT_USESOURCEFORMAT_APPLY" val="1"/>
</p:tagLst>
</file>

<file path=ppt/tags/tag71.xml><?xml version="1.0" encoding="utf-8"?>
<p:tagLst xmlns:p="http://schemas.openxmlformats.org/presentationml/2006/main">
  <p:tag name="KSO_WM_UNIT_ISCONTENTSTITLE" val="1"/>
  <p:tag name="KSO_WM_UNIT_NOCLEAR" val="0"/>
  <p:tag name="KSO_WM_UNIT_VALUE" val="2"/>
  <p:tag name="KSO_WM_UNIT_HIGHLIGHT" val="0"/>
  <p:tag name="KSO_WM_UNIT_COMPATIBLE" val="0"/>
  <p:tag name="KSO_WM_UNIT_DIAGRAM_ISNUMVISUAL" val="0"/>
  <p:tag name="KSO_WM_UNIT_DIAGRAM_ISREFERUNIT" val="0"/>
  <p:tag name="KSO_WM_DIAGRAM_GROUP_CODE" val="l1-1"/>
  <p:tag name="KSO_WM_UNIT_TYPE" val="a"/>
  <p:tag name="KSO_WM_UNIT_INDEX" val="1"/>
  <p:tag name="KSO_WM_UNIT_ID" val="custom20200238_4*a*1"/>
  <p:tag name="KSO_WM_TEMPLATE_CATEGORY" val="custom"/>
  <p:tag name="KSO_WM_TEMPLATE_INDEX" val="20200238"/>
  <p:tag name="KSO_WM_UNIT_LAYERLEVEL" val="1"/>
  <p:tag name="KSO_WM_TAG_VERSION" val="1.0"/>
  <p:tag name="KSO_WM_BEAUTIFY_FLAG" val="#wm#"/>
  <p:tag name="KSO_WM_UNIT_PRESET_TEXT" val="目录"/>
  <p:tag name="KSO_WM_UNIT_TEXT_FILL_FORE_SCHEMECOLOR_INDEX" val="14"/>
  <p:tag name="KSO_WM_UNIT_TEXT_FILL_TYPE" val="1"/>
  <p:tag name="KSO_WM_UNIT_USESOURCEFORMAT_APPLY" val="1"/>
</p:tagLst>
</file>

<file path=ppt/tags/tag72.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1_1"/>
  <p:tag name="KSO_WM_UNIT_ID" val="custom20200238_4*l_h_i*1_1_1"/>
  <p:tag name="KSO_WM_TEMPLATE_CATEGORY" val="custom"/>
  <p:tag name="KSO_WM_TEMPLATE_INDEX" val="20200238"/>
  <p:tag name="KSO_WM_UNIT_LAYERLEVEL" val="1_1_1"/>
  <p:tag name="KSO_WM_TAG_VERSION" val="1.0"/>
  <p:tag name="KSO_WM_BEAUTIFY_FLAG" val="#wm#"/>
  <p:tag name="KSO_WM_UNIT_TEXT_FILL_FORE_SCHEMECOLOR_INDEX" val="5"/>
  <p:tag name="KSO_WM_UNIT_TEXT_FILL_TYPE" val="1"/>
  <p:tag name="KSO_WM_UNIT_USESOURCEFORMAT_APPLY" val="1"/>
</p:tagLst>
</file>

<file path=ppt/tags/tag73.xml><?xml version="1.0" encoding="utf-8"?>
<p:tagLst xmlns:p="http://schemas.openxmlformats.org/presentationml/2006/main">
  <p:tag name="KSO_WM_UNIT_ISCONTENTSTITLE" val="0"/>
  <p:tag name="KSO_WM_UNIT_NOCLEAR" val="0"/>
  <p:tag name="KSO_WM_UNIT_VALUE" val="15"/>
  <p:tag name="KSO_WM_UNIT_HIGHLIGHT" val="0"/>
  <p:tag name="KSO_WM_UNIT_COMPATIBLE" val="0"/>
  <p:tag name="KSO_WM_UNIT_DIAGRAM_ISNUMVISUAL" val="0"/>
  <p:tag name="KSO_WM_UNIT_DIAGRAM_ISREFERUNIT" val="0"/>
  <p:tag name="KSO_WM_DIAGRAM_GROUP_CODE" val="l1-1"/>
  <p:tag name="KSO_WM_UNIT_TYPE" val="l_h_a"/>
  <p:tag name="KSO_WM_UNIT_INDEX" val="1_1_1"/>
  <p:tag name="KSO_WM_UNIT_ID" val="custom20200238_4*l_h_a*1_1_1"/>
  <p:tag name="KSO_WM_TEMPLATE_CATEGORY" val="custom"/>
  <p:tag name="KSO_WM_TEMPLATE_INDEX" val="20200238"/>
  <p:tag name="KSO_WM_UNIT_LAYERLEVEL" val="1_1_1"/>
  <p:tag name="KSO_WM_TAG_VERSION" val="1.0"/>
  <p:tag name="KSO_WM_BEAUTIFY_FLAG" val="#wm#"/>
  <p:tag name="KSO_WM_UNIT_PRESET_TEXT" val="点击此处添加小标题"/>
  <p:tag name="KSO_WM_UNIT_TEXT_FILL_FORE_SCHEMECOLOR_INDEX" val="13"/>
  <p:tag name="KSO_WM_UNIT_TEXT_FILL_TYPE" val="1"/>
  <p:tag name="KSO_WM_UNIT_USESOURCEFORMAT_APPLY" val="1"/>
</p:tagLst>
</file>

<file path=ppt/tags/tag74.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1_2"/>
  <p:tag name="KSO_WM_UNIT_ID" val="custom20200238_4*l_h_i*1_1_2"/>
  <p:tag name="KSO_WM_TEMPLATE_CATEGORY" val="custom"/>
  <p:tag name="KSO_WM_TEMPLATE_INDEX" val="20200238"/>
  <p:tag name="KSO_WM_UNIT_LAYERLEVEL" val="1_1_1"/>
  <p:tag name="KSO_WM_TAG_VERSION" val="1.0"/>
  <p:tag name="KSO_WM_BEAUTIFY_FLAG" val="#wm#"/>
  <p:tag name="KSO_WM_UNIT_FILL_FORE_SCHEMECOLOR_INDEX" val="13"/>
  <p:tag name="KSO_WM_UNIT_FILL_TYPE" val="1"/>
  <p:tag name="KSO_WM_UNIT_TEXT_FILL_FORE_SCHEMECOLOR_INDEX" val="5"/>
  <p:tag name="KSO_WM_UNIT_TEXT_FILL_TYPE" val="1"/>
  <p:tag name="KSO_WM_UNIT_USESOURCEFORMAT_APPLY" val="1"/>
</p:tagLst>
</file>

<file path=ppt/tags/tag75.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2_1"/>
  <p:tag name="KSO_WM_UNIT_ID" val="custom20200238_4*l_h_i*1_2_1"/>
  <p:tag name="KSO_WM_TEMPLATE_CATEGORY" val="custom"/>
  <p:tag name="KSO_WM_TEMPLATE_INDEX" val="20200238"/>
  <p:tag name="KSO_WM_UNIT_LAYERLEVEL" val="1_1_1"/>
  <p:tag name="KSO_WM_TAG_VERSION" val="1.0"/>
  <p:tag name="KSO_WM_BEAUTIFY_FLAG" val="#wm#"/>
  <p:tag name="KSO_WM_UNIT_TEXT_FILL_FORE_SCHEMECOLOR_INDEX" val="5"/>
  <p:tag name="KSO_WM_UNIT_TEXT_FILL_TYPE" val="1"/>
  <p:tag name="KSO_WM_UNIT_USESOURCEFORMAT_APPLY" val="1"/>
</p:tagLst>
</file>

<file path=ppt/tags/tag76.xml><?xml version="1.0" encoding="utf-8"?>
<p:tagLst xmlns:p="http://schemas.openxmlformats.org/presentationml/2006/main">
  <p:tag name="KSO_WM_UNIT_ISCONTENTSTITLE" val="0"/>
  <p:tag name="KSO_WM_UNIT_NOCLEAR" val="0"/>
  <p:tag name="KSO_WM_UNIT_VALUE" val="15"/>
  <p:tag name="KSO_WM_UNIT_HIGHLIGHT" val="0"/>
  <p:tag name="KSO_WM_UNIT_COMPATIBLE" val="0"/>
  <p:tag name="KSO_WM_UNIT_DIAGRAM_ISNUMVISUAL" val="0"/>
  <p:tag name="KSO_WM_UNIT_DIAGRAM_ISREFERUNIT" val="0"/>
  <p:tag name="KSO_WM_DIAGRAM_GROUP_CODE" val="l1-1"/>
  <p:tag name="KSO_WM_UNIT_TYPE" val="l_h_a"/>
  <p:tag name="KSO_WM_UNIT_INDEX" val="1_2_1"/>
  <p:tag name="KSO_WM_UNIT_ID" val="custom20200238_4*l_h_a*1_2_1"/>
  <p:tag name="KSO_WM_TEMPLATE_CATEGORY" val="custom"/>
  <p:tag name="KSO_WM_TEMPLATE_INDEX" val="20200238"/>
  <p:tag name="KSO_WM_UNIT_LAYERLEVEL" val="1_1_1"/>
  <p:tag name="KSO_WM_TAG_VERSION" val="1.0"/>
  <p:tag name="KSO_WM_BEAUTIFY_FLAG" val="#wm#"/>
  <p:tag name="KSO_WM_UNIT_PRESET_TEXT" val="点击此处添加小标题"/>
  <p:tag name="KSO_WM_UNIT_TEXT_FILL_FORE_SCHEMECOLOR_INDEX" val="13"/>
  <p:tag name="KSO_WM_UNIT_TEXT_FILL_TYPE" val="1"/>
  <p:tag name="KSO_WM_UNIT_USESOURCEFORMAT_APPLY" val="1"/>
</p:tagLst>
</file>

<file path=ppt/tags/tag77.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2_2"/>
  <p:tag name="KSO_WM_UNIT_ID" val="custom20200238_4*l_h_i*1_2_2"/>
  <p:tag name="KSO_WM_TEMPLATE_CATEGORY" val="custom"/>
  <p:tag name="KSO_WM_TEMPLATE_INDEX" val="20200238"/>
  <p:tag name="KSO_WM_UNIT_LAYERLEVEL" val="1_1_1"/>
  <p:tag name="KSO_WM_TAG_VERSION" val="1.0"/>
  <p:tag name="KSO_WM_BEAUTIFY_FLAG" val="#wm#"/>
  <p:tag name="KSO_WM_UNIT_FILL_FORE_SCHEMECOLOR_INDEX" val="13"/>
  <p:tag name="KSO_WM_UNIT_FILL_TYPE" val="1"/>
  <p:tag name="KSO_WM_UNIT_TEXT_FILL_FORE_SCHEMECOLOR_INDEX" val="5"/>
  <p:tag name="KSO_WM_UNIT_TEXT_FILL_TYPE" val="1"/>
  <p:tag name="KSO_WM_UNIT_USESOURCEFORMAT_APPLY" val="1"/>
</p:tagLst>
</file>

<file path=ppt/tags/tag78.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3_1"/>
  <p:tag name="KSO_WM_UNIT_ID" val="custom20200238_4*l_h_i*1_3_1"/>
  <p:tag name="KSO_WM_TEMPLATE_CATEGORY" val="custom"/>
  <p:tag name="KSO_WM_TEMPLATE_INDEX" val="20200238"/>
  <p:tag name="KSO_WM_UNIT_LAYERLEVEL" val="1_1_1"/>
  <p:tag name="KSO_WM_TAG_VERSION" val="1.0"/>
  <p:tag name="KSO_WM_BEAUTIFY_FLAG" val="#wm#"/>
  <p:tag name="KSO_WM_UNIT_TEXT_FILL_FORE_SCHEMECOLOR_INDEX" val="5"/>
  <p:tag name="KSO_WM_UNIT_TEXT_FILL_TYPE" val="1"/>
  <p:tag name="KSO_WM_UNIT_USESOURCEFORMAT_APPLY" val="1"/>
</p:tagLst>
</file>

<file path=ppt/tags/tag79.xml><?xml version="1.0" encoding="utf-8"?>
<p:tagLst xmlns:p="http://schemas.openxmlformats.org/presentationml/2006/main">
  <p:tag name="KSO_WM_UNIT_ISCONTENTSTITLE" val="0"/>
  <p:tag name="KSO_WM_UNIT_NOCLEAR" val="0"/>
  <p:tag name="KSO_WM_UNIT_VALUE" val="15"/>
  <p:tag name="KSO_WM_UNIT_HIGHLIGHT" val="0"/>
  <p:tag name="KSO_WM_UNIT_COMPATIBLE" val="0"/>
  <p:tag name="KSO_WM_UNIT_DIAGRAM_ISNUMVISUAL" val="0"/>
  <p:tag name="KSO_WM_UNIT_DIAGRAM_ISREFERUNIT" val="0"/>
  <p:tag name="KSO_WM_DIAGRAM_GROUP_CODE" val="l1-1"/>
  <p:tag name="KSO_WM_UNIT_TYPE" val="l_h_a"/>
  <p:tag name="KSO_WM_UNIT_INDEX" val="1_3_1"/>
  <p:tag name="KSO_WM_UNIT_ID" val="custom20200238_4*l_h_a*1_3_1"/>
  <p:tag name="KSO_WM_TEMPLATE_CATEGORY" val="custom"/>
  <p:tag name="KSO_WM_TEMPLATE_INDEX" val="20200238"/>
  <p:tag name="KSO_WM_UNIT_LAYERLEVEL" val="1_1_1"/>
  <p:tag name="KSO_WM_TAG_VERSION" val="1.0"/>
  <p:tag name="KSO_WM_BEAUTIFY_FLAG" val="#wm#"/>
  <p:tag name="KSO_WM_UNIT_PRESET_TEXT" val="点击此处添加小标题"/>
  <p:tag name="KSO_WM_UNIT_TEXT_FILL_FORE_SCHEMECOLOR_INDEX" val="13"/>
  <p:tag name="KSO_WM_UNIT_TEXT_FILL_TYPE" val="1"/>
  <p:tag name="KSO_WM_UNIT_USESOURCEFORMAT_APPLY" val="1"/>
</p:tagLst>
</file>

<file path=ppt/tags/tag80.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3_2"/>
  <p:tag name="KSO_WM_UNIT_ID" val="custom20200238_4*l_h_i*1_3_2"/>
  <p:tag name="KSO_WM_TEMPLATE_CATEGORY" val="custom"/>
  <p:tag name="KSO_WM_TEMPLATE_INDEX" val="20200238"/>
  <p:tag name="KSO_WM_UNIT_LAYERLEVEL" val="1_1_1"/>
  <p:tag name="KSO_WM_TAG_VERSION" val="1.0"/>
  <p:tag name="KSO_WM_BEAUTIFY_FLAG" val="#wm#"/>
  <p:tag name="KSO_WM_UNIT_FILL_FORE_SCHEMECOLOR_INDEX" val="13"/>
  <p:tag name="KSO_WM_UNIT_FILL_TYPE" val="1"/>
  <p:tag name="KSO_WM_UNIT_TEXT_FILL_FORE_SCHEMECOLOR_INDEX" val="5"/>
  <p:tag name="KSO_WM_UNIT_TEXT_FILL_TYPE" val="1"/>
  <p:tag name="KSO_WM_UNIT_USESOURCEFORMAT_APPLY" val="1"/>
</p:tagLst>
</file>

<file path=ppt/tags/tag81.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4_1"/>
  <p:tag name="KSO_WM_UNIT_ID" val="custom20200238_4*l_h_i*1_4_1"/>
  <p:tag name="KSO_WM_TEMPLATE_CATEGORY" val="custom"/>
  <p:tag name="KSO_WM_TEMPLATE_INDEX" val="20200238"/>
  <p:tag name="KSO_WM_UNIT_LAYERLEVEL" val="1_1_1"/>
  <p:tag name="KSO_WM_TAG_VERSION" val="1.0"/>
  <p:tag name="KSO_WM_BEAUTIFY_FLAG" val="#wm#"/>
  <p:tag name="KSO_WM_UNIT_TEXT_FILL_FORE_SCHEMECOLOR_INDEX" val="5"/>
  <p:tag name="KSO_WM_UNIT_TEXT_FILL_TYPE" val="1"/>
  <p:tag name="KSO_WM_UNIT_USESOURCEFORMAT_APPLY" val="1"/>
</p:tagLst>
</file>

<file path=ppt/tags/tag82.xml><?xml version="1.0" encoding="utf-8"?>
<p:tagLst xmlns:p="http://schemas.openxmlformats.org/presentationml/2006/main">
  <p:tag name="KSO_WM_UNIT_ISCONTENTSTITLE" val="0"/>
  <p:tag name="KSO_WM_UNIT_NOCLEAR" val="0"/>
  <p:tag name="KSO_WM_UNIT_VALUE" val="15"/>
  <p:tag name="KSO_WM_UNIT_HIGHLIGHT" val="0"/>
  <p:tag name="KSO_WM_UNIT_COMPATIBLE" val="0"/>
  <p:tag name="KSO_WM_UNIT_DIAGRAM_ISNUMVISUAL" val="0"/>
  <p:tag name="KSO_WM_UNIT_DIAGRAM_ISREFERUNIT" val="0"/>
  <p:tag name="KSO_WM_DIAGRAM_GROUP_CODE" val="l1-1"/>
  <p:tag name="KSO_WM_UNIT_TYPE" val="l_h_a"/>
  <p:tag name="KSO_WM_UNIT_INDEX" val="1_4_1"/>
  <p:tag name="KSO_WM_UNIT_ID" val="custom20200238_4*l_h_a*1_4_1"/>
  <p:tag name="KSO_WM_TEMPLATE_CATEGORY" val="custom"/>
  <p:tag name="KSO_WM_TEMPLATE_INDEX" val="20200238"/>
  <p:tag name="KSO_WM_UNIT_LAYERLEVEL" val="1_1_1"/>
  <p:tag name="KSO_WM_TAG_VERSION" val="1.0"/>
  <p:tag name="KSO_WM_BEAUTIFY_FLAG" val="#wm#"/>
  <p:tag name="KSO_WM_UNIT_PRESET_TEXT" val="点击此处添加小标题"/>
  <p:tag name="KSO_WM_UNIT_TEXT_FILL_FORE_SCHEMECOLOR_INDEX" val="13"/>
  <p:tag name="KSO_WM_UNIT_TEXT_FILL_TYPE" val="1"/>
  <p:tag name="KSO_WM_UNIT_USESOURCEFORMAT_APPLY" val="1"/>
</p:tagLst>
</file>

<file path=ppt/tags/tag83.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4_2"/>
  <p:tag name="KSO_WM_UNIT_ID" val="custom20200238_4*l_h_i*1_4_2"/>
  <p:tag name="KSO_WM_TEMPLATE_CATEGORY" val="custom"/>
  <p:tag name="KSO_WM_TEMPLATE_INDEX" val="20200238"/>
  <p:tag name="KSO_WM_UNIT_LAYERLEVEL" val="1_1_1"/>
  <p:tag name="KSO_WM_TAG_VERSION" val="1.0"/>
  <p:tag name="KSO_WM_BEAUTIFY_FLAG" val="#wm#"/>
  <p:tag name="KSO_WM_UNIT_FILL_FORE_SCHEMECOLOR_INDEX" val="13"/>
  <p:tag name="KSO_WM_UNIT_FILL_TYPE" val="1"/>
  <p:tag name="KSO_WM_UNIT_TEXT_FILL_FORE_SCHEMECOLOR_INDEX" val="5"/>
  <p:tag name="KSO_WM_UNIT_TEXT_FILL_TYPE" val="1"/>
  <p:tag name="KSO_WM_UNIT_USESOURCEFORMAT_APPLY" val="1"/>
</p:tagLst>
</file>

<file path=ppt/tags/tag84.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3"/>
  <p:tag name="KSO_WM_UNIT_ID" val="custom20200238_4*i*3"/>
  <p:tag name="KSO_WM_TEMPLATE_CATEGORY" val="custom"/>
  <p:tag name="KSO_WM_TEMPLATE_INDEX" val="20200238"/>
  <p:tag name="KSO_WM_UNIT_LAYERLEVEL" val="1"/>
  <p:tag name="KSO_WM_TAG_VERSION" val="1.0"/>
  <p:tag name="KSO_WM_BEAUTIFY_FLAG" val="#wm#"/>
  <p:tag name="KSO_WM_UNIT_USESOURCEFORMAT_APPLY" val="1"/>
</p:tagLst>
</file>

<file path=ppt/tags/tag85.xml><?xml version="1.0" encoding="utf-8"?>
<p:tagLst xmlns:p="http://schemas.openxmlformats.org/presentationml/2006/main">
  <p:tag name="KSO_WM_UNIT_LARGE_SHAPE" val="1"/>
  <p:tag name="KSO_WM_UNIT_HIGHLIGHT" val="0"/>
  <p:tag name="KSO_WM_UNIT_COMPATIBLE" val="0"/>
  <p:tag name="KSO_WM_UNIT_DIAGRAM_ISNUMVISUAL" val="0"/>
  <p:tag name="KSO_WM_UNIT_DIAGRAM_ISREFERUNIT" val="0"/>
  <p:tag name="KSO_WM_DIAGRAM_GROUP_CODE" val="l1-1"/>
  <p:tag name="KSO_WM_UNIT_TYPE" val="i"/>
  <p:tag name="KSO_WM_UNIT_INDEX" val="4"/>
  <p:tag name="KSO_WM_UNIT_ID" val="custom20200238_4*i*4"/>
  <p:tag name="KSO_WM_TEMPLATE_CATEGORY" val="custom"/>
  <p:tag name="KSO_WM_TEMPLATE_INDEX" val="20200238"/>
  <p:tag name="KSO_WM_UNIT_LAYERLEVEL" val="1"/>
  <p:tag name="KSO_WM_TAG_VERSION" val="1.0"/>
  <p:tag name="KSO_WM_BEAUTIFY_FLAG" val="#wm#"/>
  <p:tag name="KSO_WM_UNIT_TEXT_FILL_FORE_SCHEMECOLOR_INDEX" val="2"/>
  <p:tag name="KSO_WM_UNIT_TEXT_FILL_TYPE" val="1"/>
  <p:tag name="KSO_WM_UNIT_USESOURCEFORMAT_APPLY" val="1"/>
</p:tagLst>
</file>

<file path=ppt/tags/tag86.xml><?xml version="1.0" encoding="utf-8"?>
<p:tagLst xmlns:p="http://schemas.openxmlformats.org/presentationml/2006/main">
  <p:tag name="KSO_WM_SLIDE_ID" val="custom20200238_4"/>
  <p:tag name="KSO_WM_TEMPLATE_SUBCATEGORY" val="0"/>
  <p:tag name="KSO_WM_SLIDE_TYPE" val="contents"/>
  <p:tag name="KSO_WM_SLIDE_SUBTYPE" val="diag"/>
  <p:tag name="KSO_WM_SLIDE_ITEM_CNT" val="4"/>
  <p:tag name="KSO_WM_SLIDE_INDEX" val="4"/>
  <p:tag name="KSO_WM_DIAGRAM_GROUP_CODE" val="l1-1"/>
  <p:tag name="KSO_WM_SLIDE_DIAGTYPE" val="l"/>
  <p:tag name="KSO_WM_TAG_VERSION" val="1.0"/>
  <p:tag name="KSO_WM_BEAUTIFY_FLAG" val="#wm#"/>
  <p:tag name="KSO_WM_TEMPLATE_CATEGORY" val="custom"/>
  <p:tag name="KSO_WM_TEMPLATE_INDEX" val="20200238"/>
  <p:tag name="KSO_WM_SLIDE_LAYOUT" val="a_b_l"/>
  <p:tag name="KSO_WM_SLIDE_LAYOUT_CNT" val="1_1_1"/>
</p:tagLst>
</file>

<file path=ppt/tags/tag8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0624_1*a*1"/>
  <p:tag name="KSO_WM_TEMPLATE_CATEGORY" val="diagram"/>
  <p:tag name="KSO_WM_TEMPLATE_INDEX" val="20200624"/>
  <p:tag name="KSO_WM_UNIT_LAYERLEVEL" val="1"/>
  <p:tag name="KSO_WM_TAG_VERSION" val="1.0"/>
  <p:tag name="KSO_WM_BEAUTIFY_FLAG" val="#wm#"/>
  <p:tag name="KSO_WM_UNIT_ISCONTENTSTITLE" val="0"/>
  <p:tag name="KSO_WM_UNIT_PRESET_TEXT" val="傻根解酒&#13;包装盒效果图"/>
  <p:tag name="KSO_WM_UNIT_NOCLEAR" val="0"/>
  <p:tag name="KSO_WM_UNIT_VALUE" val="16"/>
  <p:tag name="KSO_WM_UNIT_TYPE" val="a"/>
  <p:tag name="KSO_WM_UNIT_INDEX" val="1"/>
</p:tagLst>
</file>

<file path=ppt/tags/tag8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0624_1*h_a*1_1"/>
  <p:tag name="KSO_WM_TEMPLATE_CATEGORY" val="diagram"/>
  <p:tag name="KSO_WM_TEMPLATE_INDEX" val="20200624"/>
  <p:tag name="KSO_WM_UNIT_LAYERLEVEL" val="1_1"/>
  <p:tag name="KSO_WM_TAG_VERSION" val="1.0"/>
  <p:tag name="KSO_WM_BEAUTIFY_FLAG" val="#wm#"/>
  <p:tag name="KSO_WM_UNIT_ISCONTENTSTITLE" val="0"/>
  <p:tag name="KSO_WM_UNIT_NOCLEAR" val="0"/>
  <p:tag name="KSO_WM_UNIT_VALUE" val="6"/>
  <p:tag name="KSO_WM_UNIT_TYPE" val="h_a"/>
  <p:tag name="KSO_WM_UNIT_INDEX" val="1_1"/>
  <p:tag name="KSO_WM_UNIT_PRESET_TEXT" val="产品效果图"/>
</p:tagLst>
</file>

<file path=ppt/tags/tag8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0624_1*f*1"/>
  <p:tag name="KSO_WM_TEMPLATE_CATEGORY" val="diagram"/>
  <p:tag name="KSO_WM_TEMPLATE_INDEX" val="20200624"/>
  <p:tag name="KSO_WM_UNIT_LAYERLEVEL" val="1"/>
  <p:tag name="KSO_WM_TAG_VERSION" val="1.0"/>
  <p:tag name="KSO_WM_BEAUTIFY_FLAG" val="#wm#"/>
  <p:tag name="KSO_WM_UNIT_PRESET_TEXT" val="包装盒顾名思义就是用来包装产品的盒子，可以按材料来分类比如：纸盒，铁盒，木盒，布盒，皮盒，亚克力盒，瓦楞包装盒、pvc盒等，也可以按产品的名称来分类比如：月饼盒、茶叶盒、枸杞盒、糖果盒、精美礼盒、土特产盒，酒盒，巧克力盒，食品药品保健品盒、食品包装盒，茶叶包装盒、文具盒等。包装盒功能：保证运输中产品的安全，提升产品的档次等。"/>
  <p:tag name="KSO_WM_UNIT_NOCLEAR" val="0"/>
  <p:tag name="KSO_WM_UNIT_VALUE" val="240"/>
  <p:tag name="KSO_WM_UNIT_TYPE" val="f"/>
  <p:tag name="KSO_WM_UNIT_INDEX" val="1"/>
</p:tagLst>
</file>

<file path=ppt/tags/tag90.xml><?xml version="1.0" encoding="utf-8"?>
<p:tagLst xmlns:p="http://schemas.openxmlformats.org/presentationml/2006/main">
  <p:tag name="KSO_WM_UNIT_VALUE" val="714*721"/>
  <p:tag name="KSO_WM_UNIT_HIGHLIGHT" val="0"/>
  <p:tag name="KSO_WM_UNIT_COMPATIBLE" val="0"/>
  <p:tag name="KSO_WM_UNIT_DIAGRAM_ISNUMVISUAL" val="0"/>
  <p:tag name="KSO_WM_UNIT_DIAGRAM_ISREFERUNIT" val="0"/>
  <p:tag name="KSO_WM_UNIT_TYPE" val="d"/>
  <p:tag name="KSO_WM_UNIT_INDEX" val="1"/>
  <p:tag name="KSO_WM_UNIT_ID" val="diagram20200318_1*d*1"/>
  <p:tag name="KSO_WM_TEMPLATE_CATEGORY" val="diagram"/>
  <p:tag name="KSO_WM_TEMPLATE_INDEX" val="20200318"/>
  <p:tag name="KSO_WM_UNIT_LAYERLEVEL" val="1"/>
  <p:tag name="KSO_WM_TAG_VERSION" val="1.0"/>
  <p:tag name="KSO_WM_BEAUTIFY_FLAG" val="#wm#"/>
</p:tagLst>
</file>

<file path=ppt/tags/tag91.xml><?xml version="1.0" encoding="utf-8"?>
<p:tagLst xmlns:p="http://schemas.openxmlformats.org/presentationml/2006/main">
  <p:tag name="KSO_WM_UNIT_VALUE" val="712*721"/>
  <p:tag name="KSO_WM_UNIT_HIGHLIGHT" val="0"/>
  <p:tag name="KSO_WM_UNIT_COMPATIBLE" val="0"/>
  <p:tag name="KSO_WM_UNIT_DIAGRAM_ISNUMVISUAL" val="0"/>
  <p:tag name="KSO_WM_UNIT_DIAGRAM_ISREFERUNIT" val="0"/>
  <p:tag name="KSO_WM_UNIT_TYPE" val="d"/>
  <p:tag name="KSO_WM_UNIT_INDEX" val="2"/>
  <p:tag name="KSO_WM_UNIT_ID" val="diagram20200318_1*d*2"/>
  <p:tag name="KSO_WM_TEMPLATE_CATEGORY" val="diagram"/>
  <p:tag name="KSO_WM_TEMPLATE_INDEX" val="20200318"/>
  <p:tag name="KSO_WM_UNIT_LAYERLEVEL" val="1"/>
  <p:tag name="KSO_WM_TAG_VERSION" val="1.0"/>
  <p:tag name="KSO_WM_BEAUTIFY_FLAG" val="#wm#"/>
</p:tagLst>
</file>

<file path=ppt/tags/tag92.xml><?xml version="1.0" encoding="utf-8"?>
<p:tagLst xmlns:p="http://schemas.openxmlformats.org/presentationml/2006/main">
  <p:tag name="KSO_WM_BEAUTIFY_FLAG" val="#wm#"/>
  <p:tag name="KSO_WM_TEMPLATE_CATEGORY" val="diagram"/>
  <p:tag name="KSO_WM_TEMPLATE_INDEX" val="20200624"/>
  <p:tag name="KSO_WM_SLIDE_ID" val="diagram20200624_1"/>
  <p:tag name="KSO_WM_TEMPLATE_SUBCATEGORY" val="0"/>
  <p:tag name="KSO_WM_SLIDE_TYPE" val="text"/>
  <p:tag name="KSO_WM_SLIDE_SUBTYPE" val="picTxt"/>
  <p:tag name="KSO_WM_SLIDE_ITEM_CNT" val="0"/>
  <p:tag name="KSO_WM_SLIDE_INDEX" val="1"/>
  <p:tag name="KSO_WM_SLIDE_SIZE" val="467.742*410.204"/>
  <p:tag name="KSO_WM_SLIDE_POSITION" val="447.687*65.4776"/>
  <p:tag name="KSO_WM_TAG_VERSION" val="1.0"/>
  <p:tag name="KSO_WM_SLIDE_LAYOUT" val="a_f_h"/>
  <p:tag name="KSO_WM_SLIDE_LAYOUT_CNT" val="1_1_2"/>
</p:tagLst>
</file>

<file path=ppt/tags/tag9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0632_1*i*1"/>
  <p:tag name="KSO_WM_TEMPLATE_CATEGORY" val="diagram"/>
  <p:tag name="KSO_WM_TEMPLATE_INDEX" val="20200632"/>
  <p:tag name="KSO_WM_UNIT_LAYERLEVEL" val="1"/>
  <p:tag name="KSO_WM_TAG_VERSION" val="1.0"/>
  <p:tag name="KSO_WM_BEAUTIFY_FLAG" val="#wm#"/>
  <p:tag name="KSO_WM_DIAGRAM_GROUP_CODE" val="l1-1"/>
  <p:tag name="KSO_WM_UNIT_TYPE" val="i"/>
  <p:tag name="KSO_WM_UNIT_INDEX" val="1"/>
  <p:tag name="KSO_WM_UNIT_FILL_FORE_SCHEMECOLOR_INDEX" val="5"/>
  <p:tag name="KSO_WM_UNIT_FILL_TYPE" val="1"/>
  <p:tag name="KSO_WM_UNIT_USESOURCEFORMAT_APPLY" val="1"/>
</p:tagLst>
</file>

<file path=ppt/tags/tag9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0632_1*i*2"/>
  <p:tag name="KSO_WM_TEMPLATE_CATEGORY" val="diagram"/>
  <p:tag name="KSO_WM_TEMPLATE_INDEX" val="20200632"/>
  <p:tag name="KSO_WM_UNIT_LAYERLEVEL" val="1"/>
  <p:tag name="KSO_WM_TAG_VERSION" val="1.0"/>
  <p:tag name="KSO_WM_BEAUTIFY_FLAG" val="#wm#"/>
  <p:tag name="KSO_WM_DIAGRAM_GROUP_CODE" val="l1-1"/>
  <p:tag name="KSO_WM_UNIT_TYPE" val="i"/>
  <p:tag name="KSO_WM_UNIT_INDEX" val="2"/>
  <p:tag name="KSO_WM_UNIT_TEXT_FILL_FORE_SCHEMECOLOR_INDEX" val="13"/>
  <p:tag name="KSO_WM_UNIT_TEXT_FILL_TYPE" val="1"/>
  <p:tag name="KSO_WM_UNIT_USESOURCEFORMAT_APPLY" val="1"/>
</p:tagLst>
</file>

<file path=ppt/tags/tag9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0632_1*f*1"/>
  <p:tag name="KSO_WM_TEMPLATE_CATEGORY" val="diagram"/>
  <p:tag name="KSO_WM_TEMPLATE_INDEX" val="20200632"/>
  <p:tag name="KSO_WM_UNIT_LAYERLEVEL" val="1"/>
  <p:tag name="KSO_WM_TAG_VERSION" val="1.0"/>
  <p:tag name="KSO_WM_BEAUTIFY_FLAG" val="#wm#"/>
  <p:tag name="KSO_WM_UNIT_PRESET_TEXT" val="单件产品的体积重量过大，当然他的体积也会很大。如果是多件产品放一箱的话，有规定的，重量不要超过20到25公斤。我想加双瓦的纸箱一般都可以承载的。包装，特别是外箱，它的一定作用是来保护产品的。那你要看它在运输、仓储和搬运当中如何合理的制订"/>
  <p:tag name="KSO_WM_UNIT_NOCLEAR" val="0"/>
  <p:tag name="KSO_WM_UNIT_VALUE" val="147"/>
  <p:tag name="KSO_WM_DIAGRAM_GROUP_CODE" val="l1-1"/>
  <p:tag name="KSO_WM_UNIT_TYPE" val="f"/>
  <p:tag name="KSO_WM_UNIT_INDEX" val="1"/>
  <p:tag name="KSO_WM_UNIT_TEXT_FILL_FORE_SCHEMECOLOR_INDEX" val="13"/>
  <p:tag name="KSO_WM_UNIT_TEXT_FILL_TYPE" val="1"/>
  <p:tag name="KSO_WM_UNIT_USESOURCEFORMAT_APPLY" val="1"/>
</p:tagLst>
</file>

<file path=ppt/tags/tag9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0632_1*a*1"/>
  <p:tag name="KSO_WM_TEMPLATE_CATEGORY" val="diagram"/>
  <p:tag name="KSO_WM_TEMPLATE_INDEX" val="20200632"/>
  <p:tag name="KSO_WM_UNIT_LAYERLEVEL" val="1"/>
  <p:tag name="KSO_WM_TAG_VERSION" val="1.0"/>
  <p:tag name="KSO_WM_BEAUTIFY_FLAG" val="#wm#"/>
  <p:tag name="KSO_WM_UNIT_ISCONTENTSTITLE" val="0"/>
  <p:tag name="KSO_WM_UNIT_PRESET_TEXT" val="四重包装+多重保护"/>
  <p:tag name="KSO_WM_UNIT_NOCLEAR" val="0"/>
  <p:tag name="KSO_WM_UNIT_VALUE" val="21"/>
  <p:tag name="KSO_WM_DIAGRAM_GROUP_CODE" val="l1-1"/>
  <p:tag name="KSO_WM_UNIT_TYPE" val="a"/>
  <p:tag name="KSO_WM_UNIT_INDEX" val="1"/>
  <p:tag name="KSO_WM_UNIT_TEXT_FILL_FORE_SCHEMECOLOR_INDEX" val="13"/>
  <p:tag name="KSO_WM_UNIT_TEXT_FILL_TYPE" val="1"/>
  <p:tag name="KSO_WM_UNIT_USESOURCEFORMAT_APPLY" val="1"/>
</p:tagLst>
</file>

<file path=ppt/tags/tag9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0632_1*l_h_d*1_1_1"/>
  <p:tag name="KSO_WM_TEMPLATE_CATEGORY" val="diagram"/>
  <p:tag name="KSO_WM_TEMPLATE_INDEX" val="20200632"/>
  <p:tag name="KSO_WM_UNIT_LAYERLEVEL" val="1_1_1"/>
  <p:tag name="KSO_WM_TAG_VERSION" val="1.0"/>
  <p:tag name="KSO_WM_BEAUTIFY_FLAG" val="#wm#"/>
  <p:tag name="KSO_WM_UNIT_VALUE" val="460*712"/>
  <p:tag name="KSO_WM_DIAGRAM_GROUP_CODE" val="l1-1"/>
  <p:tag name="KSO_WM_UNIT_TYPE" val="l_h_d"/>
  <p:tag name="KSO_WM_UNIT_INDEX" val="1_1_1"/>
  <p:tag name="KSO_WM_UNIT_USESOURCEFORMAT_APPLY" val="1"/>
</p:tagLst>
</file>

<file path=ppt/tags/tag9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0632_1*l_h_i*1_1_1"/>
  <p:tag name="KSO_WM_TEMPLATE_CATEGORY" val="diagram"/>
  <p:tag name="KSO_WM_TEMPLATE_INDEX" val="20200632"/>
  <p:tag name="KSO_WM_UNIT_LAYERLEVEL" val="1_1_1"/>
  <p:tag name="KSO_WM_TAG_VERSION" val="1.0"/>
  <p:tag name="KSO_WM_BEAUTIFY_FLAG" val="#wm#"/>
  <p:tag name="KSO_WM_DIAGRAM_GROUP_CODE" val="l1-1"/>
  <p:tag name="KSO_WM_UNIT_TYPE" val="l_h_i"/>
  <p:tag name="KSO_WM_UNIT_INDEX" val="1_1_1"/>
  <p:tag name="KSO_WM_UNIT_LINE_FORE_SCHEMECOLOR_INDEX" val="13"/>
  <p:tag name="KSO_WM_UNIT_LINE_FILL_TYPE" val="2"/>
  <p:tag name="KSO_WM_UNIT_TEXT_FILL_FORE_SCHEMECOLOR_INDEX" val="2"/>
  <p:tag name="KSO_WM_UNIT_TEXT_FILL_TYPE" val="1"/>
  <p:tag name="KSO_WM_UNIT_USESOURCEFORMAT_APPLY" val="1"/>
</p:tagLst>
</file>

<file path=ppt/tags/tag9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0632_1*l_h_d*1_2_1"/>
  <p:tag name="KSO_WM_TEMPLATE_CATEGORY" val="diagram"/>
  <p:tag name="KSO_WM_TEMPLATE_INDEX" val="20200632"/>
  <p:tag name="KSO_WM_UNIT_LAYERLEVEL" val="1_1_1"/>
  <p:tag name="KSO_WM_TAG_VERSION" val="1.0"/>
  <p:tag name="KSO_WM_BEAUTIFY_FLAG" val="#wm#"/>
  <p:tag name="KSO_WM_UNIT_VALUE" val="427*630"/>
  <p:tag name="KSO_WM_DIAGRAM_GROUP_CODE" val="l1-1"/>
  <p:tag name="KSO_WM_UNIT_TYPE" val="l_h_d"/>
  <p:tag name="KSO_WM_UNIT_INDEX" val="1_2_1"/>
  <p:tag name="KSO_WM_UNIT_USESOURCEFORMAT_APPLY" val="1"/>
</p:tagLst>
</file>

<file path=ppt/tags/tag10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0632_1*l_h_i*1_2_1"/>
  <p:tag name="KSO_WM_TEMPLATE_CATEGORY" val="diagram"/>
  <p:tag name="KSO_WM_TEMPLATE_INDEX" val="20200632"/>
  <p:tag name="KSO_WM_UNIT_LAYERLEVEL" val="1_1_1"/>
  <p:tag name="KSO_WM_TAG_VERSION" val="1.0"/>
  <p:tag name="KSO_WM_BEAUTIFY_FLAG" val="#wm#"/>
  <p:tag name="KSO_WM_DIAGRAM_GROUP_CODE" val="l1-1"/>
  <p:tag name="KSO_WM_UNIT_TYPE" val="l_h_i"/>
  <p:tag name="KSO_WM_UNIT_INDEX" val="1_2_1"/>
  <p:tag name="KSO_WM_UNIT_LINE_FORE_SCHEMECOLOR_INDEX" val="13"/>
  <p:tag name="KSO_WM_UNIT_LINE_FILL_TYPE" val="2"/>
  <p:tag name="KSO_WM_UNIT_TEXT_FILL_FORE_SCHEMECOLOR_INDEX" val="2"/>
  <p:tag name="KSO_WM_UNIT_TEXT_FILL_TYPE" val="1"/>
  <p:tag name="KSO_WM_UNIT_USESOURCEFORMAT_APPLY" val="1"/>
</p:tagLst>
</file>

<file path=ppt/tags/tag10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0632_1*l_h_d*1_3_1"/>
  <p:tag name="KSO_WM_TEMPLATE_CATEGORY" val="diagram"/>
  <p:tag name="KSO_WM_TEMPLATE_INDEX" val="20200632"/>
  <p:tag name="KSO_WM_UNIT_LAYERLEVEL" val="1_1_1"/>
  <p:tag name="KSO_WM_TAG_VERSION" val="1.0"/>
  <p:tag name="KSO_WM_BEAUTIFY_FLAG" val="#wm#"/>
  <p:tag name="KSO_WM_UNIT_VALUE" val="397*634"/>
  <p:tag name="KSO_WM_DIAGRAM_GROUP_CODE" val="l1-1"/>
  <p:tag name="KSO_WM_UNIT_TYPE" val="l_h_d"/>
  <p:tag name="KSO_WM_UNIT_INDEX" val="1_3_1"/>
  <p:tag name="KSO_WM_UNIT_USESOURCEFORMAT_APPLY" val="1"/>
</p:tagLst>
</file>

<file path=ppt/tags/tag10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0632_1*l_h_i*1_3_1"/>
  <p:tag name="KSO_WM_TEMPLATE_CATEGORY" val="diagram"/>
  <p:tag name="KSO_WM_TEMPLATE_INDEX" val="20200632"/>
  <p:tag name="KSO_WM_UNIT_LAYERLEVEL" val="1_1_1"/>
  <p:tag name="KSO_WM_TAG_VERSION" val="1.0"/>
  <p:tag name="KSO_WM_BEAUTIFY_FLAG" val="#wm#"/>
  <p:tag name="KSO_WM_DIAGRAM_GROUP_CODE" val="l1-1"/>
  <p:tag name="KSO_WM_UNIT_TYPE" val="l_h_i"/>
  <p:tag name="KSO_WM_UNIT_INDEX" val="1_3_1"/>
  <p:tag name="KSO_WM_UNIT_LINE_FORE_SCHEMECOLOR_INDEX" val="13"/>
  <p:tag name="KSO_WM_UNIT_LINE_FILL_TYPE" val="2"/>
  <p:tag name="KSO_WM_UNIT_TEXT_FILL_FORE_SCHEMECOLOR_INDEX" val="2"/>
  <p:tag name="KSO_WM_UNIT_TEXT_FILL_TYPE" val="1"/>
  <p:tag name="KSO_WM_UNIT_USESOURCEFORMAT_APPLY" val="1"/>
</p:tagLst>
</file>

<file path=ppt/tags/tag10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0632_1*l_h_d*1_4_1"/>
  <p:tag name="KSO_WM_TEMPLATE_CATEGORY" val="diagram"/>
  <p:tag name="KSO_WM_TEMPLATE_INDEX" val="20200632"/>
  <p:tag name="KSO_WM_UNIT_LAYERLEVEL" val="1_1_1"/>
  <p:tag name="KSO_WM_TAG_VERSION" val="1.0"/>
  <p:tag name="KSO_WM_BEAUTIFY_FLAG" val="#wm#"/>
  <p:tag name="KSO_WM_UNIT_VALUE" val="477*598"/>
  <p:tag name="KSO_WM_DIAGRAM_GROUP_CODE" val="l1-1"/>
  <p:tag name="KSO_WM_UNIT_TYPE" val="l_h_d"/>
  <p:tag name="KSO_WM_UNIT_INDEX" val="1_4_1"/>
  <p:tag name="KSO_WM_UNIT_USESOURCEFORMAT_APPLY" val="1"/>
</p:tagLst>
</file>

<file path=ppt/tags/tag10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0632_1*l_h_i*1_4_1"/>
  <p:tag name="KSO_WM_TEMPLATE_CATEGORY" val="diagram"/>
  <p:tag name="KSO_WM_TEMPLATE_INDEX" val="20200632"/>
  <p:tag name="KSO_WM_UNIT_LAYERLEVEL" val="1_1_1"/>
  <p:tag name="KSO_WM_TAG_VERSION" val="1.0"/>
  <p:tag name="KSO_WM_BEAUTIFY_FLAG" val="#wm#"/>
  <p:tag name="KSO_WM_DIAGRAM_GROUP_CODE" val="l1-1"/>
  <p:tag name="KSO_WM_UNIT_TYPE" val="l_h_i"/>
  <p:tag name="KSO_WM_UNIT_INDEX" val="1_4_1"/>
  <p:tag name="KSO_WM_UNIT_LINE_FORE_SCHEMECOLOR_INDEX" val="13"/>
  <p:tag name="KSO_WM_UNIT_LINE_FILL_TYPE" val="2"/>
  <p:tag name="KSO_WM_UNIT_TEXT_FILL_FORE_SCHEMECOLOR_INDEX" val="2"/>
  <p:tag name="KSO_WM_UNIT_TEXT_FILL_TYPE" val="1"/>
  <p:tag name="KSO_WM_UNIT_USESOURCEFORMAT_APPLY" val="1"/>
</p:tagLst>
</file>

<file path=ppt/tags/tag105.xml><?xml version="1.0" encoding="utf-8"?>
<p:tagLst xmlns:p="http://schemas.openxmlformats.org/presentationml/2006/main">
  <p:tag name="KSO_WM_BEAUTIFY_FLAG" val="#wm#"/>
  <p:tag name="KSO_WM_TEMPLATE_CATEGORY" val="diagram"/>
  <p:tag name="KSO_WM_TEMPLATE_INDEX" val="20200632"/>
  <p:tag name="KSO_WM_SLIDE_ID" val="diagram20200632_1"/>
  <p:tag name="KSO_WM_TEMPLATE_SUBCATEGORY" val="0"/>
  <p:tag name="KSO_WM_SLIDE_TYPE" val="text"/>
  <p:tag name="KSO_WM_SLIDE_SUBTYPE" val="diag"/>
  <p:tag name="KSO_WM_SLIDE_ITEM_CNT" val="4"/>
  <p:tag name="KSO_WM_SLIDE_INDEX" val="1"/>
  <p:tag name="KSO_WM_SLIDE_SIZE" val="948.65*161.9"/>
  <p:tag name="KSO_WM_SLIDE_POSITION" val="5.7*312.7"/>
  <p:tag name="KSO_WM_TAG_VERSION" val="1.0"/>
  <p:tag name="KSO_WM_DIAGRAM_GROUP_CODE" val="l1-1"/>
  <p:tag name="KSO_WM_SLIDE_DIAGTYPE" val="l"/>
  <p:tag name="KSO_WM_SLIDE_LAYOUT" val="a_f_l"/>
  <p:tag name="KSO_WM_SLIDE_LAYOUT_CNT" val="1_1_1"/>
</p:tagLst>
</file>

<file path=ppt/tags/tag10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2"/>
  <p:tag name="KSO_WM_UNIT_ID" val="diagram20195052_1*i*2"/>
  <p:tag name="KSO_WM_TEMPLATE_CATEGORY" val="diagram"/>
  <p:tag name="KSO_WM_TEMPLATE_INDEX" val="20195052"/>
  <p:tag name="KSO_WM_UNIT_LAYERLEVEL" val="1"/>
  <p:tag name="KSO_WM_TAG_VERSION" val="1.0"/>
  <p:tag name="KSO_WM_BEAUTIFY_FLAG" val="#wm#"/>
  <p:tag name="KSO_WM_UNIT_COLOR_SCHEME_SHAPE_ID" val="5"/>
  <p:tag name="KSO_WM_UNIT_COLOR_SCHEME_PARENT_PAGE" val="0_1"/>
  <p:tag name="KSO_WM_UNIT_DECOLORIZATION" val="1"/>
  <p:tag name="KSO_WM_UNIT_ADJUSTLAYOUT_ID" val="5"/>
</p:tagLst>
</file>

<file path=ppt/tags/tag107.xml><?xml version="1.0" encoding="utf-8"?>
<p:tagLst xmlns:p="http://schemas.openxmlformats.org/presentationml/2006/main">
  <p:tag name="KSO_WM_UNIT_VALUE" val="933*693"/>
  <p:tag name="KSO_WM_UNIT_HIGHLIGHT" val="0"/>
  <p:tag name="KSO_WM_UNIT_COMPATIBLE" val="0"/>
  <p:tag name="KSO_WM_UNIT_DIAGRAM_ISNUMVISUAL" val="0"/>
  <p:tag name="KSO_WM_UNIT_DIAGRAM_ISREFERUNIT" val="0"/>
  <p:tag name="KSO_WM_UNIT_TYPE" val="d"/>
  <p:tag name="KSO_WM_UNIT_INDEX" val="2"/>
  <p:tag name="KSO_WM_UNIT_ID" val="diagram20195052_1*d*2"/>
  <p:tag name="KSO_WM_TEMPLATE_CATEGORY" val="diagram"/>
  <p:tag name="KSO_WM_TEMPLATE_INDEX" val="20195052"/>
  <p:tag name="KSO_WM_UNIT_LAYERLEVEL" val="1"/>
  <p:tag name="KSO_WM_TAG_VERSION" val="1.0"/>
  <p:tag name="KSO_WM_BEAUTIFY_FLAG" val="#wm#"/>
  <p:tag name="KSO_WM_UNIT_COLOR_SCHEME_SHAPE_ID" val="26"/>
  <p:tag name="KSO_WM_UNIT_COLOR_SCHEME_PARENT_PAGE" val="0_1"/>
  <p:tag name="KSO_WM_UNIT_ADJUSTLAYOUT_ID" val="26"/>
  <p:tag name="KSO_WM_UNIT_PICTURE_CLIP_FLAG" val="1"/>
</p:tagLst>
</file>

<file path=ppt/tags/tag108.xml><?xml version="1.0" encoding="utf-8"?>
<p:tagLst xmlns:p="http://schemas.openxmlformats.org/presentationml/2006/main">
  <p:tag name="KSO_WM_UNIT_ISCONTENTSTITLE" val="0"/>
  <p:tag name="KSO_WM_UNIT_NOCLEAR" val="0"/>
  <p:tag name="KSO_WM_UNIT_VALUE" val="11"/>
  <p:tag name="KSO_WM_UNIT_HIGHLIGHT" val="0"/>
  <p:tag name="KSO_WM_UNIT_COMPATIBLE" val="0"/>
  <p:tag name="KSO_WM_UNIT_DIAGRAM_ISNUMVISUAL" val="0"/>
  <p:tag name="KSO_WM_UNIT_DIAGRAM_ISREFERUNIT" val="0"/>
  <p:tag name="KSO_WM_UNIT_TYPE" val="a"/>
  <p:tag name="KSO_WM_UNIT_INDEX" val="1"/>
  <p:tag name="KSO_WM_UNIT_ID" val="diagram20195052_1*a*1"/>
  <p:tag name="KSO_WM_TEMPLATE_CATEGORY" val="diagram"/>
  <p:tag name="KSO_WM_TEMPLATE_INDEX" val="20195052"/>
  <p:tag name="KSO_WM_UNIT_LAYERLEVEL" val="1"/>
  <p:tag name="KSO_WM_TAG_VERSION" val="1.0"/>
  <p:tag name="KSO_WM_BEAUTIFY_FLAG" val="#wm#"/>
  <p:tag name="KSO_WM_UNIT_PRESET_TEXT" val="3分钟学会骑行"/>
  <p:tag name="KSO_WM_UNIT_COLOR_SCHEME_SHAPE_ID" val="2"/>
  <p:tag name="KSO_WM_UNIT_COLOR_SCHEME_PARENT_PAGE" val="0_1"/>
  <p:tag name="KSO_WM_UNIT_ADJUSTLAYOUT_ID" val="2"/>
</p:tagLst>
</file>

<file path=ppt/tags/tag109.xml><?xml version="1.0" encoding="utf-8"?>
<p:tagLst xmlns:p="http://schemas.openxmlformats.org/presentationml/2006/main">
  <p:tag name="KSO_WM_UNIT_ISCONTENTSTITLE" val="0"/>
  <p:tag name="KSO_WM_UNIT_NOCLEAR" val="0"/>
  <p:tag name="KSO_WM_UNIT_VALUE" val="40"/>
  <p:tag name="KSO_WM_UNIT_HIGHLIGHT" val="0"/>
  <p:tag name="KSO_WM_UNIT_COMPATIBLE" val="0"/>
  <p:tag name="KSO_WM_UNIT_DIAGRAM_ISNUMVISUAL" val="0"/>
  <p:tag name="KSO_WM_UNIT_DIAGRAM_ISREFERUNIT" val="0"/>
  <p:tag name="KSO_WM_UNIT_TYPE" val="h_a"/>
  <p:tag name="KSO_WM_UNIT_INDEX" val="1_1"/>
  <p:tag name="KSO_WM_UNIT_ID" val="diagram20195052_1*h_a*1_1"/>
  <p:tag name="KSO_WM_TEMPLATE_CATEGORY" val="diagram"/>
  <p:tag name="KSO_WM_TEMPLATE_INDEX" val="20195052"/>
  <p:tag name="KSO_WM_UNIT_LAYERLEVEL" val="1_1"/>
  <p:tag name="KSO_WM_TAG_VERSION" val="1.0"/>
  <p:tag name="KSO_WM_BEAUTIFY_FLAG" val="#wm#"/>
  <p:tag name="KSO_WM_UNIT_PRESET_TEXT" val="几分钟上手，&#13;稍加练习就能熟练掌握。"/>
  <p:tag name="KSO_WM_UNIT_COLOR_SCHEME_SHAPE_ID" val="4"/>
  <p:tag name="KSO_WM_UNIT_COLOR_SCHEME_PARENT_PAGE" val="0_1"/>
  <p:tag name="KSO_WM_UNIT_ADJUSTLAYOUT_ID" val="4"/>
</p:tagLst>
</file>

<file path=ppt/tags/tag110.xml><?xml version="1.0" encoding="utf-8"?>
<p:tagLst xmlns:p="http://schemas.openxmlformats.org/presentationml/2006/main">
  <p:tag name="KSO_WM_UNIT_VALUE" val="933*693"/>
  <p:tag name="KSO_WM_UNIT_HIGHLIGHT" val="0"/>
  <p:tag name="KSO_WM_UNIT_COMPATIBLE" val="0"/>
  <p:tag name="KSO_WM_UNIT_DIAGRAM_ISNUMVISUAL" val="0"/>
  <p:tag name="KSO_WM_UNIT_DIAGRAM_ISREFERUNIT" val="0"/>
  <p:tag name="KSO_WM_UNIT_TYPE" val="d"/>
  <p:tag name="KSO_WM_UNIT_INDEX" val="2"/>
  <p:tag name="KSO_WM_UNIT_ID" val="diagram20195052_1*d*2"/>
  <p:tag name="KSO_WM_TEMPLATE_CATEGORY" val="diagram"/>
  <p:tag name="KSO_WM_TEMPLATE_INDEX" val="20195052"/>
  <p:tag name="KSO_WM_UNIT_LAYERLEVEL" val="1"/>
  <p:tag name="KSO_WM_TAG_VERSION" val="1.0"/>
  <p:tag name="KSO_WM_BEAUTIFY_FLAG" val="#wm#"/>
  <p:tag name="KSO_WM_UNIT_COLOR_SCHEME_SHAPE_ID" val="26"/>
  <p:tag name="KSO_WM_UNIT_COLOR_SCHEME_PARENT_PAGE" val="0_1"/>
  <p:tag name="KSO_WM_UNIT_ADJUSTLAYOUT_ID" val="26"/>
  <p:tag name="KSO_WM_UNIT_PICTURE_CLIP_FLAG" val="1"/>
</p:tagLst>
</file>

<file path=ppt/tags/tag111.xml><?xml version="1.0" encoding="utf-8"?>
<p:tagLst xmlns:p="http://schemas.openxmlformats.org/presentationml/2006/main">
  <p:tag name="KSO_WM_BEAUTIFY_FLAG" val="#wm#"/>
  <p:tag name="KSO_WM_TEMPLATE_CATEGORY" val="diagram"/>
  <p:tag name="KSO_WM_TEMPLATE_INDEX" val="20195052"/>
  <p:tag name="KSO_WM_SLIDE_ID" val="diagram20195052_1"/>
  <p:tag name="KSO_WM_SLIDE_TYPE" val="text"/>
  <p:tag name="KSO_WM_SLIDE_SUBTYPE" val="picTxt"/>
  <p:tag name="KSO_WM_SLIDE_ITEM_CNT" val="0"/>
  <p:tag name="KSO_WM_SLIDE_INDEX" val="1"/>
  <p:tag name="KSO_WM_SLIDE_SIZE" val="377.008*95.4835"/>
  <p:tag name="KSO_WM_SLIDE_POSITION" val="533.535*333.834"/>
  <p:tag name="KSO_WM_TAG_VERSION" val="1.0"/>
  <p:tag name="KSO_WM_SLIDE_LAYOUT" val="a_d_f_h"/>
  <p:tag name="KSO_WM_SLIDE_LAYOUT_CNT" val="1_3_1_1"/>
  <p:tag name="KSO_WM_SLIDE_COLORSCHEME_VERSION" val="3.2"/>
  <p:tag name="KSO_WM_SLIDE_CONSTRAINT" val="%7b%22slideConstraint%22%3a%7b%22seriesAreas%22%3a%5b%5d%2c%22singleAreas%22%3a%5b%7b%22shapes%22%3a%5b25%5d%2c%22serialConstraintIndex%22%3a-1%2c%22areatextmark%22%3a0%2c%22pictureprocessmark%22%3a0%7d%2c%7b%22shapes%22%3a%5b26%5d%2c%22serialConstraintIndex%22%3a-1%2c%22areatextmark%22%3a0%2c%22pictureprocessmark%22%3a0%7d%2c%7b%22shapes%22%3a%5b24%5d%2c%22serialConstraintIndex%22%3a-1%2c%22areatextmark%22%3a0%2c%22pictureprocessmark%22%3a0%7d%5d%7d%7d"/>
  <p:tag name="KSO_WM_TEMPLATE_SUBCATEGORY" val="0"/>
</p:tagLst>
</file>

<file path=ppt/tags/tag1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diagram20195031_1*i*1"/>
  <p:tag name="KSO_WM_TEMPLATE_CATEGORY" val="diagram"/>
  <p:tag name="KSO_WM_TEMPLATE_INDEX" val="20195031"/>
  <p:tag name="KSO_WM_UNIT_LAYERLEVEL" val="1"/>
  <p:tag name="KSO_WM_TAG_VERSION" val="1.0"/>
  <p:tag name="KSO_WM_BEAUTIFY_FLAG" val="#wm#"/>
  <p:tag name="KSO_WM_UNIT_COLOR_SCHEME_SHAPE_ID" val="10"/>
  <p:tag name="KSO_WM_UNIT_COLOR_SCHEME_PARENT_PAGE" val="0_1"/>
  <p:tag name="KSO_WM_UNIT_ADJUSTLAYOUT_ID" val="10"/>
</p:tagLst>
</file>

<file path=ppt/tags/tag113.xml><?xml version="1.0" encoding="utf-8"?>
<p:tagLst xmlns:p="http://schemas.openxmlformats.org/presentationml/2006/main">
  <p:tag name="KSO_WM_UNIT_ISCONTENTSTITLE" val="0"/>
  <p:tag name="KSO_WM_UNIT_NOCLEAR" val="0"/>
  <p:tag name="KSO_WM_UNIT_VALUE" val="14"/>
  <p:tag name="KSO_WM_UNIT_HIGHLIGHT" val="0"/>
  <p:tag name="KSO_WM_UNIT_COMPATIBLE" val="0"/>
  <p:tag name="KSO_WM_UNIT_DIAGRAM_ISNUMVISUAL" val="0"/>
  <p:tag name="KSO_WM_UNIT_DIAGRAM_ISREFERUNIT" val="0"/>
  <p:tag name="KSO_WM_UNIT_TYPE" val="a"/>
  <p:tag name="KSO_WM_UNIT_INDEX" val="1"/>
  <p:tag name="KSO_WM_UNIT_ID" val="diagram20195031_1*a*1"/>
  <p:tag name="KSO_WM_TEMPLATE_CATEGORY" val="diagram"/>
  <p:tag name="KSO_WM_TEMPLATE_INDEX" val="20195031"/>
  <p:tag name="KSO_WM_UNIT_LAYERLEVEL" val="1"/>
  <p:tag name="KSO_WM_TAG_VERSION" val="1.0"/>
  <p:tag name="KSO_WM_BEAUTIFY_FLAG" val="#wm#"/>
  <p:tag name="KSO_WM_UNIT_COLOR_SCHEME_SHAPE_ID" val="3"/>
  <p:tag name="KSO_WM_UNIT_COLOR_SCHEME_PARENT_PAGE" val="0_1"/>
  <p:tag name="KSO_WM_UNIT_ADJUSTLAYOUT_ID" val="3"/>
  <p:tag name="KSO_WM_UNIT_PRESET_TEXT" val="虚拟现实骑行游戏机"/>
</p:tagLst>
</file>

<file path=ppt/tags/tag114.xml><?xml version="1.0" encoding="utf-8"?>
<p:tagLst xmlns:p="http://schemas.openxmlformats.org/presentationml/2006/main">
  <p:tag name="KSO_WM_UNIT_NOCLEAR" val="0"/>
  <p:tag name="KSO_WM_UNIT_VALUE" val="76"/>
  <p:tag name="KSO_WM_UNIT_HIGHLIGHT" val="0"/>
  <p:tag name="KSO_WM_UNIT_COMPATIBLE" val="0"/>
  <p:tag name="KSO_WM_UNIT_DIAGRAM_ISNUMVISUAL" val="0"/>
  <p:tag name="KSO_WM_UNIT_DIAGRAM_ISREFERUNIT" val="0"/>
  <p:tag name="KSO_WM_UNIT_TYPE" val="f"/>
  <p:tag name="KSO_WM_UNIT_INDEX" val="1"/>
  <p:tag name="KSO_WM_UNIT_ID" val="diagram20195031_1*f*1"/>
  <p:tag name="KSO_WM_TEMPLATE_CATEGORY" val="diagram"/>
  <p:tag name="KSO_WM_TEMPLATE_INDEX" val="20195031"/>
  <p:tag name="KSO_WM_UNIT_LAYERLEVEL" val="1"/>
  <p:tag name="KSO_WM_TAG_VERSION" val="1.0"/>
  <p:tag name="KSO_WM_BEAUTIFY_FLAG" val="#wm#"/>
  <p:tag name="KSO_WM_UNIT_COLOR_SCHEME_SHAPE_ID" val="4"/>
  <p:tag name="KSO_WM_UNIT_COLOR_SCHEME_PARENT_PAGE" val="0_1"/>
  <p:tag name="KSO_WM_UNIT_ADJUSTLAYOUT_ID" val="4"/>
  <p:tag name="KSO_WM_UNIT_PRESET_TEXT" val="其具体内涵是综合利用计算机图形系统和各种现实及控制等接口设备，在计算机上生成的、可交互的三维环境中提供沉浸感觉的技术。"/>
</p:tagLst>
</file>

<file path=ppt/tags/tag115.xml><?xml version="1.0" encoding="utf-8"?>
<p:tagLst xmlns:p="http://schemas.openxmlformats.org/presentationml/2006/main">
  <p:tag name="KSO_WM_UNIT_NOCLEAR" val="0"/>
  <p:tag name="KSO_WM_UNIT_VALUE" val="76"/>
  <p:tag name="KSO_WM_UNIT_HIGHLIGHT" val="0"/>
  <p:tag name="KSO_WM_UNIT_COMPATIBLE" val="0"/>
  <p:tag name="KSO_WM_UNIT_DIAGRAM_ISNUMVISUAL" val="0"/>
  <p:tag name="KSO_WM_UNIT_DIAGRAM_ISREFERUNIT" val="0"/>
  <p:tag name="KSO_WM_UNIT_TYPE" val="f"/>
  <p:tag name="KSO_WM_UNIT_INDEX" val="1"/>
  <p:tag name="KSO_WM_UNIT_ID" val="diagram20195031_1*f*1"/>
  <p:tag name="KSO_WM_TEMPLATE_CATEGORY" val="diagram"/>
  <p:tag name="KSO_WM_TEMPLATE_INDEX" val="20195031"/>
  <p:tag name="KSO_WM_UNIT_LAYERLEVEL" val="1"/>
  <p:tag name="KSO_WM_TAG_VERSION" val="1.0"/>
  <p:tag name="KSO_WM_BEAUTIFY_FLAG" val="#wm#"/>
  <p:tag name="KSO_WM_UNIT_COLOR_SCHEME_SHAPE_ID" val="4"/>
  <p:tag name="KSO_WM_UNIT_COLOR_SCHEME_PARENT_PAGE" val="0_1"/>
  <p:tag name="KSO_WM_UNIT_ADJUSTLAYOUT_ID" val="4"/>
  <p:tag name="KSO_WM_UNIT_PRESET_TEXT" val="其具体内涵是综合利用计算机图形系统和各种现实及控制等接口设备，在计算机上生成的、可交互的三维环境中提供沉浸感觉的技术。"/>
</p:tagLst>
</file>

<file path=ppt/tags/tag116.xml><?xml version="1.0" encoding="utf-8"?>
<p:tagLst xmlns:p="http://schemas.openxmlformats.org/presentationml/2006/main">
  <p:tag name="KSO_WM_BEAUTIFY_FLAG" val="#wm#"/>
  <p:tag name="KSO_WM_TEMPLATE_CATEGORY" val="diagram"/>
  <p:tag name="KSO_WM_TEMPLATE_INDEX" val="20195031"/>
  <p:tag name="KSO_WM_SLIDE_ID" val="diagram20195031_1"/>
  <p:tag name="KSO_WM_SLIDE_TYPE" val="text"/>
  <p:tag name="KSO_WM_SLIDE_SUBTYPE" val="picTxt"/>
  <p:tag name="KSO_WM_SLIDE_ITEM_CNT" val="0"/>
  <p:tag name="KSO_WM_SLIDE_INDEX" val="1"/>
  <p:tag name="KSO_WM_SLIDE_SIZE" val="917*485"/>
  <p:tag name="KSO_WM_SLIDE_POSITION" val="0*0"/>
  <p:tag name="KSO_WM_TAG_VERSION" val="1.0"/>
  <p:tag name="KSO_WM_SLIDE_LAYOUT" val="a_b_d_f"/>
  <p:tag name="KSO_WM_SLIDE_LAYOUT_CNT" val="1_1_1_1"/>
  <p:tag name="KSO_WM_SLIDE_COLORSCHEME_VERSION" val="3.2"/>
  <p:tag name="KSO_WM_SLIDE_CONSTRAINT" val="%7b%22slideConstraint%22%3a%7b%22seriesAreas%22%3a%5b%5d%2c%22singleAreas%22%3a%5b%7b%22shapes%22%3a%5b11%5d%2c%22serialConstraintIndex%22%3a-1%2c%22areatextmark%22%3a0%2c%22pictureprocessmark%22%3a0%7d%5d%7d%7d"/>
  <p:tag name="KSO_WM_TEMPLATE_SUBCATEGORY" val="0"/>
</p:tagLst>
</file>

<file path=ppt/tags/tag1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diagram20195031_1*i*1"/>
  <p:tag name="KSO_WM_TEMPLATE_CATEGORY" val="diagram"/>
  <p:tag name="KSO_WM_TEMPLATE_INDEX" val="20195031"/>
  <p:tag name="KSO_WM_UNIT_LAYERLEVEL" val="1"/>
  <p:tag name="KSO_WM_TAG_VERSION" val="1.0"/>
  <p:tag name="KSO_WM_BEAUTIFY_FLAG" val="#wm#"/>
  <p:tag name="KSO_WM_UNIT_COLOR_SCHEME_SHAPE_ID" val="10"/>
  <p:tag name="KSO_WM_UNIT_COLOR_SCHEME_PARENT_PAGE" val="0_1"/>
  <p:tag name="KSO_WM_UNIT_ADJUSTLAYOUT_ID" val="10"/>
</p:tagLst>
</file>

<file path=ppt/tags/tag118.xml><?xml version="1.0" encoding="utf-8"?>
<p:tagLst xmlns:p="http://schemas.openxmlformats.org/presentationml/2006/main">
  <p:tag name="KSO_WM_UNIT_ISCONTENTSTITLE" val="0"/>
  <p:tag name="KSO_WM_UNIT_NOCLEAR" val="0"/>
  <p:tag name="KSO_WM_UNIT_VALUE" val="14"/>
  <p:tag name="KSO_WM_UNIT_HIGHLIGHT" val="0"/>
  <p:tag name="KSO_WM_UNIT_COMPATIBLE" val="0"/>
  <p:tag name="KSO_WM_UNIT_DIAGRAM_ISNUMVISUAL" val="0"/>
  <p:tag name="KSO_WM_UNIT_DIAGRAM_ISREFERUNIT" val="0"/>
  <p:tag name="KSO_WM_UNIT_TYPE" val="a"/>
  <p:tag name="KSO_WM_UNIT_INDEX" val="1"/>
  <p:tag name="KSO_WM_UNIT_ID" val="diagram20195031_1*a*1"/>
  <p:tag name="KSO_WM_TEMPLATE_CATEGORY" val="diagram"/>
  <p:tag name="KSO_WM_TEMPLATE_INDEX" val="20195031"/>
  <p:tag name="KSO_WM_UNIT_LAYERLEVEL" val="1"/>
  <p:tag name="KSO_WM_TAG_VERSION" val="1.0"/>
  <p:tag name="KSO_WM_BEAUTIFY_FLAG" val="#wm#"/>
  <p:tag name="KSO_WM_UNIT_COLOR_SCHEME_SHAPE_ID" val="3"/>
  <p:tag name="KSO_WM_UNIT_COLOR_SCHEME_PARENT_PAGE" val="0_1"/>
  <p:tag name="KSO_WM_UNIT_ADJUSTLAYOUT_ID" val="3"/>
  <p:tag name="KSO_WM_UNIT_PRESET_TEXT" val="虚拟现实骑行游戏机"/>
</p:tagLst>
</file>

<file path=ppt/tags/tag119.xml><?xml version="1.0" encoding="utf-8"?>
<p:tagLst xmlns:p="http://schemas.openxmlformats.org/presentationml/2006/main">
  <p:tag name="KSO_WM_UNIT_NOCLEAR" val="0"/>
  <p:tag name="KSO_WM_UNIT_VALUE" val="76"/>
  <p:tag name="KSO_WM_UNIT_HIGHLIGHT" val="0"/>
  <p:tag name="KSO_WM_UNIT_COMPATIBLE" val="0"/>
  <p:tag name="KSO_WM_UNIT_DIAGRAM_ISNUMVISUAL" val="0"/>
  <p:tag name="KSO_WM_UNIT_DIAGRAM_ISREFERUNIT" val="0"/>
  <p:tag name="KSO_WM_UNIT_TYPE" val="f"/>
  <p:tag name="KSO_WM_UNIT_INDEX" val="1"/>
  <p:tag name="KSO_WM_UNIT_ID" val="diagram20195031_1*f*1"/>
  <p:tag name="KSO_WM_TEMPLATE_CATEGORY" val="diagram"/>
  <p:tag name="KSO_WM_TEMPLATE_INDEX" val="20195031"/>
  <p:tag name="KSO_WM_UNIT_LAYERLEVEL" val="1"/>
  <p:tag name="KSO_WM_TAG_VERSION" val="1.0"/>
  <p:tag name="KSO_WM_BEAUTIFY_FLAG" val="#wm#"/>
  <p:tag name="KSO_WM_UNIT_COLOR_SCHEME_SHAPE_ID" val="4"/>
  <p:tag name="KSO_WM_UNIT_COLOR_SCHEME_PARENT_PAGE" val="0_1"/>
  <p:tag name="KSO_WM_UNIT_ADJUSTLAYOUT_ID" val="4"/>
  <p:tag name="KSO_WM_UNIT_PRESET_TEXT" val="其具体内涵是综合利用计算机图形系统和各种现实及控制等接口设备，在计算机上生成的、可交互的三维环境中提供沉浸感觉的技术。"/>
</p:tagLst>
</file>

<file path=ppt/tags/tag120.xml><?xml version="1.0" encoding="utf-8"?>
<p:tagLst xmlns:p="http://schemas.openxmlformats.org/presentationml/2006/main">
  <p:tag name="KSO_WM_BEAUTIFY_FLAG" val="#wm#"/>
  <p:tag name="KSO_WM_TEMPLATE_CATEGORY" val="diagram"/>
  <p:tag name="KSO_WM_TEMPLATE_INDEX" val="20195031"/>
  <p:tag name="KSO_WM_SLIDE_ID" val="diagram20195031_1"/>
  <p:tag name="KSO_WM_SLIDE_TYPE" val="text"/>
  <p:tag name="KSO_WM_SLIDE_SUBTYPE" val="picTxt"/>
  <p:tag name="KSO_WM_SLIDE_ITEM_CNT" val="0"/>
  <p:tag name="KSO_WM_SLIDE_INDEX" val="1"/>
  <p:tag name="KSO_WM_SLIDE_SIZE" val="917*485"/>
  <p:tag name="KSO_WM_SLIDE_POSITION" val="0*0"/>
  <p:tag name="KSO_WM_TAG_VERSION" val="1.0"/>
  <p:tag name="KSO_WM_SLIDE_LAYOUT" val="a_b_d_f"/>
  <p:tag name="KSO_WM_SLIDE_LAYOUT_CNT" val="1_1_1_1"/>
  <p:tag name="KSO_WM_SLIDE_COLORSCHEME_VERSION" val="3.2"/>
  <p:tag name="KSO_WM_SLIDE_CONSTRAINT" val="%7b%22slideConstraint%22%3a%7b%22seriesAreas%22%3a%5b%5d%2c%22singleAreas%22%3a%5b%7b%22shapes%22%3a%5b11%5d%2c%22serialConstraintIndex%22%3a-1%2c%22areatextmark%22%3a0%2c%22pictureprocessmark%22%3a0%7d%5d%7d%7d"/>
  <p:tag name="KSO_WM_TEMPLATE_SUBCATEGORY" val="0"/>
</p:tagLst>
</file>

<file path=ppt/tags/tag121.xml><?xml version="1.0" encoding="utf-8"?>
<p:tagLst xmlns:p="http://schemas.openxmlformats.org/presentationml/2006/main">
  <p:tag name="KSO_WM_UNIT_ISCONTENTSTITLE" val="0"/>
  <p:tag name="KSO_WM_UNIT_PRESET_TEXT" val="点击输入大标题"/>
  <p:tag name="KSO_WM_UNIT_NOCLEAR" val="0"/>
  <p:tag name="KSO_WM_UNIT_VALUE" val="26"/>
  <p:tag name="KSO_WM_UNIT_HIGHLIGHT" val="0"/>
  <p:tag name="KSO_WM_UNIT_COMPATIBLE" val="0"/>
  <p:tag name="KSO_WM_UNIT_DIAGRAM_ISNUMVISUAL" val="0"/>
  <p:tag name="KSO_WM_UNIT_DIAGRAM_ISREFERUNIT" val="0"/>
  <p:tag name="KSO_WM_UNIT_TYPE" val="a"/>
  <p:tag name="KSO_WM_UNIT_INDEX" val="1"/>
  <p:tag name="KSO_WM_UNIT_ID" val="diagram20200318_1*a*1"/>
  <p:tag name="KSO_WM_TEMPLATE_CATEGORY" val="diagram"/>
  <p:tag name="KSO_WM_TEMPLATE_INDEX" val="20200318"/>
  <p:tag name="KSO_WM_UNIT_LAYERLEVEL" val="1"/>
  <p:tag name="KSO_WM_TAG_VERSION" val="1.0"/>
  <p:tag name="KSO_WM_BEAUTIFY_FLAG" val="#wm#"/>
  <p:tag name="KSO_WM_UNIT_SHOW_EDIT_AREA_INDICATION" val="1"/>
</p:tagLst>
</file>

<file path=ppt/tags/tag122.xml><?xml version="1.0" encoding="utf-8"?>
<p:tagLst xmlns:p="http://schemas.openxmlformats.org/presentationml/2006/main">
  <p:tag name="KSO_WM_SLIDE_ID" val="diagram20200318_1"/>
  <p:tag name="KSO_WM_TEMPLATE_SUBCATEGORY" val="0"/>
  <p:tag name="KSO_WM_SLIDE_TYPE" val="text"/>
  <p:tag name="KSO_WM_SLIDE_SUBTYPE" val="picTxt"/>
  <p:tag name="KSO_WM_SLIDE_ITEM_CNT" val="0"/>
  <p:tag name="KSO_WM_SLIDE_INDEX" val="1"/>
  <p:tag name="KSO_WM_SLIDE_SIZE" val="864*416"/>
  <p:tag name="KSO_WM_SLIDE_POSITION" val="47*47"/>
  <p:tag name="KSO_WM_TAG_VERSION" val="1.0"/>
  <p:tag name="KSO_WM_BEAUTIFY_FLAG" val="#wm#"/>
  <p:tag name="KSO_WM_TEMPLATE_CATEGORY" val="diagram"/>
  <p:tag name="KSO_WM_TEMPLATE_INDEX" val="20200318"/>
  <p:tag name="KSO_WM_SLIDE_LAYOUT" val="a_d_f"/>
  <p:tag name="KSO_WM_SLIDE_LAYOUT_CNT" val="1_4_1"/>
  <p:tag name="KSO_WM_UNIT_SHOW_EDIT_AREA_INDICATION" val="1"/>
</p:tagLst>
</file>

<file path=ppt/tags/tag1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0617_1*i*1"/>
  <p:tag name="KSO_WM_TEMPLATE_CATEGORY" val="diagram"/>
  <p:tag name="KSO_WM_TEMPLATE_INDEX" val="20200617"/>
  <p:tag name="KSO_WM_UNIT_LAYERLEVEL" val="1"/>
  <p:tag name="KSO_WM_TAG_VERSION" val="1.0"/>
  <p:tag name="KSO_WM_BEAUTIFY_FLAG" val="#wm#"/>
  <p:tag name="KSO_WM_DIAGRAM_GROUP_CODE" val="l1-1"/>
  <p:tag name="KSO_WM_UNIT_TYPE" val="i"/>
  <p:tag name="KSO_WM_UNIT_INDEX" val="1"/>
  <p:tag name="KSO_WM_UNIT_FILL_FORE_SCHEMECOLOR_INDEX" val="14"/>
  <p:tag name="KSO_WM_UNIT_FILL_TYPE" val="1"/>
  <p:tag name="KSO_WM_UNIT_USESOURCEFORMAT_APPLY" val="1"/>
</p:tagLst>
</file>

<file path=ppt/tags/tag1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0617_1*d*1"/>
  <p:tag name="KSO_WM_TEMPLATE_CATEGORY" val="diagram"/>
  <p:tag name="KSO_WM_TEMPLATE_INDEX" val="20200617"/>
  <p:tag name="KSO_WM_UNIT_LAYERLEVEL" val="1"/>
  <p:tag name="KSO_WM_TAG_VERSION" val="1.0"/>
  <p:tag name="KSO_WM_BEAUTIFY_FLAG" val="#wm#"/>
  <p:tag name="KSO_WM_UNIT_VALUE" val="1063*1418"/>
  <p:tag name="KSO_WM_DIAGRAM_GROUP_CODE" val="l1-1"/>
  <p:tag name="KSO_WM_UNIT_TYPE" val="d"/>
  <p:tag name="KSO_WM_UNIT_INDEX" val="1"/>
  <p:tag name="KSO_WM_UNIT_SHADOW_SCHEMECOLOR_INDEX" val="13"/>
  <p:tag name="KSO_WM_UNIT_USESOURCEFORMAT_APPLY" val="1"/>
</p:tagLst>
</file>

<file path=ppt/tags/tag1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0617_1*i*3"/>
  <p:tag name="KSO_WM_TEMPLATE_CATEGORY" val="diagram"/>
  <p:tag name="KSO_WM_TEMPLATE_INDEX" val="20200617"/>
  <p:tag name="KSO_WM_UNIT_LAYERLEVEL" val="1"/>
  <p:tag name="KSO_WM_TAG_VERSION" val="1.0"/>
  <p:tag name="KSO_WM_BEAUTIFY_FLAG" val="#wm#"/>
  <p:tag name="KSO_WM_DIAGRAM_GROUP_CODE" val="l1-1"/>
  <p:tag name="KSO_WM_UNIT_TYPE" val="i"/>
  <p:tag name="KSO_WM_UNIT_INDEX" val="3"/>
  <p:tag name="KSO_WM_UNIT_FILL_FORE_SCHEMECOLOR_INDEX" val="14"/>
  <p:tag name="KSO_WM_UNIT_FILL_TYPE" val="1"/>
  <p:tag name="KSO_WM_UNIT_USESOURCEFORMAT_APPLY" val="1"/>
</p:tagLst>
</file>

<file path=ppt/tags/tag1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0617_1*i*4"/>
  <p:tag name="KSO_WM_TEMPLATE_CATEGORY" val="diagram"/>
  <p:tag name="KSO_WM_TEMPLATE_INDEX" val="20200617"/>
  <p:tag name="KSO_WM_UNIT_LAYERLEVEL" val="1"/>
  <p:tag name="KSO_WM_TAG_VERSION" val="1.0"/>
  <p:tag name="KSO_WM_BEAUTIFY_FLAG" val="#wm#"/>
  <p:tag name="KSO_WM_DIAGRAM_GROUP_CODE" val="l1-1"/>
  <p:tag name="KSO_WM_UNIT_TYPE" val="i"/>
  <p:tag name="KSO_WM_UNIT_INDEX" val="4"/>
  <p:tag name="KSO_WM_UNIT_FILL_FORE_SCHEMECOLOR_INDEX" val="14"/>
  <p:tag name="KSO_WM_UNIT_FILL_TYPE" val="1"/>
  <p:tag name="KSO_WM_UNIT_USESOURCEFORMAT_APPLY" val="1"/>
</p:tagLst>
</file>

<file path=ppt/tags/tag1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0617_1*a*1"/>
  <p:tag name="KSO_WM_TEMPLATE_CATEGORY" val="diagram"/>
  <p:tag name="KSO_WM_TEMPLATE_INDEX" val="20200617"/>
  <p:tag name="KSO_WM_UNIT_LAYERLEVEL" val="1"/>
  <p:tag name="KSO_WM_TAG_VERSION" val="1.0"/>
  <p:tag name="KSO_WM_BEAUTIFY_FLAG" val="#wm#"/>
  <p:tag name="KSO_WM_UNIT_ISCONTENTSTITLE" val="0"/>
  <p:tag name="KSO_WM_UNIT_PRESET_TEXT" val="包装规格"/>
  <p:tag name="KSO_WM_UNIT_NOCLEAR" val="0"/>
  <p:tag name="KSO_WM_UNIT_VALUE" val="12"/>
  <p:tag name="KSO_WM_DIAGRAM_GROUP_CODE" val="l1-1"/>
  <p:tag name="KSO_WM_UNIT_TYPE" val="a"/>
  <p:tag name="KSO_WM_UNIT_INDEX" val="1"/>
  <p:tag name="KSO_WM_UNIT_USESOURCEFORMAT_APPLY" val="1"/>
</p:tagLst>
</file>

<file path=ppt/tags/tag1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0617_1*l_h_f*1_1_1"/>
  <p:tag name="KSO_WM_TEMPLATE_CATEGORY" val="diagram"/>
  <p:tag name="KSO_WM_TEMPLATE_INDEX" val="20200617"/>
  <p:tag name="KSO_WM_UNIT_LAYERLEVEL" val="1_1_1"/>
  <p:tag name="KSO_WM_TAG_VERSION" val="1.0"/>
  <p:tag name="KSO_WM_BEAUTIFY_FLAG" val="#wm#"/>
  <p:tag name="KSO_WM_UNIT_PRESET_TEXT" val="净重：10KG/22.051bs"/>
  <p:tag name="KSO_WM_UNIT_NOCLEAR" val="0"/>
  <p:tag name="KSO_WM_UNIT_VALUE" val="20"/>
  <p:tag name="KSO_WM_DIAGRAM_GROUP_CODE" val="l1-1"/>
  <p:tag name="KSO_WM_UNIT_TYPE" val="l_h_f"/>
  <p:tag name="KSO_WM_UNIT_INDEX" val="1_1_1"/>
  <p:tag name="KSO_WM_UNIT_USESOURCEFORMAT_APPLY" val="1"/>
</p:tagLst>
</file>

<file path=ppt/tags/tag129.xml><?xml version="1.0" encoding="utf-8"?>
<p:tagLst xmlns:p="http://schemas.openxmlformats.org/presentationml/2006/main">
  <p:tag name="KSO_WM_BEAUTIFY_FLAG" val="#wm#"/>
  <p:tag name="KSO_WM_TEMPLATE_CATEGORY" val="diagram"/>
  <p:tag name="KSO_WM_TEMPLATE_INDEX" val="20200617"/>
  <p:tag name="KSO_WM_SLIDE_ID" val="diagram20200617_1"/>
  <p:tag name="KSO_WM_TEMPLATE_SUBCATEGORY" val="0"/>
  <p:tag name="KSO_WM_SLIDE_TYPE" val="text"/>
  <p:tag name="KSO_WM_SLIDE_SUBTYPE" val="diag"/>
  <p:tag name="KSO_WM_SLIDE_ITEM_CNT" val="4"/>
  <p:tag name="KSO_WM_SLIDE_INDEX" val="1"/>
  <p:tag name="KSO_WM_SLIDE_SIZE" val="377.008*147.467"/>
  <p:tag name="KSO_WM_SLIDE_POSITION" val="74*278.316"/>
  <p:tag name="KSO_WM_TAG_VERSION" val="1.0"/>
  <p:tag name="KSO_WM_DIAGRAM_GROUP_CODE" val="l1-1"/>
  <p:tag name="KSO_WM_SLIDE_DIAGTYPE" val="l"/>
  <p:tag name="KSO_WM_SLIDE_LAYOUT" val="a_b_d_l"/>
  <p:tag name="KSO_WM_SLIDE_LAYOUT_CNT" val="1_1_1_1"/>
</p:tagLst>
</file>

<file path=ppt/tags/tag1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0618_1*l_h_f*1_1_1"/>
  <p:tag name="KSO_WM_TEMPLATE_CATEGORY" val="diagram"/>
  <p:tag name="KSO_WM_TEMPLATE_INDEX" val="20200618"/>
  <p:tag name="KSO_WM_UNIT_LAYERLEVEL" val="1_1_1"/>
  <p:tag name="KSO_WM_TAG_VERSION" val="1.0"/>
  <p:tag name="KSO_WM_BEAUTIFY_FLAG" val="#wm#"/>
  <p:tag name="KSO_WM_UNIT_PRESET_TEXT" val="这个包装设计好在突出了m&amp;m‘s牛奶巧克力的特点，把产品切实的放在包装盒的面上，并以浮雕的形式将产品形象刻画在包装盒的顶上，更形象化地表述了该产品。"/>
  <p:tag name="KSO_WM_UNIT_NOCLEAR" val="0"/>
  <p:tag name="KSO_WM_UNIT_VALUE" val="144"/>
  <p:tag name="KSO_WM_DIAGRAM_GROUP_CODE" val="l1-1"/>
  <p:tag name="KSO_WM_UNIT_TYPE" val="l_h_f"/>
  <p:tag name="KSO_WM_UNIT_INDEX" val="1_1_1"/>
  <p:tag name="KSO_WM_UNIT_USESOURCEFORMAT_APPLY" val="1"/>
</p:tagLst>
</file>

<file path=ppt/tags/tag1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0618_1*a*1"/>
  <p:tag name="KSO_WM_TEMPLATE_CATEGORY" val="diagram"/>
  <p:tag name="KSO_WM_TEMPLATE_INDEX" val="20200618"/>
  <p:tag name="KSO_WM_UNIT_LAYERLEVEL" val="1"/>
  <p:tag name="KSO_WM_TAG_VERSION" val="1.0"/>
  <p:tag name="KSO_WM_BEAUTIFY_FLAG" val="#wm#"/>
  <p:tag name="KSO_WM_UNIT_ISCONTENTSTITLE" val="0"/>
  <p:tag name="KSO_WM_UNIT_PRESET_TEXT" val="m&amp;m's牛奶巧克力豆"/>
  <p:tag name="KSO_WM_UNIT_NOCLEAR" val="0"/>
  <p:tag name="KSO_WM_UNIT_VALUE" val="18"/>
  <p:tag name="KSO_WM_DIAGRAM_GROUP_CODE" val="l1-1"/>
  <p:tag name="KSO_WM_UNIT_TYPE" val="a"/>
  <p:tag name="KSO_WM_UNIT_INDEX" val="1"/>
  <p:tag name="KSO_WM_UNIT_USESOURCEFORMAT_APPLY" val="1"/>
</p:tagLst>
</file>

<file path=ppt/tags/tag1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0618_1*i*1"/>
  <p:tag name="KSO_WM_TEMPLATE_CATEGORY" val="diagram"/>
  <p:tag name="KSO_WM_TEMPLATE_INDEX" val="20200618"/>
  <p:tag name="KSO_WM_UNIT_LAYERLEVEL" val="1"/>
  <p:tag name="KSO_WM_TAG_VERSION" val="1.0"/>
  <p:tag name="KSO_WM_BEAUTIFY_FLAG" val="#wm#"/>
  <p:tag name="KSO_WM_DIAGRAM_GROUP_CODE" val="l1-1"/>
  <p:tag name="KSO_WM_UNIT_TYPE" val="i"/>
  <p:tag name="KSO_WM_UNIT_INDEX" val="1"/>
  <p:tag name="KSO_WM_UNIT_FILL_FORE_SCHEMECOLOR_INDEX" val="6"/>
  <p:tag name="KSO_WM_UNIT_FILL_TYPE" val="1"/>
  <p:tag name="KSO_WM_UNIT_USESOURCEFORMAT_APPLY" val="1"/>
</p:tagLst>
</file>

<file path=ppt/tags/tag1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0618_1*d*1"/>
  <p:tag name="KSO_WM_TEMPLATE_CATEGORY" val="diagram"/>
  <p:tag name="KSO_WM_TEMPLATE_INDEX" val="20200618"/>
  <p:tag name="KSO_WM_UNIT_LAYERLEVEL" val="1"/>
  <p:tag name="KSO_WM_TAG_VERSION" val="1.0"/>
  <p:tag name="KSO_WM_BEAUTIFY_FLAG" val="#wm#"/>
  <p:tag name="KSO_WM_DIAGRAM_GROUP_CODE" val="l1-1"/>
  <p:tag name="KSO_WM_UNIT_VALUE" val="1377*1033"/>
  <p:tag name="KSO_WM_UNIT_TYPE" val="d"/>
  <p:tag name="KSO_WM_UNIT_INDEX" val="1"/>
  <p:tag name="KSO_WM_UNIT_LINE_FORE_SCHEMECOLOR_INDEX" val="6"/>
  <p:tag name="KSO_WM_UNIT_LINE_FILL_TYPE" val="2"/>
  <p:tag name="KSO_WM_UNIT_USESOURCEFORMAT_APPLY" val="1"/>
</p:tagLst>
</file>

<file path=ppt/tags/tag134.xml><?xml version="1.0" encoding="utf-8"?>
<p:tagLst xmlns:p="http://schemas.openxmlformats.org/presentationml/2006/main">
  <p:tag name="KSO_WM_BEAUTIFY_FLAG" val="#wm#"/>
  <p:tag name="KSO_WM_TEMPLATE_CATEGORY" val="diagram"/>
  <p:tag name="KSO_WM_TEMPLATE_INDEX" val="20200618"/>
  <p:tag name="KSO_WM_SLIDE_ID" val="diagram20200618_1"/>
  <p:tag name="KSO_WM_TEMPLATE_SUBCATEGORY" val="0"/>
  <p:tag name="KSO_WM_SLIDE_TYPE" val="text"/>
  <p:tag name="KSO_WM_SLIDE_SUBTYPE" val="diag"/>
  <p:tag name="KSO_WM_SLIDE_ITEM_CNT" val="2"/>
  <p:tag name="KSO_WM_SLIDE_INDEX" val="1"/>
  <p:tag name="KSO_WM_SLIDE_SIZE" val="521.575*234.079"/>
  <p:tag name="KSO_WM_SLIDE_POSITION" val="394.822*238.95"/>
  <p:tag name="KSO_WM_TAG_VERSION" val="1.0"/>
  <p:tag name="KSO_WM_DIAGRAM_GROUP_CODE" val="l1-1"/>
  <p:tag name="KSO_WM_SLIDE_DIAGTYPE" val="l"/>
  <p:tag name="KSO_WM_SLIDE_LAYOUT" val="a_b_d_l"/>
  <p:tag name="KSO_WM_SLIDE_LAYOUT_CNT" val="1_1_1_1"/>
</p:tagLst>
</file>

<file path=ppt/tags/tag1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2"/>
  <p:tag name="KSO_WM_UNIT_ID" val="diagram20195052_1*i*2"/>
  <p:tag name="KSO_WM_TEMPLATE_CATEGORY" val="diagram"/>
  <p:tag name="KSO_WM_TEMPLATE_INDEX" val="20195052"/>
  <p:tag name="KSO_WM_UNIT_LAYERLEVEL" val="1"/>
  <p:tag name="KSO_WM_TAG_VERSION" val="1.0"/>
  <p:tag name="KSO_WM_BEAUTIFY_FLAG" val="#wm#"/>
  <p:tag name="KSO_WM_UNIT_COLOR_SCHEME_SHAPE_ID" val="5"/>
  <p:tag name="KSO_WM_UNIT_COLOR_SCHEME_PARENT_PAGE" val="0_1"/>
  <p:tag name="KSO_WM_UNIT_DECOLORIZATION" val="1"/>
  <p:tag name="KSO_WM_UNIT_ADJUSTLAYOUT_ID" val="5"/>
</p:tagLst>
</file>

<file path=ppt/tags/tag136.xml><?xml version="1.0" encoding="utf-8"?>
<p:tagLst xmlns:p="http://schemas.openxmlformats.org/presentationml/2006/main">
  <p:tag name="KSO_WM_UNIT_VALUE" val="933*933"/>
  <p:tag name="KSO_WM_UNIT_HIGHLIGHT" val="0"/>
  <p:tag name="KSO_WM_UNIT_COMPATIBLE" val="0"/>
  <p:tag name="KSO_WM_UNIT_DIAGRAM_ISNUMVISUAL" val="0"/>
  <p:tag name="KSO_WM_UNIT_DIAGRAM_ISREFERUNIT" val="0"/>
  <p:tag name="KSO_WM_UNIT_TYPE" val="d"/>
  <p:tag name="KSO_WM_UNIT_INDEX" val="1"/>
  <p:tag name="KSO_WM_UNIT_ID" val="diagram20195052_1*d*1"/>
  <p:tag name="KSO_WM_TEMPLATE_CATEGORY" val="diagram"/>
  <p:tag name="KSO_WM_TEMPLATE_INDEX" val="20195052"/>
  <p:tag name="KSO_WM_UNIT_LAYERLEVEL" val="1"/>
  <p:tag name="KSO_WM_TAG_VERSION" val="1.0"/>
  <p:tag name="KSO_WM_BEAUTIFY_FLAG" val="#wm#"/>
  <p:tag name="KSO_WM_UNIT_COLOR_SCHEME_SHAPE_ID" val="24"/>
  <p:tag name="KSO_WM_UNIT_COLOR_SCHEME_PARENT_PAGE" val="0_1"/>
  <p:tag name="KSO_WM_UNIT_ADJUSTLAYOUT_ID" val="24"/>
  <p:tag name="KSO_WM_UNIT_PICTURE_CLIP_FLAG" val="1"/>
</p:tagLst>
</file>

<file path=ppt/tags/tag137.xml><?xml version="1.0" encoding="utf-8"?>
<p:tagLst xmlns:p="http://schemas.openxmlformats.org/presentationml/2006/main">
  <p:tag name="KSO_WM_UNIT_VALUE" val="933*693"/>
  <p:tag name="KSO_WM_UNIT_HIGHLIGHT" val="0"/>
  <p:tag name="KSO_WM_UNIT_COMPATIBLE" val="0"/>
  <p:tag name="KSO_WM_UNIT_DIAGRAM_ISNUMVISUAL" val="0"/>
  <p:tag name="KSO_WM_UNIT_DIAGRAM_ISREFERUNIT" val="0"/>
  <p:tag name="KSO_WM_UNIT_TYPE" val="d"/>
  <p:tag name="KSO_WM_UNIT_INDEX" val="2"/>
  <p:tag name="KSO_WM_UNIT_ID" val="diagram20195052_1*d*2"/>
  <p:tag name="KSO_WM_TEMPLATE_CATEGORY" val="diagram"/>
  <p:tag name="KSO_WM_TEMPLATE_INDEX" val="20195052"/>
  <p:tag name="KSO_WM_UNIT_LAYERLEVEL" val="1"/>
  <p:tag name="KSO_WM_TAG_VERSION" val="1.0"/>
  <p:tag name="KSO_WM_BEAUTIFY_FLAG" val="#wm#"/>
  <p:tag name="KSO_WM_UNIT_COLOR_SCHEME_SHAPE_ID" val="26"/>
  <p:tag name="KSO_WM_UNIT_COLOR_SCHEME_PARENT_PAGE" val="0_1"/>
  <p:tag name="KSO_WM_UNIT_ADJUSTLAYOUT_ID" val="26"/>
  <p:tag name="KSO_WM_UNIT_PICTURE_CLIP_FLAG" val="1"/>
</p:tagLst>
</file>

<file path=ppt/tags/tag138.xml><?xml version="1.0" encoding="utf-8"?>
<p:tagLst xmlns:p="http://schemas.openxmlformats.org/presentationml/2006/main">
  <p:tag name="KSO_WM_UNIT_ISCONTENTSTITLE" val="0"/>
  <p:tag name="KSO_WM_UNIT_NOCLEAR" val="0"/>
  <p:tag name="KSO_WM_UNIT_VALUE" val="11"/>
  <p:tag name="KSO_WM_UNIT_HIGHLIGHT" val="0"/>
  <p:tag name="KSO_WM_UNIT_COMPATIBLE" val="0"/>
  <p:tag name="KSO_WM_UNIT_DIAGRAM_ISNUMVISUAL" val="0"/>
  <p:tag name="KSO_WM_UNIT_DIAGRAM_ISREFERUNIT" val="0"/>
  <p:tag name="KSO_WM_UNIT_TYPE" val="a"/>
  <p:tag name="KSO_WM_UNIT_INDEX" val="1"/>
  <p:tag name="KSO_WM_UNIT_ID" val="diagram20195052_1*a*1"/>
  <p:tag name="KSO_WM_TEMPLATE_CATEGORY" val="diagram"/>
  <p:tag name="KSO_WM_TEMPLATE_INDEX" val="20195052"/>
  <p:tag name="KSO_WM_UNIT_LAYERLEVEL" val="1"/>
  <p:tag name="KSO_WM_TAG_VERSION" val="1.0"/>
  <p:tag name="KSO_WM_BEAUTIFY_FLAG" val="#wm#"/>
  <p:tag name="KSO_WM_UNIT_PRESET_TEXT" val="3分钟学会骑行"/>
  <p:tag name="KSO_WM_UNIT_COLOR_SCHEME_SHAPE_ID" val="2"/>
  <p:tag name="KSO_WM_UNIT_COLOR_SCHEME_PARENT_PAGE" val="0_1"/>
  <p:tag name="KSO_WM_UNIT_ADJUSTLAYOUT_ID" val="2"/>
</p:tagLst>
</file>

<file path=ppt/tags/tag139.xml><?xml version="1.0" encoding="utf-8"?>
<p:tagLst xmlns:p="http://schemas.openxmlformats.org/presentationml/2006/main">
  <p:tag name="KSO_WM_UNIT_ISCONTENTSTITLE" val="0"/>
  <p:tag name="KSO_WM_UNIT_NOCLEAR" val="0"/>
  <p:tag name="KSO_WM_UNIT_VALUE" val="40"/>
  <p:tag name="KSO_WM_UNIT_HIGHLIGHT" val="0"/>
  <p:tag name="KSO_WM_UNIT_COMPATIBLE" val="0"/>
  <p:tag name="KSO_WM_UNIT_DIAGRAM_ISNUMVISUAL" val="0"/>
  <p:tag name="KSO_WM_UNIT_DIAGRAM_ISREFERUNIT" val="0"/>
  <p:tag name="KSO_WM_UNIT_TYPE" val="h_a"/>
  <p:tag name="KSO_WM_UNIT_INDEX" val="1_1"/>
  <p:tag name="KSO_WM_UNIT_ID" val="diagram20195052_1*h_a*1_1"/>
  <p:tag name="KSO_WM_TEMPLATE_CATEGORY" val="diagram"/>
  <p:tag name="KSO_WM_TEMPLATE_INDEX" val="20195052"/>
  <p:tag name="KSO_WM_UNIT_LAYERLEVEL" val="1_1"/>
  <p:tag name="KSO_WM_TAG_VERSION" val="1.0"/>
  <p:tag name="KSO_WM_BEAUTIFY_FLAG" val="#wm#"/>
  <p:tag name="KSO_WM_UNIT_PRESET_TEXT" val="几分钟上手，&#13;稍加练习就能熟练掌握。"/>
  <p:tag name="KSO_WM_UNIT_COLOR_SCHEME_SHAPE_ID" val="4"/>
  <p:tag name="KSO_WM_UNIT_COLOR_SCHEME_PARENT_PAGE" val="0_1"/>
  <p:tag name="KSO_WM_UNIT_ADJUSTLAYOUT_ID" val="4"/>
</p:tagLst>
</file>

<file path=ppt/tags/tag140.xml><?xml version="1.0" encoding="utf-8"?>
<p:tagLst xmlns:p="http://schemas.openxmlformats.org/presentationml/2006/main">
  <p:tag name="PA" val="v5.2.3"/>
  <p:tag name="KSO_WM_UNIT_VALUE" val="951*1691"/>
  <p:tag name="KSO_WM_UNIT_HIGHLIGHT" val="0"/>
  <p:tag name="KSO_WM_UNIT_COMPATIBLE" val="0"/>
  <p:tag name="KSO_WM_UNIT_DIAGRAM_ISNUMVISUAL" val="0"/>
  <p:tag name="KSO_WM_UNIT_DIAGRAM_ISREFERUNIT" val="0"/>
  <p:tag name="KSO_WM_UNIT_TYPE" val="d"/>
  <p:tag name="KSO_WM_UNIT_INDEX" val="3"/>
  <p:tag name="KSO_WM_UNIT_ID" val="diagram20195052_1*d*3"/>
  <p:tag name="KSO_WM_TEMPLATE_CATEGORY" val="diagram"/>
  <p:tag name="KSO_WM_TEMPLATE_INDEX" val="20195052"/>
  <p:tag name="KSO_WM_UNIT_LAYERLEVEL" val="1"/>
  <p:tag name="KSO_WM_TAG_VERSION" val="1.0"/>
  <p:tag name="KSO_WM_BEAUTIFY_FLAG" val="#wm#"/>
</p:tagLst>
</file>

<file path=ppt/tags/tag141.xml><?xml version="1.0" encoding="utf-8"?>
<p:tagLst xmlns:p="http://schemas.openxmlformats.org/presentationml/2006/main">
  <p:tag name="KSO_WM_BEAUTIFY_FLAG" val="#wm#"/>
  <p:tag name="KSO_WM_TEMPLATE_CATEGORY" val="diagram"/>
  <p:tag name="KSO_WM_TEMPLATE_INDEX" val="20195052"/>
  <p:tag name="KSO_WM_SLIDE_ID" val="diagram20195052_1"/>
  <p:tag name="KSO_WM_SLIDE_TYPE" val="text"/>
  <p:tag name="KSO_WM_SLIDE_SUBTYPE" val="picTxt"/>
  <p:tag name="KSO_WM_SLIDE_ITEM_CNT" val="0"/>
  <p:tag name="KSO_WM_SLIDE_INDEX" val="1"/>
  <p:tag name="KSO_WM_SLIDE_SIZE" val="377.008*95.4835"/>
  <p:tag name="KSO_WM_SLIDE_POSITION" val="533.535*333.834"/>
  <p:tag name="KSO_WM_TAG_VERSION" val="1.0"/>
  <p:tag name="KSO_WM_SLIDE_LAYOUT" val="a_d_f_h"/>
  <p:tag name="KSO_WM_SLIDE_LAYOUT_CNT" val="1_3_1_1"/>
  <p:tag name="KSO_WM_SLIDE_COLORSCHEME_VERSION" val="3.2"/>
  <p:tag name="KSO_WM_SLIDE_CONSTRAINT" val="%7b%22slideConstraint%22%3a%7b%22seriesAreas%22%3a%5b%5d%2c%22singleAreas%22%3a%5b%7b%22shapes%22%3a%5b25%5d%2c%22serialConstraintIndex%22%3a-1%2c%22areatextmark%22%3a0%2c%22pictureprocessmark%22%3a0%7d%2c%7b%22shapes%22%3a%5b26%5d%2c%22serialConstraintIndex%22%3a-1%2c%22areatextmark%22%3a0%2c%22pictureprocessmark%22%3a0%7d%2c%7b%22shapes%22%3a%5b24%5d%2c%22serialConstraintIndex%22%3a-1%2c%22areatextmark%22%3a0%2c%22pictureprocessmark%22%3a0%7d%5d%7d%7d"/>
  <p:tag name="KSO_WM_TEMPLATE_SUBCATEGORY" val="0"/>
</p:tagLst>
</file>

<file path=ppt/tags/tag142.xml><?xml version="1.0" encoding="utf-8"?>
<p:tagLst xmlns:p="http://schemas.openxmlformats.org/presentationml/2006/main">
  <p:tag name="KSO_WM_UNIT_TIMELINE_IDINGROUP" val="1"/>
  <p:tag name="KSO_WM_UNIT_TIMELINE_EMPHASIS_ID" val="1"/>
  <p:tag name="KSO_WM_UNIT_HIGHLIGHT" val="0"/>
  <p:tag name="KSO_WM_UNIT_COMPATIBLE" val="0"/>
  <p:tag name="KSO_WM_UNIT_DIAGRAM_ISNUMVISUAL" val="0"/>
  <p:tag name="KSO_WM_UNIT_DIAGRAM_ISREFERUNIT" val="0"/>
  <p:tag name="KSO_WM_DIAGRAM_GROUP_CODE" val="m1-1"/>
  <p:tag name="KSO_WM_UNIT_TYPE" val="m_i"/>
  <p:tag name="KSO_WM_UNIT_INDEX" val="1_1"/>
  <p:tag name="KSO_WM_UNIT_ID" val="diagram20191579_4*m_i*1_1"/>
  <p:tag name="KSO_WM_TEMPLATE_CATEGORY" val="diagram"/>
  <p:tag name="KSO_WM_TEMPLATE_INDEX" val="20191579"/>
  <p:tag name="KSO_WM_UNIT_LAYERLEVEL" val="1_1"/>
  <p:tag name="KSO_WM_TAG_VERSION" val="1.0"/>
  <p:tag name="KSO_WM_BEAUTIFY_FLAG" val="#wm#"/>
  <p:tag name="KSO_WM_UNIT_LINE_FORE_SCHEMECOLOR_INDEX" val="6"/>
  <p:tag name="KSO_WM_UNIT_LINE_FILL_TYPE" val="2"/>
  <p:tag name="KSO_WM_UNIT_USESOURCEFORMAT_APPLY" val="1"/>
</p:tagLst>
</file>

<file path=ppt/tags/tag143.xml><?xml version="1.0" encoding="utf-8"?>
<p:tagLst xmlns:p="http://schemas.openxmlformats.org/presentationml/2006/main">
  <p:tag name="KSO_WM_UNIT_TIMELINE_IDINGROUP" val="2"/>
  <p:tag name="KSO_WM_UNIT_TIMELINE_EMPHASIS_ID" val="1"/>
  <p:tag name="KSO_WM_UNIT_HIGHLIGHT" val="0"/>
  <p:tag name="KSO_WM_UNIT_COMPATIBLE" val="0"/>
  <p:tag name="KSO_WM_UNIT_DIAGRAM_ISNUMVISUAL" val="0"/>
  <p:tag name="KSO_WM_UNIT_DIAGRAM_ISREFERUNIT" val="0"/>
  <p:tag name="KSO_WM_DIAGRAM_GROUP_CODE" val="m1-1"/>
  <p:tag name="KSO_WM_UNIT_TYPE" val="m_h_i"/>
  <p:tag name="KSO_WM_UNIT_INDEX" val="1_2_1"/>
  <p:tag name="KSO_WM_UNIT_ID" val="diagram20191579_4*m_h_i*1_2_1"/>
  <p:tag name="KSO_WM_TEMPLATE_CATEGORY" val="diagram"/>
  <p:tag name="KSO_WM_TEMPLATE_INDEX" val="20191579"/>
  <p:tag name="KSO_WM_UNIT_LAYERLEVEL" val="1_1_1"/>
  <p:tag name="KSO_WM_TAG_VERSION" val="1.0"/>
  <p:tag name="KSO_WM_BEAUTIFY_FLAG" val="#wm#"/>
  <p:tag name="KSO_WM_UNIT_FILL_FORE_SCHEMECOLOR_INDEX" val="6"/>
  <p:tag name="KSO_WM_UNIT_FILL_TYPE" val="1"/>
  <p:tag name="KSO_WM_UNIT_TEXT_FILL_FORE_SCHEMECOLOR_INDEX" val="2"/>
  <p:tag name="KSO_WM_UNIT_TEXT_FILL_TYPE" val="1"/>
  <p:tag name="KSO_WM_UNIT_USESOURCEFORMAT_APPLY" val="1"/>
</p:tagLst>
</file>

<file path=ppt/tags/tag144.xml><?xml version="1.0" encoding="utf-8"?>
<p:tagLst xmlns:p="http://schemas.openxmlformats.org/presentationml/2006/main">
  <p:tag name="KSO_WM_UNIT_TIMELINE_IDINGROUP" val="3"/>
  <p:tag name="KSO_WM_UNIT_TIMELINE_EMPHASIS_ID" val="2"/>
  <p:tag name="KSO_WM_UNIT_HIGHLIGHT" val="0"/>
  <p:tag name="KSO_WM_UNIT_COMPATIBLE" val="0"/>
  <p:tag name="KSO_WM_UNIT_DIAGRAM_ISNUMVISUAL" val="0"/>
  <p:tag name="KSO_WM_UNIT_DIAGRAM_ISREFERUNIT" val="0"/>
  <p:tag name="KSO_WM_DIAGRAM_GROUP_CODE" val="m1-1"/>
  <p:tag name="KSO_WM_UNIT_TYPE" val="m_h_i"/>
  <p:tag name="KSO_WM_UNIT_INDEX" val="1_2_2"/>
  <p:tag name="KSO_WM_UNIT_ID" val="diagram20191579_4*m_h_i*1_2_2"/>
  <p:tag name="KSO_WM_TEMPLATE_CATEGORY" val="diagram"/>
  <p:tag name="KSO_WM_TEMPLATE_INDEX" val="20191579"/>
  <p:tag name="KSO_WM_UNIT_LAYERLEVEL" val="1_1_1"/>
  <p:tag name="KSO_WM_TAG_VERSION" val="1.0"/>
  <p:tag name="KSO_WM_BEAUTIFY_FLAG" val="#wm#"/>
  <p:tag name="KSO_WM_UNIT_LINE_FORE_SCHEMECOLOR_INDEX" val="6"/>
  <p:tag name="KSO_WM_UNIT_LINE_FILL_TYPE" val="2"/>
  <p:tag name="KSO_WM_UNIT_USESOURCEFORMAT_APPLY" val="1"/>
</p:tagLst>
</file>

<file path=ppt/tags/tag145.xml><?xml version="1.0" encoding="utf-8"?>
<p:tagLst xmlns:p="http://schemas.openxmlformats.org/presentationml/2006/main">
  <p:tag name="KSO_WM_UNIT_TIMELINE_IDINGROUP" val="4"/>
  <p:tag name="KSO_WM_UNIT_TIMELINE_EMPHASIS_ID" val="3"/>
  <p:tag name="KSO_WM_UNIT_HIGHLIGHT" val="0"/>
  <p:tag name="KSO_WM_UNIT_COMPATIBLE" val="0"/>
  <p:tag name="KSO_WM_UNIT_DIAGRAM_ISNUMVISUAL" val="0"/>
  <p:tag name="KSO_WM_UNIT_DIAGRAM_ISREFERUNIT" val="0"/>
  <p:tag name="KSO_WM_DIAGRAM_GROUP_CODE" val="m1-1"/>
  <p:tag name="KSO_WM_UNIT_TYPE" val="m_h_i"/>
  <p:tag name="KSO_WM_UNIT_INDEX" val="1_2_3"/>
  <p:tag name="KSO_WM_UNIT_ID" val="diagram20191579_4*m_h_i*1_2_3"/>
  <p:tag name="KSO_WM_TEMPLATE_CATEGORY" val="diagram"/>
  <p:tag name="KSO_WM_TEMPLATE_INDEX" val="20191579"/>
  <p:tag name="KSO_WM_UNIT_LAYERLEVEL" val="1_1_1"/>
  <p:tag name="KSO_WM_TAG_VERSION" val="1.0"/>
  <p:tag name="KSO_WM_BEAUTIFY_FLAG" val="#wm#"/>
  <p:tag name="KSO_WM_UNIT_FILL_FORE_SCHEMECOLOR_INDEX" val="6"/>
  <p:tag name="KSO_WM_UNIT_FILL_TYPE" val="1"/>
  <p:tag name="KSO_WM_UNIT_TEXT_FILL_FORE_SCHEMECOLOR_INDEX" val="2"/>
  <p:tag name="KSO_WM_UNIT_TEXT_FILL_TYPE" val="1"/>
  <p:tag name="KSO_WM_UNIT_USESOURCEFORMAT_APPLY" val="1"/>
</p:tagLst>
</file>

<file path=ppt/tags/tag146.xml><?xml version="1.0" encoding="utf-8"?>
<p:tagLst xmlns:p="http://schemas.openxmlformats.org/presentationml/2006/main">
  <p:tag name="KSO_WM_UNIT_TIMELINE_IDINGROUP" val="5"/>
  <p:tag name="KSO_WM_UNIT_TIMELINE_EMPHASIS_ID" val="4"/>
  <p:tag name="KSO_WM_UNIT_ISCONTENTSTITLE" val="0"/>
  <p:tag name="KSO_WM_UNIT_PRESET_TEXT" val="2016"/>
  <p:tag name="KSO_WM_UNIT_NOCLEAR" val="0"/>
  <p:tag name="KSO_WM_UNIT_VALUE" val="2"/>
  <p:tag name="KSO_WM_UNIT_HIGHLIGHT" val="0"/>
  <p:tag name="KSO_WM_UNIT_COMPATIBLE" val="0"/>
  <p:tag name="KSO_WM_UNIT_DIAGRAM_ISNUMVISUAL" val="0"/>
  <p:tag name="KSO_WM_UNIT_DIAGRAM_ISREFERUNIT" val="0"/>
  <p:tag name="KSO_WM_DIAGRAM_GROUP_CODE" val="m1-1"/>
  <p:tag name="KSO_WM_UNIT_TYPE" val="m_h_a"/>
  <p:tag name="KSO_WM_UNIT_INDEX" val="1_2_1"/>
  <p:tag name="KSO_WM_UNIT_ID" val="diagram20191579_4*m_h_a*1_2_1"/>
  <p:tag name="KSO_WM_TEMPLATE_CATEGORY" val="diagram"/>
  <p:tag name="KSO_WM_TEMPLATE_INDEX" val="20191579"/>
  <p:tag name="KSO_WM_UNIT_LAYERLEVEL" val="1_1_1"/>
  <p:tag name="KSO_WM_TAG_VERSION" val="1.0"/>
  <p:tag name="KSO_WM_BEAUTIFY_FLAG" val="#wm#"/>
  <p:tag name="KSO_WM_UNIT_TEXT_FILL_FORE_SCHEMECOLOR_INDEX" val="14"/>
  <p:tag name="KSO_WM_UNIT_TEXT_FILL_TYPE" val="1"/>
  <p:tag name="KSO_WM_UNIT_USESOURCEFORMAT_APPLY" val="1"/>
</p:tagLst>
</file>

<file path=ppt/tags/tag147.xml><?xml version="1.0" encoding="utf-8"?>
<p:tagLst xmlns:p="http://schemas.openxmlformats.org/presentationml/2006/main">
  <p:tag name="KSO_WM_UNIT_TIMELINE_IDINGROUP" val="1"/>
  <p:tag name="KSO_WM_UNIT_TIMELINE_EMPHASIS_ID" val="2"/>
  <p:tag name="KSO_WM_UNIT_HIGHLIGHT" val="0"/>
  <p:tag name="KSO_WM_UNIT_COMPATIBLE" val="0"/>
  <p:tag name="KSO_WM_UNIT_DIAGRAM_ISNUMVISUAL" val="0"/>
  <p:tag name="KSO_WM_UNIT_DIAGRAM_ISREFERUNIT" val="0"/>
  <p:tag name="KSO_WM_DIAGRAM_GROUP_CODE" val="m1-1"/>
  <p:tag name="KSO_WM_UNIT_TYPE" val="m_i"/>
  <p:tag name="KSO_WM_UNIT_INDEX" val="1_2"/>
  <p:tag name="KSO_WM_UNIT_ID" val="diagram20191579_4*m_i*1_2"/>
  <p:tag name="KSO_WM_TEMPLATE_CATEGORY" val="diagram"/>
  <p:tag name="KSO_WM_TEMPLATE_INDEX" val="20191579"/>
  <p:tag name="KSO_WM_UNIT_LAYERLEVEL" val="1_1"/>
  <p:tag name="KSO_WM_TAG_VERSION" val="1.0"/>
  <p:tag name="KSO_WM_BEAUTIFY_FLAG" val="#wm#"/>
  <p:tag name="KSO_WM_UNIT_LINE_FORE_SCHEMECOLOR_INDEX" val="7"/>
  <p:tag name="KSO_WM_UNIT_LINE_FILL_TYPE" val="2"/>
  <p:tag name="KSO_WM_UNIT_USESOURCEFORMAT_APPLY" val="1"/>
</p:tagLst>
</file>

<file path=ppt/tags/tag148.xml><?xml version="1.0" encoding="utf-8"?>
<p:tagLst xmlns:p="http://schemas.openxmlformats.org/presentationml/2006/main">
  <p:tag name="KSO_WM_UNIT_TIMELINE_IDINGROUP" val="2"/>
  <p:tag name="KSO_WM_UNIT_TIMELINE_EMPHASIS_ID" val="1"/>
  <p:tag name="KSO_WM_UNIT_HIGHLIGHT" val="0"/>
  <p:tag name="KSO_WM_UNIT_COMPATIBLE" val="0"/>
  <p:tag name="KSO_WM_UNIT_DIAGRAM_ISNUMVISUAL" val="0"/>
  <p:tag name="KSO_WM_UNIT_DIAGRAM_ISREFERUNIT" val="0"/>
  <p:tag name="KSO_WM_DIAGRAM_GROUP_CODE" val="m1-1"/>
  <p:tag name="KSO_WM_UNIT_TYPE" val="m_h_i"/>
  <p:tag name="KSO_WM_UNIT_INDEX" val="1_3_1"/>
  <p:tag name="KSO_WM_UNIT_ID" val="diagram20191579_4*m_h_i*1_3_1"/>
  <p:tag name="KSO_WM_TEMPLATE_CATEGORY" val="diagram"/>
  <p:tag name="KSO_WM_TEMPLATE_INDEX" val="20191579"/>
  <p:tag name="KSO_WM_UNIT_LAYERLEVEL" val="1_1_1"/>
  <p:tag name="KSO_WM_TAG_VERSION" val="1.0"/>
  <p:tag name="KSO_WM_BEAUTIFY_FLAG" val="#wm#"/>
  <p:tag name="KSO_WM_UNIT_FILL_FORE_SCHEMECOLOR_INDEX" val="7"/>
  <p:tag name="KSO_WM_UNIT_FILL_TYPE" val="1"/>
  <p:tag name="KSO_WM_UNIT_TEXT_FILL_FORE_SCHEMECOLOR_INDEX" val="2"/>
  <p:tag name="KSO_WM_UNIT_TEXT_FILL_TYPE" val="1"/>
  <p:tag name="KSO_WM_UNIT_USESOURCEFORMAT_APPLY" val="1"/>
</p:tagLst>
</file>

<file path=ppt/tags/tag149.xml><?xml version="1.0" encoding="utf-8"?>
<p:tagLst xmlns:p="http://schemas.openxmlformats.org/presentationml/2006/main">
  <p:tag name="KSO_WM_UNIT_TIMELINE_IDINGROUP" val="3"/>
  <p:tag name="KSO_WM_UNIT_TIMELINE_EMPHASIS_ID" val="2"/>
  <p:tag name="KSO_WM_UNIT_HIGHLIGHT" val="0"/>
  <p:tag name="KSO_WM_UNIT_COMPATIBLE" val="0"/>
  <p:tag name="KSO_WM_UNIT_DIAGRAM_ISNUMVISUAL" val="0"/>
  <p:tag name="KSO_WM_UNIT_DIAGRAM_ISREFERUNIT" val="0"/>
  <p:tag name="KSO_WM_DIAGRAM_GROUP_CODE" val="m1-1"/>
  <p:tag name="KSO_WM_UNIT_TYPE" val="m_h_i"/>
  <p:tag name="KSO_WM_UNIT_INDEX" val="1_3_2"/>
  <p:tag name="KSO_WM_UNIT_ID" val="diagram20191579_4*m_h_i*1_3_2"/>
  <p:tag name="KSO_WM_TEMPLATE_CATEGORY" val="diagram"/>
  <p:tag name="KSO_WM_TEMPLATE_INDEX" val="20191579"/>
  <p:tag name="KSO_WM_UNIT_LAYERLEVEL" val="1_1_1"/>
  <p:tag name="KSO_WM_TAG_VERSION" val="1.0"/>
  <p:tag name="KSO_WM_BEAUTIFY_FLAG" val="#wm#"/>
  <p:tag name="KSO_WM_UNIT_LINE_FORE_SCHEMECOLOR_INDEX" val="7"/>
  <p:tag name="KSO_WM_UNIT_LINE_FILL_TYPE" val="2"/>
  <p:tag name="KSO_WM_UNIT_USESOURCEFORMAT_APPLY" val="1"/>
</p:tagLst>
</file>

<file path=ppt/tags/tag150.xml><?xml version="1.0" encoding="utf-8"?>
<p:tagLst xmlns:p="http://schemas.openxmlformats.org/presentationml/2006/main">
  <p:tag name="KSO_WM_UNIT_TIMELINE_IDINGROUP" val="4"/>
  <p:tag name="KSO_WM_UNIT_TIMELINE_EMPHASIS_ID" val="3"/>
  <p:tag name="KSO_WM_UNIT_HIGHLIGHT" val="0"/>
  <p:tag name="KSO_WM_UNIT_COMPATIBLE" val="0"/>
  <p:tag name="KSO_WM_UNIT_DIAGRAM_ISNUMVISUAL" val="0"/>
  <p:tag name="KSO_WM_UNIT_DIAGRAM_ISREFERUNIT" val="0"/>
  <p:tag name="KSO_WM_DIAGRAM_GROUP_CODE" val="m1-1"/>
  <p:tag name="KSO_WM_UNIT_TYPE" val="m_h_i"/>
  <p:tag name="KSO_WM_UNIT_INDEX" val="1_3_3"/>
  <p:tag name="KSO_WM_UNIT_ID" val="diagram20191579_4*m_h_i*1_3_3"/>
  <p:tag name="KSO_WM_TEMPLATE_CATEGORY" val="diagram"/>
  <p:tag name="KSO_WM_TEMPLATE_INDEX" val="20191579"/>
  <p:tag name="KSO_WM_UNIT_LAYERLEVEL" val="1_1_1"/>
  <p:tag name="KSO_WM_TAG_VERSION" val="1.0"/>
  <p:tag name="KSO_WM_BEAUTIFY_FLAG" val="#wm#"/>
  <p:tag name="KSO_WM_UNIT_FILL_FORE_SCHEMECOLOR_INDEX" val="7"/>
  <p:tag name="KSO_WM_UNIT_FILL_TYPE" val="1"/>
  <p:tag name="KSO_WM_UNIT_TEXT_FILL_FORE_SCHEMECOLOR_INDEX" val="2"/>
  <p:tag name="KSO_WM_UNIT_TEXT_FILL_TYPE" val="1"/>
  <p:tag name="KSO_WM_UNIT_USESOURCEFORMAT_APPLY" val="1"/>
</p:tagLst>
</file>

<file path=ppt/tags/tag151.xml><?xml version="1.0" encoding="utf-8"?>
<p:tagLst xmlns:p="http://schemas.openxmlformats.org/presentationml/2006/main">
  <p:tag name="KSO_WM_UNIT_TIMELINE_IDINGROUP" val="5"/>
  <p:tag name="KSO_WM_UNIT_TIMELINE_EMPHASIS_ID" val="4"/>
  <p:tag name="KSO_WM_UNIT_ISCONTENTSTITLE" val="0"/>
  <p:tag name="KSO_WM_UNIT_PRESET_TEXT" val="2017"/>
  <p:tag name="KSO_WM_UNIT_NOCLEAR" val="0"/>
  <p:tag name="KSO_WM_UNIT_VALUE" val="2"/>
  <p:tag name="KSO_WM_UNIT_HIGHLIGHT" val="0"/>
  <p:tag name="KSO_WM_UNIT_COMPATIBLE" val="0"/>
  <p:tag name="KSO_WM_UNIT_DIAGRAM_ISNUMVISUAL" val="0"/>
  <p:tag name="KSO_WM_UNIT_DIAGRAM_ISREFERUNIT" val="0"/>
  <p:tag name="KSO_WM_DIAGRAM_GROUP_CODE" val="m1-1"/>
  <p:tag name="KSO_WM_UNIT_TYPE" val="m_h_a"/>
  <p:tag name="KSO_WM_UNIT_INDEX" val="1_3_1"/>
  <p:tag name="KSO_WM_UNIT_ID" val="diagram20191579_4*m_h_a*1_3_1"/>
  <p:tag name="KSO_WM_TEMPLATE_CATEGORY" val="diagram"/>
  <p:tag name="KSO_WM_TEMPLATE_INDEX" val="20191579"/>
  <p:tag name="KSO_WM_UNIT_LAYERLEVEL" val="1_1_1"/>
  <p:tag name="KSO_WM_TAG_VERSION" val="1.0"/>
  <p:tag name="KSO_WM_BEAUTIFY_FLAG" val="#wm#"/>
  <p:tag name="KSO_WM_UNIT_TEXT_FILL_FORE_SCHEMECOLOR_INDEX" val="14"/>
  <p:tag name="KSO_WM_UNIT_TEXT_FILL_TYPE" val="1"/>
  <p:tag name="KSO_WM_UNIT_USESOURCEFORMAT_APPLY" val="1"/>
</p:tagLst>
</file>

<file path=ppt/tags/tag152.xml><?xml version="1.0" encoding="utf-8"?>
<p:tagLst xmlns:p="http://schemas.openxmlformats.org/presentationml/2006/main">
  <p:tag name="KSO_WM_UNIT_TIMELINE_IDINGROUP" val="1"/>
  <p:tag name="KSO_WM_UNIT_TIMELINE_EMPHASIS_ID" val="3"/>
  <p:tag name="KSO_WM_UNIT_HIGHLIGHT" val="0"/>
  <p:tag name="KSO_WM_UNIT_COMPATIBLE" val="0"/>
  <p:tag name="KSO_WM_UNIT_DIAGRAM_ISNUMVISUAL" val="0"/>
  <p:tag name="KSO_WM_UNIT_DIAGRAM_ISREFERUNIT" val="0"/>
  <p:tag name="KSO_WM_DIAGRAM_GROUP_CODE" val="m1-1"/>
  <p:tag name="KSO_WM_UNIT_TYPE" val="m_i"/>
  <p:tag name="KSO_WM_UNIT_INDEX" val="1_3"/>
  <p:tag name="KSO_WM_UNIT_ID" val="diagram20191579_4*m_i*1_3"/>
  <p:tag name="KSO_WM_TEMPLATE_CATEGORY" val="diagram"/>
  <p:tag name="KSO_WM_TEMPLATE_INDEX" val="20191579"/>
  <p:tag name="KSO_WM_UNIT_LAYERLEVEL" val="1_1"/>
  <p:tag name="KSO_WM_TAG_VERSION" val="1.0"/>
  <p:tag name="KSO_WM_BEAUTIFY_FLAG" val="#wm#"/>
  <p:tag name="KSO_WM_UNIT_LINE_FORE_SCHEMECOLOR_INDEX" val="5"/>
  <p:tag name="KSO_WM_UNIT_LINE_FILL_TYPE" val="2"/>
  <p:tag name="KSO_WM_UNIT_USESOURCEFORMAT_APPLY" val="1"/>
</p:tagLst>
</file>

<file path=ppt/tags/tag153.xml><?xml version="1.0" encoding="utf-8"?>
<p:tagLst xmlns:p="http://schemas.openxmlformats.org/presentationml/2006/main">
  <p:tag name="KSO_WM_UNIT_TIMELINE_IDINGROUP" val="2"/>
  <p:tag name="KSO_WM_UNIT_TIMELINE_EMPHASIS_ID" val="1"/>
  <p:tag name="KSO_WM_UNIT_HIGHLIGHT" val="0"/>
  <p:tag name="KSO_WM_UNIT_COMPATIBLE" val="0"/>
  <p:tag name="KSO_WM_UNIT_DIAGRAM_ISNUMVISUAL" val="0"/>
  <p:tag name="KSO_WM_UNIT_DIAGRAM_ISREFERUNIT" val="0"/>
  <p:tag name="KSO_WM_DIAGRAM_GROUP_CODE" val="m1-1"/>
  <p:tag name="KSO_WM_UNIT_TYPE" val="m_h_i"/>
  <p:tag name="KSO_WM_UNIT_INDEX" val="1_1_1"/>
  <p:tag name="KSO_WM_UNIT_ID" val="diagram20191579_4*m_h_i*1_1_1"/>
  <p:tag name="KSO_WM_TEMPLATE_CATEGORY" val="diagram"/>
  <p:tag name="KSO_WM_TEMPLATE_INDEX" val="20191579"/>
  <p:tag name="KSO_WM_UNIT_LAYERLEVEL" val="1_1_1"/>
  <p:tag name="KSO_WM_TAG_VERSION" val="1.0"/>
  <p:tag name="KSO_WM_BEAUTIFY_FLAG" val="#wm#"/>
  <p:tag name="KSO_WM_UNIT_FILL_FORE_SCHEMECOLOR_INDEX" val="5"/>
  <p:tag name="KSO_WM_UNIT_FILL_TYPE" val="1"/>
  <p:tag name="KSO_WM_UNIT_TEXT_FILL_FORE_SCHEMECOLOR_INDEX" val="2"/>
  <p:tag name="KSO_WM_UNIT_TEXT_FILL_TYPE" val="1"/>
  <p:tag name="KSO_WM_UNIT_USESOURCEFORMAT_APPLY" val="1"/>
</p:tagLst>
</file>

<file path=ppt/tags/tag154.xml><?xml version="1.0" encoding="utf-8"?>
<p:tagLst xmlns:p="http://schemas.openxmlformats.org/presentationml/2006/main">
  <p:tag name="KSO_WM_UNIT_TIMELINE_IDINGROUP" val="3"/>
  <p:tag name="KSO_WM_UNIT_TIMELINE_EMPHASIS_ID" val="2"/>
  <p:tag name="KSO_WM_UNIT_HIGHLIGHT" val="0"/>
  <p:tag name="KSO_WM_UNIT_COMPATIBLE" val="0"/>
  <p:tag name="KSO_WM_UNIT_DIAGRAM_ISNUMVISUAL" val="0"/>
  <p:tag name="KSO_WM_UNIT_DIAGRAM_ISREFERUNIT" val="0"/>
  <p:tag name="KSO_WM_DIAGRAM_GROUP_CODE" val="m1-1"/>
  <p:tag name="KSO_WM_UNIT_TYPE" val="m_h_i"/>
  <p:tag name="KSO_WM_UNIT_INDEX" val="1_1_2"/>
  <p:tag name="KSO_WM_UNIT_ID" val="diagram20191579_4*m_h_i*1_1_2"/>
  <p:tag name="KSO_WM_TEMPLATE_CATEGORY" val="diagram"/>
  <p:tag name="KSO_WM_TEMPLATE_INDEX" val="20191579"/>
  <p:tag name="KSO_WM_UNIT_LAYERLEVEL" val="1_1_1"/>
  <p:tag name="KSO_WM_TAG_VERSION" val="1.0"/>
  <p:tag name="KSO_WM_BEAUTIFY_FLAG" val="#wm#"/>
  <p:tag name="KSO_WM_UNIT_LINE_FORE_SCHEMECOLOR_INDEX" val="5"/>
  <p:tag name="KSO_WM_UNIT_LINE_FILL_TYPE" val="2"/>
  <p:tag name="KSO_WM_UNIT_USESOURCEFORMAT_APPLY" val="1"/>
</p:tagLst>
</file>

<file path=ppt/tags/tag155.xml><?xml version="1.0" encoding="utf-8"?>
<p:tagLst xmlns:p="http://schemas.openxmlformats.org/presentationml/2006/main">
  <p:tag name="KSO_WM_UNIT_TIMELINE_IDINGROUP" val="4"/>
  <p:tag name="KSO_WM_UNIT_TIMELINE_EMPHASIS_ID" val="3"/>
  <p:tag name="KSO_WM_UNIT_HIGHLIGHT" val="0"/>
  <p:tag name="KSO_WM_UNIT_COMPATIBLE" val="0"/>
  <p:tag name="KSO_WM_UNIT_DIAGRAM_ISNUMVISUAL" val="0"/>
  <p:tag name="KSO_WM_UNIT_DIAGRAM_ISREFERUNIT" val="0"/>
  <p:tag name="KSO_WM_DIAGRAM_GROUP_CODE" val="m1-1"/>
  <p:tag name="KSO_WM_UNIT_TYPE" val="m_h_i"/>
  <p:tag name="KSO_WM_UNIT_INDEX" val="1_1_3"/>
  <p:tag name="KSO_WM_UNIT_ID" val="diagram20191579_4*m_h_i*1_1_3"/>
  <p:tag name="KSO_WM_TEMPLATE_CATEGORY" val="diagram"/>
  <p:tag name="KSO_WM_TEMPLATE_INDEX" val="20191579"/>
  <p:tag name="KSO_WM_UNIT_LAYERLEVEL" val="1_1_1"/>
  <p:tag name="KSO_WM_TAG_VERSION" val="1.0"/>
  <p:tag name="KSO_WM_BEAUTIFY_FLAG" val="#wm#"/>
  <p:tag name="KSO_WM_UNIT_FILL_FORE_SCHEMECOLOR_INDEX" val="5"/>
  <p:tag name="KSO_WM_UNIT_FILL_TYPE" val="1"/>
  <p:tag name="KSO_WM_UNIT_TEXT_FILL_FORE_SCHEMECOLOR_INDEX" val="2"/>
  <p:tag name="KSO_WM_UNIT_TEXT_FILL_TYPE" val="1"/>
  <p:tag name="KSO_WM_UNIT_USESOURCEFORMAT_APPLY" val="1"/>
</p:tagLst>
</file>

<file path=ppt/tags/tag156.xml><?xml version="1.0" encoding="utf-8"?>
<p:tagLst xmlns:p="http://schemas.openxmlformats.org/presentationml/2006/main">
  <p:tag name="KSO_WM_UNIT_TIMELINE_IDINGROUP" val="5"/>
  <p:tag name="KSO_WM_UNIT_TIMELINE_EMPHASIS_ID" val="4"/>
  <p:tag name="KSO_WM_UNIT_ISCONTENTSTITLE" val="0"/>
  <p:tag name="KSO_WM_UNIT_PRESET_TEXT" val="2015"/>
  <p:tag name="KSO_WM_UNIT_NOCLEAR" val="0"/>
  <p:tag name="KSO_WM_UNIT_VALUE" val="2"/>
  <p:tag name="KSO_WM_UNIT_HIGHLIGHT" val="0"/>
  <p:tag name="KSO_WM_UNIT_COMPATIBLE" val="0"/>
  <p:tag name="KSO_WM_UNIT_DIAGRAM_ISNUMVISUAL" val="0"/>
  <p:tag name="KSO_WM_UNIT_DIAGRAM_ISREFERUNIT" val="0"/>
  <p:tag name="KSO_WM_DIAGRAM_GROUP_CODE" val="m1-1"/>
  <p:tag name="KSO_WM_UNIT_TYPE" val="m_h_a"/>
  <p:tag name="KSO_WM_UNIT_INDEX" val="1_1_1"/>
  <p:tag name="KSO_WM_UNIT_ID" val="diagram20191579_4*m_h_a*1_1_1"/>
  <p:tag name="KSO_WM_TEMPLATE_CATEGORY" val="diagram"/>
  <p:tag name="KSO_WM_TEMPLATE_INDEX" val="20191579"/>
  <p:tag name="KSO_WM_UNIT_LAYERLEVEL" val="1_1_1"/>
  <p:tag name="KSO_WM_TAG_VERSION" val="1.0"/>
  <p:tag name="KSO_WM_BEAUTIFY_FLAG" val="#wm#"/>
  <p:tag name="KSO_WM_UNIT_TEXT_FILL_FORE_SCHEMECOLOR_INDEX" val="14"/>
  <p:tag name="KSO_WM_UNIT_TEXT_FILL_TYPE" val="1"/>
  <p:tag name="KSO_WM_UNIT_USESOURCEFORMAT_APPLY" val="1"/>
</p:tagLst>
</file>

<file path=ppt/tags/tag157.xml><?xml version="1.0" encoding="utf-8"?>
<p:tagLst xmlns:p="http://schemas.openxmlformats.org/presentationml/2006/main">
  <p:tag name="KSO_WM_UNIT_TIMELINE_IDINGROUP" val="1"/>
  <p:tag name="KSO_WM_UNIT_HIGHLIGHT" val="0"/>
  <p:tag name="KSO_WM_UNIT_COMPATIBLE" val="0"/>
  <p:tag name="KSO_WM_UNIT_DIAGRAM_ISNUMVISUAL" val="0"/>
  <p:tag name="KSO_WM_UNIT_DIAGRAM_ISREFERUNIT" val="0"/>
  <p:tag name="KSO_WM_DIAGRAM_GROUP_CODE" val="m1-1"/>
  <p:tag name="KSO_WM_UNIT_TYPE" val="m_i"/>
  <p:tag name="KSO_WM_UNIT_INDEX" val="1_4"/>
  <p:tag name="KSO_WM_UNIT_ID" val="diagram20191579_4*m_i*1_4"/>
  <p:tag name="KSO_WM_TEMPLATE_CATEGORY" val="diagram"/>
  <p:tag name="KSO_WM_TEMPLATE_INDEX" val="20191579"/>
  <p:tag name="KSO_WM_UNIT_LAYERLEVEL" val="1_1"/>
  <p:tag name="KSO_WM_TAG_VERSION" val="1.0"/>
  <p:tag name="KSO_WM_BEAUTIFY_FLAG" val="#wm#"/>
  <p:tag name="KSO_WM_UNIT_LINE_FORE_SCHEMECOLOR_INDEX" val="8"/>
  <p:tag name="KSO_WM_UNIT_LINE_FILL_TYPE" val="2"/>
  <p:tag name="KSO_WM_UNIT_USESOURCEFORMAT_APPLY" val="1"/>
</p:tagLst>
</file>

<file path=ppt/tags/tag158.xml><?xml version="1.0" encoding="utf-8"?>
<p:tagLst xmlns:p="http://schemas.openxmlformats.org/presentationml/2006/main">
  <p:tag name="KSO_WM_UNIT_TIMELINE_IDINGROUP" val="2"/>
  <p:tag name="KSO_WM_UNIT_TIMELINE_EMPHASIS_ID" val="1"/>
  <p:tag name="KSO_WM_UNIT_HIGHLIGHT" val="0"/>
  <p:tag name="KSO_WM_UNIT_COMPATIBLE" val="0"/>
  <p:tag name="KSO_WM_UNIT_DIAGRAM_ISNUMVISUAL" val="0"/>
  <p:tag name="KSO_WM_UNIT_DIAGRAM_ISREFERUNIT" val="0"/>
  <p:tag name="KSO_WM_DIAGRAM_GROUP_CODE" val="m1-1"/>
  <p:tag name="KSO_WM_UNIT_TYPE" val="m_h_i"/>
  <p:tag name="KSO_WM_UNIT_INDEX" val="1_4_1"/>
  <p:tag name="KSO_WM_UNIT_ID" val="diagram20191579_4*m_h_i*1_4_1"/>
  <p:tag name="KSO_WM_TEMPLATE_CATEGORY" val="diagram"/>
  <p:tag name="KSO_WM_TEMPLATE_INDEX" val="20191579"/>
  <p:tag name="KSO_WM_UNIT_LAYERLEVEL" val="1_1_1"/>
  <p:tag name="KSO_WM_TAG_VERSION" val="1.0"/>
  <p:tag name="KSO_WM_BEAUTIFY_FLAG" val="#wm#"/>
  <p:tag name="KSO_WM_UNIT_FILL_FORE_SCHEMECOLOR_INDEX" val="8"/>
  <p:tag name="KSO_WM_UNIT_FILL_TYPE" val="1"/>
  <p:tag name="KSO_WM_UNIT_TEXT_FILL_FORE_SCHEMECOLOR_INDEX" val="2"/>
  <p:tag name="KSO_WM_UNIT_TEXT_FILL_TYPE" val="1"/>
  <p:tag name="KSO_WM_UNIT_USESOURCEFORMAT_APPLY" val="1"/>
</p:tagLst>
</file>

<file path=ppt/tags/tag159.xml><?xml version="1.0" encoding="utf-8"?>
<p:tagLst xmlns:p="http://schemas.openxmlformats.org/presentationml/2006/main">
  <p:tag name="KSO_WM_UNIT_TIMELINE_IDINGROUP" val="3"/>
  <p:tag name="KSO_WM_UNIT_TIMELINE_EMPHASIS_ID" val="2"/>
  <p:tag name="KSO_WM_UNIT_HIGHLIGHT" val="0"/>
  <p:tag name="KSO_WM_UNIT_COMPATIBLE" val="0"/>
  <p:tag name="KSO_WM_UNIT_DIAGRAM_ISNUMVISUAL" val="0"/>
  <p:tag name="KSO_WM_UNIT_DIAGRAM_ISREFERUNIT" val="0"/>
  <p:tag name="KSO_WM_DIAGRAM_GROUP_CODE" val="m1-1"/>
  <p:tag name="KSO_WM_UNIT_TYPE" val="m_h_i"/>
  <p:tag name="KSO_WM_UNIT_INDEX" val="1_4_2"/>
  <p:tag name="KSO_WM_UNIT_ID" val="diagram20191579_4*m_h_i*1_4_2"/>
  <p:tag name="KSO_WM_TEMPLATE_CATEGORY" val="diagram"/>
  <p:tag name="KSO_WM_TEMPLATE_INDEX" val="20191579"/>
  <p:tag name="KSO_WM_UNIT_LAYERLEVEL" val="1_1_1"/>
  <p:tag name="KSO_WM_TAG_VERSION" val="1.0"/>
  <p:tag name="KSO_WM_BEAUTIFY_FLAG" val="#wm#"/>
  <p:tag name="KSO_WM_UNIT_LINE_FORE_SCHEMECOLOR_INDEX" val="8"/>
  <p:tag name="KSO_WM_UNIT_LINE_FILL_TYPE" val="2"/>
  <p:tag name="KSO_WM_UNIT_USESOURCEFORMAT_APPLY" val="1"/>
</p:tagLst>
</file>

<file path=ppt/tags/tag160.xml><?xml version="1.0" encoding="utf-8"?>
<p:tagLst xmlns:p="http://schemas.openxmlformats.org/presentationml/2006/main">
  <p:tag name="KSO_WM_UNIT_TIMELINE_IDINGROUP" val="4"/>
  <p:tag name="KSO_WM_UNIT_TIMELINE_EMPHASIS_ID" val="3"/>
  <p:tag name="KSO_WM_UNIT_HIGHLIGHT" val="0"/>
  <p:tag name="KSO_WM_UNIT_COMPATIBLE" val="0"/>
  <p:tag name="KSO_WM_UNIT_DIAGRAM_ISNUMVISUAL" val="0"/>
  <p:tag name="KSO_WM_UNIT_DIAGRAM_ISREFERUNIT" val="0"/>
  <p:tag name="KSO_WM_DIAGRAM_GROUP_CODE" val="m1-1"/>
  <p:tag name="KSO_WM_UNIT_TYPE" val="m_h_i"/>
  <p:tag name="KSO_WM_UNIT_INDEX" val="1_4_3"/>
  <p:tag name="KSO_WM_UNIT_ID" val="diagram20191579_4*m_h_i*1_4_3"/>
  <p:tag name="KSO_WM_TEMPLATE_CATEGORY" val="diagram"/>
  <p:tag name="KSO_WM_TEMPLATE_INDEX" val="20191579"/>
  <p:tag name="KSO_WM_UNIT_LAYERLEVEL" val="1_1_1"/>
  <p:tag name="KSO_WM_TAG_VERSION" val="1.0"/>
  <p:tag name="KSO_WM_BEAUTIFY_FLAG" val="#wm#"/>
  <p:tag name="KSO_WM_UNIT_FILL_FORE_SCHEMECOLOR_INDEX" val="8"/>
  <p:tag name="KSO_WM_UNIT_FILL_TYPE" val="1"/>
  <p:tag name="KSO_WM_UNIT_TEXT_FILL_FORE_SCHEMECOLOR_INDEX" val="2"/>
  <p:tag name="KSO_WM_UNIT_TEXT_FILL_TYPE" val="1"/>
  <p:tag name="KSO_WM_UNIT_USESOURCEFORMAT_APPLY" val="1"/>
</p:tagLst>
</file>

<file path=ppt/tags/tag161.xml><?xml version="1.0" encoding="utf-8"?>
<p:tagLst xmlns:p="http://schemas.openxmlformats.org/presentationml/2006/main">
  <p:tag name="KSO_WM_UNIT_TIMELINE_IDINGROUP" val="5"/>
  <p:tag name="KSO_WM_UNIT_TIMELINE_EMPHASIS_ID" val="4"/>
  <p:tag name="KSO_WM_UNIT_ISCONTENTSTITLE" val="0"/>
  <p:tag name="KSO_WM_UNIT_PRESET_TEXT" val="2018"/>
  <p:tag name="KSO_WM_UNIT_NOCLEAR" val="0"/>
  <p:tag name="KSO_WM_UNIT_VALUE" val="2"/>
  <p:tag name="KSO_WM_UNIT_HIGHLIGHT" val="0"/>
  <p:tag name="KSO_WM_UNIT_COMPATIBLE" val="0"/>
  <p:tag name="KSO_WM_UNIT_DIAGRAM_ISNUMVISUAL" val="0"/>
  <p:tag name="KSO_WM_UNIT_DIAGRAM_ISREFERUNIT" val="0"/>
  <p:tag name="KSO_WM_DIAGRAM_GROUP_CODE" val="m1-1"/>
  <p:tag name="KSO_WM_UNIT_TYPE" val="m_h_a"/>
  <p:tag name="KSO_WM_UNIT_INDEX" val="1_4_1"/>
  <p:tag name="KSO_WM_UNIT_ID" val="diagram20191579_4*m_h_a*1_4_1"/>
  <p:tag name="KSO_WM_TEMPLATE_CATEGORY" val="diagram"/>
  <p:tag name="KSO_WM_TEMPLATE_INDEX" val="20191579"/>
  <p:tag name="KSO_WM_UNIT_LAYERLEVEL" val="1_1_1"/>
  <p:tag name="KSO_WM_TAG_VERSION" val="1.0"/>
  <p:tag name="KSO_WM_BEAUTIFY_FLAG" val="#wm#"/>
  <p:tag name="KSO_WM_UNIT_TEXT_FILL_FORE_SCHEMECOLOR_INDEX" val="14"/>
  <p:tag name="KSO_WM_UNIT_TEXT_FILL_TYPE" val="1"/>
  <p:tag name="KSO_WM_UNIT_USESOURCEFORMAT_APPLY" val="1"/>
</p:tagLst>
</file>

<file path=ppt/tags/tag162.xml><?xml version="1.0" encoding="utf-8"?>
<p:tagLst xmlns:p="http://schemas.openxmlformats.org/presentationml/2006/main">
  <p:tag name="KSO_WM_UNIT_ISCONTENTSTITLE" val="0"/>
  <p:tag name="KSO_WM_UNIT_PRESET_TEXT" val="点击输入大标题"/>
  <p:tag name="KSO_WM_UNIT_NOCLEAR" val="0"/>
  <p:tag name="KSO_WM_UNIT_VALUE" val="26"/>
  <p:tag name="KSO_WM_UNIT_HIGHLIGHT" val="0"/>
  <p:tag name="KSO_WM_UNIT_COMPATIBLE" val="0"/>
  <p:tag name="KSO_WM_UNIT_DIAGRAM_ISNUMVISUAL" val="0"/>
  <p:tag name="KSO_WM_UNIT_DIAGRAM_ISREFERUNIT" val="0"/>
  <p:tag name="KSO_WM_UNIT_TYPE" val="a"/>
  <p:tag name="KSO_WM_UNIT_INDEX" val="1"/>
  <p:tag name="KSO_WM_UNIT_ID" val="diagram20200318_1*a*1"/>
  <p:tag name="KSO_WM_TEMPLATE_CATEGORY" val="diagram"/>
  <p:tag name="KSO_WM_TEMPLATE_INDEX" val="20200318"/>
  <p:tag name="KSO_WM_UNIT_LAYERLEVEL" val="1"/>
  <p:tag name="KSO_WM_TAG_VERSION" val="1.0"/>
  <p:tag name="KSO_WM_BEAUTIFY_FLAG" val="#wm#"/>
  <p:tag name="KSO_WM_UNIT_SHOW_EDIT_AREA_INDICATION" val="1"/>
</p:tagLst>
</file>

<file path=ppt/tags/tag163.xml><?xml version="1.0" encoding="utf-8"?>
<p:tagLst xmlns:p="http://schemas.openxmlformats.org/presentationml/2006/main">
  <p:tag name="KSO_WM_BEAUTIFY_FLAG" val="#wm#"/>
  <p:tag name="KSO_WM_TEMPLATE_CATEGORY" val="diagram"/>
  <p:tag name="KSO_WM_TEMPLATE_INDEX" val="20191579"/>
  <p:tag name="KSO_WM_SLIDE_TIMELINE_TYPE" val="start"/>
  <p:tag name="KSO_WM_SLIDE_MODEL_TYPE" val="timeline"/>
  <p:tag name="KSO_WM_SLIDE_TIMELINE_MINITEMS" val="3"/>
  <p:tag name="KSO_WM_SLIDE_TIMELINE_MAXITEMS" val="4"/>
  <p:tag name="KSO_WM_SLIDE_ID" val="diagram20191579_4"/>
  <p:tag name="KSO_WM_TEMPLATE_SUBCATEGORY" val="0"/>
  <p:tag name="KSO_WM_SLIDE_TYPE" val="text"/>
  <p:tag name="KSO_WM_SLIDE_SUBTYPE" val="diag"/>
  <p:tag name="KSO_WM_SLIDE_ITEM_CNT" val="4"/>
  <p:tag name="KSO_WM_SLIDE_INDEX" val="4"/>
  <p:tag name="KSO_WM_SLIDE_SIZE" val="914.436*218.737"/>
  <p:tag name="KSO_WM_SLIDE_POSITION" val="45.564*225.825"/>
  <p:tag name="KSO_WM_DIAGRAM_GROUP_CODE" val="m1-1"/>
  <p:tag name="KSO_WM_SLIDE_DIAGTYPE" val="m"/>
  <p:tag name="KSO_WM_TAG_VERSION" val="1.0"/>
  <p:tag name="KSO_WM_SLIDE_LAYOUT" val="a_f_m"/>
  <p:tag name="KSO_WM_SLIDE_LAYOUT_CNT" val="1_1_1"/>
</p:tagLst>
</file>

<file path=ppt/tags/tag164.xml><?xml version="1.0" encoding="utf-8"?>
<p:tagLst xmlns:p="http://schemas.openxmlformats.org/presentationml/2006/main">
  <p:tag name="KSO_WM_UNIT_ISCONTENTSTITLE" val="0"/>
  <p:tag name="KSO_WM_UNIT_PRESET_TEXT" val="点击输入大标题"/>
  <p:tag name="KSO_WM_UNIT_NOCLEAR" val="0"/>
  <p:tag name="KSO_WM_UNIT_VALUE" val="26"/>
  <p:tag name="KSO_WM_UNIT_HIGHLIGHT" val="0"/>
  <p:tag name="KSO_WM_UNIT_COMPATIBLE" val="0"/>
  <p:tag name="KSO_WM_UNIT_DIAGRAM_ISNUMVISUAL" val="0"/>
  <p:tag name="KSO_WM_UNIT_DIAGRAM_ISREFERUNIT" val="0"/>
  <p:tag name="KSO_WM_UNIT_TYPE" val="a"/>
  <p:tag name="KSO_WM_UNIT_INDEX" val="1"/>
  <p:tag name="KSO_WM_UNIT_ID" val="diagram20200318_1*a*1"/>
  <p:tag name="KSO_WM_TEMPLATE_CATEGORY" val="diagram"/>
  <p:tag name="KSO_WM_TEMPLATE_INDEX" val="20200318"/>
  <p:tag name="KSO_WM_UNIT_LAYERLEVEL" val="1"/>
  <p:tag name="KSO_WM_TAG_VERSION" val="1.0"/>
  <p:tag name="KSO_WM_BEAUTIFY_FLAG" val="#wm#"/>
  <p:tag name="KSO_WM_UNIT_SHOW_EDIT_AREA_INDICATION" val="1"/>
</p:tagLst>
</file>

<file path=ppt/tags/tag165.xml><?xml version="1.0" encoding="utf-8"?>
<p:tagLst xmlns:p="http://schemas.openxmlformats.org/presentationml/2006/main">
  <p:tag name="KSO_WM_UNIT_PRESET_TEXT" val="点击输入正文"/>
  <p:tag name="KSO_WM_UNIT_NOCLEAR" val="0"/>
  <p:tag name="KSO_WM_UNIT_VALUE" val="141"/>
  <p:tag name="KSO_WM_UNIT_HIGHLIGHT" val="0"/>
  <p:tag name="KSO_WM_UNIT_COMPATIBLE" val="0"/>
  <p:tag name="KSO_WM_UNIT_DIAGRAM_ISNUMVISUAL" val="0"/>
  <p:tag name="KSO_WM_UNIT_DIAGRAM_ISREFERUNIT" val="0"/>
  <p:tag name="KSO_WM_UNIT_TYPE" val="f"/>
  <p:tag name="KSO_WM_UNIT_INDEX" val="1"/>
  <p:tag name="KSO_WM_UNIT_ID" val="diagram20200318_1*f*1"/>
  <p:tag name="KSO_WM_TEMPLATE_CATEGORY" val="diagram"/>
  <p:tag name="KSO_WM_TEMPLATE_INDEX" val="20200318"/>
  <p:tag name="KSO_WM_UNIT_LAYERLEVEL" val="1"/>
  <p:tag name="KSO_WM_TAG_VERSION" val="1.0"/>
  <p:tag name="KSO_WM_BEAUTIFY_FLAG" val="#wm#"/>
  <p:tag name="KSO_WM_UNIT_SHOW_EDIT_AREA_INDICATION" val="1"/>
</p:tagLst>
</file>

<file path=ppt/tags/tag166.xml><?xml version="1.0" encoding="utf-8"?>
<p:tagLst xmlns:p="http://schemas.openxmlformats.org/presentationml/2006/main">
  <p:tag name="KSO_WM_SLIDE_ID" val="diagram20200318_1"/>
  <p:tag name="KSO_WM_TEMPLATE_SUBCATEGORY" val="0"/>
  <p:tag name="KSO_WM_SLIDE_TYPE" val="text"/>
  <p:tag name="KSO_WM_SLIDE_SUBTYPE" val="picTxt"/>
  <p:tag name="KSO_WM_SLIDE_ITEM_CNT" val="0"/>
  <p:tag name="KSO_WM_SLIDE_INDEX" val="1"/>
  <p:tag name="KSO_WM_SLIDE_SIZE" val="864*416"/>
  <p:tag name="KSO_WM_SLIDE_POSITION" val="47*47"/>
  <p:tag name="KSO_WM_TAG_VERSION" val="1.0"/>
  <p:tag name="KSO_WM_BEAUTIFY_FLAG" val="#wm#"/>
  <p:tag name="KSO_WM_TEMPLATE_CATEGORY" val="diagram"/>
  <p:tag name="KSO_WM_TEMPLATE_INDEX" val="20200318"/>
  <p:tag name="KSO_WM_SLIDE_LAYOUT" val="a_d_f"/>
  <p:tag name="KSO_WM_SLIDE_LAYOUT_CNT" val="1_4_1"/>
  <p:tag name="KSO_WM_UNIT_SHOW_EDIT_AREA_INDICATION" val="1"/>
</p:tagLst>
</file>

<file path=ppt/tags/tag167.xml><?xml version="1.0" encoding="utf-8"?>
<p:tagLst xmlns:p="http://schemas.openxmlformats.org/presentationml/2006/main">
  <p:tag name="KSO_WM_UNIT_TIMELINE_IDINGROUP" val="1"/>
  <p:tag name="KSO_WM_UNIT_TIMELINE_EMPHASIS_ID" val="1"/>
  <p:tag name="KSO_WM_UNIT_HIGHLIGHT" val="0"/>
  <p:tag name="KSO_WM_UNIT_COMPATIBLE" val="0"/>
  <p:tag name="KSO_WM_UNIT_DIAGRAM_ISNUMVISUAL" val="0"/>
  <p:tag name="KSO_WM_UNIT_DIAGRAM_ISREFERUNIT" val="0"/>
  <p:tag name="KSO_WM_DIAGRAM_GROUP_CODE" val="m1-1"/>
  <p:tag name="KSO_WM_UNIT_TYPE" val="m_i"/>
  <p:tag name="KSO_WM_UNIT_INDEX" val="1_1"/>
  <p:tag name="KSO_WM_UNIT_ID" val="diagram20191579_4*m_i*1_1"/>
  <p:tag name="KSO_WM_TEMPLATE_CATEGORY" val="diagram"/>
  <p:tag name="KSO_WM_TEMPLATE_INDEX" val="20191579"/>
  <p:tag name="KSO_WM_UNIT_LAYERLEVEL" val="1_1"/>
  <p:tag name="KSO_WM_TAG_VERSION" val="1.0"/>
  <p:tag name="KSO_WM_BEAUTIFY_FLAG" val="#wm#"/>
  <p:tag name="KSO_WM_UNIT_LINE_FORE_SCHEMECOLOR_INDEX" val="6"/>
  <p:tag name="KSO_WM_UNIT_LINE_FILL_TYPE" val="2"/>
  <p:tag name="KSO_WM_UNIT_USESOURCEFORMAT_APPLY" val="1"/>
</p:tagLst>
</file>

<file path=ppt/tags/tag168.xml><?xml version="1.0" encoding="utf-8"?>
<p:tagLst xmlns:p="http://schemas.openxmlformats.org/presentationml/2006/main">
  <p:tag name="KSO_WM_UNIT_TIMELINE_IDINGROUP" val="2"/>
  <p:tag name="KSO_WM_UNIT_TIMELINE_EMPHASIS_ID" val="1"/>
  <p:tag name="KSO_WM_UNIT_HIGHLIGHT" val="0"/>
  <p:tag name="KSO_WM_UNIT_COMPATIBLE" val="0"/>
  <p:tag name="KSO_WM_UNIT_DIAGRAM_ISNUMVISUAL" val="0"/>
  <p:tag name="KSO_WM_UNIT_DIAGRAM_ISREFERUNIT" val="0"/>
  <p:tag name="KSO_WM_DIAGRAM_GROUP_CODE" val="m1-1"/>
  <p:tag name="KSO_WM_UNIT_TYPE" val="m_h_i"/>
  <p:tag name="KSO_WM_UNIT_INDEX" val="1_2_1"/>
  <p:tag name="KSO_WM_UNIT_ID" val="diagram20191579_4*m_h_i*1_2_1"/>
  <p:tag name="KSO_WM_TEMPLATE_CATEGORY" val="diagram"/>
  <p:tag name="KSO_WM_TEMPLATE_INDEX" val="20191579"/>
  <p:tag name="KSO_WM_UNIT_LAYERLEVEL" val="1_1_1"/>
  <p:tag name="KSO_WM_TAG_VERSION" val="1.0"/>
  <p:tag name="KSO_WM_BEAUTIFY_FLAG" val="#wm#"/>
  <p:tag name="KSO_WM_UNIT_FILL_FORE_SCHEMECOLOR_INDEX" val="6"/>
  <p:tag name="KSO_WM_UNIT_FILL_TYPE" val="1"/>
  <p:tag name="KSO_WM_UNIT_TEXT_FILL_FORE_SCHEMECOLOR_INDEX" val="2"/>
  <p:tag name="KSO_WM_UNIT_TEXT_FILL_TYPE" val="1"/>
  <p:tag name="KSO_WM_UNIT_USESOURCEFORMAT_APPLY" val="1"/>
</p:tagLst>
</file>

<file path=ppt/tags/tag169.xml><?xml version="1.0" encoding="utf-8"?>
<p:tagLst xmlns:p="http://schemas.openxmlformats.org/presentationml/2006/main">
  <p:tag name="KSO_WM_UNIT_TIMELINE_IDINGROUP" val="3"/>
  <p:tag name="KSO_WM_UNIT_TIMELINE_EMPHASIS_ID" val="2"/>
  <p:tag name="KSO_WM_UNIT_HIGHLIGHT" val="0"/>
  <p:tag name="KSO_WM_UNIT_COMPATIBLE" val="0"/>
  <p:tag name="KSO_WM_UNIT_DIAGRAM_ISNUMVISUAL" val="0"/>
  <p:tag name="KSO_WM_UNIT_DIAGRAM_ISREFERUNIT" val="0"/>
  <p:tag name="KSO_WM_DIAGRAM_GROUP_CODE" val="m1-1"/>
  <p:tag name="KSO_WM_UNIT_TYPE" val="m_h_i"/>
  <p:tag name="KSO_WM_UNIT_INDEX" val="1_2_2"/>
  <p:tag name="KSO_WM_UNIT_ID" val="diagram20191579_4*m_h_i*1_2_2"/>
  <p:tag name="KSO_WM_TEMPLATE_CATEGORY" val="diagram"/>
  <p:tag name="KSO_WM_TEMPLATE_INDEX" val="20191579"/>
  <p:tag name="KSO_WM_UNIT_LAYERLEVEL" val="1_1_1"/>
  <p:tag name="KSO_WM_TAG_VERSION" val="1.0"/>
  <p:tag name="KSO_WM_BEAUTIFY_FLAG" val="#wm#"/>
  <p:tag name="KSO_WM_UNIT_LINE_FORE_SCHEMECOLOR_INDEX" val="6"/>
  <p:tag name="KSO_WM_UNIT_LINE_FILL_TYPE" val="2"/>
  <p:tag name="KSO_WM_UNIT_USESOURCEFORMAT_APPLY" val="1"/>
</p:tagLst>
</file>

<file path=ppt/tags/tag170.xml><?xml version="1.0" encoding="utf-8"?>
<p:tagLst xmlns:p="http://schemas.openxmlformats.org/presentationml/2006/main">
  <p:tag name="KSO_WM_UNIT_TIMELINE_IDINGROUP" val="4"/>
  <p:tag name="KSO_WM_UNIT_TIMELINE_EMPHASIS_ID" val="3"/>
  <p:tag name="KSO_WM_UNIT_HIGHLIGHT" val="0"/>
  <p:tag name="KSO_WM_UNIT_COMPATIBLE" val="0"/>
  <p:tag name="KSO_WM_UNIT_DIAGRAM_ISNUMVISUAL" val="0"/>
  <p:tag name="KSO_WM_UNIT_DIAGRAM_ISREFERUNIT" val="0"/>
  <p:tag name="KSO_WM_DIAGRAM_GROUP_CODE" val="m1-1"/>
  <p:tag name="KSO_WM_UNIT_TYPE" val="m_h_i"/>
  <p:tag name="KSO_WM_UNIT_INDEX" val="1_2_3"/>
  <p:tag name="KSO_WM_UNIT_ID" val="diagram20191579_4*m_h_i*1_2_3"/>
  <p:tag name="KSO_WM_TEMPLATE_CATEGORY" val="diagram"/>
  <p:tag name="KSO_WM_TEMPLATE_INDEX" val="20191579"/>
  <p:tag name="KSO_WM_UNIT_LAYERLEVEL" val="1_1_1"/>
  <p:tag name="KSO_WM_TAG_VERSION" val="1.0"/>
  <p:tag name="KSO_WM_BEAUTIFY_FLAG" val="#wm#"/>
  <p:tag name="KSO_WM_UNIT_FILL_FORE_SCHEMECOLOR_INDEX" val="6"/>
  <p:tag name="KSO_WM_UNIT_FILL_TYPE" val="1"/>
  <p:tag name="KSO_WM_UNIT_TEXT_FILL_FORE_SCHEMECOLOR_INDEX" val="2"/>
  <p:tag name="KSO_WM_UNIT_TEXT_FILL_TYPE" val="1"/>
  <p:tag name="KSO_WM_UNIT_USESOURCEFORMAT_APPLY" val="1"/>
</p:tagLst>
</file>

<file path=ppt/tags/tag171.xml><?xml version="1.0" encoding="utf-8"?>
<p:tagLst xmlns:p="http://schemas.openxmlformats.org/presentationml/2006/main">
  <p:tag name="KSO_WM_UNIT_TIMELINE_IDINGROUP" val="5"/>
  <p:tag name="KSO_WM_UNIT_TIMELINE_EMPHASIS_ID" val="4"/>
  <p:tag name="KSO_WM_UNIT_ISCONTENTSTITLE" val="0"/>
  <p:tag name="KSO_WM_UNIT_PRESET_TEXT" val="2016"/>
  <p:tag name="KSO_WM_UNIT_NOCLEAR" val="0"/>
  <p:tag name="KSO_WM_UNIT_VALUE" val="2"/>
  <p:tag name="KSO_WM_UNIT_HIGHLIGHT" val="0"/>
  <p:tag name="KSO_WM_UNIT_COMPATIBLE" val="0"/>
  <p:tag name="KSO_WM_UNIT_DIAGRAM_ISNUMVISUAL" val="0"/>
  <p:tag name="KSO_WM_UNIT_DIAGRAM_ISREFERUNIT" val="0"/>
  <p:tag name="KSO_WM_DIAGRAM_GROUP_CODE" val="m1-1"/>
  <p:tag name="KSO_WM_UNIT_TYPE" val="m_h_a"/>
  <p:tag name="KSO_WM_UNIT_INDEX" val="1_2_1"/>
  <p:tag name="KSO_WM_UNIT_ID" val="diagram20191579_4*m_h_a*1_2_1"/>
  <p:tag name="KSO_WM_TEMPLATE_CATEGORY" val="diagram"/>
  <p:tag name="KSO_WM_TEMPLATE_INDEX" val="20191579"/>
  <p:tag name="KSO_WM_UNIT_LAYERLEVEL" val="1_1_1"/>
  <p:tag name="KSO_WM_TAG_VERSION" val="1.0"/>
  <p:tag name="KSO_WM_BEAUTIFY_FLAG" val="#wm#"/>
  <p:tag name="KSO_WM_UNIT_TEXT_FILL_FORE_SCHEMECOLOR_INDEX" val="14"/>
  <p:tag name="KSO_WM_UNIT_TEXT_FILL_TYPE" val="1"/>
  <p:tag name="KSO_WM_UNIT_USESOURCEFORMAT_APPLY" val="1"/>
</p:tagLst>
</file>

<file path=ppt/tags/tag172.xml><?xml version="1.0" encoding="utf-8"?>
<p:tagLst xmlns:p="http://schemas.openxmlformats.org/presentationml/2006/main">
  <p:tag name="KSO_WM_UNIT_TIMELINE_IDINGROUP" val="1"/>
  <p:tag name="KSO_WM_UNIT_TIMELINE_EMPHASIS_ID" val="2"/>
  <p:tag name="KSO_WM_UNIT_HIGHLIGHT" val="0"/>
  <p:tag name="KSO_WM_UNIT_COMPATIBLE" val="0"/>
  <p:tag name="KSO_WM_UNIT_DIAGRAM_ISNUMVISUAL" val="0"/>
  <p:tag name="KSO_WM_UNIT_DIAGRAM_ISREFERUNIT" val="0"/>
  <p:tag name="KSO_WM_DIAGRAM_GROUP_CODE" val="m1-1"/>
  <p:tag name="KSO_WM_UNIT_TYPE" val="m_i"/>
  <p:tag name="KSO_WM_UNIT_INDEX" val="1_2"/>
  <p:tag name="KSO_WM_UNIT_ID" val="diagram20191579_4*m_i*1_2"/>
  <p:tag name="KSO_WM_TEMPLATE_CATEGORY" val="diagram"/>
  <p:tag name="KSO_WM_TEMPLATE_INDEX" val="20191579"/>
  <p:tag name="KSO_WM_UNIT_LAYERLEVEL" val="1_1"/>
  <p:tag name="KSO_WM_TAG_VERSION" val="1.0"/>
  <p:tag name="KSO_WM_BEAUTIFY_FLAG" val="#wm#"/>
  <p:tag name="KSO_WM_UNIT_LINE_FORE_SCHEMECOLOR_INDEX" val="7"/>
  <p:tag name="KSO_WM_UNIT_LINE_FILL_TYPE" val="2"/>
  <p:tag name="KSO_WM_UNIT_USESOURCEFORMAT_APPLY" val="1"/>
</p:tagLst>
</file>

<file path=ppt/tags/tag173.xml><?xml version="1.0" encoding="utf-8"?>
<p:tagLst xmlns:p="http://schemas.openxmlformats.org/presentationml/2006/main">
  <p:tag name="KSO_WM_UNIT_TIMELINE_IDINGROUP" val="2"/>
  <p:tag name="KSO_WM_UNIT_TIMELINE_EMPHASIS_ID" val="1"/>
  <p:tag name="KSO_WM_UNIT_HIGHLIGHT" val="0"/>
  <p:tag name="KSO_WM_UNIT_COMPATIBLE" val="0"/>
  <p:tag name="KSO_WM_UNIT_DIAGRAM_ISNUMVISUAL" val="0"/>
  <p:tag name="KSO_WM_UNIT_DIAGRAM_ISREFERUNIT" val="0"/>
  <p:tag name="KSO_WM_DIAGRAM_GROUP_CODE" val="m1-1"/>
  <p:tag name="KSO_WM_UNIT_TYPE" val="m_h_i"/>
  <p:tag name="KSO_WM_UNIT_INDEX" val="1_3_1"/>
  <p:tag name="KSO_WM_UNIT_ID" val="diagram20191579_4*m_h_i*1_3_1"/>
  <p:tag name="KSO_WM_TEMPLATE_CATEGORY" val="diagram"/>
  <p:tag name="KSO_WM_TEMPLATE_INDEX" val="20191579"/>
  <p:tag name="KSO_WM_UNIT_LAYERLEVEL" val="1_1_1"/>
  <p:tag name="KSO_WM_TAG_VERSION" val="1.0"/>
  <p:tag name="KSO_WM_BEAUTIFY_FLAG" val="#wm#"/>
  <p:tag name="KSO_WM_UNIT_FILL_FORE_SCHEMECOLOR_INDEX" val="7"/>
  <p:tag name="KSO_WM_UNIT_FILL_TYPE" val="1"/>
  <p:tag name="KSO_WM_UNIT_TEXT_FILL_FORE_SCHEMECOLOR_INDEX" val="2"/>
  <p:tag name="KSO_WM_UNIT_TEXT_FILL_TYPE" val="1"/>
  <p:tag name="KSO_WM_UNIT_USESOURCEFORMAT_APPLY" val="1"/>
</p:tagLst>
</file>

<file path=ppt/tags/tag174.xml><?xml version="1.0" encoding="utf-8"?>
<p:tagLst xmlns:p="http://schemas.openxmlformats.org/presentationml/2006/main">
  <p:tag name="KSO_WM_UNIT_TIMELINE_IDINGROUP" val="3"/>
  <p:tag name="KSO_WM_UNIT_TIMELINE_EMPHASIS_ID" val="2"/>
  <p:tag name="KSO_WM_UNIT_HIGHLIGHT" val="0"/>
  <p:tag name="KSO_WM_UNIT_COMPATIBLE" val="0"/>
  <p:tag name="KSO_WM_UNIT_DIAGRAM_ISNUMVISUAL" val="0"/>
  <p:tag name="KSO_WM_UNIT_DIAGRAM_ISREFERUNIT" val="0"/>
  <p:tag name="KSO_WM_DIAGRAM_GROUP_CODE" val="m1-1"/>
  <p:tag name="KSO_WM_UNIT_TYPE" val="m_h_i"/>
  <p:tag name="KSO_WM_UNIT_INDEX" val="1_3_2"/>
  <p:tag name="KSO_WM_UNIT_ID" val="diagram20191579_4*m_h_i*1_3_2"/>
  <p:tag name="KSO_WM_TEMPLATE_CATEGORY" val="diagram"/>
  <p:tag name="KSO_WM_TEMPLATE_INDEX" val="20191579"/>
  <p:tag name="KSO_WM_UNIT_LAYERLEVEL" val="1_1_1"/>
  <p:tag name="KSO_WM_TAG_VERSION" val="1.0"/>
  <p:tag name="KSO_WM_BEAUTIFY_FLAG" val="#wm#"/>
  <p:tag name="KSO_WM_UNIT_LINE_FORE_SCHEMECOLOR_INDEX" val="7"/>
  <p:tag name="KSO_WM_UNIT_LINE_FILL_TYPE" val="2"/>
  <p:tag name="KSO_WM_UNIT_USESOURCEFORMAT_APPLY" val="1"/>
</p:tagLst>
</file>

<file path=ppt/tags/tag175.xml><?xml version="1.0" encoding="utf-8"?>
<p:tagLst xmlns:p="http://schemas.openxmlformats.org/presentationml/2006/main">
  <p:tag name="KSO_WM_UNIT_TIMELINE_IDINGROUP" val="4"/>
  <p:tag name="KSO_WM_UNIT_TIMELINE_EMPHASIS_ID" val="3"/>
  <p:tag name="KSO_WM_UNIT_HIGHLIGHT" val="0"/>
  <p:tag name="KSO_WM_UNIT_COMPATIBLE" val="0"/>
  <p:tag name="KSO_WM_UNIT_DIAGRAM_ISNUMVISUAL" val="0"/>
  <p:tag name="KSO_WM_UNIT_DIAGRAM_ISREFERUNIT" val="0"/>
  <p:tag name="KSO_WM_DIAGRAM_GROUP_CODE" val="m1-1"/>
  <p:tag name="KSO_WM_UNIT_TYPE" val="m_h_i"/>
  <p:tag name="KSO_WM_UNIT_INDEX" val="1_3_3"/>
  <p:tag name="KSO_WM_UNIT_ID" val="diagram20191579_4*m_h_i*1_3_3"/>
  <p:tag name="KSO_WM_TEMPLATE_CATEGORY" val="diagram"/>
  <p:tag name="KSO_WM_TEMPLATE_INDEX" val="20191579"/>
  <p:tag name="KSO_WM_UNIT_LAYERLEVEL" val="1_1_1"/>
  <p:tag name="KSO_WM_TAG_VERSION" val="1.0"/>
  <p:tag name="KSO_WM_BEAUTIFY_FLAG" val="#wm#"/>
  <p:tag name="KSO_WM_UNIT_FILL_FORE_SCHEMECOLOR_INDEX" val="7"/>
  <p:tag name="KSO_WM_UNIT_FILL_TYPE" val="1"/>
  <p:tag name="KSO_WM_UNIT_TEXT_FILL_FORE_SCHEMECOLOR_INDEX" val="2"/>
  <p:tag name="KSO_WM_UNIT_TEXT_FILL_TYPE" val="1"/>
  <p:tag name="KSO_WM_UNIT_USESOURCEFORMAT_APPLY" val="1"/>
</p:tagLst>
</file>

<file path=ppt/tags/tag176.xml><?xml version="1.0" encoding="utf-8"?>
<p:tagLst xmlns:p="http://schemas.openxmlformats.org/presentationml/2006/main">
  <p:tag name="KSO_WM_UNIT_TIMELINE_IDINGROUP" val="5"/>
  <p:tag name="KSO_WM_UNIT_TIMELINE_EMPHASIS_ID" val="4"/>
  <p:tag name="KSO_WM_UNIT_ISCONTENTSTITLE" val="0"/>
  <p:tag name="KSO_WM_UNIT_PRESET_TEXT" val="2017"/>
  <p:tag name="KSO_WM_UNIT_NOCLEAR" val="0"/>
  <p:tag name="KSO_WM_UNIT_VALUE" val="2"/>
  <p:tag name="KSO_WM_UNIT_HIGHLIGHT" val="0"/>
  <p:tag name="KSO_WM_UNIT_COMPATIBLE" val="0"/>
  <p:tag name="KSO_WM_UNIT_DIAGRAM_ISNUMVISUAL" val="0"/>
  <p:tag name="KSO_WM_UNIT_DIAGRAM_ISREFERUNIT" val="0"/>
  <p:tag name="KSO_WM_DIAGRAM_GROUP_CODE" val="m1-1"/>
  <p:tag name="KSO_WM_UNIT_TYPE" val="m_h_a"/>
  <p:tag name="KSO_WM_UNIT_INDEX" val="1_3_1"/>
  <p:tag name="KSO_WM_UNIT_ID" val="diagram20191579_4*m_h_a*1_3_1"/>
  <p:tag name="KSO_WM_TEMPLATE_CATEGORY" val="diagram"/>
  <p:tag name="KSO_WM_TEMPLATE_INDEX" val="20191579"/>
  <p:tag name="KSO_WM_UNIT_LAYERLEVEL" val="1_1_1"/>
  <p:tag name="KSO_WM_TAG_VERSION" val="1.0"/>
  <p:tag name="KSO_WM_BEAUTIFY_FLAG" val="#wm#"/>
  <p:tag name="KSO_WM_UNIT_TEXT_FILL_FORE_SCHEMECOLOR_INDEX" val="14"/>
  <p:tag name="KSO_WM_UNIT_TEXT_FILL_TYPE" val="1"/>
  <p:tag name="KSO_WM_UNIT_USESOURCEFORMAT_APPLY" val="1"/>
</p:tagLst>
</file>

<file path=ppt/tags/tag177.xml><?xml version="1.0" encoding="utf-8"?>
<p:tagLst xmlns:p="http://schemas.openxmlformats.org/presentationml/2006/main">
  <p:tag name="KSO_WM_UNIT_TIMELINE_IDINGROUP" val="1"/>
  <p:tag name="KSO_WM_UNIT_TIMELINE_EMPHASIS_ID" val="3"/>
  <p:tag name="KSO_WM_UNIT_HIGHLIGHT" val="0"/>
  <p:tag name="KSO_WM_UNIT_COMPATIBLE" val="0"/>
  <p:tag name="KSO_WM_UNIT_DIAGRAM_ISNUMVISUAL" val="0"/>
  <p:tag name="KSO_WM_UNIT_DIAGRAM_ISREFERUNIT" val="0"/>
  <p:tag name="KSO_WM_DIAGRAM_GROUP_CODE" val="m1-1"/>
  <p:tag name="KSO_WM_UNIT_TYPE" val="m_i"/>
  <p:tag name="KSO_WM_UNIT_INDEX" val="1_3"/>
  <p:tag name="KSO_WM_UNIT_ID" val="diagram20191579_4*m_i*1_3"/>
  <p:tag name="KSO_WM_TEMPLATE_CATEGORY" val="diagram"/>
  <p:tag name="KSO_WM_TEMPLATE_INDEX" val="20191579"/>
  <p:tag name="KSO_WM_UNIT_LAYERLEVEL" val="1_1"/>
  <p:tag name="KSO_WM_TAG_VERSION" val="1.0"/>
  <p:tag name="KSO_WM_BEAUTIFY_FLAG" val="#wm#"/>
  <p:tag name="KSO_WM_UNIT_LINE_FORE_SCHEMECOLOR_INDEX" val="5"/>
  <p:tag name="KSO_WM_UNIT_LINE_FILL_TYPE" val="2"/>
  <p:tag name="KSO_WM_UNIT_USESOURCEFORMAT_APPLY" val="1"/>
</p:tagLst>
</file>

<file path=ppt/tags/tag178.xml><?xml version="1.0" encoding="utf-8"?>
<p:tagLst xmlns:p="http://schemas.openxmlformats.org/presentationml/2006/main">
  <p:tag name="KSO_WM_UNIT_TIMELINE_IDINGROUP" val="2"/>
  <p:tag name="KSO_WM_UNIT_TIMELINE_EMPHASIS_ID" val="1"/>
  <p:tag name="KSO_WM_UNIT_HIGHLIGHT" val="0"/>
  <p:tag name="KSO_WM_UNIT_COMPATIBLE" val="0"/>
  <p:tag name="KSO_WM_UNIT_DIAGRAM_ISNUMVISUAL" val="0"/>
  <p:tag name="KSO_WM_UNIT_DIAGRAM_ISREFERUNIT" val="0"/>
  <p:tag name="KSO_WM_DIAGRAM_GROUP_CODE" val="m1-1"/>
  <p:tag name="KSO_WM_UNIT_TYPE" val="m_h_i"/>
  <p:tag name="KSO_WM_UNIT_INDEX" val="1_1_1"/>
  <p:tag name="KSO_WM_UNIT_ID" val="diagram20191579_4*m_h_i*1_1_1"/>
  <p:tag name="KSO_WM_TEMPLATE_CATEGORY" val="diagram"/>
  <p:tag name="KSO_WM_TEMPLATE_INDEX" val="20191579"/>
  <p:tag name="KSO_WM_UNIT_LAYERLEVEL" val="1_1_1"/>
  <p:tag name="KSO_WM_TAG_VERSION" val="1.0"/>
  <p:tag name="KSO_WM_BEAUTIFY_FLAG" val="#wm#"/>
  <p:tag name="KSO_WM_UNIT_FILL_FORE_SCHEMECOLOR_INDEX" val="5"/>
  <p:tag name="KSO_WM_UNIT_FILL_TYPE" val="1"/>
  <p:tag name="KSO_WM_UNIT_TEXT_FILL_FORE_SCHEMECOLOR_INDEX" val="2"/>
  <p:tag name="KSO_WM_UNIT_TEXT_FILL_TYPE" val="1"/>
  <p:tag name="KSO_WM_UNIT_USESOURCEFORMAT_APPLY" val="1"/>
</p:tagLst>
</file>

<file path=ppt/tags/tag179.xml><?xml version="1.0" encoding="utf-8"?>
<p:tagLst xmlns:p="http://schemas.openxmlformats.org/presentationml/2006/main">
  <p:tag name="KSO_WM_UNIT_TIMELINE_IDINGROUP" val="3"/>
  <p:tag name="KSO_WM_UNIT_TIMELINE_EMPHASIS_ID" val="2"/>
  <p:tag name="KSO_WM_UNIT_HIGHLIGHT" val="0"/>
  <p:tag name="KSO_WM_UNIT_COMPATIBLE" val="0"/>
  <p:tag name="KSO_WM_UNIT_DIAGRAM_ISNUMVISUAL" val="0"/>
  <p:tag name="KSO_WM_UNIT_DIAGRAM_ISREFERUNIT" val="0"/>
  <p:tag name="KSO_WM_DIAGRAM_GROUP_CODE" val="m1-1"/>
  <p:tag name="KSO_WM_UNIT_TYPE" val="m_h_i"/>
  <p:tag name="KSO_WM_UNIT_INDEX" val="1_1_2"/>
  <p:tag name="KSO_WM_UNIT_ID" val="diagram20191579_4*m_h_i*1_1_2"/>
  <p:tag name="KSO_WM_TEMPLATE_CATEGORY" val="diagram"/>
  <p:tag name="KSO_WM_TEMPLATE_INDEX" val="20191579"/>
  <p:tag name="KSO_WM_UNIT_LAYERLEVEL" val="1_1_1"/>
  <p:tag name="KSO_WM_TAG_VERSION" val="1.0"/>
  <p:tag name="KSO_WM_BEAUTIFY_FLAG" val="#wm#"/>
  <p:tag name="KSO_WM_UNIT_LINE_FORE_SCHEMECOLOR_INDEX" val="5"/>
  <p:tag name="KSO_WM_UNIT_LINE_FILL_TYPE" val="2"/>
  <p:tag name="KSO_WM_UNIT_USESOURCEFORMAT_APPLY" val="1"/>
</p:tagLst>
</file>

<file path=ppt/tags/tag180.xml><?xml version="1.0" encoding="utf-8"?>
<p:tagLst xmlns:p="http://schemas.openxmlformats.org/presentationml/2006/main">
  <p:tag name="KSO_WM_UNIT_TIMELINE_IDINGROUP" val="4"/>
  <p:tag name="KSO_WM_UNIT_TIMELINE_EMPHASIS_ID" val="3"/>
  <p:tag name="KSO_WM_UNIT_HIGHLIGHT" val="0"/>
  <p:tag name="KSO_WM_UNIT_COMPATIBLE" val="0"/>
  <p:tag name="KSO_WM_UNIT_DIAGRAM_ISNUMVISUAL" val="0"/>
  <p:tag name="KSO_WM_UNIT_DIAGRAM_ISREFERUNIT" val="0"/>
  <p:tag name="KSO_WM_DIAGRAM_GROUP_CODE" val="m1-1"/>
  <p:tag name="KSO_WM_UNIT_TYPE" val="m_h_i"/>
  <p:tag name="KSO_WM_UNIT_INDEX" val="1_1_3"/>
  <p:tag name="KSO_WM_UNIT_ID" val="diagram20191579_4*m_h_i*1_1_3"/>
  <p:tag name="KSO_WM_TEMPLATE_CATEGORY" val="diagram"/>
  <p:tag name="KSO_WM_TEMPLATE_INDEX" val="20191579"/>
  <p:tag name="KSO_WM_UNIT_LAYERLEVEL" val="1_1_1"/>
  <p:tag name="KSO_WM_TAG_VERSION" val="1.0"/>
  <p:tag name="KSO_WM_BEAUTIFY_FLAG" val="#wm#"/>
  <p:tag name="KSO_WM_UNIT_FILL_FORE_SCHEMECOLOR_INDEX" val="5"/>
  <p:tag name="KSO_WM_UNIT_FILL_TYPE" val="1"/>
  <p:tag name="KSO_WM_UNIT_TEXT_FILL_FORE_SCHEMECOLOR_INDEX" val="2"/>
  <p:tag name="KSO_WM_UNIT_TEXT_FILL_TYPE" val="1"/>
  <p:tag name="KSO_WM_UNIT_USESOURCEFORMAT_APPLY" val="1"/>
</p:tagLst>
</file>

<file path=ppt/tags/tag181.xml><?xml version="1.0" encoding="utf-8"?>
<p:tagLst xmlns:p="http://schemas.openxmlformats.org/presentationml/2006/main">
  <p:tag name="KSO_WM_UNIT_TIMELINE_IDINGROUP" val="5"/>
  <p:tag name="KSO_WM_UNIT_TIMELINE_EMPHASIS_ID" val="4"/>
  <p:tag name="KSO_WM_UNIT_ISCONTENTSTITLE" val="0"/>
  <p:tag name="KSO_WM_UNIT_PRESET_TEXT" val="2015"/>
  <p:tag name="KSO_WM_UNIT_NOCLEAR" val="0"/>
  <p:tag name="KSO_WM_UNIT_VALUE" val="2"/>
  <p:tag name="KSO_WM_UNIT_HIGHLIGHT" val="0"/>
  <p:tag name="KSO_WM_UNIT_COMPATIBLE" val="0"/>
  <p:tag name="KSO_WM_UNIT_DIAGRAM_ISNUMVISUAL" val="0"/>
  <p:tag name="KSO_WM_UNIT_DIAGRAM_ISREFERUNIT" val="0"/>
  <p:tag name="KSO_WM_DIAGRAM_GROUP_CODE" val="m1-1"/>
  <p:tag name="KSO_WM_UNIT_TYPE" val="m_h_a"/>
  <p:tag name="KSO_WM_UNIT_INDEX" val="1_1_1"/>
  <p:tag name="KSO_WM_UNIT_ID" val="diagram20191579_4*m_h_a*1_1_1"/>
  <p:tag name="KSO_WM_TEMPLATE_CATEGORY" val="diagram"/>
  <p:tag name="KSO_WM_TEMPLATE_INDEX" val="20191579"/>
  <p:tag name="KSO_WM_UNIT_LAYERLEVEL" val="1_1_1"/>
  <p:tag name="KSO_WM_TAG_VERSION" val="1.0"/>
  <p:tag name="KSO_WM_BEAUTIFY_FLAG" val="#wm#"/>
  <p:tag name="KSO_WM_UNIT_TEXT_FILL_FORE_SCHEMECOLOR_INDEX" val="14"/>
  <p:tag name="KSO_WM_UNIT_TEXT_FILL_TYPE" val="1"/>
  <p:tag name="KSO_WM_UNIT_USESOURCEFORMAT_APPLY" val="1"/>
</p:tagLst>
</file>

<file path=ppt/tags/tag182.xml><?xml version="1.0" encoding="utf-8"?>
<p:tagLst xmlns:p="http://schemas.openxmlformats.org/presentationml/2006/main">
  <p:tag name="KSO_WM_UNIT_TIMELINE_IDINGROUP" val="1"/>
  <p:tag name="KSO_WM_UNIT_HIGHLIGHT" val="0"/>
  <p:tag name="KSO_WM_UNIT_COMPATIBLE" val="0"/>
  <p:tag name="KSO_WM_UNIT_DIAGRAM_ISNUMVISUAL" val="0"/>
  <p:tag name="KSO_WM_UNIT_DIAGRAM_ISREFERUNIT" val="0"/>
  <p:tag name="KSO_WM_DIAGRAM_GROUP_CODE" val="m1-1"/>
  <p:tag name="KSO_WM_UNIT_TYPE" val="m_i"/>
  <p:tag name="KSO_WM_UNIT_INDEX" val="1_4"/>
  <p:tag name="KSO_WM_UNIT_ID" val="diagram20191579_4*m_i*1_4"/>
  <p:tag name="KSO_WM_TEMPLATE_CATEGORY" val="diagram"/>
  <p:tag name="KSO_WM_TEMPLATE_INDEX" val="20191579"/>
  <p:tag name="KSO_WM_UNIT_LAYERLEVEL" val="1_1"/>
  <p:tag name="KSO_WM_TAG_VERSION" val="1.0"/>
  <p:tag name="KSO_WM_BEAUTIFY_FLAG" val="#wm#"/>
  <p:tag name="KSO_WM_UNIT_LINE_FORE_SCHEMECOLOR_INDEX" val="8"/>
  <p:tag name="KSO_WM_UNIT_LINE_FILL_TYPE" val="2"/>
  <p:tag name="KSO_WM_UNIT_USESOURCEFORMAT_APPLY" val="1"/>
</p:tagLst>
</file>

<file path=ppt/tags/tag183.xml><?xml version="1.0" encoding="utf-8"?>
<p:tagLst xmlns:p="http://schemas.openxmlformats.org/presentationml/2006/main">
  <p:tag name="KSO_WM_UNIT_TIMELINE_IDINGROUP" val="2"/>
  <p:tag name="KSO_WM_UNIT_TIMELINE_EMPHASIS_ID" val="1"/>
  <p:tag name="KSO_WM_UNIT_HIGHLIGHT" val="0"/>
  <p:tag name="KSO_WM_UNIT_COMPATIBLE" val="0"/>
  <p:tag name="KSO_WM_UNIT_DIAGRAM_ISNUMVISUAL" val="0"/>
  <p:tag name="KSO_WM_UNIT_DIAGRAM_ISREFERUNIT" val="0"/>
  <p:tag name="KSO_WM_DIAGRAM_GROUP_CODE" val="m1-1"/>
  <p:tag name="KSO_WM_UNIT_TYPE" val="m_h_i"/>
  <p:tag name="KSO_WM_UNIT_INDEX" val="1_4_1"/>
  <p:tag name="KSO_WM_UNIT_ID" val="diagram20191579_4*m_h_i*1_4_1"/>
  <p:tag name="KSO_WM_TEMPLATE_CATEGORY" val="diagram"/>
  <p:tag name="KSO_WM_TEMPLATE_INDEX" val="20191579"/>
  <p:tag name="KSO_WM_UNIT_LAYERLEVEL" val="1_1_1"/>
  <p:tag name="KSO_WM_TAG_VERSION" val="1.0"/>
  <p:tag name="KSO_WM_BEAUTIFY_FLAG" val="#wm#"/>
  <p:tag name="KSO_WM_UNIT_FILL_FORE_SCHEMECOLOR_INDEX" val="8"/>
  <p:tag name="KSO_WM_UNIT_FILL_TYPE" val="1"/>
  <p:tag name="KSO_WM_UNIT_TEXT_FILL_FORE_SCHEMECOLOR_INDEX" val="2"/>
  <p:tag name="KSO_WM_UNIT_TEXT_FILL_TYPE" val="1"/>
  <p:tag name="KSO_WM_UNIT_USESOURCEFORMAT_APPLY" val="1"/>
</p:tagLst>
</file>

<file path=ppt/tags/tag184.xml><?xml version="1.0" encoding="utf-8"?>
<p:tagLst xmlns:p="http://schemas.openxmlformats.org/presentationml/2006/main">
  <p:tag name="KSO_WM_UNIT_TIMELINE_IDINGROUP" val="3"/>
  <p:tag name="KSO_WM_UNIT_TIMELINE_EMPHASIS_ID" val="2"/>
  <p:tag name="KSO_WM_UNIT_HIGHLIGHT" val="0"/>
  <p:tag name="KSO_WM_UNIT_COMPATIBLE" val="0"/>
  <p:tag name="KSO_WM_UNIT_DIAGRAM_ISNUMVISUAL" val="0"/>
  <p:tag name="KSO_WM_UNIT_DIAGRAM_ISREFERUNIT" val="0"/>
  <p:tag name="KSO_WM_DIAGRAM_GROUP_CODE" val="m1-1"/>
  <p:tag name="KSO_WM_UNIT_TYPE" val="m_h_i"/>
  <p:tag name="KSO_WM_UNIT_INDEX" val="1_4_2"/>
  <p:tag name="KSO_WM_UNIT_ID" val="diagram20191579_4*m_h_i*1_4_2"/>
  <p:tag name="KSO_WM_TEMPLATE_CATEGORY" val="diagram"/>
  <p:tag name="KSO_WM_TEMPLATE_INDEX" val="20191579"/>
  <p:tag name="KSO_WM_UNIT_LAYERLEVEL" val="1_1_1"/>
  <p:tag name="KSO_WM_TAG_VERSION" val="1.0"/>
  <p:tag name="KSO_WM_BEAUTIFY_FLAG" val="#wm#"/>
  <p:tag name="KSO_WM_UNIT_LINE_FORE_SCHEMECOLOR_INDEX" val="8"/>
  <p:tag name="KSO_WM_UNIT_LINE_FILL_TYPE" val="2"/>
  <p:tag name="KSO_WM_UNIT_USESOURCEFORMAT_APPLY" val="1"/>
</p:tagLst>
</file>

<file path=ppt/tags/tag185.xml><?xml version="1.0" encoding="utf-8"?>
<p:tagLst xmlns:p="http://schemas.openxmlformats.org/presentationml/2006/main">
  <p:tag name="KSO_WM_UNIT_TIMELINE_IDINGROUP" val="4"/>
  <p:tag name="KSO_WM_UNIT_TIMELINE_EMPHASIS_ID" val="3"/>
  <p:tag name="KSO_WM_UNIT_HIGHLIGHT" val="0"/>
  <p:tag name="KSO_WM_UNIT_COMPATIBLE" val="0"/>
  <p:tag name="KSO_WM_UNIT_DIAGRAM_ISNUMVISUAL" val="0"/>
  <p:tag name="KSO_WM_UNIT_DIAGRAM_ISREFERUNIT" val="0"/>
  <p:tag name="KSO_WM_DIAGRAM_GROUP_CODE" val="m1-1"/>
  <p:tag name="KSO_WM_UNIT_TYPE" val="m_h_i"/>
  <p:tag name="KSO_WM_UNIT_INDEX" val="1_4_3"/>
  <p:tag name="KSO_WM_UNIT_ID" val="diagram20191579_4*m_h_i*1_4_3"/>
  <p:tag name="KSO_WM_TEMPLATE_CATEGORY" val="diagram"/>
  <p:tag name="KSO_WM_TEMPLATE_INDEX" val="20191579"/>
  <p:tag name="KSO_WM_UNIT_LAYERLEVEL" val="1_1_1"/>
  <p:tag name="KSO_WM_TAG_VERSION" val="1.0"/>
  <p:tag name="KSO_WM_BEAUTIFY_FLAG" val="#wm#"/>
  <p:tag name="KSO_WM_UNIT_FILL_FORE_SCHEMECOLOR_INDEX" val="8"/>
  <p:tag name="KSO_WM_UNIT_FILL_TYPE" val="1"/>
  <p:tag name="KSO_WM_UNIT_TEXT_FILL_FORE_SCHEMECOLOR_INDEX" val="2"/>
  <p:tag name="KSO_WM_UNIT_TEXT_FILL_TYPE" val="1"/>
  <p:tag name="KSO_WM_UNIT_USESOURCEFORMAT_APPLY" val="1"/>
</p:tagLst>
</file>

<file path=ppt/tags/tag186.xml><?xml version="1.0" encoding="utf-8"?>
<p:tagLst xmlns:p="http://schemas.openxmlformats.org/presentationml/2006/main">
  <p:tag name="KSO_WM_UNIT_TIMELINE_IDINGROUP" val="5"/>
  <p:tag name="KSO_WM_UNIT_TIMELINE_EMPHASIS_ID" val="4"/>
  <p:tag name="KSO_WM_UNIT_ISCONTENTSTITLE" val="0"/>
  <p:tag name="KSO_WM_UNIT_PRESET_TEXT" val="2018"/>
  <p:tag name="KSO_WM_UNIT_NOCLEAR" val="0"/>
  <p:tag name="KSO_WM_UNIT_VALUE" val="2"/>
  <p:tag name="KSO_WM_UNIT_HIGHLIGHT" val="0"/>
  <p:tag name="KSO_WM_UNIT_COMPATIBLE" val="0"/>
  <p:tag name="KSO_WM_UNIT_DIAGRAM_ISNUMVISUAL" val="0"/>
  <p:tag name="KSO_WM_UNIT_DIAGRAM_ISREFERUNIT" val="0"/>
  <p:tag name="KSO_WM_DIAGRAM_GROUP_CODE" val="m1-1"/>
  <p:tag name="KSO_WM_UNIT_TYPE" val="m_h_a"/>
  <p:tag name="KSO_WM_UNIT_INDEX" val="1_4_1"/>
  <p:tag name="KSO_WM_UNIT_ID" val="diagram20191579_4*m_h_a*1_4_1"/>
  <p:tag name="KSO_WM_TEMPLATE_CATEGORY" val="diagram"/>
  <p:tag name="KSO_WM_TEMPLATE_INDEX" val="20191579"/>
  <p:tag name="KSO_WM_UNIT_LAYERLEVEL" val="1_1_1"/>
  <p:tag name="KSO_WM_TAG_VERSION" val="1.0"/>
  <p:tag name="KSO_WM_BEAUTIFY_FLAG" val="#wm#"/>
  <p:tag name="KSO_WM_UNIT_TEXT_FILL_FORE_SCHEMECOLOR_INDEX" val="14"/>
  <p:tag name="KSO_WM_UNIT_TEXT_FILL_TYPE" val="1"/>
  <p:tag name="KSO_WM_UNIT_USESOURCEFORMAT_APPLY" val="1"/>
</p:tagLst>
</file>

<file path=ppt/tags/tag187.xml><?xml version="1.0" encoding="utf-8"?>
<p:tagLst xmlns:p="http://schemas.openxmlformats.org/presentationml/2006/main">
  <p:tag name="KSO_WM_UNIT_ISCONTENTSTITLE" val="0"/>
  <p:tag name="KSO_WM_UNIT_PRESET_TEXT" val="点击输入大标题"/>
  <p:tag name="KSO_WM_UNIT_NOCLEAR" val="0"/>
  <p:tag name="KSO_WM_UNIT_VALUE" val="26"/>
  <p:tag name="KSO_WM_UNIT_HIGHLIGHT" val="0"/>
  <p:tag name="KSO_WM_UNIT_COMPATIBLE" val="0"/>
  <p:tag name="KSO_WM_UNIT_DIAGRAM_ISNUMVISUAL" val="0"/>
  <p:tag name="KSO_WM_UNIT_DIAGRAM_ISREFERUNIT" val="0"/>
  <p:tag name="KSO_WM_UNIT_TYPE" val="a"/>
  <p:tag name="KSO_WM_UNIT_INDEX" val="1"/>
  <p:tag name="KSO_WM_UNIT_ID" val="diagram20200318_1*a*1"/>
  <p:tag name="KSO_WM_TEMPLATE_CATEGORY" val="diagram"/>
  <p:tag name="KSO_WM_TEMPLATE_INDEX" val="20200318"/>
  <p:tag name="KSO_WM_UNIT_LAYERLEVEL" val="1"/>
  <p:tag name="KSO_WM_TAG_VERSION" val="1.0"/>
  <p:tag name="KSO_WM_BEAUTIFY_FLAG" val="#wm#"/>
  <p:tag name="KSO_WM_UNIT_SHOW_EDIT_AREA_INDICATION" val="1"/>
</p:tagLst>
</file>

<file path=ppt/tags/tag188.xml><?xml version="1.0" encoding="utf-8"?>
<p:tagLst xmlns:p="http://schemas.openxmlformats.org/presentationml/2006/main">
  <p:tag name="KSO_WM_BEAUTIFY_FLAG" val="#wm#"/>
  <p:tag name="KSO_WM_TEMPLATE_CATEGORY" val="diagram"/>
  <p:tag name="KSO_WM_TEMPLATE_INDEX" val="20191579"/>
  <p:tag name="KSO_WM_SLIDE_TIMELINE_TYPE" val="start"/>
  <p:tag name="KSO_WM_SLIDE_MODEL_TYPE" val="timeline"/>
  <p:tag name="KSO_WM_SLIDE_TIMELINE_MINITEMS" val="3"/>
  <p:tag name="KSO_WM_SLIDE_TIMELINE_MAXITEMS" val="4"/>
  <p:tag name="KSO_WM_SLIDE_ID" val="diagram20191579_4"/>
  <p:tag name="KSO_WM_TEMPLATE_SUBCATEGORY" val="0"/>
  <p:tag name="KSO_WM_SLIDE_TYPE" val="text"/>
  <p:tag name="KSO_WM_SLIDE_SUBTYPE" val="diag"/>
  <p:tag name="KSO_WM_SLIDE_ITEM_CNT" val="4"/>
  <p:tag name="KSO_WM_SLIDE_INDEX" val="4"/>
  <p:tag name="KSO_WM_SLIDE_SIZE" val="914.436*218.737"/>
  <p:tag name="KSO_WM_SLIDE_POSITION" val="45.564*225.825"/>
  <p:tag name="KSO_WM_DIAGRAM_GROUP_CODE" val="m1-1"/>
  <p:tag name="KSO_WM_SLIDE_DIAGTYPE" val="m"/>
  <p:tag name="KSO_WM_TAG_VERSION" val="1.0"/>
  <p:tag name="KSO_WM_SLIDE_LAYOUT" val="a_f_m"/>
  <p:tag name="KSO_WM_SLIDE_LAYOUT_CNT" val="1_1_1"/>
</p:tagLst>
</file>

<file path=ppt/tags/tag189.xml><?xml version="1.0" encoding="utf-8"?>
<p:tagLst xmlns:p="http://schemas.openxmlformats.org/presentationml/2006/main">
  <p:tag name="KSO_WM_UNIT_ISCONTENTSTITLE" val="0"/>
  <p:tag name="KSO_WM_UNIT_PRESET_TEXT" val="点击输入大标题"/>
  <p:tag name="KSO_WM_UNIT_NOCLEAR" val="0"/>
  <p:tag name="KSO_WM_UNIT_VALUE" val="26"/>
  <p:tag name="KSO_WM_UNIT_HIGHLIGHT" val="0"/>
  <p:tag name="KSO_WM_UNIT_COMPATIBLE" val="0"/>
  <p:tag name="KSO_WM_UNIT_DIAGRAM_ISNUMVISUAL" val="0"/>
  <p:tag name="KSO_WM_UNIT_DIAGRAM_ISREFERUNIT" val="0"/>
  <p:tag name="KSO_WM_UNIT_TYPE" val="a"/>
  <p:tag name="KSO_WM_UNIT_INDEX" val="1"/>
  <p:tag name="KSO_WM_UNIT_ID" val="diagram20200318_1*a*1"/>
  <p:tag name="KSO_WM_TEMPLATE_CATEGORY" val="diagram"/>
  <p:tag name="KSO_WM_TEMPLATE_INDEX" val="20200318"/>
  <p:tag name="KSO_WM_UNIT_LAYERLEVEL" val="1"/>
  <p:tag name="KSO_WM_TAG_VERSION" val="1.0"/>
  <p:tag name="KSO_WM_BEAUTIFY_FLAG" val="#wm#"/>
  <p:tag name="KSO_WM_UNIT_SHOW_EDIT_AREA_INDICATION" val="1"/>
</p:tagLst>
</file>

<file path=ppt/tags/tag190.xml><?xml version="1.0" encoding="utf-8"?>
<p:tagLst xmlns:p="http://schemas.openxmlformats.org/presentationml/2006/main">
  <p:tag name="KSO_WM_UNIT_PRESET_TEXT" val="点击输入正文"/>
  <p:tag name="KSO_WM_UNIT_NOCLEAR" val="0"/>
  <p:tag name="KSO_WM_UNIT_VALUE" val="141"/>
  <p:tag name="KSO_WM_UNIT_HIGHLIGHT" val="0"/>
  <p:tag name="KSO_WM_UNIT_COMPATIBLE" val="0"/>
  <p:tag name="KSO_WM_UNIT_DIAGRAM_ISNUMVISUAL" val="0"/>
  <p:tag name="KSO_WM_UNIT_DIAGRAM_ISREFERUNIT" val="0"/>
  <p:tag name="KSO_WM_UNIT_TYPE" val="f"/>
  <p:tag name="KSO_WM_UNIT_INDEX" val="1"/>
  <p:tag name="KSO_WM_UNIT_ID" val="diagram20200318_1*f*1"/>
  <p:tag name="KSO_WM_TEMPLATE_CATEGORY" val="diagram"/>
  <p:tag name="KSO_WM_TEMPLATE_INDEX" val="20200318"/>
  <p:tag name="KSO_WM_UNIT_LAYERLEVEL" val="1"/>
  <p:tag name="KSO_WM_TAG_VERSION" val="1.0"/>
  <p:tag name="KSO_WM_BEAUTIFY_FLAG" val="#wm#"/>
  <p:tag name="KSO_WM_UNIT_SHOW_EDIT_AREA_INDICATION" val="1"/>
</p:tagLst>
</file>

<file path=ppt/tags/tag191.xml><?xml version="1.0" encoding="utf-8"?>
<p:tagLst xmlns:p="http://schemas.openxmlformats.org/presentationml/2006/main">
  <p:tag name="KSO_WM_SLIDE_ID" val="diagram20200318_1"/>
  <p:tag name="KSO_WM_TEMPLATE_SUBCATEGORY" val="0"/>
  <p:tag name="KSO_WM_SLIDE_TYPE" val="text"/>
  <p:tag name="KSO_WM_SLIDE_SUBTYPE" val="picTxt"/>
  <p:tag name="KSO_WM_SLIDE_ITEM_CNT" val="0"/>
  <p:tag name="KSO_WM_SLIDE_INDEX" val="1"/>
  <p:tag name="KSO_WM_SLIDE_SIZE" val="864*416"/>
  <p:tag name="KSO_WM_SLIDE_POSITION" val="47*47"/>
  <p:tag name="KSO_WM_TAG_VERSION" val="1.0"/>
  <p:tag name="KSO_WM_BEAUTIFY_FLAG" val="#wm#"/>
  <p:tag name="KSO_WM_TEMPLATE_CATEGORY" val="diagram"/>
  <p:tag name="KSO_WM_TEMPLATE_INDEX" val="20200318"/>
  <p:tag name="KSO_WM_SLIDE_LAYOUT" val="a_d_f"/>
  <p:tag name="KSO_WM_SLIDE_LAYOUT_CNT" val="1_4_1"/>
  <p:tag name="KSO_WM_UNIT_SHOW_EDIT_AREA_INDICATION" val="1"/>
</p:tagLst>
</file>

<file path=ppt/tags/tag192.xml><?xml version="1.0" encoding="utf-8"?>
<p:tagLst xmlns:p="http://schemas.openxmlformats.org/presentationml/2006/main">
  <p:tag name="KSO_WM_UNIT_TIMELINE_IDINGROUP" val="1"/>
  <p:tag name="KSO_WM_UNIT_TIMELINE_EMPHASIS_ID" val="1"/>
  <p:tag name="KSO_WM_UNIT_HIGHLIGHT" val="0"/>
  <p:tag name="KSO_WM_UNIT_COMPATIBLE" val="0"/>
  <p:tag name="KSO_WM_UNIT_DIAGRAM_ISNUMVISUAL" val="0"/>
  <p:tag name="KSO_WM_UNIT_DIAGRAM_ISREFERUNIT" val="0"/>
  <p:tag name="KSO_WM_DIAGRAM_GROUP_CODE" val="m1-1"/>
  <p:tag name="KSO_WM_UNIT_TYPE" val="m_i"/>
  <p:tag name="KSO_WM_UNIT_INDEX" val="1_1"/>
  <p:tag name="KSO_WM_UNIT_ID" val="diagram20191579_4*m_i*1_1"/>
  <p:tag name="KSO_WM_TEMPLATE_CATEGORY" val="diagram"/>
  <p:tag name="KSO_WM_TEMPLATE_INDEX" val="20191579"/>
  <p:tag name="KSO_WM_UNIT_LAYERLEVEL" val="1_1"/>
  <p:tag name="KSO_WM_TAG_VERSION" val="1.0"/>
  <p:tag name="KSO_WM_BEAUTIFY_FLAG" val="#wm#"/>
  <p:tag name="KSO_WM_UNIT_LINE_FORE_SCHEMECOLOR_INDEX" val="6"/>
  <p:tag name="KSO_WM_UNIT_LINE_FILL_TYPE" val="2"/>
  <p:tag name="KSO_WM_UNIT_USESOURCEFORMAT_APPLY" val="1"/>
</p:tagLst>
</file>

<file path=ppt/tags/tag193.xml><?xml version="1.0" encoding="utf-8"?>
<p:tagLst xmlns:p="http://schemas.openxmlformats.org/presentationml/2006/main">
  <p:tag name="KSO_WM_UNIT_TIMELINE_IDINGROUP" val="2"/>
  <p:tag name="KSO_WM_UNIT_TIMELINE_EMPHASIS_ID" val="1"/>
  <p:tag name="KSO_WM_UNIT_HIGHLIGHT" val="0"/>
  <p:tag name="KSO_WM_UNIT_COMPATIBLE" val="0"/>
  <p:tag name="KSO_WM_UNIT_DIAGRAM_ISNUMVISUAL" val="0"/>
  <p:tag name="KSO_WM_UNIT_DIAGRAM_ISREFERUNIT" val="0"/>
  <p:tag name="KSO_WM_DIAGRAM_GROUP_CODE" val="m1-1"/>
  <p:tag name="KSO_WM_UNIT_TYPE" val="m_h_i"/>
  <p:tag name="KSO_WM_UNIT_INDEX" val="1_2_1"/>
  <p:tag name="KSO_WM_UNIT_ID" val="diagram20191579_4*m_h_i*1_2_1"/>
  <p:tag name="KSO_WM_TEMPLATE_CATEGORY" val="diagram"/>
  <p:tag name="KSO_WM_TEMPLATE_INDEX" val="20191579"/>
  <p:tag name="KSO_WM_UNIT_LAYERLEVEL" val="1_1_1"/>
  <p:tag name="KSO_WM_TAG_VERSION" val="1.0"/>
  <p:tag name="KSO_WM_BEAUTIFY_FLAG" val="#wm#"/>
  <p:tag name="KSO_WM_UNIT_FILL_FORE_SCHEMECOLOR_INDEX" val="6"/>
  <p:tag name="KSO_WM_UNIT_FILL_TYPE" val="1"/>
  <p:tag name="KSO_WM_UNIT_TEXT_FILL_FORE_SCHEMECOLOR_INDEX" val="2"/>
  <p:tag name="KSO_WM_UNIT_TEXT_FILL_TYPE" val="1"/>
  <p:tag name="KSO_WM_UNIT_USESOURCEFORMAT_APPLY" val="1"/>
</p:tagLst>
</file>

<file path=ppt/tags/tag194.xml><?xml version="1.0" encoding="utf-8"?>
<p:tagLst xmlns:p="http://schemas.openxmlformats.org/presentationml/2006/main">
  <p:tag name="KSO_WM_UNIT_TIMELINE_IDINGROUP" val="3"/>
  <p:tag name="KSO_WM_UNIT_TIMELINE_EMPHASIS_ID" val="2"/>
  <p:tag name="KSO_WM_UNIT_HIGHLIGHT" val="0"/>
  <p:tag name="KSO_WM_UNIT_COMPATIBLE" val="0"/>
  <p:tag name="KSO_WM_UNIT_DIAGRAM_ISNUMVISUAL" val="0"/>
  <p:tag name="KSO_WM_UNIT_DIAGRAM_ISREFERUNIT" val="0"/>
  <p:tag name="KSO_WM_DIAGRAM_GROUP_CODE" val="m1-1"/>
  <p:tag name="KSO_WM_UNIT_TYPE" val="m_h_i"/>
  <p:tag name="KSO_WM_UNIT_INDEX" val="1_2_2"/>
  <p:tag name="KSO_WM_UNIT_ID" val="diagram20191579_4*m_h_i*1_2_2"/>
  <p:tag name="KSO_WM_TEMPLATE_CATEGORY" val="diagram"/>
  <p:tag name="KSO_WM_TEMPLATE_INDEX" val="20191579"/>
  <p:tag name="KSO_WM_UNIT_LAYERLEVEL" val="1_1_1"/>
  <p:tag name="KSO_WM_TAG_VERSION" val="1.0"/>
  <p:tag name="KSO_WM_BEAUTIFY_FLAG" val="#wm#"/>
  <p:tag name="KSO_WM_UNIT_LINE_FORE_SCHEMECOLOR_INDEX" val="6"/>
  <p:tag name="KSO_WM_UNIT_LINE_FILL_TYPE" val="2"/>
  <p:tag name="KSO_WM_UNIT_USESOURCEFORMAT_APPLY" val="1"/>
</p:tagLst>
</file>

<file path=ppt/tags/tag195.xml><?xml version="1.0" encoding="utf-8"?>
<p:tagLst xmlns:p="http://schemas.openxmlformats.org/presentationml/2006/main">
  <p:tag name="KSO_WM_UNIT_TIMELINE_IDINGROUP" val="4"/>
  <p:tag name="KSO_WM_UNIT_TIMELINE_EMPHASIS_ID" val="3"/>
  <p:tag name="KSO_WM_UNIT_HIGHLIGHT" val="0"/>
  <p:tag name="KSO_WM_UNIT_COMPATIBLE" val="0"/>
  <p:tag name="KSO_WM_UNIT_DIAGRAM_ISNUMVISUAL" val="0"/>
  <p:tag name="KSO_WM_UNIT_DIAGRAM_ISREFERUNIT" val="0"/>
  <p:tag name="KSO_WM_DIAGRAM_GROUP_CODE" val="m1-1"/>
  <p:tag name="KSO_WM_UNIT_TYPE" val="m_h_i"/>
  <p:tag name="KSO_WM_UNIT_INDEX" val="1_2_3"/>
  <p:tag name="KSO_WM_UNIT_ID" val="diagram20191579_4*m_h_i*1_2_3"/>
  <p:tag name="KSO_WM_TEMPLATE_CATEGORY" val="diagram"/>
  <p:tag name="KSO_WM_TEMPLATE_INDEX" val="20191579"/>
  <p:tag name="KSO_WM_UNIT_LAYERLEVEL" val="1_1_1"/>
  <p:tag name="KSO_WM_TAG_VERSION" val="1.0"/>
  <p:tag name="KSO_WM_BEAUTIFY_FLAG" val="#wm#"/>
  <p:tag name="KSO_WM_UNIT_FILL_FORE_SCHEMECOLOR_INDEX" val="6"/>
  <p:tag name="KSO_WM_UNIT_FILL_TYPE" val="1"/>
  <p:tag name="KSO_WM_UNIT_TEXT_FILL_FORE_SCHEMECOLOR_INDEX" val="2"/>
  <p:tag name="KSO_WM_UNIT_TEXT_FILL_TYPE" val="1"/>
  <p:tag name="KSO_WM_UNIT_USESOURCEFORMAT_APPLY" val="1"/>
</p:tagLst>
</file>

<file path=ppt/tags/tag196.xml><?xml version="1.0" encoding="utf-8"?>
<p:tagLst xmlns:p="http://schemas.openxmlformats.org/presentationml/2006/main">
  <p:tag name="KSO_WM_UNIT_TIMELINE_IDINGROUP" val="5"/>
  <p:tag name="KSO_WM_UNIT_TIMELINE_EMPHASIS_ID" val="4"/>
  <p:tag name="KSO_WM_UNIT_ISCONTENTSTITLE" val="0"/>
  <p:tag name="KSO_WM_UNIT_PRESET_TEXT" val="2016"/>
  <p:tag name="KSO_WM_UNIT_NOCLEAR" val="0"/>
  <p:tag name="KSO_WM_UNIT_VALUE" val="2"/>
  <p:tag name="KSO_WM_UNIT_HIGHLIGHT" val="0"/>
  <p:tag name="KSO_WM_UNIT_COMPATIBLE" val="0"/>
  <p:tag name="KSO_WM_UNIT_DIAGRAM_ISNUMVISUAL" val="0"/>
  <p:tag name="KSO_WM_UNIT_DIAGRAM_ISREFERUNIT" val="0"/>
  <p:tag name="KSO_WM_DIAGRAM_GROUP_CODE" val="m1-1"/>
  <p:tag name="KSO_WM_UNIT_TYPE" val="m_h_a"/>
  <p:tag name="KSO_WM_UNIT_INDEX" val="1_2_1"/>
  <p:tag name="KSO_WM_UNIT_ID" val="diagram20191579_4*m_h_a*1_2_1"/>
  <p:tag name="KSO_WM_TEMPLATE_CATEGORY" val="diagram"/>
  <p:tag name="KSO_WM_TEMPLATE_INDEX" val="20191579"/>
  <p:tag name="KSO_WM_UNIT_LAYERLEVEL" val="1_1_1"/>
  <p:tag name="KSO_WM_TAG_VERSION" val="1.0"/>
  <p:tag name="KSO_WM_BEAUTIFY_FLAG" val="#wm#"/>
  <p:tag name="KSO_WM_UNIT_TEXT_FILL_FORE_SCHEMECOLOR_INDEX" val="14"/>
  <p:tag name="KSO_WM_UNIT_TEXT_FILL_TYPE" val="1"/>
  <p:tag name="KSO_WM_UNIT_USESOURCEFORMAT_APPLY" val="1"/>
</p:tagLst>
</file>

<file path=ppt/tags/tag197.xml><?xml version="1.0" encoding="utf-8"?>
<p:tagLst xmlns:p="http://schemas.openxmlformats.org/presentationml/2006/main">
  <p:tag name="KSO_WM_UNIT_TIMELINE_IDINGROUP" val="1"/>
  <p:tag name="KSO_WM_UNIT_TIMELINE_EMPHASIS_ID" val="2"/>
  <p:tag name="KSO_WM_UNIT_HIGHLIGHT" val="0"/>
  <p:tag name="KSO_WM_UNIT_COMPATIBLE" val="0"/>
  <p:tag name="KSO_WM_UNIT_DIAGRAM_ISNUMVISUAL" val="0"/>
  <p:tag name="KSO_WM_UNIT_DIAGRAM_ISREFERUNIT" val="0"/>
  <p:tag name="KSO_WM_DIAGRAM_GROUP_CODE" val="m1-1"/>
  <p:tag name="KSO_WM_UNIT_TYPE" val="m_i"/>
  <p:tag name="KSO_WM_UNIT_INDEX" val="1_2"/>
  <p:tag name="KSO_WM_UNIT_ID" val="diagram20191579_4*m_i*1_2"/>
  <p:tag name="KSO_WM_TEMPLATE_CATEGORY" val="diagram"/>
  <p:tag name="KSO_WM_TEMPLATE_INDEX" val="20191579"/>
  <p:tag name="KSO_WM_UNIT_LAYERLEVEL" val="1_1"/>
  <p:tag name="KSO_WM_TAG_VERSION" val="1.0"/>
  <p:tag name="KSO_WM_BEAUTIFY_FLAG" val="#wm#"/>
  <p:tag name="KSO_WM_UNIT_LINE_FORE_SCHEMECOLOR_INDEX" val="7"/>
  <p:tag name="KSO_WM_UNIT_LINE_FILL_TYPE" val="2"/>
  <p:tag name="KSO_WM_UNIT_USESOURCEFORMAT_APPLY" val="1"/>
</p:tagLst>
</file>

<file path=ppt/tags/tag198.xml><?xml version="1.0" encoding="utf-8"?>
<p:tagLst xmlns:p="http://schemas.openxmlformats.org/presentationml/2006/main">
  <p:tag name="KSO_WM_UNIT_TIMELINE_IDINGROUP" val="2"/>
  <p:tag name="KSO_WM_UNIT_TIMELINE_EMPHASIS_ID" val="1"/>
  <p:tag name="KSO_WM_UNIT_HIGHLIGHT" val="0"/>
  <p:tag name="KSO_WM_UNIT_COMPATIBLE" val="0"/>
  <p:tag name="KSO_WM_UNIT_DIAGRAM_ISNUMVISUAL" val="0"/>
  <p:tag name="KSO_WM_UNIT_DIAGRAM_ISREFERUNIT" val="0"/>
  <p:tag name="KSO_WM_DIAGRAM_GROUP_CODE" val="m1-1"/>
  <p:tag name="KSO_WM_UNIT_TYPE" val="m_h_i"/>
  <p:tag name="KSO_WM_UNIT_INDEX" val="1_3_1"/>
  <p:tag name="KSO_WM_UNIT_ID" val="diagram20191579_4*m_h_i*1_3_1"/>
  <p:tag name="KSO_WM_TEMPLATE_CATEGORY" val="diagram"/>
  <p:tag name="KSO_WM_TEMPLATE_INDEX" val="20191579"/>
  <p:tag name="KSO_WM_UNIT_LAYERLEVEL" val="1_1_1"/>
  <p:tag name="KSO_WM_TAG_VERSION" val="1.0"/>
  <p:tag name="KSO_WM_BEAUTIFY_FLAG" val="#wm#"/>
  <p:tag name="KSO_WM_UNIT_FILL_FORE_SCHEMECOLOR_INDEX" val="7"/>
  <p:tag name="KSO_WM_UNIT_FILL_TYPE" val="1"/>
  <p:tag name="KSO_WM_UNIT_TEXT_FILL_FORE_SCHEMECOLOR_INDEX" val="2"/>
  <p:tag name="KSO_WM_UNIT_TEXT_FILL_TYPE" val="1"/>
  <p:tag name="KSO_WM_UNIT_USESOURCEFORMAT_APPLY" val="1"/>
</p:tagLst>
</file>

<file path=ppt/tags/tag199.xml><?xml version="1.0" encoding="utf-8"?>
<p:tagLst xmlns:p="http://schemas.openxmlformats.org/presentationml/2006/main">
  <p:tag name="KSO_WM_UNIT_TIMELINE_IDINGROUP" val="3"/>
  <p:tag name="KSO_WM_UNIT_TIMELINE_EMPHASIS_ID" val="2"/>
  <p:tag name="KSO_WM_UNIT_HIGHLIGHT" val="0"/>
  <p:tag name="KSO_WM_UNIT_COMPATIBLE" val="0"/>
  <p:tag name="KSO_WM_UNIT_DIAGRAM_ISNUMVISUAL" val="0"/>
  <p:tag name="KSO_WM_UNIT_DIAGRAM_ISREFERUNIT" val="0"/>
  <p:tag name="KSO_WM_DIAGRAM_GROUP_CODE" val="m1-1"/>
  <p:tag name="KSO_WM_UNIT_TYPE" val="m_h_i"/>
  <p:tag name="KSO_WM_UNIT_INDEX" val="1_3_2"/>
  <p:tag name="KSO_WM_UNIT_ID" val="diagram20191579_4*m_h_i*1_3_2"/>
  <p:tag name="KSO_WM_TEMPLATE_CATEGORY" val="diagram"/>
  <p:tag name="KSO_WM_TEMPLATE_INDEX" val="20191579"/>
  <p:tag name="KSO_WM_UNIT_LAYERLEVEL" val="1_1_1"/>
  <p:tag name="KSO_WM_TAG_VERSION" val="1.0"/>
  <p:tag name="KSO_WM_BEAUTIFY_FLAG" val="#wm#"/>
  <p:tag name="KSO_WM_UNIT_LINE_FORE_SCHEMECOLOR_INDEX" val="7"/>
  <p:tag name="KSO_WM_UNIT_LINE_FILL_TYPE" val="2"/>
  <p:tag name="KSO_WM_UNIT_USESOURCEFORMAT_APPLY" val="1"/>
</p:tagLst>
</file>

<file path=ppt/tags/tag200.xml><?xml version="1.0" encoding="utf-8"?>
<p:tagLst xmlns:p="http://schemas.openxmlformats.org/presentationml/2006/main">
  <p:tag name="KSO_WM_UNIT_TIMELINE_IDINGROUP" val="4"/>
  <p:tag name="KSO_WM_UNIT_TIMELINE_EMPHASIS_ID" val="3"/>
  <p:tag name="KSO_WM_UNIT_HIGHLIGHT" val="0"/>
  <p:tag name="KSO_WM_UNIT_COMPATIBLE" val="0"/>
  <p:tag name="KSO_WM_UNIT_DIAGRAM_ISNUMVISUAL" val="0"/>
  <p:tag name="KSO_WM_UNIT_DIAGRAM_ISREFERUNIT" val="0"/>
  <p:tag name="KSO_WM_DIAGRAM_GROUP_CODE" val="m1-1"/>
  <p:tag name="KSO_WM_UNIT_TYPE" val="m_h_i"/>
  <p:tag name="KSO_WM_UNIT_INDEX" val="1_3_3"/>
  <p:tag name="KSO_WM_UNIT_ID" val="diagram20191579_4*m_h_i*1_3_3"/>
  <p:tag name="KSO_WM_TEMPLATE_CATEGORY" val="diagram"/>
  <p:tag name="KSO_WM_TEMPLATE_INDEX" val="20191579"/>
  <p:tag name="KSO_WM_UNIT_LAYERLEVEL" val="1_1_1"/>
  <p:tag name="KSO_WM_TAG_VERSION" val="1.0"/>
  <p:tag name="KSO_WM_BEAUTIFY_FLAG" val="#wm#"/>
  <p:tag name="KSO_WM_UNIT_FILL_FORE_SCHEMECOLOR_INDEX" val="7"/>
  <p:tag name="KSO_WM_UNIT_FILL_TYPE" val="1"/>
  <p:tag name="KSO_WM_UNIT_TEXT_FILL_FORE_SCHEMECOLOR_INDEX" val="2"/>
  <p:tag name="KSO_WM_UNIT_TEXT_FILL_TYPE" val="1"/>
  <p:tag name="KSO_WM_UNIT_USESOURCEFORMAT_APPLY" val="1"/>
</p:tagLst>
</file>

<file path=ppt/tags/tag201.xml><?xml version="1.0" encoding="utf-8"?>
<p:tagLst xmlns:p="http://schemas.openxmlformats.org/presentationml/2006/main">
  <p:tag name="KSO_WM_UNIT_TIMELINE_IDINGROUP" val="5"/>
  <p:tag name="KSO_WM_UNIT_TIMELINE_EMPHASIS_ID" val="4"/>
  <p:tag name="KSO_WM_UNIT_ISCONTENTSTITLE" val="0"/>
  <p:tag name="KSO_WM_UNIT_PRESET_TEXT" val="2017"/>
  <p:tag name="KSO_WM_UNIT_NOCLEAR" val="0"/>
  <p:tag name="KSO_WM_UNIT_VALUE" val="2"/>
  <p:tag name="KSO_WM_UNIT_HIGHLIGHT" val="0"/>
  <p:tag name="KSO_WM_UNIT_COMPATIBLE" val="0"/>
  <p:tag name="KSO_WM_UNIT_DIAGRAM_ISNUMVISUAL" val="0"/>
  <p:tag name="KSO_WM_UNIT_DIAGRAM_ISREFERUNIT" val="0"/>
  <p:tag name="KSO_WM_DIAGRAM_GROUP_CODE" val="m1-1"/>
  <p:tag name="KSO_WM_UNIT_TYPE" val="m_h_a"/>
  <p:tag name="KSO_WM_UNIT_INDEX" val="1_3_1"/>
  <p:tag name="KSO_WM_UNIT_ID" val="diagram20191579_4*m_h_a*1_3_1"/>
  <p:tag name="KSO_WM_TEMPLATE_CATEGORY" val="diagram"/>
  <p:tag name="KSO_WM_TEMPLATE_INDEX" val="20191579"/>
  <p:tag name="KSO_WM_UNIT_LAYERLEVEL" val="1_1_1"/>
  <p:tag name="KSO_WM_TAG_VERSION" val="1.0"/>
  <p:tag name="KSO_WM_BEAUTIFY_FLAG" val="#wm#"/>
  <p:tag name="KSO_WM_UNIT_TEXT_FILL_FORE_SCHEMECOLOR_INDEX" val="14"/>
  <p:tag name="KSO_WM_UNIT_TEXT_FILL_TYPE" val="1"/>
  <p:tag name="KSO_WM_UNIT_USESOURCEFORMAT_APPLY" val="1"/>
</p:tagLst>
</file>

<file path=ppt/tags/tag202.xml><?xml version="1.0" encoding="utf-8"?>
<p:tagLst xmlns:p="http://schemas.openxmlformats.org/presentationml/2006/main">
  <p:tag name="KSO_WM_UNIT_TIMELINE_IDINGROUP" val="1"/>
  <p:tag name="KSO_WM_UNIT_TIMELINE_EMPHASIS_ID" val="3"/>
  <p:tag name="KSO_WM_UNIT_HIGHLIGHT" val="0"/>
  <p:tag name="KSO_WM_UNIT_COMPATIBLE" val="0"/>
  <p:tag name="KSO_WM_UNIT_DIAGRAM_ISNUMVISUAL" val="0"/>
  <p:tag name="KSO_WM_UNIT_DIAGRAM_ISREFERUNIT" val="0"/>
  <p:tag name="KSO_WM_DIAGRAM_GROUP_CODE" val="m1-1"/>
  <p:tag name="KSO_WM_UNIT_TYPE" val="m_i"/>
  <p:tag name="KSO_WM_UNIT_INDEX" val="1_3"/>
  <p:tag name="KSO_WM_UNIT_ID" val="diagram20191579_4*m_i*1_3"/>
  <p:tag name="KSO_WM_TEMPLATE_CATEGORY" val="diagram"/>
  <p:tag name="KSO_WM_TEMPLATE_INDEX" val="20191579"/>
  <p:tag name="KSO_WM_UNIT_LAYERLEVEL" val="1_1"/>
  <p:tag name="KSO_WM_TAG_VERSION" val="1.0"/>
  <p:tag name="KSO_WM_BEAUTIFY_FLAG" val="#wm#"/>
  <p:tag name="KSO_WM_UNIT_LINE_FORE_SCHEMECOLOR_INDEX" val="5"/>
  <p:tag name="KSO_WM_UNIT_LINE_FILL_TYPE" val="2"/>
  <p:tag name="KSO_WM_UNIT_USESOURCEFORMAT_APPLY" val="1"/>
</p:tagLst>
</file>

<file path=ppt/tags/tag203.xml><?xml version="1.0" encoding="utf-8"?>
<p:tagLst xmlns:p="http://schemas.openxmlformats.org/presentationml/2006/main">
  <p:tag name="KSO_WM_UNIT_TIMELINE_IDINGROUP" val="2"/>
  <p:tag name="KSO_WM_UNIT_TIMELINE_EMPHASIS_ID" val="1"/>
  <p:tag name="KSO_WM_UNIT_HIGHLIGHT" val="0"/>
  <p:tag name="KSO_WM_UNIT_COMPATIBLE" val="0"/>
  <p:tag name="KSO_WM_UNIT_DIAGRAM_ISNUMVISUAL" val="0"/>
  <p:tag name="KSO_WM_UNIT_DIAGRAM_ISREFERUNIT" val="0"/>
  <p:tag name="KSO_WM_DIAGRAM_GROUP_CODE" val="m1-1"/>
  <p:tag name="KSO_WM_UNIT_TYPE" val="m_h_i"/>
  <p:tag name="KSO_WM_UNIT_INDEX" val="1_1_1"/>
  <p:tag name="KSO_WM_UNIT_ID" val="diagram20191579_4*m_h_i*1_1_1"/>
  <p:tag name="KSO_WM_TEMPLATE_CATEGORY" val="diagram"/>
  <p:tag name="KSO_WM_TEMPLATE_INDEX" val="20191579"/>
  <p:tag name="KSO_WM_UNIT_LAYERLEVEL" val="1_1_1"/>
  <p:tag name="KSO_WM_TAG_VERSION" val="1.0"/>
  <p:tag name="KSO_WM_BEAUTIFY_FLAG" val="#wm#"/>
  <p:tag name="KSO_WM_UNIT_FILL_FORE_SCHEMECOLOR_INDEX" val="5"/>
  <p:tag name="KSO_WM_UNIT_FILL_TYPE" val="1"/>
  <p:tag name="KSO_WM_UNIT_TEXT_FILL_FORE_SCHEMECOLOR_INDEX" val="2"/>
  <p:tag name="KSO_WM_UNIT_TEXT_FILL_TYPE" val="1"/>
  <p:tag name="KSO_WM_UNIT_USESOURCEFORMAT_APPLY" val="1"/>
</p:tagLst>
</file>

<file path=ppt/tags/tag204.xml><?xml version="1.0" encoding="utf-8"?>
<p:tagLst xmlns:p="http://schemas.openxmlformats.org/presentationml/2006/main">
  <p:tag name="KSO_WM_UNIT_TIMELINE_IDINGROUP" val="3"/>
  <p:tag name="KSO_WM_UNIT_TIMELINE_EMPHASIS_ID" val="2"/>
  <p:tag name="KSO_WM_UNIT_HIGHLIGHT" val="0"/>
  <p:tag name="KSO_WM_UNIT_COMPATIBLE" val="0"/>
  <p:tag name="KSO_WM_UNIT_DIAGRAM_ISNUMVISUAL" val="0"/>
  <p:tag name="KSO_WM_UNIT_DIAGRAM_ISREFERUNIT" val="0"/>
  <p:tag name="KSO_WM_DIAGRAM_GROUP_CODE" val="m1-1"/>
  <p:tag name="KSO_WM_UNIT_TYPE" val="m_h_i"/>
  <p:tag name="KSO_WM_UNIT_INDEX" val="1_1_2"/>
  <p:tag name="KSO_WM_UNIT_ID" val="diagram20191579_4*m_h_i*1_1_2"/>
  <p:tag name="KSO_WM_TEMPLATE_CATEGORY" val="diagram"/>
  <p:tag name="KSO_WM_TEMPLATE_INDEX" val="20191579"/>
  <p:tag name="KSO_WM_UNIT_LAYERLEVEL" val="1_1_1"/>
  <p:tag name="KSO_WM_TAG_VERSION" val="1.0"/>
  <p:tag name="KSO_WM_BEAUTIFY_FLAG" val="#wm#"/>
  <p:tag name="KSO_WM_UNIT_LINE_FORE_SCHEMECOLOR_INDEX" val="5"/>
  <p:tag name="KSO_WM_UNIT_LINE_FILL_TYPE" val="2"/>
  <p:tag name="KSO_WM_UNIT_USESOURCEFORMAT_APPLY" val="1"/>
</p:tagLst>
</file>

<file path=ppt/tags/tag205.xml><?xml version="1.0" encoding="utf-8"?>
<p:tagLst xmlns:p="http://schemas.openxmlformats.org/presentationml/2006/main">
  <p:tag name="KSO_WM_UNIT_TIMELINE_IDINGROUP" val="4"/>
  <p:tag name="KSO_WM_UNIT_TIMELINE_EMPHASIS_ID" val="3"/>
  <p:tag name="KSO_WM_UNIT_HIGHLIGHT" val="0"/>
  <p:tag name="KSO_WM_UNIT_COMPATIBLE" val="0"/>
  <p:tag name="KSO_WM_UNIT_DIAGRAM_ISNUMVISUAL" val="0"/>
  <p:tag name="KSO_WM_UNIT_DIAGRAM_ISREFERUNIT" val="0"/>
  <p:tag name="KSO_WM_DIAGRAM_GROUP_CODE" val="m1-1"/>
  <p:tag name="KSO_WM_UNIT_TYPE" val="m_h_i"/>
  <p:tag name="KSO_WM_UNIT_INDEX" val="1_1_3"/>
  <p:tag name="KSO_WM_UNIT_ID" val="diagram20191579_4*m_h_i*1_1_3"/>
  <p:tag name="KSO_WM_TEMPLATE_CATEGORY" val="diagram"/>
  <p:tag name="KSO_WM_TEMPLATE_INDEX" val="20191579"/>
  <p:tag name="KSO_WM_UNIT_LAYERLEVEL" val="1_1_1"/>
  <p:tag name="KSO_WM_TAG_VERSION" val="1.0"/>
  <p:tag name="KSO_WM_BEAUTIFY_FLAG" val="#wm#"/>
  <p:tag name="KSO_WM_UNIT_FILL_FORE_SCHEMECOLOR_INDEX" val="5"/>
  <p:tag name="KSO_WM_UNIT_FILL_TYPE" val="1"/>
  <p:tag name="KSO_WM_UNIT_TEXT_FILL_FORE_SCHEMECOLOR_INDEX" val="2"/>
  <p:tag name="KSO_WM_UNIT_TEXT_FILL_TYPE" val="1"/>
  <p:tag name="KSO_WM_UNIT_USESOURCEFORMAT_APPLY" val="1"/>
</p:tagLst>
</file>

<file path=ppt/tags/tag206.xml><?xml version="1.0" encoding="utf-8"?>
<p:tagLst xmlns:p="http://schemas.openxmlformats.org/presentationml/2006/main">
  <p:tag name="KSO_WM_UNIT_TIMELINE_IDINGROUP" val="5"/>
  <p:tag name="KSO_WM_UNIT_TIMELINE_EMPHASIS_ID" val="4"/>
  <p:tag name="KSO_WM_UNIT_ISCONTENTSTITLE" val="0"/>
  <p:tag name="KSO_WM_UNIT_PRESET_TEXT" val="2015"/>
  <p:tag name="KSO_WM_UNIT_NOCLEAR" val="0"/>
  <p:tag name="KSO_WM_UNIT_VALUE" val="2"/>
  <p:tag name="KSO_WM_UNIT_HIGHLIGHT" val="0"/>
  <p:tag name="KSO_WM_UNIT_COMPATIBLE" val="0"/>
  <p:tag name="KSO_WM_UNIT_DIAGRAM_ISNUMVISUAL" val="0"/>
  <p:tag name="KSO_WM_UNIT_DIAGRAM_ISREFERUNIT" val="0"/>
  <p:tag name="KSO_WM_DIAGRAM_GROUP_CODE" val="m1-1"/>
  <p:tag name="KSO_WM_UNIT_TYPE" val="m_h_a"/>
  <p:tag name="KSO_WM_UNIT_INDEX" val="1_1_1"/>
  <p:tag name="KSO_WM_UNIT_ID" val="diagram20191579_4*m_h_a*1_1_1"/>
  <p:tag name="KSO_WM_TEMPLATE_CATEGORY" val="diagram"/>
  <p:tag name="KSO_WM_TEMPLATE_INDEX" val="20191579"/>
  <p:tag name="KSO_WM_UNIT_LAYERLEVEL" val="1_1_1"/>
  <p:tag name="KSO_WM_TAG_VERSION" val="1.0"/>
  <p:tag name="KSO_WM_BEAUTIFY_FLAG" val="#wm#"/>
  <p:tag name="KSO_WM_UNIT_TEXT_FILL_FORE_SCHEMECOLOR_INDEX" val="14"/>
  <p:tag name="KSO_WM_UNIT_TEXT_FILL_TYPE" val="1"/>
  <p:tag name="KSO_WM_UNIT_USESOURCEFORMAT_APPLY" val="1"/>
</p:tagLst>
</file>

<file path=ppt/tags/tag207.xml><?xml version="1.0" encoding="utf-8"?>
<p:tagLst xmlns:p="http://schemas.openxmlformats.org/presentationml/2006/main">
  <p:tag name="KSO_WM_UNIT_TIMELINE_IDINGROUP" val="1"/>
  <p:tag name="KSO_WM_UNIT_HIGHLIGHT" val="0"/>
  <p:tag name="KSO_WM_UNIT_COMPATIBLE" val="0"/>
  <p:tag name="KSO_WM_UNIT_DIAGRAM_ISNUMVISUAL" val="0"/>
  <p:tag name="KSO_WM_UNIT_DIAGRAM_ISREFERUNIT" val="0"/>
  <p:tag name="KSO_WM_DIAGRAM_GROUP_CODE" val="m1-1"/>
  <p:tag name="KSO_WM_UNIT_TYPE" val="m_i"/>
  <p:tag name="KSO_WM_UNIT_INDEX" val="1_4"/>
  <p:tag name="KSO_WM_UNIT_ID" val="diagram20191579_4*m_i*1_4"/>
  <p:tag name="KSO_WM_TEMPLATE_CATEGORY" val="diagram"/>
  <p:tag name="KSO_WM_TEMPLATE_INDEX" val="20191579"/>
  <p:tag name="KSO_WM_UNIT_LAYERLEVEL" val="1_1"/>
  <p:tag name="KSO_WM_TAG_VERSION" val="1.0"/>
  <p:tag name="KSO_WM_BEAUTIFY_FLAG" val="#wm#"/>
  <p:tag name="KSO_WM_UNIT_LINE_FORE_SCHEMECOLOR_INDEX" val="8"/>
  <p:tag name="KSO_WM_UNIT_LINE_FILL_TYPE" val="2"/>
  <p:tag name="KSO_WM_UNIT_USESOURCEFORMAT_APPLY" val="1"/>
</p:tagLst>
</file>

<file path=ppt/tags/tag208.xml><?xml version="1.0" encoding="utf-8"?>
<p:tagLst xmlns:p="http://schemas.openxmlformats.org/presentationml/2006/main">
  <p:tag name="KSO_WM_UNIT_TIMELINE_IDINGROUP" val="2"/>
  <p:tag name="KSO_WM_UNIT_TIMELINE_EMPHASIS_ID" val="1"/>
  <p:tag name="KSO_WM_UNIT_HIGHLIGHT" val="0"/>
  <p:tag name="KSO_WM_UNIT_COMPATIBLE" val="0"/>
  <p:tag name="KSO_WM_UNIT_DIAGRAM_ISNUMVISUAL" val="0"/>
  <p:tag name="KSO_WM_UNIT_DIAGRAM_ISREFERUNIT" val="0"/>
  <p:tag name="KSO_WM_DIAGRAM_GROUP_CODE" val="m1-1"/>
  <p:tag name="KSO_WM_UNIT_TYPE" val="m_h_i"/>
  <p:tag name="KSO_WM_UNIT_INDEX" val="1_4_1"/>
  <p:tag name="KSO_WM_UNIT_ID" val="diagram20191579_4*m_h_i*1_4_1"/>
  <p:tag name="KSO_WM_TEMPLATE_CATEGORY" val="diagram"/>
  <p:tag name="KSO_WM_TEMPLATE_INDEX" val="20191579"/>
  <p:tag name="KSO_WM_UNIT_LAYERLEVEL" val="1_1_1"/>
  <p:tag name="KSO_WM_TAG_VERSION" val="1.0"/>
  <p:tag name="KSO_WM_BEAUTIFY_FLAG" val="#wm#"/>
  <p:tag name="KSO_WM_UNIT_FILL_FORE_SCHEMECOLOR_INDEX" val="8"/>
  <p:tag name="KSO_WM_UNIT_FILL_TYPE" val="1"/>
  <p:tag name="KSO_WM_UNIT_TEXT_FILL_FORE_SCHEMECOLOR_INDEX" val="2"/>
  <p:tag name="KSO_WM_UNIT_TEXT_FILL_TYPE" val="1"/>
  <p:tag name="KSO_WM_UNIT_USESOURCEFORMAT_APPLY" val="1"/>
</p:tagLst>
</file>

<file path=ppt/tags/tag209.xml><?xml version="1.0" encoding="utf-8"?>
<p:tagLst xmlns:p="http://schemas.openxmlformats.org/presentationml/2006/main">
  <p:tag name="KSO_WM_UNIT_TIMELINE_IDINGROUP" val="3"/>
  <p:tag name="KSO_WM_UNIT_TIMELINE_EMPHASIS_ID" val="2"/>
  <p:tag name="KSO_WM_UNIT_HIGHLIGHT" val="0"/>
  <p:tag name="KSO_WM_UNIT_COMPATIBLE" val="0"/>
  <p:tag name="KSO_WM_UNIT_DIAGRAM_ISNUMVISUAL" val="0"/>
  <p:tag name="KSO_WM_UNIT_DIAGRAM_ISREFERUNIT" val="0"/>
  <p:tag name="KSO_WM_DIAGRAM_GROUP_CODE" val="m1-1"/>
  <p:tag name="KSO_WM_UNIT_TYPE" val="m_h_i"/>
  <p:tag name="KSO_WM_UNIT_INDEX" val="1_4_2"/>
  <p:tag name="KSO_WM_UNIT_ID" val="diagram20191579_4*m_h_i*1_4_2"/>
  <p:tag name="KSO_WM_TEMPLATE_CATEGORY" val="diagram"/>
  <p:tag name="KSO_WM_TEMPLATE_INDEX" val="20191579"/>
  <p:tag name="KSO_WM_UNIT_LAYERLEVEL" val="1_1_1"/>
  <p:tag name="KSO_WM_TAG_VERSION" val="1.0"/>
  <p:tag name="KSO_WM_BEAUTIFY_FLAG" val="#wm#"/>
  <p:tag name="KSO_WM_UNIT_LINE_FORE_SCHEMECOLOR_INDEX" val="8"/>
  <p:tag name="KSO_WM_UNIT_LINE_FILL_TYPE" val="2"/>
  <p:tag name="KSO_WM_UNIT_USESOURCEFORMAT_APPLY" val="1"/>
</p:tagLst>
</file>

<file path=ppt/tags/tag210.xml><?xml version="1.0" encoding="utf-8"?>
<p:tagLst xmlns:p="http://schemas.openxmlformats.org/presentationml/2006/main">
  <p:tag name="KSO_WM_UNIT_TIMELINE_IDINGROUP" val="4"/>
  <p:tag name="KSO_WM_UNIT_TIMELINE_EMPHASIS_ID" val="3"/>
  <p:tag name="KSO_WM_UNIT_HIGHLIGHT" val="0"/>
  <p:tag name="KSO_WM_UNIT_COMPATIBLE" val="0"/>
  <p:tag name="KSO_WM_UNIT_DIAGRAM_ISNUMVISUAL" val="0"/>
  <p:tag name="KSO_WM_UNIT_DIAGRAM_ISREFERUNIT" val="0"/>
  <p:tag name="KSO_WM_DIAGRAM_GROUP_CODE" val="m1-1"/>
  <p:tag name="KSO_WM_UNIT_TYPE" val="m_h_i"/>
  <p:tag name="KSO_WM_UNIT_INDEX" val="1_4_3"/>
  <p:tag name="KSO_WM_UNIT_ID" val="diagram20191579_4*m_h_i*1_4_3"/>
  <p:tag name="KSO_WM_TEMPLATE_CATEGORY" val="diagram"/>
  <p:tag name="KSO_WM_TEMPLATE_INDEX" val="20191579"/>
  <p:tag name="KSO_WM_UNIT_LAYERLEVEL" val="1_1_1"/>
  <p:tag name="KSO_WM_TAG_VERSION" val="1.0"/>
  <p:tag name="KSO_WM_BEAUTIFY_FLAG" val="#wm#"/>
  <p:tag name="KSO_WM_UNIT_FILL_FORE_SCHEMECOLOR_INDEX" val="8"/>
  <p:tag name="KSO_WM_UNIT_FILL_TYPE" val="1"/>
  <p:tag name="KSO_WM_UNIT_TEXT_FILL_FORE_SCHEMECOLOR_INDEX" val="2"/>
  <p:tag name="KSO_WM_UNIT_TEXT_FILL_TYPE" val="1"/>
  <p:tag name="KSO_WM_UNIT_USESOURCEFORMAT_APPLY" val="1"/>
</p:tagLst>
</file>

<file path=ppt/tags/tag211.xml><?xml version="1.0" encoding="utf-8"?>
<p:tagLst xmlns:p="http://schemas.openxmlformats.org/presentationml/2006/main">
  <p:tag name="KSO_WM_UNIT_TIMELINE_IDINGROUP" val="5"/>
  <p:tag name="KSO_WM_UNIT_TIMELINE_EMPHASIS_ID" val="4"/>
  <p:tag name="KSO_WM_UNIT_ISCONTENTSTITLE" val="0"/>
  <p:tag name="KSO_WM_UNIT_PRESET_TEXT" val="2018"/>
  <p:tag name="KSO_WM_UNIT_NOCLEAR" val="0"/>
  <p:tag name="KSO_WM_UNIT_VALUE" val="2"/>
  <p:tag name="KSO_WM_UNIT_HIGHLIGHT" val="0"/>
  <p:tag name="KSO_WM_UNIT_COMPATIBLE" val="0"/>
  <p:tag name="KSO_WM_UNIT_DIAGRAM_ISNUMVISUAL" val="0"/>
  <p:tag name="KSO_WM_UNIT_DIAGRAM_ISREFERUNIT" val="0"/>
  <p:tag name="KSO_WM_DIAGRAM_GROUP_CODE" val="m1-1"/>
  <p:tag name="KSO_WM_UNIT_TYPE" val="m_h_a"/>
  <p:tag name="KSO_WM_UNIT_INDEX" val="1_4_1"/>
  <p:tag name="KSO_WM_UNIT_ID" val="diagram20191579_4*m_h_a*1_4_1"/>
  <p:tag name="KSO_WM_TEMPLATE_CATEGORY" val="diagram"/>
  <p:tag name="KSO_WM_TEMPLATE_INDEX" val="20191579"/>
  <p:tag name="KSO_WM_UNIT_LAYERLEVEL" val="1_1_1"/>
  <p:tag name="KSO_WM_TAG_VERSION" val="1.0"/>
  <p:tag name="KSO_WM_BEAUTIFY_FLAG" val="#wm#"/>
  <p:tag name="KSO_WM_UNIT_TEXT_FILL_FORE_SCHEMECOLOR_INDEX" val="14"/>
  <p:tag name="KSO_WM_UNIT_TEXT_FILL_TYPE" val="1"/>
  <p:tag name="KSO_WM_UNIT_USESOURCEFORMAT_APPLY" val="1"/>
</p:tagLst>
</file>

<file path=ppt/tags/tag212.xml><?xml version="1.0" encoding="utf-8"?>
<p:tagLst xmlns:p="http://schemas.openxmlformats.org/presentationml/2006/main">
  <p:tag name="KSO_WM_UNIT_ISCONTENTSTITLE" val="0"/>
  <p:tag name="KSO_WM_UNIT_PRESET_TEXT" val="点击输入大标题"/>
  <p:tag name="KSO_WM_UNIT_NOCLEAR" val="0"/>
  <p:tag name="KSO_WM_UNIT_VALUE" val="26"/>
  <p:tag name="KSO_WM_UNIT_HIGHLIGHT" val="0"/>
  <p:tag name="KSO_WM_UNIT_COMPATIBLE" val="0"/>
  <p:tag name="KSO_WM_UNIT_DIAGRAM_ISNUMVISUAL" val="0"/>
  <p:tag name="KSO_WM_UNIT_DIAGRAM_ISREFERUNIT" val="0"/>
  <p:tag name="KSO_WM_UNIT_TYPE" val="a"/>
  <p:tag name="KSO_WM_UNIT_INDEX" val="1"/>
  <p:tag name="KSO_WM_UNIT_ID" val="diagram20200318_1*a*1"/>
  <p:tag name="KSO_WM_TEMPLATE_CATEGORY" val="diagram"/>
  <p:tag name="KSO_WM_TEMPLATE_INDEX" val="20200318"/>
  <p:tag name="KSO_WM_UNIT_LAYERLEVEL" val="1"/>
  <p:tag name="KSO_WM_TAG_VERSION" val="1.0"/>
  <p:tag name="KSO_WM_BEAUTIFY_FLAG" val="#wm#"/>
  <p:tag name="KSO_WM_UNIT_SHOW_EDIT_AREA_INDICATION" val="1"/>
</p:tagLst>
</file>

<file path=ppt/tags/tag213.xml><?xml version="1.0" encoding="utf-8"?>
<p:tagLst xmlns:p="http://schemas.openxmlformats.org/presentationml/2006/main">
  <p:tag name="KSO_WM_BEAUTIFY_FLAG" val="#wm#"/>
  <p:tag name="KSO_WM_TEMPLATE_CATEGORY" val="diagram"/>
  <p:tag name="KSO_WM_TEMPLATE_INDEX" val="20191579"/>
  <p:tag name="KSO_WM_SLIDE_TIMELINE_TYPE" val="start"/>
  <p:tag name="KSO_WM_SLIDE_MODEL_TYPE" val="timeline"/>
  <p:tag name="KSO_WM_SLIDE_TIMELINE_MINITEMS" val="3"/>
  <p:tag name="KSO_WM_SLIDE_TIMELINE_MAXITEMS" val="4"/>
  <p:tag name="KSO_WM_SLIDE_ID" val="diagram20191579_4"/>
  <p:tag name="KSO_WM_TEMPLATE_SUBCATEGORY" val="0"/>
  <p:tag name="KSO_WM_SLIDE_TYPE" val="text"/>
  <p:tag name="KSO_WM_SLIDE_SUBTYPE" val="diag"/>
  <p:tag name="KSO_WM_SLIDE_ITEM_CNT" val="4"/>
  <p:tag name="KSO_WM_SLIDE_INDEX" val="4"/>
  <p:tag name="KSO_WM_SLIDE_SIZE" val="914.436*218.737"/>
  <p:tag name="KSO_WM_SLIDE_POSITION" val="45.564*225.825"/>
  <p:tag name="KSO_WM_DIAGRAM_GROUP_CODE" val="m1-1"/>
  <p:tag name="KSO_WM_SLIDE_DIAGTYPE" val="m"/>
  <p:tag name="KSO_WM_TAG_VERSION" val="1.0"/>
  <p:tag name="KSO_WM_SLIDE_LAYOUT" val="a_f_m"/>
  <p:tag name="KSO_WM_SLIDE_LAYOUT_CNT" val="1_1_1"/>
</p:tagLst>
</file>

<file path=ppt/tags/tag214.xml><?xml version="1.0" encoding="utf-8"?>
<p:tagLst xmlns:p="http://schemas.openxmlformats.org/presentationml/2006/main">
  <p:tag name="KSO_WM_UNIT_ISCONTENTSTITLE" val="0"/>
  <p:tag name="KSO_WM_UNIT_PRESET_TEXT" val="点击输入大标题"/>
  <p:tag name="KSO_WM_UNIT_NOCLEAR" val="0"/>
  <p:tag name="KSO_WM_UNIT_VALUE" val="26"/>
  <p:tag name="KSO_WM_UNIT_HIGHLIGHT" val="0"/>
  <p:tag name="KSO_WM_UNIT_COMPATIBLE" val="0"/>
  <p:tag name="KSO_WM_UNIT_DIAGRAM_ISNUMVISUAL" val="0"/>
  <p:tag name="KSO_WM_UNIT_DIAGRAM_ISREFERUNIT" val="0"/>
  <p:tag name="KSO_WM_UNIT_TYPE" val="a"/>
  <p:tag name="KSO_WM_UNIT_INDEX" val="1"/>
  <p:tag name="KSO_WM_UNIT_ID" val="diagram20200318_1*a*1"/>
  <p:tag name="KSO_WM_TEMPLATE_CATEGORY" val="diagram"/>
  <p:tag name="KSO_WM_TEMPLATE_INDEX" val="20200318"/>
  <p:tag name="KSO_WM_UNIT_LAYERLEVEL" val="1"/>
  <p:tag name="KSO_WM_TAG_VERSION" val="1.0"/>
  <p:tag name="KSO_WM_BEAUTIFY_FLAG" val="#wm#"/>
  <p:tag name="KSO_WM_UNIT_SHOW_EDIT_AREA_INDICATION" val="1"/>
</p:tagLst>
</file>

<file path=ppt/tags/tag215.xml><?xml version="1.0" encoding="utf-8"?>
<p:tagLst xmlns:p="http://schemas.openxmlformats.org/presentationml/2006/main">
  <p:tag name="KSO_WM_UNIT_PRESET_TEXT" val="点击输入正文"/>
  <p:tag name="KSO_WM_UNIT_NOCLEAR" val="0"/>
  <p:tag name="KSO_WM_UNIT_VALUE" val="141"/>
  <p:tag name="KSO_WM_UNIT_HIGHLIGHT" val="0"/>
  <p:tag name="KSO_WM_UNIT_COMPATIBLE" val="0"/>
  <p:tag name="KSO_WM_UNIT_DIAGRAM_ISNUMVISUAL" val="0"/>
  <p:tag name="KSO_WM_UNIT_DIAGRAM_ISREFERUNIT" val="0"/>
  <p:tag name="KSO_WM_UNIT_TYPE" val="f"/>
  <p:tag name="KSO_WM_UNIT_INDEX" val="1"/>
  <p:tag name="KSO_WM_UNIT_ID" val="diagram20200318_1*f*1"/>
  <p:tag name="KSO_WM_TEMPLATE_CATEGORY" val="diagram"/>
  <p:tag name="KSO_WM_TEMPLATE_INDEX" val="20200318"/>
  <p:tag name="KSO_WM_UNIT_LAYERLEVEL" val="1"/>
  <p:tag name="KSO_WM_TAG_VERSION" val="1.0"/>
  <p:tag name="KSO_WM_BEAUTIFY_FLAG" val="#wm#"/>
  <p:tag name="KSO_WM_UNIT_SHOW_EDIT_AREA_INDICATION" val="1"/>
</p:tagLst>
</file>

<file path=ppt/tags/tag216.xml><?xml version="1.0" encoding="utf-8"?>
<p:tagLst xmlns:p="http://schemas.openxmlformats.org/presentationml/2006/main">
  <p:tag name="KSO_WM_SLIDE_ID" val="diagram20200318_1"/>
  <p:tag name="KSO_WM_TEMPLATE_SUBCATEGORY" val="0"/>
  <p:tag name="KSO_WM_SLIDE_TYPE" val="text"/>
  <p:tag name="KSO_WM_SLIDE_SUBTYPE" val="picTxt"/>
  <p:tag name="KSO_WM_SLIDE_ITEM_CNT" val="0"/>
  <p:tag name="KSO_WM_SLIDE_INDEX" val="1"/>
  <p:tag name="KSO_WM_SLIDE_SIZE" val="864*416"/>
  <p:tag name="KSO_WM_SLIDE_POSITION" val="47*47"/>
  <p:tag name="KSO_WM_TAG_VERSION" val="1.0"/>
  <p:tag name="KSO_WM_BEAUTIFY_FLAG" val="#wm#"/>
  <p:tag name="KSO_WM_TEMPLATE_CATEGORY" val="diagram"/>
  <p:tag name="KSO_WM_TEMPLATE_INDEX" val="20200318"/>
  <p:tag name="KSO_WM_SLIDE_LAYOUT" val="a_d_f"/>
  <p:tag name="KSO_WM_SLIDE_LAYOUT_CNT" val="1_4_1"/>
  <p:tag name="KSO_WM_UNIT_SHOW_EDIT_AREA_INDICATION" val="1"/>
</p:tagLst>
</file>

<file path=ppt/tags/tag2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0614_1*a*1"/>
  <p:tag name="KSO_WM_TEMPLATE_CATEGORY" val="diagram"/>
  <p:tag name="KSO_WM_TEMPLATE_INDEX" val="20200614"/>
  <p:tag name="KSO_WM_UNIT_LAYERLEVEL" val="1"/>
  <p:tag name="KSO_WM_TAG_VERSION" val="1.0"/>
  <p:tag name="KSO_WM_BEAUTIFY_FLAG" val="#wm#"/>
  <p:tag name="KSO_WM_UNIT_ISCONTENTSTITLE" val="0"/>
  <p:tag name="KSO_WM_UNIT_PRESET_TEXT" val="四重包装+多重保护"/>
  <p:tag name="KSO_WM_UNIT_NOCLEAR" val="0"/>
  <p:tag name="KSO_WM_UNIT_VALUE" val="10"/>
  <p:tag name="KSO_WM_DIAGRAM_GROUP_CODE" val="l1-1"/>
  <p:tag name="KSO_WM_UNIT_TYPE" val="a"/>
  <p:tag name="KSO_WM_UNIT_INDEX" val="1"/>
  <p:tag name="KSO_WM_UNIT_TEXT_FILL_FORE_SCHEMECOLOR_INDEX" val="13"/>
  <p:tag name="KSO_WM_UNIT_TEXT_FILL_TYPE" val="1"/>
  <p:tag name="KSO_WM_UNIT_USESOURCEFORMAT_APPLY" val="1"/>
</p:tagLst>
</file>

<file path=ppt/tags/tag2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0614_1*f*1"/>
  <p:tag name="KSO_WM_TEMPLATE_CATEGORY" val="diagram"/>
  <p:tag name="KSO_WM_TEMPLATE_INDEX" val="20200614"/>
  <p:tag name="KSO_WM_UNIT_LAYERLEVEL" val="1"/>
  <p:tag name="KSO_WM_TAG_VERSION" val="1.0"/>
  <p:tag name="KSO_WM_BEAUTIFY_FLAG" val="#wm#"/>
  <p:tag name="KSO_WM_UNIT_PRESET_TEXT" val="单件产品的体积重量过大，当然他的体积也会很大。  如果是多件产品放一箱的话，有规定的，重量不要超过20到25公斤。我想加双瓦的纸箱一般都可以承载的。  包装，特别是外箱，它的一定作用是来保护产品的。那你要看它在运输、仓储和搬运当中如何合理的制订。"/>
  <p:tag name="KSO_WM_UNIT_NOCLEAR" val="0"/>
  <p:tag name="KSO_WM_UNIT_VALUE" val="136"/>
  <p:tag name="KSO_WM_DIAGRAM_GROUP_CODE" val="l1-1"/>
  <p:tag name="KSO_WM_UNIT_TYPE" val="f"/>
  <p:tag name="KSO_WM_UNIT_INDEX" val="1"/>
  <p:tag name="KSO_WM_UNIT_TEXT_FILL_FORE_SCHEMECOLOR_INDEX" val="14"/>
  <p:tag name="KSO_WM_UNIT_TEXT_FILL_TYPE" val="1"/>
  <p:tag name="KSO_WM_UNIT_USESOURCEFORMAT_APPLY" val="1"/>
</p:tagLst>
</file>

<file path=ppt/tags/tag219.xml><?xml version="1.0" encoding="utf-8"?>
<p:tagLst xmlns:p="http://schemas.openxmlformats.org/presentationml/2006/main">
  <p:tag name="KSO_WM_UNIT_PRESET_TEXT" val="点击输入正文"/>
  <p:tag name="KSO_WM_UNIT_NOCLEAR" val="0"/>
  <p:tag name="KSO_WM_UNIT_VALUE" val="141"/>
  <p:tag name="KSO_WM_UNIT_HIGHLIGHT" val="0"/>
  <p:tag name="KSO_WM_UNIT_COMPATIBLE" val="0"/>
  <p:tag name="KSO_WM_UNIT_DIAGRAM_ISNUMVISUAL" val="0"/>
  <p:tag name="KSO_WM_UNIT_DIAGRAM_ISREFERUNIT" val="0"/>
  <p:tag name="KSO_WM_UNIT_TYPE" val="f"/>
  <p:tag name="KSO_WM_UNIT_INDEX" val="1"/>
  <p:tag name="KSO_WM_UNIT_ID" val="diagram20200318_1*f*1"/>
  <p:tag name="KSO_WM_TEMPLATE_CATEGORY" val="diagram"/>
  <p:tag name="KSO_WM_TEMPLATE_INDEX" val="20200318"/>
  <p:tag name="KSO_WM_UNIT_LAYERLEVEL" val="1"/>
  <p:tag name="KSO_WM_TAG_VERSION" val="1.0"/>
  <p:tag name="KSO_WM_BEAUTIFY_FLAG" val="#wm#"/>
  <p:tag name="KSO_WM_UNIT_SHOW_EDIT_AREA_INDICATION" val="1"/>
</p:tagLst>
</file>

<file path=ppt/tags/tag2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0614_1*f*1"/>
  <p:tag name="KSO_WM_TEMPLATE_CATEGORY" val="diagram"/>
  <p:tag name="KSO_WM_TEMPLATE_INDEX" val="20200614"/>
  <p:tag name="KSO_WM_UNIT_LAYERLEVEL" val="1"/>
  <p:tag name="KSO_WM_TAG_VERSION" val="1.0"/>
  <p:tag name="KSO_WM_BEAUTIFY_FLAG" val="#wm#"/>
  <p:tag name="KSO_WM_UNIT_PRESET_TEXT" val="单件产品的体积重量过大，当然他的体积也会很大。  如果是多件产品放一箱的话，有规定的，重量不要超过20到25公斤。我想加双瓦的纸箱一般都可以承载的。  包装，特别是外箱，它的一定作用是来保护产品的。那你要看它在运输、仓储和搬运当中如何合理的制订。"/>
  <p:tag name="KSO_WM_UNIT_NOCLEAR" val="0"/>
  <p:tag name="KSO_WM_UNIT_VALUE" val="136"/>
  <p:tag name="KSO_WM_DIAGRAM_GROUP_CODE" val="l1-1"/>
  <p:tag name="KSO_WM_UNIT_TYPE" val="f"/>
  <p:tag name="KSO_WM_UNIT_INDEX" val="1"/>
  <p:tag name="KSO_WM_UNIT_TEXT_FILL_FORE_SCHEMECOLOR_INDEX" val="14"/>
  <p:tag name="KSO_WM_UNIT_TEXT_FILL_TYPE" val="1"/>
  <p:tag name="KSO_WM_UNIT_USESOURCEFORMAT_APPLY" val="1"/>
</p:tagLst>
</file>

<file path=ppt/tags/tag2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0614_1*f*1"/>
  <p:tag name="KSO_WM_TEMPLATE_CATEGORY" val="diagram"/>
  <p:tag name="KSO_WM_TEMPLATE_INDEX" val="20200614"/>
  <p:tag name="KSO_WM_UNIT_LAYERLEVEL" val="1"/>
  <p:tag name="KSO_WM_TAG_VERSION" val="1.0"/>
  <p:tag name="KSO_WM_BEAUTIFY_FLAG" val="#wm#"/>
  <p:tag name="KSO_WM_UNIT_PRESET_TEXT" val="单件产品的体积重量过大，当然他的体积也会很大。  如果是多件产品放一箱的话，有规定的，重量不要超过20到25公斤。我想加双瓦的纸箱一般都可以承载的。  包装，特别是外箱，它的一定作用是来保护产品的。那你要看它在运输、仓储和搬运当中如何合理的制订。"/>
  <p:tag name="KSO_WM_UNIT_NOCLEAR" val="0"/>
  <p:tag name="KSO_WM_UNIT_VALUE" val="136"/>
  <p:tag name="KSO_WM_DIAGRAM_GROUP_CODE" val="l1-1"/>
  <p:tag name="KSO_WM_UNIT_TYPE" val="f"/>
  <p:tag name="KSO_WM_UNIT_INDEX" val="1"/>
  <p:tag name="KSO_WM_UNIT_TEXT_FILL_FORE_SCHEMECOLOR_INDEX" val="14"/>
  <p:tag name="KSO_WM_UNIT_TEXT_FILL_TYPE" val="1"/>
  <p:tag name="KSO_WM_UNIT_USESOURCEFORMAT_APPLY" val="1"/>
</p:tagLst>
</file>

<file path=ppt/tags/tag2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0614_1*f*1"/>
  <p:tag name="KSO_WM_TEMPLATE_CATEGORY" val="diagram"/>
  <p:tag name="KSO_WM_TEMPLATE_INDEX" val="20200614"/>
  <p:tag name="KSO_WM_UNIT_LAYERLEVEL" val="1"/>
  <p:tag name="KSO_WM_TAG_VERSION" val="1.0"/>
  <p:tag name="KSO_WM_BEAUTIFY_FLAG" val="#wm#"/>
  <p:tag name="KSO_WM_UNIT_PRESET_TEXT" val="单件产品的体积重量过大，当然他的体积也会很大。  如果是多件产品放一箱的话，有规定的，重量不要超过20到25公斤。我想加双瓦的纸箱一般都可以承载的。  包装，特别是外箱，它的一定作用是来保护产品的。那你要看它在运输、仓储和搬运当中如何合理的制订。"/>
  <p:tag name="KSO_WM_UNIT_NOCLEAR" val="0"/>
  <p:tag name="KSO_WM_UNIT_VALUE" val="136"/>
  <p:tag name="KSO_WM_DIAGRAM_GROUP_CODE" val="l1-1"/>
  <p:tag name="KSO_WM_UNIT_TYPE" val="f"/>
  <p:tag name="KSO_WM_UNIT_INDEX" val="1"/>
  <p:tag name="KSO_WM_UNIT_TEXT_FILL_FORE_SCHEMECOLOR_INDEX" val="14"/>
  <p:tag name="KSO_WM_UNIT_TEXT_FILL_TYPE" val="1"/>
  <p:tag name="KSO_WM_UNIT_USESOURCEFORMAT_APPLY" val="1"/>
</p:tagLst>
</file>

<file path=ppt/tags/tag2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0614_1*f*1"/>
  <p:tag name="KSO_WM_TEMPLATE_CATEGORY" val="diagram"/>
  <p:tag name="KSO_WM_TEMPLATE_INDEX" val="20200614"/>
  <p:tag name="KSO_WM_UNIT_LAYERLEVEL" val="1"/>
  <p:tag name="KSO_WM_TAG_VERSION" val="1.0"/>
  <p:tag name="KSO_WM_BEAUTIFY_FLAG" val="#wm#"/>
  <p:tag name="KSO_WM_UNIT_PRESET_TEXT" val="单件产品的体积重量过大，当然他的体积也会很大。  如果是多件产品放一箱的话，有规定的，重量不要超过20到25公斤。我想加双瓦的纸箱一般都可以承载的。  包装，特别是外箱，它的一定作用是来保护产品的。那你要看它在运输、仓储和搬运当中如何合理的制订。"/>
  <p:tag name="KSO_WM_UNIT_NOCLEAR" val="0"/>
  <p:tag name="KSO_WM_UNIT_VALUE" val="136"/>
  <p:tag name="KSO_WM_DIAGRAM_GROUP_CODE" val="l1-1"/>
  <p:tag name="KSO_WM_UNIT_TYPE" val="f"/>
  <p:tag name="KSO_WM_UNIT_INDEX" val="1"/>
  <p:tag name="KSO_WM_UNIT_TEXT_FILL_FORE_SCHEMECOLOR_INDEX" val="14"/>
  <p:tag name="KSO_WM_UNIT_TEXT_FILL_TYPE" val="1"/>
  <p:tag name="KSO_WM_UNIT_USESOURCEFORMAT_APPLY" val="1"/>
</p:tagLst>
</file>

<file path=ppt/tags/tag224.xml><?xml version="1.0" encoding="utf-8"?>
<p:tagLst xmlns:p="http://schemas.openxmlformats.org/presentationml/2006/main">
  <p:tag name="KSO_WM_BEAUTIFY_FLAG" val="#wm#"/>
  <p:tag name="KSO_WM_TEMPLATE_CATEGORY" val="diagram"/>
  <p:tag name="KSO_WM_TEMPLATE_INDEX" val="20200614"/>
  <p:tag name="KSO_WM_SLIDE_ID" val="diagram20200614_1"/>
  <p:tag name="KSO_WM_TEMPLATE_SUBCATEGORY" val="0"/>
  <p:tag name="KSO_WM_SLIDE_TYPE" val="text"/>
  <p:tag name="KSO_WM_SLIDE_SUBTYPE" val="diag"/>
  <p:tag name="KSO_WM_SLIDE_ITEM_CNT" val="4"/>
  <p:tag name="KSO_WM_SLIDE_INDEX" val="1"/>
  <p:tag name="KSO_WM_SLIDE_SIZE" val="367.608*490.957"/>
  <p:tag name="KSO_WM_SLIDE_POSITION" val="542.375*49.283"/>
  <p:tag name="KSO_WM_DIAGRAM_GROUP_CODE" val="l1-1"/>
  <p:tag name="KSO_WM_SLIDE_DIAGTYPE" val="l"/>
  <p:tag name="KSO_WM_TAG_VERSION" val="1.0"/>
  <p:tag name="KSO_WM_SLIDE_LAYOUT" val="a_b_f_l"/>
  <p:tag name="KSO_WM_SLIDE_LAYOUT_CNT" val="1_1_1_1"/>
</p:tagLst>
</file>

<file path=ppt/tags/tag225.xml><?xml version="1.0" encoding="utf-8"?>
<p:tagLst xmlns:p="http://schemas.openxmlformats.org/presentationml/2006/main">
  <p:tag name="KSO_WM_UNIT_ISCONTENTSTITLE" val="0"/>
  <p:tag name="KSO_WM_UNIT_PRESET_TEXT" val="点击输入大标题"/>
  <p:tag name="KSO_WM_UNIT_NOCLEAR" val="0"/>
  <p:tag name="KSO_WM_UNIT_VALUE" val="26"/>
  <p:tag name="KSO_WM_UNIT_HIGHLIGHT" val="0"/>
  <p:tag name="KSO_WM_UNIT_COMPATIBLE" val="0"/>
  <p:tag name="KSO_WM_UNIT_DIAGRAM_ISNUMVISUAL" val="0"/>
  <p:tag name="KSO_WM_UNIT_DIAGRAM_ISREFERUNIT" val="0"/>
  <p:tag name="KSO_WM_UNIT_TYPE" val="a"/>
  <p:tag name="KSO_WM_UNIT_INDEX" val="1"/>
  <p:tag name="KSO_WM_UNIT_ID" val="diagram20200318_1*a*1"/>
  <p:tag name="KSO_WM_TEMPLATE_CATEGORY" val="diagram"/>
  <p:tag name="KSO_WM_TEMPLATE_INDEX" val="20200318"/>
  <p:tag name="KSO_WM_UNIT_LAYERLEVEL" val="1"/>
  <p:tag name="KSO_WM_TAG_VERSION" val="1.0"/>
  <p:tag name="KSO_WM_BEAUTIFY_FLAG" val="#wm#"/>
  <p:tag name="KSO_WM_UNIT_SHOW_EDIT_AREA_INDICATION" val="1"/>
</p:tagLst>
</file>

<file path=ppt/tags/tag226.xml><?xml version="1.0" encoding="utf-8"?>
<p:tagLst xmlns:p="http://schemas.openxmlformats.org/presentationml/2006/main">
  <p:tag name="KSO_WM_UNIT_PRESET_TEXT" val="点击输入正文"/>
  <p:tag name="KSO_WM_UNIT_NOCLEAR" val="0"/>
  <p:tag name="KSO_WM_UNIT_VALUE" val="141"/>
  <p:tag name="KSO_WM_UNIT_HIGHLIGHT" val="0"/>
  <p:tag name="KSO_WM_UNIT_COMPATIBLE" val="0"/>
  <p:tag name="KSO_WM_UNIT_DIAGRAM_ISNUMVISUAL" val="0"/>
  <p:tag name="KSO_WM_UNIT_DIAGRAM_ISREFERUNIT" val="0"/>
  <p:tag name="KSO_WM_UNIT_TYPE" val="f"/>
  <p:tag name="KSO_WM_UNIT_INDEX" val="1"/>
  <p:tag name="KSO_WM_UNIT_ID" val="diagram20200318_1*f*1"/>
  <p:tag name="KSO_WM_TEMPLATE_CATEGORY" val="diagram"/>
  <p:tag name="KSO_WM_TEMPLATE_INDEX" val="20200318"/>
  <p:tag name="KSO_WM_UNIT_LAYERLEVEL" val="1"/>
  <p:tag name="KSO_WM_TAG_VERSION" val="1.0"/>
  <p:tag name="KSO_WM_BEAUTIFY_FLAG" val="#wm#"/>
  <p:tag name="KSO_WM_UNIT_SHOW_EDIT_AREA_INDICATION" val="1"/>
</p:tagLst>
</file>

<file path=ppt/tags/tag227.xml><?xml version="1.0" encoding="utf-8"?>
<p:tagLst xmlns:p="http://schemas.openxmlformats.org/presentationml/2006/main">
  <p:tag name="KSO_WM_SLIDE_ID" val="diagram20200318_1"/>
  <p:tag name="KSO_WM_TEMPLATE_SUBCATEGORY" val="0"/>
  <p:tag name="KSO_WM_SLIDE_TYPE" val="text"/>
  <p:tag name="KSO_WM_SLIDE_SUBTYPE" val="picTxt"/>
  <p:tag name="KSO_WM_SLIDE_ITEM_CNT" val="0"/>
  <p:tag name="KSO_WM_SLIDE_INDEX" val="1"/>
  <p:tag name="KSO_WM_SLIDE_SIZE" val="864*416"/>
  <p:tag name="KSO_WM_SLIDE_POSITION" val="47*47"/>
  <p:tag name="KSO_WM_TAG_VERSION" val="1.0"/>
  <p:tag name="KSO_WM_BEAUTIFY_FLAG" val="#wm#"/>
  <p:tag name="KSO_WM_TEMPLATE_CATEGORY" val="diagram"/>
  <p:tag name="KSO_WM_TEMPLATE_INDEX" val="20200318"/>
  <p:tag name="KSO_WM_SLIDE_LAYOUT" val="a_d_f"/>
  <p:tag name="KSO_WM_SLIDE_LAYOUT_CNT" val="1_4_1"/>
  <p:tag name="KSO_WM_UNIT_SHOW_EDIT_AREA_INDICATION" val="1"/>
</p:tagLst>
</file>

<file path=ppt/tags/tag228.xml><?xml version="1.0" encoding="utf-8"?>
<p:tagLst xmlns:p="http://schemas.openxmlformats.org/presentationml/2006/main">
  <p:tag name="KSO_WM_UNIT_ISCONTENTSTITLE" val="0"/>
  <p:tag name="KSO_WM_UNIT_PRESET_TEXT" val="点击输入大标题"/>
  <p:tag name="KSO_WM_UNIT_NOCLEAR" val="0"/>
  <p:tag name="KSO_WM_UNIT_VALUE" val="26"/>
  <p:tag name="KSO_WM_UNIT_HIGHLIGHT" val="0"/>
  <p:tag name="KSO_WM_UNIT_COMPATIBLE" val="0"/>
  <p:tag name="KSO_WM_UNIT_DIAGRAM_ISNUMVISUAL" val="0"/>
  <p:tag name="KSO_WM_UNIT_DIAGRAM_ISREFERUNIT" val="0"/>
  <p:tag name="KSO_WM_UNIT_TYPE" val="a"/>
  <p:tag name="KSO_WM_UNIT_INDEX" val="1"/>
  <p:tag name="KSO_WM_UNIT_ID" val="diagram20200318_1*a*1"/>
  <p:tag name="KSO_WM_TEMPLATE_CATEGORY" val="diagram"/>
  <p:tag name="KSO_WM_TEMPLATE_INDEX" val="20200318"/>
  <p:tag name="KSO_WM_UNIT_LAYERLEVEL" val="1"/>
  <p:tag name="KSO_WM_TAG_VERSION" val="1.0"/>
  <p:tag name="KSO_WM_BEAUTIFY_FLAG" val="#wm#"/>
  <p:tag name="KSO_WM_UNIT_SHOW_EDIT_AREA_INDICATION" val="1"/>
</p:tagLst>
</file>

<file path=ppt/tags/tag229.xml><?xml version="1.0" encoding="utf-8"?>
<p:tagLst xmlns:p="http://schemas.openxmlformats.org/presentationml/2006/main">
  <p:tag name="KSO_WM_UNIT_PRESET_TEXT" val="点击输入正文"/>
  <p:tag name="KSO_WM_UNIT_NOCLEAR" val="0"/>
  <p:tag name="KSO_WM_UNIT_VALUE" val="141"/>
  <p:tag name="KSO_WM_UNIT_HIGHLIGHT" val="0"/>
  <p:tag name="KSO_WM_UNIT_COMPATIBLE" val="0"/>
  <p:tag name="KSO_WM_UNIT_DIAGRAM_ISNUMVISUAL" val="0"/>
  <p:tag name="KSO_WM_UNIT_DIAGRAM_ISREFERUNIT" val="0"/>
  <p:tag name="KSO_WM_UNIT_TYPE" val="f"/>
  <p:tag name="KSO_WM_UNIT_INDEX" val="1"/>
  <p:tag name="KSO_WM_UNIT_ID" val="diagram20200318_1*f*1"/>
  <p:tag name="KSO_WM_TEMPLATE_CATEGORY" val="diagram"/>
  <p:tag name="KSO_WM_TEMPLATE_INDEX" val="20200318"/>
  <p:tag name="KSO_WM_UNIT_LAYERLEVEL" val="1"/>
  <p:tag name="KSO_WM_TAG_VERSION" val="1.0"/>
  <p:tag name="KSO_WM_BEAUTIFY_FLAG" val="#wm#"/>
  <p:tag name="KSO_WM_UNIT_SHOW_EDIT_AREA_INDICATION" val="1"/>
</p:tagLst>
</file>

<file path=ppt/tags/tag230.xml><?xml version="1.0" encoding="utf-8"?>
<p:tagLst xmlns:p="http://schemas.openxmlformats.org/presentationml/2006/main">
  <p:tag name="KSO_WM_UNIT_PRESET_TEXT" val="点击输入正文"/>
  <p:tag name="KSO_WM_UNIT_NOCLEAR" val="0"/>
  <p:tag name="KSO_WM_UNIT_VALUE" val="141"/>
  <p:tag name="KSO_WM_UNIT_HIGHLIGHT" val="0"/>
  <p:tag name="KSO_WM_UNIT_COMPATIBLE" val="0"/>
  <p:tag name="KSO_WM_UNIT_DIAGRAM_ISNUMVISUAL" val="0"/>
  <p:tag name="KSO_WM_UNIT_DIAGRAM_ISREFERUNIT" val="0"/>
  <p:tag name="KSO_WM_UNIT_TYPE" val="f"/>
  <p:tag name="KSO_WM_UNIT_INDEX" val="1"/>
  <p:tag name="KSO_WM_UNIT_ID" val="diagram20200318_1*f*1"/>
  <p:tag name="KSO_WM_TEMPLATE_CATEGORY" val="diagram"/>
  <p:tag name="KSO_WM_TEMPLATE_INDEX" val="20200318"/>
  <p:tag name="KSO_WM_UNIT_LAYERLEVEL" val="1"/>
  <p:tag name="KSO_WM_TAG_VERSION" val="1.0"/>
  <p:tag name="KSO_WM_BEAUTIFY_FLAG" val="#wm#"/>
  <p:tag name="KSO_WM_UNIT_SHOW_EDIT_AREA_INDICATION" val="1"/>
</p:tagLst>
</file>

<file path=ppt/tags/tag231.xml><?xml version="1.0" encoding="utf-8"?>
<p:tagLst xmlns:p="http://schemas.openxmlformats.org/presentationml/2006/main">
  <p:tag name="KSO_WM_SLIDE_ID" val="diagram20200318_1"/>
  <p:tag name="KSO_WM_TEMPLATE_SUBCATEGORY" val="0"/>
  <p:tag name="KSO_WM_SLIDE_TYPE" val="text"/>
  <p:tag name="KSO_WM_SLIDE_SUBTYPE" val="picTxt"/>
  <p:tag name="KSO_WM_SLIDE_ITEM_CNT" val="0"/>
  <p:tag name="KSO_WM_SLIDE_INDEX" val="1"/>
  <p:tag name="KSO_WM_SLIDE_SIZE" val="864*416"/>
  <p:tag name="KSO_WM_SLIDE_POSITION" val="47*47"/>
  <p:tag name="KSO_WM_TAG_VERSION" val="1.0"/>
  <p:tag name="KSO_WM_BEAUTIFY_FLAG" val="#wm#"/>
  <p:tag name="KSO_WM_TEMPLATE_CATEGORY" val="diagram"/>
  <p:tag name="KSO_WM_TEMPLATE_INDEX" val="20200318"/>
  <p:tag name="KSO_WM_SLIDE_LAYOUT" val="a_d_f"/>
  <p:tag name="KSO_WM_SLIDE_LAYOUT_CNT" val="1_4_1"/>
  <p:tag name="KSO_WM_UNIT_SHOW_EDIT_AREA_INDICATION" val="1"/>
</p:tagLst>
</file>

<file path=ppt/tags/tag232.xml><?xml version="1.0" encoding="utf-8"?>
<p:tagLst xmlns:p="http://schemas.openxmlformats.org/presentationml/2006/main">
  <p:tag name="KSO_WM_BEAUTIFY_FLAG" val="#wm#"/>
  <p:tag name="KSO_WM_TEMPLATE_CATEGORY" val="diagram"/>
  <p:tag name="KSO_WM_TEMPLATE_INDEX" val="20200318"/>
</p:tagLst>
</file>

<file path=ppt/theme/theme1.xml><?xml version="1.0" encoding="utf-8"?>
<a:theme xmlns:a="http://schemas.openxmlformats.org/drawingml/2006/main" name="Basis">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Basis">
      <a:majorFont>
        <a:latin typeface="Corbel"/>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A238">
      <a:dk1>
        <a:srgbClr val="000000"/>
      </a:dk1>
      <a:lt1>
        <a:srgbClr val="FFFFFF"/>
      </a:lt1>
      <a:dk2>
        <a:srgbClr val="F0F0F0"/>
      </a:dk2>
      <a:lt2>
        <a:srgbClr val="FFFFFF"/>
      </a:lt2>
      <a:accent1>
        <a:srgbClr val="7DAA42"/>
      </a:accent1>
      <a:accent2>
        <a:srgbClr val="5BDD98"/>
      </a:accent2>
      <a:accent3>
        <a:srgbClr val="5BDDDB"/>
      </a:accent3>
      <a:accent4>
        <a:srgbClr val="4AD1FF"/>
      </a:accent4>
      <a:accent5>
        <a:srgbClr val="AFDCEA"/>
      </a:accent5>
      <a:accent6>
        <a:srgbClr val="4B19EB"/>
      </a:accent6>
      <a:hlink>
        <a:srgbClr val="304FFE"/>
      </a:hlink>
      <a:folHlink>
        <a:srgbClr val="492067"/>
      </a:folHlink>
    </a:clrScheme>
    <a:fontScheme name="自定义 9">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TM03457444[[fn=Basis]]</Template>
  <TotalTime>0</TotalTime>
  <Words>4660</Words>
  <Application>WPS 演示</Application>
  <PresentationFormat>Widescreen</PresentationFormat>
  <Paragraphs>243</Paragraphs>
  <Slides>21</Slides>
  <Notes>0</Notes>
  <HiddenSlides>0</HiddenSlides>
  <MMClips>0</MMClips>
  <ScaleCrop>false</ScaleCrop>
  <HeadingPairs>
    <vt:vector size="6" baseType="variant">
      <vt:variant>
        <vt:lpstr>已用的字体</vt:lpstr>
      </vt:variant>
      <vt:variant>
        <vt:i4>28</vt:i4>
      </vt:variant>
      <vt:variant>
        <vt:lpstr>主题</vt:lpstr>
      </vt:variant>
      <vt:variant>
        <vt:i4>2</vt:i4>
      </vt:variant>
      <vt:variant>
        <vt:lpstr>幻灯片标题</vt:lpstr>
      </vt:variant>
      <vt:variant>
        <vt:i4>21</vt:i4>
      </vt:variant>
    </vt:vector>
  </HeadingPairs>
  <TitlesOfParts>
    <vt:vector size="51" baseType="lpstr">
      <vt:lpstr>Arial</vt:lpstr>
      <vt:lpstr>宋体</vt:lpstr>
      <vt:lpstr>Wingdings</vt:lpstr>
      <vt:lpstr>Corbel</vt:lpstr>
      <vt:lpstr>微软雅黑</vt:lpstr>
      <vt:lpstr>Arial Unicode MS</vt:lpstr>
      <vt:lpstr>Calibri</vt:lpstr>
      <vt:lpstr>Segoe UI</vt:lpstr>
      <vt:lpstr>Microsoft YaHei UI Light</vt:lpstr>
      <vt:lpstr>等线</vt:lpstr>
      <vt:lpstr>Wingdings</vt:lpstr>
      <vt:lpstr>Lato Regular</vt:lpstr>
      <vt:lpstr>Segoe Print</vt:lpstr>
      <vt:lpstr>Roboto Light</vt:lpstr>
      <vt:lpstr>Helvetica</vt:lpstr>
      <vt:lpstr>汉仪旗黑-85S</vt:lpstr>
      <vt:lpstr>黑体</vt:lpstr>
      <vt:lpstr>Gen Jyuu GothicL Medium</vt:lpstr>
      <vt:lpstr>Kozuka Gothic Pro R</vt:lpstr>
      <vt:lpstr>方正姚体</vt:lpstr>
      <vt:lpstr>Neris Thin</vt:lpstr>
      <vt:lpstr>Gulim</vt:lpstr>
      <vt:lpstr>Montserrat</vt:lpstr>
      <vt:lpstr>Arial</vt:lpstr>
      <vt:lpstr>PMingLiU-ExtB</vt:lpstr>
      <vt:lpstr>微软雅黑 Light</vt:lpstr>
      <vt:lpstr>Batang</vt:lpstr>
      <vt:lpstr>SentyBrush</vt:lpstr>
      <vt:lpstr>Basis</vt:lpstr>
      <vt:lpstr>Office 主题​​</vt:lpstr>
      <vt:lpstr>FLOWERFACE</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FLOWERFACE</dc:title>
  <dc:creator>Catrin</dc:creator>
  <cp:lastModifiedBy>修二と彰TakEshi</cp:lastModifiedBy>
  <cp:revision>116</cp:revision>
  <dcterms:created xsi:type="dcterms:W3CDTF">2019-05-01T07:42:00Z</dcterms:created>
  <dcterms:modified xsi:type="dcterms:W3CDTF">2019-05-07T12:02:06Z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0x01010054EC8029807A2946B625B0D114BCF650</vt:lpwstr>
  </property>
  <property fmtid="{D5CDD505-2E9C-101B-9397-08002B2CF9AE}" pid="3" name="KSOProductBuildVer">
    <vt:lpwstr>2052-11.1.0.8612</vt:lpwstr>
  </property>
</Properties>
</file>