
<file path=[Content_Types].xml><?xml version="1.0" encoding="utf-8"?>
<Types xmlns="http://schemas.openxmlformats.org/package/2006/content-types">
  <Default Extension="1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72" r:id="rId5"/>
    <p:sldId id="259" r:id="rId6"/>
    <p:sldId id="283" r:id="rId7"/>
    <p:sldId id="287" r:id="rId8"/>
    <p:sldId id="286" r:id="rId9"/>
    <p:sldId id="290" r:id="rId10"/>
    <p:sldId id="278" r:id="rId11"/>
    <p:sldId id="284" r:id="rId12"/>
    <p:sldId id="273" r:id="rId13"/>
    <p:sldId id="285" r:id="rId14"/>
    <p:sldId id="261" r:id="rId15"/>
    <p:sldId id="288" r:id="rId16"/>
    <p:sldId id="262" r:id="rId17"/>
    <p:sldId id="263" r:id="rId18"/>
    <p:sldId id="289" r:id="rId19"/>
    <p:sldId id="268" r:id="rId20"/>
    <p:sldId id="282" r:id="rId21"/>
    <p:sldId id="281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1999F7-CFD7-49A1-961F-CDDE2391D1BC}" v="168" dt="2024-05-18T22:24:59.173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3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resa Evans (2105261)" userId="6a6f1a9b-44ef-44b7-8eb3-0668f6db3429" providerId="ADAL" clId="{031999F7-CFD7-49A1-961F-CDDE2391D1BC}"/>
    <pc:docChg chg="undo custSel addSld delSld modSld sldOrd">
      <pc:chgData name="Teresa Evans (2105261)" userId="6a6f1a9b-44ef-44b7-8eb3-0668f6db3429" providerId="ADAL" clId="{031999F7-CFD7-49A1-961F-CDDE2391D1BC}" dt="2024-05-18T22:26:32.051" v="8960" actId="478"/>
      <pc:docMkLst>
        <pc:docMk/>
      </pc:docMkLst>
      <pc:sldChg chg="addSp delSp modSp mod ord modTransition setBg modClrScheme modAnim chgLayout modNotesTx">
        <pc:chgData name="Teresa Evans (2105261)" userId="6a6f1a9b-44ef-44b7-8eb3-0668f6db3429" providerId="ADAL" clId="{031999F7-CFD7-49A1-961F-CDDE2391D1BC}" dt="2024-05-18T22:24:59.173" v="8944"/>
        <pc:sldMkLst>
          <pc:docMk/>
          <pc:sldMk cId="3435077016" sldId="259"/>
        </pc:sldMkLst>
        <pc:spChg chg="add mod">
          <ac:chgData name="Teresa Evans (2105261)" userId="6a6f1a9b-44ef-44b7-8eb3-0668f6db3429" providerId="ADAL" clId="{031999F7-CFD7-49A1-961F-CDDE2391D1BC}" dt="2024-05-18T17:35:33.469" v="6687" actId="1076"/>
          <ac:spMkLst>
            <pc:docMk/>
            <pc:sldMk cId="3435077016" sldId="259"/>
            <ac:spMk id="2" creationId="{88ED8679-73E6-FEB5-C5AB-6C2D528B6161}"/>
          </ac:spMkLst>
        </pc:spChg>
        <pc:spChg chg="del mod">
          <ac:chgData name="Teresa Evans (2105261)" userId="6a6f1a9b-44ef-44b7-8eb3-0668f6db3429" providerId="ADAL" clId="{031999F7-CFD7-49A1-961F-CDDE2391D1BC}" dt="2024-04-28T20:05:15.103" v="179" actId="478"/>
          <ac:spMkLst>
            <pc:docMk/>
            <pc:sldMk cId="3435077016" sldId="259"/>
            <ac:spMk id="2" creationId="{DA884D8B-635B-7402-1437-04A104C24B54}"/>
          </ac:spMkLst>
        </pc:spChg>
        <pc:spChg chg="del mod">
          <ac:chgData name="Teresa Evans (2105261)" userId="6a6f1a9b-44ef-44b7-8eb3-0668f6db3429" providerId="ADAL" clId="{031999F7-CFD7-49A1-961F-CDDE2391D1BC}" dt="2024-04-28T20:05:11.090" v="178" actId="478"/>
          <ac:spMkLst>
            <pc:docMk/>
            <pc:sldMk cId="3435077016" sldId="259"/>
            <ac:spMk id="3" creationId="{FAD9BE9C-B5EA-5DA0-9156-6E05D3882992}"/>
          </ac:spMkLst>
        </pc:spChg>
        <pc:spChg chg="del mod">
          <ac:chgData name="Teresa Evans (2105261)" userId="6a6f1a9b-44ef-44b7-8eb3-0668f6db3429" providerId="ADAL" clId="{031999F7-CFD7-49A1-961F-CDDE2391D1BC}" dt="2024-04-28T20:05:06.564" v="177" actId="478"/>
          <ac:spMkLst>
            <pc:docMk/>
            <pc:sldMk cId="3435077016" sldId="259"/>
            <ac:spMk id="4" creationId="{3324E804-5D73-9996-1913-1EF77F2E53C5}"/>
          </ac:spMkLst>
        </pc:spChg>
        <pc:spChg chg="add del mod">
          <ac:chgData name="Teresa Evans (2105261)" userId="6a6f1a9b-44ef-44b7-8eb3-0668f6db3429" providerId="ADAL" clId="{031999F7-CFD7-49A1-961F-CDDE2391D1BC}" dt="2024-05-17T13:24:26.177" v="2307" actId="478"/>
          <ac:spMkLst>
            <pc:docMk/>
            <pc:sldMk cId="3435077016" sldId="259"/>
            <ac:spMk id="4" creationId="{CADA2802-F4E8-9768-22CE-7E5E8EA52072}"/>
          </ac:spMkLst>
        </pc:spChg>
        <pc:spChg chg="add del mod">
          <ac:chgData name="Teresa Evans (2105261)" userId="6a6f1a9b-44ef-44b7-8eb3-0668f6db3429" providerId="ADAL" clId="{031999F7-CFD7-49A1-961F-CDDE2391D1BC}" dt="2024-04-28T20:01:54.831" v="166" actId="478"/>
          <ac:spMkLst>
            <pc:docMk/>
            <pc:sldMk cId="3435077016" sldId="259"/>
            <ac:spMk id="7" creationId="{785B5AA0-93AD-F9ED-3D7B-26F18A153E2D}"/>
          </ac:spMkLst>
        </pc:spChg>
        <pc:spChg chg="add del mod">
          <ac:chgData name="Teresa Evans (2105261)" userId="6a6f1a9b-44ef-44b7-8eb3-0668f6db3429" providerId="ADAL" clId="{031999F7-CFD7-49A1-961F-CDDE2391D1BC}" dt="2024-04-28T20:04:51.219" v="176" actId="26606"/>
          <ac:spMkLst>
            <pc:docMk/>
            <pc:sldMk cId="3435077016" sldId="259"/>
            <ac:spMk id="13" creationId="{456A2AC0-8E5D-D27F-581E-5DF2A98C2796}"/>
          </ac:spMkLst>
        </pc:spChg>
        <pc:spChg chg="mod ord">
          <ac:chgData name="Teresa Evans (2105261)" userId="6a6f1a9b-44ef-44b7-8eb3-0668f6db3429" providerId="ADAL" clId="{031999F7-CFD7-49A1-961F-CDDE2391D1BC}" dt="2024-05-17T15:33:56.195" v="2492" actId="20577"/>
          <ac:spMkLst>
            <pc:docMk/>
            <pc:sldMk cId="3435077016" sldId="259"/>
            <ac:spMk id="26" creationId="{70BA96D9-2E56-3DBD-6315-048A1B2800FB}"/>
          </ac:spMkLst>
        </pc:spChg>
        <pc:spChg chg="del mod">
          <ac:chgData name="Teresa Evans (2105261)" userId="6a6f1a9b-44ef-44b7-8eb3-0668f6db3429" providerId="ADAL" clId="{031999F7-CFD7-49A1-961F-CDDE2391D1BC}" dt="2024-05-17T13:24:23.418" v="2306" actId="478"/>
          <ac:spMkLst>
            <pc:docMk/>
            <pc:sldMk cId="3435077016" sldId="259"/>
            <ac:spMk id="27" creationId="{64C89AC3-3D7A-65BB-C3F4-2B1CB19E78D1}"/>
          </ac:spMkLst>
        </pc:spChg>
        <pc:picChg chg="add del mod">
          <ac:chgData name="Teresa Evans (2105261)" userId="6a6f1a9b-44ef-44b7-8eb3-0668f6db3429" providerId="ADAL" clId="{031999F7-CFD7-49A1-961F-CDDE2391D1BC}" dt="2024-04-28T20:01:54.831" v="166" actId="478"/>
          <ac:picMkLst>
            <pc:docMk/>
            <pc:sldMk cId="3435077016" sldId="259"/>
            <ac:picMk id="6" creationId="{5D6495C9-710A-07BA-C140-6E82B08D6DE5}"/>
          </ac:picMkLst>
        </pc:picChg>
        <pc:picChg chg="add del mod ord">
          <ac:chgData name="Teresa Evans (2105261)" userId="6a6f1a9b-44ef-44b7-8eb3-0668f6db3429" providerId="ADAL" clId="{031999F7-CFD7-49A1-961F-CDDE2391D1BC}" dt="2024-05-18T22:24:39.880" v="8942" actId="478"/>
          <ac:picMkLst>
            <pc:docMk/>
            <pc:sldMk cId="3435077016" sldId="259"/>
            <ac:picMk id="6" creationId="{E14085A7-1918-B96D-4F2F-8D36847CC31E}"/>
          </ac:picMkLst>
        </pc:picChg>
        <pc:picChg chg="add mod">
          <ac:chgData name="Teresa Evans (2105261)" userId="6a6f1a9b-44ef-44b7-8eb3-0668f6db3429" providerId="ADAL" clId="{031999F7-CFD7-49A1-961F-CDDE2391D1BC}" dt="2024-04-28T20:02:47.687" v="171" actId="931"/>
          <ac:picMkLst>
            <pc:docMk/>
            <pc:sldMk cId="3435077016" sldId="259"/>
            <ac:picMk id="9" creationId="{BBB0AA40-9EE5-3BCB-8AAF-8F0A2DAE2CD7}"/>
          </ac:picMkLst>
        </pc:picChg>
        <pc:picChg chg="add del mod">
          <ac:chgData name="Teresa Evans (2105261)" userId="6a6f1a9b-44ef-44b7-8eb3-0668f6db3429" providerId="ADAL" clId="{031999F7-CFD7-49A1-961F-CDDE2391D1BC}" dt="2024-05-18T21:14:55.168" v="8864"/>
          <ac:picMkLst>
            <pc:docMk/>
            <pc:sldMk cId="3435077016" sldId="259"/>
            <ac:picMk id="9" creationId="{D40DFD78-170E-FDD0-8A14-51A663ADB7C0}"/>
          </ac:picMkLst>
        </pc:picChg>
        <pc:picChg chg="add mod">
          <ac:chgData name="Teresa Evans (2105261)" userId="6a6f1a9b-44ef-44b7-8eb3-0668f6db3429" providerId="ADAL" clId="{031999F7-CFD7-49A1-961F-CDDE2391D1BC}" dt="2024-04-28T20:04:51.219" v="176" actId="26606"/>
          <ac:picMkLst>
            <pc:docMk/>
            <pc:sldMk cId="3435077016" sldId="259"/>
            <ac:picMk id="11" creationId="{38DB9E26-533F-5390-73EB-97B3C0B8AE09}"/>
          </ac:picMkLst>
        </pc:picChg>
        <pc:picChg chg="add del mod ord">
          <ac:chgData name="Teresa Evans (2105261)" userId="6a6f1a9b-44ef-44b7-8eb3-0668f6db3429" providerId="ADAL" clId="{031999F7-CFD7-49A1-961F-CDDE2391D1BC}" dt="2024-05-18T21:16:47.112" v="8865"/>
          <ac:picMkLst>
            <pc:docMk/>
            <pc:sldMk cId="3435077016" sldId="259"/>
            <ac:picMk id="16" creationId="{90A6984C-4A63-E328-9454-EBEA251C25C4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3435077016" sldId="259"/>
            <ac:picMk id="17" creationId="{F6D02E20-D90C-E91E-3ED7-AC238C0A2A9C}"/>
          </ac:picMkLst>
        </pc:picChg>
        <pc:picChg chg="del">
          <ac:chgData name="Teresa Evans (2105261)" userId="6a6f1a9b-44ef-44b7-8eb3-0668f6db3429" providerId="ADAL" clId="{031999F7-CFD7-49A1-961F-CDDE2391D1BC}" dt="2024-04-28T20:04:37.374" v="175" actId="478"/>
          <ac:picMkLst>
            <pc:docMk/>
            <pc:sldMk cId="3435077016" sldId="259"/>
            <ac:picMk id="22" creationId="{07415596-3C86-E792-A622-F817DB08D587}"/>
          </ac:picMkLst>
        </pc:picChg>
      </pc:sldChg>
      <pc:sldChg chg="addSp delSp modSp mod modTransition setBg modClrScheme modAnim chgLayout modNotesTx">
        <pc:chgData name="Teresa Evans (2105261)" userId="6a6f1a9b-44ef-44b7-8eb3-0668f6db3429" providerId="ADAL" clId="{031999F7-CFD7-49A1-961F-CDDE2391D1BC}" dt="2024-05-18T22:25:41.649" v="8951" actId="478"/>
        <pc:sldMkLst>
          <pc:docMk/>
          <pc:sldMk cId="1699088621" sldId="261"/>
        </pc:sldMkLst>
        <pc:spChg chg="add del mod">
          <ac:chgData name="Teresa Evans (2105261)" userId="6a6f1a9b-44ef-44b7-8eb3-0668f6db3429" providerId="ADAL" clId="{031999F7-CFD7-49A1-961F-CDDE2391D1BC}" dt="2024-05-17T20:17:22.198" v="4229" actId="478"/>
          <ac:spMkLst>
            <pc:docMk/>
            <pc:sldMk cId="1699088621" sldId="261"/>
            <ac:spMk id="3" creationId="{5B6D4971-39A0-0888-1571-0FE81FC9E96B}"/>
          </ac:spMkLst>
        </pc:spChg>
        <pc:spChg chg="add del mod">
          <ac:chgData name="Teresa Evans (2105261)" userId="6a6f1a9b-44ef-44b7-8eb3-0668f6db3429" providerId="ADAL" clId="{031999F7-CFD7-49A1-961F-CDDE2391D1BC}" dt="2024-04-28T20:09:51.239" v="238" actId="478"/>
          <ac:spMkLst>
            <pc:docMk/>
            <pc:sldMk cId="1699088621" sldId="261"/>
            <ac:spMk id="3" creationId="{8CA5EA0B-289A-5C10-02F5-AB66C4A56712}"/>
          </ac:spMkLst>
        </pc:spChg>
        <pc:spChg chg="mod">
          <ac:chgData name="Teresa Evans (2105261)" userId="6a6f1a9b-44ef-44b7-8eb3-0668f6db3429" providerId="ADAL" clId="{031999F7-CFD7-49A1-961F-CDDE2391D1BC}" dt="2024-04-28T20:12:54.542" v="270" actId="1076"/>
          <ac:spMkLst>
            <pc:docMk/>
            <pc:sldMk cId="1699088621" sldId="261"/>
            <ac:spMk id="4" creationId="{BCD1D6FF-1122-B11D-0CE3-E62BA27376FA}"/>
          </ac:spMkLst>
        </pc:spChg>
        <pc:spChg chg="del mod">
          <ac:chgData name="Teresa Evans (2105261)" userId="6a6f1a9b-44ef-44b7-8eb3-0668f6db3429" providerId="ADAL" clId="{031999F7-CFD7-49A1-961F-CDDE2391D1BC}" dt="2024-04-28T20:13:53.689" v="275" actId="478"/>
          <ac:spMkLst>
            <pc:docMk/>
            <pc:sldMk cId="1699088621" sldId="261"/>
            <ac:spMk id="5" creationId="{623087F1-0A22-4E04-6B3F-B1DDA246A111}"/>
          </ac:spMkLst>
        </pc:spChg>
        <pc:spChg chg="add mod">
          <ac:chgData name="Teresa Evans (2105261)" userId="6a6f1a9b-44ef-44b7-8eb3-0668f6db3429" providerId="ADAL" clId="{031999F7-CFD7-49A1-961F-CDDE2391D1BC}" dt="2024-05-18T12:47:09.201" v="4513" actId="14100"/>
          <ac:spMkLst>
            <pc:docMk/>
            <pc:sldMk cId="1699088621" sldId="261"/>
            <ac:spMk id="5" creationId="{F39A3705-07AF-73B2-5AFC-F696D7AFD372}"/>
          </ac:spMkLst>
        </pc:spChg>
        <pc:spChg chg="add mod">
          <ac:chgData name="Teresa Evans (2105261)" userId="6a6f1a9b-44ef-44b7-8eb3-0668f6db3429" providerId="ADAL" clId="{031999F7-CFD7-49A1-961F-CDDE2391D1BC}" dt="2024-05-18T13:17:56.914" v="5365" actId="1076"/>
          <ac:spMkLst>
            <pc:docMk/>
            <pc:sldMk cId="1699088621" sldId="261"/>
            <ac:spMk id="6" creationId="{962EA806-8365-9B50-B1AB-007238200A8C}"/>
          </ac:spMkLst>
        </pc:spChg>
        <pc:spChg chg="add mod">
          <ac:chgData name="Teresa Evans (2105261)" userId="6a6f1a9b-44ef-44b7-8eb3-0668f6db3429" providerId="ADAL" clId="{031999F7-CFD7-49A1-961F-CDDE2391D1BC}" dt="2024-05-18T13:17:31.931" v="5364" actId="1076"/>
          <ac:spMkLst>
            <pc:docMk/>
            <pc:sldMk cId="1699088621" sldId="261"/>
            <ac:spMk id="7" creationId="{3F0FEB14-C168-01B8-94B1-E0A7A13DA515}"/>
          </ac:spMkLst>
        </pc:spChg>
        <pc:spChg chg="del mod">
          <ac:chgData name="Teresa Evans (2105261)" userId="6a6f1a9b-44ef-44b7-8eb3-0668f6db3429" providerId="ADAL" clId="{031999F7-CFD7-49A1-961F-CDDE2391D1BC}" dt="2024-04-28T20:13:49.620" v="274" actId="478"/>
          <ac:spMkLst>
            <pc:docMk/>
            <pc:sldMk cId="1699088621" sldId="261"/>
            <ac:spMk id="7" creationId="{8FD92B98-444C-00D2-3246-91E7E1BFB673}"/>
          </ac:spMkLst>
        </pc:spChg>
        <pc:spChg chg="add mod">
          <ac:chgData name="Teresa Evans (2105261)" userId="6a6f1a9b-44ef-44b7-8eb3-0668f6db3429" providerId="ADAL" clId="{031999F7-CFD7-49A1-961F-CDDE2391D1BC}" dt="2024-05-18T19:44:13.145" v="7961" actId="20577"/>
          <ac:spMkLst>
            <pc:docMk/>
            <pc:sldMk cId="1699088621" sldId="261"/>
            <ac:spMk id="8" creationId="{F2E5645B-6A14-3B32-B1AB-F639E84ACB54}"/>
          </ac:spMkLst>
        </pc:spChg>
        <pc:spChg chg="add del mod">
          <ac:chgData name="Teresa Evans (2105261)" userId="6a6f1a9b-44ef-44b7-8eb3-0668f6db3429" providerId="ADAL" clId="{031999F7-CFD7-49A1-961F-CDDE2391D1BC}" dt="2024-05-18T13:17:20.098" v="5362" actId="478"/>
          <ac:spMkLst>
            <pc:docMk/>
            <pc:sldMk cId="1699088621" sldId="261"/>
            <ac:spMk id="9" creationId="{06BCBAB7-F7A2-BEB7-7242-3B5FB188E43D}"/>
          </ac:spMkLst>
        </pc:spChg>
        <pc:spChg chg="del mod">
          <ac:chgData name="Teresa Evans (2105261)" userId="6a6f1a9b-44ef-44b7-8eb3-0668f6db3429" providerId="ADAL" clId="{031999F7-CFD7-49A1-961F-CDDE2391D1BC}" dt="2024-04-28T20:13:43.271" v="273" actId="478"/>
          <ac:spMkLst>
            <pc:docMk/>
            <pc:sldMk cId="1699088621" sldId="261"/>
            <ac:spMk id="9" creationId="{CFCF8520-CF3A-DEEA-6A9F-571CC04E7ADA}"/>
          </ac:spMkLst>
        </pc:spChg>
        <pc:spChg chg="add del mod">
          <ac:chgData name="Teresa Evans (2105261)" userId="6a6f1a9b-44ef-44b7-8eb3-0668f6db3429" providerId="ADAL" clId="{031999F7-CFD7-49A1-961F-CDDE2391D1BC}" dt="2024-04-28T20:13:39.385" v="272" actId="478"/>
          <ac:spMkLst>
            <pc:docMk/>
            <pc:sldMk cId="1699088621" sldId="261"/>
            <ac:spMk id="11" creationId="{AFDB41EB-CC0C-360D-FDC8-FFB588E4D279}"/>
          </ac:spMkLst>
        </pc:spChg>
        <pc:spChg chg="add del mod">
          <ac:chgData name="Teresa Evans (2105261)" userId="6a6f1a9b-44ef-44b7-8eb3-0668f6db3429" providerId="ADAL" clId="{031999F7-CFD7-49A1-961F-CDDE2391D1BC}" dt="2024-05-18T13:17:21.981" v="5363" actId="478"/>
          <ac:spMkLst>
            <pc:docMk/>
            <pc:sldMk cId="1699088621" sldId="261"/>
            <ac:spMk id="11" creationId="{D3EF7E85-B4A6-C2B3-6355-7C1C272FB02D}"/>
          </ac:spMkLst>
        </pc:spChg>
        <pc:spChg chg="add mod">
          <ac:chgData name="Teresa Evans (2105261)" userId="6a6f1a9b-44ef-44b7-8eb3-0668f6db3429" providerId="ADAL" clId="{031999F7-CFD7-49A1-961F-CDDE2391D1BC}" dt="2024-05-18T13:19:22.420" v="5371" actId="1076"/>
          <ac:spMkLst>
            <pc:docMk/>
            <pc:sldMk cId="1699088621" sldId="261"/>
            <ac:spMk id="12" creationId="{ACFDBE8B-F081-BAC7-EEB8-04C5A3333BC1}"/>
          </ac:spMkLst>
        </pc:spChg>
        <pc:spChg chg="add del mod">
          <ac:chgData name="Teresa Evans (2105261)" userId="6a6f1a9b-44ef-44b7-8eb3-0668f6db3429" providerId="ADAL" clId="{031999F7-CFD7-49A1-961F-CDDE2391D1BC}" dt="2024-05-18T13:18:59.381" v="5370" actId="1076"/>
          <ac:spMkLst>
            <pc:docMk/>
            <pc:sldMk cId="1699088621" sldId="261"/>
            <ac:spMk id="13" creationId="{B6D25A99-A961-513F-D857-1DBB3F76B89A}"/>
          </ac:spMkLst>
        </pc:spChg>
        <pc:spChg chg="add del mod">
          <ac:chgData name="Teresa Evans (2105261)" userId="6a6f1a9b-44ef-44b7-8eb3-0668f6db3429" providerId="ADAL" clId="{031999F7-CFD7-49A1-961F-CDDE2391D1BC}" dt="2024-05-18T13:18:23.332" v="5368" actId="1076"/>
          <ac:spMkLst>
            <pc:docMk/>
            <pc:sldMk cId="1699088621" sldId="261"/>
            <ac:spMk id="14" creationId="{EC41B44C-E86A-AF13-2E10-86EC13853DA8}"/>
          </ac:spMkLst>
        </pc:spChg>
        <pc:spChg chg="add del mod">
          <ac:chgData name="Teresa Evans (2105261)" userId="6a6f1a9b-44ef-44b7-8eb3-0668f6db3429" providerId="ADAL" clId="{031999F7-CFD7-49A1-961F-CDDE2391D1BC}" dt="2024-05-17T20:17:19.717" v="4228" actId="478"/>
          <ac:spMkLst>
            <pc:docMk/>
            <pc:sldMk cId="1699088621" sldId="261"/>
            <ac:spMk id="16" creationId="{DCD0EF47-89A2-F9E5-595E-40F2AB3E5559}"/>
          </ac:spMkLst>
        </pc:spChg>
        <pc:graphicFrameChg chg="del">
          <ac:chgData name="Teresa Evans (2105261)" userId="6a6f1a9b-44ef-44b7-8eb3-0668f6db3429" providerId="ADAL" clId="{031999F7-CFD7-49A1-961F-CDDE2391D1BC}" dt="2024-04-28T20:09:46.385" v="237" actId="478"/>
          <ac:graphicFrameMkLst>
            <pc:docMk/>
            <pc:sldMk cId="1699088621" sldId="261"/>
            <ac:graphicFrameMk id="8" creationId="{19FBC95D-B600-B1AC-D5BA-3F204E3FE1DF}"/>
          </ac:graphicFrameMkLst>
        </pc:graphicFrameChg>
        <pc:picChg chg="add del mod ord">
          <ac:chgData name="Teresa Evans (2105261)" userId="6a6f1a9b-44ef-44b7-8eb3-0668f6db3429" providerId="ADAL" clId="{031999F7-CFD7-49A1-961F-CDDE2391D1BC}" dt="2024-05-18T22:25:41.649" v="8951" actId="478"/>
          <ac:picMkLst>
            <pc:docMk/>
            <pc:sldMk cId="1699088621" sldId="261"/>
            <ac:picMk id="2" creationId="{9E8492BC-DCCE-D696-7B2A-88425D8EC299}"/>
          </ac:picMkLst>
        </pc:picChg>
        <pc:picChg chg="add mod ord">
          <ac:chgData name="Teresa Evans (2105261)" userId="6a6f1a9b-44ef-44b7-8eb3-0668f6db3429" providerId="ADAL" clId="{031999F7-CFD7-49A1-961F-CDDE2391D1BC}" dt="2024-04-28T20:13:08.036" v="271" actId="29295"/>
          <ac:picMkLst>
            <pc:docMk/>
            <pc:sldMk cId="1699088621" sldId="261"/>
            <ac:picMk id="10" creationId="{C530788F-A35B-FAB1-A417-F3B654453996}"/>
          </ac:picMkLst>
        </pc:picChg>
        <pc:picChg chg="add del mod">
          <ac:chgData name="Teresa Evans (2105261)" userId="6a6f1a9b-44ef-44b7-8eb3-0668f6db3429" providerId="ADAL" clId="{031999F7-CFD7-49A1-961F-CDDE2391D1BC}" dt="2024-05-18T21:26:15.859" v="8891"/>
          <ac:picMkLst>
            <pc:docMk/>
            <pc:sldMk cId="1699088621" sldId="261"/>
            <ac:picMk id="31" creationId="{18D1DBC9-BA3D-A241-C990-A8FCD244C7B2}"/>
          </ac:picMkLst>
        </pc:picChg>
        <pc:picChg chg="add del mod ord">
          <ac:chgData name="Teresa Evans (2105261)" userId="6a6f1a9b-44ef-44b7-8eb3-0668f6db3429" providerId="ADAL" clId="{031999F7-CFD7-49A1-961F-CDDE2391D1BC}" dt="2024-05-18T21:26:23.590" v="8892"/>
          <ac:picMkLst>
            <pc:docMk/>
            <pc:sldMk cId="1699088621" sldId="261"/>
            <ac:picMk id="36" creationId="{A3C19964-62CD-CF84-9A3A-A190D29558A2}"/>
          </ac:picMkLst>
        </pc:picChg>
        <pc:picChg chg="add del mod">
          <ac:chgData name="Teresa Evans (2105261)" userId="6a6f1a9b-44ef-44b7-8eb3-0668f6db3429" providerId="ADAL" clId="{031999F7-CFD7-49A1-961F-CDDE2391D1BC}" dt="2024-05-18T21:26:35.564" v="8894"/>
          <ac:picMkLst>
            <pc:docMk/>
            <pc:sldMk cId="1699088621" sldId="261"/>
            <ac:picMk id="37" creationId="{242AC7DD-A2CE-982A-8B5F-5ED89497A679}"/>
          </ac:picMkLst>
        </pc:picChg>
        <pc:picChg chg="add del mod ord">
          <ac:chgData name="Teresa Evans (2105261)" userId="6a6f1a9b-44ef-44b7-8eb3-0668f6db3429" providerId="ADAL" clId="{031999F7-CFD7-49A1-961F-CDDE2391D1BC}" dt="2024-05-18T21:28:23.828" v="8895"/>
          <ac:picMkLst>
            <pc:docMk/>
            <pc:sldMk cId="1699088621" sldId="261"/>
            <ac:picMk id="40" creationId="{137BC865-9348-CEC3-D7F3-8F5030EDF3C4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1699088621" sldId="261"/>
            <ac:picMk id="41" creationId="{66E8BAFB-4B7F-CCFE-138A-EBF79BE53BAE}"/>
          </ac:picMkLst>
        </pc:picChg>
        <pc:cxnChg chg="add mod">
          <ac:chgData name="Teresa Evans (2105261)" userId="6a6f1a9b-44ef-44b7-8eb3-0668f6db3429" providerId="ADAL" clId="{031999F7-CFD7-49A1-961F-CDDE2391D1BC}" dt="2024-05-18T13:21:09.799" v="5378" actId="1076"/>
          <ac:cxnSpMkLst>
            <pc:docMk/>
            <pc:sldMk cId="1699088621" sldId="261"/>
            <ac:cxnSpMk id="3" creationId="{25BB421D-35EB-78B3-024C-B66431D0E239}"/>
          </ac:cxnSpMkLst>
        </pc:cxnChg>
        <pc:cxnChg chg="add mod">
          <ac:chgData name="Teresa Evans (2105261)" userId="6a6f1a9b-44ef-44b7-8eb3-0668f6db3429" providerId="ADAL" clId="{031999F7-CFD7-49A1-961F-CDDE2391D1BC}" dt="2024-05-18T13:21:05.029" v="5377" actId="1076"/>
          <ac:cxnSpMkLst>
            <pc:docMk/>
            <pc:sldMk cId="1699088621" sldId="261"/>
            <ac:cxnSpMk id="16" creationId="{77C5C367-9AE5-5741-2FB4-B4DC59CF9DF2}"/>
          </ac:cxnSpMkLst>
        </pc:cxnChg>
        <pc:cxnChg chg="add mod">
          <ac:chgData name="Teresa Evans (2105261)" userId="6a6f1a9b-44ef-44b7-8eb3-0668f6db3429" providerId="ADAL" clId="{031999F7-CFD7-49A1-961F-CDDE2391D1BC}" dt="2024-05-18T13:21:39.085" v="5384" actId="1076"/>
          <ac:cxnSpMkLst>
            <pc:docMk/>
            <pc:sldMk cId="1699088621" sldId="261"/>
            <ac:cxnSpMk id="17" creationId="{BB64D799-4BF6-1869-82A0-6732F393FDFE}"/>
          </ac:cxnSpMkLst>
        </pc:cxnChg>
        <pc:cxnChg chg="add mod">
          <ac:chgData name="Teresa Evans (2105261)" userId="6a6f1a9b-44ef-44b7-8eb3-0668f6db3429" providerId="ADAL" clId="{031999F7-CFD7-49A1-961F-CDDE2391D1BC}" dt="2024-05-18T13:22:13.747" v="5390" actId="14100"/>
          <ac:cxnSpMkLst>
            <pc:docMk/>
            <pc:sldMk cId="1699088621" sldId="261"/>
            <ac:cxnSpMk id="21" creationId="{115FFFB4-AE08-B48E-2ABE-9F4707F2ECBB}"/>
          </ac:cxnSpMkLst>
        </pc:cxnChg>
        <pc:cxnChg chg="add mod">
          <ac:chgData name="Teresa Evans (2105261)" userId="6a6f1a9b-44ef-44b7-8eb3-0668f6db3429" providerId="ADAL" clId="{031999F7-CFD7-49A1-961F-CDDE2391D1BC}" dt="2024-05-18T13:22:31.075" v="5392" actId="1076"/>
          <ac:cxnSpMkLst>
            <pc:docMk/>
            <pc:sldMk cId="1699088621" sldId="261"/>
            <ac:cxnSpMk id="26" creationId="{A522401B-CE8C-4585-552E-CEB408849107}"/>
          </ac:cxnSpMkLst>
        </pc:cxnChg>
        <pc:cxnChg chg="add mod">
          <ac:chgData name="Teresa Evans (2105261)" userId="6a6f1a9b-44ef-44b7-8eb3-0668f6db3429" providerId="ADAL" clId="{031999F7-CFD7-49A1-961F-CDDE2391D1BC}" dt="2024-05-18T13:22:47.735" v="5394" actId="1076"/>
          <ac:cxnSpMkLst>
            <pc:docMk/>
            <pc:sldMk cId="1699088621" sldId="261"/>
            <ac:cxnSpMk id="27" creationId="{0F7DFD3B-5BB6-73A2-FA4D-F60DFD238DF8}"/>
          </ac:cxnSpMkLst>
        </pc:cxnChg>
      </pc:sldChg>
      <pc:sldChg chg="addSp delSp modSp mod ord modTransition setBg modClrScheme modAnim chgLayout modNotesTx">
        <pc:chgData name="Teresa Evans (2105261)" userId="6a6f1a9b-44ef-44b7-8eb3-0668f6db3429" providerId="ADAL" clId="{031999F7-CFD7-49A1-961F-CDDE2391D1BC}" dt="2024-05-18T22:26:09.613" v="8954" actId="478"/>
        <pc:sldMkLst>
          <pc:docMk/>
          <pc:sldMk cId="2752853293" sldId="262"/>
        </pc:sldMkLst>
        <pc:spChg chg="add del mod">
          <ac:chgData name="Teresa Evans (2105261)" userId="6a6f1a9b-44ef-44b7-8eb3-0668f6db3429" providerId="ADAL" clId="{031999F7-CFD7-49A1-961F-CDDE2391D1BC}" dt="2024-05-18T14:37:23.290" v="6118" actId="478"/>
          <ac:spMkLst>
            <pc:docMk/>
            <pc:sldMk cId="2752853293" sldId="262"/>
            <ac:spMk id="2" creationId="{262B907C-ED51-C515-B70A-DD5DDC660763}"/>
          </ac:spMkLst>
        </pc:spChg>
        <pc:spChg chg="mod">
          <ac:chgData name="Teresa Evans (2105261)" userId="6a6f1a9b-44ef-44b7-8eb3-0668f6db3429" providerId="ADAL" clId="{031999F7-CFD7-49A1-961F-CDDE2391D1BC}" dt="2024-05-18T14:31:39.152" v="6112" actId="1036"/>
          <ac:spMkLst>
            <pc:docMk/>
            <pc:sldMk cId="2752853293" sldId="262"/>
            <ac:spMk id="3" creationId="{79D4ADC4-01B6-AA8C-9B56-49464B100BE3}"/>
          </ac:spMkLst>
        </pc:spChg>
        <pc:spChg chg="add mod">
          <ac:chgData name="Teresa Evans (2105261)" userId="6a6f1a9b-44ef-44b7-8eb3-0668f6db3429" providerId="ADAL" clId="{031999F7-CFD7-49A1-961F-CDDE2391D1BC}" dt="2024-05-18T15:18:19.870" v="6628" actId="1076"/>
          <ac:spMkLst>
            <pc:docMk/>
            <pc:sldMk cId="2752853293" sldId="262"/>
            <ac:spMk id="4" creationId="{61639E54-BA8C-5DD3-2CF4-1B8FF7629456}"/>
          </ac:spMkLst>
        </pc:spChg>
        <pc:spChg chg="del">
          <ac:chgData name="Teresa Evans (2105261)" userId="6a6f1a9b-44ef-44b7-8eb3-0668f6db3429" providerId="ADAL" clId="{031999F7-CFD7-49A1-961F-CDDE2391D1BC}" dt="2024-04-28T20:14:10.542" v="278" actId="478"/>
          <ac:spMkLst>
            <pc:docMk/>
            <pc:sldMk cId="2752853293" sldId="262"/>
            <ac:spMk id="4" creationId="{D74CC35A-169D-2E87-6515-5E6B9D8F47EF}"/>
          </ac:spMkLst>
        </pc:spChg>
        <pc:spChg chg="add mod">
          <ac:chgData name="Teresa Evans (2105261)" userId="6a6f1a9b-44ef-44b7-8eb3-0668f6db3429" providerId="ADAL" clId="{031999F7-CFD7-49A1-961F-CDDE2391D1BC}" dt="2024-05-18T14:48:50.230" v="6395" actId="1076"/>
          <ac:spMkLst>
            <pc:docMk/>
            <pc:sldMk cId="2752853293" sldId="262"/>
            <ac:spMk id="5" creationId="{DA4DEAA2-1A47-D84F-5960-493FE5066A30}"/>
          </ac:spMkLst>
        </pc:spChg>
        <pc:spChg chg="add del mod">
          <ac:chgData name="Teresa Evans (2105261)" userId="6a6f1a9b-44ef-44b7-8eb3-0668f6db3429" providerId="ADAL" clId="{031999F7-CFD7-49A1-961F-CDDE2391D1BC}" dt="2024-04-28T20:14:15.345" v="280" actId="478"/>
          <ac:spMkLst>
            <pc:docMk/>
            <pc:sldMk cId="2752853293" sldId="262"/>
            <ac:spMk id="5" creationId="{F56EE9B5-DD9F-382C-F4BD-95F63BBB36D0}"/>
          </ac:spMkLst>
        </pc:spChg>
        <pc:spChg chg="add mod">
          <ac:chgData name="Teresa Evans (2105261)" userId="6a6f1a9b-44ef-44b7-8eb3-0668f6db3429" providerId="ADAL" clId="{031999F7-CFD7-49A1-961F-CDDE2391D1BC}" dt="2024-05-18T14:50:08.562" v="6428" actId="1076"/>
          <ac:spMkLst>
            <pc:docMk/>
            <pc:sldMk cId="2752853293" sldId="262"/>
            <ac:spMk id="6" creationId="{17EBDA13-25AD-84DD-CA14-94391AE46AD3}"/>
          </ac:spMkLst>
        </pc:spChg>
        <pc:spChg chg="del">
          <ac:chgData name="Teresa Evans (2105261)" userId="6a6f1a9b-44ef-44b7-8eb3-0668f6db3429" providerId="ADAL" clId="{031999F7-CFD7-49A1-961F-CDDE2391D1BC}" dt="2024-04-28T20:14:04.569" v="277" actId="478"/>
          <ac:spMkLst>
            <pc:docMk/>
            <pc:sldMk cId="2752853293" sldId="262"/>
            <ac:spMk id="6" creationId="{8F9C73CF-CD73-39D0-D208-17D75BEB817B}"/>
          </ac:spMkLst>
        </pc:spChg>
        <pc:spChg chg="add mod">
          <ac:chgData name="Teresa Evans (2105261)" userId="6a6f1a9b-44ef-44b7-8eb3-0668f6db3429" providerId="ADAL" clId="{031999F7-CFD7-49A1-961F-CDDE2391D1BC}" dt="2024-05-18T14:50:12.298" v="6429" actId="1076"/>
          <ac:spMkLst>
            <pc:docMk/>
            <pc:sldMk cId="2752853293" sldId="262"/>
            <ac:spMk id="7" creationId="{5D1B5B1A-7462-0422-2659-DBB4CE7F98F8}"/>
          </ac:spMkLst>
        </pc:spChg>
        <pc:spChg chg="del">
          <ac:chgData name="Teresa Evans (2105261)" userId="6a6f1a9b-44ef-44b7-8eb3-0668f6db3429" providerId="ADAL" clId="{031999F7-CFD7-49A1-961F-CDDE2391D1BC}" dt="2024-04-28T20:14:01.522" v="276" actId="478"/>
          <ac:spMkLst>
            <pc:docMk/>
            <pc:sldMk cId="2752853293" sldId="262"/>
            <ac:spMk id="8" creationId="{4F0540EB-6A4B-28A8-564F-BC45DFDE0883}"/>
          </ac:spMkLst>
        </pc:spChg>
        <pc:spChg chg="add mod">
          <ac:chgData name="Teresa Evans (2105261)" userId="6a6f1a9b-44ef-44b7-8eb3-0668f6db3429" providerId="ADAL" clId="{031999F7-CFD7-49A1-961F-CDDE2391D1BC}" dt="2024-05-18T14:50:36.480" v="6430" actId="1076"/>
          <ac:spMkLst>
            <pc:docMk/>
            <pc:sldMk cId="2752853293" sldId="262"/>
            <ac:spMk id="8" creationId="{D268EF6E-D832-1E11-9258-E5DA593B9805}"/>
          </ac:spMkLst>
        </pc:spChg>
        <pc:spChg chg="add del">
          <ac:chgData name="Teresa Evans (2105261)" userId="6a6f1a9b-44ef-44b7-8eb3-0668f6db3429" providerId="ADAL" clId="{031999F7-CFD7-49A1-961F-CDDE2391D1BC}" dt="2024-05-18T14:44:47.350" v="6345" actId="478"/>
          <ac:spMkLst>
            <pc:docMk/>
            <pc:sldMk cId="2752853293" sldId="262"/>
            <ac:spMk id="9" creationId="{760693B4-44D2-0FAE-FA47-0CBD43105C49}"/>
          </ac:spMkLst>
        </pc:spChg>
        <pc:spChg chg="add mod">
          <ac:chgData name="Teresa Evans (2105261)" userId="6a6f1a9b-44ef-44b7-8eb3-0668f6db3429" providerId="ADAL" clId="{031999F7-CFD7-49A1-961F-CDDE2391D1BC}" dt="2024-04-28T20:15:41.702" v="290" actId="26606"/>
          <ac:spMkLst>
            <pc:docMk/>
            <pc:sldMk cId="2752853293" sldId="262"/>
            <ac:spMk id="11" creationId="{AFEDCF5A-0E5E-226F-013F-04541C8AEB7A}"/>
          </ac:spMkLst>
        </pc:spChg>
        <pc:spChg chg="add mod">
          <ac:chgData name="Teresa Evans (2105261)" userId="6a6f1a9b-44ef-44b7-8eb3-0668f6db3429" providerId="ADAL" clId="{031999F7-CFD7-49A1-961F-CDDE2391D1BC}" dt="2024-05-18T15:18:26.716" v="6629" actId="1076"/>
          <ac:spMkLst>
            <pc:docMk/>
            <pc:sldMk cId="2752853293" sldId="262"/>
            <ac:spMk id="12" creationId="{8CFE6FCC-1798-E921-D1CD-6F0709EC418D}"/>
          </ac:spMkLst>
        </pc:spChg>
        <pc:spChg chg="add mod">
          <ac:chgData name="Teresa Evans (2105261)" userId="6a6f1a9b-44ef-44b7-8eb3-0668f6db3429" providerId="ADAL" clId="{031999F7-CFD7-49A1-961F-CDDE2391D1BC}" dt="2024-05-18T15:18:31.968" v="6630" actId="1076"/>
          <ac:spMkLst>
            <pc:docMk/>
            <pc:sldMk cId="2752853293" sldId="262"/>
            <ac:spMk id="13" creationId="{70EDF0D8-AF0B-8878-8A5A-07562F43DE24}"/>
          </ac:spMkLst>
        </pc:spChg>
        <pc:spChg chg="add del mod">
          <ac:chgData name="Teresa Evans (2105261)" userId="6a6f1a9b-44ef-44b7-8eb3-0668f6db3429" providerId="ADAL" clId="{031999F7-CFD7-49A1-961F-CDDE2391D1BC}" dt="2024-04-28T20:15:37.541" v="285" actId="26606"/>
          <ac:spMkLst>
            <pc:docMk/>
            <pc:sldMk cId="2752853293" sldId="262"/>
            <ac:spMk id="16" creationId="{1797160D-E8C8-C6C1-B71E-0AEE5E37EF38}"/>
          </ac:spMkLst>
        </pc:spChg>
        <pc:spChg chg="add del mod">
          <ac:chgData name="Teresa Evans (2105261)" userId="6a6f1a9b-44ef-44b7-8eb3-0668f6db3429" providerId="ADAL" clId="{031999F7-CFD7-49A1-961F-CDDE2391D1BC}" dt="2024-04-28T20:15:37.541" v="285" actId="26606"/>
          <ac:spMkLst>
            <pc:docMk/>
            <pc:sldMk cId="2752853293" sldId="262"/>
            <ac:spMk id="18" creationId="{A7D90681-392B-1BE3-272D-139B76BD889B}"/>
          </ac:spMkLst>
        </pc:spChg>
        <pc:spChg chg="add del mod">
          <ac:chgData name="Teresa Evans (2105261)" userId="6a6f1a9b-44ef-44b7-8eb3-0668f6db3429" providerId="ADAL" clId="{031999F7-CFD7-49A1-961F-CDDE2391D1BC}" dt="2024-04-28T20:15:37.541" v="285" actId="26606"/>
          <ac:spMkLst>
            <pc:docMk/>
            <pc:sldMk cId="2752853293" sldId="262"/>
            <ac:spMk id="20" creationId="{E73FD733-0B23-7122-3250-85CD01F1225D}"/>
          </ac:spMkLst>
        </pc:spChg>
        <pc:spChg chg="add del mod">
          <ac:chgData name="Teresa Evans (2105261)" userId="6a6f1a9b-44ef-44b7-8eb3-0668f6db3429" providerId="ADAL" clId="{031999F7-CFD7-49A1-961F-CDDE2391D1BC}" dt="2024-04-28T20:15:37.541" v="285" actId="26606"/>
          <ac:spMkLst>
            <pc:docMk/>
            <pc:sldMk cId="2752853293" sldId="262"/>
            <ac:spMk id="22" creationId="{69E76127-A8B1-59A2-6607-75E15EB6BB36}"/>
          </ac:spMkLst>
        </pc:spChg>
        <pc:spChg chg="add del mod">
          <ac:chgData name="Teresa Evans (2105261)" userId="6a6f1a9b-44ef-44b7-8eb3-0668f6db3429" providerId="ADAL" clId="{031999F7-CFD7-49A1-961F-CDDE2391D1BC}" dt="2024-04-28T20:15:39.667" v="287" actId="26606"/>
          <ac:spMkLst>
            <pc:docMk/>
            <pc:sldMk cId="2752853293" sldId="262"/>
            <ac:spMk id="24" creationId="{FDCC3410-CFBE-06A6-E1AD-C63DF654E12C}"/>
          </ac:spMkLst>
        </pc:spChg>
        <pc:spChg chg="add del mod">
          <ac:chgData name="Teresa Evans (2105261)" userId="6a6f1a9b-44ef-44b7-8eb3-0668f6db3429" providerId="ADAL" clId="{031999F7-CFD7-49A1-961F-CDDE2391D1BC}" dt="2024-04-28T20:15:39.667" v="287" actId="26606"/>
          <ac:spMkLst>
            <pc:docMk/>
            <pc:sldMk cId="2752853293" sldId="262"/>
            <ac:spMk id="25" creationId="{D2447B71-F29F-4727-B0E3-8F8262D41214}"/>
          </ac:spMkLst>
        </pc:spChg>
        <pc:spChg chg="add del mod">
          <ac:chgData name="Teresa Evans (2105261)" userId="6a6f1a9b-44ef-44b7-8eb3-0668f6db3429" providerId="ADAL" clId="{031999F7-CFD7-49A1-961F-CDDE2391D1BC}" dt="2024-04-28T20:15:39.667" v="287" actId="26606"/>
          <ac:spMkLst>
            <pc:docMk/>
            <pc:sldMk cId="2752853293" sldId="262"/>
            <ac:spMk id="26" creationId="{3AA4B0D1-C01F-87AB-CFE9-6E0E19059688}"/>
          </ac:spMkLst>
        </pc:spChg>
        <pc:spChg chg="add del mod">
          <ac:chgData name="Teresa Evans (2105261)" userId="6a6f1a9b-44ef-44b7-8eb3-0668f6db3429" providerId="ADAL" clId="{031999F7-CFD7-49A1-961F-CDDE2391D1BC}" dt="2024-04-28T20:15:39.667" v="287" actId="26606"/>
          <ac:spMkLst>
            <pc:docMk/>
            <pc:sldMk cId="2752853293" sldId="262"/>
            <ac:spMk id="27" creationId="{A7D0459B-A286-2BD5-D146-66FBCBCC9334}"/>
          </ac:spMkLst>
        </pc:spChg>
        <pc:spChg chg="add del mod">
          <ac:chgData name="Teresa Evans (2105261)" userId="6a6f1a9b-44ef-44b7-8eb3-0668f6db3429" providerId="ADAL" clId="{031999F7-CFD7-49A1-961F-CDDE2391D1BC}" dt="2024-04-28T20:15:41.702" v="289" actId="26606"/>
          <ac:spMkLst>
            <pc:docMk/>
            <pc:sldMk cId="2752853293" sldId="262"/>
            <ac:spMk id="29" creationId="{1797160D-E8C8-C6C1-B71E-0AEE5E37EF38}"/>
          </ac:spMkLst>
        </pc:spChg>
        <pc:spChg chg="add del mod">
          <ac:chgData name="Teresa Evans (2105261)" userId="6a6f1a9b-44ef-44b7-8eb3-0668f6db3429" providerId="ADAL" clId="{031999F7-CFD7-49A1-961F-CDDE2391D1BC}" dt="2024-04-28T20:15:41.702" v="289" actId="26606"/>
          <ac:spMkLst>
            <pc:docMk/>
            <pc:sldMk cId="2752853293" sldId="262"/>
            <ac:spMk id="30" creationId="{A7D90681-392B-1BE3-272D-139B76BD889B}"/>
          </ac:spMkLst>
        </pc:spChg>
        <pc:spChg chg="add del mod">
          <ac:chgData name="Teresa Evans (2105261)" userId="6a6f1a9b-44ef-44b7-8eb3-0668f6db3429" providerId="ADAL" clId="{031999F7-CFD7-49A1-961F-CDDE2391D1BC}" dt="2024-04-28T20:15:41.702" v="289" actId="26606"/>
          <ac:spMkLst>
            <pc:docMk/>
            <pc:sldMk cId="2752853293" sldId="262"/>
            <ac:spMk id="31" creationId="{E73FD733-0B23-7122-3250-85CD01F1225D}"/>
          </ac:spMkLst>
        </pc:spChg>
        <pc:spChg chg="add del mod">
          <ac:chgData name="Teresa Evans (2105261)" userId="6a6f1a9b-44ef-44b7-8eb3-0668f6db3429" providerId="ADAL" clId="{031999F7-CFD7-49A1-961F-CDDE2391D1BC}" dt="2024-04-28T20:15:41.702" v="289" actId="26606"/>
          <ac:spMkLst>
            <pc:docMk/>
            <pc:sldMk cId="2752853293" sldId="262"/>
            <ac:spMk id="32" creationId="{69E76127-A8B1-59A2-6607-75E15EB6BB36}"/>
          </ac:spMkLst>
        </pc:spChg>
        <pc:spChg chg="add del mod">
          <ac:chgData name="Teresa Evans (2105261)" userId="6a6f1a9b-44ef-44b7-8eb3-0668f6db3429" providerId="ADAL" clId="{031999F7-CFD7-49A1-961F-CDDE2391D1BC}" dt="2024-05-17T20:31:58.187" v="4285" actId="478"/>
          <ac:spMkLst>
            <pc:docMk/>
            <pc:sldMk cId="2752853293" sldId="262"/>
            <ac:spMk id="34" creationId="{FDCC3410-CFBE-06A6-E1AD-C63DF654E12C}"/>
          </ac:spMkLst>
        </pc:spChg>
        <pc:spChg chg="add del mod">
          <ac:chgData name="Teresa Evans (2105261)" userId="6a6f1a9b-44ef-44b7-8eb3-0668f6db3429" providerId="ADAL" clId="{031999F7-CFD7-49A1-961F-CDDE2391D1BC}" dt="2024-05-17T20:32:02.078" v="4286" actId="478"/>
          <ac:spMkLst>
            <pc:docMk/>
            <pc:sldMk cId="2752853293" sldId="262"/>
            <ac:spMk id="35" creationId="{D2447B71-F29F-4727-B0E3-8F8262D41214}"/>
          </ac:spMkLst>
        </pc:spChg>
        <pc:spChg chg="add del mod">
          <ac:chgData name="Teresa Evans (2105261)" userId="6a6f1a9b-44ef-44b7-8eb3-0668f6db3429" providerId="ADAL" clId="{031999F7-CFD7-49A1-961F-CDDE2391D1BC}" dt="2024-05-17T20:32:07.494" v="4287" actId="478"/>
          <ac:spMkLst>
            <pc:docMk/>
            <pc:sldMk cId="2752853293" sldId="262"/>
            <ac:spMk id="36" creationId="{3AA4B0D1-C01F-87AB-CFE9-6E0E19059688}"/>
          </ac:spMkLst>
        </pc:spChg>
        <pc:spChg chg="add del mod">
          <ac:chgData name="Teresa Evans (2105261)" userId="6a6f1a9b-44ef-44b7-8eb3-0668f6db3429" providerId="ADAL" clId="{031999F7-CFD7-49A1-961F-CDDE2391D1BC}" dt="2024-05-17T20:32:12.093" v="4288" actId="478"/>
          <ac:spMkLst>
            <pc:docMk/>
            <pc:sldMk cId="2752853293" sldId="262"/>
            <ac:spMk id="37" creationId="{A7D0459B-A286-2BD5-D146-66FBCBCC9334}"/>
          </ac:spMkLst>
        </pc:spChg>
        <pc:graphicFrameChg chg="del">
          <ac:chgData name="Teresa Evans (2105261)" userId="6a6f1a9b-44ef-44b7-8eb3-0668f6db3429" providerId="ADAL" clId="{031999F7-CFD7-49A1-961F-CDDE2391D1BC}" dt="2024-04-28T20:14:13.435" v="279" actId="478"/>
          <ac:graphicFrameMkLst>
            <pc:docMk/>
            <pc:sldMk cId="2752853293" sldId="262"/>
            <ac:graphicFrameMk id="9" creationId="{599C0C9D-9A88-B612-EE50-DB2991538472}"/>
          </ac:graphicFrameMkLst>
        </pc:graphicFrameChg>
        <pc:picChg chg="add del mod ord">
          <ac:chgData name="Teresa Evans (2105261)" userId="6a6f1a9b-44ef-44b7-8eb3-0668f6db3429" providerId="ADAL" clId="{031999F7-CFD7-49A1-961F-CDDE2391D1BC}" dt="2024-05-18T22:26:09.613" v="8954" actId="478"/>
          <ac:picMkLst>
            <pc:docMk/>
            <pc:sldMk cId="2752853293" sldId="262"/>
            <ac:picMk id="2" creationId="{278D993B-078F-78B4-E850-3B3CB88E0EE5}"/>
          </ac:picMkLst>
        </pc:picChg>
        <pc:picChg chg="add mod">
          <ac:chgData name="Teresa Evans (2105261)" userId="6a6f1a9b-44ef-44b7-8eb3-0668f6db3429" providerId="ADAL" clId="{031999F7-CFD7-49A1-961F-CDDE2391D1BC}" dt="2024-04-28T20:15:41.702" v="290" actId="26606"/>
          <ac:picMkLst>
            <pc:docMk/>
            <pc:sldMk cId="2752853293" sldId="262"/>
            <ac:picMk id="10" creationId="{30BE5525-E929-6B33-6307-BFF62988F8B5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2752853293" sldId="262"/>
            <ac:picMk id="17" creationId="{561187BE-612F-827F-2D92-FF5F8E622546}"/>
          </ac:picMkLst>
        </pc:picChg>
      </pc:sldChg>
      <pc:sldChg chg="addSp delSp modSp mod ord modTransition modClrScheme modAnim chgLayout modNotesTx">
        <pc:chgData name="Teresa Evans (2105261)" userId="6a6f1a9b-44ef-44b7-8eb3-0668f6db3429" providerId="ADAL" clId="{031999F7-CFD7-49A1-961F-CDDE2391D1BC}" dt="2024-05-18T22:26:14.850" v="8955" actId="478"/>
        <pc:sldMkLst>
          <pc:docMk/>
          <pc:sldMk cId="1096717490" sldId="263"/>
        </pc:sldMkLst>
        <pc:spChg chg="add mod">
          <ac:chgData name="Teresa Evans (2105261)" userId="6a6f1a9b-44ef-44b7-8eb3-0668f6db3429" providerId="ADAL" clId="{031999F7-CFD7-49A1-961F-CDDE2391D1BC}" dt="2024-05-18T19:27:55.235" v="7863" actId="20577"/>
          <ac:spMkLst>
            <pc:docMk/>
            <pc:sldMk cId="1096717490" sldId="263"/>
            <ac:spMk id="2" creationId="{7B3DC053-8D39-E4D9-F660-07CC67F80992}"/>
          </ac:spMkLst>
        </pc:spChg>
        <pc:spChg chg="del">
          <ac:chgData name="Teresa Evans (2105261)" userId="6a6f1a9b-44ef-44b7-8eb3-0668f6db3429" providerId="ADAL" clId="{031999F7-CFD7-49A1-961F-CDDE2391D1BC}" dt="2024-04-28T20:17:16.059" v="323" actId="478"/>
          <ac:spMkLst>
            <pc:docMk/>
            <pc:sldMk cId="1096717490" sldId="263"/>
            <ac:spMk id="2" creationId="{E9350B43-2FC6-DBFA-2920-C8265C1C6A48}"/>
          </ac:spMkLst>
        </pc:spChg>
        <pc:spChg chg="add mod">
          <ac:chgData name="Teresa Evans (2105261)" userId="6a6f1a9b-44ef-44b7-8eb3-0668f6db3429" providerId="ADAL" clId="{031999F7-CFD7-49A1-961F-CDDE2391D1BC}" dt="2024-05-18T19:31:22.838" v="7902" actId="20577"/>
          <ac:spMkLst>
            <pc:docMk/>
            <pc:sldMk cId="1096717490" sldId="263"/>
            <ac:spMk id="3" creationId="{5C0812F4-27A8-37AE-B603-CEFEE4613D9B}"/>
          </ac:spMkLst>
        </pc:spChg>
        <pc:spChg chg="del mod">
          <ac:chgData name="Teresa Evans (2105261)" userId="6a6f1a9b-44ef-44b7-8eb3-0668f6db3429" providerId="ADAL" clId="{031999F7-CFD7-49A1-961F-CDDE2391D1BC}" dt="2024-04-28T20:17:12.087" v="322" actId="478"/>
          <ac:spMkLst>
            <pc:docMk/>
            <pc:sldMk cId="1096717490" sldId="263"/>
            <ac:spMk id="3" creationId="{B1EFDBE1-8C88-4D39-6BA3-537373DFA091}"/>
          </ac:spMkLst>
        </pc:spChg>
        <pc:spChg chg="del">
          <ac:chgData name="Teresa Evans (2105261)" userId="6a6f1a9b-44ef-44b7-8eb3-0668f6db3429" providerId="ADAL" clId="{031999F7-CFD7-49A1-961F-CDDE2391D1BC}" dt="2024-04-28T20:17:00.624" v="319" actId="478"/>
          <ac:spMkLst>
            <pc:docMk/>
            <pc:sldMk cId="1096717490" sldId="263"/>
            <ac:spMk id="4" creationId="{6D91CF39-6540-5B9E-8E6C-4310213A7FEF}"/>
          </ac:spMkLst>
        </pc:spChg>
        <pc:spChg chg="add mod">
          <ac:chgData name="Teresa Evans (2105261)" userId="6a6f1a9b-44ef-44b7-8eb3-0668f6db3429" providerId="ADAL" clId="{031999F7-CFD7-49A1-961F-CDDE2391D1BC}" dt="2024-05-18T19:29:46.751" v="7881" actId="20577"/>
          <ac:spMkLst>
            <pc:docMk/>
            <pc:sldMk cId="1096717490" sldId="263"/>
            <ac:spMk id="4" creationId="{75AB70D9-2154-D9F0-1D16-73781AF76F89}"/>
          </ac:spMkLst>
        </pc:spChg>
        <pc:spChg chg="add mod">
          <ac:chgData name="Teresa Evans (2105261)" userId="6a6f1a9b-44ef-44b7-8eb3-0668f6db3429" providerId="ADAL" clId="{031999F7-CFD7-49A1-961F-CDDE2391D1BC}" dt="2024-05-18T19:32:55.966" v="7919" actId="20577"/>
          <ac:spMkLst>
            <pc:docMk/>
            <pc:sldMk cId="1096717490" sldId="263"/>
            <ac:spMk id="5" creationId="{3A265EEE-96D1-FF02-A5CB-C0E22E3D7FF7}"/>
          </ac:spMkLst>
        </pc:spChg>
        <pc:spChg chg="add mod">
          <ac:chgData name="Teresa Evans (2105261)" userId="6a6f1a9b-44ef-44b7-8eb3-0668f6db3429" providerId="ADAL" clId="{031999F7-CFD7-49A1-961F-CDDE2391D1BC}" dt="2024-05-18T19:26:40.671" v="7844" actId="20577"/>
          <ac:spMkLst>
            <pc:docMk/>
            <pc:sldMk cId="1096717490" sldId="263"/>
            <ac:spMk id="6" creationId="{0CDEEA86-EC76-F849-D9A0-3D6F19F1F58A}"/>
          </ac:spMkLst>
        </pc:spChg>
        <pc:spChg chg="add del mod">
          <ac:chgData name="Teresa Evans (2105261)" userId="6a6f1a9b-44ef-44b7-8eb3-0668f6db3429" providerId="ADAL" clId="{031999F7-CFD7-49A1-961F-CDDE2391D1BC}" dt="2024-04-28T20:17:23.633" v="325" actId="478"/>
          <ac:spMkLst>
            <pc:docMk/>
            <pc:sldMk cId="1096717490" sldId="263"/>
            <ac:spMk id="6" creationId="{3037D4E3-FE58-0D91-D9CF-D697AA6C03F7}"/>
          </ac:spMkLst>
        </pc:spChg>
        <pc:spChg chg="add del">
          <ac:chgData name="Teresa Evans (2105261)" userId="6a6f1a9b-44ef-44b7-8eb3-0668f6db3429" providerId="ADAL" clId="{031999F7-CFD7-49A1-961F-CDDE2391D1BC}" dt="2024-05-18T14:59:13.006" v="6557" actId="478"/>
          <ac:spMkLst>
            <pc:docMk/>
            <pc:sldMk cId="1096717490" sldId="263"/>
            <ac:spMk id="7" creationId="{9D6E18D3-7841-91B6-D315-0488FDD64F2E}"/>
          </ac:spMkLst>
        </pc:spChg>
        <pc:spChg chg="add mod">
          <ac:chgData name="Teresa Evans (2105261)" userId="6a6f1a9b-44ef-44b7-8eb3-0668f6db3429" providerId="ADAL" clId="{031999F7-CFD7-49A1-961F-CDDE2391D1BC}" dt="2024-05-18T19:34:31.488" v="7933" actId="20577"/>
          <ac:spMkLst>
            <pc:docMk/>
            <pc:sldMk cId="1096717490" sldId="263"/>
            <ac:spMk id="9" creationId="{5BA5AD7F-B92F-9055-9748-9D6CBFC3371C}"/>
          </ac:spMkLst>
        </pc:spChg>
        <pc:spChg chg="mod">
          <ac:chgData name="Teresa Evans (2105261)" userId="6a6f1a9b-44ef-44b7-8eb3-0668f6db3429" providerId="ADAL" clId="{031999F7-CFD7-49A1-961F-CDDE2391D1BC}" dt="2024-04-28T20:19:38.527" v="361" actId="1076"/>
          <ac:spMkLst>
            <pc:docMk/>
            <pc:sldMk cId="1096717490" sldId="263"/>
            <ac:spMk id="14" creationId="{F5768EFB-B317-47EA-C969-D365EB136882}"/>
          </ac:spMkLst>
        </pc:spChg>
        <pc:spChg chg="del">
          <ac:chgData name="Teresa Evans (2105261)" userId="6a6f1a9b-44ef-44b7-8eb3-0668f6db3429" providerId="ADAL" clId="{031999F7-CFD7-49A1-961F-CDDE2391D1BC}" dt="2024-04-28T20:17:21.116" v="324" actId="478"/>
          <ac:spMkLst>
            <pc:docMk/>
            <pc:sldMk cId="1096717490" sldId="263"/>
            <ac:spMk id="16" creationId="{BB801EE7-C3C0-5B30-EB9B-2C995032EE99}"/>
          </ac:spMkLst>
        </pc:spChg>
        <pc:spChg chg="add del mod">
          <ac:chgData name="Teresa Evans (2105261)" userId="6a6f1a9b-44ef-44b7-8eb3-0668f6db3429" providerId="ADAL" clId="{031999F7-CFD7-49A1-961F-CDDE2391D1BC}" dt="2024-04-28T20:18:54.732" v="332" actId="26606"/>
          <ac:spMkLst>
            <pc:docMk/>
            <pc:sldMk cId="1096717490" sldId="263"/>
            <ac:spMk id="19" creationId="{DE89ECAD-CD30-FAAC-2DFB-5D3E300B3AC0}"/>
          </ac:spMkLst>
        </pc:spChg>
        <pc:spChg chg="add del mod">
          <ac:chgData name="Teresa Evans (2105261)" userId="6a6f1a9b-44ef-44b7-8eb3-0668f6db3429" providerId="ADAL" clId="{031999F7-CFD7-49A1-961F-CDDE2391D1BC}" dt="2024-04-28T20:18:54.732" v="332" actId="26606"/>
          <ac:spMkLst>
            <pc:docMk/>
            <pc:sldMk cId="1096717490" sldId="263"/>
            <ac:spMk id="21" creationId="{AA4CD8B0-C103-3FDF-A8C3-CFF52F9703F4}"/>
          </ac:spMkLst>
        </pc:spChg>
        <pc:spChg chg="add del mod">
          <ac:chgData name="Teresa Evans (2105261)" userId="6a6f1a9b-44ef-44b7-8eb3-0668f6db3429" providerId="ADAL" clId="{031999F7-CFD7-49A1-961F-CDDE2391D1BC}" dt="2024-04-28T20:18:54.732" v="332" actId="26606"/>
          <ac:spMkLst>
            <pc:docMk/>
            <pc:sldMk cId="1096717490" sldId="263"/>
            <ac:spMk id="23" creationId="{B0C0AB9D-DFD2-D358-0BE4-088E5A61F48A}"/>
          </ac:spMkLst>
        </pc:spChg>
        <pc:spChg chg="add del mod">
          <ac:chgData name="Teresa Evans (2105261)" userId="6a6f1a9b-44ef-44b7-8eb3-0668f6db3429" providerId="ADAL" clId="{031999F7-CFD7-49A1-961F-CDDE2391D1BC}" dt="2024-04-28T20:18:54.732" v="332" actId="26606"/>
          <ac:spMkLst>
            <pc:docMk/>
            <pc:sldMk cId="1096717490" sldId="263"/>
            <ac:spMk id="25" creationId="{2B43FAAE-E498-9AE3-BD56-2EB808A0898B}"/>
          </ac:spMkLst>
        </pc:spChg>
        <pc:spChg chg="add del mod">
          <ac:chgData name="Teresa Evans (2105261)" userId="6a6f1a9b-44ef-44b7-8eb3-0668f6db3429" providerId="ADAL" clId="{031999F7-CFD7-49A1-961F-CDDE2391D1BC}" dt="2024-05-17T20:32:20.545" v="4289" actId="478"/>
          <ac:spMkLst>
            <pc:docMk/>
            <pc:sldMk cId="1096717490" sldId="263"/>
            <ac:spMk id="27" creationId="{F6B5B800-FA2F-8FDC-0651-AA87B8243167}"/>
          </ac:spMkLst>
        </pc:spChg>
        <pc:spChg chg="add del mod">
          <ac:chgData name="Teresa Evans (2105261)" userId="6a6f1a9b-44ef-44b7-8eb3-0668f6db3429" providerId="ADAL" clId="{031999F7-CFD7-49A1-961F-CDDE2391D1BC}" dt="2024-05-17T20:32:24.092" v="4290" actId="478"/>
          <ac:spMkLst>
            <pc:docMk/>
            <pc:sldMk cId="1096717490" sldId="263"/>
            <ac:spMk id="28" creationId="{D582DD2D-98F6-032E-E59E-2BB6186D8822}"/>
          </ac:spMkLst>
        </pc:spChg>
        <pc:spChg chg="add del mod">
          <ac:chgData name="Teresa Evans (2105261)" userId="6a6f1a9b-44ef-44b7-8eb3-0668f6db3429" providerId="ADAL" clId="{031999F7-CFD7-49A1-961F-CDDE2391D1BC}" dt="2024-05-17T20:32:28.384" v="4291" actId="478"/>
          <ac:spMkLst>
            <pc:docMk/>
            <pc:sldMk cId="1096717490" sldId="263"/>
            <ac:spMk id="29" creationId="{8E6E7917-320E-E56B-F626-38AC068DAF36}"/>
          </ac:spMkLst>
        </pc:spChg>
        <pc:spChg chg="add del mod">
          <ac:chgData name="Teresa Evans (2105261)" userId="6a6f1a9b-44ef-44b7-8eb3-0668f6db3429" providerId="ADAL" clId="{031999F7-CFD7-49A1-961F-CDDE2391D1BC}" dt="2024-05-17T20:32:34.162" v="4292" actId="478"/>
          <ac:spMkLst>
            <pc:docMk/>
            <pc:sldMk cId="1096717490" sldId="263"/>
            <ac:spMk id="30" creationId="{F21BF9FF-EDFE-AEEB-53C1-9A82F0A26EA8}"/>
          </ac:spMkLst>
        </pc:spChg>
        <pc:picChg chg="add del mod ord">
          <ac:chgData name="Teresa Evans (2105261)" userId="6a6f1a9b-44ef-44b7-8eb3-0668f6db3429" providerId="ADAL" clId="{031999F7-CFD7-49A1-961F-CDDE2391D1BC}" dt="2024-05-18T22:26:14.850" v="8955" actId="478"/>
          <ac:picMkLst>
            <pc:docMk/>
            <pc:sldMk cId="1096717490" sldId="263"/>
            <ac:picMk id="7" creationId="{9241E2F3-DF1C-37EC-7B87-D863E8D670D4}"/>
          </ac:picMkLst>
        </pc:picChg>
        <pc:picChg chg="add mod">
          <ac:chgData name="Teresa Evans (2105261)" userId="6a6f1a9b-44ef-44b7-8eb3-0668f6db3429" providerId="ADAL" clId="{031999F7-CFD7-49A1-961F-CDDE2391D1BC}" dt="2024-04-28T20:18:54.750" v="333" actId="26606"/>
          <ac:picMkLst>
            <pc:docMk/>
            <pc:sldMk cId="1096717490" sldId="263"/>
            <ac:picMk id="8" creationId="{E70FE96E-BB20-7948-D2A1-36C3BF508715}"/>
          </ac:picMkLst>
        </pc:picChg>
        <pc:picChg chg="add del mod">
          <ac:chgData name="Teresa Evans (2105261)" userId="6a6f1a9b-44ef-44b7-8eb3-0668f6db3429" providerId="ADAL" clId="{031999F7-CFD7-49A1-961F-CDDE2391D1BC}" dt="2024-05-18T21:30:28.303" v="8899"/>
          <ac:picMkLst>
            <pc:docMk/>
            <pc:sldMk cId="1096717490" sldId="263"/>
            <ac:picMk id="12" creationId="{F0875F5F-8687-1CB0-7E4E-63A48FF6E62B}"/>
          </ac:picMkLst>
        </pc:picChg>
        <pc:picChg chg="add del mod ord">
          <ac:chgData name="Teresa Evans (2105261)" userId="6a6f1a9b-44ef-44b7-8eb3-0668f6db3429" providerId="ADAL" clId="{031999F7-CFD7-49A1-961F-CDDE2391D1BC}" dt="2024-05-18T21:31:17.325" v="8900"/>
          <ac:picMkLst>
            <pc:docMk/>
            <pc:sldMk cId="1096717490" sldId="263"/>
            <ac:picMk id="16" creationId="{1C31D7E4-921C-5393-B7A3-2F38F23E7E9E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1096717490" sldId="263"/>
            <ac:picMk id="17" creationId="{423EEA03-80FC-16DD-8C43-D360462E01B4}"/>
          </ac:picMkLst>
        </pc:picChg>
      </pc:sldChg>
      <pc:sldChg chg="del">
        <pc:chgData name="Teresa Evans (2105261)" userId="6a6f1a9b-44ef-44b7-8eb3-0668f6db3429" providerId="ADAL" clId="{031999F7-CFD7-49A1-961F-CDDE2391D1BC}" dt="2024-05-16T09:07:50.120" v="1263" actId="2696"/>
        <pc:sldMkLst>
          <pc:docMk/>
          <pc:sldMk cId="1002104821" sldId="264"/>
        </pc:sldMkLst>
      </pc:sldChg>
      <pc:sldChg chg="del">
        <pc:chgData name="Teresa Evans (2105261)" userId="6a6f1a9b-44ef-44b7-8eb3-0668f6db3429" providerId="ADAL" clId="{031999F7-CFD7-49A1-961F-CDDE2391D1BC}" dt="2024-05-16T09:07:58.821" v="1265" actId="2696"/>
        <pc:sldMkLst>
          <pc:docMk/>
          <pc:sldMk cId="1234133501" sldId="266"/>
        </pc:sldMkLst>
      </pc:sldChg>
      <pc:sldChg chg="del">
        <pc:chgData name="Teresa Evans (2105261)" userId="6a6f1a9b-44ef-44b7-8eb3-0668f6db3429" providerId="ADAL" clId="{031999F7-CFD7-49A1-961F-CDDE2391D1BC}" dt="2024-05-16T09:08:04.764" v="1266" actId="2696"/>
        <pc:sldMkLst>
          <pc:docMk/>
          <pc:sldMk cId="327257719" sldId="267"/>
        </pc:sldMkLst>
      </pc:sldChg>
      <pc:sldChg chg="addSp delSp modSp mod modTransition modAnim">
        <pc:chgData name="Teresa Evans (2105261)" userId="6a6f1a9b-44ef-44b7-8eb3-0668f6db3429" providerId="ADAL" clId="{031999F7-CFD7-49A1-961F-CDDE2391D1BC}" dt="2024-05-18T22:26:24.833" v="8958" actId="478"/>
        <pc:sldMkLst>
          <pc:docMk/>
          <pc:sldMk cId="2759600390" sldId="268"/>
        </pc:sldMkLst>
        <pc:spChg chg="del">
          <ac:chgData name="Teresa Evans (2105261)" userId="6a6f1a9b-44ef-44b7-8eb3-0668f6db3429" providerId="ADAL" clId="{031999F7-CFD7-49A1-961F-CDDE2391D1BC}" dt="2024-05-17T20:32:59.914" v="4297" actId="478"/>
          <ac:spMkLst>
            <pc:docMk/>
            <pc:sldMk cId="2759600390" sldId="268"/>
            <ac:spMk id="2" creationId="{6C47DC31-1488-8091-935A-1B03A14A5CD8}"/>
          </ac:spMkLst>
        </pc:spChg>
        <pc:spChg chg="add mod">
          <ac:chgData name="Teresa Evans (2105261)" userId="6a6f1a9b-44ef-44b7-8eb3-0668f6db3429" providerId="ADAL" clId="{031999F7-CFD7-49A1-961F-CDDE2391D1BC}" dt="2024-05-18T19:39:20.761" v="7954" actId="207"/>
          <ac:spMkLst>
            <pc:docMk/>
            <pc:sldMk cId="2759600390" sldId="268"/>
            <ac:spMk id="2" creationId="{D10BD89F-F2B9-8FCD-BA43-60F737DC9F16}"/>
          </ac:spMkLst>
        </pc:spChg>
        <pc:spChg chg="del">
          <ac:chgData name="Teresa Evans (2105261)" userId="6a6f1a9b-44ef-44b7-8eb3-0668f6db3429" providerId="ADAL" clId="{031999F7-CFD7-49A1-961F-CDDE2391D1BC}" dt="2024-05-17T20:32:51.322" v="4295" actId="478"/>
          <ac:spMkLst>
            <pc:docMk/>
            <pc:sldMk cId="2759600390" sldId="268"/>
            <ac:spMk id="3" creationId="{62F50689-D84C-7977-0A2B-2F0FFFB2014E}"/>
          </ac:spMkLst>
        </pc:spChg>
        <pc:spChg chg="del">
          <ac:chgData name="Teresa Evans (2105261)" userId="6a6f1a9b-44ef-44b7-8eb3-0668f6db3429" providerId="ADAL" clId="{031999F7-CFD7-49A1-961F-CDDE2391D1BC}" dt="2024-05-17T20:32:42.944" v="4293" actId="478"/>
          <ac:spMkLst>
            <pc:docMk/>
            <pc:sldMk cId="2759600390" sldId="268"/>
            <ac:spMk id="4" creationId="{45A9ECAA-48CB-8CE7-4844-AA2C77D9E359}"/>
          </ac:spMkLst>
        </pc:spChg>
        <pc:spChg chg="del">
          <ac:chgData name="Teresa Evans (2105261)" userId="6a6f1a9b-44ef-44b7-8eb3-0668f6db3429" providerId="ADAL" clId="{031999F7-CFD7-49A1-961F-CDDE2391D1BC}" dt="2024-05-17T20:33:15.071" v="4301" actId="478"/>
          <ac:spMkLst>
            <pc:docMk/>
            <pc:sldMk cId="2759600390" sldId="268"/>
            <ac:spMk id="5" creationId="{E7B10A79-E2EE-5230-2C2A-E6884B5125B1}"/>
          </ac:spMkLst>
        </pc:spChg>
        <pc:spChg chg="del">
          <ac:chgData name="Teresa Evans (2105261)" userId="6a6f1a9b-44ef-44b7-8eb3-0668f6db3429" providerId="ADAL" clId="{031999F7-CFD7-49A1-961F-CDDE2391D1BC}" dt="2024-05-17T20:33:04.228" v="4299" actId="478"/>
          <ac:spMkLst>
            <pc:docMk/>
            <pc:sldMk cId="2759600390" sldId="268"/>
            <ac:spMk id="7" creationId="{BD1C6792-93C5-DED1-0872-50E165128229}"/>
          </ac:spMkLst>
        </pc:spChg>
        <pc:spChg chg="del">
          <ac:chgData name="Teresa Evans (2105261)" userId="6a6f1a9b-44ef-44b7-8eb3-0668f6db3429" providerId="ADAL" clId="{031999F7-CFD7-49A1-961F-CDDE2391D1BC}" dt="2024-05-17T20:33:22.285" v="4303" actId="478"/>
          <ac:spMkLst>
            <pc:docMk/>
            <pc:sldMk cId="2759600390" sldId="268"/>
            <ac:spMk id="8" creationId="{3B8B492D-0778-C859-9200-08161ABEBFE5}"/>
          </ac:spMkLst>
        </pc:spChg>
        <pc:spChg chg="del">
          <ac:chgData name="Teresa Evans (2105261)" userId="6a6f1a9b-44ef-44b7-8eb3-0668f6db3429" providerId="ADAL" clId="{031999F7-CFD7-49A1-961F-CDDE2391D1BC}" dt="2024-05-17T20:33:25.745" v="4304" actId="478"/>
          <ac:spMkLst>
            <pc:docMk/>
            <pc:sldMk cId="2759600390" sldId="268"/>
            <ac:spMk id="9" creationId="{B1185DEE-1419-7DB6-949B-929195894BC8}"/>
          </ac:spMkLst>
        </pc:spChg>
        <pc:spChg chg="del">
          <ac:chgData name="Teresa Evans (2105261)" userId="6a6f1a9b-44ef-44b7-8eb3-0668f6db3429" providerId="ADAL" clId="{031999F7-CFD7-49A1-961F-CDDE2391D1BC}" dt="2024-05-17T20:33:28.927" v="4305" actId="478"/>
          <ac:spMkLst>
            <pc:docMk/>
            <pc:sldMk cId="2759600390" sldId="268"/>
            <ac:spMk id="10" creationId="{A9210D02-BD78-856B-08E2-820032AC6B71}"/>
          </ac:spMkLst>
        </pc:spChg>
        <pc:spChg chg="add del mod">
          <ac:chgData name="Teresa Evans (2105261)" userId="6a6f1a9b-44ef-44b7-8eb3-0668f6db3429" providerId="ADAL" clId="{031999F7-CFD7-49A1-961F-CDDE2391D1BC}" dt="2024-05-17T20:32:48.122" v="4294" actId="478"/>
          <ac:spMkLst>
            <pc:docMk/>
            <pc:sldMk cId="2759600390" sldId="268"/>
            <ac:spMk id="11" creationId="{36F2710E-F474-3F8B-CB6A-E015FFF4C332}"/>
          </ac:spMkLst>
        </pc:spChg>
        <pc:spChg chg="add del mod">
          <ac:chgData name="Teresa Evans (2105261)" userId="6a6f1a9b-44ef-44b7-8eb3-0668f6db3429" providerId="ADAL" clId="{031999F7-CFD7-49A1-961F-CDDE2391D1BC}" dt="2024-05-17T20:32:56.821" v="4296" actId="478"/>
          <ac:spMkLst>
            <pc:docMk/>
            <pc:sldMk cId="2759600390" sldId="268"/>
            <ac:spMk id="13" creationId="{3FDFBEFD-27E5-3C5C-E1F8-377EB055EC23}"/>
          </ac:spMkLst>
        </pc:spChg>
        <pc:spChg chg="add del mod">
          <ac:chgData name="Teresa Evans (2105261)" userId="6a6f1a9b-44ef-44b7-8eb3-0668f6db3429" providerId="ADAL" clId="{031999F7-CFD7-49A1-961F-CDDE2391D1BC}" dt="2024-05-17T20:33:01.593" v="4298" actId="478"/>
          <ac:spMkLst>
            <pc:docMk/>
            <pc:sldMk cId="2759600390" sldId="268"/>
            <ac:spMk id="15" creationId="{23F1F350-83B9-CF08-E5FC-88095C3C861C}"/>
          </ac:spMkLst>
        </pc:spChg>
        <pc:spChg chg="add del mod">
          <ac:chgData name="Teresa Evans (2105261)" userId="6a6f1a9b-44ef-44b7-8eb3-0668f6db3429" providerId="ADAL" clId="{031999F7-CFD7-49A1-961F-CDDE2391D1BC}" dt="2024-05-17T20:33:11.852" v="4300" actId="478"/>
          <ac:spMkLst>
            <pc:docMk/>
            <pc:sldMk cId="2759600390" sldId="268"/>
            <ac:spMk id="17" creationId="{4C37B85E-6BE0-F5FB-AA48-9DAF04EC2837}"/>
          </ac:spMkLst>
        </pc:spChg>
        <pc:spChg chg="add del mod">
          <ac:chgData name="Teresa Evans (2105261)" userId="6a6f1a9b-44ef-44b7-8eb3-0668f6db3429" providerId="ADAL" clId="{031999F7-CFD7-49A1-961F-CDDE2391D1BC}" dt="2024-05-17T20:33:18.950" v="4302" actId="478"/>
          <ac:spMkLst>
            <pc:docMk/>
            <pc:sldMk cId="2759600390" sldId="268"/>
            <ac:spMk id="19" creationId="{B6F50EB5-ECC7-79D2-F542-EEAC9E382BF4}"/>
          </ac:spMkLst>
        </pc:spChg>
        <pc:picChg chg="add del mod ord">
          <ac:chgData name="Teresa Evans (2105261)" userId="6a6f1a9b-44ef-44b7-8eb3-0668f6db3429" providerId="ADAL" clId="{031999F7-CFD7-49A1-961F-CDDE2391D1BC}" dt="2024-05-18T22:26:24.833" v="8958" actId="478"/>
          <ac:picMkLst>
            <pc:docMk/>
            <pc:sldMk cId="2759600390" sldId="268"/>
            <ac:picMk id="3" creationId="{2F6E8701-32F2-9ABB-4C62-734A4BB33654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2759600390" sldId="268"/>
            <ac:picMk id="5" creationId="{CEB09416-9838-E4A5-948B-D0E3A4539EAF}"/>
          </ac:picMkLst>
        </pc:picChg>
      </pc:sldChg>
      <pc:sldChg chg="addSp delSp modSp mod modTransition setBg modClrScheme delAnim modAnim chgLayout modNotesTx">
        <pc:chgData name="Teresa Evans (2105261)" userId="6a6f1a9b-44ef-44b7-8eb3-0668f6db3429" providerId="ADAL" clId="{031999F7-CFD7-49A1-961F-CDDE2391D1BC}" dt="2024-05-18T22:24:59.173" v="8944"/>
        <pc:sldMkLst>
          <pc:docMk/>
          <pc:sldMk cId="417536504" sldId="272"/>
        </pc:sldMkLst>
        <pc:spChg chg="mod ord">
          <ac:chgData name="Teresa Evans (2105261)" userId="6a6f1a9b-44ef-44b7-8eb3-0668f6db3429" providerId="ADAL" clId="{031999F7-CFD7-49A1-961F-CDDE2391D1BC}" dt="2024-04-28T19:50:01.564" v="122" actId="1076"/>
          <ac:spMkLst>
            <pc:docMk/>
            <pc:sldMk cId="417536504" sldId="272"/>
            <ac:spMk id="2" creationId="{43B8BB83-CA62-C813-5584-9F9C32557A2B}"/>
          </ac:spMkLst>
        </pc:spChg>
        <pc:spChg chg="del mod">
          <ac:chgData name="Teresa Evans (2105261)" userId="6a6f1a9b-44ef-44b7-8eb3-0668f6db3429" providerId="ADAL" clId="{031999F7-CFD7-49A1-961F-CDDE2391D1BC}" dt="2024-04-28T19:47:55.345" v="78" actId="478"/>
          <ac:spMkLst>
            <pc:docMk/>
            <pc:sldMk cId="417536504" sldId="272"/>
            <ac:spMk id="3" creationId="{CA0D2251-7AFE-1B36-778C-D116EDBB7FDE}"/>
          </ac:spMkLst>
        </pc:spChg>
        <pc:spChg chg="add del mod">
          <ac:chgData name="Teresa Evans (2105261)" userId="6a6f1a9b-44ef-44b7-8eb3-0668f6db3429" providerId="ADAL" clId="{031999F7-CFD7-49A1-961F-CDDE2391D1BC}" dt="2024-04-30T07:50:16.428" v="421" actId="478"/>
          <ac:spMkLst>
            <pc:docMk/>
            <pc:sldMk cId="417536504" sldId="272"/>
            <ac:spMk id="6" creationId="{4A4E25A8-6E23-E2C5-8572-90E5759088EC}"/>
          </ac:spMkLst>
        </pc:spChg>
        <pc:spChg chg="add del mod">
          <ac:chgData name="Teresa Evans (2105261)" userId="6a6f1a9b-44ef-44b7-8eb3-0668f6db3429" providerId="ADAL" clId="{031999F7-CFD7-49A1-961F-CDDE2391D1BC}" dt="2024-04-28T19:47:58.792" v="79" actId="478"/>
          <ac:spMkLst>
            <pc:docMk/>
            <pc:sldMk cId="417536504" sldId="272"/>
            <ac:spMk id="7" creationId="{5FECEF83-4001-9142-42C0-50A83F392B26}"/>
          </ac:spMkLst>
        </pc:spChg>
        <pc:spChg chg="add del mod">
          <ac:chgData name="Teresa Evans (2105261)" userId="6a6f1a9b-44ef-44b7-8eb3-0668f6db3429" providerId="ADAL" clId="{031999F7-CFD7-49A1-961F-CDDE2391D1BC}" dt="2024-04-28T19:48:42.020" v="84"/>
          <ac:spMkLst>
            <pc:docMk/>
            <pc:sldMk cId="417536504" sldId="272"/>
            <ac:spMk id="8" creationId="{EA970654-9590-6EE3-21AE-C28C3B18517D}"/>
          </ac:spMkLst>
        </pc:spChg>
        <pc:spChg chg="add mod">
          <ac:chgData name="Teresa Evans (2105261)" userId="6a6f1a9b-44ef-44b7-8eb3-0668f6db3429" providerId="ADAL" clId="{031999F7-CFD7-49A1-961F-CDDE2391D1BC}" dt="2024-04-28T20:21:19.386" v="363" actId="2711"/>
          <ac:spMkLst>
            <pc:docMk/>
            <pc:sldMk cId="417536504" sldId="272"/>
            <ac:spMk id="9" creationId="{3168648A-2D85-380B-3334-C345DDB919DE}"/>
          </ac:spMkLst>
        </pc:spChg>
        <pc:spChg chg="add del mod">
          <ac:chgData name="Teresa Evans (2105261)" userId="6a6f1a9b-44ef-44b7-8eb3-0668f6db3429" providerId="ADAL" clId="{031999F7-CFD7-49A1-961F-CDDE2391D1BC}" dt="2024-04-28T19:46:08.296" v="8" actId="478"/>
          <ac:spMkLst>
            <pc:docMk/>
            <pc:sldMk cId="417536504" sldId="272"/>
            <ac:spMk id="10" creationId="{B54A03FC-A467-5524-11DD-53C17FD3E222}"/>
          </ac:spMkLst>
        </pc:spChg>
        <pc:spChg chg="add del mod">
          <ac:chgData name="Teresa Evans (2105261)" userId="6a6f1a9b-44ef-44b7-8eb3-0668f6db3429" providerId="ADAL" clId="{031999F7-CFD7-49A1-961F-CDDE2391D1BC}" dt="2024-04-28T19:46:03.566" v="7" actId="478"/>
          <ac:spMkLst>
            <pc:docMk/>
            <pc:sldMk cId="417536504" sldId="272"/>
            <ac:spMk id="12" creationId="{795CEB3A-956B-4FF5-A411-8D556ACC379A}"/>
          </ac:spMkLst>
        </pc:spChg>
        <pc:spChg chg="add del mod">
          <ac:chgData name="Teresa Evans (2105261)" userId="6a6f1a9b-44ef-44b7-8eb3-0668f6db3429" providerId="ADAL" clId="{031999F7-CFD7-49A1-961F-CDDE2391D1BC}" dt="2024-04-28T19:48:42.006" v="82" actId="478"/>
          <ac:spMkLst>
            <pc:docMk/>
            <pc:sldMk cId="417536504" sldId="272"/>
            <ac:spMk id="14" creationId="{7CDBB94C-F841-7CD8-4F89-7EB4C0A4F4E5}"/>
          </ac:spMkLst>
        </pc:spChg>
        <pc:picChg chg="add del mod">
          <ac:chgData name="Teresa Evans (2105261)" userId="6a6f1a9b-44ef-44b7-8eb3-0668f6db3429" providerId="ADAL" clId="{031999F7-CFD7-49A1-961F-CDDE2391D1BC}" dt="2024-04-30T07:50:16.428" v="421" actId="478"/>
          <ac:picMkLst>
            <pc:docMk/>
            <pc:sldMk cId="417536504" sldId="272"/>
            <ac:picMk id="4" creationId="{D01F832A-2F36-1D0C-2417-64E634B3B170}"/>
          </ac:picMkLst>
        </pc:picChg>
        <pc:picChg chg="add del mod ord">
          <ac:chgData name="Teresa Evans (2105261)" userId="6a6f1a9b-44ef-44b7-8eb3-0668f6db3429" providerId="ADAL" clId="{031999F7-CFD7-49A1-961F-CDDE2391D1BC}" dt="2024-05-18T22:24:27.461" v="8940"/>
          <ac:picMkLst>
            <pc:docMk/>
            <pc:sldMk cId="417536504" sldId="272"/>
            <ac:picMk id="4" creationId="{DB45A795-757C-F075-6BC5-2C96DDB16647}"/>
          </ac:picMkLst>
        </pc:picChg>
        <pc:picChg chg="add mod">
          <ac:chgData name="Teresa Evans (2105261)" userId="6a6f1a9b-44ef-44b7-8eb3-0668f6db3429" providerId="ADAL" clId="{031999F7-CFD7-49A1-961F-CDDE2391D1BC}" dt="2024-04-28T20:09:28.282" v="236" actId="1440"/>
          <ac:picMkLst>
            <pc:docMk/>
            <pc:sldMk cId="417536504" sldId="272"/>
            <ac:picMk id="5" creationId="{53876950-53D3-DED0-C197-F3DBDB93D2FB}"/>
          </ac:picMkLst>
        </pc:picChg>
        <pc:picChg chg="add del mod">
          <ac:chgData name="Teresa Evans (2105261)" userId="6a6f1a9b-44ef-44b7-8eb3-0668f6db3429" providerId="ADAL" clId="{031999F7-CFD7-49A1-961F-CDDE2391D1BC}" dt="2024-05-18T22:24:33.727" v="8941" actId="478"/>
          <ac:picMkLst>
            <pc:docMk/>
            <pc:sldMk cId="417536504" sldId="272"/>
            <ac:picMk id="6" creationId="{6DB66BF0-A403-7879-9E7A-CCDE157B1475}"/>
          </ac:picMkLst>
        </pc:picChg>
        <pc:picChg chg="add mod ord">
          <ac:chgData name="Teresa Evans (2105261)" userId="6a6f1a9b-44ef-44b7-8eb3-0668f6db3429" providerId="ADAL" clId="{031999F7-CFD7-49A1-961F-CDDE2391D1BC}" dt="2024-04-30T07:53:16.372" v="434"/>
          <ac:picMkLst>
            <pc:docMk/>
            <pc:sldMk cId="417536504" sldId="272"/>
            <ac:picMk id="8" creationId="{4E609ED9-A131-7170-5B78-58A7905E1553}"/>
          </ac:picMkLst>
        </pc:picChg>
        <pc:picChg chg="add del mod">
          <ac:chgData name="Teresa Evans (2105261)" userId="6a6f1a9b-44ef-44b7-8eb3-0668f6db3429" providerId="ADAL" clId="{031999F7-CFD7-49A1-961F-CDDE2391D1BC}" dt="2024-05-18T20:48:14.348" v="8812"/>
          <ac:picMkLst>
            <pc:docMk/>
            <pc:sldMk cId="417536504" sldId="272"/>
            <ac:picMk id="10" creationId="{C32D514B-8DFE-F07E-ED2D-9E7507C6B0CA}"/>
          </ac:picMkLst>
        </pc:picChg>
        <pc:picChg chg="add del mod ord">
          <ac:chgData name="Teresa Evans (2105261)" userId="6a6f1a9b-44ef-44b7-8eb3-0668f6db3429" providerId="ADAL" clId="{031999F7-CFD7-49A1-961F-CDDE2391D1BC}" dt="2024-05-18T20:48:24.670" v="8813"/>
          <ac:picMkLst>
            <pc:docMk/>
            <pc:sldMk cId="417536504" sldId="272"/>
            <ac:picMk id="13" creationId="{05B9AA15-9D93-53A0-DCD3-1034AFCF05B3}"/>
          </ac:picMkLst>
        </pc:picChg>
        <pc:picChg chg="add del mod">
          <ac:chgData name="Teresa Evans (2105261)" userId="6a6f1a9b-44ef-44b7-8eb3-0668f6db3429" providerId="ADAL" clId="{031999F7-CFD7-49A1-961F-CDDE2391D1BC}" dt="2024-05-18T21:09:34.903" v="8838"/>
          <ac:picMkLst>
            <pc:docMk/>
            <pc:sldMk cId="417536504" sldId="272"/>
            <ac:picMk id="14" creationId="{7A83AD2E-18FE-3DB4-EBA3-B3F9355BF223}"/>
          </ac:picMkLst>
        </pc:picChg>
        <pc:picChg chg="add del mod ord">
          <ac:chgData name="Teresa Evans (2105261)" userId="6a6f1a9b-44ef-44b7-8eb3-0668f6db3429" providerId="ADAL" clId="{031999F7-CFD7-49A1-961F-CDDE2391D1BC}" dt="2024-05-18T21:09:45.535" v="8839"/>
          <ac:picMkLst>
            <pc:docMk/>
            <pc:sldMk cId="417536504" sldId="272"/>
            <ac:picMk id="18" creationId="{62B454D4-D656-02D8-A5C4-981A94EDA340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417536504" sldId="272"/>
            <ac:picMk id="19" creationId="{4929F928-F637-A059-4FFE-0431D42CA7BF}"/>
          </ac:picMkLst>
        </pc:picChg>
      </pc:sldChg>
      <pc:sldChg chg="addSp delSp modSp mod modTransition setBg modClrScheme modAnim chgLayout modNotesTx">
        <pc:chgData name="Teresa Evans (2105261)" userId="6a6f1a9b-44ef-44b7-8eb3-0668f6db3429" providerId="ADAL" clId="{031999F7-CFD7-49A1-961F-CDDE2391D1BC}" dt="2024-05-18T22:25:36.771" v="8950" actId="478"/>
        <pc:sldMkLst>
          <pc:docMk/>
          <pc:sldMk cId="3474133943" sldId="273"/>
        </pc:sldMkLst>
        <pc:spChg chg="add mod">
          <ac:chgData name="Teresa Evans (2105261)" userId="6a6f1a9b-44ef-44b7-8eb3-0668f6db3429" providerId="ADAL" clId="{031999F7-CFD7-49A1-961F-CDDE2391D1BC}" dt="2024-05-18T18:29:52.233" v="7435" actId="1076"/>
          <ac:spMkLst>
            <pc:docMk/>
            <pc:sldMk cId="3474133943" sldId="273"/>
            <ac:spMk id="2" creationId="{8A0E2015-E6E6-72D3-34A4-7A153DDB8FD6}"/>
          </ac:spMkLst>
        </pc:spChg>
        <pc:spChg chg="add del mod">
          <ac:chgData name="Teresa Evans (2105261)" userId="6a6f1a9b-44ef-44b7-8eb3-0668f6db3429" providerId="ADAL" clId="{031999F7-CFD7-49A1-961F-CDDE2391D1BC}" dt="2024-05-17T13:30:12.413" v="2391" actId="21"/>
          <ac:spMkLst>
            <pc:docMk/>
            <pc:sldMk cId="3474133943" sldId="273"/>
            <ac:spMk id="3" creationId="{E87A301B-DA82-4FD0-F27A-E6927E6D8ACF}"/>
          </ac:spMkLst>
        </pc:spChg>
        <pc:spChg chg="del">
          <ac:chgData name="Teresa Evans (2105261)" userId="6a6f1a9b-44ef-44b7-8eb3-0668f6db3429" providerId="ADAL" clId="{031999F7-CFD7-49A1-961F-CDDE2391D1BC}" dt="2024-04-28T19:51:40.345" v="125" actId="478"/>
          <ac:spMkLst>
            <pc:docMk/>
            <pc:sldMk cId="3474133943" sldId="273"/>
            <ac:spMk id="4" creationId="{45878135-3F5C-BB53-0082-122956799B79}"/>
          </ac:spMkLst>
        </pc:spChg>
        <pc:spChg chg="add del mod">
          <ac:chgData name="Teresa Evans (2105261)" userId="6a6f1a9b-44ef-44b7-8eb3-0668f6db3429" providerId="ADAL" clId="{031999F7-CFD7-49A1-961F-CDDE2391D1BC}" dt="2024-04-28T19:51:36.568" v="124" actId="478"/>
          <ac:spMkLst>
            <pc:docMk/>
            <pc:sldMk cId="3474133943" sldId="273"/>
            <ac:spMk id="5" creationId="{6E2F2BA9-2A7E-ADB7-176E-A2BBCC295838}"/>
          </ac:spMkLst>
        </pc:spChg>
        <pc:spChg chg="add del mod">
          <ac:chgData name="Teresa Evans (2105261)" userId="6a6f1a9b-44ef-44b7-8eb3-0668f6db3429" providerId="ADAL" clId="{031999F7-CFD7-49A1-961F-CDDE2391D1BC}" dt="2024-04-28T19:51:46.595" v="126" actId="478"/>
          <ac:spMkLst>
            <pc:docMk/>
            <pc:sldMk cId="3474133943" sldId="273"/>
            <ac:spMk id="7" creationId="{E812C730-2457-291F-526C-01C9DAD66B2F}"/>
          </ac:spMkLst>
        </pc:spChg>
        <pc:spChg chg="add del mod">
          <ac:chgData name="Teresa Evans (2105261)" userId="6a6f1a9b-44ef-44b7-8eb3-0668f6db3429" providerId="ADAL" clId="{031999F7-CFD7-49A1-961F-CDDE2391D1BC}" dt="2024-04-28T19:59:28.193" v="131" actId="26606"/>
          <ac:spMkLst>
            <pc:docMk/>
            <pc:sldMk cId="3474133943" sldId="273"/>
            <ac:spMk id="14" creationId="{416822F3-7720-D8D3-7E0F-B08276520BB1}"/>
          </ac:spMkLst>
        </pc:spChg>
        <pc:spChg chg="add del mod">
          <ac:chgData name="Teresa Evans (2105261)" userId="6a6f1a9b-44ef-44b7-8eb3-0668f6db3429" providerId="ADAL" clId="{031999F7-CFD7-49A1-961F-CDDE2391D1BC}" dt="2024-04-28T19:59:28.193" v="131" actId="26606"/>
          <ac:spMkLst>
            <pc:docMk/>
            <pc:sldMk cId="3474133943" sldId="273"/>
            <ac:spMk id="16" creationId="{838CAC30-A6B8-3868-DD99-530158002485}"/>
          </ac:spMkLst>
        </pc:spChg>
        <pc:spChg chg="add del mod">
          <ac:chgData name="Teresa Evans (2105261)" userId="6a6f1a9b-44ef-44b7-8eb3-0668f6db3429" providerId="ADAL" clId="{031999F7-CFD7-49A1-961F-CDDE2391D1BC}" dt="2024-04-28T19:59:28.193" v="131" actId="26606"/>
          <ac:spMkLst>
            <pc:docMk/>
            <pc:sldMk cId="3474133943" sldId="273"/>
            <ac:spMk id="18" creationId="{3D59355D-3342-A87E-7B8E-3BA761F88D96}"/>
          </ac:spMkLst>
        </pc:spChg>
        <pc:spChg chg="add del mod">
          <ac:chgData name="Teresa Evans (2105261)" userId="6a6f1a9b-44ef-44b7-8eb3-0668f6db3429" providerId="ADAL" clId="{031999F7-CFD7-49A1-961F-CDDE2391D1BC}" dt="2024-04-28T19:59:28.193" v="131" actId="26606"/>
          <ac:spMkLst>
            <pc:docMk/>
            <pc:sldMk cId="3474133943" sldId="273"/>
            <ac:spMk id="20" creationId="{E3E7CFD7-3745-E05B-A4CA-42BF5F92DAD2}"/>
          </ac:spMkLst>
        </pc:spChg>
        <pc:spChg chg="add del mod">
          <ac:chgData name="Teresa Evans (2105261)" userId="6a6f1a9b-44ef-44b7-8eb3-0668f6db3429" providerId="ADAL" clId="{031999F7-CFD7-49A1-961F-CDDE2391D1BC}" dt="2024-04-28T19:59:28.193" v="131" actId="26606"/>
          <ac:spMkLst>
            <pc:docMk/>
            <pc:sldMk cId="3474133943" sldId="273"/>
            <ac:spMk id="22" creationId="{9E2C1623-E819-5D3B-FA21-AA1CB8740AD8}"/>
          </ac:spMkLst>
        </pc:spChg>
        <pc:spChg chg="add del mod">
          <ac:chgData name="Teresa Evans (2105261)" userId="6a6f1a9b-44ef-44b7-8eb3-0668f6db3429" providerId="ADAL" clId="{031999F7-CFD7-49A1-961F-CDDE2391D1BC}" dt="2024-04-28T19:59:31.556" v="133" actId="26606"/>
          <ac:spMkLst>
            <pc:docMk/>
            <pc:sldMk cId="3474133943" sldId="273"/>
            <ac:spMk id="24" creationId="{7F235C55-D6AD-7CE4-17BB-59ABB4BFD7E8}"/>
          </ac:spMkLst>
        </pc:spChg>
        <pc:spChg chg="add del mod">
          <ac:chgData name="Teresa Evans (2105261)" userId="6a6f1a9b-44ef-44b7-8eb3-0668f6db3429" providerId="ADAL" clId="{031999F7-CFD7-49A1-961F-CDDE2391D1BC}" dt="2024-04-28T19:59:31.556" v="133" actId="26606"/>
          <ac:spMkLst>
            <pc:docMk/>
            <pc:sldMk cId="3474133943" sldId="273"/>
            <ac:spMk id="25" creationId="{74BB69F0-1F40-ABE8-96EF-CD0D4F5A2C1D}"/>
          </ac:spMkLst>
        </pc:spChg>
        <pc:spChg chg="add del mod">
          <ac:chgData name="Teresa Evans (2105261)" userId="6a6f1a9b-44ef-44b7-8eb3-0668f6db3429" providerId="ADAL" clId="{031999F7-CFD7-49A1-961F-CDDE2391D1BC}" dt="2024-04-28T19:59:31.556" v="133" actId="26606"/>
          <ac:spMkLst>
            <pc:docMk/>
            <pc:sldMk cId="3474133943" sldId="273"/>
            <ac:spMk id="26" creationId="{71B1844B-CC78-94BD-F69C-1A77B7693C61}"/>
          </ac:spMkLst>
        </pc:spChg>
        <pc:spChg chg="add del mod">
          <ac:chgData name="Teresa Evans (2105261)" userId="6a6f1a9b-44ef-44b7-8eb3-0668f6db3429" providerId="ADAL" clId="{031999F7-CFD7-49A1-961F-CDDE2391D1BC}" dt="2024-04-28T19:59:31.556" v="133" actId="26606"/>
          <ac:spMkLst>
            <pc:docMk/>
            <pc:sldMk cId="3474133943" sldId="273"/>
            <ac:spMk id="27" creationId="{A2E5CA62-9398-40E7-FB6E-3F1A30610B91}"/>
          </ac:spMkLst>
        </pc:spChg>
        <pc:spChg chg="add del mod">
          <ac:chgData name="Teresa Evans (2105261)" userId="6a6f1a9b-44ef-44b7-8eb3-0668f6db3429" providerId="ADAL" clId="{031999F7-CFD7-49A1-961F-CDDE2391D1BC}" dt="2024-04-28T19:59:31.556" v="133" actId="26606"/>
          <ac:spMkLst>
            <pc:docMk/>
            <pc:sldMk cId="3474133943" sldId="273"/>
            <ac:spMk id="28" creationId="{92033035-A695-D282-272C-75790FC363A5}"/>
          </ac:spMkLst>
        </pc:spChg>
        <pc:spChg chg="add del mod">
          <ac:chgData name="Teresa Evans (2105261)" userId="6a6f1a9b-44ef-44b7-8eb3-0668f6db3429" providerId="ADAL" clId="{031999F7-CFD7-49A1-961F-CDDE2391D1BC}" dt="2024-04-28T19:59:38.779" v="135" actId="26606"/>
          <ac:spMkLst>
            <pc:docMk/>
            <pc:sldMk cId="3474133943" sldId="273"/>
            <ac:spMk id="30" creationId="{B715DD4D-814A-7C46-7DED-46BACEE06C36}"/>
          </ac:spMkLst>
        </pc:spChg>
        <pc:spChg chg="add del mod">
          <ac:chgData name="Teresa Evans (2105261)" userId="6a6f1a9b-44ef-44b7-8eb3-0668f6db3429" providerId="ADAL" clId="{031999F7-CFD7-49A1-961F-CDDE2391D1BC}" dt="2024-04-28T19:59:38.779" v="135" actId="26606"/>
          <ac:spMkLst>
            <pc:docMk/>
            <pc:sldMk cId="3474133943" sldId="273"/>
            <ac:spMk id="31" creationId="{140FD3FD-AE2A-0C7E-85F1-33C870AF565D}"/>
          </ac:spMkLst>
        </pc:spChg>
        <pc:spChg chg="add del mod">
          <ac:chgData name="Teresa Evans (2105261)" userId="6a6f1a9b-44ef-44b7-8eb3-0668f6db3429" providerId="ADAL" clId="{031999F7-CFD7-49A1-961F-CDDE2391D1BC}" dt="2024-04-28T19:59:38.779" v="135" actId="26606"/>
          <ac:spMkLst>
            <pc:docMk/>
            <pc:sldMk cId="3474133943" sldId="273"/>
            <ac:spMk id="32" creationId="{A4528595-1C4C-7D5F-6197-DDF2FA5814A3}"/>
          </ac:spMkLst>
        </pc:spChg>
        <pc:spChg chg="add del mod">
          <ac:chgData name="Teresa Evans (2105261)" userId="6a6f1a9b-44ef-44b7-8eb3-0668f6db3429" providerId="ADAL" clId="{031999F7-CFD7-49A1-961F-CDDE2391D1BC}" dt="2024-04-28T19:59:38.779" v="135" actId="26606"/>
          <ac:spMkLst>
            <pc:docMk/>
            <pc:sldMk cId="3474133943" sldId="273"/>
            <ac:spMk id="33" creationId="{20BD2219-4C8A-DE35-6F45-10504F154E64}"/>
          </ac:spMkLst>
        </pc:spChg>
        <pc:spChg chg="add del mod">
          <ac:chgData name="Teresa Evans (2105261)" userId="6a6f1a9b-44ef-44b7-8eb3-0668f6db3429" providerId="ADAL" clId="{031999F7-CFD7-49A1-961F-CDDE2391D1BC}" dt="2024-04-28T19:59:38.779" v="135" actId="26606"/>
          <ac:spMkLst>
            <pc:docMk/>
            <pc:sldMk cId="3474133943" sldId="273"/>
            <ac:spMk id="34" creationId="{4168BB2C-B0C9-D56B-D187-7E78C8FD82A8}"/>
          </ac:spMkLst>
        </pc:spChg>
        <pc:spChg chg="add mod">
          <ac:chgData name="Teresa Evans (2105261)" userId="6a6f1a9b-44ef-44b7-8eb3-0668f6db3429" providerId="ADAL" clId="{031999F7-CFD7-49A1-961F-CDDE2391D1BC}" dt="2024-05-17T13:32:16.382" v="2407" actId="1076"/>
          <ac:spMkLst>
            <pc:docMk/>
            <pc:sldMk cId="3474133943" sldId="273"/>
            <ac:spMk id="36" creationId="{416822F3-7720-D8D3-7E0F-B08276520BB1}"/>
          </ac:spMkLst>
        </pc:spChg>
        <pc:spChg chg="add del mod">
          <ac:chgData name="Teresa Evans (2105261)" userId="6a6f1a9b-44ef-44b7-8eb3-0668f6db3429" providerId="ADAL" clId="{031999F7-CFD7-49A1-961F-CDDE2391D1BC}" dt="2024-05-17T13:04:31.870" v="2010" actId="478"/>
          <ac:spMkLst>
            <pc:docMk/>
            <pc:sldMk cId="3474133943" sldId="273"/>
            <ac:spMk id="37" creationId="{838CAC30-A6B8-3868-DD99-530158002485}"/>
          </ac:spMkLst>
        </pc:spChg>
        <pc:spChg chg="add del mod">
          <ac:chgData name="Teresa Evans (2105261)" userId="6a6f1a9b-44ef-44b7-8eb3-0668f6db3429" providerId="ADAL" clId="{031999F7-CFD7-49A1-961F-CDDE2391D1BC}" dt="2024-04-28T19:59:57.772" v="139" actId="478"/>
          <ac:spMkLst>
            <pc:docMk/>
            <pc:sldMk cId="3474133943" sldId="273"/>
            <ac:spMk id="38" creationId="{3D59355D-3342-A87E-7B8E-3BA761F88D96}"/>
          </ac:spMkLst>
        </pc:spChg>
        <pc:spChg chg="add del mod">
          <ac:chgData name="Teresa Evans (2105261)" userId="6a6f1a9b-44ef-44b7-8eb3-0668f6db3429" providerId="ADAL" clId="{031999F7-CFD7-49A1-961F-CDDE2391D1BC}" dt="2024-04-28T19:59:52.633" v="138" actId="478"/>
          <ac:spMkLst>
            <pc:docMk/>
            <pc:sldMk cId="3474133943" sldId="273"/>
            <ac:spMk id="39" creationId="{E3E7CFD7-3745-E05B-A4CA-42BF5F92DAD2}"/>
          </ac:spMkLst>
        </pc:spChg>
        <pc:spChg chg="add del mod">
          <ac:chgData name="Teresa Evans (2105261)" userId="6a6f1a9b-44ef-44b7-8eb3-0668f6db3429" providerId="ADAL" clId="{031999F7-CFD7-49A1-961F-CDDE2391D1BC}" dt="2024-04-28T19:59:48.757" v="137" actId="478"/>
          <ac:spMkLst>
            <pc:docMk/>
            <pc:sldMk cId="3474133943" sldId="273"/>
            <ac:spMk id="40" creationId="{9E2C1623-E819-5D3B-FA21-AA1CB8740AD8}"/>
          </ac:spMkLst>
        </pc:spChg>
        <pc:spChg chg="add del">
          <ac:chgData name="Teresa Evans (2105261)" userId="6a6f1a9b-44ef-44b7-8eb3-0668f6db3429" providerId="ADAL" clId="{031999F7-CFD7-49A1-961F-CDDE2391D1BC}" dt="2024-05-17T20:21:31.855" v="4244" actId="478"/>
          <ac:spMkLst>
            <pc:docMk/>
            <pc:sldMk cId="3474133943" sldId="273"/>
            <ac:spMk id="41" creationId="{7450E974-56A2-C6BB-756E-164645D2BBE4}"/>
          </ac:spMkLst>
        </pc:spChg>
        <pc:spChg chg="add del">
          <ac:chgData name="Teresa Evans (2105261)" userId="6a6f1a9b-44ef-44b7-8eb3-0668f6db3429" providerId="ADAL" clId="{031999F7-CFD7-49A1-961F-CDDE2391D1BC}" dt="2024-05-17T20:21:36.057" v="4245" actId="478"/>
          <ac:spMkLst>
            <pc:docMk/>
            <pc:sldMk cId="3474133943" sldId="273"/>
            <ac:spMk id="43" creationId="{567970DA-9BF3-6E53-21D4-637F5439FDC1}"/>
          </ac:spMkLst>
        </pc:spChg>
        <pc:spChg chg="add del">
          <ac:chgData name="Teresa Evans (2105261)" userId="6a6f1a9b-44ef-44b7-8eb3-0668f6db3429" providerId="ADAL" clId="{031999F7-CFD7-49A1-961F-CDDE2391D1BC}" dt="2024-05-17T20:21:39.162" v="4246" actId="478"/>
          <ac:spMkLst>
            <pc:docMk/>
            <pc:sldMk cId="3474133943" sldId="273"/>
            <ac:spMk id="45" creationId="{A0A8BFAC-AD83-C6C9-C933-025442F1906A}"/>
          </ac:spMkLst>
        </pc:spChg>
        <pc:graphicFrameChg chg="del">
          <ac:chgData name="Teresa Evans (2105261)" userId="6a6f1a9b-44ef-44b7-8eb3-0668f6db3429" providerId="ADAL" clId="{031999F7-CFD7-49A1-961F-CDDE2391D1BC}" dt="2024-04-28T19:51:30.034" v="123" actId="478"/>
          <ac:graphicFrameMkLst>
            <pc:docMk/>
            <pc:sldMk cId="3474133943" sldId="273"/>
            <ac:graphicFrameMk id="2" creationId="{14883AB6-E6D8-70A9-3CCB-61E120FC6000}"/>
          </ac:graphicFrameMkLst>
        </pc:graphicFrameChg>
        <pc:picChg chg="add del mod ord">
          <ac:chgData name="Teresa Evans (2105261)" userId="6a6f1a9b-44ef-44b7-8eb3-0668f6db3429" providerId="ADAL" clId="{031999F7-CFD7-49A1-961F-CDDE2391D1BC}" dt="2024-05-18T22:25:36.771" v="8950" actId="478"/>
          <ac:picMkLst>
            <pc:docMk/>
            <pc:sldMk cId="3474133943" sldId="273"/>
            <ac:picMk id="3" creationId="{BB7743F9-F941-5064-A87B-3285A5A15351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3474133943" sldId="273"/>
            <ac:picMk id="6" creationId="{95A870AD-C68C-76B5-B179-C0D15B5A5295}"/>
          </ac:picMkLst>
        </pc:picChg>
        <pc:picChg chg="add mod ord">
          <ac:chgData name="Teresa Evans (2105261)" userId="6a6f1a9b-44ef-44b7-8eb3-0668f6db3429" providerId="ADAL" clId="{031999F7-CFD7-49A1-961F-CDDE2391D1BC}" dt="2024-05-17T13:31:39.794" v="2399" actId="26606"/>
          <ac:picMkLst>
            <pc:docMk/>
            <pc:sldMk cId="3474133943" sldId="273"/>
            <ac:picMk id="9" creationId="{BB83AFEC-0676-F263-094F-B2D0E6AF06C9}"/>
          </ac:picMkLst>
        </pc:picChg>
      </pc:sldChg>
      <pc:sldChg chg="addSp delSp modSp mod ord modTransition setBg modClrScheme modAnim chgLayout modNotesTx">
        <pc:chgData name="Teresa Evans (2105261)" userId="6a6f1a9b-44ef-44b7-8eb3-0668f6db3429" providerId="ADAL" clId="{031999F7-CFD7-49A1-961F-CDDE2391D1BC}" dt="2024-05-18T22:25:27.978" v="8948" actId="478"/>
        <pc:sldMkLst>
          <pc:docMk/>
          <pc:sldMk cId="520000563" sldId="278"/>
        </pc:sldMkLst>
        <pc:spChg chg="mod">
          <ac:chgData name="Teresa Evans (2105261)" userId="6a6f1a9b-44ef-44b7-8eb3-0668f6db3429" providerId="ADAL" clId="{031999F7-CFD7-49A1-961F-CDDE2391D1BC}" dt="2024-05-17T13:20:29.526" v="2273" actId="1076"/>
          <ac:spMkLst>
            <pc:docMk/>
            <pc:sldMk cId="520000563" sldId="278"/>
            <ac:spMk id="3" creationId="{61377AF6-2477-81EC-D1BC-43FD72DF18F6}"/>
          </ac:spMkLst>
        </pc:spChg>
        <pc:spChg chg="add del mod">
          <ac:chgData name="Teresa Evans (2105261)" userId="6a6f1a9b-44ef-44b7-8eb3-0668f6db3429" providerId="ADAL" clId="{031999F7-CFD7-49A1-961F-CDDE2391D1BC}" dt="2024-05-17T12:48:46.064" v="1725" actId="478"/>
          <ac:spMkLst>
            <pc:docMk/>
            <pc:sldMk cId="520000563" sldId="278"/>
            <ac:spMk id="4" creationId="{7D22979E-3092-0441-A4F6-C4C9204237C0}"/>
          </ac:spMkLst>
        </pc:spChg>
        <pc:spChg chg="add del mod">
          <ac:chgData name="Teresa Evans (2105261)" userId="6a6f1a9b-44ef-44b7-8eb3-0668f6db3429" providerId="ADAL" clId="{031999F7-CFD7-49A1-961F-CDDE2391D1BC}" dt="2024-05-17T13:18:07.523" v="2255" actId="21"/>
          <ac:spMkLst>
            <pc:docMk/>
            <pc:sldMk cId="520000563" sldId="278"/>
            <ac:spMk id="5" creationId="{4409F88C-8EC0-5703-9EF2-76F7A8281634}"/>
          </ac:spMkLst>
        </pc:spChg>
        <pc:spChg chg="add del mod">
          <ac:chgData name="Teresa Evans (2105261)" userId="6a6f1a9b-44ef-44b7-8eb3-0668f6db3429" providerId="ADAL" clId="{031999F7-CFD7-49A1-961F-CDDE2391D1BC}" dt="2024-05-17T13:04:47.926" v="2018" actId="21"/>
          <ac:spMkLst>
            <pc:docMk/>
            <pc:sldMk cId="520000563" sldId="278"/>
            <ac:spMk id="6" creationId="{567F9162-DEF2-76B3-840D-AEC7B2890E76}"/>
          </ac:spMkLst>
        </pc:spChg>
        <pc:spChg chg="add del mod">
          <ac:chgData name="Teresa Evans (2105261)" userId="6a6f1a9b-44ef-44b7-8eb3-0668f6db3429" providerId="ADAL" clId="{031999F7-CFD7-49A1-961F-CDDE2391D1BC}" dt="2024-05-17T13:04:59.902" v="2020" actId="21"/>
          <ac:spMkLst>
            <pc:docMk/>
            <pc:sldMk cId="520000563" sldId="278"/>
            <ac:spMk id="7" creationId="{07B9C35F-4516-7950-5713-B049AE8CF210}"/>
          </ac:spMkLst>
        </pc:spChg>
        <pc:spChg chg="add mod ord">
          <ac:chgData name="Teresa Evans (2105261)" userId="6a6f1a9b-44ef-44b7-8eb3-0668f6db3429" providerId="ADAL" clId="{031999F7-CFD7-49A1-961F-CDDE2391D1BC}" dt="2024-05-18T18:17:23.359" v="7156" actId="20577"/>
          <ac:spMkLst>
            <pc:docMk/>
            <pc:sldMk cId="520000563" sldId="278"/>
            <ac:spMk id="8" creationId="{177B5E89-1A3A-1BF5-E079-A8868C95592B}"/>
          </ac:spMkLst>
        </pc:spChg>
        <pc:spChg chg="add del mod">
          <ac:chgData name="Teresa Evans (2105261)" userId="6a6f1a9b-44ef-44b7-8eb3-0668f6db3429" providerId="ADAL" clId="{031999F7-CFD7-49A1-961F-CDDE2391D1BC}" dt="2024-04-28T20:07:47.073" v="201" actId="26606"/>
          <ac:spMkLst>
            <pc:docMk/>
            <pc:sldMk cId="520000563" sldId="278"/>
            <ac:spMk id="8" creationId="{C1DCCAA8-26DF-B428-077D-118B73AB767A}"/>
          </ac:spMkLst>
        </pc:spChg>
        <pc:spChg chg="add">
          <ac:chgData name="Teresa Evans (2105261)" userId="6a6f1a9b-44ef-44b7-8eb3-0668f6db3429" providerId="ADAL" clId="{031999F7-CFD7-49A1-961F-CDDE2391D1BC}" dt="2024-05-17T12:54:13.035" v="1757"/>
          <ac:spMkLst>
            <pc:docMk/>
            <pc:sldMk cId="520000563" sldId="278"/>
            <ac:spMk id="9" creationId="{1CD7A759-45D1-4F62-479B-43BCCEDC9B05}"/>
          </ac:spMkLst>
        </pc:spChg>
        <pc:spChg chg="add del mod">
          <ac:chgData name="Teresa Evans (2105261)" userId="6a6f1a9b-44ef-44b7-8eb3-0668f6db3429" providerId="ADAL" clId="{031999F7-CFD7-49A1-961F-CDDE2391D1BC}" dt="2024-04-28T20:07:47.073" v="201" actId="26606"/>
          <ac:spMkLst>
            <pc:docMk/>
            <pc:sldMk cId="520000563" sldId="278"/>
            <ac:spMk id="10" creationId="{AAD1191B-263C-D697-28B2-A972594C29D3}"/>
          </ac:spMkLst>
        </pc:spChg>
        <pc:spChg chg="add del mod">
          <ac:chgData name="Teresa Evans (2105261)" userId="6a6f1a9b-44ef-44b7-8eb3-0668f6db3429" providerId="ADAL" clId="{031999F7-CFD7-49A1-961F-CDDE2391D1BC}" dt="2024-04-28T20:07:47.073" v="201" actId="26606"/>
          <ac:spMkLst>
            <pc:docMk/>
            <pc:sldMk cId="520000563" sldId="278"/>
            <ac:spMk id="12" creationId="{689EEC55-5015-302E-7047-68E27746A1E8}"/>
          </ac:spMkLst>
        </pc:spChg>
        <pc:spChg chg="add del mod">
          <ac:chgData name="Teresa Evans (2105261)" userId="6a6f1a9b-44ef-44b7-8eb3-0668f6db3429" providerId="ADAL" clId="{031999F7-CFD7-49A1-961F-CDDE2391D1BC}" dt="2024-05-17T13:20:53.529" v="2278" actId="478"/>
          <ac:spMkLst>
            <pc:docMk/>
            <pc:sldMk cId="520000563" sldId="278"/>
            <ac:spMk id="13" creationId="{71577ADD-B821-20F1-4FD5-8FBDCC648846}"/>
          </ac:spMkLst>
        </pc:spChg>
        <pc:spChg chg="add del mod">
          <ac:chgData name="Teresa Evans (2105261)" userId="6a6f1a9b-44ef-44b7-8eb3-0668f6db3429" providerId="ADAL" clId="{031999F7-CFD7-49A1-961F-CDDE2391D1BC}" dt="2024-04-28T20:07:47.073" v="201" actId="26606"/>
          <ac:spMkLst>
            <pc:docMk/>
            <pc:sldMk cId="520000563" sldId="278"/>
            <ac:spMk id="14" creationId="{D1A47C95-0149-F5C9-959D-0E217A775A3F}"/>
          </ac:spMkLst>
        </pc:spChg>
        <pc:spChg chg="add del mod">
          <ac:chgData name="Teresa Evans (2105261)" userId="6a6f1a9b-44ef-44b7-8eb3-0668f6db3429" providerId="ADAL" clId="{031999F7-CFD7-49A1-961F-CDDE2391D1BC}" dt="2024-05-17T13:20:41.632" v="2275" actId="478"/>
          <ac:spMkLst>
            <pc:docMk/>
            <pc:sldMk cId="520000563" sldId="278"/>
            <ac:spMk id="15" creationId="{5620EC35-5F44-675F-1BCF-9D6F15A1C452}"/>
          </ac:spMkLst>
        </pc:spChg>
        <pc:spChg chg="add del mod">
          <ac:chgData name="Teresa Evans (2105261)" userId="6a6f1a9b-44ef-44b7-8eb3-0668f6db3429" providerId="ADAL" clId="{031999F7-CFD7-49A1-961F-CDDE2391D1BC}" dt="2024-05-17T13:20:46.629" v="2277" actId="478"/>
          <ac:spMkLst>
            <pc:docMk/>
            <pc:sldMk cId="520000563" sldId="278"/>
            <ac:spMk id="17" creationId="{518798DC-AEB3-07E4-C22F-C3B291B37552}"/>
          </ac:spMkLst>
        </pc:spChg>
        <pc:picChg chg="add mod ord">
          <ac:chgData name="Teresa Evans (2105261)" userId="6a6f1a9b-44ef-44b7-8eb3-0668f6db3429" providerId="ADAL" clId="{031999F7-CFD7-49A1-961F-CDDE2391D1BC}" dt="2024-05-17T13:19:03.660" v="2261" actId="26606"/>
          <ac:picMkLst>
            <pc:docMk/>
            <pc:sldMk cId="520000563" sldId="278"/>
            <ac:picMk id="2" creationId="{7105C2D4-2410-F454-E6DB-246669A41B2A}"/>
          </ac:picMkLst>
        </pc:picChg>
        <pc:picChg chg="add del mod ord">
          <ac:chgData name="Teresa Evans (2105261)" userId="6a6f1a9b-44ef-44b7-8eb3-0668f6db3429" providerId="ADAL" clId="{031999F7-CFD7-49A1-961F-CDDE2391D1BC}" dt="2024-05-18T22:25:27.978" v="8948" actId="478"/>
          <ac:picMkLst>
            <pc:docMk/>
            <pc:sldMk cId="520000563" sldId="278"/>
            <ac:picMk id="4" creationId="{D59D6A2F-38BB-F27F-7BB0-BAD3C03D621A}"/>
          </ac:picMkLst>
        </pc:picChg>
        <pc:picChg chg="add del mod">
          <ac:chgData name="Teresa Evans (2105261)" userId="6a6f1a9b-44ef-44b7-8eb3-0668f6db3429" providerId="ADAL" clId="{031999F7-CFD7-49A1-961F-CDDE2391D1BC}" dt="2024-05-18T20:56:51.159" v="8830"/>
          <ac:picMkLst>
            <pc:docMk/>
            <pc:sldMk cId="520000563" sldId="278"/>
            <ac:picMk id="7" creationId="{1122BEB5-B224-6438-CC22-4853ED3F990D}"/>
          </ac:picMkLst>
        </pc:picChg>
        <pc:picChg chg="add del mod ord">
          <ac:chgData name="Teresa Evans (2105261)" userId="6a6f1a9b-44ef-44b7-8eb3-0668f6db3429" providerId="ADAL" clId="{031999F7-CFD7-49A1-961F-CDDE2391D1BC}" dt="2024-05-18T20:57:46.627" v="8831"/>
          <ac:picMkLst>
            <pc:docMk/>
            <pc:sldMk cId="520000563" sldId="278"/>
            <ac:picMk id="11" creationId="{ECF2F71B-190B-AFAE-981B-36D9E7A82CE2}"/>
          </ac:picMkLst>
        </pc:picChg>
        <pc:picChg chg="add del mod">
          <ac:chgData name="Teresa Evans (2105261)" userId="6a6f1a9b-44ef-44b7-8eb3-0668f6db3429" providerId="ADAL" clId="{031999F7-CFD7-49A1-961F-CDDE2391D1BC}" dt="2024-05-18T21:24:55.809" v="8888"/>
          <ac:picMkLst>
            <pc:docMk/>
            <pc:sldMk cId="520000563" sldId="278"/>
            <ac:picMk id="12" creationId="{9CACA933-8AB7-1E86-5B87-62EFEE9807E7}"/>
          </ac:picMkLst>
        </pc:picChg>
        <pc:picChg chg="add del mod ord">
          <ac:chgData name="Teresa Evans (2105261)" userId="6a6f1a9b-44ef-44b7-8eb3-0668f6db3429" providerId="ADAL" clId="{031999F7-CFD7-49A1-961F-CDDE2391D1BC}" dt="2024-05-18T21:25:46.275" v="8889"/>
          <ac:picMkLst>
            <pc:docMk/>
            <pc:sldMk cId="520000563" sldId="278"/>
            <ac:picMk id="17" creationId="{AE98EA5C-7409-99FB-D929-48BA59124093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520000563" sldId="278"/>
            <ac:picMk id="18" creationId="{580A98B3-4E9C-6B88-E1F7-75270609AB3C}"/>
          </ac:picMkLst>
        </pc:picChg>
      </pc:sldChg>
      <pc:sldChg chg="del">
        <pc:chgData name="Teresa Evans (2105261)" userId="6a6f1a9b-44ef-44b7-8eb3-0668f6db3429" providerId="ADAL" clId="{031999F7-CFD7-49A1-961F-CDDE2391D1BC}" dt="2024-05-16T09:07:54.078" v="1264" actId="2696"/>
        <pc:sldMkLst>
          <pc:docMk/>
          <pc:sldMk cId="1445010188" sldId="279"/>
        </pc:sldMkLst>
      </pc:sldChg>
      <pc:sldChg chg="del">
        <pc:chgData name="Teresa Evans (2105261)" userId="6a6f1a9b-44ef-44b7-8eb3-0668f6db3429" providerId="ADAL" clId="{031999F7-CFD7-49A1-961F-CDDE2391D1BC}" dt="2024-05-16T09:08:15.639" v="1267" actId="2696"/>
        <pc:sldMkLst>
          <pc:docMk/>
          <pc:sldMk cId="3418206844" sldId="280"/>
        </pc:sldMkLst>
      </pc:sldChg>
      <pc:sldChg chg="addSp delSp modSp mod modTransition delAnim">
        <pc:chgData name="Teresa Evans (2105261)" userId="6a6f1a9b-44ef-44b7-8eb3-0668f6db3429" providerId="ADAL" clId="{031999F7-CFD7-49A1-961F-CDDE2391D1BC}" dt="2024-05-18T22:26:32.051" v="8960" actId="478"/>
        <pc:sldMkLst>
          <pc:docMk/>
          <pc:sldMk cId="2577936335" sldId="281"/>
        </pc:sldMkLst>
        <pc:spChg chg="mod">
          <ac:chgData name="Teresa Evans (2105261)" userId="6a6f1a9b-44ef-44b7-8eb3-0668f6db3429" providerId="ADAL" clId="{031999F7-CFD7-49A1-961F-CDDE2391D1BC}" dt="2024-05-17T20:35:27.682" v="4334" actId="20577"/>
          <ac:spMkLst>
            <pc:docMk/>
            <pc:sldMk cId="2577936335" sldId="281"/>
            <ac:spMk id="2" creationId="{34096D4E-8B4F-62B8-F551-56379B923E78}"/>
          </ac:spMkLst>
        </pc:spChg>
        <pc:spChg chg="del">
          <ac:chgData name="Teresa Evans (2105261)" userId="6a6f1a9b-44ef-44b7-8eb3-0668f6db3429" providerId="ADAL" clId="{031999F7-CFD7-49A1-961F-CDDE2391D1BC}" dt="2024-05-17T20:34:39.062" v="4323" actId="478"/>
          <ac:spMkLst>
            <pc:docMk/>
            <pc:sldMk cId="2577936335" sldId="281"/>
            <ac:spMk id="3" creationId="{FF07BEBE-18E8-4025-FF6F-EC0130CB4F22}"/>
          </ac:spMkLst>
        </pc:spChg>
        <pc:spChg chg="add del mod">
          <ac:chgData name="Teresa Evans (2105261)" userId="6a6f1a9b-44ef-44b7-8eb3-0668f6db3429" providerId="ADAL" clId="{031999F7-CFD7-49A1-961F-CDDE2391D1BC}" dt="2024-05-17T20:34:41.161" v="4324" actId="478"/>
          <ac:spMkLst>
            <pc:docMk/>
            <pc:sldMk cId="2577936335" sldId="281"/>
            <ac:spMk id="5" creationId="{A54A2725-D3E6-B000-96AA-A50E8C517803}"/>
          </ac:spMkLst>
        </pc:spChg>
        <pc:picChg chg="add del mod">
          <ac:chgData name="Teresa Evans (2105261)" userId="6a6f1a9b-44ef-44b7-8eb3-0668f6db3429" providerId="ADAL" clId="{031999F7-CFD7-49A1-961F-CDDE2391D1BC}" dt="2024-05-18T22:26:32.051" v="8960" actId="478"/>
          <ac:picMkLst>
            <pc:docMk/>
            <pc:sldMk cId="2577936335" sldId="281"/>
            <ac:picMk id="3" creationId="{C56CDB5C-A02F-5130-62E7-5D83FE17B7BF}"/>
          </ac:picMkLst>
        </pc:picChg>
        <pc:picChg chg="add del mod">
          <ac:chgData name="Teresa Evans (2105261)" userId="6a6f1a9b-44ef-44b7-8eb3-0668f6db3429" providerId="ADAL" clId="{031999F7-CFD7-49A1-961F-CDDE2391D1BC}" dt="2024-05-18T22:23:59.347" v="8919" actId="478"/>
          <ac:picMkLst>
            <pc:docMk/>
            <pc:sldMk cId="2577936335" sldId="281"/>
            <ac:picMk id="5" creationId="{50A3ECDA-92E0-5434-16E4-8714AAA337FB}"/>
          </ac:picMkLst>
        </pc:picChg>
      </pc:sldChg>
      <pc:sldChg chg="addSp delSp modSp mod modTransition delAnim">
        <pc:chgData name="Teresa Evans (2105261)" userId="6a6f1a9b-44ef-44b7-8eb3-0668f6db3429" providerId="ADAL" clId="{031999F7-CFD7-49A1-961F-CDDE2391D1BC}" dt="2024-05-18T22:26:28.744" v="8959" actId="478"/>
        <pc:sldMkLst>
          <pc:docMk/>
          <pc:sldMk cId="1164941242" sldId="282"/>
        </pc:sldMkLst>
        <pc:spChg chg="add mod">
          <ac:chgData name="Teresa Evans (2105261)" userId="6a6f1a9b-44ef-44b7-8eb3-0668f6db3429" providerId="ADAL" clId="{031999F7-CFD7-49A1-961F-CDDE2391D1BC}" dt="2024-05-18T19:39:01.649" v="7953" actId="207"/>
          <ac:spMkLst>
            <pc:docMk/>
            <pc:sldMk cId="1164941242" sldId="282"/>
            <ac:spMk id="2" creationId="{964FA373-5E01-83E9-3FC5-117C3DA941B6}"/>
          </ac:spMkLst>
        </pc:spChg>
        <pc:spChg chg="del">
          <ac:chgData name="Teresa Evans (2105261)" userId="6a6f1a9b-44ef-44b7-8eb3-0668f6db3429" providerId="ADAL" clId="{031999F7-CFD7-49A1-961F-CDDE2391D1BC}" dt="2024-05-17T20:33:53.798" v="4310" actId="478"/>
          <ac:spMkLst>
            <pc:docMk/>
            <pc:sldMk cId="1164941242" sldId="282"/>
            <ac:spMk id="2" creationId="{F1B8956B-A56B-EDCF-EBC0-2683C44A22AF}"/>
          </ac:spMkLst>
        </pc:spChg>
        <pc:spChg chg="del">
          <ac:chgData name="Teresa Evans (2105261)" userId="6a6f1a9b-44ef-44b7-8eb3-0668f6db3429" providerId="ADAL" clId="{031999F7-CFD7-49A1-961F-CDDE2391D1BC}" dt="2024-05-17T20:33:44.887" v="4308" actId="478"/>
          <ac:spMkLst>
            <pc:docMk/>
            <pc:sldMk cId="1164941242" sldId="282"/>
            <ac:spMk id="3" creationId="{D92BF9C1-9009-C934-C11C-54570A5234B7}"/>
          </ac:spMkLst>
        </pc:spChg>
        <pc:spChg chg="del">
          <ac:chgData name="Teresa Evans (2105261)" userId="6a6f1a9b-44ef-44b7-8eb3-0668f6db3429" providerId="ADAL" clId="{031999F7-CFD7-49A1-961F-CDDE2391D1BC}" dt="2024-05-17T20:33:59.892" v="4312" actId="478"/>
          <ac:spMkLst>
            <pc:docMk/>
            <pc:sldMk cId="1164941242" sldId="282"/>
            <ac:spMk id="4" creationId="{7027F3E1-56D0-3EB8-15CC-D50D6E0645C4}"/>
          </ac:spMkLst>
        </pc:spChg>
        <pc:spChg chg="del">
          <ac:chgData name="Teresa Evans (2105261)" userId="6a6f1a9b-44ef-44b7-8eb3-0668f6db3429" providerId="ADAL" clId="{031999F7-CFD7-49A1-961F-CDDE2391D1BC}" dt="2024-05-17T20:34:10.751" v="4316" actId="478"/>
          <ac:spMkLst>
            <pc:docMk/>
            <pc:sldMk cId="1164941242" sldId="282"/>
            <ac:spMk id="5" creationId="{A45EB57E-48A5-AA9B-7682-56298F1431CB}"/>
          </ac:spMkLst>
        </pc:spChg>
        <pc:spChg chg="del">
          <ac:chgData name="Teresa Evans (2105261)" userId="6a6f1a9b-44ef-44b7-8eb3-0668f6db3429" providerId="ADAL" clId="{031999F7-CFD7-49A1-961F-CDDE2391D1BC}" dt="2024-05-17T20:33:35.975" v="4306" actId="478"/>
          <ac:spMkLst>
            <pc:docMk/>
            <pc:sldMk cId="1164941242" sldId="282"/>
            <ac:spMk id="6" creationId="{147179F7-8740-03DE-F133-BBA41988A64A}"/>
          </ac:spMkLst>
        </pc:spChg>
        <pc:spChg chg="del">
          <ac:chgData name="Teresa Evans (2105261)" userId="6a6f1a9b-44ef-44b7-8eb3-0668f6db3429" providerId="ADAL" clId="{031999F7-CFD7-49A1-961F-CDDE2391D1BC}" dt="2024-05-17T20:34:05.718" v="4314" actId="478"/>
          <ac:spMkLst>
            <pc:docMk/>
            <pc:sldMk cId="1164941242" sldId="282"/>
            <ac:spMk id="7" creationId="{94BC0BBB-72F7-8CAB-4F61-F84474773790}"/>
          </ac:spMkLst>
        </pc:spChg>
        <pc:spChg chg="del">
          <ac:chgData name="Teresa Evans (2105261)" userId="6a6f1a9b-44ef-44b7-8eb3-0668f6db3429" providerId="ADAL" clId="{031999F7-CFD7-49A1-961F-CDDE2391D1BC}" dt="2024-05-17T20:34:21.071" v="4318" actId="478"/>
          <ac:spMkLst>
            <pc:docMk/>
            <pc:sldMk cId="1164941242" sldId="282"/>
            <ac:spMk id="8" creationId="{98D6AC14-9AD9-9C42-046A-6E2B3E9561B7}"/>
          </ac:spMkLst>
        </pc:spChg>
        <pc:spChg chg="del">
          <ac:chgData name="Teresa Evans (2105261)" userId="6a6f1a9b-44ef-44b7-8eb3-0668f6db3429" providerId="ADAL" clId="{031999F7-CFD7-49A1-961F-CDDE2391D1BC}" dt="2024-05-17T20:34:25.960" v="4320" actId="478"/>
          <ac:spMkLst>
            <pc:docMk/>
            <pc:sldMk cId="1164941242" sldId="282"/>
            <ac:spMk id="9" creationId="{1B391B61-21BC-7309-D50E-A2FA872838C1}"/>
          </ac:spMkLst>
        </pc:spChg>
        <pc:spChg chg="del">
          <ac:chgData name="Teresa Evans (2105261)" userId="6a6f1a9b-44ef-44b7-8eb3-0668f6db3429" providerId="ADAL" clId="{031999F7-CFD7-49A1-961F-CDDE2391D1BC}" dt="2024-05-17T20:34:28.788" v="4321" actId="478"/>
          <ac:spMkLst>
            <pc:docMk/>
            <pc:sldMk cId="1164941242" sldId="282"/>
            <ac:spMk id="10" creationId="{766CF5CA-318D-F6B1-504B-3DF8E9542316}"/>
          </ac:spMkLst>
        </pc:spChg>
        <pc:spChg chg="del">
          <ac:chgData name="Teresa Evans (2105261)" userId="6a6f1a9b-44ef-44b7-8eb3-0668f6db3429" providerId="ADAL" clId="{031999F7-CFD7-49A1-961F-CDDE2391D1BC}" dt="2024-05-17T20:34:32.184" v="4322" actId="478"/>
          <ac:spMkLst>
            <pc:docMk/>
            <pc:sldMk cId="1164941242" sldId="282"/>
            <ac:spMk id="11" creationId="{63AABF76-F42A-5213-B615-6C140041CC74}"/>
          </ac:spMkLst>
        </pc:spChg>
        <pc:spChg chg="add del mod">
          <ac:chgData name="Teresa Evans (2105261)" userId="6a6f1a9b-44ef-44b7-8eb3-0668f6db3429" providerId="ADAL" clId="{031999F7-CFD7-49A1-961F-CDDE2391D1BC}" dt="2024-05-17T20:33:39.706" v="4307" actId="478"/>
          <ac:spMkLst>
            <pc:docMk/>
            <pc:sldMk cId="1164941242" sldId="282"/>
            <ac:spMk id="13" creationId="{79E3B6EB-A727-ECE3-700D-5AA3F1AA7CE2}"/>
          </ac:spMkLst>
        </pc:spChg>
        <pc:spChg chg="add del mod">
          <ac:chgData name="Teresa Evans (2105261)" userId="6a6f1a9b-44ef-44b7-8eb3-0668f6db3429" providerId="ADAL" clId="{031999F7-CFD7-49A1-961F-CDDE2391D1BC}" dt="2024-05-17T20:33:48.767" v="4309" actId="478"/>
          <ac:spMkLst>
            <pc:docMk/>
            <pc:sldMk cId="1164941242" sldId="282"/>
            <ac:spMk id="15" creationId="{D1A591E6-E4D0-3107-1120-8BD9707A3E8C}"/>
          </ac:spMkLst>
        </pc:spChg>
        <pc:spChg chg="add del mod">
          <ac:chgData name="Teresa Evans (2105261)" userId="6a6f1a9b-44ef-44b7-8eb3-0668f6db3429" providerId="ADAL" clId="{031999F7-CFD7-49A1-961F-CDDE2391D1BC}" dt="2024-05-17T20:33:56.286" v="4311" actId="478"/>
          <ac:spMkLst>
            <pc:docMk/>
            <pc:sldMk cId="1164941242" sldId="282"/>
            <ac:spMk id="17" creationId="{377D838F-9AE0-E26D-54CA-E927C41DB5C6}"/>
          </ac:spMkLst>
        </pc:spChg>
        <pc:spChg chg="add del mod">
          <ac:chgData name="Teresa Evans (2105261)" userId="6a6f1a9b-44ef-44b7-8eb3-0668f6db3429" providerId="ADAL" clId="{031999F7-CFD7-49A1-961F-CDDE2391D1BC}" dt="2024-05-17T20:34:01.825" v="4313" actId="478"/>
          <ac:spMkLst>
            <pc:docMk/>
            <pc:sldMk cId="1164941242" sldId="282"/>
            <ac:spMk id="19" creationId="{93B32AB8-3F1F-975F-9866-247E5A988AF8}"/>
          </ac:spMkLst>
        </pc:spChg>
        <pc:spChg chg="add del mod">
          <ac:chgData name="Teresa Evans (2105261)" userId="6a6f1a9b-44ef-44b7-8eb3-0668f6db3429" providerId="ADAL" clId="{031999F7-CFD7-49A1-961F-CDDE2391D1BC}" dt="2024-05-17T20:34:07.177" v="4315" actId="478"/>
          <ac:spMkLst>
            <pc:docMk/>
            <pc:sldMk cId="1164941242" sldId="282"/>
            <ac:spMk id="21" creationId="{58B3DABA-DAA2-363B-5191-0507A7DD6CCF}"/>
          </ac:spMkLst>
        </pc:spChg>
        <pc:spChg chg="add del mod">
          <ac:chgData name="Teresa Evans (2105261)" userId="6a6f1a9b-44ef-44b7-8eb3-0668f6db3429" providerId="ADAL" clId="{031999F7-CFD7-49A1-961F-CDDE2391D1BC}" dt="2024-05-17T20:34:18.607" v="4317" actId="478"/>
          <ac:spMkLst>
            <pc:docMk/>
            <pc:sldMk cId="1164941242" sldId="282"/>
            <ac:spMk id="23" creationId="{1CB8EACC-5E81-7F06-F2EC-AE9152E03AF1}"/>
          </ac:spMkLst>
        </pc:spChg>
        <pc:spChg chg="add del mod">
          <ac:chgData name="Teresa Evans (2105261)" userId="6a6f1a9b-44ef-44b7-8eb3-0668f6db3429" providerId="ADAL" clId="{031999F7-CFD7-49A1-961F-CDDE2391D1BC}" dt="2024-05-17T20:34:22.466" v="4319" actId="478"/>
          <ac:spMkLst>
            <pc:docMk/>
            <pc:sldMk cId="1164941242" sldId="282"/>
            <ac:spMk id="25" creationId="{68B13FE3-30B2-364F-D62E-EEE28F919124}"/>
          </ac:spMkLst>
        </pc:spChg>
        <pc:picChg chg="add del mod">
          <ac:chgData name="Teresa Evans (2105261)" userId="6a6f1a9b-44ef-44b7-8eb3-0668f6db3429" providerId="ADAL" clId="{031999F7-CFD7-49A1-961F-CDDE2391D1BC}" dt="2024-05-18T22:26:28.744" v="8959" actId="478"/>
          <ac:picMkLst>
            <pc:docMk/>
            <pc:sldMk cId="1164941242" sldId="282"/>
            <ac:picMk id="3" creationId="{0F270B55-1490-924A-9B4D-A4D2F27DF6BD}"/>
          </ac:picMkLst>
        </pc:picChg>
        <pc:picChg chg="add del mod">
          <ac:chgData name="Teresa Evans (2105261)" userId="6a6f1a9b-44ef-44b7-8eb3-0668f6db3429" providerId="ADAL" clId="{031999F7-CFD7-49A1-961F-CDDE2391D1BC}" dt="2024-05-18T22:24:03.144" v="8920" actId="478"/>
          <ac:picMkLst>
            <pc:docMk/>
            <pc:sldMk cId="1164941242" sldId="282"/>
            <ac:picMk id="4" creationId="{5BE7F56D-D904-24ED-06F0-54714CE55A03}"/>
          </ac:picMkLst>
        </pc:picChg>
      </pc:sldChg>
      <pc:sldChg chg="addSp delSp modSp new mod ord modTransition modClrScheme modAnim chgLayout modNotesTx">
        <pc:chgData name="Teresa Evans (2105261)" userId="6a6f1a9b-44ef-44b7-8eb3-0668f6db3429" providerId="ADAL" clId="{031999F7-CFD7-49A1-961F-CDDE2391D1BC}" dt="2024-05-18T22:24:59.173" v="8944"/>
        <pc:sldMkLst>
          <pc:docMk/>
          <pc:sldMk cId="2846846166" sldId="283"/>
        </pc:sldMkLst>
        <pc:spChg chg="add mod ord">
          <ac:chgData name="Teresa Evans (2105261)" userId="6a6f1a9b-44ef-44b7-8eb3-0668f6db3429" providerId="ADAL" clId="{031999F7-CFD7-49A1-961F-CDDE2391D1BC}" dt="2024-05-18T17:37:41.174" v="6711" actId="1076"/>
          <ac:spMkLst>
            <pc:docMk/>
            <pc:sldMk cId="2846846166" sldId="283"/>
            <ac:spMk id="2" creationId="{3D48246E-6812-E747-1507-4CD6869EBCDA}"/>
          </ac:spMkLst>
        </pc:spChg>
        <pc:spChg chg="del">
          <ac:chgData name="Teresa Evans (2105261)" userId="6a6f1a9b-44ef-44b7-8eb3-0668f6db3429" providerId="ADAL" clId="{031999F7-CFD7-49A1-961F-CDDE2391D1BC}" dt="2024-04-30T07:39:30.689" v="369" actId="26606"/>
          <ac:spMkLst>
            <pc:docMk/>
            <pc:sldMk cId="2846846166" sldId="283"/>
            <ac:spMk id="2" creationId="{93DDA895-FE8F-068C-52BA-3FE177D2EB23}"/>
          </ac:spMkLst>
        </pc:spChg>
        <pc:spChg chg="add mod">
          <ac:chgData name="Teresa Evans (2105261)" userId="6a6f1a9b-44ef-44b7-8eb3-0668f6db3429" providerId="ADAL" clId="{031999F7-CFD7-49A1-961F-CDDE2391D1BC}" dt="2024-05-18T21:13:12.586" v="8860" actId="33524"/>
          <ac:spMkLst>
            <pc:docMk/>
            <pc:sldMk cId="2846846166" sldId="283"/>
            <ac:spMk id="3" creationId="{0D70A84E-1EE5-0A5C-6BD0-EDA8E89ECEED}"/>
          </ac:spMkLst>
        </pc:spChg>
        <pc:spChg chg="del">
          <ac:chgData name="Teresa Evans (2105261)" userId="6a6f1a9b-44ef-44b7-8eb3-0668f6db3429" providerId="ADAL" clId="{031999F7-CFD7-49A1-961F-CDDE2391D1BC}" dt="2024-04-30T07:39:19.376" v="366" actId="931"/>
          <ac:spMkLst>
            <pc:docMk/>
            <pc:sldMk cId="2846846166" sldId="283"/>
            <ac:spMk id="3" creationId="{EEBE39D0-5DE7-CE50-EEA7-FD94D703D774}"/>
          </ac:spMkLst>
        </pc:spChg>
        <pc:spChg chg="add del mod">
          <ac:chgData name="Teresa Evans (2105261)" userId="6a6f1a9b-44ef-44b7-8eb3-0668f6db3429" providerId="ADAL" clId="{031999F7-CFD7-49A1-961F-CDDE2391D1BC}" dt="2024-04-30T07:39:38.890" v="372" actId="478"/>
          <ac:spMkLst>
            <pc:docMk/>
            <pc:sldMk cId="2846846166" sldId="283"/>
            <ac:spMk id="6" creationId="{E434E1DE-A005-9E9B-E05E-DFDEEBC82839}"/>
          </ac:spMkLst>
        </pc:spChg>
        <pc:spChg chg="add del mod">
          <ac:chgData name="Teresa Evans (2105261)" userId="6a6f1a9b-44ef-44b7-8eb3-0668f6db3429" providerId="ADAL" clId="{031999F7-CFD7-49A1-961F-CDDE2391D1BC}" dt="2024-05-17T12:46:49.851" v="1706" actId="478"/>
          <ac:spMkLst>
            <pc:docMk/>
            <pc:sldMk cId="2846846166" sldId="283"/>
            <ac:spMk id="11" creationId="{5ECBB000-FC18-8E49-2B45-198FE2192153}"/>
          </ac:spMkLst>
        </pc:spChg>
        <pc:spChg chg="add del mod">
          <ac:chgData name="Teresa Evans (2105261)" userId="6a6f1a9b-44ef-44b7-8eb3-0668f6db3429" providerId="ADAL" clId="{031999F7-CFD7-49A1-961F-CDDE2391D1BC}" dt="2024-04-30T07:39:49.162" v="375" actId="478"/>
          <ac:spMkLst>
            <pc:docMk/>
            <pc:sldMk cId="2846846166" sldId="283"/>
            <ac:spMk id="13" creationId="{014F0205-873D-456F-8239-6B5FD7D9CB05}"/>
          </ac:spMkLst>
        </pc:spChg>
        <pc:spChg chg="add del mod">
          <ac:chgData name="Teresa Evans (2105261)" userId="6a6f1a9b-44ef-44b7-8eb3-0668f6db3429" providerId="ADAL" clId="{031999F7-CFD7-49A1-961F-CDDE2391D1BC}" dt="2024-04-30T07:39:45.795" v="374" actId="478"/>
          <ac:spMkLst>
            <pc:docMk/>
            <pc:sldMk cId="2846846166" sldId="283"/>
            <ac:spMk id="15" creationId="{A3DD25EF-4244-E8F7-8490-6597D3B3FB62}"/>
          </ac:spMkLst>
        </pc:spChg>
        <pc:spChg chg="add del mod">
          <ac:chgData name="Teresa Evans (2105261)" userId="6a6f1a9b-44ef-44b7-8eb3-0668f6db3429" providerId="ADAL" clId="{031999F7-CFD7-49A1-961F-CDDE2391D1BC}" dt="2024-04-30T07:39:42.813" v="373" actId="478"/>
          <ac:spMkLst>
            <pc:docMk/>
            <pc:sldMk cId="2846846166" sldId="283"/>
            <ac:spMk id="17" creationId="{2C147E32-1B08-3201-B103-F3EE2538C731}"/>
          </ac:spMkLst>
        </pc:spChg>
        <pc:spChg chg="add mod">
          <ac:chgData name="Teresa Evans (2105261)" userId="6a6f1a9b-44ef-44b7-8eb3-0668f6db3429" providerId="ADAL" clId="{031999F7-CFD7-49A1-961F-CDDE2391D1BC}" dt="2024-05-18T17:37:47.428" v="6712" actId="1076"/>
          <ac:spMkLst>
            <pc:docMk/>
            <pc:sldMk cId="2846846166" sldId="283"/>
            <ac:spMk id="19" creationId="{BD574A0E-B963-7193-D8EE-CE089C8ADE07}"/>
          </ac:spMkLst>
        </pc:spChg>
        <pc:spChg chg="add del">
          <ac:chgData name="Teresa Evans (2105261)" userId="6a6f1a9b-44ef-44b7-8eb3-0668f6db3429" providerId="ADAL" clId="{031999F7-CFD7-49A1-961F-CDDE2391D1BC}" dt="2024-05-17T13:23:04.258" v="2297" actId="478"/>
          <ac:spMkLst>
            <pc:docMk/>
            <pc:sldMk cId="2846846166" sldId="283"/>
            <ac:spMk id="24" creationId="{358B0043-F3BC-BAE5-F589-658A7F9EB078}"/>
          </ac:spMkLst>
        </pc:spChg>
        <pc:spChg chg="add del">
          <ac:chgData name="Teresa Evans (2105261)" userId="6a6f1a9b-44ef-44b7-8eb3-0668f6db3429" providerId="ADAL" clId="{031999F7-CFD7-49A1-961F-CDDE2391D1BC}" dt="2024-05-17T13:23:10.376" v="2298" actId="478"/>
          <ac:spMkLst>
            <pc:docMk/>
            <pc:sldMk cId="2846846166" sldId="283"/>
            <ac:spMk id="26" creationId="{2B4AEEDC-4D73-741E-4DBC-065EE0CCD32F}"/>
          </ac:spMkLst>
        </pc:spChg>
        <pc:spChg chg="add del">
          <ac:chgData name="Teresa Evans (2105261)" userId="6a6f1a9b-44ef-44b7-8eb3-0668f6db3429" providerId="ADAL" clId="{031999F7-CFD7-49A1-961F-CDDE2391D1BC}" dt="2024-05-17T13:23:14.432" v="2299" actId="478"/>
          <ac:spMkLst>
            <pc:docMk/>
            <pc:sldMk cId="2846846166" sldId="283"/>
            <ac:spMk id="28" creationId="{3CDB8616-5C13-7785-649E-C6C73073968E}"/>
          </ac:spMkLst>
        </pc:spChg>
        <pc:picChg chg="add mod">
          <ac:chgData name="Teresa Evans (2105261)" userId="6a6f1a9b-44ef-44b7-8eb3-0668f6db3429" providerId="ADAL" clId="{031999F7-CFD7-49A1-961F-CDDE2391D1BC}" dt="2024-04-30T07:39:33.222" v="371" actId="962"/>
          <ac:picMkLst>
            <pc:docMk/>
            <pc:sldMk cId="2846846166" sldId="283"/>
            <ac:picMk id="5" creationId="{1E02B1D1-A71F-7A91-3F8D-987A97667F0E}"/>
          </ac:picMkLst>
        </pc:picChg>
        <pc:picChg chg="add del mod ord">
          <ac:chgData name="Teresa Evans (2105261)" userId="6a6f1a9b-44ef-44b7-8eb3-0668f6db3429" providerId="ADAL" clId="{031999F7-CFD7-49A1-961F-CDDE2391D1BC}" dt="2024-05-18T22:24:45.427" v="8943" actId="478"/>
          <ac:picMkLst>
            <pc:docMk/>
            <pc:sldMk cId="2846846166" sldId="283"/>
            <ac:picMk id="6" creationId="{E27C3370-69AF-94C5-6719-26B97AF5B461}"/>
          </ac:picMkLst>
        </pc:picChg>
        <pc:picChg chg="add del mod">
          <ac:chgData name="Teresa Evans (2105261)" userId="6a6f1a9b-44ef-44b7-8eb3-0668f6db3429" providerId="ADAL" clId="{031999F7-CFD7-49A1-961F-CDDE2391D1BC}" dt="2024-05-18T20:51:30.417" v="8817"/>
          <ac:picMkLst>
            <pc:docMk/>
            <pc:sldMk cId="2846846166" sldId="283"/>
            <ac:picMk id="10" creationId="{B5EF3DA5-0958-CF16-302E-8D16A783B9A9}"/>
          </ac:picMkLst>
        </pc:picChg>
        <pc:picChg chg="add del mod ord">
          <ac:chgData name="Teresa Evans (2105261)" userId="6a6f1a9b-44ef-44b7-8eb3-0668f6db3429" providerId="ADAL" clId="{031999F7-CFD7-49A1-961F-CDDE2391D1BC}" dt="2024-05-18T20:51:36.588" v="8818"/>
          <ac:picMkLst>
            <pc:docMk/>
            <pc:sldMk cId="2846846166" sldId="283"/>
            <ac:picMk id="13" creationId="{0C89FDB4-1BCA-1391-0F3F-FFE4F61EAE34}"/>
          </ac:picMkLst>
        </pc:picChg>
        <pc:picChg chg="add del mod">
          <ac:chgData name="Teresa Evans (2105261)" userId="6a6f1a9b-44ef-44b7-8eb3-0668f6db3429" providerId="ADAL" clId="{031999F7-CFD7-49A1-961F-CDDE2391D1BC}" dt="2024-05-18T20:51:52.406" v="8820"/>
          <ac:picMkLst>
            <pc:docMk/>
            <pc:sldMk cId="2846846166" sldId="283"/>
            <ac:picMk id="14" creationId="{BB8B4E18-F198-4E17-B046-7382AA4B8D6F}"/>
          </ac:picMkLst>
        </pc:picChg>
        <pc:picChg chg="add del mod ord">
          <ac:chgData name="Teresa Evans (2105261)" userId="6a6f1a9b-44ef-44b7-8eb3-0668f6db3429" providerId="ADAL" clId="{031999F7-CFD7-49A1-961F-CDDE2391D1BC}" dt="2024-05-18T20:52:46.277" v="8821"/>
          <ac:picMkLst>
            <pc:docMk/>
            <pc:sldMk cId="2846846166" sldId="283"/>
            <ac:picMk id="17" creationId="{CEF58214-F964-D9BE-9128-AF9442080A62}"/>
          </ac:picMkLst>
        </pc:picChg>
        <pc:picChg chg="add del mod">
          <ac:chgData name="Teresa Evans (2105261)" userId="6a6f1a9b-44ef-44b7-8eb3-0668f6db3429" providerId="ADAL" clId="{031999F7-CFD7-49A1-961F-CDDE2391D1BC}" dt="2024-05-18T20:53:01.372" v="8823"/>
          <ac:picMkLst>
            <pc:docMk/>
            <pc:sldMk cId="2846846166" sldId="283"/>
            <ac:picMk id="18" creationId="{7BADA86F-9907-6FBD-875B-0336EA185F06}"/>
          </ac:picMkLst>
        </pc:picChg>
        <pc:picChg chg="add del mod ord">
          <ac:chgData name="Teresa Evans (2105261)" userId="6a6f1a9b-44ef-44b7-8eb3-0668f6db3429" providerId="ADAL" clId="{031999F7-CFD7-49A1-961F-CDDE2391D1BC}" dt="2024-05-18T20:54:11.521" v="8824"/>
          <ac:picMkLst>
            <pc:docMk/>
            <pc:sldMk cId="2846846166" sldId="283"/>
            <ac:picMk id="22" creationId="{25E39290-A86F-E864-DBAA-F4577F877858}"/>
          </ac:picMkLst>
        </pc:picChg>
        <pc:picChg chg="add del mod">
          <ac:chgData name="Teresa Evans (2105261)" userId="6a6f1a9b-44ef-44b7-8eb3-0668f6db3429" providerId="ADAL" clId="{031999F7-CFD7-49A1-961F-CDDE2391D1BC}" dt="2024-05-18T21:17:34.854" v="8867"/>
          <ac:picMkLst>
            <pc:docMk/>
            <pc:sldMk cId="2846846166" sldId="283"/>
            <ac:picMk id="23" creationId="{3C397491-DD79-1394-4457-CC86188E8CFF}"/>
          </ac:picMkLst>
        </pc:picChg>
        <pc:picChg chg="add del mod ord">
          <ac:chgData name="Teresa Evans (2105261)" userId="6a6f1a9b-44ef-44b7-8eb3-0668f6db3429" providerId="ADAL" clId="{031999F7-CFD7-49A1-961F-CDDE2391D1BC}" dt="2024-05-18T21:18:07.331" v="8868"/>
          <ac:picMkLst>
            <pc:docMk/>
            <pc:sldMk cId="2846846166" sldId="283"/>
            <ac:picMk id="29" creationId="{F0525810-641D-4A17-7AEC-BBFD978E5E2D}"/>
          </ac:picMkLst>
        </pc:picChg>
        <pc:picChg chg="add del mod">
          <ac:chgData name="Teresa Evans (2105261)" userId="6a6f1a9b-44ef-44b7-8eb3-0668f6db3429" providerId="ADAL" clId="{031999F7-CFD7-49A1-961F-CDDE2391D1BC}" dt="2024-05-18T21:18:12.949" v="8870"/>
          <ac:picMkLst>
            <pc:docMk/>
            <pc:sldMk cId="2846846166" sldId="283"/>
            <ac:picMk id="30" creationId="{0A3AF6D3-75D4-3CA7-9B70-A17D5BF4A84D}"/>
          </ac:picMkLst>
        </pc:picChg>
        <pc:picChg chg="add del mod ord">
          <ac:chgData name="Teresa Evans (2105261)" userId="6a6f1a9b-44ef-44b7-8eb3-0668f6db3429" providerId="ADAL" clId="{031999F7-CFD7-49A1-961F-CDDE2391D1BC}" dt="2024-05-18T21:19:14.639" v="8871"/>
          <ac:picMkLst>
            <pc:docMk/>
            <pc:sldMk cId="2846846166" sldId="283"/>
            <ac:picMk id="33" creationId="{6E651D32-DB19-D0B1-F20A-A78348B43886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2846846166" sldId="283"/>
            <ac:picMk id="34" creationId="{1A52D9C9-ACA9-A5D2-AF44-31370B281263}"/>
          </ac:picMkLst>
        </pc:picChg>
      </pc:sldChg>
      <pc:sldChg chg="addSp delSp modSp new mod ord modTransition modClrScheme modAnim chgLayout modNotesTx">
        <pc:chgData name="Teresa Evans (2105261)" userId="6a6f1a9b-44ef-44b7-8eb3-0668f6db3429" providerId="ADAL" clId="{031999F7-CFD7-49A1-961F-CDDE2391D1BC}" dt="2024-05-18T22:25:32.492" v="8949" actId="478"/>
        <pc:sldMkLst>
          <pc:docMk/>
          <pc:sldMk cId="2282257597" sldId="284"/>
        </pc:sldMkLst>
        <pc:spChg chg="del">
          <ac:chgData name="Teresa Evans (2105261)" userId="6a6f1a9b-44ef-44b7-8eb3-0668f6db3429" providerId="ADAL" clId="{031999F7-CFD7-49A1-961F-CDDE2391D1BC}" dt="2024-05-17T13:16:08.809" v="2239" actId="478"/>
          <ac:spMkLst>
            <pc:docMk/>
            <pc:sldMk cId="2282257597" sldId="284"/>
            <ac:spMk id="2" creationId="{0048183E-5851-D741-D7FA-3D615769FF1E}"/>
          </ac:spMkLst>
        </pc:spChg>
        <pc:spChg chg="del">
          <ac:chgData name="Teresa Evans (2105261)" userId="6a6f1a9b-44ef-44b7-8eb3-0668f6db3429" providerId="ADAL" clId="{031999F7-CFD7-49A1-961F-CDDE2391D1BC}" dt="2024-05-17T13:16:11.053" v="2240" actId="478"/>
          <ac:spMkLst>
            <pc:docMk/>
            <pc:sldMk cId="2282257597" sldId="284"/>
            <ac:spMk id="3" creationId="{10311EAC-D7B6-417B-1611-CD800A5F207F}"/>
          </ac:spMkLst>
        </pc:spChg>
        <pc:spChg chg="del">
          <ac:chgData name="Teresa Evans (2105261)" userId="6a6f1a9b-44ef-44b7-8eb3-0668f6db3429" providerId="ADAL" clId="{031999F7-CFD7-49A1-961F-CDDE2391D1BC}" dt="2024-05-17T13:27:11.951" v="2323" actId="931"/>
          <ac:spMkLst>
            <pc:docMk/>
            <pc:sldMk cId="2282257597" sldId="284"/>
            <ac:spMk id="4" creationId="{425DE068-DE68-2B97-3288-A514613D004A}"/>
          </ac:spMkLst>
        </pc:spChg>
        <pc:spChg chg="del mod">
          <ac:chgData name="Teresa Evans (2105261)" userId="6a6f1a9b-44ef-44b7-8eb3-0668f6db3429" providerId="ADAL" clId="{031999F7-CFD7-49A1-961F-CDDE2391D1BC}" dt="2024-05-17T13:29:35.007" v="2372" actId="478"/>
          <ac:spMkLst>
            <pc:docMk/>
            <pc:sldMk cId="2282257597" sldId="284"/>
            <ac:spMk id="5" creationId="{FDE91C63-F191-A900-98CA-0B1BFCE7DCCC}"/>
          </ac:spMkLst>
        </pc:spChg>
        <pc:spChg chg="del mod">
          <ac:chgData name="Teresa Evans (2105261)" userId="6a6f1a9b-44ef-44b7-8eb3-0668f6db3429" providerId="ADAL" clId="{031999F7-CFD7-49A1-961F-CDDE2391D1BC}" dt="2024-05-17T13:29:38.767" v="2373" actId="478"/>
          <ac:spMkLst>
            <pc:docMk/>
            <pc:sldMk cId="2282257597" sldId="284"/>
            <ac:spMk id="6" creationId="{BC5341AB-9234-F677-3474-4B518A439366}"/>
          </ac:spMkLst>
        </pc:spChg>
        <pc:spChg chg="del mod">
          <ac:chgData name="Teresa Evans (2105261)" userId="6a6f1a9b-44ef-44b7-8eb3-0668f6db3429" providerId="ADAL" clId="{031999F7-CFD7-49A1-961F-CDDE2391D1BC}" dt="2024-05-17T13:29:43.651" v="2375" actId="478"/>
          <ac:spMkLst>
            <pc:docMk/>
            <pc:sldMk cId="2282257597" sldId="284"/>
            <ac:spMk id="7" creationId="{BEA1F6DA-F2AB-5D44-B5E4-E4AD37C187E7}"/>
          </ac:spMkLst>
        </pc:spChg>
        <pc:spChg chg="add mod ord">
          <ac:chgData name="Teresa Evans (2105261)" userId="6a6f1a9b-44ef-44b7-8eb3-0668f6db3429" providerId="ADAL" clId="{031999F7-CFD7-49A1-961F-CDDE2391D1BC}" dt="2024-05-18T18:25:01.567" v="7303" actId="20577"/>
          <ac:spMkLst>
            <pc:docMk/>
            <pc:sldMk cId="2282257597" sldId="284"/>
            <ac:spMk id="8" creationId="{CE0467D1-B530-94AD-CECB-9050AAEC648D}"/>
          </ac:spMkLst>
        </pc:spChg>
        <pc:spChg chg="add mod">
          <ac:chgData name="Teresa Evans (2105261)" userId="6a6f1a9b-44ef-44b7-8eb3-0668f6db3429" providerId="ADAL" clId="{031999F7-CFD7-49A1-961F-CDDE2391D1BC}" dt="2024-05-17T13:27:46.870" v="2354" actId="1076"/>
          <ac:spMkLst>
            <pc:docMk/>
            <pc:sldMk cId="2282257597" sldId="284"/>
            <ac:spMk id="15" creationId="{57994A92-9293-ABC9-4BCC-E1BE52C23442}"/>
          </ac:spMkLst>
        </pc:spChg>
        <pc:picChg chg="add del mod ord">
          <ac:chgData name="Teresa Evans (2105261)" userId="6a6f1a9b-44ef-44b7-8eb3-0668f6db3429" providerId="ADAL" clId="{031999F7-CFD7-49A1-961F-CDDE2391D1BC}" dt="2024-05-18T22:25:32.492" v="8949" actId="478"/>
          <ac:picMkLst>
            <pc:docMk/>
            <pc:sldMk cId="2282257597" sldId="284"/>
            <ac:picMk id="2" creationId="{F3F6BB93-100E-694F-EDFB-186BD281D5B7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2282257597" sldId="284"/>
            <ac:picMk id="5" creationId="{5163734C-36FF-F3F9-5C60-C824C532042E}"/>
          </ac:picMkLst>
        </pc:picChg>
        <pc:picChg chg="add mod ord">
          <ac:chgData name="Teresa Evans (2105261)" userId="6a6f1a9b-44ef-44b7-8eb3-0668f6db3429" providerId="ADAL" clId="{031999F7-CFD7-49A1-961F-CDDE2391D1BC}" dt="2024-05-17T13:27:18.967" v="2326" actId="26606"/>
          <ac:picMkLst>
            <pc:docMk/>
            <pc:sldMk cId="2282257597" sldId="284"/>
            <ac:picMk id="10" creationId="{2F4BD75A-598B-FDEB-5688-C50923869F8A}"/>
          </ac:picMkLst>
        </pc:picChg>
      </pc:sldChg>
      <pc:sldChg chg="addSp delSp modSp new mod modTransition modClrScheme modAnim chgLayout modNotesTx">
        <pc:chgData name="Teresa Evans (2105261)" userId="6a6f1a9b-44ef-44b7-8eb3-0668f6db3429" providerId="ADAL" clId="{031999F7-CFD7-49A1-961F-CDDE2391D1BC}" dt="2024-05-18T22:25:46.838" v="8952" actId="478"/>
        <pc:sldMkLst>
          <pc:docMk/>
          <pc:sldMk cId="4256585695" sldId="285"/>
        </pc:sldMkLst>
        <pc:spChg chg="del">
          <ac:chgData name="Teresa Evans (2105261)" userId="6a6f1a9b-44ef-44b7-8eb3-0668f6db3429" providerId="ADAL" clId="{031999F7-CFD7-49A1-961F-CDDE2391D1BC}" dt="2024-05-17T13:30:20.435" v="2393" actId="478"/>
          <ac:spMkLst>
            <pc:docMk/>
            <pc:sldMk cId="4256585695" sldId="285"/>
            <ac:spMk id="2" creationId="{99457918-8B55-6154-BEB1-DF8D8F4DA5FA}"/>
          </ac:spMkLst>
        </pc:spChg>
        <pc:spChg chg="del">
          <ac:chgData name="Teresa Evans (2105261)" userId="6a6f1a9b-44ef-44b7-8eb3-0668f6db3429" providerId="ADAL" clId="{031999F7-CFD7-49A1-961F-CDDE2391D1BC}" dt="2024-05-17T13:30:23.118" v="2394" actId="478"/>
          <ac:spMkLst>
            <pc:docMk/>
            <pc:sldMk cId="4256585695" sldId="285"/>
            <ac:spMk id="3" creationId="{29EB8D10-34B1-AB76-E55E-B19E9C4CDEFC}"/>
          </ac:spMkLst>
        </pc:spChg>
        <pc:spChg chg="add mod">
          <ac:chgData name="Teresa Evans (2105261)" userId="6a6f1a9b-44ef-44b7-8eb3-0668f6db3429" providerId="ADAL" clId="{031999F7-CFD7-49A1-961F-CDDE2391D1BC}" dt="2024-05-18T18:38:24.078" v="7827" actId="1076"/>
          <ac:spMkLst>
            <pc:docMk/>
            <pc:sldMk cId="4256585695" sldId="285"/>
            <ac:spMk id="4" creationId="{E87A301B-DA82-4FD0-F27A-E6927E6D8ACF}"/>
          </ac:spMkLst>
        </pc:spChg>
        <pc:spChg chg="add del mod">
          <ac:chgData name="Teresa Evans (2105261)" userId="6a6f1a9b-44ef-44b7-8eb3-0668f6db3429" providerId="ADAL" clId="{031999F7-CFD7-49A1-961F-CDDE2391D1BC}" dt="2024-05-17T13:34:18.895" v="2471" actId="478"/>
          <ac:spMkLst>
            <pc:docMk/>
            <pc:sldMk cId="4256585695" sldId="285"/>
            <ac:spMk id="11" creationId="{C2B8D936-E845-1BE0-CA16-78CC12F9276C}"/>
          </ac:spMkLst>
        </pc:spChg>
        <pc:spChg chg="add del mod">
          <ac:chgData name="Teresa Evans (2105261)" userId="6a6f1a9b-44ef-44b7-8eb3-0668f6db3429" providerId="ADAL" clId="{031999F7-CFD7-49A1-961F-CDDE2391D1BC}" dt="2024-05-17T13:34:23.305" v="2472" actId="478"/>
          <ac:spMkLst>
            <pc:docMk/>
            <pc:sldMk cId="4256585695" sldId="285"/>
            <ac:spMk id="13" creationId="{232072E8-4749-80FE-DF63-C9FF21D271E7}"/>
          </ac:spMkLst>
        </pc:spChg>
        <pc:spChg chg="add del mod">
          <ac:chgData name="Teresa Evans (2105261)" userId="6a6f1a9b-44ef-44b7-8eb3-0668f6db3429" providerId="ADAL" clId="{031999F7-CFD7-49A1-961F-CDDE2391D1BC}" dt="2024-05-17T13:34:26.367" v="2473" actId="478"/>
          <ac:spMkLst>
            <pc:docMk/>
            <pc:sldMk cId="4256585695" sldId="285"/>
            <ac:spMk id="15" creationId="{29708445-833F-C781-0A0E-4BABD09DA178}"/>
          </ac:spMkLst>
        </pc:spChg>
        <pc:spChg chg="add mod">
          <ac:chgData name="Teresa Evans (2105261)" userId="6a6f1a9b-44ef-44b7-8eb3-0668f6db3429" providerId="ADAL" clId="{031999F7-CFD7-49A1-961F-CDDE2391D1BC}" dt="2024-05-17T13:33:41.437" v="2464" actId="1076"/>
          <ac:spMkLst>
            <pc:docMk/>
            <pc:sldMk cId="4256585695" sldId="285"/>
            <ac:spMk id="17" creationId="{FE739865-0C4F-6BFB-D9F0-FB52C4D07C13}"/>
          </ac:spMkLst>
        </pc:spChg>
        <pc:picChg chg="add del mod ord">
          <ac:chgData name="Teresa Evans (2105261)" userId="6a6f1a9b-44ef-44b7-8eb3-0668f6db3429" providerId="ADAL" clId="{031999F7-CFD7-49A1-961F-CDDE2391D1BC}" dt="2024-05-18T22:25:46.838" v="8952" actId="478"/>
          <ac:picMkLst>
            <pc:docMk/>
            <pc:sldMk cId="4256585695" sldId="285"/>
            <ac:picMk id="2" creationId="{0DA47361-4C73-86A1-62D9-7971A872DE56}"/>
          </ac:picMkLst>
        </pc:picChg>
        <pc:picChg chg="add mod">
          <ac:chgData name="Teresa Evans (2105261)" userId="6a6f1a9b-44ef-44b7-8eb3-0668f6db3429" providerId="ADAL" clId="{031999F7-CFD7-49A1-961F-CDDE2391D1BC}" dt="2024-05-18T18:34:42.174" v="7617" actId="1076"/>
          <ac:picMkLst>
            <pc:docMk/>
            <pc:sldMk cId="4256585695" sldId="285"/>
            <ac:picMk id="6" creationId="{C2F133DF-324F-72E8-1E17-0C4ED37D96F2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4256585695" sldId="285"/>
            <ac:picMk id="7" creationId="{48D105E0-78A6-20D1-2C34-061FDD44E2BB}"/>
          </ac:picMkLst>
        </pc:picChg>
      </pc:sldChg>
      <pc:sldChg chg="addSp delSp modSp new mod ord modTransition modClrScheme modAnim chgLayout modNotesTx">
        <pc:chgData name="Teresa Evans (2105261)" userId="6a6f1a9b-44ef-44b7-8eb3-0668f6db3429" providerId="ADAL" clId="{031999F7-CFD7-49A1-961F-CDDE2391D1BC}" dt="2024-05-18T22:25:19.219" v="8946" actId="478"/>
        <pc:sldMkLst>
          <pc:docMk/>
          <pc:sldMk cId="3390066152" sldId="286"/>
        </pc:sldMkLst>
        <pc:spChg chg="add del mod">
          <ac:chgData name="Teresa Evans (2105261)" userId="6a6f1a9b-44ef-44b7-8eb3-0668f6db3429" providerId="ADAL" clId="{031999F7-CFD7-49A1-961F-CDDE2391D1BC}" dt="2024-05-17T18:14:59.628" v="3362" actId="478"/>
          <ac:spMkLst>
            <pc:docMk/>
            <pc:sldMk cId="3390066152" sldId="286"/>
            <ac:spMk id="2" creationId="{FC758B9E-B9C1-8659-3091-4B4539E8B012}"/>
          </ac:spMkLst>
        </pc:spChg>
        <pc:spChg chg="del mod">
          <ac:chgData name="Teresa Evans (2105261)" userId="6a6f1a9b-44ef-44b7-8eb3-0668f6db3429" providerId="ADAL" clId="{031999F7-CFD7-49A1-961F-CDDE2391D1BC}" dt="2024-05-17T19:20:02.253" v="4037" actId="478"/>
          <ac:spMkLst>
            <pc:docMk/>
            <pc:sldMk cId="3390066152" sldId="286"/>
            <ac:spMk id="3" creationId="{7F053C10-5E62-CC96-0FF0-3E89DA9D96CA}"/>
          </ac:spMkLst>
        </pc:spChg>
        <pc:spChg chg="del mod">
          <ac:chgData name="Teresa Evans (2105261)" userId="6a6f1a9b-44ef-44b7-8eb3-0668f6db3429" providerId="ADAL" clId="{031999F7-CFD7-49A1-961F-CDDE2391D1BC}" dt="2024-05-17T19:20:05.720" v="4038" actId="478"/>
          <ac:spMkLst>
            <pc:docMk/>
            <pc:sldMk cId="3390066152" sldId="286"/>
            <ac:spMk id="4" creationId="{4150DCF0-7C45-197C-07C5-E0277C43FF02}"/>
          </ac:spMkLst>
        </pc:spChg>
        <pc:spChg chg="del mod">
          <ac:chgData name="Teresa Evans (2105261)" userId="6a6f1a9b-44ef-44b7-8eb3-0668f6db3429" providerId="ADAL" clId="{031999F7-CFD7-49A1-961F-CDDE2391D1BC}" dt="2024-05-17T19:20:09.846" v="4039" actId="478"/>
          <ac:spMkLst>
            <pc:docMk/>
            <pc:sldMk cId="3390066152" sldId="286"/>
            <ac:spMk id="5" creationId="{3478F51D-FD2F-056C-1062-FFE750E1CCA0}"/>
          </ac:spMkLst>
        </pc:spChg>
        <pc:spChg chg="mod">
          <ac:chgData name="Teresa Evans (2105261)" userId="6a6f1a9b-44ef-44b7-8eb3-0668f6db3429" providerId="ADAL" clId="{031999F7-CFD7-49A1-961F-CDDE2391D1BC}" dt="2024-05-17T15:35:42.079" v="2517" actId="1076"/>
          <ac:spMkLst>
            <pc:docMk/>
            <pc:sldMk cId="3390066152" sldId="286"/>
            <ac:spMk id="6" creationId="{49D409EF-CEB7-D133-144D-4D57328D61E3}"/>
          </ac:spMkLst>
        </pc:spChg>
        <pc:spChg chg="del">
          <ac:chgData name="Teresa Evans (2105261)" userId="6a6f1a9b-44ef-44b7-8eb3-0668f6db3429" providerId="ADAL" clId="{031999F7-CFD7-49A1-961F-CDDE2391D1BC}" dt="2024-05-17T15:35:08.618" v="2509" actId="931"/>
          <ac:spMkLst>
            <pc:docMk/>
            <pc:sldMk cId="3390066152" sldId="286"/>
            <ac:spMk id="7" creationId="{55883B4E-9AD8-9581-5EE1-17D21D8E37F0}"/>
          </ac:spMkLst>
        </pc:spChg>
        <pc:spChg chg="add mod">
          <ac:chgData name="Teresa Evans (2105261)" userId="6a6f1a9b-44ef-44b7-8eb3-0668f6db3429" providerId="ADAL" clId="{031999F7-CFD7-49A1-961F-CDDE2391D1BC}" dt="2024-05-18T17:42:18.069" v="6736" actId="1076"/>
          <ac:spMkLst>
            <pc:docMk/>
            <pc:sldMk cId="3390066152" sldId="286"/>
            <ac:spMk id="10" creationId="{8824B9DA-9547-C840-E1A8-79BC179E841E}"/>
          </ac:spMkLst>
        </pc:spChg>
        <pc:spChg chg="add mod">
          <ac:chgData name="Teresa Evans (2105261)" userId="6a6f1a9b-44ef-44b7-8eb3-0668f6db3429" providerId="ADAL" clId="{031999F7-CFD7-49A1-961F-CDDE2391D1BC}" dt="2024-05-18T17:42:23.149" v="6737" actId="1076"/>
          <ac:spMkLst>
            <pc:docMk/>
            <pc:sldMk cId="3390066152" sldId="286"/>
            <ac:spMk id="11" creationId="{335D97CA-D8A0-FD7D-808C-F88968FC7295}"/>
          </ac:spMkLst>
        </pc:spChg>
        <pc:spChg chg="add del mod">
          <ac:chgData name="Teresa Evans (2105261)" userId="6a6f1a9b-44ef-44b7-8eb3-0668f6db3429" providerId="ADAL" clId="{031999F7-CFD7-49A1-961F-CDDE2391D1BC}" dt="2024-05-18T17:40:13.911" v="6713" actId="478"/>
          <ac:spMkLst>
            <pc:docMk/>
            <pc:sldMk cId="3390066152" sldId="286"/>
            <ac:spMk id="12" creationId="{44FD39C2-529B-7CB7-C18C-76568AD98115}"/>
          </ac:spMkLst>
        </pc:spChg>
        <pc:spChg chg="add del mod">
          <ac:chgData name="Teresa Evans (2105261)" userId="6a6f1a9b-44ef-44b7-8eb3-0668f6db3429" providerId="ADAL" clId="{031999F7-CFD7-49A1-961F-CDDE2391D1BC}" dt="2024-05-18T17:40:18.869" v="6714" actId="478"/>
          <ac:spMkLst>
            <pc:docMk/>
            <pc:sldMk cId="3390066152" sldId="286"/>
            <ac:spMk id="13" creationId="{0AD40151-8735-4316-2FC2-61CCF015DC57}"/>
          </ac:spMkLst>
        </pc:spChg>
        <pc:spChg chg="add del mod">
          <ac:chgData name="Teresa Evans (2105261)" userId="6a6f1a9b-44ef-44b7-8eb3-0668f6db3429" providerId="ADAL" clId="{031999F7-CFD7-49A1-961F-CDDE2391D1BC}" dt="2024-05-17T15:35:22.048" v="2513" actId="26606"/>
          <ac:spMkLst>
            <pc:docMk/>
            <pc:sldMk cId="3390066152" sldId="286"/>
            <ac:spMk id="14" creationId="{0EA792B7-9B76-06DB-F2F4-037381C78C54}"/>
          </ac:spMkLst>
        </pc:spChg>
        <pc:spChg chg="add mod">
          <ac:chgData name="Teresa Evans (2105261)" userId="6a6f1a9b-44ef-44b7-8eb3-0668f6db3429" providerId="ADAL" clId="{031999F7-CFD7-49A1-961F-CDDE2391D1BC}" dt="2024-05-18T17:42:06.721" v="6734" actId="1076"/>
          <ac:spMkLst>
            <pc:docMk/>
            <pc:sldMk cId="3390066152" sldId="286"/>
            <ac:spMk id="15" creationId="{91D5D537-BB2E-A080-E200-1869B78AEFB0}"/>
          </ac:spMkLst>
        </pc:spChg>
        <pc:picChg chg="add del mod ord">
          <ac:chgData name="Teresa Evans (2105261)" userId="6a6f1a9b-44ef-44b7-8eb3-0668f6db3429" providerId="ADAL" clId="{031999F7-CFD7-49A1-961F-CDDE2391D1BC}" dt="2024-05-18T22:25:19.219" v="8946" actId="478"/>
          <ac:picMkLst>
            <pc:docMk/>
            <pc:sldMk cId="3390066152" sldId="286"/>
            <ac:picMk id="2" creationId="{C11E79E8-99FD-1DA4-7CA7-D81E6986A821}"/>
          </ac:picMkLst>
        </pc:picChg>
        <pc:picChg chg="add del mod">
          <ac:chgData name="Teresa Evans (2105261)" userId="6a6f1a9b-44ef-44b7-8eb3-0668f6db3429" providerId="ADAL" clId="{031999F7-CFD7-49A1-961F-CDDE2391D1BC}" dt="2024-05-18T21:22:23.928" v="8882"/>
          <ac:picMkLst>
            <pc:docMk/>
            <pc:sldMk cId="3390066152" sldId="286"/>
            <ac:picMk id="7" creationId="{0E735F5A-54FA-C662-2784-6D335AF84613}"/>
          </ac:picMkLst>
        </pc:picChg>
        <pc:picChg chg="add mod ord">
          <ac:chgData name="Teresa Evans (2105261)" userId="6a6f1a9b-44ef-44b7-8eb3-0668f6db3429" providerId="ADAL" clId="{031999F7-CFD7-49A1-961F-CDDE2391D1BC}" dt="2024-05-17T15:35:25.875" v="2515" actId="962"/>
          <ac:picMkLst>
            <pc:docMk/>
            <pc:sldMk cId="3390066152" sldId="286"/>
            <ac:picMk id="9" creationId="{4CB3008B-12A7-D50E-08CE-DF6F3BF553F1}"/>
          </ac:picMkLst>
        </pc:picChg>
        <pc:picChg chg="add del mod ord">
          <ac:chgData name="Teresa Evans (2105261)" userId="6a6f1a9b-44ef-44b7-8eb3-0668f6db3429" providerId="ADAL" clId="{031999F7-CFD7-49A1-961F-CDDE2391D1BC}" dt="2024-05-18T21:22:54.852" v="8883"/>
          <ac:picMkLst>
            <pc:docMk/>
            <pc:sldMk cId="3390066152" sldId="286"/>
            <ac:picMk id="19" creationId="{2D4C1A11-760F-5BEB-473E-82EEC4C3BF71}"/>
          </ac:picMkLst>
        </pc:picChg>
        <pc:picChg chg="add del mod">
          <ac:chgData name="Teresa Evans (2105261)" userId="6a6f1a9b-44ef-44b7-8eb3-0668f6db3429" providerId="ADAL" clId="{031999F7-CFD7-49A1-961F-CDDE2391D1BC}" dt="2024-05-18T21:23:26.668" v="8885"/>
          <ac:picMkLst>
            <pc:docMk/>
            <pc:sldMk cId="3390066152" sldId="286"/>
            <ac:picMk id="20" creationId="{F0836243-353B-20EC-927E-53BE209DB731}"/>
          </ac:picMkLst>
        </pc:picChg>
        <pc:picChg chg="add del mod ord">
          <ac:chgData name="Teresa Evans (2105261)" userId="6a6f1a9b-44ef-44b7-8eb3-0668f6db3429" providerId="ADAL" clId="{031999F7-CFD7-49A1-961F-CDDE2391D1BC}" dt="2024-05-18T21:24:33.061" v="8886"/>
          <ac:picMkLst>
            <pc:docMk/>
            <pc:sldMk cId="3390066152" sldId="286"/>
            <ac:picMk id="23" creationId="{A96BE0FD-9530-164C-6A62-181F410733FC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3390066152" sldId="286"/>
            <ac:picMk id="24" creationId="{1A2904D3-EC82-79A4-A2BB-9B1B86213431}"/>
          </ac:picMkLst>
        </pc:picChg>
      </pc:sldChg>
      <pc:sldChg chg="addSp delSp modSp new mod modTransition modClrScheme modAnim chgLayout modNotesTx">
        <pc:chgData name="Teresa Evans (2105261)" userId="6a6f1a9b-44ef-44b7-8eb3-0668f6db3429" providerId="ADAL" clId="{031999F7-CFD7-49A1-961F-CDDE2391D1BC}" dt="2024-05-18T22:25:11.372" v="8945" actId="478"/>
        <pc:sldMkLst>
          <pc:docMk/>
          <pc:sldMk cId="3482846160" sldId="287"/>
        </pc:sldMkLst>
        <pc:spChg chg="del">
          <ac:chgData name="Teresa Evans (2105261)" userId="6a6f1a9b-44ef-44b7-8eb3-0668f6db3429" providerId="ADAL" clId="{031999F7-CFD7-49A1-961F-CDDE2391D1BC}" dt="2024-05-17T16:23:24.347" v="2557" actId="26606"/>
          <ac:spMkLst>
            <pc:docMk/>
            <pc:sldMk cId="3482846160" sldId="287"/>
            <ac:spMk id="2" creationId="{6A3739D9-B860-C965-5378-18E3EB7CFCFC}"/>
          </ac:spMkLst>
        </pc:spChg>
        <pc:spChg chg="del">
          <ac:chgData name="Teresa Evans (2105261)" userId="6a6f1a9b-44ef-44b7-8eb3-0668f6db3429" providerId="ADAL" clId="{031999F7-CFD7-49A1-961F-CDDE2391D1BC}" dt="2024-05-17T16:23:14.649" v="2554" actId="931"/>
          <ac:spMkLst>
            <pc:docMk/>
            <pc:sldMk cId="3482846160" sldId="287"/>
            <ac:spMk id="3" creationId="{AFF3BDDE-4DEE-9486-0DD7-E4F42931A1A7}"/>
          </ac:spMkLst>
        </pc:spChg>
        <pc:spChg chg="del mod">
          <ac:chgData name="Teresa Evans (2105261)" userId="6a6f1a9b-44ef-44b7-8eb3-0668f6db3429" providerId="ADAL" clId="{031999F7-CFD7-49A1-961F-CDDE2391D1BC}" dt="2024-05-17T16:52:51.345" v="2968" actId="478"/>
          <ac:spMkLst>
            <pc:docMk/>
            <pc:sldMk cId="3482846160" sldId="287"/>
            <ac:spMk id="4" creationId="{5E82FD9D-5D39-FCA3-A016-29753B6665EA}"/>
          </ac:spMkLst>
        </pc:spChg>
        <pc:spChg chg="del mod">
          <ac:chgData name="Teresa Evans (2105261)" userId="6a6f1a9b-44ef-44b7-8eb3-0668f6db3429" providerId="ADAL" clId="{031999F7-CFD7-49A1-961F-CDDE2391D1BC}" dt="2024-05-17T16:52:55.296" v="2969" actId="478"/>
          <ac:spMkLst>
            <pc:docMk/>
            <pc:sldMk cId="3482846160" sldId="287"/>
            <ac:spMk id="5" creationId="{75ADC98E-10B8-6177-8296-8D5E548EEA3D}"/>
          </ac:spMkLst>
        </pc:spChg>
        <pc:spChg chg="del mod">
          <ac:chgData name="Teresa Evans (2105261)" userId="6a6f1a9b-44ef-44b7-8eb3-0668f6db3429" providerId="ADAL" clId="{031999F7-CFD7-49A1-961F-CDDE2391D1BC}" dt="2024-05-17T16:52:59.480" v="2970" actId="478"/>
          <ac:spMkLst>
            <pc:docMk/>
            <pc:sldMk cId="3482846160" sldId="287"/>
            <ac:spMk id="6" creationId="{4957DDC1-426F-D141-5A00-595F1DB63C32}"/>
          </ac:spMkLst>
        </pc:spChg>
        <pc:spChg chg="add del mod">
          <ac:chgData name="Teresa Evans (2105261)" userId="6a6f1a9b-44ef-44b7-8eb3-0668f6db3429" providerId="ADAL" clId="{031999F7-CFD7-49A1-961F-CDDE2391D1BC}" dt="2024-05-17T16:59:09.864" v="3003"/>
          <ac:spMkLst>
            <pc:docMk/>
            <pc:sldMk cId="3482846160" sldId="287"/>
            <ac:spMk id="9" creationId="{4F7793B0-6DDF-0683-0C78-B70BF5DA9605}"/>
          </ac:spMkLst>
        </pc:spChg>
        <pc:spChg chg="add mod">
          <ac:chgData name="Teresa Evans (2105261)" userId="6a6f1a9b-44ef-44b7-8eb3-0668f6db3429" providerId="ADAL" clId="{031999F7-CFD7-49A1-961F-CDDE2391D1BC}" dt="2024-05-17T17:19:14.613" v="3237" actId="2711"/>
          <ac:spMkLst>
            <pc:docMk/>
            <pc:sldMk cId="3482846160" sldId="287"/>
            <ac:spMk id="10" creationId="{A6DBC110-596F-3C48-BFB1-EC0980ABDA34}"/>
          </ac:spMkLst>
        </pc:spChg>
        <pc:spChg chg="add mod">
          <ac:chgData name="Teresa Evans (2105261)" userId="6a6f1a9b-44ef-44b7-8eb3-0668f6db3429" providerId="ADAL" clId="{031999F7-CFD7-49A1-961F-CDDE2391D1BC}" dt="2024-05-17T17:04:17.990" v="3051" actId="1076"/>
          <ac:spMkLst>
            <pc:docMk/>
            <pc:sldMk cId="3482846160" sldId="287"/>
            <ac:spMk id="11" creationId="{6D2AC36A-5207-CF47-64C9-DE1C26B8FC3B}"/>
          </ac:spMkLst>
        </pc:spChg>
        <pc:spChg chg="add mod">
          <ac:chgData name="Teresa Evans (2105261)" userId="6a6f1a9b-44ef-44b7-8eb3-0668f6db3429" providerId="ADAL" clId="{031999F7-CFD7-49A1-961F-CDDE2391D1BC}" dt="2024-05-17T17:04:25.053" v="3052" actId="1076"/>
          <ac:spMkLst>
            <pc:docMk/>
            <pc:sldMk cId="3482846160" sldId="287"/>
            <ac:spMk id="12" creationId="{BE0B699C-3B8B-03FC-29FE-52ACC1E3C900}"/>
          </ac:spMkLst>
        </pc:spChg>
        <pc:spChg chg="add mod">
          <ac:chgData name="Teresa Evans (2105261)" userId="6a6f1a9b-44ef-44b7-8eb3-0668f6db3429" providerId="ADAL" clId="{031999F7-CFD7-49A1-961F-CDDE2391D1BC}" dt="2024-05-17T16:23:47.513" v="2572" actId="1076"/>
          <ac:spMkLst>
            <pc:docMk/>
            <pc:sldMk cId="3482846160" sldId="287"/>
            <ac:spMk id="13" creationId="{03EBC269-E46A-FFC2-F5E7-9051F8DF7DF5}"/>
          </ac:spMkLst>
        </pc:spChg>
        <pc:spChg chg="add mod">
          <ac:chgData name="Teresa Evans (2105261)" userId="6a6f1a9b-44ef-44b7-8eb3-0668f6db3429" providerId="ADAL" clId="{031999F7-CFD7-49A1-961F-CDDE2391D1BC}" dt="2024-05-17T17:01:35.050" v="3028" actId="14100"/>
          <ac:spMkLst>
            <pc:docMk/>
            <pc:sldMk cId="3482846160" sldId="287"/>
            <ac:spMk id="14" creationId="{3E018835-D0C8-53E6-FB65-25CEE33144D2}"/>
          </ac:spMkLst>
        </pc:spChg>
        <pc:spChg chg="add del mod">
          <ac:chgData name="Teresa Evans (2105261)" userId="6a6f1a9b-44ef-44b7-8eb3-0668f6db3429" providerId="ADAL" clId="{031999F7-CFD7-49A1-961F-CDDE2391D1BC}" dt="2024-05-17T16:52:47.538" v="2967" actId="478"/>
          <ac:spMkLst>
            <pc:docMk/>
            <pc:sldMk cId="3482846160" sldId="287"/>
            <ac:spMk id="15" creationId="{CC290CAF-1772-726D-7931-F3F43B3798E3}"/>
          </ac:spMkLst>
        </pc:spChg>
        <pc:spChg chg="add mod">
          <ac:chgData name="Teresa Evans (2105261)" userId="6a6f1a9b-44ef-44b7-8eb3-0668f6db3429" providerId="ADAL" clId="{031999F7-CFD7-49A1-961F-CDDE2391D1BC}" dt="2024-05-17T17:00:26.166" v="3015" actId="14100"/>
          <ac:spMkLst>
            <pc:docMk/>
            <pc:sldMk cId="3482846160" sldId="287"/>
            <ac:spMk id="16" creationId="{6FAA0E81-7494-8787-9411-833DC480C181}"/>
          </ac:spMkLst>
        </pc:spChg>
        <pc:spChg chg="add mod">
          <ac:chgData name="Teresa Evans (2105261)" userId="6a6f1a9b-44ef-44b7-8eb3-0668f6db3429" providerId="ADAL" clId="{031999F7-CFD7-49A1-961F-CDDE2391D1BC}" dt="2024-05-17T17:01:59.573" v="3032" actId="14100"/>
          <ac:spMkLst>
            <pc:docMk/>
            <pc:sldMk cId="3482846160" sldId="287"/>
            <ac:spMk id="17" creationId="{0E08ECA1-35A5-DA51-1FDF-6D186A14CA99}"/>
          </ac:spMkLst>
        </pc:spChg>
        <pc:spChg chg="add mod">
          <ac:chgData name="Teresa Evans (2105261)" userId="6a6f1a9b-44ef-44b7-8eb3-0668f6db3429" providerId="ADAL" clId="{031999F7-CFD7-49A1-961F-CDDE2391D1BC}" dt="2024-05-17T17:00:45.237" v="3019" actId="14100"/>
          <ac:spMkLst>
            <pc:docMk/>
            <pc:sldMk cId="3482846160" sldId="287"/>
            <ac:spMk id="18" creationId="{543C138A-F668-3F8B-5221-13B3D90C29C7}"/>
          </ac:spMkLst>
        </pc:spChg>
        <pc:spChg chg="add mod">
          <ac:chgData name="Teresa Evans (2105261)" userId="6a6f1a9b-44ef-44b7-8eb3-0668f6db3429" providerId="ADAL" clId="{031999F7-CFD7-49A1-961F-CDDE2391D1BC}" dt="2024-05-17T17:04:31.286" v="3053" actId="1076"/>
          <ac:spMkLst>
            <pc:docMk/>
            <pc:sldMk cId="3482846160" sldId="287"/>
            <ac:spMk id="19" creationId="{C0BF60EB-D902-E6A9-77A7-B9C4056BD0A2}"/>
          </ac:spMkLst>
        </pc:spChg>
        <pc:spChg chg="add mod">
          <ac:chgData name="Teresa Evans (2105261)" userId="6a6f1a9b-44ef-44b7-8eb3-0668f6db3429" providerId="ADAL" clId="{031999F7-CFD7-49A1-961F-CDDE2391D1BC}" dt="2024-05-17T17:04:07.629" v="3050" actId="14100"/>
          <ac:spMkLst>
            <pc:docMk/>
            <pc:sldMk cId="3482846160" sldId="287"/>
            <ac:spMk id="20" creationId="{DF661BF5-D567-668D-CEE4-F2462997048F}"/>
          </ac:spMkLst>
        </pc:spChg>
        <pc:spChg chg="add mod">
          <ac:chgData name="Teresa Evans (2105261)" userId="6a6f1a9b-44ef-44b7-8eb3-0668f6db3429" providerId="ADAL" clId="{031999F7-CFD7-49A1-961F-CDDE2391D1BC}" dt="2024-05-17T17:20:37.448" v="3248" actId="1076"/>
          <ac:spMkLst>
            <pc:docMk/>
            <pc:sldMk cId="3482846160" sldId="287"/>
            <ac:spMk id="21" creationId="{E5A791CC-2EBC-D413-3CCA-92343EF72D53}"/>
          </ac:spMkLst>
        </pc:spChg>
        <pc:picChg chg="add del mod ord">
          <ac:chgData name="Teresa Evans (2105261)" userId="6a6f1a9b-44ef-44b7-8eb3-0668f6db3429" providerId="ADAL" clId="{031999F7-CFD7-49A1-961F-CDDE2391D1BC}" dt="2024-05-18T22:25:11.372" v="8945" actId="478"/>
          <ac:picMkLst>
            <pc:docMk/>
            <pc:sldMk cId="3482846160" sldId="287"/>
            <ac:picMk id="2" creationId="{D02BC5BA-CBDB-BB0B-6897-CFB1A029E122}"/>
          </ac:picMkLst>
        </pc:picChg>
        <pc:picChg chg="add del mod">
          <ac:chgData name="Teresa Evans (2105261)" userId="6a6f1a9b-44ef-44b7-8eb3-0668f6db3429" providerId="ADAL" clId="{031999F7-CFD7-49A1-961F-CDDE2391D1BC}" dt="2024-05-18T21:19:37.919" v="8873"/>
          <ac:picMkLst>
            <pc:docMk/>
            <pc:sldMk cId="3482846160" sldId="287"/>
            <ac:picMk id="7" creationId="{9152D3BD-E3A6-99F6-248C-B5FF4BC2BB01}"/>
          </ac:picMkLst>
        </pc:picChg>
        <pc:picChg chg="add mod">
          <ac:chgData name="Teresa Evans (2105261)" userId="6a6f1a9b-44ef-44b7-8eb3-0668f6db3429" providerId="ADAL" clId="{031999F7-CFD7-49A1-961F-CDDE2391D1BC}" dt="2024-05-17T16:23:27.223" v="2559" actId="962"/>
          <ac:picMkLst>
            <pc:docMk/>
            <pc:sldMk cId="3482846160" sldId="287"/>
            <ac:picMk id="8" creationId="{101D7AC3-2F44-AA11-EED3-F71AAF17C2FA}"/>
          </ac:picMkLst>
        </pc:picChg>
        <pc:picChg chg="add del mod ord">
          <ac:chgData name="Teresa Evans (2105261)" userId="6a6f1a9b-44ef-44b7-8eb3-0668f6db3429" providerId="ADAL" clId="{031999F7-CFD7-49A1-961F-CDDE2391D1BC}" dt="2024-05-18T21:19:48.891" v="8874"/>
          <ac:picMkLst>
            <pc:docMk/>
            <pc:sldMk cId="3482846160" sldId="287"/>
            <ac:picMk id="24" creationId="{561E6DF8-790C-3EC7-AC02-83D92EB437C3}"/>
          </ac:picMkLst>
        </pc:picChg>
        <pc:picChg chg="add del mod">
          <ac:chgData name="Teresa Evans (2105261)" userId="6a6f1a9b-44ef-44b7-8eb3-0668f6db3429" providerId="ADAL" clId="{031999F7-CFD7-49A1-961F-CDDE2391D1BC}" dt="2024-05-18T21:21:42.050" v="8876"/>
          <ac:picMkLst>
            <pc:docMk/>
            <pc:sldMk cId="3482846160" sldId="287"/>
            <ac:picMk id="25" creationId="{E195A076-C260-1526-E7E9-E878E64C6957}"/>
          </ac:picMkLst>
        </pc:picChg>
        <pc:picChg chg="add del mod ord">
          <ac:chgData name="Teresa Evans (2105261)" userId="6a6f1a9b-44ef-44b7-8eb3-0668f6db3429" providerId="ADAL" clId="{031999F7-CFD7-49A1-961F-CDDE2391D1BC}" dt="2024-05-18T21:21:52.294" v="8877"/>
          <ac:picMkLst>
            <pc:docMk/>
            <pc:sldMk cId="3482846160" sldId="287"/>
            <ac:picMk id="28" creationId="{5588DA56-C8F3-43B2-1730-A9F8BE10F1A7}"/>
          </ac:picMkLst>
        </pc:picChg>
        <pc:picChg chg="add del mod">
          <ac:chgData name="Teresa Evans (2105261)" userId="6a6f1a9b-44ef-44b7-8eb3-0668f6db3429" providerId="ADAL" clId="{031999F7-CFD7-49A1-961F-CDDE2391D1BC}" dt="2024-05-18T21:21:57.919" v="8879"/>
          <ac:picMkLst>
            <pc:docMk/>
            <pc:sldMk cId="3482846160" sldId="287"/>
            <ac:picMk id="29" creationId="{E4237153-DDD3-0798-FB80-BF4811C0D678}"/>
          </ac:picMkLst>
        </pc:picChg>
        <pc:picChg chg="add del mod ord">
          <ac:chgData name="Teresa Evans (2105261)" userId="6a6f1a9b-44ef-44b7-8eb3-0668f6db3429" providerId="ADAL" clId="{031999F7-CFD7-49A1-961F-CDDE2391D1BC}" dt="2024-05-18T21:22:07.440" v="8880"/>
          <ac:picMkLst>
            <pc:docMk/>
            <pc:sldMk cId="3482846160" sldId="287"/>
            <ac:picMk id="32" creationId="{4B38614E-365D-D5B2-9FEF-02841FE2F193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3482846160" sldId="287"/>
            <ac:picMk id="33" creationId="{353969C2-A072-BCE7-A2B7-8D3F3DE03B61}"/>
          </ac:picMkLst>
        </pc:picChg>
      </pc:sldChg>
      <pc:sldChg chg="addSp delSp modSp new mod modTransition modClrScheme modAnim chgLayout modNotesTx">
        <pc:chgData name="Teresa Evans (2105261)" userId="6a6f1a9b-44ef-44b7-8eb3-0668f6db3429" providerId="ADAL" clId="{031999F7-CFD7-49A1-961F-CDDE2391D1BC}" dt="2024-05-18T22:25:52.033" v="8953" actId="478"/>
        <pc:sldMkLst>
          <pc:docMk/>
          <pc:sldMk cId="3461069635" sldId="288"/>
        </pc:sldMkLst>
        <pc:spChg chg="del">
          <ac:chgData name="Teresa Evans (2105261)" userId="6a6f1a9b-44ef-44b7-8eb3-0668f6db3429" providerId="ADAL" clId="{031999F7-CFD7-49A1-961F-CDDE2391D1BC}" dt="2024-05-17T20:21:54.031" v="4247" actId="478"/>
          <ac:spMkLst>
            <pc:docMk/>
            <pc:sldMk cId="3461069635" sldId="288"/>
            <ac:spMk id="2" creationId="{59FB4488-5E7B-ABDB-07C6-D51764791635}"/>
          </ac:spMkLst>
        </pc:spChg>
        <pc:spChg chg="del">
          <ac:chgData name="Teresa Evans (2105261)" userId="6a6f1a9b-44ef-44b7-8eb3-0668f6db3429" providerId="ADAL" clId="{031999F7-CFD7-49A1-961F-CDDE2391D1BC}" dt="2024-05-17T20:21:57.923" v="4248" actId="478"/>
          <ac:spMkLst>
            <pc:docMk/>
            <pc:sldMk cId="3461069635" sldId="288"/>
            <ac:spMk id="3" creationId="{4D0DD363-54E8-697A-9AE8-FB43FE34A895}"/>
          </ac:spMkLst>
        </pc:spChg>
        <pc:spChg chg="del">
          <ac:chgData name="Teresa Evans (2105261)" userId="6a6f1a9b-44ef-44b7-8eb3-0668f6db3429" providerId="ADAL" clId="{031999F7-CFD7-49A1-961F-CDDE2391D1BC}" dt="2024-05-17T20:22:01.619" v="4249" actId="478"/>
          <ac:spMkLst>
            <pc:docMk/>
            <pc:sldMk cId="3461069635" sldId="288"/>
            <ac:spMk id="4" creationId="{85CD6601-48FB-672C-A281-EFED07459D79}"/>
          </ac:spMkLst>
        </pc:spChg>
        <pc:spChg chg="del">
          <ac:chgData name="Teresa Evans (2105261)" userId="6a6f1a9b-44ef-44b7-8eb3-0668f6db3429" providerId="ADAL" clId="{031999F7-CFD7-49A1-961F-CDDE2391D1BC}" dt="2024-05-17T20:21:25.119" v="4243" actId="478"/>
          <ac:spMkLst>
            <pc:docMk/>
            <pc:sldMk cId="3461069635" sldId="288"/>
            <ac:spMk id="5" creationId="{297F5E44-068E-85F1-7EBF-22690DC24301}"/>
          </ac:spMkLst>
        </pc:spChg>
        <pc:spChg chg="del">
          <ac:chgData name="Teresa Evans (2105261)" userId="6a6f1a9b-44ef-44b7-8eb3-0668f6db3429" providerId="ADAL" clId="{031999F7-CFD7-49A1-961F-CDDE2391D1BC}" dt="2024-05-17T20:21:22.815" v="4242" actId="478"/>
          <ac:spMkLst>
            <pc:docMk/>
            <pc:sldMk cId="3461069635" sldId="288"/>
            <ac:spMk id="6" creationId="{14069ED2-A15F-1E55-92DB-63786BA4D0BD}"/>
          </ac:spMkLst>
        </pc:spChg>
        <pc:spChg chg="add mod">
          <ac:chgData name="Teresa Evans (2105261)" userId="6a6f1a9b-44ef-44b7-8eb3-0668f6db3429" providerId="ADAL" clId="{031999F7-CFD7-49A1-961F-CDDE2391D1BC}" dt="2024-05-18T15:17:04.968" v="6615" actId="20577"/>
          <ac:spMkLst>
            <pc:docMk/>
            <pc:sldMk cId="3461069635" sldId="288"/>
            <ac:spMk id="9" creationId="{23EC553F-DC52-B8FF-BEFC-DC8AA0DA8CD9}"/>
          </ac:spMkLst>
        </pc:spChg>
        <pc:spChg chg="add mod">
          <ac:chgData name="Teresa Evans (2105261)" userId="6a6f1a9b-44ef-44b7-8eb3-0668f6db3429" providerId="ADAL" clId="{031999F7-CFD7-49A1-961F-CDDE2391D1BC}" dt="2024-05-18T15:17:31.339" v="6623" actId="20577"/>
          <ac:spMkLst>
            <pc:docMk/>
            <pc:sldMk cId="3461069635" sldId="288"/>
            <ac:spMk id="10" creationId="{26EC5CFB-4ABE-1AD2-3C0F-E0738D944D08}"/>
          </ac:spMkLst>
        </pc:spChg>
        <pc:spChg chg="add mod">
          <ac:chgData name="Teresa Evans (2105261)" userId="6a6f1a9b-44ef-44b7-8eb3-0668f6db3429" providerId="ADAL" clId="{031999F7-CFD7-49A1-961F-CDDE2391D1BC}" dt="2024-05-18T15:17:40.843" v="6626" actId="20577"/>
          <ac:spMkLst>
            <pc:docMk/>
            <pc:sldMk cId="3461069635" sldId="288"/>
            <ac:spMk id="11" creationId="{84C7F614-17E7-F448-660F-E068048D7C0B}"/>
          </ac:spMkLst>
        </pc:spChg>
        <pc:spChg chg="add mod">
          <ac:chgData name="Teresa Evans (2105261)" userId="6a6f1a9b-44ef-44b7-8eb3-0668f6db3429" providerId="ADAL" clId="{031999F7-CFD7-49A1-961F-CDDE2391D1BC}" dt="2024-05-18T15:17:10.642" v="6617" actId="20577"/>
          <ac:spMkLst>
            <pc:docMk/>
            <pc:sldMk cId="3461069635" sldId="288"/>
            <ac:spMk id="12" creationId="{1D32EB83-7C8C-4B2B-74BF-33A8907081AB}"/>
          </ac:spMkLst>
        </pc:spChg>
        <pc:spChg chg="add del mod">
          <ac:chgData name="Teresa Evans (2105261)" userId="6a6f1a9b-44ef-44b7-8eb3-0668f6db3429" providerId="ADAL" clId="{031999F7-CFD7-49A1-961F-CDDE2391D1BC}" dt="2024-05-17T20:30:43.808" v="4271" actId="478"/>
          <ac:spMkLst>
            <pc:docMk/>
            <pc:sldMk cId="3461069635" sldId="288"/>
            <ac:spMk id="13" creationId="{7C1E50D0-228C-1DD3-76AE-0822B491904F}"/>
          </ac:spMkLst>
        </pc:spChg>
        <pc:spChg chg="add mod">
          <ac:chgData name="Teresa Evans (2105261)" userId="6a6f1a9b-44ef-44b7-8eb3-0668f6db3429" providerId="ADAL" clId="{031999F7-CFD7-49A1-961F-CDDE2391D1BC}" dt="2024-05-18T15:17:20.710" v="6620" actId="20577"/>
          <ac:spMkLst>
            <pc:docMk/>
            <pc:sldMk cId="3461069635" sldId="288"/>
            <ac:spMk id="14" creationId="{984319EE-61F5-44B2-F3F7-CF5812AEED7A}"/>
          </ac:spMkLst>
        </pc:spChg>
        <pc:spChg chg="add del mod">
          <ac:chgData name="Teresa Evans (2105261)" userId="6a6f1a9b-44ef-44b7-8eb3-0668f6db3429" providerId="ADAL" clId="{031999F7-CFD7-49A1-961F-CDDE2391D1BC}" dt="2024-05-17T20:31:38.301" v="4282" actId="478"/>
          <ac:spMkLst>
            <pc:docMk/>
            <pc:sldMk cId="3461069635" sldId="288"/>
            <ac:spMk id="15" creationId="{A71E6B94-0F02-41C9-4EF1-EFA097CBD8D3}"/>
          </ac:spMkLst>
        </pc:spChg>
        <pc:spChg chg="add del">
          <ac:chgData name="Teresa Evans (2105261)" userId="6a6f1a9b-44ef-44b7-8eb3-0668f6db3429" providerId="ADAL" clId="{031999F7-CFD7-49A1-961F-CDDE2391D1BC}" dt="2024-05-18T13:34:32.808" v="5933" actId="478"/>
          <ac:spMkLst>
            <pc:docMk/>
            <pc:sldMk cId="3461069635" sldId="288"/>
            <ac:spMk id="16" creationId="{FDB8F736-AE5E-7410-2FBC-73D5671D0E45}"/>
          </ac:spMkLst>
        </pc:spChg>
        <pc:spChg chg="add del mod">
          <ac:chgData name="Teresa Evans (2105261)" userId="6a6f1a9b-44ef-44b7-8eb3-0668f6db3429" providerId="ADAL" clId="{031999F7-CFD7-49A1-961F-CDDE2391D1BC}" dt="2024-05-17T20:31:41.350" v="4283" actId="478"/>
          <ac:spMkLst>
            <pc:docMk/>
            <pc:sldMk cId="3461069635" sldId="288"/>
            <ac:spMk id="17" creationId="{96DAF590-6572-9D12-B50A-C6CD8539AA96}"/>
          </ac:spMkLst>
        </pc:spChg>
        <pc:spChg chg="add del">
          <ac:chgData name="Teresa Evans (2105261)" userId="6a6f1a9b-44ef-44b7-8eb3-0668f6db3429" providerId="ADAL" clId="{031999F7-CFD7-49A1-961F-CDDE2391D1BC}" dt="2024-05-18T13:34:39.950" v="5937" actId="478"/>
          <ac:spMkLst>
            <pc:docMk/>
            <pc:sldMk cId="3461069635" sldId="288"/>
            <ac:spMk id="18" creationId="{C7ECACC0-0580-278A-4022-945E736EA780}"/>
          </ac:spMkLst>
        </pc:spChg>
        <pc:spChg chg="add del mod">
          <ac:chgData name="Teresa Evans (2105261)" userId="6a6f1a9b-44ef-44b7-8eb3-0668f6db3429" providerId="ADAL" clId="{031999F7-CFD7-49A1-961F-CDDE2391D1BC}" dt="2024-05-17T20:31:44.588" v="4284" actId="478"/>
          <ac:spMkLst>
            <pc:docMk/>
            <pc:sldMk cId="3461069635" sldId="288"/>
            <ac:spMk id="19" creationId="{81FEC595-6C25-E703-ED02-14393F84E270}"/>
          </ac:spMkLst>
        </pc:spChg>
        <pc:spChg chg="add del">
          <ac:chgData name="Teresa Evans (2105261)" userId="6a6f1a9b-44ef-44b7-8eb3-0668f6db3429" providerId="ADAL" clId="{031999F7-CFD7-49A1-961F-CDDE2391D1BC}" dt="2024-05-18T13:34:38.200" v="5936" actId="478"/>
          <ac:spMkLst>
            <pc:docMk/>
            <pc:sldMk cId="3461069635" sldId="288"/>
            <ac:spMk id="20" creationId="{074182AC-6C1D-40C8-0DE1-FF6B018381B3}"/>
          </ac:spMkLst>
        </pc:spChg>
        <pc:spChg chg="add mod">
          <ac:chgData name="Teresa Evans (2105261)" userId="6a6f1a9b-44ef-44b7-8eb3-0668f6db3429" providerId="ADAL" clId="{031999F7-CFD7-49A1-961F-CDDE2391D1BC}" dt="2024-05-18T13:43:29.458" v="6005" actId="1036"/>
          <ac:spMkLst>
            <pc:docMk/>
            <pc:sldMk cId="3461069635" sldId="288"/>
            <ac:spMk id="21" creationId="{8BD5B0AE-D077-B145-EBD0-DD9D97945200}"/>
          </ac:spMkLst>
        </pc:spChg>
        <pc:spChg chg="add del">
          <ac:chgData name="Teresa Evans (2105261)" userId="6a6f1a9b-44ef-44b7-8eb3-0668f6db3429" providerId="ADAL" clId="{031999F7-CFD7-49A1-961F-CDDE2391D1BC}" dt="2024-05-18T13:34:36.595" v="5935" actId="478"/>
          <ac:spMkLst>
            <pc:docMk/>
            <pc:sldMk cId="3461069635" sldId="288"/>
            <ac:spMk id="22" creationId="{E69214EE-7D53-E88B-C3D3-62D9CC26F79E}"/>
          </ac:spMkLst>
        </pc:spChg>
        <pc:spChg chg="add del">
          <ac:chgData name="Teresa Evans (2105261)" userId="6a6f1a9b-44ef-44b7-8eb3-0668f6db3429" providerId="ADAL" clId="{031999F7-CFD7-49A1-961F-CDDE2391D1BC}" dt="2024-05-18T13:34:34.821" v="5934" actId="478"/>
          <ac:spMkLst>
            <pc:docMk/>
            <pc:sldMk cId="3461069635" sldId="288"/>
            <ac:spMk id="23" creationId="{87667C8C-5FED-9D6C-DB83-7D4B6DD19F04}"/>
          </ac:spMkLst>
        </pc:spChg>
        <pc:picChg chg="add del mod ord">
          <ac:chgData name="Teresa Evans (2105261)" userId="6a6f1a9b-44ef-44b7-8eb3-0668f6db3429" providerId="ADAL" clId="{031999F7-CFD7-49A1-961F-CDDE2391D1BC}" dt="2024-05-18T22:25:52.033" v="8953" actId="478"/>
          <ac:picMkLst>
            <pc:docMk/>
            <pc:sldMk cId="3461069635" sldId="288"/>
            <ac:picMk id="2" creationId="{7F005B29-EE5B-B6FF-CD5D-D367957008C7}"/>
          </ac:picMkLst>
        </pc:picChg>
        <pc:picChg chg="add mod">
          <ac:chgData name="Teresa Evans (2105261)" userId="6a6f1a9b-44ef-44b7-8eb3-0668f6db3429" providerId="ADAL" clId="{031999F7-CFD7-49A1-961F-CDDE2391D1BC}" dt="2024-05-17T20:30:06.590" v="4255" actId="962"/>
          <ac:picMkLst>
            <pc:docMk/>
            <pc:sldMk cId="3461069635" sldId="288"/>
            <ac:picMk id="8" creationId="{35F82BC8-EB55-C7FD-86FD-BED7400B961B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3461069635" sldId="288"/>
            <ac:picMk id="26" creationId="{AE4A6993-9964-0A30-86FB-8F9A33A9F34F}"/>
          </ac:picMkLst>
        </pc:picChg>
        <pc:cxnChg chg="add mod">
          <ac:chgData name="Teresa Evans (2105261)" userId="6a6f1a9b-44ef-44b7-8eb3-0668f6db3429" providerId="ADAL" clId="{031999F7-CFD7-49A1-961F-CDDE2391D1BC}" dt="2024-05-18T13:43:15.999" v="5999" actId="1582"/>
          <ac:cxnSpMkLst>
            <pc:docMk/>
            <pc:sldMk cId="3461069635" sldId="288"/>
            <ac:cxnSpMk id="3" creationId="{F7488A97-2124-D3A2-AF96-F63EE91A1A98}"/>
          </ac:cxnSpMkLst>
        </pc:cxnChg>
        <pc:cxnChg chg="add mod">
          <ac:chgData name="Teresa Evans (2105261)" userId="6a6f1a9b-44ef-44b7-8eb3-0668f6db3429" providerId="ADAL" clId="{031999F7-CFD7-49A1-961F-CDDE2391D1BC}" dt="2024-05-18T13:43:08.321" v="5998" actId="1582"/>
          <ac:cxnSpMkLst>
            <pc:docMk/>
            <pc:sldMk cId="3461069635" sldId="288"/>
            <ac:cxnSpMk id="5" creationId="{3C14D394-F5E5-79B2-652E-3A8F03E08042}"/>
          </ac:cxnSpMkLst>
        </pc:cxnChg>
        <pc:cxnChg chg="add mod">
          <ac:chgData name="Teresa Evans (2105261)" userId="6a6f1a9b-44ef-44b7-8eb3-0668f6db3429" providerId="ADAL" clId="{031999F7-CFD7-49A1-961F-CDDE2391D1BC}" dt="2024-05-18T13:43:01.238" v="5997" actId="1582"/>
          <ac:cxnSpMkLst>
            <pc:docMk/>
            <pc:sldMk cId="3461069635" sldId="288"/>
            <ac:cxnSpMk id="7" creationId="{540C2D59-8EDC-CC2B-6CB1-E6FB565AE541}"/>
          </ac:cxnSpMkLst>
        </pc:cxnChg>
        <pc:cxnChg chg="add mod">
          <ac:chgData name="Teresa Evans (2105261)" userId="6a6f1a9b-44ef-44b7-8eb3-0668f6db3429" providerId="ADAL" clId="{031999F7-CFD7-49A1-961F-CDDE2391D1BC}" dt="2024-05-18T13:42:49.373" v="5996" actId="1582"/>
          <ac:cxnSpMkLst>
            <pc:docMk/>
            <pc:sldMk cId="3461069635" sldId="288"/>
            <ac:cxnSpMk id="15" creationId="{15645529-E403-100F-DE6B-6FEBA92F0ECB}"/>
          </ac:cxnSpMkLst>
        </pc:cxnChg>
      </pc:sldChg>
      <pc:sldChg chg="addSp delSp modSp new mod modTransition modClrScheme modAnim chgLayout modNotesTx">
        <pc:chgData name="Teresa Evans (2105261)" userId="6a6f1a9b-44ef-44b7-8eb3-0668f6db3429" providerId="ADAL" clId="{031999F7-CFD7-49A1-961F-CDDE2391D1BC}" dt="2024-05-18T22:26:19.563" v="8957" actId="1036"/>
        <pc:sldMkLst>
          <pc:docMk/>
          <pc:sldMk cId="807489114" sldId="289"/>
        </pc:sldMkLst>
        <pc:spChg chg="del">
          <ac:chgData name="Teresa Evans (2105261)" userId="6a6f1a9b-44ef-44b7-8eb3-0668f6db3429" providerId="ADAL" clId="{031999F7-CFD7-49A1-961F-CDDE2391D1BC}" dt="2024-05-18T13:46:18.305" v="6007" actId="478"/>
          <ac:spMkLst>
            <pc:docMk/>
            <pc:sldMk cId="807489114" sldId="289"/>
            <ac:spMk id="2" creationId="{D7367818-DEBF-3D88-5812-16F8A8464DEF}"/>
          </ac:spMkLst>
        </pc:spChg>
        <pc:spChg chg="del">
          <ac:chgData name="Teresa Evans (2105261)" userId="6a6f1a9b-44ef-44b7-8eb3-0668f6db3429" providerId="ADAL" clId="{031999F7-CFD7-49A1-961F-CDDE2391D1BC}" dt="2024-05-18T13:46:21.794" v="6008" actId="478"/>
          <ac:spMkLst>
            <pc:docMk/>
            <pc:sldMk cId="807489114" sldId="289"/>
            <ac:spMk id="3" creationId="{98956C67-E77A-2C0E-89B7-170A0A03D7C7}"/>
          </ac:spMkLst>
        </pc:spChg>
        <pc:spChg chg="del">
          <ac:chgData name="Teresa Evans (2105261)" userId="6a6f1a9b-44ef-44b7-8eb3-0668f6db3429" providerId="ADAL" clId="{031999F7-CFD7-49A1-961F-CDDE2391D1BC}" dt="2024-05-18T13:46:26.255" v="6009" actId="478"/>
          <ac:spMkLst>
            <pc:docMk/>
            <pc:sldMk cId="807489114" sldId="289"/>
            <ac:spMk id="4" creationId="{3682A5D4-94A3-2E23-E537-F2A978C1D4D9}"/>
          </ac:spMkLst>
        </pc:spChg>
        <pc:spChg chg="del">
          <ac:chgData name="Teresa Evans (2105261)" userId="6a6f1a9b-44ef-44b7-8eb3-0668f6db3429" providerId="ADAL" clId="{031999F7-CFD7-49A1-961F-CDDE2391D1BC}" dt="2024-05-18T14:17:09.195" v="6073" actId="478"/>
          <ac:spMkLst>
            <pc:docMk/>
            <pc:sldMk cId="807489114" sldId="289"/>
            <ac:spMk id="5" creationId="{11E2FB01-2317-70E3-1E6B-2755A3836EA7}"/>
          </ac:spMkLst>
        </pc:spChg>
        <pc:spChg chg="del">
          <ac:chgData name="Teresa Evans (2105261)" userId="6a6f1a9b-44ef-44b7-8eb3-0668f6db3429" providerId="ADAL" clId="{031999F7-CFD7-49A1-961F-CDDE2391D1BC}" dt="2024-05-18T14:17:04.500" v="6072" actId="478"/>
          <ac:spMkLst>
            <pc:docMk/>
            <pc:sldMk cId="807489114" sldId="289"/>
            <ac:spMk id="6" creationId="{BE9CA3F4-C2FC-6935-AA52-DFBA1CD73C3F}"/>
          </ac:spMkLst>
        </pc:spChg>
        <pc:spChg chg="del">
          <ac:chgData name="Teresa Evans (2105261)" userId="6a6f1a9b-44ef-44b7-8eb3-0668f6db3429" providerId="ADAL" clId="{031999F7-CFD7-49A1-961F-CDDE2391D1BC}" dt="2024-05-18T14:17:13.023" v="6074" actId="478"/>
          <ac:spMkLst>
            <pc:docMk/>
            <pc:sldMk cId="807489114" sldId="289"/>
            <ac:spMk id="7" creationId="{B6816BAE-A555-C92D-3490-7AFFB883FA9A}"/>
          </ac:spMkLst>
        </pc:spChg>
        <pc:spChg chg="add mod">
          <ac:chgData name="Teresa Evans (2105261)" userId="6a6f1a9b-44ef-44b7-8eb3-0668f6db3429" providerId="ADAL" clId="{031999F7-CFD7-49A1-961F-CDDE2391D1BC}" dt="2024-05-18T14:24:27.920" v="6105" actId="255"/>
          <ac:spMkLst>
            <pc:docMk/>
            <pc:sldMk cId="807489114" sldId="289"/>
            <ac:spMk id="12" creationId="{FD87CD56-0697-9AB2-AFB6-60E5601B3342}"/>
          </ac:spMkLst>
        </pc:spChg>
        <pc:spChg chg="add del mod">
          <ac:chgData name="Teresa Evans (2105261)" userId="6a6f1a9b-44ef-44b7-8eb3-0668f6db3429" providerId="ADAL" clId="{031999F7-CFD7-49A1-961F-CDDE2391D1BC}" dt="2024-05-18T14:19:11.224" v="6079" actId="26606"/>
          <ac:spMkLst>
            <pc:docMk/>
            <pc:sldMk cId="807489114" sldId="289"/>
            <ac:spMk id="14" creationId="{D31E6010-9D9D-0A99-4850-F1F0456CF6D1}"/>
          </ac:spMkLst>
        </pc:spChg>
        <pc:spChg chg="add del mod">
          <ac:chgData name="Teresa Evans (2105261)" userId="6a6f1a9b-44ef-44b7-8eb3-0668f6db3429" providerId="ADAL" clId="{031999F7-CFD7-49A1-961F-CDDE2391D1BC}" dt="2024-05-18T14:19:11.224" v="6079" actId="26606"/>
          <ac:spMkLst>
            <pc:docMk/>
            <pc:sldMk cId="807489114" sldId="289"/>
            <ac:spMk id="16" creationId="{6CBEF859-8250-9C58-DB45-0136A69FF961}"/>
          </ac:spMkLst>
        </pc:spChg>
        <pc:spChg chg="add del mod">
          <ac:chgData name="Teresa Evans (2105261)" userId="6a6f1a9b-44ef-44b7-8eb3-0668f6db3429" providerId="ADAL" clId="{031999F7-CFD7-49A1-961F-CDDE2391D1BC}" dt="2024-05-18T14:19:11.224" v="6079" actId="26606"/>
          <ac:spMkLst>
            <pc:docMk/>
            <pc:sldMk cId="807489114" sldId="289"/>
            <ac:spMk id="18" creationId="{D3446E07-9D80-59A0-3F50-D8E72A7D8A89}"/>
          </ac:spMkLst>
        </pc:spChg>
        <pc:spChg chg="add del mod">
          <ac:chgData name="Teresa Evans (2105261)" userId="6a6f1a9b-44ef-44b7-8eb3-0668f6db3429" providerId="ADAL" clId="{031999F7-CFD7-49A1-961F-CDDE2391D1BC}" dt="2024-05-18T14:19:11.224" v="6079" actId="26606"/>
          <ac:spMkLst>
            <pc:docMk/>
            <pc:sldMk cId="807489114" sldId="289"/>
            <ac:spMk id="20" creationId="{AEAE304F-88C8-BDD2-94C3-A2DCCF8BC710}"/>
          </ac:spMkLst>
        </pc:spChg>
        <pc:spChg chg="add del mod">
          <ac:chgData name="Teresa Evans (2105261)" userId="6a6f1a9b-44ef-44b7-8eb3-0668f6db3429" providerId="ADAL" clId="{031999F7-CFD7-49A1-961F-CDDE2391D1BC}" dt="2024-05-18T14:19:11.224" v="6079" actId="26606"/>
          <ac:spMkLst>
            <pc:docMk/>
            <pc:sldMk cId="807489114" sldId="289"/>
            <ac:spMk id="22" creationId="{21A154B1-541E-9A6B-747D-C5F7669CF922}"/>
          </ac:spMkLst>
        </pc:spChg>
        <pc:picChg chg="add del mod ord">
          <ac:chgData name="Teresa Evans (2105261)" userId="6a6f1a9b-44ef-44b7-8eb3-0668f6db3429" providerId="ADAL" clId="{031999F7-CFD7-49A1-961F-CDDE2391D1BC}" dt="2024-05-18T22:26:17.963" v="8956" actId="478"/>
          <ac:picMkLst>
            <pc:docMk/>
            <pc:sldMk cId="807489114" sldId="289"/>
            <ac:picMk id="2" creationId="{628CE1FC-A153-C27E-83A6-96392CAAB6D1}"/>
          </ac:picMkLst>
        </pc:picChg>
        <pc:picChg chg="add del mod">
          <ac:chgData name="Teresa Evans (2105261)" userId="6a6f1a9b-44ef-44b7-8eb3-0668f6db3429" providerId="ADAL" clId="{031999F7-CFD7-49A1-961F-CDDE2391D1BC}" dt="2024-05-18T13:46:54.759" v="6012" actId="478"/>
          <ac:picMkLst>
            <pc:docMk/>
            <pc:sldMk cId="807489114" sldId="289"/>
            <ac:picMk id="8" creationId="{6231260A-D2EE-AAB5-E9C9-7D5056439167}"/>
          </ac:picMkLst>
        </pc:picChg>
        <pc:picChg chg="add del mod">
          <ac:chgData name="Teresa Evans (2105261)" userId="6a6f1a9b-44ef-44b7-8eb3-0668f6db3429" providerId="ADAL" clId="{031999F7-CFD7-49A1-961F-CDDE2391D1BC}" dt="2024-05-18T14:22:47.203" v="6081" actId="478"/>
          <ac:picMkLst>
            <pc:docMk/>
            <pc:sldMk cId="807489114" sldId="289"/>
            <ac:picMk id="9" creationId="{83BD49E3-7886-9602-1A89-FEC0D40F39E1}"/>
          </ac:picMkLst>
        </pc:picChg>
        <pc:picChg chg="add mod">
          <ac:chgData name="Teresa Evans (2105261)" userId="6a6f1a9b-44ef-44b7-8eb3-0668f6db3429" providerId="ADAL" clId="{031999F7-CFD7-49A1-961F-CDDE2391D1BC}" dt="2024-05-18T22:26:19.563" v="8957" actId="1036"/>
          <ac:picMkLst>
            <pc:docMk/>
            <pc:sldMk cId="807489114" sldId="289"/>
            <ac:picMk id="11" creationId="{66CB6260-E236-4304-9849-9A8619D53F94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807489114" sldId="289"/>
            <ac:picMk id="17" creationId="{F49D453F-0B4A-556A-E081-22EDCB9389FD}"/>
          </ac:picMkLst>
        </pc:picChg>
      </pc:sldChg>
      <pc:sldChg chg="addSp delSp modSp new mod modTransition modAnim modNotesTx">
        <pc:chgData name="Teresa Evans (2105261)" userId="6a6f1a9b-44ef-44b7-8eb3-0668f6db3429" providerId="ADAL" clId="{031999F7-CFD7-49A1-961F-CDDE2391D1BC}" dt="2024-05-18T22:25:21.917" v="8947" actId="478"/>
        <pc:sldMkLst>
          <pc:docMk/>
          <pc:sldMk cId="3617029297" sldId="290"/>
        </pc:sldMkLst>
        <pc:spChg chg="del">
          <ac:chgData name="Teresa Evans (2105261)" userId="6a6f1a9b-44ef-44b7-8eb3-0668f6db3429" providerId="ADAL" clId="{031999F7-CFD7-49A1-961F-CDDE2391D1BC}" dt="2024-05-18T17:46:01.945" v="6740" actId="478"/>
          <ac:spMkLst>
            <pc:docMk/>
            <pc:sldMk cId="3617029297" sldId="290"/>
            <ac:spMk id="2" creationId="{DD090374-857B-BCD4-AE45-19925E6F1DEC}"/>
          </ac:spMkLst>
        </pc:spChg>
        <pc:spChg chg="del">
          <ac:chgData name="Teresa Evans (2105261)" userId="6a6f1a9b-44ef-44b7-8eb3-0668f6db3429" providerId="ADAL" clId="{031999F7-CFD7-49A1-961F-CDDE2391D1BC}" dt="2024-05-18T17:46:14.910" v="6743" actId="478"/>
          <ac:spMkLst>
            <pc:docMk/>
            <pc:sldMk cId="3617029297" sldId="290"/>
            <ac:spMk id="3" creationId="{C536D995-204D-D115-BC63-84C39C7C4E93}"/>
          </ac:spMkLst>
        </pc:spChg>
        <pc:spChg chg="del">
          <ac:chgData name="Teresa Evans (2105261)" userId="6a6f1a9b-44ef-44b7-8eb3-0668f6db3429" providerId="ADAL" clId="{031999F7-CFD7-49A1-961F-CDDE2391D1BC}" dt="2024-05-18T17:46:11.990" v="6742" actId="478"/>
          <ac:spMkLst>
            <pc:docMk/>
            <pc:sldMk cId="3617029297" sldId="290"/>
            <ac:spMk id="4" creationId="{CC2CBDEB-7055-CE15-5C55-2E72F0140AEC}"/>
          </ac:spMkLst>
        </pc:spChg>
        <pc:spChg chg="del">
          <ac:chgData name="Teresa Evans (2105261)" userId="6a6f1a9b-44ef-44b7-8eb3-0668f6db3429" providerId="ADAL" clId="{031999F7-CFD7-49A1-961F-CDDE2391D1BC}" dt="2024-05-18T17:46:18.892" v="6744" actId="478"/>
          <ac:spMkLst>
            <pc:docMk/>
            <pc:sldMk cId="3617029297" sldId="290"/>
            <ac:spMk id="5" creationId="{EE65E60F-D234-BE54-A90E-C09A5D712EBD}"/>
          </ac:spMkLst>
        </pc:spChg>
        <pc:spChg chg="del">
          <ac:chgData name="Teresa Evans (2105261)" userId="6a6f1a9b-44ef-44b7-8eb3-0668f6db3429" providerId="ADAL" clId="{031999F7-CFD7-49A1-961F-CDDE2391D1BC}" dt="2024-05-18T17:45:58.692" v="6739" actId="478"/>
          <ac:spMkLst>
            <pc:docMk/>
            <pc:sldMk cId="3617029297" sldId="290"/>
            <ac:spMk id="6" creationId="{074AC109-1BE6-7491-3513-93A2FA1C7AD6}"/>
          </ac:spMkLst>
        </pc:spChg>
        <pc:spChg chg="del">
          <ac:chgData name="Teresa Evans (2105261)" userId="6a6f1a9b-44ef-44b7-8eb3-0668f6db3429" providerId="ADAL" clId="{031999F7-CFD7-49A1-961F-CDDE2391D1BC}" dt="2024-05-18T17:46:07.407" v="6741" actId="478"/>
          <ac:spMkLst>
            <pc:docMk/>
            <pc:sldMk cId="3617029297" sldId="290"/>
            <ac:spMk id="7" creationId="{698578C0-B074-AF97-2A4B-6DACBB1D1599}"/>
          </ac:spMkLst>
        </pc:spChg>
        <pc:spChg chg="add mod">
          <ac:chgData name="Teresa Evans (2105261)" userId="6a6f1a9b-44ef-44b7-8eb3-0668f6db3429" providerId="ADAL" clId="{031999F7-CFD7-49A1-961F-CDDE2391D1BC}" dt="2024-05-18T17:58:33.061" v="6980" actId="339"/>
          <ac:spMkLst>
            <pc:docMk/>
            <pc:sldMk cId="3617029297" sldId="290"/>
            <ac:spMk id="8" creationId="{17E4A5AB-6DFD-B95B-5991-A14581F093E2}"/>
          </ac:spMkLst>
        </pc:spChg>
        <pc:spChg chg="add mod">
          <ac:chgData name="Teresa Evans (2105261)" userId="6a6f1a9b-44ef-44b7-8eb3-0668f6db3429" providerId="ADAL" clId="{031999F7-CFD7-49A1-961F-CDDE2391D1BC}" dt="2024-05-18T17:58:42.946" v="6982" actId="339"/>
          <ac:spMkLst>
            <pc:docMk/>
            <pc:sldMk cId="3617029297" sldId="290"/>
            <ac:spMk id="9" creationId="{5129395F-80A1-265D-C0D6-8C6A5C68EB5E}"/>
          </ac:spMkLst>
        </pc:spChg>
        <pc:spChg chg="add mod">
          <ac:chgData name="Teresa Evans (2105261)" userId="6a6f1a9b-44ef-44b7-8eb3-0668f6db3429" providerId="ADAL" clId="{031999F7-CFD7-49A1-961F-CDDE2391D1BC}" dt="2024-05-18T17:58:37.978" v="6981" actId="339"/>
          <ac:spMkLst>
            <pc:docMk/>
            <pc:sldMk cId="3617029297" sldId="290"/>
            <ac:spMk id="10" creationId="{2096BE9C-AC99-B6E7-9DBF-3265A1BE5568}"/>
          </ac:spMkLst>
        </pc:spChg>
        <pc:spChg chg="add del mod">
          <ac:chgData name="Teresa Evans (2105261)" userId="6a6f1a9b-44ef-44b7-8eb3-0668f6db3429" providerId="ADAL" clId="{031999F7-CFD7-49A1-961F-CDDE2391D1BC}" dt="2024-05-18T17:53:31.856" v="6813" actId="478"/>
          <ac:spMkLst>
            <pc:docMk/>
            <pc:sldMk cId="3617029297" sldId="290"/>
            <ac:spMk id="11" creationId="{24FDBA1F-A5D0-1F8E-F341-9EA90AEF7C83}"/>
          </ac:spMkLst>
        </pc:spChg>
        <pc:spChg chg="add mod">
          <ac:chgData name="Teresa Evans (2105261)" userId="6a6f1a9b-44ef-44b7-8eb3-0668f6db3429" providerId="ADAL" clId="{031999F7-CFD7-49A1-961F-CDDE2391D1BC}" dt="2024-05-18T17:58:48.684" v="6983" actId="339"/>
          <ac:spMkLst>
            <pc:docMk/>
            <pc:sldMk cId="3617029297" sldId="290"/>
            <ac:spMk id="12" creationId="{90E1A90C-E70E-C753-4299-02EF44CD058B}"/>
          </ac:spMkLst>
        </pc:spChg>
        <pc:spChg chg="add del">
          <ac:chgData name="Teresa Evans (2105261)" userId="6a6f1a9b-44ef-44b7-8eb3-0668f6db3429" providerId="ADAL" clId="{031999F7-CFD7-49A1-961F-CDDE2391D1BC}" dt="2024-05-18T17:53:29.617" v="6812" actId="478"/>
          <ac:spMkLst>
            <pc:docMk/>
            <pc:sldMk cId="3617029297" sldId="290"/>
            <ac:spMk id="13" creationId="{4E0D9670-D75A-AD13-BA64-86A5964E84F5}"/>
          </ac:spMkLst>
        </pc:spChg>
        <pc:spChg chg="add mod">
          <ac:chgData name="Teresa Evans (2105261)" userId="6a6f1a9b-44ef-44b7-8eb3-0668f6db3429" providerId="ADAL" clId="{031999F7-CFD7-49A1-961F-CDDE2391D1BC}" dt="2024-05-18T17:58:20.600" v="6979" actId="1076"/>
          <ac:spMkLst>
            <pc:docMk/>
            <pc:sldMk cId="3617029297" sldId="290"/>
            <ac:spMk id="14" creationId="{5164A21E-5A89-D173-D7EF-3075B92E8BDB}"/>
          </ac:spMkLst>
        </pc:spChg>
        <pc:spChg chg="add del">
          <ac:chgData name="Teresa Evans (2105261)" userId="6a6f1a9b-44ef-44b7-8eb3-0668f6db3429" providerId="ADAL" clId="{031999F7-CFD7-49A1-961F-CDDE2391D1BC}" dt="2024-05-18T17:53:27.978" v="6811" actId="478"/>
          <ac:spMkLst>
            <pc:docMk/>
            <pc:sldMk cId="3617029297" sldId="290"/>
            <ac:spMk id="15" creationId="{7CC2CA61-957D-B0F6-F0D7-20012C93F513}"/>
          </ac:spMkLst>
        </pc:spChg>
        <pc:spChg chg="add mod">
          <ac:chgData name="Teresa Evans (2105261)" userId="6a6f1a9b-44ef-44b7-8eb3-0668f6db3429" providerId="ADAL" clId="{031999F7-CFD7-49A1-961F-CDDE2391D1BC}" dt="2024-05-18T17:51:45.503" v="6798" actId="1076"/>
          <ac:spMkLst>
            <pc:docMk/>
            <pc:sldMk cId="3617029297" sldId="290"/>
            <ac:spMk id="18" creationId="{186F39FF-49EC-A53D-CAF5-4558ACF9A4E8}"/>
          </ac:spMkLst>
        </pc:spChg>
        <pc:spChg chg="add del mod">
          <ac:chgData name="Teresa Evans (2105261)" userId="6a6f1a9b-44ef-44b7-8eb3-0668f6db3429" providerId="ADAL" clId="{031999F7-CFD7-49A1-961F-CDDE2391D1BC}" dt="2024-05-18T17:49:07.821" v="6768"/>
          <ac:spMkLst>
            <pc:docMk/>
            <pc:sldMk cId="3617029297" sldId="290"/>
            <ac:spMk id="19" creationId="{ED9CF33E-C25A-2076-1DD3-5ED1222A993F}"/>
          </ac:spMkLst>
        </pc:spChg>
        <pc:spChg chg="add mod">
          <ac:chgData name="Teresa Evans (2105261)" userId="6a6f1a9b-44ef-44b7-8eb3-0668f6db3429" providerId="ADAL" clId="{031999F7-CFD7-49A1-961F-CDDE2391D1BC}" dt="2024-05-18T17:49:44.547" v="6786" actId="1076"/>
          <ac:spMkLst>
            <pc:docMk/>
            <pc:sldMk cId="3617029297" sldId="290"/>
            <ac:spMk id="20" creationId="{60B17C27-E638-5BBD-7802-EC914A49758F}"/>
          </ac:spMkLst>
        </pc:spChg>
        <pc:picChg chg="add del mod ord">
          <ac:chgData name="Teresa Evans (2105261)" userId="6a6f1a9b-44ef-44b7-8eb3-0668f6db3429" providerId="ADAL" clId="{031999F7-CFD7-49A1-961F-CDDE2391D1BC}" dt="2024-05-18T22:25:21.917" v="8947" actId="478"/>
          <ac:picMkLst>
            <pc:docMk/>
            <pc:sldMk cId="3617029297" sldId="290"/>
            <ac:picMk id="2" creationId="{12F5A50D-C408-61B2-AF49-857D7CF89E7D}"/>
          </ac:picMkLst>
        </pc:picChg>
        <pc:picChg chg="add mod">
          <ac:chgData name="Teresa Evans (2105261)" userId="6a6f1a9b-44ef-44b7-8eb3-0668f6db3429" providerId="ADAL" clId="{031999F7-CFD7-49A1-961F-CDDE2391D1BC}" dt="2024-05-18T17:48:42.665" v="6762" actId="29295"/>
          <ac:picMkLst>
            <pc:docMk/>
            <pc:sldMk cId="3617029297" sldId="290"/>
            <ac:picMk id="17" creationId="{05FAC130-98FB-4000-A97C-3D2DDAF75345}"/>
          </ac:picMkLst>
        </pc:picChg>
        <pc:picChg chg="add del mod">
          <ac:chgData name="Teresa Evans (2105261)" userId="6a6f1a9b-44ef-44b7-8eb3-0668f6db3429" providerId="ADAL" clId="{031999F7-CFD7-49A1-961F-CDDE2391D1BC}" dt="2024-05-18T22:24:23.457" v="8939"/>
          <ac:picMkLst>
            <pc:docMk/>
            <pc:sldMk cId="3617029297" sldId="290"/>
            <ac:picMk id="24" creationId="{D4C4710B-A692-6427-ABC7-B93C594DD33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18/05/2024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18/05/2024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20155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43940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079296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37343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6034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96885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14714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297884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s://pixabay.com/en/mental-health-mental-illness-women-1420801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jpg"/><Relationship Id="rId5" Type="http://schemas.openxmlformats.org/officeDocument/2006/relationships/hyperlink" Target="https://www.publicdomainpictures.net/en/view-image.php?image=28953&amp;picture=sunset-15" TargetMode="Externa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pxfuel.com/en/search?q=depression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blogs.hss.ed.ac.uk/pubs-and-publications/2016/10/17/preparing-for-your-literature-review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pixabay.com/en/checklist-check-think-about-1266989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publicdomainpictures.net/en/view-image.php?image=161974&amp;picture=depressio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philosophicaldisquisitions.blogspot.com/2013/11/are-mental-illnesses-real-part-three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pxfuel.com/en/free-photo-ooqi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pixabay.com/en/depression-voices-self-criticism-1250897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pixabay.com/en/eye-tear-cry-sadness-pain-emotion-609987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thinkinghumanity.com/2018/05/40-powerful-illustrations-created-by-an-artist-who-suffers-from-depression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1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rawpixel.com/search/psycholog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flickr.com/photos/thecaucas/2669793200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pixabay.com/en/ethics-morality-credibility-211059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unset over a lake">
            <a:extLst>
              <a:ext uri="{FF2B5EF4-FFF2-40B4-BE49-F238E27FC236}">
                <a16:creationId xmlns:a16="http://schemas.microsoft.com/office/drawing/2014/main" id="{4E609ED9-A131-7170-5B78-58A7905E155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320"/>
            <a:ext cx="8165591" cy="1380744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dirty="0">
                <a:latin typeface="Arial Black" panose="020B0A04020102020204" pitchFamily="34" charset="0"/>
              </a:rPr>
              <a:t>Presentation – Rehabilitative Proposal</a:t>
            </a:r>
          </a:p>
        </p:txBody>
      </p:sp>
      <p:pic>
        <p:nvPicPr>
          <p:cNvPr id="5" name="Picture 4" descr="A person with her hands on her face">
            <a:extLst>
              <a:ext uri="{FF2B5EF4-FFF2-40B4-BE49-F238E27FC236}">
                <a16:creationId xmlns:a16="http://schemas.microsoft.com/office/drawing/2014/main" id="{53876950-53D3-DED0-C197-F3DBDB93D2F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755" r="6779" b="2"/>
          <a:stretch/>
        </p:blipFill>
        <p:spPr>
          <a:xfrm>
            <a:off x="6646264" y="10"/>
            <a:ext cx="5545736" cy="606308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68648A-2D85-380B-3334-C345DDB919DE}"/>
              </a:ext>
            </a:extLst>
          </p:cNvPr>
          <p:cNvSpPr txBox="1"/>
          <p:nvPr/>
        </p:nvSpPr>
        <p:spPr>
          <a:xfrm>
            <a:off x="0" y="5397388"/>
            <a:ext cx="2844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Teresa Evans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ECAP6006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" y="246888"/>
            <a:ext cx="5696711" cy="676656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dirty="0">
                <a:latin typeface="Arial Black" panose="020B0A04020102020204" pitchFamily="34" charset="0"/>
              </a:rPr>
              <a:t>Introduction:</a:t>
            </a:r>
          </a:p>
        </p:txBody>
      </p:sp>
      <p:pic>
        <p:nvPicPr>
          <p:cNvPr id="11" name="Picture 10" descr="A person with her hand on her forehead&#10;&#10;Description automatically generated">
            <a:extLst>
              <a:ext uri="{FF2B5EF4-FFF2-40B4-BE49-F238E27FC236}">
                <a16:creationId xmlns:a16="http://schemas.microsoft.com/office/drawing/2014/main" id="{38DB9E26-533F-5390-73EB-97B3C0B8AE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852" r="17996" b="2"/>
          <a:stretch/>
        </p:blipFill>
        <p:spPr>
          <a:xfrm>
            <a:off x="6646264" y="10"/>
            <a:ext cx="5545736" cy="606308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8ED8679-73E6-FEB5-C5AB-6C2D528B6161}"/>
              </a:ext>
            </a:extLst>
          </p:cNvPr>
          <p:cNvSpPr/>
          <p:nvPr/>
        </p:nvSpPr>
        <p:spPr>
          <a:xfrm>
            <a:off x="303987" y="923544"/>
            <a:ext cx="5545736" cy="52847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Major Depressive Disorder (MDD): A complex condition influenced by genetic, environmental, psychological, &amp; biological factors (Fava &amp; Kendler, 2000).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Persistent sadness, hopelessness, &amp; loss of interest (Otte et al., 2016).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350 million people worldwide (WHO, 2017; Liu et al., 2020).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Predicted leading cause of disability by 2030 (Greenberg et al., 2021).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Impacts relationships, work, education, and well-being.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Untreated MDD can worsen, increasing suicide risk (Fried et al., 2022; Fried &amp; Nesse, 2014).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Treatments</a:t>
            </a:r>
            <a:r>
              <a:rPr lang="en-GB" sz="1600" dirty="0">
                <a:solidFill>
                  <a:srgbClr val="543E34"/>
                </a:solidFill>
                <a:cs typeface="Arial" panose="020B0604020202020204" pitchFamily="34" charset="0"/>
              </a:rPr>
              <a:t>: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 antidepressants, psychotherapy, or both (Gartlehner et al., 2016; Marwaha et al., 2023; Marx et al., 2023).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Exercise is beneficial (Cuijpers et al., 2020).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MDD is serious and widespread. Effective rehabilitation can improve recovery, quality of life, and reduce recurrence.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D48246E-6812-E747-1507-4CD6869EBCDA}"/>
              </a:ext>
            </a:extLst>
          </p:cNvPr>
          <p:cNvSpPr/>
          <p:nvPr/>
        </p:nvSpPr>
        <p:spPr>
          <a:xfrm>
            <a:off x="0" y="1618249"/>
            <a:ext cx="6299199" cy="13586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R="0" algn="ctr" fontAlgn="auto"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The Diagnostic and Statistical Manual of Mental Disorders (DSM-5; American Psychiatric Association [APA], 2013), serves as a comprehensive tool for clinicians and psychiatrists in diagnosing mental health conditions. </a:t>
            </a:r>
          </a:p>
        </p:txBody>
      </p:sp>
      <p:sp>
        <p:nvSpPr>
          <p:cNvPr id="19" name="Title 5">
            <a:extLst>
              <a:ext uri="{FF2B5EF4-FFF2-40B4-BE49-F238E27FC236}">
                <a16:creationId xmlns:a16="http://schemas.microsoft.com/office/drawing/2014/main" id="{BD574A0E-B963-7193-D8EE-CE089C8AD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22402" y="757117"/>
            <a:ext cx="9144000" cy="67665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kern="1200" dirty="0">
                <a:latin typeface="Arial Black" panose="020B0A04020102020204" pitchFamily="34" charset="0"/>
              </a:rPr>
              <a:t>DSM-5 </a:t>
            </a:r>
            <a:br>
              <a:rPr lang="en-GB" kern="1200" dirty="0">
                <a:latin typeface="Arial Black" panose="020B0A04020102020204" pitchFamily="34" charset="0"/>
              </a:rPr>
            </a:br>
            <a:r>
              <a:rPr lang="en-GB" kern="1200" dirty="0">
                <a:latin typeface="Arial Black" panose="020B0A04020102020204" pitchFamily="34" charset="0"/>
              </a:rPr>
              <a:t>(APA, 2013):</a:t>
            </a:r>
          </a:p>
        </p:txBody>
      </p:sp>
      <p:pic>
        <p:nvPicPr>
          <p:cNvPr id="5" name="Content Placeholder 4" descr="A stack of books on a table">
            <a:extLst>
              <a:ext uri="{FF2B5EF4-FFF2-40B4-BE49-F238E27FC236}">
                <a16:creationId xmlns:a16="http://schemas.microsoft.com/office/drawing/2014/main" id="{1E02B1D1-A71F-7A91-3F8D-987A97667F0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445" r="19500" b="-1"/>
          <a:stretch/>
        </p:blipFill>
        <p:spPr>
          <a:xfrm>
            <a:off x="6646264" y="10"/>
            <a:ext cx="5545736" cy="6063082"/>
          </a:xfrm>
          <a:noFill/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D70A84E-1EE5-0A5C-6BD0-EDA8E89ECEED}"/>
              </a:ext>
            </a:extLst>
          </p:cNvPr>
          <p:cNvSpPr/>
          <p:nvPr/>
        </p:nvSpPr>
        <p:spPr>
          <a:xfrm>
            <a:off x="605330" y="3161356"/>
            <a:ext cx="5088537" cy="30090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cs typeface="Arial" panose="020B0604020202020204" pitchFamily="34" charset="0"/>
              </a:rPr>
              <a:t>To diagnose MDD the following criteria must be met: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cs typeface="Arial" panose="020B0604020202020204" pitchFamily="34" charset="0"/>
              </a:rPr>
              <a:t>Five or more symptoms (See next slide).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cs typeface="Arial" panose="020B0604020202020204" pitchFamily="34" charset="0"/>
              </a:rPr>
              <a:t>At least one of the symptoms is </a:t>
            </a:r>
            <a:r>
              <a:rPr lang="en-GB" sz="20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depressed mood or anhedonia &amp; two-week period.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cs typeface="Arial" panose="020B0604020202020204" pitchFamily="34" charset="0"/>
              </a:rPr>
              <a:t>Causing social or occupational impairment.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cs typeface="Arial" panose="020B0604020202020204" pitchFamily="34" charset="0"/>
              </a:rPr>
              <a:t>Not caused by the physiological effects of a substance or another medical condition.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cs typeface="Arial" panose="020B0604020202020204" pitchFamily="34" charset="0"/>
              </a:rPr>
              <a:t>PHQ-9 (Bains &amp; </a:t>
            </a:r>
            <a:r>
              <a:rPr lang="en-GB" sz="2000" dirty="0" err="1">
                <a:solidFill>
                  <a:schemeClr val="tx1"/>
                </a:solidFill>
                <a:cs typeface="Arial" panose="020B0604020202020204" pitchFamily="34" charset="0"/>
              </a:rPr>
              <a:t>Abdijadid</a:t>
            </a:r>
            <a:r>
              <a:rPr lang="en-GB" sz="2000" dirty="0">
                <a:solidFill>
                  <a:schemeClr val="tx1"/>
                </a:solidFill>
                <a:cs typeface="Arial" panose="020B0604020202020204" pitchFamily="34" charset="0"/>
              </a:rPr>
              <a:t>, 2023; Ma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846846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03EBC269-E46A-FFC2-F5E7-9051F8DF7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77368"/>
            <a:ext cx="6502620" cy="676656"/>
          </a:xfrm>
        </p:spPr>
        <p:txBody>
          <a:bodyPr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Diagnosis:</a:t>
            </a:r>
          </a:p>
        </p:txBody>
      </p:sp>
      <p:pic>
        <p:nvPicPr>
          <p:cNvPr id="8" name="Content Placeholder 7" descr="A person sitting at a desk with a cup of coffee">
            <a:extLst>
              <a:ext uri="{FF2B5EF4-FFF2-40B4-BE49-F238E27FC236}">
                <a16:creationId xmlns:a16="http://schemas.microsoft.com/office/drawing/2014/main" id="{101D7AC3-2F44-AA11-EED3-F71AAF17C2F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653" r="39172" b="1"/>
          <a:stretch/>
        </p:blipFill>
        <p:spPr>
          <a:xfrm>
            <a:off x="7815470" y="10"/>
            <a:ext cx="4376530" cy="6018391"/>
          </a:xfrm>
          <a:noFill/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6DBC110-596F-3C48-BFB1-EC0980ABDA34}"/>
              </a:ext>
            </a:extLst>
          </p:cNvPr>
          <p:cNvSpPr/>
          <p:nvPr/>
        </p:nvSpPr>
        <p:spPr>
          <a:xfrm>
            <a:off x="264160" y="943864"/>
            <a:ext cx="1754852" cy="16357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</a:rPr>
              <a:t>1. Persistent depressed mood or irritability (in children/adolescents).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2AC36A-5207-CF47-64C9-DE1C26B8FC3B}"/>
              </a:ext>
            </a:extLst>
          </p:cNvPr>
          <p:cNvSpPr/>
          <p:nvPr/>
        </p:nvSpPr>
        <p:spPr>
          <a:xfrm>
            <a:off x="2257970" y="922528"/>
            <a:ext cx="1754852" cy="16357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2. Diminished interest or pleasure in activities.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E0B699C-3B8B-03FC-29FE-52ACC1E3C900}"/>
              </a:ext>
            </a:extLst>
          </p:cNvPr>
          <p:cNvSpPr/>
          <p:nvPr/>
        </p:nvSpPr>
        <p:spPr>
          <a:xfrm>
            <a:off x="2257970" y="2688809"/>
            <a:ext cx="1754852" cy="16357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5. Psychomotor agitation or retardation.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018835-D0C8-53E6-FB65-25CEE33144D2}"/>
              </a:ext>
            </a:extLst>
          </p:cNvPr>
          <p:cNvSpPr/>
          <p:nvPr/>
        </p:nvSpPr>
        <p:spPr>
          <a:xfrm>
            <a:off x="4251780" y="2688809"/>
            <a:ext cx="1754852" cy="16357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6. Fatigue or loss of energy.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FAA0E81-7494-8787-9411-833DC480C181}"/>
              </a:ext>
            </a:extLst>
          </p:cNvPr>
          <p:cNvSpPr/>
          <p:nvPr/>
        </p:nvSpPr>
        <p:spPr>
          <a:xfrm>
            <a:off x="4251781" y="943864"/>
            <a:ext cx="1754851" cy="16357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3. Significant weight change or altered appetite.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08ECA1-35A5-DA51-1FDF-6D186A14CA99}"/>
              </a:ext>
            </a:extLst>
          </p:cNvPr>
          <p:cNvSpPr/>
          <p:nvPr/>
        </p:nvSpPr>
        <p:spPr>
          <a:xfrm>
            <a:off x="254000" y="4433755"/>
            <a:ext cx="1754852" cy="16357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7. Feelings of worthlessness or excessive guilt.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43C138A-F668-3F8B-5221-13B3D90C29C7}"/>
              </a:ext>
            </a:extLst>
          </p:cNvPr>
          <p:cNvSpPr/>
          <p:nvPr/>
        </p:nvSpPr>
        <p:spPr>
          <a:xfrm>
            <a:off x="264160" y="2688810"/>
            <a:ext cx="1754852" cy="16357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4. Insomnia or hypersomnia.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BF60EB-D902-E6A9-77A7-B9C4056BD0A2}"/>
              </a:ext>
            </a:extLst>
          </p:cNvPr>
          <p:cNvSpPr/>
          <p:nvPr/>
        </p:nvSpPr>
        <p:spPr>
          <a:xfrm>
            <a:off x="2252890" y="4433755"/>
            <a:ext cx="1754852" cy="16357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8. Difficulty concentrating or indecisiveness.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F661BF5-D567-668D-CEE4-F2462997048F}"/>
              </a:ext>
            </a:extLst>
          </p:cNvPr>
          <p:cNvSpPr/>
          <p:nvPr/>
        </p:nvSpPr>
        <p:spPr>
          <a:xfrm>
            <a:off x="4251780" y="4430153"/>
            <a:ext cx="1754852" cy="15882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9. Recurrent thoughts of death or suicidal ideation.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5A791CC-2EBC-D413-3CCA-92343EF72D53}"/>
              </a:ext>
            </a:extLst>
          </p:cNvPr>
          <p:cNvSpPr txBox="1"/>
          <p:nvPr/>
        </p:nvSpPr>
        <p:spPr>
          <a:xfrm>
            <a:off x="6006632" y="6018400"/>
            <a:ext cx="19659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kern="1200" dirty="0">
                <a:latin typeface="Arial" panose="020B0604020202020204" pitchFamily="34" charset="0"/>
                <a:cs typeface="Arial" panose="020B0604020202020204" pitchFamily="34" charset="0"/>
              </a:rPr>
              <a:t>DSM-5 (APA, 2013)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846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9D409EF-CEB7-D133-144D-4D57328D6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9" y="162944"/>
            <a:ext cx="6072631" cy="676656"/>
          </a:xfrm>
        </p:spPr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Lay Summary:</a:t>
            </a:r>
          </a:p>
        </p:txBody>
      </p:sp>
      <p:pic>
        <p:nvPicPr>
          <p:cNvPr id="9" name="Picture Placeholder 8" descr="A black and white image of a person's face">
            <a:extLst>
              <a:ext uri="{FF2B5EF4-FFF2-40B4-BE49-F238E27FC236}">
                <a16:creationId xmlns:a16="http://schemas.microsoft.com/office/drawing/2014/main" id="{4CB3008B-12A7-D50E-08CE-DF6F3BF553F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720" r="15720"/>
          <a:stretch>
            <a:fillRect/>
          </a:stretch>
        </p:blipFill>
        <p:spPr/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824B9DA-9547-C840-E1A8-79BC179E841E}"/>
              </a:ext>
            </a:extLst>
          </p:cNvPr>
          <p:cNvSpPr/>
          <p:nvPr/>
        </p:nvSpPr>
        <p:spPr>
          <a:xfrm>
            <a:off x="365759" y="991300"/>
            <a:ext cx="5179977" cy="1524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cs typeface="Arial" panose="020B0604020202020204" pitchFamily="34" charset="0"/>
              </a:rPr>
              <a:t>Introduction: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MDD: prevalent and serious mental health condition.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Not all patients respond adequately to initial interventions.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5D97CA-D8A0-FD7D-808C-F88968FC7295}"/>
              </a:ext>
            </a:extLst>
          </p:cNvPr>
          <p:cNvSpPr/>
          <p:nvPr/>
        </p:nvSpPr>
        <p:spPr>
          <a:xfrm>
            <a:off x="365758" y="2765196"/>
            <a:ext cx="5179977" cy="1524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Proposed Rehabilitation Programme: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9-month programme: pharmacological therapy, CBT, regular exercise, &amp; patient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3-month intensive phase &amp; 6-month maintenance phase.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1D5D537-BB2E-A080-E200-1869B78AEFB0}"/>
              </a:ext>
            </a:extLst>
          </p:cNvPr>
          <p:cNvSpPr/>
          <p:nvPr/>
        </p:nvSpPr>
        <p:spPr>
          <a:xfrm>
            <a:off x="365759" y="4539092"/>
            <a:ext cx="5179977" cy="1524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Objective: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Enhance overall treatment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Empower patients.</a:t>
            </a:r>
          </a:p>
        </p:txBody>
      </p:sp>
    </p:spTree>
    <p:extLst>
      <p:ext uri="{BB962C8B-B14F-4D97-AF65-F5344CB8AC3E}">
        <p14:creationId xmlns:p14="http://schemas.microsoft.com/office/powerpoint/2010/main" val="3390066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7E4A5AB-6DFD-B95B-5991-A14581F093E2}"/>
              </a:ext>
            </a:extLst>
          </p:cNvPr>
          <p:cNvSpPr/>
          <p:nvPr/>
        </p:nvSpPr>
        <p:spPr>
          <a:xfrm>
            <a:off x="307218" y="942757"/>
            <a:ext cx="2540000" cy="21437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If left untreated, depressive episodes in MDD can last from 6 to 12 months.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29395F-80A1-265D-C0D6-8C6A5C68EB5E}"/>
              </a:ext>
            </a:extLst>
          </p:cNvPr>
          <p:cNvSpPr/>
          <p:nvPr/>
        </p:nvSpPr>
        <p:spPr>
          <a:xfrm>
            <a:off x="3717229" y="942757"/>
            <a:ext cx="2539999" cy="21437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Approx. two-thirds of individuals with MDD contemplate suicide. Approx. 10 to 15 percent will commit suicide.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096BE9C-AC99-B6E7-9DBF-3265A1BE5568}"/>
              </a:ext>
            </a:extLst>
          </p:cNvPr>
          <p:cNvSpPr/>
          <p:nvPr/>
        </p:nvSpPr>
        <p:spPr>
          <a:xfrm>
            <a:off x="307218" y="3688080"/>
            <a:ext cx="2540000" cy="21437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Recurrence rate: 50% after the first episode, 70% after second episode, &amp; 90% after third episode.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E1A90C-E70E-C753-4299-02EF44CD058B}"/>
              </a:ext>
            </a:extLst>
          </p:cNvPr>
          <p:cNvSpPr/>
          <p:nvPr/>
        </p:nvSpPr>
        <p:spPr>
          <a:xfrm>
            <a:off x="3717228" y="3688080"/>
            <a:ext cx="2539999" cy="21437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Approx. 5 to 10 percent of MDD patients eventually develop bipolar disorder.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164A21E-5A89-D173-D7EF-3075B92E8BDB}"/>
              </a:ext>
            </a:extLst>
          </p:cNvPr>
          <p:cNvSpPr/>
          <p:nvPr/>
        </p:nvSpPr>
        <p:spPr>
          <a:xfrm>
            <a:off x="6940368" y="5641032"/>
            <a:ext cx="2099371" cy="6451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(Bains &amp; </a:t>
            </a:r>
            <a:r>
              <a:rPr lang="en-GB" sz="1400" dirty="0" err="1">
                <a:solidFill>
                  <a:schemeClr val="tx1"/>
                </a:solidFill>
              </a:rPr>
              <a:t>Abdijadid</a:t>
            </a:r>
            <a:r>
              <a:rPr lang="en-GB" sz="1400" dirty="0">
                <a:solidFill>
                  <a:schemeClr val="tx1"/>
                </a:solidFill>
              </a:rPr>
              <a:t>, 2023; Ratheesh et al., 2017).</a:t>
            </a:r>
          </a:p>
        </p:txBody>
      </p:sp>
      <p:pic>
        <p:nvPicPr>
          <p:cNvPr id="17" name="Picture 16" descr="A head made of gears">
            <a:extLst>
              <a:ext uri="{FF2B5EF4-FFF2-40B4-BE49-F238E27FC236}">
                <a16:creationId xmlns:a16="http://schemas.microsoft.com/office/drawing/2014/main" id="{05FAC130-98FB-4000-A97C-3D2DDAF7534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11442" y="677872"/>
            <a:ext cx="4239380" cy="4778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86F39FF-49EC-A53D-CAF5-4558ACF9A4E8}"/>
              </a:ext>
            </a:extLst>
          </p:cNvPr>
          <p:cNvSpPr txBox="1"/>
          <p:nvPr/>
        </p:nvSpPr>
        <p:spPr>
          <a:xfrm>
            <a:off x="9039739" y="5410200"/>
            <a:ext cx="32741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philosophicaldisquisitions.blogspot.com/2013/11/are-mental-illnesses-real-part-thre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nd/3.0/"/>
              </a:rPr>
              <a:t>CC BY-NC-ND</a:t>
            </a:r>
            <a:endParaRPr lang="en-GB" sz="9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0B17C27-E638-5BBD-7802-EC914A49758F}"/>
              </a:ext>
            </a:extLst>
          </p:cNvPr>
          <p:cNvSpPr txBox="1"/>
          <p:nvPr/>
        </p:nvSpPr>
        <p:spPr>
          <a:xfrm>
            <a:off x="1183640" y="111760"/>
            <a:ext cx="5943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rial Black" panose="020B0A04020102020204" pitchFamily="34" charset="0"/>
              </a:rPr>
              <a:t>Statistics:</a:t>
            </a:r>
          </a:p>
        </p:txBody>
      </p:sp>
    </p:spTree>
    <p:extLst>
      <p:ext uri="{BB962C8B-B14F-4D97-AF65-F5344CB8AC3E}">
        <p14:creationId xmlns:p14="http://schemas.microsoft.com/office/powerpoint/2010/main" val="3617029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77B5E89-1A3A-1BF5-E079-A8868C95592B}"/>
              </a:ext>
            </a:extLst>
          </p:cNvPr>
          <p:cNvSpPr/>
          <p:nvPr/>
        </p:nvSpPr>
        <p:spPr>
          <a:xfrm>
            <a:off x="365759" y="1087120"/>
            <a:ext cx="5654041" cy="499872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tx1"/>
                </a:solidFill>
                <a:cs typeface="Arial" panose="020B0604020202020204" pitchFamily="34" charset="0"/>
              </a:rPr>
              <a:t>Depressive disorders: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Prevalent &amp; expensive.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Reduce quality of life (Abdoli et al., 2022).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schemeClr val="tx1"/>
                </a:solidFill>
                <a:cs typeface="Arial" panose="020B0604020202020204" pitchFamily="34" charset="0"/>
              </a:rPr>
              <a:t>MDD: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Significantly impairs psychosocial functioning &amp; overall quality of life (Greer et al., 2010; Saragoussi et al., 2018; Zhou et al., 2024). 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Diverse physical &amp; cognitive symptoms (DSM-5; APA, 2013).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Both symptomatic &amp; functional recovery necessary (Howe et al.,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05C2D4-2410-F454-E6DB-246669A41B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33" r="10925" b="1"/>
          <a:stretch/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216408"/>
            <a:ext cx="9144000" cy="676656"/>
          </a:xfrm>
        </p:spPr>
        <p:txBody>
          <a:bodyPr vert="horz" lIns="91440" tIns="45720" rIns="91440" bIns="45720" rtlCol="0" anchor="b">
            <a:noAutofit/>
          </a:bodyPr>
          <a:lstStyle>
            <a:defPPr>
              <a:defRPr lang="en-GB"/>
            </a:defPPr>
          </a:lstStyle>
          <a:p>
            <a:pPr algn="ctr"/>
            <a:r>
              <a:rPr lang="en-GB" kern="1200" dirty="0">
                <a:latin typeface="Arial Black" panose="020B0A04020102020204" pitchFamily="34" charset="0"/>
              </a:rPr>
              <a:t>Background Literature:</a:t>
            </a: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0467D1-B530-94AD-CECB-9050AAEC648D}"/>
              </a:ext>
            </a:extLst>
          </p:cNvPr>
          <p:cNvSpPr/>
          <p:nvPr/>
        </p:nvSpPr>
        <p:spPr>
          <a:xfrm>
            <a:off x="503329" y="1405320"/>
            <a:ext cx="5276088" cy="433184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/>
          <a:p>
            <a:pPr marR="0" fontAlgn="auto">
              <a:lnSpc>
                <a:spcPct val="90000"/>
              </a:lnSpc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Treatment Approaches for MDD: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Antidepressants – SSRIs.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P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sychotherapy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– CBT,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or combination.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kern="1200" dirty="0">
                <a:solidFill>
                  <a:schemeClr val="tx1"/>
                </a:solidFill>
                <a:cs typeface="Arial" panose="020B0604020202020204" pitchFamily="34" charset="0"/>
              </a:rPr>
              <a:t>Approx. 50%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of MDD patients don't respond to initial antidepressant treatment (Sanches et al., 2021).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Treatment-resistant depression (TRD) (Zhdanava et al., 2021).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25% cease antidepressant treatment within one month; 44% within three months (Dell'Osso et al., 2020).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Nonadherence influenced by patient concerns and clinician-related issues (Solmi et al., 2021).</a:t>
            </a:r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57994A92-9293-ABC9-4BCC-E1BE52C23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809" y="162944"/>
            <a:ext cx="9144000" cy="676656"/>
          </a:xfrm>
        </p:spPr>
        <p:txBody>
          <a:bodyPr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Background Literature:</a:t>
            </a:r>
          </a:p>
        </p:txBody>
      </p:sp>
      <p:pic>
        <p:nvPicPr>
          <p:cNvPr id="10" name="Picture Placeholder 9" descr="A person holding his face with his hands&#10;&#10;Description automatically generated">
            <a:extLst>
              <a:ext uri="{FF2B5EF4-FFF2-40B4-BE49-F238E27FC236}">
                <a16:creationId xmlns:a16="http://schemas.microsoft.com/office/drawing/2014/main" id="{2F4BD75A-598B-FDEB-5688-C50923869F8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65" r="36239" b="2"/>
          <a:stretch/>
        </p:blipFill>
        <p:spPr>
          <a:xfrm>
            <a:off x="6646264" y="10"/>
            <a:ext cx="5545736" cy="6063082"/>
          </a:xfrm>
          <a:noFill/>
        </p:spPr>
      </p:pic>
    </p:spTree>
    <p:extLst>
      <p:ext uri="{BB962C8B-B14F-4D97-AF65-F5344CB8AC3E}">
        <p14:creationId xmlns:p14="http://schemas.microsoft.com/office/powerpoint/2010/main" val="2282257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1">
            <a:extLst>
              <a:ext uri="{FF2B5EF4-FFF2-40B4-BE49-F238E27FC236}">
                <a16:creationId xmlns:a16="http://schemas.microsoft.com/office/drawing/2014/main" id="{416822F3-7720-D8D3-7E0F-B08276520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9120" y="233680"/>
            <a:ext cx="9235439" cy="85242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kern="1200" dirty="0">
                <a:latin typeface="Arial Black" panose="020B0A04020102020204" pitchFamily="34" charset="0"/>
              </a:rPr>
              <a:t>Background Literature: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A0E2015-E6E6-72D3-34A4-7A153DDB8FD6}"/>
              </a:ext>
            </a:extLst>
          </p:cNvPr>
          <p:cNvSpPr/>
          <p:nvPr/>
        </p:nvSpPr>
        <p:spPr>
          <a:xfrm>
            <a:off x="604211" y="1086104"/>
            <a:ext cx="5705149" cy="517245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/>
          <a:p>
            <a:pPr marR="0" fontAlgn="auto">
              <a:lnSpc>
                <a:spcPct val="90000"/>
              </a:lnSpc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Psychotherapy and Therapeutic Collaboration: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Allows patients to track moods, enhances functioning, </a:t>
            </a: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symptom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insight, &amp; coping skills (Malhi et al., 2015).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Effective psychotherapy in early stages sustains remission, prevents relapses, and reduces session frequency (Bryde Christensen et al., 2023; Montgomery, 1989; Qaseem et al., 2016).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Cognitive Behavioural Therapy (CBT) targets irrational thoughts to alleviate depressive symptoms (Beck, 2016; Cipriani et al., 2018; Meng et al., 2021).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CBT widely recommended as a first-line treatment (Chen et al., 2022; Herring et al., 2022; Karrouri et al., 2021).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Fatigue complicates engagement (Dimic et al., 2023).</a:t>
            </a:r>
          </a:p>
          <a:p>
            <a:pPr marL="285750" marR="0" indent="-285750" fontAlgn="auto">
              <a:lnSpc>
                <a:spcPct val="90000"/>
              </a:lnSpc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Collaborative therapeutic alliance is vital for optimal results (Dimic et al., 2023).</a:t>
            </a:r>
          </a:p>
        </p:txBody>
      </p:sp>
      <p:pic>
        <p:nvPicPr>
          <p:cNvPr id="9" name="Picture 8" descr="A silhouette of a person sitting on a chair&#10;&#10;Description automatically generated">
            <a:extLst>
              <a:ext uri="{FF2B5EF4-FFF2-40B4-BE49-F238E27FC236}">
                <a16:creationId xmlns:a16="http://schemas.microsoft.com/office/drawing/2014/main" id="{BB83AFEC-0676-F263-094F-B2D0E6AF06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817" r="16282"/>
          <a:stretch/>
        </p:blipFill>
        <p:spPr>
          <a:xfrm>
            <a:off x="7815470" y="10"/>
            <a:ext cx="4376530" cy="601839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87A301B-DA82-4FD0-F27A-E6927E6D8ACF}"/>
              </a:ext>
            </a:extLst>
          </p:cNvPr>
          <p:cNvSpPr/>
          <p:nvPr/>
        </p:nvSpPr>
        <p:spPr>
          <a:xfrm>
            <a:off x="441248" y="1183132"/>
            <a:ext cx="5354320" cy="46711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/>
          <a:p>
            <a:pPr marR="0" fontAlgn="auto">
              <a:spcAft>
                <a:spcPts val="600"/>
              </a:spcAft>
              <a:buClrTx/>
              <a:buSzTx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R="0" fontAlgn="auto"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Lifestyle Management Approaches:</a:t>
            </a:r>
          </a:p>
          <a:p>
            <a:pPr marL="285750" marR="0" indent="-285750" fontAlgn="auto"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Exercise has shown benefits for MDD (Singh et al., 2023).</a:t>
            </a:r>
          </a:p>
          <a:p>
            <a:pPr marL="285750" marR="0" indent="-285750" fontAlgn="auto"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Uncertainty regarding optimal exercise regime for treating depression (Herrman et al., 2022).</a:t>
            </a:r>
          </a:p>
          <a:p>
            <a:pPr marL="285750" marR="0" indent="-285750" fontAlgn="auto"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Continues to be researched </a:t>
            </a:r>
            <a:r>
              <a:rPr lang="da-DK" sz="2000" dirty="0">
                <a:solidFill>
                  <a:schemeClr val="tx1"/>
                </a:solidFill>
                <a:cs typeface="Arial" panose="020B0604020202020204" pitchFamily="34" charset="0"/>
              </a:rPr>
              <a:t>(Brush et al., 2022; Heissel et al., 2023; Kvam, 2016).</a:t>
            </a: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</a:p>
          <a:p>
            <a:pPr marL="285750" marR="0" indent="-285750" fontAlgn="auto"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Behavioural Activation: Decrease in positive reinforcement results in worsening depression (Costello, 2016; Janssen et al., 2021; Lejuez et al., 2001).</a:t>
            </a:r>
          </a:p>
          <a:p>
            <a:pPr marL="285750" marR="0" indent="-285750" fontAlgn="auto"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Levels of depression impacts reliability of treatment (Stein et al., 2021).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</p:txBody>
      </p:sp>
      <p:sp>
        <p:nvSpPr>
          <p:cNvPr id="17" name="Title 5">
            <a:extLst>
              <a:ext uri="{FF2B5EF4-FFF2-40B4-BE49-F238E27FC236}">
                <a16:creationId xmlns:a16="http://schemas.microsoft.com/office/drawing/2014/main" id="{FE739865-0C4F-6BFB-D9F0-FB52C4D07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9449" y="297688"/>
            <a:ext cx="9144000" cy="676656"/>
          </a:xfrm>
        </p:spPr>
        <p:txBody>
          <a:bodyPr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Background Literature:</a:t>
            </a:r>
          </a:p>
        </p:txBody>
      </p:sp>
      <p:pic>
        <p:nvPicPr>
          <p:cNvPr id="6" name="Picture 5" descr="A close up of a crying eye&#10;&#10;Description automatically generated">
            <a:extLst>
              <a:ext uri="{FF2B5EF4-FFF2-40B4-BE49-F238E27FC236}">
                <a16:creationId xmlns:a16="http://schemas.microsoft.com/office/drawing/2014/main" id="{C2F133DF-324F-72E8-1E17-0C4ED37D96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064" r="1616" b="1"/>
          <a:stretch/>
        </p:blipFill>
        <p:spPr>
          <a:xfrm>
            <a:off x="6646264" y="0"/>
            <a:ext cx="5545736" cy="606308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4256585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26" y="162943"/>
            <a:ext cx="8649210" cy="676656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dirty="0">
                <a:latin typeface="Arial Black" panose="020B0A04020102020204" pitchFamily="34" charset="0"/>
              </a:rPr>
              <a:t>Proposed Methodology:</a:t>
            </a:r>
          </a:p>
        </p:txBody>
      </p:sp>
      <p:pic>
        <p:nvPicPr>
          <p:cNvPr id="10" name="Picture 9" descr="A cartoon of a child with a puzzle piece on her shoulder&#10;&#10;Description automatically generated">
            <a:extLst>
              <a:ext uri="{FF2B5EF4-FFF2-40B4-BE49-F238E27FC236}">
                <a16:creationId xmlns:a16="http://schemas.microsoft.com/office/drawing/2014/main" id="{C530788F-A35B-FAB1-A417-F3B6544539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85"/>
          <a:stretch/>
        </p:blipFill>
        <p:spPr>
          <a:xfrm>
            <a:off x="7815470" y="10"/>
            <a:ext cx="4376530" cy="601839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39A3705-07AF-73B2-5AFC-F696D7AFD372}"/>
              </a:ext>
            </a:extLst>
          </p:cNvPr>
          <p:cNvSpPr/>
          <p:nvPr/>
        </p:nvSpPr>
        <p:spPr>
          <a:xfrm>
            <a:off x="142240" y="789172"/>
            <a:ext cx="2550160" cy="14765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Rehabilitative Intervention Design: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Multifaceted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Intensive phase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Maintenance phase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Continuous monitoring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Goal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62EA806-8365-9B50-B1AB-007238200A8C}"/>
              </a:ext>
            </a:extLst>
          </p:cNvPr>
          <p:cNvSpPr/>
          <p:nvPr/>
        </p:nvSpPr>
        <p:spPr>
          <a:xfrm>
            <a:off x="142240" y="2781998"/>
            <a:ext cx="2550160" cy="1476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Target Population &amp; Recruitment: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Individuals diagnosed with MDD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Adults (18+ years)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Recruited: healthcare facilities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Inclusion &amp; exclusion criteria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0FEB14-C168-01B8-94B1-E0A7A13DA515}"/>
              </a:ext>
            </a:extLst>
          </p:cNvPr>
          <p:cNvSpPr/>
          <p:nvPr/>
        </p:nvSpPr>
        <p:spPr>
          <a:xfrm>
            <a:off x="142240" y="4774823"/>
            <a:ext cx="2550160" cy="147650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Materials/Measures: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Pharmacological treatments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CBT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Exercise regime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Educational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Assessment tools</a:t>
            </a: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2E5645B-6A14-3B32-B1AB-F639E84ACB54}"/>
              </a:ext>
            </a:extLst>
          </p:cNvPr>
          <p:cNvSpPr/>
          <p:nvPr/>
        </p:nvSpPr>
        <p:spPr>
          <a:xfrm>
            <a:off x="3393440" y="4774823"/>
            <a:ext cx="2550160" cy="14765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Procedure: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Weeks 1-2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Weeks 3-6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Weeks 7-12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Months 3-6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Months 7-9</a:t>
            </a:r>
          </a:p>
          <a:p>
            <a:r>
              <a:rPr lang="da-DK" sz="800" dirty="0">
                <a:solidFill>
                  <a:schemeClr val="tx1"/>
                </a:solidFill>
              </a:rPr>
              <a:t>(de Menezes Galvão et al., 2021; Kato et al., 2021). </a:t>
            </a:r>
            <a:endParaRPr lang="en-GB" sz="8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FDBE8B-F081-BAC7-EEB8-04C5A3333BC1}"/>
              </a:ext>
            </a:extLst>
          </p:cNvPr>
          <p:cNvSpPr/>
          <p:nvPr/>
        </p:nvSpPr>
        <p:spPr>
          <a:xfrm>
            <a:off x="6639340" y="775621"/>
            <a:ext cx="2550160" cy="1476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Expected Outputs: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Symptom reduction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Improved psychosocial functioning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Increased adherence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Reduced risk of relapse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Enhanced overall well-being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6D25A99-A961-513F-D857-1DBB3F76B89A}"/>
              </a:ext>
            </a:extLst>
          </p:cNvPr>
          <p:cNvSpPr/>
          <p:nvPr/>
        </p:nvSpPr>
        <p:spPr>
          <a:xfrm>
            <a:off x="3390790" y="797783"/>
            <a:ext cx="2550160" cy="1476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Planned Analysis: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Baseline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Midpoint (3 months)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End (9 months)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Outcomes between phases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Assess adherence &amp;  engagement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C41B44C-E86A-AF13-2E10-86EC13853DA8}"/>
              </a:ext>
            </a:extLst>
          </p:cNvPr>
          <p:cNvSpPr/>
          <p:nvPr/>
        </p:nvSpPr>
        <p:spPr>
          <a:xfrm>
            <a:off x="3393440" y="2781998"/>
            <a:ext cx="2550160" cy="1476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Ethical Considerations: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Informed consent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Confidentiality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Voluntary 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Right to withdraw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Risk assessments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Support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5BB421D-35EB-78B3-024C-B66431D0E239}"/>
              </a:ext>
            </a:extLst>
          </p:cNvPr>
          <p:cNvCxnSpPr>
            <a:cxnSpLocks/>
          </p:cNvCxnSpPr>
          <p:nvPr/>
        </p:nvCxnSpPr>
        <p:spPr>
          <a:xfrm>
            <a:off x="853440" y="2274290"/>
            <a:ext cx="0" cy="5077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7C5C367-9AE5-5741-2FB4-B4DC59CF9DF2}"/>
              </a:ext>
            </a:extLst>
          </p:cNvPr>
          <p:cNvCxnSpPr>
            <a:cxnSpLocks/>
          </p:cNvCxnSpPr>
          <p:nvPr/>
        </p:nvCxnSpPr>
        <p:spPr>
          <a:xfrm>
            <a:off x="1930400" y="4267115"/>
            <a:ext cx="0" cy="5077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B64D799-4BF6-1869-82A0-6732F393FDFE}"/>
              </a:ext>
            </a:extLst>
          </p:cNvPr>
          <p:cNvCxnSpPr>
            <a:cxnSpLocks/>
          </p:cNvCxnSpPr>
          <p:nvPr/>
        </p:nvCxnSpPr>
        <p:spPr>
          <a:xfrm>
            <a:off x="2692400" y="5501074"/>
            <a:ext cx="69839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15FFFB4-AE08-B48E-2ABE-9F4707F2ECBB}"/>
              </a:ext>
            </a:extLst>
          </p:cNvPr>
          <p:cNvCxnSpPr>
            <a:cxnSpLocks/>
          </p:cNvCxnSpPr>
          <p:nvPr/>
        </p:nvCxnSpPr>
        <p:spPr>
          <a:xfrm flipV="1">
            <a:off x="5151120" y="4267115"/>
            <a:ext cx="0" cy="5077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522401B-CE8C-4585-552E-CEB408849107}"/>
              </a:ext>
            </a:extLst>
          </p:cNvPr>
          <p:cNvCxnSpPr>
            <a:cxnSpLocks/>
          </p:cNvCxnSpPr>
          <p:nvPr/>
        </p:nvCxnSpPr>
        <p:spPr>
          <a:xfrm flipV="1">
            <a:off x="4084320" y="2274290"/>
            <a:ext cx="0" cy="5077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F7DFD3B-5BB6-73A2-FA4D-F60DFD238DF8}"/>
              </a:ext>
            </a:extLst>
          </p:cNvPr>
          <p:cNvCxnSpPr>
            <a:cxnSpLocks/>
          </p:cNvCxnSpPr>
          <p:nvPr/>
        </p:nvCxnSpPr>
        <p:spPr>
          <a:xfrm>
            <a:off x="5940950" y="1513874"/>
            <a:ext cx="69839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5">
            <a:extLst>
              <a:ext uri="{FF2B5EF4-FFF2-40B4-BE49-F238E27FC236}">
                <a16:creationId xmlns:a16="http://schemas.microsoft.com/office/drawing/2014/main" id="{8BD5B0AE-D077-B145-EBD0-DD9D97945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79" y="223904"/>
            <a:ext cx="6072631" cy="676656"/>
          </a:xfrm>
        </p:spPr>
        <p:txBody>
          <a:bodyPr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Procedure:</a:t>
            </a:r>
          </a:p>
        </p:txBody>
      </p:sp>
      <p:pic>
        <p:nvPicPr>
          <p:cNvPr id="8" name="Picture 7" descr="A group of icons of human brain">
            <a:extLst>
              <a:ext uri="{FF2B5EF4-FFF2-40B4-BE49-F238E27FC236}">
                <a16:creationId xmlns:a16="http://schemas.microsoft.com/office/drawing/2014/main" id="{35F82BC8-EB55-C7FD-86FD-BED7400B96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219" r="4315" b="2"/>
          <a:stretch/>
        </p:blipFill>
        <p:spPr>
          <a:xfrm>
            <a:off x="6646264" y="10"/>
            <a:ext cx="5545736" cy="606308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noFill/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3EC553F-DC52-B8FF-BEFC-DC8AA0DA8CD9}"/>
              </a:ext>
            </a:extLst>
          </p:cNvPr>
          <p:cNvSpPr/>
          <p:nvPr/>
        </p:nvSpPr>
        <p:spPr>
          <a:xfrm>
            <a:off x="132078" y="1418529"/>
            <a:ext cx="3139441" cy="15951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Weeks 1 &amp; 2: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1. Interview – Diagnostic Tools – Goal Setting.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2. Cognitive &amp; Behavioural Assessments.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EC5CFB-4ABE-1AD2-3C0F-E0738D944D08}"/>
              </a:ext>
            </a:extLst>
          </p:cNvPr>
          <p:cNvSpPr/>
          <p:nvPr/>
        </p:nvSpPr>
        <p:spPr>
          <a:xfrm>
            <a:off x="132078" y="3844351"/>
            <a:ext cx="3139441" cy="15951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Weeks 3 – 6: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Introduction of CBT.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Initiating Behavioural Activation.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Continuation &amp; Adjustment.</a:t>
            </a: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C7F614-17E7-F448-660F-E068048D7C0B}"/>
              </a:ext>
            </a:extLst>
          </p:cNvPr>
          <p:cNvSpPr/>
          <p:nvPr/>
        </p:nvSpPr>
        <p:spPr>
          <a:xfrm>
            <a:off x="3921254" y="3844351"/>
            <a:ext cx="3139441" cy="15951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Weeks 7 – 12: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Advanced CBT Techniques.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Reinforcing Behavioural Activation.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Monitoring &amp; Adjustment.</a:t>
            </a: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D32EB83-7C8C-4B2B-74BF-33A8907081AB}"/>
              </a:ext>
            </a:extLst>
          </p:cNvPr>
          <p:cNvSpPr/>
          <p:nvPr/>
        </p:nvSpPr>
        <p:spPr>
          <a:xfrm>
            <a:off x="3921254" y="1418529"/>
            <a:ext cx="3139439" cy="15951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Months 3 – 6: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Consolidation Phase.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Transition to Self-Management.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4319EE-61F5-44B2-F3F7-CF5812AEED7A}"/>
              </a:ext>
            </a:extLst>
          </p:cNvPr>
          <p:cNvSpPr/>
          <p:nvPr/>
        </p:nvSpPr>
        <p:spPr>
          <a:xfrm>
            <a:off x="7710428" y="1418529"/>
            <a:ext cx="3139440" cy="15951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Months 7 – 9: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Ongoing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Community Resources.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Final Assessment &amp; Long-Term Maintenance Plan.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7488A97-2124-D3A2-AF96-F63EE91A1A98}"/>
              </a:ext>
            </a:extLst>
          </p:cNvPr>
          <p:cNvCxnSpPr>
            <a:stCxn id="9" idx="2"/>
            <a:endCxn id="10" idx="0"/>
          </p:cNvCxnSpPr>
          <p:nvPr/>
        </p:nvCxnSpPr>
        <p:spPr>
          <a:xfrm>
            <a:off x="1701799" y="3013649"/>
            <a:ext cx="0" cy="830702"/>
          </a:xfrm>
          <a:prstGeom prst="straightConnector1">
            <a:avLst/>
          </a:prstGeom>
          <a:ln w="76200">
            <a:tailEnd type="triangle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C14D394-F5E5-79B2-652E-3A8F03E08042}"/>
              </a:ext>
            </a:extLst>
          </p:cNvPr>
          <p:cNvCxnSpPr>
            <a:stCxn id="10" idx="3"/>
            <a:endCxn id="11" idx="1"/>
          </p:cNvCxnSpPr>
          <p:nvPr/>
        </p:nvCxnSpPr>
        <p:spPr>
          <a:xfrm>
            <a:off x="3271519" y="4641911"/>
            <a:ext cx="649735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40C2D59-8EDC-CC2B-6CB1-E6FB565AE541}"/>
              </a:ext>
            </a:extLst>
          </p:cNvPr>
          <p:cNvCxnSpPr>
            <a:stCxn id="11" idx="0"/>
            <a:endCxn id="12" idx="2"/>
          </p:cNvCxnSpPr>
          <p:nvPr/>
        </p:nvCxnSpPr>
        <p:spPr>
          <a:xfrm flipH="1" flipV="1">
            <a:off x="5490974" y="3013649"/>
            <a:ext cx="1" cy="83070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5645529-E403-100F-DE6B-6FEBA92F0ECB}"/>
              </a:ext>
            </a:extLst>
          </p:cNvPr>
          <p:cNvCxnSpPr>
            <a:stCxn id="12" idx="3"/>
          </p:cNvCxnSpPr>
          <p:nvPr/>
        </p:nvCxnSpPr>
        <p:spPr>
          <a:xfrm>
            <a:off x="7060693" y="2216089"/>
            <a:ext cx="649735" cy="0"/>
          </a:xfrm>
          <a:prstGeom prst="straightConnector1">
            <a:avLst/>
          </a:prstGeom>
          <a:ln w="76200">
            <a:tailEnd type="triangle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069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4064"/>
            <a:ext cx="7379209" cy="676656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dirty="0">
                <a:latin typeface="Arial Black" panose="020B0A04020102020204" pitchFamily="34" charset="0"/>
              </a:rPr>
              <a:t>Outcome Measures:</a:t>
            </a:r>
          </a:p>
        </p:txBody>
      </p:sp>
      <p:pic>
        <p:nvPicPr>
          <p:cNvPr id="10" name="Picture 9" descr="Close-up of a branch with small white flowers&#10;&#10;Description automatically generated">
            <a:extLst>
              <a:ext uri="{FF2B5EF4-FFF2-40B4-BE49-F238E27FC236}">
                <a16:creationId xmlns:a16="http://schemas.microsoft.com/office/drawing/2014/main" id="{30BE5525-E929-6B33-6307-BFF62988F8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793" r="19581"/>
          <a:stretch/>
        </p:blipFill>
        <p:spPr>
          <a:xfrm>
            <a:off x="6646264" y="10"/>
            <a:ext cx="5545736" cy="606308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EDCF5A-0E5E-226F-013F-04541C8AEB7A}"/>
              </a:ext>
            </a:extLst>
          </p:cNvPr>
          <p:cNvSpPr txBox="1"/>
          <p:nvPr/>
        </p:nvSpPr>
        <p:spPr>
          <a:xfrm>
            <a:off x="9684583" y="6657945"/>
            <a:ext cx="25074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thecaucas/2669793200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639E54-BA8C-5DD3-2CF4-1B8FF7629456}"/>
              </a:ext>
            </a:extLst>
          </p:cNvPr>
          <p:cNvSpPr/>
          <p:nvPr/>
        </p:nvSpPr>
        <p:spPr>
          <a:xfrm>
            <a:off x="365759" y="1384169"/>
            <a:ext cx="5179977" cy="5892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Significant Symptom Reduction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4DEAA2-1A47-D84F-5960-493FE5066A30}"/>
              </a:ext>
            </a:extLst>
          </p:cNvPr>
          <p:cNvSpPr/>
          <p:nvPr/>
        </p:nvSpPr>
        <p:spPr>
          <a:xfrm>
            <a:off x="365758" y="2172399"/>
            <a:ext cx="5179977" cy="5892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Improved Psychosocial Functioning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7EBDA13-25AD-84DD-CA14-94391AE46AD3}"/>
              </a:ext>
            </a:extLst>
          </p:cNvPr>
          <p:cNvSpPr/>
          <p:nvPr/>
        </p:nvSpPr>
        <p:spPr>
          <a:xfrm>
            <a:off x="1466283" y="3835312"/>
            <a:ext cx="5179977" cy="5892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Increased Adherence to Treatment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D1B5B1A-7462-0422-2659-DBB4CE7F98F8}"/>
              </a:ext>
            </a:extLst>
          </p:cNvPr>
          <p:cNvSpPr/>
          <p:nvPr/>
        </p:nvSpPr>
        <p:spPr>
          <a:xfrm>
            <a:off x="1466282" y="4623542"/>
            <a:ext cx="5179977" cy="5892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Enhanced Overall Well-Being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68EF6E-D832-1E11-9258-E5DA593B9805}"/>
              </a:ext>
            </a:extLst>
          </p:cNvPr>
          <p:cNvSpPr/>
          <p:nvPr/>
        </p:nvSpPr>
        <p:spPr>
          <a:xfrm>
            <a:off x="1466281" y="5415897"/>
            <a:ext cx="5179977" cy="5892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Reduced Risk of Relapse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FE6FCC-1798-E921-D1CD-6F0709EC418D}"/>
              </a:ext>
            </a:extLst>
          </p:cNvPr>
          <p:cNvSpPr txBox="1"/>
          <p:nvPr/>
        </p:nvSpPr>
        <p:spPr>
          <a:xfrm>
            <a:off x="1629866" y="867936"/>
            <a:ext cx="2651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Outcomes: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EDF0D8-AF0B-8878-8A5A-07562F43DE24}"/>
              </a:ext>
            </a:extLst>
          </p:cNvPr>
          <p:cNvSpPr txBox="1"/>
          <p:nvPr/>
        </p:nvSpPr>
        <p:spPr>
          <a:xfrm>
            <a:off x="2430669" y="3334105"/>
            <a:ext cx="325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Outcomes:</a:t>
            </a: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2943"/>
            <a:ext cx="8476489" cy="676656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dirty="0">
                <a:latin typeface="Arial Black" panose="020B0A04020102020204" pitchFamily="34" charset="0"/>
              </a:rPr>
              <a:t>Ethical Considerations:</a:t>
            </a:r>
          </a:p>
        </p:txBody>
      </p:sp>
      <p:pic>
        <p:nvPicPr>
          <p:cNvPr id="8" name="Picture 7" descr="A cartoon character holding a sign&#10;&#10;Description automatically generated">
            <a:extLst>
              <a:ext uri="{FF2B5EF4-FFF2-40B4-BE49-F238E27FC236}">
                <a16:creationId xmlns:a16="http://schemas.microsoft.com/office/drawing/2014/main" id="{E70FE96E-BB20-7948-D2A1-36C3BF5087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695" r="12586"/>
          <a:stretch/>
        </p:blipFill>
        <p:spPr>
          <a:xfrm>
            <a:off x="7815470" y="10"/>
            <a:ext cx="4376530" cy="601839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B3DC053-8D39-E4D9-F660-07CC67F80992}"/>
              </a:ext>
            </a:extLst>
          </p:cNvPr>
          <p:cNvSpPr/>
          <p:nvPr/>
        </p:nvSpPr>
        <p:spPr>
          <a:xfrm>
            <a:off x="814014" y="2114622"/>
            <a:ext cx="4693919" cy="539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Informed Consent (Dankar et al., 2020)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C0812F4-27A8-37AE-B603-CEFEE4613D9B}"/>
              </a:ext>
            </a:extLst>
          </p:cNvPr>
          <p:cNvSpPr/>
          <p:nvPr/>
        </p:nvSpPr>
        <p:spPr>
          <a:xfrm>
            <a:off x="1560776" y="3903788"/>
            <a:ext cx="4693918" cy="539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Confidentiality (Bani Issa et al., 2020)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AB70D9-2154-D9F0-1D16-73781AF76F89}"/>
              </a:ext>
            </a:extLst>
          </p:cNvPr>
          <p:cNvSpPr/>
          <p:nvPr/>
        </p:nvSpPr>
        <p:spPr>
          <a:xfrm>
            <a:off x="1174696" y="3009205"/>
            <a:ext cx="4693918" cy="539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Voluntary Participation (</a:t>
            </a:r>
            <a:r>
              <a:rPr lang="sv-SE" dirty="0">
                <a:solidFill>
                  <a:schemeClr val="tx1"/>
                </a:solidFill>
              </a:rPr>
              <a:t>Van Patter &amp; Blattner, 2020)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265EEE-96D1-FF02-A5CB-C0E22E3D7FF7}"/>
              </a:ext>
            </a:extLst>
          </p:cNvPr>
          <p:cNvSpPr/>
          <p:nvPr/>
        </p:nvSpPr>
        <p:spPr>
          <a:xfrm>
            <a:off x="1967784" y="4798371"/>
            <a:ext cx="4693918" cy="539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Right to Withdraw (Akdeniz et al., 2021)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DEEA86-EC76-F849-D9A0-3D6F19F1F58A}"/>
              </a:ext>
            </a:extLst>
          </p:cNvPr>
          <p:cNvSpPr/>
          <p:nvPr/>
        </p:nvSpPr>
        <p:spPr>
          <a:xfrm>
            <a:off x="386577" y="1215443"/>
            <a:ext cx="4693920" cy="539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Risk Assessments (Pietilä et al., 2020)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BA5AD7F-B92F-9055-9748-9D6CBFC3371C}"/>
              </a:ext>
            </a:extLst>
          </p:cNvPr>
          <p:cNvSpPr/>
          <p:nvPr/>
        </p:nvSpPr>
        <p:spPr>
          <a:xfrm>
            <a:off x="2429454" y="5692954"/>
            <a:ext cx="4693918" cy="539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Support (</a:t>
            </a:r>
            <a:r>
              <a:rPr lang="en-GB" dirty="0" err="1">
                <a:solidFill>
                  <a:schemeClr val="tx1"/>
                </a:solidFill>
              </a:rPr>
              <a:t>Rubeis</a:t>
            </a:r>
            <a:r>
              <a:rPr lang="en-GB" dirty="0">
                <a:solidFill>
                  <a:schemeClr val="tx1"/>
                </a:solidFill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6CB6260-E236-4304-9849-9A8619D53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0400" y="305526"/>
            <a:ext cx="10109200" cy="646505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87CD56-0697-9AB2-AFB6-60E5601B3342}"/>
              </a:ext>
            </a:extLst>
          </p:cNvPr>
          <p:cNvSpPr txBox="1"/>
          <p:nvPr/>
        </p:nvSpPr>
        <p:spPr>
          <a:xfrm>
            <a:off x="182880" y="589280"/>
            <a:ext cx="1666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 Black" panose="020B0A04020102020204" pitchFamily="34" charset="0"/>
              </a:rPr>
              <a:t>Gantt Chart.</a:t>
            </a:r>
          </a:p>
        </p:txBody>
      </p:sp>
    </p:spTree>
    <p:extLst>
      <p:ext uri="{BB962C8B-B14F-4D97-AF65-F5344CB8AC3E}">
        <p14:creationId xmlns:p14="http://schemas.microsoft.com/office/powerpoint/2010/main" val="807489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0BD89F-F2B9-8FCD-BA43-60F737DC9F16}"/>
              </a:ext>
            </a:extLst>
          </p:cNvPr>
          <p:cNvSpPr txBox="1"/>
          <p:nvPr/>
        </p:nvSpPr>
        <p:spPr>
          <a:xfrm>
            <a:off x="243840" y="264160"/>
            <a:ext cx="11623040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References: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Abdoli</a:t>
            </a:r>
            <a:r>
              <a:rPr lang="en-GB" sz="800" dirty="0">
                <a:solidFill>
                  <a:schemeClr val="bg1"/>
                </a:solidFill>
              </a:rPr>
              <a:t>, N., </a:t>
            </a:r>
            <a:r>
              <a:rPr lang="en-GB" sz="800" dirty="0" err="1">
                <a:solidFill>
                  <a:schemeClr val="bg1"/>
                </a:solidFill>
              </a:rPr>
              <a:t>Salari</a:t>
            </a:r>
            <a:r>
              <a:rPr lang="en-GB" sz="800" dirty="0">
                <a:solidFill>
                  <a:schemeClr val="bg1"/>
                </a:solidFill>
              </a:rPr>
              <a:t>, N., </a:t>
            </a:r>
            <a:r>
              <a:rPr lang="en-GB" sz="800" dirty="0" err="1">
                <a:solidFill>
                  <a:schemeClr val="bg1"/>
                </a:solidFill>
              </a:rPr>
              <a:t>Darvishi</a:t>
            </a:r>
            <a:r>
              <a:rPr lang="en-GB" sz="800" dirty="0">
                <a:solidFill>
                  <a:schemeClr val="bg1"/>
                </a:solidFill>
              </a:rPr>
              <a:t>, N., </a:t>
            </a:r>
            <a:r>
              <a:rPr lang="en-GB" sz="800" dirty="0" err="1">
                <a:solidFill>
                  <a:schemeClr val="bg1"/>
                </a:solidFill>
              </a:rPr>
              <a:t>Jafarpour</a:t>
            </a:r>
            <a:r>
              <a:rPr lang="en-GB" sz="800" dirty="0">
                <a:solidFill>
                  <a:schemeClr val="bg1"/>
                </a:solidFill>
              </a:rPr>
              <a:t>, S., </a:t>
            </a:r>
            <a:r>
              <a:rPr lang="en-GB" sz="800" dirty="0" err="1">
                <a:solidFill>
                  <a:schemeClr val="bg1"/>
                </a:solidFill>
              </a:rPr>
              <a:t>Solaymani</a:t>
            </a:r>
            <a:r>
              <a:rPr lang="en-GB" sz="800" dirty="0">
                <a:solidFill>
                  <a:schemeClr val="bg1"/>
                </a:solidFill>
              </a:rPr>
              <a:t>, M., Mohammadi, M., &amp; </a:t>
            </a:r>
            <a:r>
              <a:rPr lang="en-GB" sz="800" dirty="0" err="1">
                <a:solidFill>
                  <a:schemeClr val="bg1"/>
                </a:solidFill>
              </a:rPr>
              <a:t>Shohaimi</a:t>
            </a:r>
            <a:r>
              <a:rPr lang="en-GB" sz="800" dirty="0">
                <a:solidFill>
                  <a:schemeClr val="bg1"/>
                </a:solidFill>
              </a:rPr>
              <a:t>, S. (2022). The global prevalence of major depressive disorder (MDD) among the elderly: A systematic review and meta-analysis. Neuroscience and </a:t>
            </a:r>
            <a:r>
              <a:rPr lang="en-GB" sz="800" dirty="0" err="1">
                <a:solidFill>
                  <a:schemeClr val="bg1"/>
                </a:solidFill>
              </a:rPr>
              <a:t>biobehavioral</a:t>
            </a:r>
            <a:r>
              <a:rPr lang="en-GB" sz="800" dirty="0">
                <a:solidFill>
                  <a:schemeClr val="bg1"/>
                </a:solidFill>
              </a:rPr>
              <a:t> reviews, 132, 1067–1073. https://doi.org/10.1016/j.neubiorev.2021.10.041 </a:t>
            </a:r>
          </a:p>
          <a:p>
            <a:r>
              <a:rPr lang="en-GB" sz="800" dirty="0">
                <a:solidFill>
                  <a:schemeClr val="bg1"/>
                </a:solidFill>
              </a:rPr>
              <a:t>Akdeniz, M., </a:t>
            </a:r>
            <a:r>
              <a:rPr lang="en-GB" sz="800" dirty="0" err="1">
                <a:solidFill>
                  <a:schemeClr val="bg1"/>
                </a:solidFill>
              </a:rPr>
              <a:t>Yardımcı</a:t>
            </a:r>
            <a:r>
              <a:rPr lang="en-GB" sz="800" dirty="0">
                <a:solidFill>
                  <a:schemeClr val="bg1"/>
                </a:solidFill>
              </a:rPr>
              <a:t>, B., &amp; </a:t>
            </a:r>
            <a:r>
              <a:rPr lang="en-GB" sz="800" dirty="0" err="1">
                <a:solidFill>
                  <a:schemeClr val="bg1"/>
                </a:solidFill>
              </a:rPr>
              <a:t>Kavukcu</a:t>
            </a:r>
            <a:r>
              <a:rPr lang="en-GB" sz="800" dirty="0">
                <a:solidFill>
                  <a:schemeClr val="bg1"/>
                </a:solidFill>
              </a:rPr>
              <a:t>, E. (2021). Ethical considerations at the end-of-life care. SAGE open medicine, 9, 20503121211000918. https://doi.org/10.1177/20503121211000918 </a:t>
            </a:r>
          </a:p>
          <a:p>
            <a:r>
              <a:rPr lang="en-GB" sz="800" dirty="0">
                <a:solidFill>
                  <a:schemeClr val="bg1"/>
                </a:solidFill>
              </a:rPr>
              <a:t>Bains, N., &amp; </a:t>
            </a:r>
            <a:r>
              <a:rPr lang="en-GB" sz="800" dirty="0" err="1">
                <a:solidFill>
                  <a:schemeClr val="bg1"/>
                </a:solidFill>
              </a:rPr>
              <a:t>Abdijadid</a:t>
            </a:r>
            <a:r>
              <a:rPr lang="en-GB" sz="800" dirty="0">
                <a:solidFill>
                  <a:schemeClr val="bg1"/>
                </a:solidFill>
              </a:rPr>
              <a:t>, S. (2023). Major Depressive Disorder. In </a:t>
            </a:r>
            <a:r>
              <a:rPr lang="en-GB" sz="800" dirty="0" err="1">
                <a:solidFill>
                  <a:schemeClr val="bg1"/>
                </a:solidFill>
              </a:rPr>
              <a:t>StatPearls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dirty="0" err="1">
                <a:solidFill>
                  <a:schemeClr val="bg1"/>
                </a:solidFill>
              </a:rPr>
              <a:t>StatPearls</a:t>
            </a:r>
            <a:r>
              <a:rPr lang="en-GB" sz="800" dirty="0">
                <a:solidFill>
                  <a:schemeClr val="bg1"/>
                </a:solidFill>
              </a:rPr>
              <a:t> Publishing</a:t>
            </a:r>
          </a:p>
          <a:p>
            <a:r>
              <a:rPr lang="en-GB" sz="800" dirty="0">
                <a:solidFill>
                  <a:schemeClr val="bg1"/>
                </a:solidFill>
              </a:rPr>
              <a:t>Bani Issa, W., Al </a:t>
            </a:r>
            <a:r>
              <a:rPr lang="en-GB" sz="800" dirty="0" err="1">
                <a:solidFill>
                  <a:schemeClr val="bg1"/>
                </a:solidFill>
              </a:rPr>
              <a:t>Akour</a:t>
            </a:r>
            <a:r>
              <a:rPr lang="en-GB" sz="800" dirty="0">
                <a:solidFill>
                  <a:schemeClr val="bg1"/>
                </a:solidFill>
              </a:rPr>
              <a:t>, I., Ibrahim, A., </a:t>
            </a:r>
            <a:r>
              <a:rPr lang="en-GB" sz="800" dirty="0" err="1">
                <a:solidFill>
                  <a:schemeClr val="bg1"/>
                </a:solidFill>
              </a:rPr>
              <a:t>Almarzouqi</a:t>
            </a:r>
            <a:r>
              <a:rPr lang="en-GB" sz="800" dirty="0">
                <a:solidFill>
                  <a:schemeClr val="bg1"/>
                </a:solidFill>
              </a:rPr>
              <a:t>, A., Abbas, S., Hisham, F., &amp; Griffiths, J. (2020). Privacy, confidentiality, security and patient safety concerns about electronic health records. International nursing review, 67(2), 218–230. https://doi.org/10.1111/inr.12585 </a:t>
            </a:r>
          </a:p>
          <a:p>
            <a:r>
              <a:rPr lang="en-GB" sz="800" dirty="0">
                <a:solidFill>
                  <a:schemeClr val="bg1"/>
                </a:solidFill>
              </a:rPr>
              <a:t>Beck A. T. (2016). Cognitive Therapy: Nature and Relation to </a:t>
            </a:r>
            <a:r>
              <a:rPr lang="en-GB" sz="800" dirty="0" err="1">
                <a:solidFill>
                  <a:schemeClr val="bg1"/>
                </a:solidFill>
              </a:rPr>
              <a:t>Behavior</a:t>
            </a:r>
            <a:r>
              <a:rPr lang="en-GB" sz="800" dirty="0">
                <a:solidFill>
                  <a:schemeClr val="bg1"/>
                </a:solidFill>
              </a:rPr>
              <a:t> Therapy - Republished Article. </a:t>
            </a:r>
            <a:r>
              <a:rPr lang="en-GB" sz="800" dirty="0" err="1">
                <a:solidFill>
                  <a:schemeClr val="bg1"/>
                </a:solidFill>
              </a:rPr>
              <a:t>Behavior</a:t>
            </a:r>
            <a:r>
              <a:rPr lang="en-GB" sz="800" dirty="0">
                <a:solidFill>
                  <a:schemeClr val="bg1"/>
                </a:solidFill>
              </a:rPr>
              <a:t> therapy, 47(6), 776–784. https://doi.org/10.1016/j.beth.2016.11.003 </a:t>
            </a:r>
          </a:p>
          <a:p>
            <a:r>
              <a:rPr lang="en-GB" sz="800" dirty="0">
                <a:solidFill>
                  <a:schemeClr val="bg1"/>
                </a:solidFill>
              </a:rPr>
              <a:t>Brush, C. J., </a:t>
            </a:r>
            <a:r>
              <a:rPr lang="en-GB" sz="800" dirty="0" err="1">
                <a:solidFill>
                  <a:schemeClr val="bg1"/>
                </a:solidFill>
              </a:rPr>
              <a:t>Hajcak</a:t>
            </a:r>
            <a:r>
              <a:rPr lang="en-GB" sz="800" dirty="0">
                <a:solidFill>
                  <a:schemeClr val="bg1"/>
                </a:solidFill>
              </a:rPr>
              <a:t>, G., </a:t>
            </a:r>
            <a:r>
              <a:rPr lang="en-GB" sz="800" dirty="0" err="1">
                <a:solidFill>
                  <a:schemeClr val="bg1"/>
                </a:solidFill>
              </a:rPr>
              <a:t>Bocchine</a:t>
            </a:r>
            <a:r>
              <a:rPr lang="en-GB" sz="800" dirty="0">
                <a:solidFill>
                  <a:schemeClr val="bg1"/>
                </a:solidFill>
              </a:rPr>
              <a:t>, A. J., </a:t>
            </a:r>
            <a:r>
              <a:rPr lang="en-GB" sz="800" dirty="0" err="1">
                <a:solidFill>
                  <a:schemeClr val="bg1"/>
                </a:solidFill>
              </a:rPr>
              <a:t>Ude</a:t>
            </a:r>
            <a:r>
              <a:rPr lang="en-GB" sz="800" dirty="0">
                <a:solidFill>
                  <a:schemeClr val="bg1"/>
                </a:solidFill>
              </a:rPr>
              <a:t>, A. A., Muniz, K. M., </a:t>
            </a:r>
            <a:r>
              <a:rPr lang="en-GB" sz="800" dirty="0" err="1">
                <a:solidFill>
                  <a:schemeClr val="bg1"/>
                </a:solidFill>
              </a:rPr>
              <a:t>Foti</a:t>
            </a:r>
            <a:r>
              <a:rPr lang="en-GB" sz="800" dirty="0">
                <a:solidFill>
                  <a:schemeClr val="bg1"/>
                </a:solidFill>
              </a:rPr>
              <a:t>, D., &amp; Alderman, B. L. (2022). A randomized trial of aerobic exercise for major depression: examining neural indicators of reward and cognitive control as predictors and treatment targets. Psychological medicine, 52(5), 893–903. https://doi.org/10.1017/S0033291720002573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Bryde</a:t>
            </a:r>
            <a:r>
              <a:rPr lang="en-GB" sz="800" dirty="0">
                <a:solidFill>
                  <a:schemeClr val="bg1"/>
                </a:solidFill>
              </a:rPr>
              <a:t> Christensen, A., </a:t>
            </a:r>
            <a:r>
              <a:rPr lang="en-GB" sz="800" dirty="0" err="1">
                <a:solidFill>
                  <a:schemeClr val="bg1"/>
                </a:solidFill>
              </a:rPr>
              <a:t>Pavlo</a:t>
            </a:r>
            <a:r>
              <a:rPr lang="en-GB" sz="800" dirty="0">
                <a:solidFill>
                  <a:schemeClr val="bg1"/>
                </a:solidFill>
              </a:rPr>
              <a:t>, A. J., Davidson, L., Poulsen, S., </a:t>
            </a:r>
            <a:r>
              <a:rPr lang="en-GB" sz="800" dirty="0" err="1">
                <a:solidFill>
                  <a:schemeClr val="bg1"/>
                </a:solidFill>
              </a:rPr>
              <a:t>Reinholt</a:t>
            </a:r>
            <a:r>
              <a:rPr lang="en-GB" sz="800" dirty="0">
                <a:solidFill>
                  <a:schemeClr val="bg1"/>
                </a:solidFill>
              </a:rPr>
              <a:t>, N., </a:t>
            </a:r>
            <a:r>
              <a:rPr lang="en-GB" sz="800" dirty="0" err="1">
                <a:solidFill>
                  <a:schemeClr val="bg1"/>
                </a:solidFill>
              </a:rPr>
              <a:t>Hvenegaard</a:t>
            </a:r>
            <a:r>
              <a:rPr lang="en-GB" sz="800" dirty="0">
                <a:solidFill>
                  <a:schemeClr val="bg1"/>
                </a:solidFill>
              </a:rPr>
              <a:t>, M., &amp; </a:t>
            </a:r>
            <a:r>
              <a:rPr lang="en-GB" sz="800" dirty="0" err="1">
                <a:solidFill>
                  <a:schemeClr val="bg1"/>
                </a:solidFill>
              </a:rPr>
              <a:t>Arnfred</a:t>
            </a:r>
            <a:r>
              <a:rPr lang="en-GB" sz="800" dirty="0">
                <a:solidFill>
                  <a:schemeClr val="bg1"/>
                </a:solidFill>
              </a:rPr>
              <a:t>, S. (2023). Does one treatment benefit all? Patients’ experiences of standardized group CBT for anxiety and depression. Current Psychology, 42(20), 16815-16829. DOI:10.1007/s12144-022-02820-w</a:t>
            </a:r>
          </a:p>
          <a:p>
            <a:r>
              <a:rPr lang="en-GB" sz="800" dirty="0">
                <a:solidFill>
                  <a:schemeClr val="bg1"/>
                </a:solidFill>
              </a:rPr>
              <a:t>Chen, H., He, Q., Wang, M., Wang, X., Pu, C., Li, S., &amp; Li, M. (2022). Effectiveness of CBT and its modifications for prevention of relapse/recurrence in depression: A systematic review and meta-analysis of randomized controlled trials. Journal of affective disorders, 319, 469–481. https://doi.org/10.1016/j.jad.2022.09.027   </a:t>
            </a:r>
          </a:p>
          <a:p>
            <a:r>
              <a:rPr lang="en-GB" sz="800" dirty="0">
                <a:solidFill>
                  <a:schemeClr val="bg1"/>
                </a:solidFill>
              </a:rPr>
              <a:t>Cipriani, A., Furukawa, T. A., </a:t>
            </a:r>
            <a:r>
              <a:rPr lang="en-GB" sz="800" dirty="0" err="1">
                <a:solidFill>
                  <a:schemeClr val="bg1"/>
                </a:solidFill>
              </a:rPr>
              <a:t>Salanti</a:t>
            </a:r>
            <a:r>
              <a:rPr lang="en-GB" sz="800" dirty="0">
                <a:solidFill>
                  <a:schemeClr val="bg1"/>
                </a:solidFill>
              </a:rPr>
              <a:t>, G., </a:t>
            </a:r>
            <a:r>
              <a:rPr lang="en-GB" sz="800" dirty="0" err="1">
                <a:solidFill>
                  <a:schemeClr val="bg1"/>
                </a:solidFill>
              </a:rPr>
              <a:t>Chaimani</a:t>
            </a:r>
            <a:r>
              <a:rPr lang="en-GB" sz="800" dirty="0">
                <a:solidFill>
                  <a:schemeClr val="bg1"/>
                </a:solidFill>
              </a:rPr>
              <a:t>, A., Atkinson, L. Z., Ogawa, Y., </a:t>
            </a:r>
            <a:r>
              <a:rPr lang="en-GB" sz="800" dirty="0" err="1">
                <a:solidFill>
                  <a:schemeClr val="bg1"/>
                </a:solidFill>
              </a:rPr>
              <a:t>Leucht</a:t>
            </a:r>
            <a:r>
              <a:rPr lang="en-GB" sz="800" dirty="0">
                <a:solidFill>
                  <a:schemeClr val="bg1"/>
                </a:solidFill>
              </a:rPr>
              <a:t>, S., Ruhe, H. G., Turner, E. H., Higgins, J. P. T., Egger, M., Takeshima, N., </a:t>
            </a:r>
            <a:r>
              <a:rPr lang="en-GB" sz="800" dirty="0" err="1">
                <a:solidFill>
                  <a:schemeClr val="bg1"/>
                </a:solidFill>
              </a:rPr>
              <a:t>Hayasaka</a:t>
            </a:r>
            <a:r>
              <a:rPr lang="en-GB" sz="800" dirty="0">
                <a:solidFill>
                  <a:schemeClr val="bg1"/>
                </a:solidFill>
              </a:rPr>
              <a:t>, Y., Imai, H., Shinohara, K., </a:t>
            </a:r>
            <a:r>
              <a:rPr lang="en-GB" sz="800" dirty="0" err="1">
                <a:solidFill>
                  <a:schemeClr val="bg1"/>
                </a:solidFill>
              </a:rPr>
              <a:t>Tajika</a:t>
            </a:r>
            <a:r>
              <a:rPr lang="en-GB" sz="800" dirty="0">
                <a:solidFill>
                  <a:schemeClr val="bg1"/>
                </a:solidFill>
              </a:rPr>
              <a:t>, A., Ioannidis, J. P. A., &amp; Geddes, J. R. (2018). Comparative efficacy and acceptability of 21 antidepressant drugs for the acute treatment of adults with major depressive disorder: a systematic review and network meta-analysis. Lancet (London, England), 391(10128), 1357–1366. https://doi.org/10.1016/S0140-6736(17)32802-7 </a:t>
            </a:r>
          </a:p>
          <a:p>
            <a:r>
              <a:rPr lang="en-GB" sz="800" dirty="0">
                <a:solidFill>
                  <a:schemeClr val="bg1"/>
                </a:solidFill>
              </a:rPr>
              <a:t>Costello C. G. (2016). Depression: Loss of Reinforcers or Loss of Reinforcer Effectiveness? - Republished Article. </a:t>
            </a:r>
            <a:r>
              <a:rPr lang="en-GB" sz="800" dirty="0" err="1">
                <a:solidFill>
                  <a:schemeClr val="bg1"/>
                </a:solidFill>
              </a:rPr>
              <a:t>Behavior</a:t>
            </a:r>
            <a:r>
              <a:rPr lang="en-GB" sz="800" dirty="0">
                <a:solidFill>
                  <a:schemeClr val="bg1"/>
                </a:solidFill>
              </a:rPr>
              <a:t> therapy, 47(5), 595–599. https://doi.org/10.1016/j.beth.2016.08.007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Cuijpers</a:t>
            </a:r>
            <a:r>
              <a:rPr lang="en-GB" sz="800" dirty="0">
                <a:solidFill>
                  <a:schemeClr val="bg1"/>
                </a:solidFill>
              </a:rPr>
              <a:t>, P., </a:t>
            </a:r>
            <a:r>
              <a:rPr lang="en-GB" sz="800" dirty="0" err="1">
                <a:solidFill>
                  <a:schemeClr val="bg1"/>
                </a:solidFill>
              </a:rPr>
              <a:t>Stringaris</a:t>
            </a:r>
            <a:r>
              <a:rPr lang="en-GB" sz="800" dirty="0">
                <a:solidFill>
                  <a:schemeClr val="bg1"/>
                </a:solidFill>
              </a:rPr>
              <a:t>, A., &amp; Wolpert, M. (2020). Treatment outcomes for depression: challenges and opportunities. The lancet. Psychiatry, 7(11), 925–927. https://doi.org/10.1016/S2215-0366(20)30036-5 </a:t>
            </a:r>
          </a:p>
          <a:p>
            <a:r>
              <a:rPr lang="en-GB" sz="800" dirty="0">
                <a:solidFill>
                  <a:schemeClr val="bg1"/>
                </a:solidFill>
              </a:rPr>
              <a:t>Dankar, F. K., Gergely, M., Malin, B., </a:t>
            </a:r>
            <a:r>
              <a:rPr lang="en-GB" sz="800" dirty="0" err="1">
                <a:solidFill>
                  <a:schemeClr val="bg1"/>
                </a:solidFill>
              </a:rPr>
              <a:t>Badji</a:t>
            </a:r>
            <a:r>
              <a:rPr lang="en-GB" sz="800" dirty="0">
                <a:solidFill>
                  <a:schemeClr val="bg1"/>
                </a:solidFill>
              </a:rPr>
              <a:t>, R., Dankar, S. K., &amp; Shuaib, K. (2020). Dynamic-informed consent: A potential solution for ethical dilemmas in population sequencing initiatives. Computational and structural biotechnology journal, 18, 913–921. https://doi.org/10.1016/j.csbj.2020.03.027 </a:t>
            </a:r>
          </a:p>
          <a:p>
            <a:r>
              <a:rPr lang="en-GB" sz="800" dirty="0">
                <a:solidFill>
                  <a:schemeClr val="bg1"/>
                </a:solidFill>
              </a:rPr>
              <a:t>de Menezes </a:t>
            </a:r>
            <a:r>
              <a:rPr lang="en-GB" sz="800" dirty="0" err="1">
                <a:solidFill>
                  <a:schemeClr val="bg1"/>
                </a:solidFill>
              </a:rPr>
              <a:t>Galvão</a:t>
            </a:r>
            <a:r>
              <a:rPr lang="en-GB" sz="800" dirty="0">
                <a:solidFill>
                  <a:schemeClr val="bg1"/>
                </a:solidFill>
              </a:rPr>
              <a:t>, A. C., Almeida, R. N., de Sousa, G. M., Jr, </a:t>
            </a:r>
            <a:r>
              <a:rPr lang="en-GB" sz="800" dirty="0" err="1">
                <a:solidFill>
                  <a:schemeClr val="bg1"/>
                </a:solidFill>
              </a:rPr>
              <a:t>Leocadio</a:t>
            </a:r>
            <a:r>
              <a:rPr lang="en-GB" sz="800" dirty="0">
                <a:solidFill>
                  <a:schemeClr val="bg1"/>
                </a:solidFill>
              </a:rPr>
              <a:t>-Miguel, M. A., </a:t>
            </a:r>
            <a:r>
              <a:rPr lang="en-GB" sz="800" dirty="0" err="1">
                <a:solidFill>
                  <a:schemeClr val="bg1"/>
                </a:solidFill>
              </a:rPr>
              <a:t>Palhano</a:t>
            </a:r>
            <a:r>
              <a:rPr lang="en-GB" sz="800" dirty="0">
                <a:solidFill>
                  <a:schemeClr val="bg1"/>
                </a:solidFill>
              </a:rPr>
              <a:t>-Fontes, F., de Araujo, D. B., </a:t>
            </a:r>
            <a:r>
              <a:rPr lang="en-GB" sz="800" dirty="0" err="1">
                <a:solidFill>
                  <a:schemeClr val="bg1"/>
                </a:solidFill>
              </a:rPr>
              <a:t>Lobão</a:t>
            </a:r>
            <a:r>
              <a:rPr lang="en-GB" sz="800" dirty="0">
                <a:solidFill>
                  <a:schemeClr val="bg1"/>
                </a:solidFill>
              </a:rPr>
              <a:t>-Soares, B., Maia-de-Oliveira, J. P., Nunes, E. A., </a:t>
            </a:r>
            <a:r>
              <a:rPr lang="en-GB" sz="800" dirty="0" err="1">
                <a:solidFill>
                  <a:schemeClr val="bg1"/>
                </a:solidFill>
              </a:rPr>
              <a:t>Hallak</a:t>
            </a:r>
            <a:r>
              <a:rPr lang="en-GB" sz="800" dirty="0">
                <a:solidFill>
                  <a:schemeClr val="bg1"/>
                </a:solidFill>
              </a:rPr>
              <a:t>, J. E. C., </a:t>
            </a:r>
            <a:r>
              <a:rPr lang="en-GB" sz="800" dirty="0" err="1">
                <a:solidFill>
                  <a:schemeClr val="bg1"/>
                </a:solidFill>
              </a:rPr>
              <a:t>Schuch</a:t>
            </a:r>
            <a:r>
              <a:rPr lang="en-GB" sz="800" dirty="0">
                <a:solidFill>
                  <a:schemeClr val="bg1"/>
                </a:solidFill>
              </a:rPr>
              <a:t>, F. B., Sarris, J., &amp; </a:t>
            </a:r>
            <a:r>
              <a:rPr lang="en-GB" sz="800" dirty="0" err="1">
                <a:solidFill>
                  <a:schemeClr val="bg1"/>
                </a:solidFill>
              </a:rPr>
              <a:t>Galvão</a:t>
            </a:r>
            <a:r>
              <a:rPr lang="en-GB" sz="800" dirty="0">
                <a:solidFill>
                  <a:schemeClr val="bg1"/>
                </a:solidFill>
              </a:rPr>
              <a:t>-Coelho, N. L. (2021). Pathophysiology of Major Depression by Clinical Stages. Frontiers in psychology, 12, 641779. https://doi.org/10.3389/fpsyg.2021.641779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Dell'Osso</a:t>
            </a:r>
            <a:r>
              <a:rPr lang="en-GB" sz="800" dirty="0">
                <a:solidFill>
                  <a:schemeClr val="bg1"/>
                </a:solidFill>
              </a:rPr>
              <a:t>, B., Albert, U., </a:t>
            </a:r>
            <a:r>
              <a:rPr lang="en-GB" sz="800" dirty="0" err="1">
                <a:solidFill>
                  <a:schemeClr val="bg1"/>
                </a:solidFill>
              </a:rPr>
              <a:t>Carrà</a:t>
            </a:r>
            <a:r>
              <a:rPr lang="en-GB" sz="800" dirty="0">
                <a:solidFill>
                  <a:schemeClr val="bg1"/>
                </a:solidFill>
              </a:rPr>
              <a:t>, G., </a:t>
            </a:r>
            <a:r>
              <a:rPr lang="en-GB" sz="800" dirty="0" err="1">
                <a:solidFill>
                  <a:schemeClr val="bg1"/>
                </a:solidFill>
              </a:rPr>
              <a:t>Pompili</a:t>
            </a:r>
            <a:r>
              <a:rPr lang="en-GB" sz="800" dirty="0">
                <a:solidFill>
                  <a:schemeClr val="bg1"/>
                </a:solidFill>
              </a:rPr>
              <a:t>, M., </a:t>
            </a:r>
            <a:r>
              <a:rPr lang="en-GB" sz="800" dirty="0" err="1">
                <a:solidFill>
                  <a:schemeClr val="bg1"/>
                </a:solidFill>
              </a:rPr>
              <a:t>Nanni</a:t>
            </a:r>
            <a:r>
              <a:rPr lang="en-GB" sz="800" dirty="0">
                <a:solidFill>
                  <a:schemeClr val="bg1"/>
                </a:solidFill>
              </a:rPr>
              <a:t>, M. G., </a:t>
            </a:r>
            <a:r>
              <a:rPr lang="en-GB" sz="800" dirty="0" err="1">
                <a:solidFill>
                  <a:schemeClr val="bg1"/>
                </a:solidFill>
              </a:rPr>
              <a:t>Pasquini</a:t>
            </a:r>
            <a:r>
              <a:rPr lang="en-GB" sz="800" dirty="0">
                <a:solidFill>
                  <a:schemeClr val="bg1"/>
                </a:solidFill>
              </a:rPr>
              <a:t>, M., </a:t>
            </a:r>
            <a:r>
              <a:rPr lang="en-GB" sz="800" dirty="0" err="1">
                <a:solidFill>
                  <a:schemeClr val="bg1"/>
                </a:solidFill>
              </a:rPr>
              <a:t>Poloni</a:t>
            </a:r>
            <a:r>
              <a:rPr lang="en-GB" sz="800" dirty="0">
                <a:solidFill>
                  <a:schemeClr val="bg1"/>
                </a:solidFill>
              </a:rPr>
              <a:t>, N., </a:t>
            </a:r>
            <a:r>
              <a:rPr lang="en-GB" sz="800" dirty="0" err="1">
                <a:solidFill>
                  <a:schemeClr val="bg1"/>
                </a:solidFill>
              </a:rPr>
              <a:t>Raballo</a:t>
            </a:r>
            <a:r>
              <a:rPr lang="en-GB" sz="800" dirty="0">
                <a:solidFill>
                  <a:schemeClr val="bg1"/>
                </a:solidFill>
              </a:rPr>
              <a:t>, A., </a:t>
            </a:r>
            <a:r>
              <a:rPr lang="en-GB" sz="800" dirty="0" err="1">
                <a:solidFill>
                  <a:schemeClr val="bg1"/>
                </a:solidFill>
              </a:rPr>
              <a:t>Sambataro</a:t>
            </a:r>
            <a:r>
              <a:rPr lang="en-GB" sz="800" dirty="0">
                <a:solidFill>
                  <a:schemeClr val="bg1"/>
                </a:solidFill>
              </a:rPr>
              <a:t>, F., Serafini, G., </a:t>
            </a:r>
            <a:r>
              <a:rPr lang="en-GB" sz="800" dirty="0" err="1">
                <a:solidFill>
                  <a:schemeClr val="bg1"/>
                </a:solidFill>
              </a:rPr>
              <a:t>Viganò</a:t>
            </a:r>
            <a:r>
              <a:rPr lang="en-GB" sz="800" dirty="0">
                <a:solidFill>
                  <a:schemeClr val="bg1"/>
                </a:solidFill>
              </a:rPr>
              <a:t>, C., </a:t>
            </a:r>
            <a:r>
              <a:rPr lang="en-GB" sz="800" dirty="0" err="1">
                <a:solidFill>
                  <a:schemeClr val="bg1"/>
                </a:solidFill>
              </a:rPr>
              <a:t>Demyttenaere</a:t>
            </a:r>
            <a:r>
              <a:rPr lang="en-GB" sz="800" dirty="0">
                <a:solidFill>
                  <a:schemeClr val="bg1"/>
                </a:solidFill>
              </a:rPr>
              <a:t>, K., McIntyre, R. S., &amp; </a:t>
            </a:r>
            <a:r>
              <a:rPr lang="en-GB" sz="800" dirty="0" err="1">
                <a:solidFill>
                  <a:schemeClr val="bg1"/>
                </a:solidFill>
              </a:rPr>
              <a:t>Fiorillo</a:t>
            </a:r>
            <a:r>
              <a:rPr lang="en-GB" sz="800" dirty="0">
                <a:solidFill>
                  <a:schemeClr val="bg1"/>
                </a:solidFill>
              </a:rPr>
              <a:t>, A. (2020). How to improve adherence to antidepressant treatments in patients with major depression: a psychoeducational consensus checklist. Annals of general psychiatry, 19, 61. https://doi.org/10.1186/s12991-020-00306-2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Dimic</a:t>
            </a:r>
            <a:r>
              <a:rPr lang="en-GB" sz="800" dirty="0">
                <a:solidFill>
                  <a:schemeClr val="bg1"/>
                </a:solidFill>
              </a:rPr>
              <a:t>, T., Farrell, A., Ahern, E., &amp; Houghton, S. (2023). Young people's experience of the therapeutic alliance: A systematic review. Clinical psychology &amp; psychotherapy, 30(6), 1482–1511. https://doi.org/10.1002/cpp.2885 </a:t>
            </a:r>
          </a:p>
          <a:p>
            <a:r>
              <a:rPr lang="en-GB" sz="800" dirty="0">
                <a:solidFill>
                  <a:schemeClr val="bg1"/>
                </a:solidFill>
              </a:rPr>
              <a:t>Fava, M., &amp; Kendler, K. S. (2000). Major depressive disorder. Neuron, 28(2), 335–341. https://doi.org/10.1016/s0896-6273(00)00112-4 </a:t>
            </a:r>
          </a:p>
          <a:p>
            <a:r>
              <a:rPr lang="en-GB" sz="800" dirty="0">
                <a:solidFill>
                  <a:schemeClr val="bg1"/>
                </a:solidFill>
              </a:rPr>
              <a:t>Fernandes, B. M., Scotti-</a:t>
            </a:r>
            <a:r>
              <a:rPr lang="en-GB" sz="800" dirty="0" err="1">
                <a:solidFill>
                  <a:schemeClr val="bg1"/>
                </a:solidFill>
              </a:rPr>
              <a:t>Muzzi</a:t>
            </a:r>
            <a:r>
              <a:rPr lang="en-GB" sz="800" dirty="0">
                <a:solidFill>
                  <a:schemeClr val="bg1"/>
                </a:solidFill>
              </a:rPr>
              <a:t>, E., &amp; </a:t>
            </a:r>
            <a:r>
              <a:rPr lang="en-GB" sz="800" dirty="0" err="1">
                <a:solidFill>
                  <a:schemeClr val="bg1"/>
                </a:solidFill>
              </a:rPr>
              <a:t>Soeiro</a:t>
            </a:r>
            <a:r>
              <a:rPr lang="en-GB" sz="800" dirty="0">
                <a:solidFill>
                  <a:schemeClr val="bg1"/>
                </a:solidFill>
              </a:rPr>
              <a:t>-de-Souza, M. G. (2022). Effects of antidepressant drug therapy with or without physical exercise on inflammatory biomarkers in major depressive disorder: a systematic review and meta-analysis of randomized controlled trials. European journal of clinical pharmacology, 78(3), 339–349. https://doi.org/10.1007/s00228-021-03240-8 </a:t>
            </a:r>
          </a:p>
          <a:p>
            <a:r>
              <a:rPr lang="en-GB" sz="800" dirty="0">
                <a:solidFill>
                  <a:schemeClr val="bg1"/>
                </a:solidFill>
              </a:rPr>
              <a:t>Fried, E. I., &amp; </a:t>
            </a:r>
            <a:r>
              <a:rPr lang="en-GB" sz="800" dirty="0" err="1">
                <a:solidFill>
                  <a:schemeClr val="bg1"/>
                </a:solidFill>
              </a:rPr>
              <a:t>Nesse</a:t>
            </a:r>
            <a:r>
              <a:rPr lang="en-GB" sz="800" dirty="0">
                <a:solidFill>
                  <a:schemeClr val="bg1"/>
                </a:solidFill>
              </a:rPr>
              <a:t>, R. M. (2014). The impact of individual depressive symptoms on impairment of psychosocial functioning. </a:t>
            </a:r>
            <a:r>
              <a:rPr lang="en-GB" sz="800" dirty="0" err="1">
                <a:solidFill>
                  <a:schemeClr val="bg1"/>
                </a:solidFill>
              </a:rPr>
              <a:t>PloS</a:t>
            </a:r>
            <a:r>
              <a:rPr lang="en-GB" sz="800" dirty="0">
                <a:solidFill>
                  <a:schemeClr val="bg1"/>
                </a:solidFill>
              </a:rPr>
              <a:t> one, 9(2), e90311. https://doi.org/10.1371/journal.pone.0090311 </a:t>
            </a:r>
          </a:p>
          <a:p>
            <a:r>
              <a:rPr lang="en-GB" sz="800" dirty="0">
                <a:solidFill>
                  <a:schemeClr val="bg1"/>
                </a:solidFill>
              </a:rPr>
              <a:t>Fried, E. I., Flake, J. K., &amp; </a:t>
            </a:r>
            <a:r>
              <a:rPr lang="en-GB" sz="800" dirty="0" err="1">
                <a:solidFill>
                  <a:schemeClr val="bg1"/>
                </a:solidFill>
              </a:rPr>
              <a:t>Robinaugh</a:t>
            </a:r>
            <a:r>
              <a:rPr lang="en-GB" sz="800" dirty="0">
                <a:solidFill>
                  <a:schemeClr val="bg1"/>
                </a:solidFill>
              </a:rPr>
              <a:t>, D. J. (2022). Revisiting the theoretical and methodological foundations of depression measurement. Nature reviews psychology, 1(6), 358–368. https://doi.org/10.1038/s44159-022-00050-2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Gartlehner</a:t>
            </a:r>
            <a:r>
              <a:rPr lang="en-GB" sz="800" dirty="0">
                <a:solidFill>
                  <a:schemeClr val="bg1"/>
                </a:solidFill>
              </a:rPr>
              <a:t>, G., </a:t>
            </a:r>
            <a:r>
              <a:rPr lang="en-GB" sz="800" dirty="0" err="1">
                <a:solidFill>
                  <a:schemeClr val="bg1"/>
                </a:solidFill>
              </a:rPr>
              <a:t>Gaynes</a:t>
            </a:r>
            <a:r>
              <a:rPr lang="en-GB" sz="800" dirty="0">
                <a:solidFill>
                  <a:schemeClr val="bg1"/>
                </a:solidFill>
              </a:rPr>
              <a:t>, B. N., Amick, H. R., Asher, G. N., Morgan, L. C., Coker-Schwimmer, E., </a:t>
            </a:r>
            <a:r>
              <a:rPr lang="en-GB" sz="800" dirty="0" err="1">
                <a:solidFill>
                  <a:schemeClr val="bg1"/>
                </a:solidFill>
              </a:rPr>
              <a:t>Forneris</a:t>
            </a:r>
            <a:r>
              <a:rPr lang="en-GB" sz="800" dirty="0">
                <a:solidFill>
                  <a:schemeClr val="bg1"/>
                </a:solidFill>
              </a:rPr>
              <a:t>, C., Boland, E., Lux, L. J., Gaylord, S., Bann, C., </a:t>
            </a:r>
            <a:r>
              <a:rPr lang="en-GB" sz="800" dirty="0" err="1">
                <a:solidFill>
                  <a:schemeClr val="bg1"/>
                </a:solidFill>
              </a:rPr>
              <a:t>Pierl</a:t>
            </a:r>
            <a:r>
              <a:rPr lang="en-GB" sz="800" dirty="0">
                <a:solidFill>
                  <a:schemeClr val="bg1"/>
                </a:solidFill>
              </a:rPr>
              <a:t>, C. B., &amp; </a:t>
            </a:r>
            <a:r>
              <a:rPr lang="en-GB" sz="800" dirty="0" err="1">
                <a:solidFill>
                  <a:schemeClr val="bg1"/>
                </a:solidFill>
              </a:rPr>
              <a:t>Lohr</a:t>
            </a:r>
            <a:r>
              <a:rPr lang="en-GB" sz="800" dirty="0">
                <a:solidFill>
                  <a:schemeClr val="bg1"/>
                </a:solidFill>
              </a:rPr>
              <a:t>, K. N. (2016). Comparative Benefits and Harms of Antidepressant, Psychological, Complementary, and Exercise Treatments for Major Depression: An Evidence Report for a Clinical Practice Guideline from the American College of Physicians. Annals of internal medicine, 164(5), 331–341. https://doi.org/10.7326/M15-1813 </a:t>
            </a:r>
          </a:p>
          <a:p>
            <a:r>
              <a:rPr lang="en-GB" sz="800" dirty="0">
                <a:solidFill>
                  <a:schemeClr val="bg1"/>
                </a:solidFill>
              </a:rPr>
              <a:t>Greenberg, P. E., Fournier, A. A., </a:t>
            </a:r>
            <a:r>
              <a:rPr lang="en-GB" sz="800" dirty="0" err="1">
                <a:solidFill>
                  <a:schemeClr val="bg1"/>
                </a:solidFill>
              </a:rPr>
              <a:t>Sisitsky</a:t>
            </a:r>
            <a:r>
              <a:rPr lang="en-GB" sz="800" dirty="0">
                <a:solidFill>
                  <a:schemeClr val="bg1"/>
                </a:solidFill>
              </a:rPr>
              <a:t>, T., </a:t>
            </a:r>
            <a:r>
              <a:rPr lang="en-GB" sz="800" dirty="0" err="1">
                <a:solidFill>
                  <a:schemeClr val="bg1"/>
                </a:solidFill>
              </a:rPr>
              <a:t>Simes</a:t>
            </a:r>
            <a:r>
              <a:rPr lang="en-GB" sz="800" dirty="0">
                <a:solidFill>
                  <a:schemeClr val="bg1"/>
                </a:solidFill>
              </a:rPr>
              <a:t>, M., Berman, R., </a:t>
            </a:r>
            <a:r>
              <a:rPr lang="en-GB" sz="800" dirty="0" err="1">
                <a:solidFill>
                  <a:schemeClr val="bg1"/>
                </a:solidFill>
              </a:rPr>
              <a:t>Koenigsberg</a:t>
            </a:r>
            <a:r>
              <a:rPr lang="en-GB" sz="800" dirty="0">
                <a:solidFill>
                  <a:schemeClr val="bg1"/>
                </a:solidFill>
              </a:rPr>
              <a:t>, S. H., &amp; Kessler, R. C. (2021). The Economic Burden of Adults with Major Depressive Disorder in the United States (2010 and 2018). </a:t>
            </a:r>
            <a:r>
              <a:rPr lang="en-GB" sz="800" dirty="0" err="1">
                <a:solidFill>
                  <a:schemeClr val="bg1"/>
                </a:solidFill>
              </a:rPr>
              <a:t>PharmacoEconomics</a:t>
            </a:r>
            <a:r>
              <a:rPr lang="en-GB" sz="800" dirty="0">
                <a:solidFill>
                  <a:schemeClr val="bg1"/>
                </a:solidFill>
              </a:rPr>
              <a:t>, 39(6), 653–665. https://doi.org/10.1007/s40273-021-01019-4 </a:t>
            </a:r>
          </a:p>
          <a:p>
            <a:r>
              <a:rPr lang="en-GB" sz="800" dirty="0">
                <a:solidFill>
                  <a:schemeClr val="bg1"/>
                </a:solidFill>
              </a:rPr>
              <a:t>Greer, T. L., Kurian, B. T., &amp; Trivedi, M. H. (2010). Defining and measuring functional recovery from depression. CNS drugs, 24(4), 267–284. https://doi.org/10.2165/11530230-000000000-00000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Heissel</a:t>
            </a:r>
            <a:r>
              <a:rPr lang="en-GB" sz="800" dirty="0">
                <a:solidFill>
                  <a:schemeClr val="bg1"/>
                </a:solidFill>
              </a:rPr>
              <a:t>, A., Heinen, D., </a:t>
            </a:r>
            <a:r>
              <a:rPr lang="en-GB" sz="800" dirty="0" err="1">
                <a:solidFill>
                  <a:schemeClr val="bg1"/>
                </a:solidFill>
              </a:rPr>
              <a:t>Brokmeier</a:t>
            </a:r>
            <a:r>
              <a:rPr lang="en-GB" sz="800" dirty="0">
                <a:solidFill>
                  <a:schemeClr val="bg1"/>
                </a:solidFill>
              </a:rPr>
              <a:t>, L. L., </a:t>
            </a:r>
            <a:r>
              <a:rPr lang="en-GB" sz="800" dirty="0" err="1">
                <a:solidFill>
                  <a:schemeClr val="bg1"/>
                </a:solidFill>
              </a:rPr>
              <a:t>Skarabis</a:t>
            </a:r>
            <a:r>
              <a:rPr lang="en-GB" sz="800" dirty="0">
                <a:solidFill>
                  <a:schemeClr val="bg1"/>
                </a:solidFill>
              </a:rPr>
              <a:t>, N., Kangas, M., </a:t>
            </a:r>
            <a:r>
              <a:rPr lang="en-GB" sz="800" dirty="0" err="1">
                <a:solidFill>
                  <a:schemeClr val="bg1"/>
                </a:solidFill>
              </a:rPr>
              <a:t>Vancampfort</a:t>
            </a:r>
            <a:r>
              <a:rPr lang="en-GB" sz="800" dirty="0">
                <a:solidFill>
                  <a:schemeClr val="bg1"/>
                </a:solidFill>
              </a:rPr>
              <a:t>, D., Stubbs, B., Firth, J., Ward, P. B., Rosenbaum, S., </a:t>
            </a:r>
            <a:r>
              <a:rPr lang="en-GB" sz="800" dirty="0" err="1">
                <a:solidFill>
                  <a:schemeClr val="bg1"/>
                </a:solidFill>
              </a:rPr>
              <a:t>Hallgren</a:t>
            </a:r>
            <a:r>
              <a:rPr lang="en-GB" sz="800" dirty="0">
                <a:solidFill>
                  <a:schemeClr val="bg1"/>
                </a:solidFill>
              </a:rPr>
              <a:t>, M., &amp; </a:t>
            </a:r>
            <a:r>
              <a:rPr lang="en-GB" sz="800" dirty="0" err="1">
                <a:solidFill>
                  <a:schemeClr val="bg1"/>
                </a:solidFill>
              </a:rPr>
              <a:t>Schuch</a:t>
            </a:r>
            <a:r>
              <a:rPr lang="en-GB" sz="800" dirty="0">
                <a:solidFill>
                  <a:schemeClr val="bg1"/>
                </a:solidFill>
              </a:rPr>
              <a:t>, F. (2023). Exercise as medicine for depressive symptoms? A systematic review and meta-analysis with meta-regression. British journal of sports medicine, 57(16), 1049–1057. https://doi.org/10.1136/bjsports-2022-106282 </a:t>
            </a:r>
          </a:p>
          <a:p>
            <a:r>
              <a:rPr lang="en-GB" sz="800" dirty="0">
                <a:solidFill>
                  <a:schemeClr val="bg1"/>
                </a:solidFill>
              </a:rPr>
              <a:t>Herring, G. T., Loades, M. E., Higson-Sweeney, N., </a:t>
            </a:r>
            <a:r>
              <a:rPr lang="en-GB" sz="800" dirty="0" err="1">
                <a:solidFill>
                  <a:schemeClr val="bg1"/>
                </a:solidFill>
              </a:rPr>
              <a:t>Hards</a:t>
            </a:r>
            <a:r>
              <a:rPr lang="en-GB" sz="800" dirty="0">
                <a:solidFill>
                  <a:schemeClr val="bg1"/>
                </a:solidFill>
              </a:rPr>
              <a:t>, E., Reynolds, S., &amp; Midgley, N. (2022). The experience of cognitive behavioural therapy in depressed adolescents who are fatigued. Psychology and psychotherapy, 95(1), 234–255. https://doi.org/10.1111/papt.12365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Herrman</a:t>
            </a:r>
            <a:r>
              <a:rPr lang="en-GB" sz="800" dirty="0">
                <a:solidFill>
                  <a:schemeClr val="bg1"/>
                </a:solidFill>
              </a:rPr>
              <a:t>, H., Patel, V., </a:t>
            </a:r>
            <a:r>
              <a:rPr lang="en-GB" sz="800" dirty="0" err="1">
                <a:solidFill>
                  <a:schemeClr val="bg1"/>
                </a:solidFill>
              </a:rPr>
              <a:t>Kieling</a:t>
            </a:r>
            <a:r>
              <a:rPr lang="en-GB" sz="800" dirty="0">
                <a:solidFill>
                  <a:schemeClr val="bg1"/>
                </a:solidFill>
              </a:rPr>
              <a:t>, C., Berk, M., </a:t>
            </a:r>
            <a:r>
              <a:rPr lang="en-GB" sz="800" dirty="0" err="1">
                <a:solidFill>
                  <a:schemeClr val="bg1"/>
                </a:solidFill>
              </a:rPr>
              <a:t>Buchweitz</a:t>
            </a:r>
            <a:r>
              <a:rPr lang="en-GB" sz="800" dirty="0">
                <a:solidFill>
                  <a:schemeClr val="bg1"/>
                </a:solidFill>
              </a:rPr>
              <a:t>, C., </a:t>
            </a:r>
            <a:r>
              <a:rPr lang="en-GB" sz="800" dirty="0" err="1">
                <a:solidFill>
                  <a:schemeClr val="bg1"/>
                </a:solidFill>
              </a:rPr>
              <a:t>Cuijpers</a:t>
            </a:r>
            <a:r>
              <a:rPr lang="en-GB" sz="800" dirty="0">
                <a:solidFill>
                  <a:schemeClr val="bg1"/>
                </a:solidFill>
              </a:rPr>
              <a:t>, P., Furukawa, T. A., Kessler, R. C., </a:t>
            </a:r>
            <a:r>
              <a:rPr lang="en-GB" sz="800" dirty="0" err="1">
                <a:solidFill>
                  <a:schemeClr val="bg1"/>
                </a:solidFill>
              </a:rPr>
              <a:t>Kohrt</a:t>
            </a:r>
            <a:r>
              <a:rPr lang="en-GB" sz="800" dirty="0">
                <a:solidFill>
                  <a:schemeClr val="bg1"/>
                </a:solidFill>
              </a:rPr>
              <a:t>, B. A., Maj, M., </a:t>
            </a:r>
            <a:r>
              <a:rPr lang="en-GB" sz="800" dirty="0" err="1">
                <a:solidFill>
                  <a:schemeClr val="bg1"/>
                </a:solidFill>
              </a:rPr>
              <a:t>McGorry</a:t>
            </a:r>
            <a:r>
              <a:rPr lang="en-GB" sz="800" dirty="0">
                <a:solidFill>
                  <a:schemeClr val="bg1"/>
                </a:solidFill>
              </a:rPr>
              <a:t>, P., Reynolds, C. F., 3rd, Weissman, M. M., </a:t>
            </a:r>
            <a:r>
              <a:rPr lang="en-GB" sz="800" dirty="0" err="1">
                <a:solidFill>
                  <a:schemeClr val="bg1"/>
                </a:solidFill>
              </a:rPr>
              <a:t>Chibanda</a:t>
            </a:r>
            <a:r>
              <a:rPr lang="en-GB" sz="800" dirty="0">
                <a:solidFill>
                  <a:schemeClr val="bg1"/>
                </a:solidFill>
              </a:rPr>
              <a:t>, D., </a:t>
            </a:r>
            <a:r>
              <a:rPr lang="en-GB" sz="800" dirty="0" err="1">
                <a:solidFill>
                  <a:schemeClr val="bg1"/>
                </a:solidFill>
              </a:rPr>
              <a:t>Dowrick</a:t>
            </a:r>
            <a:r>
              <a:rPr lang="en-GB" sz="800" dirty="0">
                <a:solidFill>
                  <a:schemeClr val="bg1"/>
                </a:solidFill>
              </a:rPr>
              <a:t>, C., Howard, L. M., Hoven, C. W., Knapp, M., </a:t>
            </a:r>
            <a:r>
              <a:rPr lang="en-GB" sz="800" dirty="0" err="1">
                <a:solidFill>
                  <a:schemeClr val="bg1"/>
                </a:solidFill>
              </a:rPr>
              <a:t>Mayberg</a:t>
            </a:r>
            <a:r>
              <a:rPr lang="en-GB" sz="800" dirty="0">
                <a:solidFill>
                  <a:schemeClr val="bg1"/>
                </a:solidFill>
              </a:rPr>
              <a:t>, H. S., </a:t>
            </a:r>
            <a:r>
              <a:rPr lang="en-GB" sz="800" dirty="0" err="1">
                <a:solidFill>
                  <a:schemeClr val="bg1"/>
                </a:solidFill>
              </a:rPr>
              <a:t>Penninx</a:t>
            </a:r>
            <a:r>
              <a:rPr lang="en-GB" sz="800" dirty="0">
                <a:solidFill>
                  <a:schemeClr val="bg1"/>
                </a:solidFill>
              </a:rPr>
              <a:t>, B. W. J. H., Wolpert, M. (2022). Time for united action on depression: a Lancet-World Psychiatric Association Commission. Lancet (London, England), 399(10328), 957–1022. https://doi.org/10.1016/S0140-6736(21)02141-3 </a:t>
            </a:r>
          </a:p>
          <a:p>
            <a:r>
              <a:rPr lang="en-GB" sz="800" dirty="0">
                <a:solidFill>
                  <a:schemeClr val="bg1"/>
                </a:solidFill>
              </a:rPr>
              <a:t>Howes, O. D., </a:t>
            </a:r>
            <a:r>
              <a:rPr lang="en-GB" sz="800" dirty="0" err="1">
                <a:solidFill>
                  <a:schemeClr val="bg1"/>
                </a:solidFill>
              </a:rPr>
              <a:t>Thase</a:t>
            </a:r>
            <a:r>
              <a:rPr lang="en-GB" sz="800" dirty="0">
                <a:solidFill>
                  <a:schemeClr val="bg1"/>
                </a:solidFill>
              </a:rPr>
              <a:t>, M. E., &amp; </a:t>
            </a:r>
            <a:r>
              <a:rPr lang="en-GB" sz="800" dirty="0" err="1">
                <a:solidFill>
                  <a:schemeClr val="bg1"/>
                </a:solidFill>
              </a:rPr>
              <a:t>Pillinger</a:t>
            </a:r>
            <a:r>
              <a:rPr lang="en-GB" sz="800" dirty="0">
                <a:solidFill>
                  <a:schemeClr val="bg1"/>
                </a:solidFill>
              </a:rPr>
              <a:t>, T. (2022). Treatment resistance in psychiatry: state of the art and new directions. Molecular psychiatry, 27(1), 58–72. https://doi.org/10.1038/s41380-021-01200-3 </a:t>
            </a:r>
          </a:p>
          <a:p>
            <a:r>
              <a:rPr lang="en-GB" sz="800" dirty="0">
                <a:solidFill>
                  <a:schemeClr val="bg1"/>
                </a:solidFill>
              </a:rPr>
              <a:t>Janssen, N. P., Hendriks, G. J., </a:t>
            </a:r>
            <a:r>
              <a:rPr lang="en-GB" sz="800" dirty="0" err="1">
                <a:solidFill>
                  <a:schemeClr val="bg1"/>
                </a:solidFill>
              </a:rPr>
              <a:t>Baranelli</a:t>
            </a:r>
            <a:r>
              <a:rPr lang="en-GB" sz="800" dirty="0">
                <a:solidFill>
                  <a:schemeClr val="bg1"/>
                </a:solidFill>
              </a:rPr>
              <a:t>, C. T., Lucassen, P., Oude </a:t>
            </a:r>
            <a:r>
              <a:rPr lang="en-GB" sz="800" dirty="0" err="1">
                <a:solidFill>
                  <a:schemeClr val="bg1"/>
                </a:solidFill>
              </a:rPr>
              <a:t>Voshaar</a:t>
            </a:r>
            <a:r>
              <a:rPr lang="en-GB" sz="800" dirty="0">
                <a:solidFill>
                  <a:schemeClr val="bg1"/>
                </a:solidFill>
              </a:rPr>
              <a:t>, R., </a:t>
            </a:r>
            <a:r>
              <a:rPr lang="en-GB" sz="800" dirty="0" err="1">
                <a:solidFill>
                  <a:schemeClr val="bg1"/>
                </a:solidFill>
              </a:rPr>
              <a:t>Spijker</a:t>
            </a:r>
            <a:r>
              <a:rPr lang="en-GB" sz="800" dirty="0">
                <a:solidFill>
                  <a:schemeClr val="bg1"/>
                </a:solidFill>
              </a:rPr>
              <a:t>, J., &amp; Huibers, M. J. H. (2021). How Does Behavioural Activation Work? A Systematic Review of the Evidence on Potential Mediators. Psychotherapy and psychosomatics, 90(2), 85–93. https://doi.org/10.1159/000509820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Karrouri</a:t>
            </a:r>
            <a:r>
              <a:rPr lang="en-GB" sz="800" dirty="0">
                <a:solidFill>
                  <a:schemeClr val="bg1"/>
                </a:solidFill>
              </a:rPr>
              <a:t>, R., </a:t>
            </a:r>
            <a:r>
              <a:rPr lang="en-GB" sz="800" dirty="0" err="1">
                <a:solidFill>
                  <a:schemeClr val="bg1"/>
                </a:solidFill>
              </a:rPr>
              <a:t>Hammani</a:t>
            </a:r>
            <a:r>
              <a:rPr lang="en-GB" sz="800" dirty="0">
                <a:solidFill>
                  <a:schemeClr val="bg1"/>
                </a:solidFill>
              </a:rPr>
              <a:t>, Z., </a:t>
            </a:r>
            <a:r>
              <a:rPr lang="en-GB" sz="800" dirty="0" err="1">
                <a:solidFill>
                  <a:schemeClr val="bg1"/>
                </a:solidFill>
              </a:rPr>
              <a:t>Benjelloun</a:t>
            </a:r>
            <a:r>
              <a:rPr lang="en-GB" sz="800" dirty="0">
                <a:solidFill>
                  <a:schemeClr val="bg1"/>
                </a:solidFill>
              </a:rPr>
              <a:t>, R., &amp; </a:t>
            </a:r>
            <a:r>
              <a:rPr lang="en-GB" sz="800" dirty="0" err="1">
                <a:solidFill>
                  <a:schemeClr val="bg1"/>
                </a:solidFill>
              </a:rPr>
              <a:t>Otheman</a:t>
            </a:r>
            <a:r>
              <a:rPr lang="en-GB" sz="800" dirty="0">
                <a:solidFill>
                  <a:schemeClr val="bg1"/>
                </a:solidFill>
              </a:rPr>
              <a:t>, Y. (2021). Major depressive disorder: Validated treatments and future challenges. World journal of clinical cases, 9(31), 9350–9367. https://doi.org/10.12998/wjcc.v9.i31.9350 </a:t>
            </a:r>
          </a:p>
          <a:p>
            <a:r>
              <a:rPr lang="en-GB" sz="800" dirty="0">
                <a:solidFill>
                  <a:schemeClr val="bg1"/>
                </a:solidFill>
              </a:rPr>
              <a:t>Kato, M., Hori, H., Inoue, T., </a:t>
            </a:r>
            <a:r>
              <a:rPr lang="en-GB" sz="800" dirty="0" err="1">
                <a:solidFill>
                  <a:schemeClr val="bg1"/>
                </a:solidFill>
              </a:rPr>
              <a:t>Iga</a:t>
            </a:r>
            <a:r>
              <a:rPr lang="en-GB" sz="800" dirty="0">
                <a:solidFill>
                  <a:schemeClr val="bg1"/>
                </a:solidFill>
              </a:rPr>
              <a:t>, J., Iwata, M., Inagaki, T., Shinohara, K., Imai, H., Murata, A., Mishima, K., &amp; </a:t>
            </a:r>
            <a:r>
              <a:rPr lang="en-GB" sz="800" dirty="0" err="1">
                <a:solidFill>
                  <a:schemeClr val="bg1"/>
                </a:solidFill>
              </a:rPr>
              <a:t>Tajika</a:t>
            </a:r>
            <a:r>
              <a:rPr lang="en-GB" sz="800" dirty="0">
                <a:solidFill>
                  <a:schemeClr val="bg1"/>
                </a:solidFill>
              </a:rPr>
              <a:t>, A. (2021). Discontinuation of antidepressants after remission with antidepressant medication in major depressive disorder: a systematic review and meta-analysis. Molecular psychiatry, 26(1), 118–133. https://doi.org/10.1038/s41380-020-0843-0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Lejuez</a:t>
            </a:r>
            <a:r>
              <a:rPr lang="en-GB" sz="800" dirty="0">
                <a:solidFill>
                  <a:schemeClr val="bg1"/>
                </a:solidFill>
              </a:rPr>
              <a:t>, C. W., </a:t>
            </a:r>
            <a:r>
              <a:rPr lang="en-GB" sz="800" dirty="0" err="1">
                <a:solidFill>
                  <a:schemeClr val="bg1"/>
                </a:solidFill>
              </a:rPr>
              <a:t>Hopko</a:t>
            </a:r>
            <a:r>
              <a:rPr lang="en-GB" sz="800" dirty="0">
                <a:solidFill>
                  <a:schemeClr val="bg1"/>
                </a:solidFill>
              </a:rPr>
              <a:t>, D. R., &amp; </a:t>
            </a:r>
            <a:r>
              <a:rPr lang="en-GB" sz="800" dirty="0" err="1">
                <a:solidFill>
                  <a:schemeClr val="bg1"/>
                </a:solidFill>
              </a:rPr>
              <a:t>Hopko</a:t>
            </a:r>
            <a:r>
              <a:rPr lang="en-GB" sz="800" dirty="0">
                <a:solidFill>
                  <a:schemeClr val="bg1"/>
                </a:solidFill>
              </a:rPr>
              <a:t>, S. D. (2001). A brief </a:t>
            </a:r>
            <a:r>
              <a:rPr lang="en-GB" sz="800" dirty="0" err="1">
                <a:solidFill>
                  <a:schemeClr val="bg1"/>
                </a:solidFill>
              </a:rPr>
              <a:t>behavioral</a:t>
            </a:r>
            <a:r>
              <a:rPr lang="en-GB" sz="800" dirty="0">
                <a:solidFill>
                  <a:schemeClr val="bg1"/>
                </a:solidFill>
              </a:rPr>
              <a:t> activation treatment for depression. Treatment manual. </a:t>
            </a:r>
            <a:r>
              <a:rPr lang="en-GB" sz="800" dirty="0" err="1">
                <a:solidFill>
                  <a:schemeClr val="bg1"/>
                </a:solidFill>
              </a:rPr>
              <a:t>Behavior</a:t>
            </a:r>
            <a:r>
              <a:rPr lang="en-GB" sz="800" dirty="0">
                <a:solidFill>
                  <a:schemeClr val="bg1"/>
                </a:solidFill>
              </a:rPr>
              <a:t> modification, 25(2), 255–286. https://doi.org/10.1177/0145445501252005 </a:t>
            </a:r>
          </a:p>
          <a:p>
            <a:r>
              <a:rPr lang="en-GB" sz="800" dirty="0">
                <a:solidFill>
                  <a:schemeClr val="bg1"/>
                </a:solidFill>
              </a:rPr>
              <a:t>Liu, Q., He, H., Yang, J., Feng, X., Zhao, F., &amp; Lyu, J. (2020). Changes in the global burden of depression from 1990 to 2017: Findings from the Global Burden of Disease study. Journal of psychiatric research, 126, 134–140. https://doi.org/10.1016/j.jpsychires.2019.08.002 </a:t>
            </a:r>
          </a:p>
          <a:p>
            <a:r>
              <a:rPr lang="en-GB" sz="800" dirty="0">
                <a:solidFill>
                  <a:schemeClr val="bg1"/>
                </a:solidFill>
              </a:rPr>
              <a:t>Ma, S., Yang, J., Yang, B., Kang, L., Wang, P., Zhang, N., Wang, W., </a:t>
            </a:r>
            <a:r>
              <a:rPr lang="en-GB" sz="800" dirty="0" err="1">
                <a:solidFill>
                  <a:schemeClr val="bg1"/>
                </a:solidFill>
              </a:rPr>
              <a:t>Zong</a:t>
            </a:r>
            <a:r>
              <a:rPr lang="en-GB" sz="800" dirty="0">
                <a:solidFill>
                  <a:schemeClr val="bg1"/>
                </a:solidFill>
              </a:rPr>
              <a:t>, X., Wang, Y., Bai, H., Guo, Q., Yao, L., Fang, L., &amp; Liu, Z. (2021). The Patient Health Questionnaire-9 vs. the Hamilton Rating Scale for Depression in Assessing Major Depressive Disorder. Frontiers in psychiatry, 12, 747139. https://doi.org/10.3389/fpsyt.2021.747139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4FA373-5E01-83E9-3FC5-117C3DA941B6}"/>
              </a:ext>
            </a:extLst>
          </p:cNvPr>
          <p:cNvSpPr txBox="1"/>
          <p:nvPr/>
        </p:nvSpPr>
        <p:spPr>
          <a:xfrm>
            <a:off x="203200" y="182880"/>
            <a:ext cx="11673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Malhi, G. S., Bassett, D., Boyce, P., Bryant, R., Fitzgerald, P. B., Fritz, K., Hopwood, M., Lyndon, B., Mulder, R., Murray, G., Porter, R., &amp; Singh, A. B. (2015). Royal Australian and New Zealand College of Psychiatrists clinical practice guidelines for mood disorders. The Australian and New Zealand journal of psychiatry, 49(12), 1087–1206. https://doi.org/10.1177/0004867415617657 </a:t>
            </a:r>
          </a:p>
          <a:p>
            <a:r>
              <a:rPr lang="en-GB" sz="800" dirty="0">
                <a:solidFill>
                  <a:schemeClr val="bg1"/>
                </a:solidFill>
              </a:rPr>
              <a:t>Marwaha, S., Palmer, E., </a:t>
            </a:r>
            <a:r>
              <a:rPr lang="en-GB" sz="800" dirty="0" err="1">
                <a:solidFill>
                  <a:schemeClr val="bg1"/>
                </a:solidFill>
              </a:rPr>
              <a:t>Suppes</a:t>
            </a:r>
            <a:r>
              <a:rPr lang="en-GB" sz="800" dirty="0">
                <a:solidFill>
                  <a:schemeClr val="bg1"/>
                </a:solidFill>
              </a:rPr>
              <a:t>, T., Cons, E., Young, A. H., &amp; </a:t>
            </a:r>
            <a:r>
              <a:rPr lang="en-GB" sz="800" dirty="0" err="1">
                <a:solidFill>
                  <a:schemeClr val="bg1"/>
                </a:solidFill>
              </a:rPr>
              <a:t>Upthegrove</a:t>
            </a:r>
            <a:r>
              <a:rPr lang="en-GB" sz="800" dirty="0">
                <a:solidFill>
                  <a:schemeClr val="bg1"/>
                </a:solidFill>
              </a:rPr>
              <a:t>, R. (2023). Novel and emerging treatments for major depression. Lancet (London, England), 401(10371), 141–153. https://doi.org/10.1016/S0140-6736(22)02080-3 </a:t>
            </a:r>
          </a:p>
          <a:p>
            <a:r>
              <a:rPr lang="en-GB" sz="800" dirty="0">
                <a:solidFill>
                  <a:schemeClr val="bg1"/>
                </a:solidFill>
              </a:rPr>
              <a:t>Marx, W., </a:t>
            </a:r>
            <a:r>
              <a:rPr lang="en-GB" sz="800" dirty="0" err="1">
                <a:solidFill>
                  <a:schemeClr val="bg1"/>
                </a:solidFill>
              </a:rPr>
              <a:t>Penninx</a:t>
            </a:r>
            <a:r>
              <a:rPr lang="en-GB" sz="800" dirty="0">
                <a:solidFill>
                  <a:schemeClr val="bg1"/>
                </a:solidFill>
              </a:rPr>
              <a:t>, B. W. J. H., </a:t>
            </a:r>
            <a:r>
              <a:rPr lang="en-GB" sz="800" dirty="0" err="1">
                <a:solidFill>
                  <a:schemeClr val="bg1"/>
                </a:solidFill>
              </a:rPr>
              <a:t>Solmi</a:t>
            </a:r>
            <a:r>
              <a:rPr lang="en-GB" sz="800" dirty="0">
                <a:solidFill>
                  <a:schemeClr val="bg1"/>
                </a:solidFill>
              </a:rPr>
              <a:t>, M., Furukawa, T. A., Firth, J., Carvalho, A. F., &amp; Berk, M. (2023). Major depressive disorder. Nature reviews. Disease primers, 9(1), 44. https://doi.org/10.1038/s41572-023-00454-1 </a:t>
            </a:r>
          </a:p>
          <a:p>
            <a:r>
              <a:rPr lang="en-GB" sz="800" dirty="0">
                <a:solidFill>
                  <a:schemeClr val="bg1"/>
                </a:solidFill>
              </a:rPr>
              <a:t>Meng, Y., Li, H., Wang, J., Xu, Y., &amp; Wang, B. (2021). Cognitive </a:t>
            </a:r>
            <a:r>
              <a:rPr lang="en-GB" sz="800" dirty="0" err="1">
                <a:solidFill>
                  <a:schemeClr val="bg1"/>
                </a:solidFill>
              </a:rPr>
              <a:t>behavioral</a:t>
            </a:r>
            <a:r>
              <a:rPr lang="en-GB" sz="800" dirty="0">
                <a:solidFill>
                  <a:schemeClr val="bg1"/>
                </a:solidFill>
              </a:rPr>
              <a:t> therapy for patients with mild to moderate depression: Treatment effects and neural mechanisms. Journal of psychiatric research, 136, 288–295. https://doi.org/10.1016/j.jpsychires.2021.02.001 </a:t>
            </a:r>
          </a:p>
          <a:p>
            <a:r>
              <a:rPr lang="en-GB" sz="800" dirty="0">
                <a:solidFill>
                  <a:schemeClr val="bg1"/>
                </a:solidFill>
              </a:rPr>
              <a:t>Montgomery S. A. (1989). The efficacy of fluoxetine as an antidepressant in the short and long term. International clinical psychopharmacology, 4 </a:t>
            </a:r>
            <a:r>
              <a:rPr lang="en-GB" sz="800" dirty="0" err="1">
                <a:solidFill>
                  <a:schemeClr val="bg1"/>
                </a:solidFill>
              </a:rPr>
              <a:t>Suppl</a:t>
            </a:r>
            <a:r>
              <a:rPr lang="en-GB" sz="800" dirty="0">
                <a:solidFill>
                  <a:schemeClr val="bg1"/>
                </a:solidFill>
              </a:rPr>
              <a:t> 1, 113–119.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Morres</a:t>
            </a:r>
            <a:r>
              <a:rPr lang="en-GB" sz="800" dirty="0">
                <a:solidFill>
                  <a:schemeClr val="bg1"/>
                </a:solidFill>
              </a:rPr>
              <a:t>, I. D., </a:t>
            </a:r>
            <a:r>
              <a:rPr lang="en-GB" sz="800" dirty="0" err="1">
                <a:solidFill>
                  <a:schemeClr val="bg1"/>
                </a:solidFill>
              </a:rPr>
              <a:t>Hatzigeorgiadis</a:t>
            </a:r>
            <a:r>
              <a:rPr lang="en-GB" sz="800" dirty="0">
                <a:solidFill>
                  <a:schemeClr val="bg1"/>
                </a:solidFill>
              </a:rPr>
              <a:t>, A., </a:t>
            </a:r>
            <a:r>
              <a:rPr lang="en-GB" sz="800" dirty="0" err="1">
                <a:solidFill>
                  <a:schemeClr val="bg1"/>
                </a:solidFill>
              </a:rPr>
              <a:t>Stathi</a:t>
            </a:r>
            <a:r>
              <a:rPr lang="en-GB" sz="800" dirty="0">
                <a:solidFill>
                  <a:schemeClr val="bg1"/>
                </a:solidFill>
              </a:rPr>
              <a:t>, A., </a:t>
            </a:r>
            <a:r>
              <a:rPr lang="en-GB" sz="800" dirty="0" err="1">
                <a:solidFill>
                  <a:schemeClr val="bg1"/>
                </a:solidFill>
              </a:rPr>
              <a:t>Comoutos</a:t>
            </a:r>
            <a:r>
              <a:rPr lang="en-GB" sz="800" dirty="0">
                <a:solidFill>
                  <a:schemeClr val="bg1"/>
                </a:solidFill>
              </a:rPr>
              <a:t>, N., </a:t>
            </a:r>
            <a:r>
              <a:rPr lang="en-GB" sz="800" dirty="0" err="1">
                <a:solidFill>
                  <a:schemeClr val="bg1"/>
                </a:solidFill>
              </a:rPr>
              <a:t>Arpin-Cribbie</a:t>
            </a:r>
            <a:r>
              <a:rPr lang="en-GB" sz="800" dirty="0">
                <a:solidFill>
                  <a:schemeClr val="bg1"/>
                </a:solidFill>
              </a:rPr>
              <a:t>, C., </a:t>
            </a:r>
            <a:r>
              <a:rPr lang="en-GB" sz="800" dirty="0" err="1">
                <a:solidFill>
                  <a:schemeClr val="bg1"/>
                </a:solidFill>
              </a:rPr>
              <a:t>Krommidas</a:t>
            </a:r>
            <a:r>
              <a:rPr lang="en-GB" sz="800" dirty="0">
                <a:solidFill>
                  <a:schemeClr val="bg1"/>
                </a:solidFill>
              </a:rPr>
              <a:t>, C., &amp; Theodorakis, Y. (2019). Aerobic exercise for adult patients with major depressive disorder in mental health services: A systematic review and meta-analysis. Depression and anxiety, 36(1), 39–53. https://doi.org/10.1002/da.22842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Otte</a:t>
            </a:r>
            <a:r>
              <a:rPr lang="en-GB" sz="800" dirty="0">
                <a:solidFill>
                  <a:schemeClr val="bg1"/>
                </a:solidFill>
              </a:rPr>
              <a:t>, C., Gold, S. M., </a:t>
            </a:r>
            <a:r>
              <a:rPr lang="en-GB" sz="800" dirty="0" err="1">
                <a:solidFill>
                  <a:schemeClr val="bg1"/>
                </a:solidFill>
              </a:rPr>
              <a:t>Penninx</a:t>
            </a:r>
            <a:r>
              <a:rPr lang="en-GB" sz="800" dirty="0">
                <a:solidFill>
                  <a:schemeClr val="bg1"/>
                </a:solidFill>
              </a:rPr>
              <a:t>, B. W., </a:t>
            </a:r>
            <a:r>
              <a:rPr lang="en-GB" sz="800" dirty="0" err="1">
                <a:solidFill>
                  <a:schemeClr val="bg1"/>
                </a:solidFill>
              </a:rPr>
              <a:t>Pariante</a:t>
            </a:r>
            <a:r>
              <a:rPr lang="en-GB" sz="800" dirty="0">
                <a:solidFill>
                  <a:schemeClr val="bg1"/>
                </a:solidFill>
              </a:rPr>
              <a:t>, C. M., </a:t>
            </a:r>
            <a:r>
              <a:rPr lang="en-GB" sz="800" dirty="0" err="1">
                <a:solidFill>
                  <a:schemeClr val="bg1"/>
                </a:solidFill>
              </a:rPr>
              <a:t>Etkin</a:t>
            </a:r>
            <a:r>
              <a:rPr lang="en-GB" sz="800" dirty="0">
                <a:solidFill>
                  <a:schemeClr val="bg1"/>
                </a:solidFill>
              </a:rPr>
              <a:t>, A., Fava, M., Mohr, D. C., &amp; </a:t>
            </a:r>
            <a:r>
              <a:rPr lang="en-GB" sz="800" dirty="0" err="1">
                <a:solidFill>
                  <a:schemeClr val="bg1"/>
                </a:solidFill>
              </a:rPr>
              <a:t>Schatzberg</a:t>
            </a:r>
            <a:r>
              <a:rPr lang="en-GB" sz="800" dirty="0">
                <a:solidFill>
                  <a:schemeClr val="bg1"/>
                </a:solidFill>
              </a:rPr>
              <a:t>, A. F. (2016). Major depressive disorder. Nature reviews. Disease primers, 2, 16065. https://doi.org/10.1038/nrdp.2016.65 </a:t>
            </a:r>
          </a:p>
          <a:p>
            <a:r>
              <a:rPr lang="en-GB" sz="800" dirty="0">
                <a:solidFill>
                  <a:schemeClr val="bg1"/>
                </a:solidFill>
              </a:rPr>
              <a:t>Pérez Bedoya, É. A., Puerta-López, L. F., López </a:t>
            </a:r>
            <a:r>
              <a:rPr lang="en-GB" sz="800" dirty="0" err="1">
                <a:solidFill>
                  <a:schemeClr val="bg1"/>
                </a:solidFill>
              </a:rPr>
              <a:t>Galvis</a:t>
            </a:r>
            <a:r>
              <a:rPr lang="en-GB" sz="800" dirty="0">
                <a:solidFill>
                  <a:schemeClr val="bg1"/>
                </a:solidFill>
              </a:rPr>
              <a:t>, D. A., Rojas </a:t>
            </a:r>
            <a:r>
              <a:rPr lang="en-GB" sz="800" dirty="0" err="1">
                <a:solidFill>
                  <a:schemeClr val="bg1"/>
                </a:solidFill>
              </a:rPr>
              <a:t>Jaimes</a:t>
            </a:r>
            <a:r>
              <a:rPr lang="en-GB" sz="800" dirty="0">
                <a:solidFill>
                  <a:schemeClr val="bg1"/>
                </a:solidFill>
              </a:rPr>
              <a:t>, D. A., &amp; Moreira, O. C. (2023). Physical exercise and major depressive disorder in adults: systematic review and meta-analysis. Scientific reports, 13(1), 13223. https://doi.org/10.1038/s41598-023-39783-2 </a:t>
            </a:r>
          </a:p>
          <a:p>
            <a:r>
              <a:rPr lang="en-GB" sz="800" dirty="0">
                <a:solidFill>
                  <a:schemeClr val="bg1"/>
                </a:solidFill>
              </a:rPr>
              <a:t>Pietilä, A. M., Nurmi, S. M., </a:t>
            </a:r>
            <a:r>
              <a:rPr lang="en-GB" sz="800" dirty="0" err="1">
                <a:solidFill>
                  <a:schemeClr val="bg1"/>
                </a:solidFill>
              </a:rPr>
              <a:t>Halkoaho</a:t>
            </a:r>
            <a:r>
              <a:rPr lang="en-GB" sz="800" dirty="0">
                <a:solidFill>
                  <a:schemeClr val="bg1"/>
                </a:solidFill>
              </a:rPr>
              <a:t>, A., &amp; </a:t>
            </a:r>
            <a:r>
              <a:rPr lang="en-GB" sz="800" dirty="0" err="1">
                <a:solidFill>
                  <a:schemeClr val="bg1"/>
                </a:solidFill>
              </a:rPr>
              <a:t>Kyngäs</a:t>
            </a:r>
            <a:r>
              <a:rPr lang="en-GB" sz="800" dirty="0">
                <a:solidFill>
                  <a:schemeClr val="bg1"/>
                </a:solidFill>
              </a:rPr>
              <a:t>, H. (2020). Qualitative research: Ethical considerations. The application of content analysis in nursing science research, 49-69. DOI:10.1007/978-3-030-30199-6_6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Qaseem</a:t>
            </a:r>
            <a:r>
              <a:rPr lang="en-GB" sz="800" dirty="0">
                <a:solidFill>
                  <a:schemeClr val="bg1"/>
                </a:solidFill>
              </a:rPr>
              <a:t>, A., Barry, M. J., </a:t>
            </a:r>
            <a:r>
              <a:rPr lang="en-GB" sz="800" dirty="0" err="1">
                <a:solidFill>
                  <a:schemeClr val="bg1"/>
                </a:solidFill>
              </a:rPr>
              <a:t>Kansagara</a:t>
            </a:r>
            <a:r>
              <a:rPr lang="en-GB" sz="800" dirty="0">
                <a:solidFill>
                  <a:schemeClr val="bg1"/>
                </a:solidFill>
              </a:rPr>
              <a:t>, D., &amp; Clinical Guidelines Committee of the American College of Physicians (2016). Nonpharmacologic Versus Pharmacologic Treatment of Adult Patients With Major Depressive Disorder: A Clinical Practice Guideline From the American College of Physicians. Annals of internal medicine, 164(5), 350–359. https://doi.org/10.7326/M15-2570 </a:t>
            </a:r>
          </a:p>
          <a:p>
            <a:r>
              <a:rPr lang="en-GB" sz="800" dirty="0">
                <a:solidFill>
                  <a:schemeClr val="bg1"/>
                </a:solidFill>
              </a:rPr>
              <a:t>Ratheesh, A., Davey, C., Hetrick, S., Alvarez-Jimenez, M., </a:t>
            </a:r>
            <a:r>
              <a:rPr lang="en-GB" sz="800" dirty="0" err="1">
                <a:solidFill>
                  <a:schemeClr val="bg1"/>
                </a:solidFill>
              </a:rPr>
              <a:t>Voutier</a:t>
            </a:r>
            <a:r>
              <a:rPr lang="en-GB" sz="800" dirty="0">
                <a:solidFill>
                  <a:schemeClr val="bg1"/>
                </a:solidFill>
              </a:rPr>
              <a:t>, C., </a:t>
            </a:r>
            <a:r>
              <a:rPr lang="en-GB" sz="800" dirty="0" err="1">
                <a:solidFill>
                  <a:schemeClr val="bg1"/>
                </a:solidFill>
              </a:rPr>
              <a:t>Bechdolf</a:t>
            </a:r>
            <a:r>
              <a:rPr lang="en-GB" sz="800" dirty="0">
                <a:solidFill>
                  <a:schemeClr val="bg1"/>
                </a:solidFill>
              </a:rPr>
              <a:t>, A., </a:t>
            </a:r>
            <a:r>
              <a:rPr lang="en-GB" sz="800" dirty="0" err="1">
                <a:solidFill>
                  <a:schemeClr val="bg1"/>
                </a:solidFill>
              </a:rPr>
              <a:t>McGorry</a:t>
            </a:r>
            <a:r>
              <a:rPr lang="en-GB" sz="800" dirty="0">
                <a:solidFill>
                  <a:schemeClr val="bg1"/>
                </a:solidFill>
              </a:rPr>
              <a:t>, P. D., Scott, J., Berk, M., &amp; Cotton, S. M. (2017). A systematic review and meta-analysis of prospective transition from major depression to bipolar disorder. Acta </a:t>
            </a:r>
            <a:r>
              <a:rPr lang="en-GB" sz="800" dirty="0" err="1">
                <a:solidFill>
                  <a:schemeClr val="bg1"/>
                </a:solidFill>
              </a:rPr>
              <a:t>psychiatrica</a:t>
            </a:r>
            <a:r>
              <a:rPr lang="en-GB" sz="800" dirty="0">
                <a:solidFill>
                  <a:schemeClr val="bg1"/>
                </a:solidFill>
              </a:rPr>
              <a:t> Scandinavica, 135(4), 273–284. https://doi.org/10.1111/acps.12686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Rubeis</a:t>
            </a:r>
            <a:r>
              <a:rPr lang="en-GB" sz="800" dirty="0">
                <a:solidFill>
                  <a:schemeClr val="bg1"/>
                </a:solidFill>
              </a:rPr>
              <a:t>, G. (2021). E-mental health applications for depression: an evidence-based ethical analysis. European Archives of Psychiatry and Clinical Neuroscience, 271(3), 549-555.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Sanches</a:t>
            </a:r>
            <a:r>
              <a:rPr lang="en-GB" sz="800" dirty="0">
                <a:solidFill>
                  <a:schemeClr val="bg1"/>
                </a:solidFill>
              </a:rPr>
              <a:t>, M., Quevedo, J., &amp; Soares, J. C. (2021). New agents and perspectives in the pharmacological treatment of major depressive disorder. Progress in neuro-psychopharmacology &amp; biological psychiatry, 106, 110157. https://doi.org/10.1016/j.pnpbp.2020.110157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Saragoussi</a:t>
            </a:r>
            <a:r>
              <a:rPr lang="en-GB" sz="800" dirty="0">
                <a:solidFill>
                  <a:schemeClr val="bg1"/>
                </a:solidFill>
              </a:rPr>
              <a:t>, D., Christensen, M. C., Hammer-</a:t>
            </a:r>
            <a:r>
              <a:rPr lang="en-GB" sz="800" dirty="0" err="1">
                <a:solidFill>
                  <a:schemeClr val="bg1"/>
                </a:solidFill>
              </a:rPr>
              <a:t>Helmich</a:t>
            </a:r>
            <a:r>
              <a:rPr lang="en-GB" sz="800" dirty="0">
                <a:solidFill>
                  <a:schemeClr val="bg1"/>
                </a:solidFill>
              </a:rPr>
              <a:t>, L., Rive, B., </a:t>
            </a:r>
            <a:r>
              <a:rPr lang="en-GB" sz="800" dirty="0" err="1">
                <a:solidFill>
                  <a:schemeClr val="bg1"/>
                </a:solidFill>
              </a:rPr>
              <a:t>Touya</a:t>
            </a:r>
            <a:r>
              <a:rPr lang="en-GB" sz="800" dirty="0">
                <a:solidFill>
                  <a:schemeClr val="bg1"/>
                </a:solidFill>
              </a:rPr>
              <a:t>, M., &amp; </a:t>
            </a:r>
            <a:r>
              <a:rPr lang="en-GB" sz="800" dirty="0" err="1">
                <a:solidFill>
                  <a:schemeClr val="bg1"/>
                </a:solidFill>
              </a:rPr>
              <a:t>Haro</a:t>
            </a:r>
            <a:r>
              <a:rPr lang="en-GB" sz="800" dirty="0">
                <a:solidFill>
                  <a:schemeClr val="bg1"/>
                </a:solidFill>
              </a:rPr>
              <a:t>, J. M. (2018). Long-term follow-up on health-related quality of life in major depressive disorder: a 2-year European cohort study. Neuropsychiatric disease and treatment, 14, 1339–1350. https://doi.org/10.2147/NDT.S159276 </a:t>
            </a:r>
          </a:p>
          <a:p>
            <a:r>
              <a:rPr lang="en-GB" sz="800" dirty="0">
                <a:solidFill>
                  <a:schemeClr val="bg1"/>
                </a:solidFill>
              </a:rPr>
              <a:t>Seshadri, A., </a:t>
            </a:r>
            <a:r>
              <a:rPr lang="en-GB" sz="800" dirty="0" err="1">
                <a:solidFill>
                  <a:schemeClr val="bg1"/>
                </a:solidFill>
              </a:rPr>
              <a:t>Adaji</a:t>
            </a:r>
            <a:r>
              <a:rPr lang="en-GB" sz="800" dirty="0">
                <a:solidFill>
                  <a:schemeClr val="bg1"/>
                </a:solidFill>
              </a:rPr>
              <a:t>, A., Orth, S. S., Singh, B., Clark, M. M., Frye, M. A., Fuller-</a:t>
            </a:r>
            <a:r>
              <a:rPr lang="en-GB" sz="800" dirty="0" err="1">
                <a:solidFill>
                  <a:schemeClr val="bg1"/>
                </a:solidFill>
              </a:rPr>
              <a:t>Tyszkiewicz</a:t>
            </a:r>
            <a:r>
              <a:rPr lang="en-GB" sz="800" dirty="0">
                <a:solidFill>
                  <a:schemeClr val="bg1"/>
                </a:solidFill>
              </a:rPr>
              <a:t>, M., &amp; McGillivray, J. (2020). Exercise, Yoga, and Tai Chi for Treatment of Major Depressive Disorder in Outpatient Settings: A Systematic Review and Meta-Analysis. The primary care companion for CNS disorders, 23(1), 20r02722. https://doi.org/10.4088/PCC.20r02722 </a:t>
            </a:r>
          </a:p>
          <a:p>
            <a:r>
              <a:rPr lang="en-GB" sz="800" dirty="0">
                <a:solidFill>
                  <a:schemeClr val="bg1"/>
                </a:solidFill>
              </a:rPr>
              <a:t>Shen, W. W. (2020). Rehabilitative and habilitative perspectives of exercise in treating major depressive disorder. Cognition &amp; Rehabilitation (Osaka), 1, 102-111.</a:t>
            </a:r>
          </a:p>
          <a:p>
            <a:r>
              <a:rPr lang="en-GB" sz="800" dirty="0">
                <a:solidFill>
                  <a:schemeClr val="bg1"/>
                </a:solidFill>
              </a:rPr>
              <a:t>Singh, B., Olds, T., Curtis, R., </a:t>
            </a:r>
            <a:r>
              <a:rPr lang="en-GB" sz="800" dirty="0" err="1">
                <a:solidFill>
                  <a:schemeClr val="bg1"/>
                </a:solidFill>
              </a:rPr>
              <a:t>Dumuid</a:t>
            </a:r>
            <a:r>
              <a:rPr lang="en-GB" sz="800" dirty="0">
                <a:solidFill>
                  <a:schemeClr val="bg1"/>
                </a:solidFill>
              </a:rPr>
              <a:t>, D., </a:t>
            </a:r>
            <a:r>
              <a:rPr lang="en-GB" sz="800" dirty="0" err="1">
                <a:solidFill>
                  <a:schemeClr val="bg1"/>
                </a:solidFill>
              </a:rPr>
              <a:t>Virgara</a:t>
            </a:r>
            <a:r>
              <a:rPr lang="en-GB" sz="800" dirty="0">
                <a:solidFill>
                  <a:schemeClr val="bg1"/>
                </a:solidFill>
              </a:rPr>
              <a:t>, R., Watson, A., Szeto, K., O'Connor, E., Ferguson, T., </a:t>
            </a:r>
            <a:r>
              <a:rPr lang="en-GB" sz="800" dirty="0" err="1">
                <a:solidFill>
                  <a:schemeClr val="bg1"/>
                </a:solidFill>
              </a:rPr>
              <a:t>Eglitis</a:t>
            </a:r>
            <a:r>
              <a:rPr lang="en-GB" sz="800" dirty="0">
                <a:solidFill>
                  <a:schemeClr val="bg1"/>
                </a:solidFill>
              </a:rPr>
              <a:t>, E., </a:t>
            </a:r>
            <a:r>
              <a:rPr lang="en-GB" sz="800" dirty="0" err="1">
                <a:solidFill>
                  <a:schemeClr val="bg1"/>
                </a:solidFill>
              </a:rPr>
              <a:t>Miatke</a:t>
            </a:r>
            <a:r>
              <a:rPr lang="en-GB" sz="800" dirty="0">
                <a:solidFill>
                  <a:schemeClr val="bg1"/>
                </a:solidFill>
              </a:rPr>
              <a:t>, A., Simpson, C. E., &amp; Maher, C. (2023). Effectiveness of physical activity interventions for improving depression, anxiety, and distress: an overview of systematic reviews. British journal of sports medicine, 57(18), 1203–1209. https://doi.org/10.1136/bjsports-2022-106195 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Solmi</a:t>
            </a:r>
            <a:r>
              <a:rPr lang="en-GB" sz="800" dirty="0">
                <a:solidFill>
                  <a:schemeClr val="bg1"/>
                </a:solidFill>
              </a:rPr>
              <a:t>, M., </a:t>
            </a:r>
            <a:r>
              <a:rPr lang="en-GB" sz="800" dirty="0" err="1">
                <a:solidFill>
                  <a:schemeClr val="bg1"/>
                </a:solidFill>
              </a:rPr>
              <a:t>Miola</a:t>
            </a:r>
            <a:r>
              <a:rPr lang="en-GB" sz="800" dirty="0">
                <a:solidFill>
                  <a:schemeClr val="bg1"/>
                </a:solidFill>
              </a:rPr>
              <a:t>, A., </a:t>
            </a:r>
            <a:r>
              <a:rPr lang="en-GB" sz="800" dirty="0" err="1">
                <a:solidFill>
                  <a:schemeClr val="bg1"/>
                </a:solidFill>
              </a:rPr>
              <a:t>Croatto</a:t>
            </a:r>
            <a:r>
              <a:rPr lang="en-GB" sz="800" dirty="0">
                <a:solidFill>
                  <a:schemeClr val="bg1"/>
                </a:solidFill>
              </a:rPr>
              <a:t>, G., </a:t>
            </a:r>
            <a:r>
              <a:rPr lang="en-GB" sz="800" dirty="0" err="1">
                <a:solidFill>
                  <a:schemeClr val="bg1"/>
                </a:solidFill>
              </a:rPr>
              <a:t>Pigato</a:t>
            </a:r>
            <a:r>
              <a:rPr lang="en-GB" sz="800" dirty="0">
                <a:solidFill>
                  <a:schemeClr val="bg1"/>
                </a:solidFill>
              </a:rPr>
              <a:t>, G., </a:t>
            </a:r>
            <a:r>
              <a:rPr lang="en-GB" sz="800" dirty="0" err="1">
                <a:solidFill>
                  <a:schemeClr val="bg1"/>
                </a:solidFill>
              </a:rPr>
              <a:t>Favaro</a:t>
            </a:r>
            <a:r>
              <a:rPr lang="en-GB" sz="800" dirty="0">
                <a:solidFill>
                  <a:schemeClr val="bg1"/>
                </a:solidFill>
              </a:rPr>
              <a:t>, A., </a:t>
            </a:r>
            <a:r>
              <a:rPr lang="en-GB" sz="800" dirty="0" err="1">
                <a:solidFill>
                  <a:schemeClr val="bg1"/>
                </a:solidFill>
              </a:rPr>
              <a:t>Fornaro</a:t>
            </a:r>
            <a:r>
              <a:rPr lang="en-GB" sz="800" dirty="0">
                <a:solidFill>
                  <a:schemeClr val="bg1"/>
                </a:solidFill>
              </a:rPr>
              <a:t>, M., Berk, M., Smith, L., Quevedo, J., </a:t>
            </a:r>
            <a:r>
              <a:rPr lang="en-GB" sz="800" dirty="0" err="1">
                <a:solidFill>
                  <a:schemeClr val="bg1"/>
                </a:solidFill>
              </a:rPr>
              <a:t>Maes</a:t>
            </a:r>
            <a:r>
              <a:rPr lang="en-GB" sz="800" dirty="0">
                <a:solidFill>
                  <a:schemeClr val="bg1"/>
                </a:solidFill>
              </a:rPr>
              <a:t>, M., </a:t>
            </a:r>
            <a:r>
              <a:rPr lang="en-GB" sz="800" dirty="0" err="1">
                <a:solidFill>
                  <a:schemeClr val="bg1"/>
                </a:solidFill>
              </a:rPr>
              <a:t>Correll</a:t>
            </a:r>
            <a:r>
              <a:rPr lang="en-GB" sz="800" dirty="0">
                <a:solidFill>
                  <a:schemeClr val="bg1"/>
                </a:solidFill>
              </a:rPr>
              <a:t>, C. U., &amp; Carvalho, A. F. (2021). How can we improve antidepressant adherence in the management of depression? A targeted review and 10 clinical recommendations. </a:t>
            </a:r>
            <a:r>
              <a:rPr lang="en-GB" sz="800" dirty="0" err="1">
                <a:solidFill>
                  <a:schemeClr val="bg1"/>
                </a:solidFill>
              </a:rPr>
              <a:t>Revista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brasileira</a:t>
            </a:r>
            <a:r>
              <a:rPr lang="en-GB" sz="800" dirty="0">
                <a:solidFill>
                  <a:schemeClr val="bg1"/>
                </a:solidFill>
              </a:rPr>
              <a:t> de </a:t>
            </a:r>
            <a:r>
              <a:rPr lang="en-GB" sz="800" dirty="0" err="1">
                <a:solidFill>
                  <a:schemeClr val="bg1"/>
                </a:solidFill>
              </a:rPr>
              <a:t>psiquiatria</a:t>
            </a:r>
            <a:r>
              <a:rPr lang="en-GB" sz="800" dirty="0">
                <a:solidFill>
                  <a:schemeClr val="bg1"/>
                </a:solidFill>
              </a:rPr>
              <a:t> (Sao Paulo, Brazil: 1999), 43(2), 189–202. https://doi.org/10.1590/1516-4446-2020-0935 </a:t>
            </a:r>
          </a:p>
          <a:p>
            <a:r>
              <a:rPr lang="en-GB" sz="800" dirty="0">
                <a:solidFill>
                  <a:schemeClr val="bg1"/>
                </a:solidFill>
              </a:rPr>
              <a:t>Stein, A. T., Carl, E., </a:t>
            </a:r>
            <a:r>
              <a:rPr lang="en-GB" sz="800" dirty="0" err="1">
                <a:solidFill>
                  <a:schemeClr val="bg1"/>
                </a:solidFill>
              </a:rPr>
              <a:t>Cuijpers</a:t>
            </a:r>
            <a:r>
              <a:rPr lang="en-GB" sz="800" dirty="0">
                <a:solidFill>
                  <a:schemeClr val="bg1"/>
                </a:solidFill>
              </a:rPr>
              <a:t>, P., </a:t>
            </a:r>
            <a:r>
              <a:rPr lang="en-GB" sz="800" dirty="0" err="1">
                <a:solidFill>
                  <a:schemeClr val="bg1"/>
                </a:solidFill>
              </a:rPr>
              <a:t>Karyotaki</a:t>
            </a:r>
            <a:r>
              <a:rPr lang="en-GB" sz="800" dirty="0">
                <a:solidFill>
                  <a:schemeClr val="bg1"/>
                </a:solidFill>
              </a:rPr>
              <a:t>, E., &amp; Smits, J. A. J. (2021). Looking beyond depression: a meta-analysis of the effect of </a:t>
            </a:r>
            <a:r>
              <a:rPr lang="en-GB" sz="800" dirty="0" err="1">
                <a:solidFill>
                  <a:schemeClr val="bg1"/>
                </a:solidFill>
              </a:rPr>
              <a:t>behavioral</a:t>
            </a:r>
            <a:r>
              <a:rPr lang="en-GB" sz="800" dirty="0">
                <a:solidFill>
                  <a:schemeClr val="bg1"/>
                </a:solidFill>
              </a:rPr>
              <a:t> activation on depression, anxiety, and activation. Psychological medicine, 51(9), 1491–1504. https://doi.org/10.1017/S0033291720000239 </a:t>
            </a:r>
          </a:p>
          <a:p>
            <a:r>
              <a:rPr lang="en-GB" sz="800" dirty="0">
                <a:solidFill>
                  <a:schemeClr val="bg1"/>
                </a:solidFill>
              </a:rPr>
              <a:t>Van Patter, L. E., &amp; Blattner, C. (2020). Advancing ethical principles for non-invasive, respectful research with nonhuman animal participants. society &amp; animals, 28(2), 171-190.</a:t>
            </a:r>
          </a:p>
          <a:p>
            <a:r>
              <a:rPr lang="en-GB" sz="800" dirty="0">
                <a:solidFill>
                  <a:schemeClr val="bg1"/>
                </a:solidFill>
              </a:rPr>
              <a:t>World Health Organization. (2017). Depression and other common mental disorders: global health estimates (No. WHO/MSD/MER/2017.2). World Health Organization.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Zhdanava</a:t>
            </a:r>
            <a:r>
              <a:rPr lang="en-GB" sz="800" dirty="0">
                <a:solidFill>
                  <a:schemeClr val="bg1"/>
                </a:solidFill>
              </a:rPr>
              <a:t>, M., Pilon, D., </a:t>
            </a:r>
            <a:r>
              <a:rPr lang="en-GB" sz="800" dirty="0" err="1">
                <a:solidFill>
                  <a:schemeClr val="bg1"/>
                </a:solidFill>
              </a:rPr>
              <a:t>Ghelerter</a:t>
            </a:r>
            <a:r>
              <a:rPr lang="en-GB" sz="800" dirty="0">
                <a:solidFill>
                  <a:schemeClr val="bg1"/>
                </a:solidFill>
              </a:rPr>
              <a:t>, I., Chow, W., Joshi, K., Lefebvre, P., &amp; Sheehan, J. J. (2021). The Prevalence and National Burden of Treatment-Resistant Depression and Major Depressive Disorder in the United States. The Journal of clinical psychiatry, 82(2), 20m13699. https://doi.org/10.4088/JCP.20m13699</a:t>
            </a:r>
          </a:p>
          <a:p>
            <a:r>
              <a:rPr lang="en-GB" sz="800" dirty="0">
                <a:solidFill>
                  <a:schemeClr val="bg1"/>
                </a:solidFill>
              </a:rPr>
              <a:t>Zhou, J., Zhou, J., Feng, Z., Feng, L., Xiao, L., Chen, X., Yang, J., Feng, Y., &amp; Wang, G. (2024). Identifying the core residual symptom in patients with major depressive disorder using network analysis and illustrating its association with prognosis: A study based on the national cohorts in China. General hospital psychiatry, 87, 68–76. https://doi.org/10.1016/j.genhosppsych.2024.01.012 </a:t>
            </a:r>
          </a:p>
        </p:txBody>
      </p:sp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8000" y="2461768"/>
            <a:ext cx="4257040" cy="96723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Arial Black" panose="020B0A04020102020204" pitchFamily="34" charset="0"/>
              </a:rPr>
              <a:t>Thank You. 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7" ma:contentTypeDescription="Create a new document." ma:contentTypeScope="" ma:versionID="636e33f1f31357bfbb2d5c48e04ddef2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4c4096ce19428ad4222375021d7a230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2F87D17A-0DE8-48C1-B08C-102584A1A2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4576C8E-4878-40E3-A90D-4559E84FDF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9E77EC-7576-42DA-984F-6AFA1DFEAAC2}">
  <ds:schemaRefs>
    <ds:schemaRef ds:uri="http://schemas.microsoft.com/office/2006/documentManagement/types"/>
    <ds:schemaRef ds:uri="http://purl.org/dc/terms/"/>
    <ds:schemaRef ds:uri="90b58af8-24e5-4252-ab67-b2f2985aee88"/>
    <ds:schemaRef ds:uri="http://purl.org/dc/elements/1.1/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be49ff73-cec0-4379-9da8-63ff3cc411bb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{C181C7B3-81C2-498D-A992-1415E4518624}tf11964407_win32</Template>
  <TotalTime>1746</TotalTime>
  <Words>4978</Words>
  <Application>Microsoft Office PowerPoint</Application>
  <PresentationFormat>Widescreen</PresentationFormat>
  <Paragraphs>239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Aptos</vt:lpstr>
      <vt:lpstr>Arial</vt:lpstr>
      <vt:lpstr>Arial Black</vt:lpstr>
      <vt:lpstr>Calibri</vt:lpstr>
      <vt:lpstr>Courier New</vt:lpstr>
      <vt:lpstr>Gill Sans Nova</vt:lpstr>
      <vt:lpstr>Gill Sans Nova Light</vt:lpstr>
      <vt:lpstr>Sagona Book</vt:lpstr>
      <vt:lpstr>Office Theme</vt:lpstr>
      <vt:lpstr>Presentation – Rehabilitative Proposal</vt:lpstr>
      <vt:lpstr>Introduction:</vt:lpstr>
      <vt:lpstr>DSM-5  (APA, 2013):</vt:lpstr>
      <vt:lpstr>Diagnosis:</vt:lpstr>
      <vt:lpstr>Lay Summary:</vt:lpstr>
      <vt:lpstr>PowerPoint Presentation</vt:lpstr>
      <vt:lpstr>Background Literature:</vt:lpstr>
      <vt:lpstr>Background Literature:</vt:lpstr>
      <vt:lpstr>Background Literature:</vt:lpstr>
      <vt:lpstr>Background Literature:</vt:lpstr>
      <vt:lpstr>Proposed Methodology:</vt:lpstr>
      <vt:lpstr>Procedure:</vt:lpstr>
      <vt:lpstr>Outcome Measures:</vt:lpstr>
      <vt:lpstr>Ethical Considerations:</vt:lpstr>
      <vt:lpstr>PowerPoint Presentation</vt:lpstr>
      <vt:lpstr>PowerPoint Presentation</vt:lpstr>
      <vt:lpstr>PowerPoint Presentation</vt:lpstr>
      <vt:lpstr>Thank You.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Teresa Evans (2105261)</dc:creator>
  <cp:lastModifiedBy>Teresa Evans (2105261)</cp:lastModifiedBy>
  <cp:revision>1</cp:revision>
  <dcterms:created xsi:type="dcterms:W3CDTF">2024-04-26T16:31:17Z</dcterms:created>
  <dcterms:modified xsi:type="dcterms:W3CDTF">2024-05-18T22:26:39Z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