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C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6-12T21:13:19.093"/>
    </inkml:context>
    <inkml:brush xml:id="br0">
      <inkml:brushProperty name="width" value="0.1" units="cm"/>
      <inkml:brushProperty name="height" value="0.1" units="cm"/>
      <inkml:brushProperty name="color" value="#F8F8F8"/>
    </inkml:brush>
  </inkml:definitions>
  <inkml:trace contextRef="#ctx0" brushRef="#br0">1359 0 8192,'-32'0'4232,"-35"6"1,49-4-3483,-1 2 1,1 1 0,-22 7 0,18-4-751,1-2 0,-1-1 0,0 0 0,-33 1 0,-89-4 0,115-2 0,7 1 0,1 1 0,-1 1 0,-27 7 0,-5 2 0,-148 20 0,133-19-2942,-14 2-2468,30-8 3972,-88 26 0,71-16 1198,65-16 240,0 1 0,0-1 0,1 1 0,-1 0 0,1 0 0,-1 0 0,1 1 0,0-1 0,-5 4 0,-5 9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6/12/2026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_high_resolution_academic_poster_infographic_s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5"/>
          </a:xfrm>
          <a:prstGeom prst="rect">
            <a:avLst/>
          </a:prstGeom>
        </p:spPr>
      </p:pic>
      <p:sp>
        <p:nvSpPr>
          <p:cNvPr id="5" name="Flowchart: Stored Data 4">
            <a:extLst>
              <a:ext uri="{FF2B5EF4-FFF2-40B4-BE49-F238E27FC236}">
                <a16:creationId xmlns:a16="http://schemas.microsoft.com/office/drawing/2014/main" id="{03B20CE6-594A-4023-C4AE-7B5B94708170}"/>
              </a:ext>
            </a:extLst>
          </p:cNvPr>
          <p:cNvSpPr/>
          <p:nvPr/>
        </p:nvSpPr>
        <p:spPr>
          <a:xfrm rot="10800000">
            <a:off x="10488384" y="-6"/>
            <a:ext cx="1703616" cy="881746"/>
          </a:xfrm>
          <a:prstGeom prst="flowChartOnlineStorage">
            <a:avLst/>
          </a:prstGeom>
          <a:solidFill>
            <a:srgbClr val="FEFCF8"/>
          </a:solidFill>
          <a:ln>
            <a:solidFill>
              <a:srgbClr val="FEFCF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5A9022C-5EE1-AEC2-D71B-405698774DD8}"/>
              </a:ext>
            </a:extLst>
          </p:cNvPr>
          <p:cNvSpPr/>
          <p:nvPr/>
        </p:nvSpPr>
        <p:spPr>
          <a:xfrm>
            <a:off x="10912651" y="0"/>
            <a:ext cx="1279350" cy="892919"/>
          </a:xfrm>
          <a:prstGeom prst="rect">
            <a:avLst/>
          </a:prstGeom>
          <a:solidFill>
            <a:srgbClr val="FEFCF8"/>
          </a:solidFill>
          <a:ln>
            <a:solidFill>
              <a:srgbClr val="FEFCF8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8F008DF-29C7-E1E4-1D75-D2030BED09AF}"/>
              </a:ext>
            </a:extLst>
          </p:cNvPr>
          <p:cNvSpPr/>
          <p:nvPr/>
        </p:nvSpPr>
        <p:spPr>
          <a:xfrm>
            <a:off x="9914009" y="686438"/>
            <a:ext cx="1703615" cy="249210"/>
          </a:xfrm>
          <a:prstGeom prst="rect">
            <a:avLst/>
          </a:prstGeom>
          <a:solidFill>
            <a:srgbClr val="FEFCF8"/>
          </a:solidFill>
          <a:ln>
            <a:solidFill>
              <a:srgbClr val="FEFCF8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E265C9C3-3273-C6B4-278B-B5FCCD6E6180}"/>
                  </a:ext>
                </a:extLst>
              </p14:cNvPr>
              <p14:cNvContentPartPr/>
              <p14:nvPr/>
            </p14:nvContentPartPr>
            <p14:xfrm>
              <a:off x="10320497" y="664080"/>
              <a:ext cx="489240" cy="8820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E265C9C3-3273-C6B4-278B-B5FCCD6E618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302497" y="646080"/>
                <a:ext cx="524880" cy="123840"/>
              </a:xfrm>
              <a:prstGeom prst="rect">
                <a:avLst/>
              </a:prstGeom>
            </p:spPr>
          </p:pic>
        </mc:Fallback>
      </mc:AlternateContent>
      <p:pic>
        <p:nvPicPr>
          <p:cNvPr id="17" name="Picture 16">
            <a:extLst>
              <a:ext uri="{FF2B5EF4-FFF2-40B4-BE49-F238E27FC236}">
                <a16:creationId xmlns:a16="http://schemas.microsoft.com/office/drawing/2014/main" id="{F2C6F37D-0307-8FBE-B184-D4A1162AE9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22906" y="624672"/>
            <a:ext cx="1731414" cy="26824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94E9318-692F-E5B8-36FC-3E9D1A0361FE}"/>
              </a:ext>
            </a:extLst>
          </p:cNvPr>
          <p:cNvSpPr txBox="1"/>
          <p:nvPr/>
        </p:nvSpPr>
        <p:spPr>
          <a:xfrm>
            <a:off x="10754320" y="-24736"/>
            <a:ext cx="182483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b="1" dirty="0">
                <a:latin typeface="Abadi" panose="020B0604020104020204" pitchFamily="34" charset="0"/>
              </a:rPr>
              <a:t>By serigne Gueye</a:t>
            </a:r>
          </a:p>
          <a:p>
            <a:endParaRPr lang="en-GB" sz="800" b="1" dirty="0">
              <a:latin typeface="Abadi" panose="020B0604020104020204" pitchFamily="34" charset="0"/>
            </a:endParaRPr>
          </a:p>
          <a:p>
            <a:r>
              <a:rPr lang="en-GB" sz="800" b="1" dirty="0">
                <a:latin typeface="Abadi" panose="020B0604020104020204" pitchFamily="34" charset="0"/>
              </a:rPr>
              <a:t>Student Number:2408648</a:t>
            </a:r>
          </a:p>
          <a:p>
            <a:endParaRPr lang="en-GB" sz="800" b="1" dirty="0">
              <a:latin typeface="Abadi" panose="020B0604020104020204" pitchFamily="34" charset="0"/>
            </a:endParaRPr>
          </a:p>
          <a:p>
            <a:r>
              <a:rPr lang="en-GB" sz="800" b="1" dirty="0">
                <a:latin typeface="Abadi" panose="020B0604020104020204" pitchFamily="34" charset="0"/>
              </a:rPr>
              <a:t>Module code: LCLM 5006</a:t>
            </a:r>
          </a:p>
          <a:p>
            <a:endParaRPr lang="en-GB" sz="800" b="1" dirty="0">
              <a:latin typeface="Abadi" panose="020B0604020104020204" pitchFamily="34" charset="0"/>
            </a:endParaRPr>
          </a:p>
          <a:p>
            <a:r>
              <a:rPr lang="en-GB" sz="800" b="1" dirty="0">
                <a:latin typeface="Abadi" panose="020B0604020104020204" pitchFamily="34" charset="0"/>
              </a:rPr>
              <a:t>Lecturer: Nishi Ramsurrun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16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Abadi</vt:lpstr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serigne gueye</cp:lastModifiedBy>
  <cp:revision>3</cp:revision>
  <dcterms:created xsi:type="dcterms:W3CDTF">2013-01-27T09:14:16Z</dcterms:created>
  <dcterms:modified xsi:type="dcterms:W3CDTF">2026-06-12T21:40:33Z</dcterms:modified>
  <cp:category/>
</cp:coreProperties>
</file>