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2930366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1239C-99AC-44EF-A6E3-DA2A6FAC7A8A}" v="177" dt="2024-07-03T05:44:13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8" d="100"/>
          <a:sy n="18" d="100"/>
        </p:scale>
        <p:origin x="313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s, Charlie" userId="fbc84dc4-d9a2-420a-afbe-0acb5134a708" providerId="ADAL" clId="{00C1239C-99AC-44EF-A6E3-DA2A6FAC7A8A}"/>
    <pc:docChg chg="undo custSel addSld delSld modSld">
      <pc:chgData name="Richards, Charlie" userId="fbc84dc4-d9a2-420a-afbe-0acb5134a708" providerId="ADAL" clId="{00C1239C-99AC-44EF-A6E3-DA2A6FAC7A8A}" dt="2024-07-03T05:45:30.532" v="1350" actId="1076"/>
      <pc:docMkLst>
        <pc:docMk/>
      </pc:docMkLst>
      <pc:sldChg chg="del">
        <pc:chgData name="Richards, Charlie" userId="fbc84dc4-d9a2-420a-afbe-0acb5134a708" providerId="ADAL" clId="{00C1239C-99AC-44EF-A6E3-DA2A6FAC7A8A}" dt="2024-07-02T14:22:56.403" v="12" actId="47"/>
        <pc:sldMkLst>
          <pc:docMk/>
          <pc:sldMk cId="3899233580" sldId="256"/>
        </pc:sldMkLst>
      </pc:sldChg>
      <pc:sldChg chg="addSp delSp modSp new mod setBg">
        <pc:chgData name="Richards, Charlie" userId="fbc84dc4-d9a2-420a-afbe-0acb5134a708" providerId="ADAL" clId="{00C1239C-99AC-44EF-A6E3-DA2A6FAC7A8A}" dt="2024-07-03T05:45:30.532" v="1350" actId="1076"/>
        <pc:sldMkLst>
          <pc:docMk/>
          <pc:sldMk cId="3268111582" sldId="257"/>
        </pc:sldMkLst>
        <pc:spChg chg="del mod">
          <ac:chgData name="Richards, Charlie" userId="fbc84dc4-d9a2-420a-afbe-0acb5134a708" providerId="ADAL" clId="{00C1239C-99AC-44EF-A6E3-DA2A6FAC7A8A}" dt="2024-07-02T14:22:41.851" v="5" actId="478"/>
          <ac:spMkLst>
            <pc:docMk/>
            <pc:sldMk cId="3268111582" sldId="257"/>
            <ac:spMk id="2" creationId="{1DF33B37-704D-257C-B903-75A9164F971A}"/>
          </ac:spMkLst>
        </pc:spChg>
        <pc:spChg chg="add mod">
          <ac:chgData name="Richards, Charlie" userId="fbc84dc4-d9a2-420a-afbe-0acb5134a708" providerId="ADAL" clId="{00C1239C-99AC-44EF-A6E3-DA2A6FAC7A8A}" dt="2024-07-03T05:24:33.833" v="929" actId="20577"/>
          <ac:spMkLst>
            <pc:docMk/>
            <pc:sldMk cId="3268111582" sldId="257"/>
            <ac:spMk id="2" creationId="{E7DF6F68-8C79-A1E2-E842-6646A6E114D6}"/>
          </ac:spMkLst>
        </pc:spChg>
        <pc:spChg chg="add mod">
          <ac:chgData name="Richards, Charlie" userId="fbc84dc4-d9a2-420a-afbe-0acb5134a708" providerId="ADAL" clId="{00C1239C-99AC-44EF-A6E3-DA2A6FAC7A8A}" dt="2024-07-03T05:27:37.149" v="963"/>
          <ac:spMkLst>
            <pc:docMk/>
            <pc:sldMk cId="3268111582" sldId="257"/>
            <ac:spMk id="3" creationId="{58891C0E-55AA-FFD8-3616-AC4EF4D8BEBE}"/>
          </ac:spMkLst>
        </pc:spChg>
        <pc:spChg chg="del">
          <ac:chgData name="Richards, Charlie" userId="fbc84dc4-d9a2-420a-afbe-0acb5134a708" providerId="ADAL" clId="{00C1239C-99AC-44EF-A6E3-DA2A6FAC7A8A}" dt="2024-07-02T14:22:41.851" v="5" actId="478"/>
          <ac:spMkLst>
            <pc:docMk/>
            <pc:sldMk cId="3268111582" sldId="257"/>
            <ac:spMk id="3" creationId="{78163A15-E361-9EB4-2B50-1C86FE965553}"/>
          </ac:spMkLst>
        </pc:spChg>
        <pc:spChg chg="add mod">
          <ac:chgData name="Richards, Charlie" userId="fbc84dc4-d9a2-420a-afbe-0acb5134a708" providerId="ADAL" clId="{00C1239C-99AC-44EF-A6E3-DA2A6FAC7A8A}" dt="2024-07-03T05:24:36.959" v="931" actId="20577"/>
          <ac:spMkLst>
            <pc:docMk/>
            <pc:sldMk cId="3268111582" sldId="257"/>
            <ac:spMk id="4" creationId="{BAE8CCCA-897E-17AC-83AF-9E56B3B2818D}"/>
          </ac:spMkLst>
        </pc:spChg>
        <pc:spChg chg="add mod">
          <ac:chgData name="Richards, Charlie" userId="fbc84dc4-d9a2-420a-afbe-0acb5134a708" providerId="ADAL" clId="{00C1239C-99AC-44EF-A6E3-DA2A6FAC7A8A}" dt="2024-07-03T05:30:53.933" v="964"/>
          <ac:spMkLst>
            <pc:docMk/>
            <pc:sldMk cId="3268111582" sldId="257"/>
            <ac:spMk id="6" creationId="{3EF64204-D5DE-91C5-FDFD-F74BADEDB6BB}"/>
          </ac:spMkLst>
        </pc:spChg>
        <pc:spChg chg="add del mod">
          <ac:chgData name="Richards, Charlie" userId="fbc84dc4-d9a2-420a-afbe-0acb5134a708" providerId="ADAL" clId="{00C1239C-99AC-44EF-A6E3-DA2A6FAC7A8A}" dt="2024-07-02T14:23:33.350" v="15" actId="478"/>
          <ac:spMkLst>
            <pc:docMk/>
            <pc:sldMk cId="3268111582" sldId="257"/>
            <ac:spMk id="6" creationId="{41E85577-BE63-6E85-4498-86C32AAF5D90}"/>
          </ac:spMkLst>
        </pc:spChg>
        <pc:spChg chg="add mod">
          <ac:chgData name="Richards, Charlie" userId="fbc84dc4-d9a2-420a-afbe-0acb5134a708" providerId="ADAL" clId="{00C1239C-99AC-44EF-A6E3-DA2A6FAC7A8A}" dt="2024-07-03T05:26:01.766" v="945" actId="14100"/>
          <ac:spMkLst>
            <pc:docMk/>
            <pc:sldMk cId="3268111582" sldId="257"/>
            <ac:spMk id="7" creationId="{7258C16C-C3F2-1C8F-E401-5EC40AE89B77}"/>
          </ac:spMkLst>
        </pc:spChg>
        <pc:spChg chg="add del mod">
          <ac:chgData name="Richards, Charlie" userId="fbc84dc4-d9a2-420a-afbe-0acb5134a708" providerId="ADAL" clId="{00C1239C-99AC-44EF-A6E3-DA2A6FAC7A8A}" dt="2024-07-02T14:23:33.350" v="17"/>
          <ac:spMkLst>
            <pc:docMk/>
            <pc:sldMk cId="3268111582" sldId="257"/>
            <ac:spMk id="7" creationId="{B76BA42A-1372-1885-ACED-2AE0CD10E658}"/>
          </ac:spMkLst>
        </pc:spChg>
        <pc:spChg chg="add mod">
          <ac:chgData name="Richards, Charlie" userId="fbc84dc4-d9a2-420a-afbe-0acb5134a708" providerId="ADAL" clId="{00C1239C-99AC-44EF-A6E3-DA2A6FAC7A8A}" dt="2024-07-02T14:58:00.054" v="925" actId="113"/>
          <ac:spMkLst>
            <pc:docMk/>
            <pc:sldMk cId="3268111582" sldId="257"/>
            <ac:spMk id="8" creationId="{8CDB57F1-DA95-AE51-208A-6DBA505D0AB4}"/>
          </ac:spMkLst>
        </pc:spChg>
        <pc:spChg chg="add mod">
          <ac:chgData name="Richards, Charlie" userId="fbc84dc4-d9a2-420a-afbe-0acb5134a708" providerId="ADAL" clId="{00C1239C-99AC-44EF-A6E3-DA2A6FAC7A8A}" dt="2024-07-02T14:31:03.299" v="231" actId="14100"/>
          <ac:spMkLst>
            <pc:docMk/>
            <pc:sldMk cId="3268111582" sldId="257"/>
            <ac:spMk id="9" creationId="{282A6201-C131-004A-E7B1-F013047AF081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10" creationId="{5262984A-A839-82F8-7480-69873D92653B}"/>
          </ac:spMkLst>
        </pc:spChg>
        <pc:spChg chg="add mod">
          <ac:chgData name="Richards, Charlie" userId="fbc84dc4-d9a2-420a-afbe-0acb5134a708" providerId="ADAL" clId="{00C1239C-99AC-44EF-A6E3-DA2A6FAC7A8A}" dt="2024-07-02T14:54:41.727" v="789" actId="404"/>
          <ac:spMkLst>
            <pc:docMk/>
            <pc:sldMk cId="3268111582" sldId="257"/>
            <ac:spMk id="11" creationId="{70BEA8BA-A050-B810-96B4-F17DAD246247}"/>
          </ac:spMkLst>
        </pc:spChg>
        <pc:spChg chg="add mod">
          <ac:chgData name="Richards, Charlie" userId="fbc84dc4-d9a2-420a-afbe-0acb5134a708" providerId="ADAL" clId="{00C1239C-99AC-44EF-A6E3-DA2A6FAC7A8A}" dt="2024-07-02T14:33:14.399" v="405" actId="20577"/>
          <ac:spMkLst>
            <pc:docMk/>
            <pc:sldMk cId="3268111582" sldId="257"/>
            <ac:spMk id="12" creationId="{A0EC7F1A-ECE1-4EFE-C940-8BC481208F88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13" creationId="{E0F866F9-1F80-AA33-DC41-FC46B9B8F237}"/>
          </ac:spMkLst>
        </pc:spChg>
        <pc:spChg chg="add mod">
          <ac:chgData name="Richards, Charlie" userId="fbc84dc4-d9a2-420a-afbe-0acb5134a708" providerId="ADAL" clId="{00C1239C-99AC-44EF-A6E3-DA2A6FAC7A8A}" dt="2024-07-02T14:54:47.279" v="790" actId="404"/>
          <ac:spMkLst>
            <pc:docMk/>
            <pc:sldMk cId="3268111582" sldId="257"/>
            <ac:spMk id="14" creationId="{0B585E16-B4B1-7A55-1770-70897692A6D2}"/>
          </ac:spMkLst>
        </pc:spChg>
        <pc:spChg chg="add mod">
          <ac:chgData name="Richards, Charlie" userId="fbc84dc4-d9a2-420a-afbe-0acb5134a708" providerId="ADAL" clId="{00C1239C-99AC-44EF-A6E3-DA2A6FAC7A8A}" dt="2024-07-02T14:34:19.807" v="445" actId="20577"/>
          <ac:spMkLst>
            <pc:docMk/>
            <pc:sldMk cId="3268111582" sldId="257"/>
            <ac:spMk id="15" creationId="{680C7CB9-4975-1FB6-CE4C-F60EF29047EE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16" creationId="{1FDF35A5-4753-E9D4-946E-3A2A0D3BA40D}"/>
          </ac:spMkLst>
        </pc:spChg>
        <pc:spChg chg="add mod">
          <ac:chgData name="Richards, Charlie" userId="fbc84dc4-d9a2-420a-afbe-0acb5134a708" providerId="ADAL" clId="{00C1239C-99AC-44EF-A6E3-DA2A6FAC7A8A}" dt="2024-07-02T14:54:50.900" v="791" actId="404"/>
          <ac:spMkLst>
            <pc:docMk/>
            <pc:sldMk cId="3268111582" sldId="257"/>
            <ac:spMk id="17" creationId="{02742EAF-03A5-7F34-3E07-577056E0CA49}"/>
          </ac:spMkLst>
        </pc:spChg>
        <pc:spChg chg="add mod">
          <ac:chgData name="Richards, Charlie" userId="fbc84dc4-d9a2-420a-afbe-0acb5134a708" providerId="ADAL" clId="{00C1239C-99AC-44EF-A6E3-DA2A6FAC7A8A}" dt="2024-07-03T05:31:58.383" v="966" actId="20577"/>
          <ac:spMkLst>
            <pc:docMk/>
            <pc:sldMk cId="3268111582" sldId="257"/>
            <ac:spMk id="18" creationId="{D0B73A94-69D2-8842-F997-D4D83C55DB4A}"/>
          </ac:spMkLst>
        </pc:spChg>
        <pc:spChg chg="add del">
          <ac:chgData name="Richards, Charlie" userId="fbc84dc4-d9a2-420a-afbe-0acb5134a708" providerId="ADAL" clId="{00C1239C-99AC-44EF-A6E3-DA2A6FAC7A8A}" dt="2024-07-02T14:39:58.132" v="486"/>
          <ac:spMkLst>
            <pc:docMk/>
            <pc:sldMk cId="3268111582" sldId="257"/>
            <ac:spMk id="18" creationId="{EC432EC3-D8C1-6D00-69C5-49E926001CA3}"/>
          </ac:spMkLst>
        </pc:spChg>
        <pc:spChg chg="add mod">
          <ac:chgData name="Richards, Charlie" userId="fbc84dc4-d9a2-420a-afbe-0acb5134a708" providerId="ADAL" clId="{00C1239C-99AC-44EF-A6E3-DA2A6FAC7A8A}" dt="2024-07-02T14:46:46.267" v="652" actId="1076"/>
          <ac:spMkLst>
            <pc:docMk/>
            <pc:sldMk cId="3268111582" sldId="257"/>
            <ac:spMk id="19" creationId="{F0E33654-C368-A2E6-F0E9-A952493B9A22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20" creationId="{1B64B305-AAFD-FB4E-4A57-4A5599667A8B}"/>
          </ac:spMkLst>
        </pc:spChg>
        <pc:spChg chg="add mod">
          <ac:chgData name="Richards, Charlie" userId="fbc84dc4-d9a2-420a-afbe-0acb5134a708" providerId="ADAL" clId="{00C1239C-99AC-44EF-A6E3-DA2A6FAC7A8A}" dt="2024-07-02T14:54:54.181" v="792" actId="404"/>
          <ac:spMkLst>
            <pc:docMk/>
            <pc:sldMk cId="3268111582" sldId="257"/>
            <ac:spMk id="21" creationId="{00939769-5C63-20AC-6F54-AA1FA2D5803E}"/>
          </ac:spMkLst>
        </pc:spChg>
        <pc:spChg chg="add mod">
          <ac:chgData name="Richards, Charlie" userId="fbc84dc4-d9a2-420a-afbe-0acb5134a708" providerId="ADAL" clId="{00C1239C-99AC-44EF-A6E3-DA2A6FAC7A8A}" dt="2024-07-02T14:46:30.523" v="650" actId="1076"/>
          <ac:spMkLst>
            <pc:docMk/>
            <pc:sldMk cId="3268111582" sldId="257"/>
            <ac:spMk id="22" creationId="{375E1D68-519D-D3B5-C761-7B45CBD6F8A2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23" creationId="{05F0773B-FB72-1157-0150-41BBF118240C}"/>
          </ac:spMkLst>
        </pc:spChg>
        <pc:spChg chg="add mod">
          <ac:chgData name="Richards, Charlie" userId="fbc84dc4-d9a2-420a-afbe-0acb5134a708" providerId="ADAL" clId="{00C1239C-99AC-44EF-A6E3-DA2A6FAC7A8A}" dt="2024-07-02T14:54:57.739" v="793" actId="404"/>
          <ac:spMkLst>
            <pc:docMk/>
            <pc:sldMk cId="3268111582" sldId="257"/>
            <ac:spMk id="24" creationId="{4D4E23EF-52C3-ED14-B108-1EECE4FAA639}"/>
          </ac:spMkLst>
        </pc:spChg>
        <pc:spChg chg="add mod">
          <ac:chgData name="Richards, Charlie" userId="fbc84dc4-d9a2-420a-afbe-0acb5134a708" providerId="ADAL" clId="{00C1239C-99AC-44EF-A6E3-DA2A6FAC7A8A}" dt="2024-07-02T14:53:27.032" v="733" actId="1076"/>
          <ac:spMkLst>
            <pc:docMk/>
            <pc:sldMk cId="3268111582" sldId="257"/>
            <ac:spMk id="25" creationId="{7969BBD0-489B-F328-C2C8-062E362C3C35}"/>
          </ac:spMkLst>
        </pc:spChg>
        <pc:spChg chg="add mod">
          <ac:chgData name="Richards, Charlie" userId="fbc84dc4-d9a2-420a-afbe-0acb5134a708" providerId="ADAL" clId="{00C1239C-99AC-44EF-A6E3-DA2A6FAC7A8A}" dt="2024-07-02T14:55:02.492" v="794" actId="404"/>
          <ac:spMkLst>
            <pc:docMk/>
            <pc:sldMk cId="3268111582" sldId="257"/>
            <ac:spMk id="26" creationId="{D2446ECB-0B96-45C9-C73A-1A2B7E332C00}"/>
          </ac:spMkLst>
        </pc:spChg>
        <pc:spChg chg="add mod">
          <ac:chgData name="Richards, Charlie" userId="fbc84dc4-d9a2-420a-afbe-0acb5134a708" providerId="ADAL" clId="{00C1239C-99AC-44EF-A6E3-DA2A6FAC7A8A}" dt="2024-07-02T14:51:05.508" v="690" actId="1076"/>
          <ac:spMkLst>
            <pc:docMk/>
            <pc:sldMk cId="3268111582" sldId="257"/>
            <ac:spMk id="27" creationId="{51BD66BB-3D16-B992-3449-43F1F3C95623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28" creationId="{364B96B2-6BFE-98CB-8A70-D7F1BC4AC50B}"/>
          </ac:spMkLst>
        </pc:spChg>
        <pc:spChg chg="add del mod">
          <ac:chgData name="Richards, Charlie" userId="fbc84dc4-d9a2-420a-afbe-0acb5134a708" providerId="ADAL" clId="{00C1239C-99AC-44EF-A6E3-DA2A6FAC7A8A}" dt="2024-07-03T05:26:06.813" v="947" actId="478"/>
          <ac:spMkLst>
            <pc:docMk/>
            <pc:sldMk cId="3268111582" sldId="257"/>
            <ac:spMk id="28" creationId="{9D34678B-6B00-E145-33E7-5F5E6A0AA64D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29" creationId="{11004E50-5832-5D40-1CC7-157B7E5A3569}"/>
          </ac:spMkLst>
        </pc:spChg>
        <pc:spChg chg="add mod">
          <ac:chgData name="Richards, Charlie" userId="fbc84dc4-d9a2-420a-afbe-0acb5134a708" providerId="ADAL" clId="{00C1239C-99AC-44EF-A6E3-DA2A6FAC7A8A}" dt="2024-07-03T05:32:22.572" v="967"/>
          <ac:spMkLst>
            <pc:docMk/>
            <pc:sldMk cId="3268111582" sldId="257"/>
            <ac:spMk id="29" creationId="{1339DD39-4A72-BC23-2808-7ACC66C2B0B8}"/>
          </ac:spMkLst>
        </pc:spChg>
        <pc:spChg chg="add del mod">
          <ac:chgData name="Richards, Charlie" userId="fbc84dc4-d9a2-420a-afbe-0acb5134a708" providerId="ADAL" clId="{00C1239C-99AC-44EF-A6E3-DA2A6FAC7A8A}" dt="2024-07-03T05:26:21.600" v="955" actId="478"/>
          <ac:spMkLst>
            <pc:docMk/>
            <pc:sldMk cId="3268111582" sldId="257"/>
            <ac:spMk id="30" creationId="{3DC9DAA5-1EBC-2C38-FCE5-A2396241301B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0" creationId="{9BC37C7A-7F3C-BF47-4455-B1BCE701A7BB}"/>
          </ac:spMkLst>
        </pc:spChg>
        <pc:spChg chg="add mod">
          <ac:chgData name="Richards, Charlie" userId="fbc84dc4-d9a2-420a-afbe-0acb5134a708" providerId="ADAL" clId="{00C1239C-99AC-44EF-A6E3-DA2A6FAC7A8A}" dt="2024-07-03T05:32:45.701" v="969"/>
          <ac:spMkLst>
            <pc:docMk/>
            <pc:sldMk cId="3268111582" sldId="257"/>
            <ac:spMk id="31" creationId="{4325C1C5-BB2E-570D-709E-9567780E982A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1" creationId="{9FC0DE18-CB77-01C9-9E10-0FAD0BA75C68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2" creationId="{9D82988C-D4EC-27A7-25EF-D5E02A17403A}"/>
          </ac:spMkLst>
        </pc:spChg>
        <pc:spChg chg="add mod">
          <ac:chgData name="Richards, Charlie" userId="fbc84dc4-d9a2-420a-afbe-0acb5134a708" providerId="ADAL" clId="{00C1239C-99AC-44EF-A6E3-DA2A6FAC7A8A}" dt="2024-07-03T05:26:17.466" v="953" actId="20577"/>
          <ac:spMkLst>
            <pc:docMk/>
            <pc:sldMk cId="3268111582" sldId="257"/>
            <ac:spMk id="32" creationId="{AC83A625-A123-783C-688D-FBE270442F7D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3" creationId="{6D02AE1C-55AC-1D16-CA91-9FCDE4E0B7E1}"/>
          </ac:spMkLst>
        </pc:spChg>
        <pc:spChg chg="add mod">
          <ac:chgData name="Richards, Charlie" userId="fbc84dc4-d9a2-420a-afbe-0acb5134a708" providerId="ADAL" clId="{00C1239C-99AC-44EF-A6E3-DA2A6FAC7A8A}" dt="2024-07-03T05:26:30.233" v="958" actId="20577"/>
          <ac:spMkLst>
            <pc:docMk/>
            <pc:sldMk cId="3268111582" sldId="257"/>
            <ac:spMk id="33" creationId="{C64B3366-6D05-6C40-CB38-29D34AD46517}"/>
          </ac:spMkLst>
        </pc:spChg>
        <pc:spChg chg="add mod">
          <ac:chgData name="Richards, Charlie" userId="fbc84dc4-d9a2-420a-afbe-0acb5134a708" providerId="ADAL" clId="{00C1239C-99AC-44EF-A6E3-DA2A6FAC7A8A}" dt="2024-07-03T05:36:37.395" v="971" actId="1076"/>
          <ac:spMkLst>
            <pc:docMk/>
            <pc:sldMk cId="3268111582" sldId="257"/>
            <ac:spMk id="34" creationId="{277F63B8-9438-3758-8DDA-B02A3952A1B2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4" creationId="{B7AFC7BB-4C5D-4134-8325-98DCBE790D0B}"/>
          </ac:spMkLst>
        </pc:spChg>
        <pc:spChg chg="add mod">
          <ac:chgData name="Richards, Charlie" userId="fbc84dc4-d9a2-420a-afbe-0acb5134a708" providerId="ADAL" clId="{00C1239C-99AC-44EF-A6E3-DA2A6FAC7A8A}" dt="2024-07-03T05:36:45.431" v="973" actId="1076"/>
          <ac:spMkLst>
            <pc:docMk/>
            <pc:sldMk cId="3268111582" sldId="257"/>
            <ac:spMk id="35" creationId="{0EAE248E-18BD-434F-1FD0-EED2A597F3B1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5" creationId="{C64DF5CF-2EB3-3671-CA2A-B7D8280FDCC2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6" creationId="{14FDF423-2BB8-42D9-4F8D-E56AFB04B015}"/>
          </ac:spMkLst>
        </pc:spChg>
        <pc:spChg chg="add mod">
          <ac:chgData name="Richards, Charlie" userId="fbc84dc4-d9a2-420a-afbe-0acb5134a708" providerId="ADAL" clId="{00C1239C-99AC-44EF-A6E3-DA2A6FAC7A8A}" dt="2024-07-03T05:38:11.583" v="975" actId="1076"/>
          <ac:spMkLst>
            <pc:docMk/>
            <pc:sldMk cId="3268111582" sldId="257"/>
            <ac:spMk id="36" creationId="{6FBB6BE3-A81E-54E3-BD64-9F50129B2478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7" creationId="{4EC78AE7-9FF5-FDB3-5B8E-C07C036DFCBE}"/>
          </ac:spMkLst>
        </pc:spChg>
        <pc:spChg chg="add mod">
          <ac:chgData name="Richards, Charlie" userId="fbc84dc4-d9a2-420a-afbe-0acb5134a708" providerId="ADAL" clId="{00C1239C-99AC-44EF-A6E3-DA2A6FAC7A8A}" dt="2024-07-03T05:38:19.104" v="977" actId="1076"/>
          <ac:spMkLst>
            <pc:docMk/>
            <pc:sldMk cId="3268111582" sldId="257"/>
            <ac:spMk id="37" creationId="{F1DF369C-08BB-804B-4F45-D81EEB706AAD}"/>
          </ac:spMkLst>
        </pc:spChg>
        <pc:spChg chg="add mod">
          <ac:chgData name="Richards, Charlie" userId="fbc84dc4-d9a2-420a-afbe-0acb5134a708" providerId="ADAL" clId="{00C1239C-99AC-44EF-A6E3-DA2A6FAC7A8A}" dt="2024-07-03T05:38:26.399" v="979" actId="1076"/>
          <ac:spMkLst>
            <pc:docMk/>
            <pc:sldMk cId="3268111582" sldId="257"/>
            <ac:spMk id="38" creationId="{6CB1845D-C2A5-AD20-7069-3E4061F1BA56}"/>
          </ac:spMkLst>
        </pc:spChg>
        <pc:spChg chg="add del mod">
          <ac:chgData name="Richards, Charlie" userId="fbc84dc4-d9a2-420a-afbe-0acb5134a708" providerId="ADAL" clId="{00C1239C-99AC-44EF-A6E3-DA2A6FAC7A8A}" dt="2024-07-02T14:53:13.423" v="732" actId="478"/>
          <ac:spMkLst>
            <pc:docMk/>
            <pc:sldMk cId="3268111582" sldId="257"/>
            <ac:spMk id="38" creationId="{931FC704-7C43-512A-A5C8-FCF5B63B565A}"/>
          </ac:spMkLst>
        </pc:spChg>
        <pc:spChg chg="add mod">
          <ac:chgData name="Richards, Charlie" userId="fbc84dc4-d9a2-420a-afbe-0acb5134a708" providerId="ADAL" clId="{00C1239C-99AC-44EF-A6E3-DA2A6FAC7A8A}" dt="2024-07-02T14:55:27.304" v="800" actId="1076"/>
          <ac:spMkLst>
            <pc:docMk/>
            <pc:sldMk cId="3268111582" sldId="257"/>
            <ac:spMk id="39" creationId="{22A29E02-2304-44C5-4042-5975669C346C}"/>
          </ac:spMkLst>
        </pc:spChg>
        <pc:spChg chg="add mod">
          <ac:chgData name="Richards, Charlie" userId="fbc84dc4-d9a2-420a-afbe-0acb5134a708" providerId="ADAL" clId="{00C1239C-99AC-44EF-A6E3-DA2A6FAC7A8A}" dt="2024-07-02T14:55:27.304" v="800" actId="1076"/>
          <ac:spMkLst>
            <pc:docMk/>
            <pc:sldMk cId="3268111582" sldId="257"/>
            <ac:spMk id="40" creationId="{2AFA7E39-B74F-982D-A6D8-B5A6422C22DF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1" creationId="{7A98931B-8A59-D076-25BF-EC9688E58F31}"/>
          </ac:spMkLst>
        </pc:spChg>
        <pc:spChg chg="add del">
          <ac:chgData name="Richards, Charlie" userId="fbc84dc4-d9a2-420a-afbe-0acb5134a708" providerId="ADAL" clId="{00C1239C-99AC-44EF-A6E3-DA2A6FAC7A8A}" dt="2024-07-03T05:40:38.918" v="989" actId="478"/>
          <ac:spMkLst>
            <pc:docMk/>
            <pc:sldMk cId="3268111582" sldId="257"/>
            <ac:spMk id="41" creationId="{ADA43ACF-7059-24CE-CE2A-0C3DB785DE7B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2" creationId="{20A00311-F481-FFB7-138A-DBAE8917A683}"/>
          </ac:spMkLst>
        </pc:spChg>
        <pc:spChg chg="add del mod">
          <ac:chgData name="Richards, Charlie" userId="fbc84dc4-d9a2-420a-afbe-0acb5134a708" providerId="ADAL" clId="{00C1239C-99AC-44EF-A6E3-DA2A6FAC7A8A}" dt="2024-07-03T05:41:19.117" v="994" actId="478"/>
          <ac:spMkLst>
            <pc:docMk/>
            <pc:sldMk cId="3268111582" sldId="257"/>
            <ac:spMk id="42" creationId="{C26F81E1-BBBD-9343-152D-187D41B1615C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3" creationId="{0E93ED56-DADA-3C7F-16DA-5DE2DC8301E6}"/>
          </ac:spMkLst>
        </pc:spChg>
        <pc:spChg chg="add mod">
          <ac:chgData name="Richards, Charlie" userId="fbc84dc4-d9a2-420a-afbe-0acb5134a708" providerId="ADAL" clId="{00C1239C-99AC-44EF-A6E3-DA2A6FAC7A8A}" dt="2024-07-03T05:45:30.532" v="1350" actId="1076"/>
          <ac:spMkLst>
            <pc:docMk/>
            <pc:sldMk cId="3268111582" sldId="257"/>
            <ac:spMk id="43" creationId="{69F3841D-D71B-0FA9-B565-FB3BA8F3976D}"/>
          </ac:spMkLst>
        </pc:spChg>
        <pc:spChg chg="add mod">
          <ac:chgData name="Richards, Charlie" userId="fbc84dc4-d9a2-420a-afbe-0acb5134a708" providerId="ADAL" clId="{00C1239C-99AC-44EF-A6E3-DA2A6FAC7A8A}" dt="2024-07-03T05:45:30.532" v="1350" actId="1076"/>
          <ac:spMkLst>
            <pc:docMk/>
            <pc:sldMk cId="3268111582" sldId="257"/>
            <ac:spMk id="44" creationId="{41640262-1E77-2538-A53C-1E74362DB524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4" creationId="{98F98B7F-3B70-D2D2-E99F-38249C9F9EF6}"/>
          </ac:spMkLst>
        </pc:spChg>
        <pc:spChg chg="add del mod">
          <ac:chgData name="Richards, Charlie" userId="fbc84dc4-d9a2-420a-afbe-0acb5134a708" providerId="ADAL" clId="{00C1239C-99AC-44EF-A6E3-DA2A6FAC7A8A}" dt="2024-07-02T14:55:17.219" v="798" actId="478"/>
          <ac:spMkLst>
            <pc:docMk/>
            <pc:sldMk cId="3268111582" sldId="257"/>
            <ac:spMk id="45" creationId="{EA92C977-2D14-8D50-DBCD-8257D4C2FA34}"/>
          </ac:spMkLst>
        </pc:spChg>
        <pc:spChg chg="add del mod">
          <ac:chgData name="Richards, Charlie" userId="fbc84dc4-d9a2-420a-afbe-0acb5134a708" providerId="ADAL" clId="{00C1239C-99AC-44EF-A6E3-DA2A6FAC7A8A}" dt="2024-07-02T14:55:09.391" v="795" actId="478"/>
          <ac:spMkLst>
            <pc:docMk/>
            <pc:sldMk cId="3268111582" sldId="257"/>
            <ac:spMk id="46" creationId="{96A7F9F0-67A4-FAA8-2225-C57E912D56A6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7" creationId="{28B7D590-7E38-13D9-8BDC-E15EA018F02D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8" creationId="{35F01EB9-911F-D505-37F9-A6D1C7403572}"/>
          </ac:spMkLst>
        </pc:spChg>
        <pc:spChg chg="add del mod">
          <ac:chgData name="Richards, Charlie" userId="fbc84dc4-d9a2-420a-afbe-0acb5134a708" providerId="ADAL" clId="{00C1239C-99AC-44EF-A6E3-DA2A6FAC7A8A}" dt="2024-07-02T14:55:12.095" v="796" actId="478"/>
          <ac:spMkLst>
            <pc:docMk/>
            <pc:sldMk cId="3268111582" sldId="257"/>
            <ac:spMk id="49" creationId="{C6C9437D-5C77-7A3E-F7D7-1A8E341A6C1F}"/>
          </ac:spMkLst>
        </pc:spChg>
        <pc:spChg chg="add del mod">
          <ac:chgData name="Richards, Charlie" userId="fbc84dc4-d9a2-420a-afbe-0acb5134a708" providerId="ADAL" clId="{00C1239C-99AC-44EF-A6E3-DA2A6FAC7A8A}" dt="2024-07-02T14:55:14.225" v="797" actId="478"/>
          <ac:spMkLst>
            <pc:docMk/>
            <pc:sldMk cId="3268111582" sldId="257"/>
            <ac:spMk id="50" creationId="{3E01EE04-A585-68DD-D6CF-F448CAF5CE21}"/>
          </ac:spMkLst>
        </pc:spChg>
        <pc:spChg chg="add mod">
          <ac:chgData name="Richards, Charlie" userId="fbc84dc4-d9a2-420a-afbe-0acb5134a708" providerId="ADAL" clId="{00C1239C-99AC-44EF-A6E3-DA2A6FAC7A8A}" dt="2024-07-02T14:55:53.677" v="804" actId="1076"/>
          <ac:spMkLst>
            <pc:docMk/>
            <pc:sldMk cId="3268111582" sldId="257"/>
            <ac:spMk id="51" creationId="{044CA5FD-5D85-F771-33EC-1AE79EAB8216}"/>
          </ac:spMkLst>
        </pc:spChg>
        <pc:picChg chg="add mod modCrop">
          <ac:chgData name="Richards, Charlie" userId="fbc84dc4-d9a2-420a-afbe-0acb5134a708" providerId="ADAL" clId="{00C1239C-99AC-44EF-A6E3-DA2A6FAC7A8A}" dt="2024-07-02T14:27:23.381" v="202" actId="692"/>
          <ac:picMkLst>
            <pc:docMk/>
            <pc:sldMk cId="3268111582" sldId="257"/>
            <ac:picMk id="5" creationId="{F673E7B3-A104-C889-CCDF-09FC024EE446}"/>
          </ac:picMkLst>
        </pc:picChg>
        <pc:picChg chg="add mod">
          <ac:chgData name="Richards, Charlie" userId="fbc84dc4-d9a2-420a-afbe-0acb5134a708" providerId="ADAL" clId="{00C1239C-99AC-44EF-A6E3-DA2A6FAC7A8A}" dt="2024-07-03T05:39:21.250" v="987" actId="14100"/>
          <ac:picMkLst>
            <pc:docMk/>
            <pc:sldMk cId="3268111582" sldId="257"/>
            <ac:picMk id="1026" creationId="{851FADF7-5708-241E-E252-8630ED98A298}"/>
          </ac:picMkLst>
        </pc:picChg>
      </pc:sldChg>
      <pc:sldChg chg="addSp delSp modSp new del mod">
        <pc:chgData name="Richards, Charlie" userId="fbc84dc4-d9a2-420a-afbe-0acb5134a708" providerId="ADAL" clId="{00C1239C-99AC-44EF-A6E3-DA2A6FAC7A8A}" dt="2024-07-03T05:45:17.486" v="1349" actId="2696"/>
        <pc:sldMkLst>
          <pc:docMk/>
          <pc:sldMk cId="3182158002" sldId="258"/>
        </pc:sldMkLst>
        <pc:spChg chg="del">
          <ac:chgData name="Richards, Charlie" userId="fbc84dc4-d9a2-420a-afbe-0acb5134a708" providerId="ADAL" clId="{00C1239C-99AC-44EF-A6E3-DA2A6FAC7A8A}" dt="2024-07-02T14:57:46.002" v="922" actId="478"/>
          <ac:spMkLst>
            <pc:docMk/>
            <pc:sldMk cId="3182158002" sldId="258"/>
            <ac:spMk id="2" creationId="{0CAE3B75-7022-D009-D4D4-E18030FA55F8}"/>
          </ac:spMkLst>
        </pc:spChg>
        <pc:spChg chg="del">
          <ac:chgData name="Richards, Charlie" userId="fbc84dc4-d9a2-420a-afbe-0acb5134a708" providerId="ADAL" clId="{00C1239C-99AC-44EF-A6E3-DA2A6FAC7A8A}" dt="2024-07-02T14:36:12.556" v="477"/>
          <ac:spMkLst>
            <pc:docMk/>
            <pc:sldMk cId="3182158002" sldId="258"/>
            <ac:spMk id="3" creationId="{1FF41DF6-EEAD-79BA-DCA7-079152D51B36}"/>
          </ac:spMkLst>
        </pc:spChg>
        <pc:spChg chg="add del">
          <ac:chgData name="Richards, Charlie" userId="fbc84dc4-d9a2-420a-afbe-0acb5134a708" providerId="ADAL" clId="{00C1239C-99AC-44EF-A6E3-DA2A6FAC7A8A}" dt="2024-07-02T14:36:10.960" v="476"/>
          <ac:spMkLst>
            <pc:docMk/>
            <pc:sldMk cId="3182158002" sldId="258"/>
            <ac:spMk id="4" creationId="{43AF6485-2B31-1E0C-8080-A2CBB5F7414C}"/>
          </ac:spMkLst>
        </pc:spChg>
        <pc:spChg chg="add mod">
          <ac:chgData name="Richards, Charlie" userId="fbc84dc4-d9a2-420a-afbe-0acb5134a708" providerId="ADAL" clId="{00C1239C-99AC-44EF-A6E3-DA2A6FAC7A8A}" dt="2024-07-03T05:38:39.747" v="980" actId="13926"/>
          <ac:spMkLst>
            <pc:docMk/>
            <pc:sldMk cId="3182158002" sldId="258"/>
            <ac:spMk id="5" creationId="{C16522DC-B941-4266-BE33-1FAEB80E3539}"/>
          </ac:spMkLst>
        </pc:spChg>
        <pc:spChg chg="add mod">
          <ac:chgData name="Richards, Charlie" userId="fbc84dc4-d9a2-420a-afbe-0acb5134a708" providerId="ADAL" clId="{00C1239C-99AC-44EF-A6E3-DA2A6FAC7A8A}" dt="2024-07-02T14:57:43.434" v="921" actId="14100"/>
          <ac:spMkLst>
            <pc:docMk/>
            <pc:sldMk cId="3182158002" sldId="258"/>
            <ac:spMk id="6" creationId="{5ADC8601-B2D8-22B1-EF40-36999DF7D9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32929" y="4736950"/>
            <a:ext cx="22637080" cy="25225684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21151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32929" y="29962634"/>
            <a:ext cx="22637080" cy="10558262"/>
          </a:xfrm>
        </p:spPr>
        <p:txBody>
          <a:bodyPr>
            <a:normAutofit/>
          </a:bodyPr>
          <a:lstStyle>
            <a:lvl1pPr marL="0" indent="0" algn="l">
              <a:buNone/>
              <a:defRPr sz="6409" baseline="0">
                <a:solidFill>
                  <a:schemeClr val="tx1">
                    <a:lumMod val="85000"/>
                  </a:schemeClr>
                </a:solidFill>
              </a:defRPr>
            </a:lvl1pPr>
            <a:lvl2pPr marL="1465189" indent="0" algn="ctr">
              <a:buNone/>
              <a:defRPr sz="6409"/>
            </a:lvl2pPr>
            <a:lvl3pPr marL="2930378" indent="0" algn="ctr">
              <a:buNone/>
              <a:defRPr sz="6409"/>
            </a:lvl3pPr>
            <a:lvl4pPr marL="4395567" indent="0" algn="ctr">
              <a:buNone/>
              <a:defRPr sz="6409"/>
            </a:lvl4pPr>
            <a:lvl5pPr marL="5860755" indent="0" algn="ctr">
              <a:buNone/>
              <a:defRPr sz="6409"/>
            </a:lvl5pPr>
            <a:lvl6pPr marL="7325944" indent="0" algn="ctr">
              <a:buNone/>
              <a:defRPr sz="6409"/>
            </a:lvl6pPr>
            <a:lvl7pPr marL="8791133" indent="0" algn="ctr">
              <a:buNone/>
              <a:defRPr sz="6409"/>
            </a:lvl7pPr>
            <a:lvl8pPr marL="10256322" indent="0" algn="ctr">
              <a:buNone/>
              <a:defRPr sz="6409"/>
            </a:lvl8pPr>
            <a:lvl9pPr marL="11721511" indent="0" algn="ctr">
              <a:buNone/>
              <a:defRPr sz="640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098887" cy="428037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355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082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2929" y="4736950"/>
            <a:ext cx="22637080" cy="25225684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2115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32929" y="29962634"/>
            <a:ext cx="22637080" cy="10558262"/>
          </a:xfrm>
        </p:spPr>
        <p:txBody>
          <a:bodyPr anchor="t">
            <a:normAutofit/>
          </a:bodyPr>
          <a:lstStyle>
            <a:lvl1pPr marL="0" indent="0">
              <a:buNone/>
              <a:defRPr sz="64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465189" indent="0">
              <a:buNone/>
              <a:defRPr sz="5768">
                <a:solidFill>
                  <a:schemeClr val="tx1">
                    <a:tint val="75000"/>
                  </a:schemeClr>
                </a:solidFill>
              </a:defRPr>
            </a:lvl2pPr>
            <a:lvl3pPr marL="2930378" indent="0">
              <a:buNone/>
              <a:defRPr sz="5128">
                <a:solidFill>
                  <a:schemeClr val="tx1">
                    <a:tint val="75000"/>
                  </a:schemeClr>
                </a:solidFill>
              </a:defRPr>
            </a:lvl3pPr>
            <a:lvl4pPr marL="4395567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4pPr>
            <a:lvl5pPr marL="5860755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5pPr>
            <a:lvl6pPr marL="7325944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6pPr>
            <a:lvl7pPr marL="8791133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7pPr>
            <a:lvl8pPr marL="10256322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8pPr>
            <a:lvl9pPr marL="11721511" indent="0">
              <a:buNone/>
              <a:defRPr sz="448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098887" cy="428037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927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32929" y="11414346"/>
            <a:ext cx="10769096" cy="27158588"/>
          </a:xfrm>
        </p:spPr>
        <p:txBody>
          <a:bodyPr/>
          <a:lstStyle>
            <a:lvl1pPr>
              <a:defRPr sz="5768"/>
            </a:lvl1pPr>
            <a:lvl2pPr>
              <a:defRPr sz="5128"/>
            </a:lvl2pPr>
            <a:lvl3pPr>
              <a:defRPr sz="4487"/>
            </a:lvl3pPr>
            <a:lvl4pPr>
              <a:defRPr sz="4487"/>
            </a:lvl4pPr>
            <a:lvl5pPr>
              <a:defRPr sz="4487"/>
            </a:lvl5pPr>
            <a:lvl6pPr>
              <a:defRPr sz="4487"/>
            </a:lvl6pPr>
            <a:lvl7pPr>
              <a:defRPr sz="4487"/>
            </a:lvl7pPr>
            <a:lvl8pPr>
              <a:defRPr sz="4487"/>
            </a:lvl8pPr>
            <a:lvl9pPr>
              <a:defRPr sz="44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5091" y="11414346"/>
            <a:ext cx="10769096" cy="27158588"/>
          </a:xfrm>
        </p:spPr>
        <p:txBody>
          <a:bodyPr/>
          <a:lstStyle>
            <a:lvl1pPr>
              <a:defRPr sz="5768"/>
            </a:lvl1pPr>
            <a:lvl2pPr>
              <a:defRPr sz="5128"/>
            </a:lvl2pPr>
            <a:lvl3pPr>
              <a:defRPr sz="4487"/>
            </a:lvl3pPr>
            <a:lvl4pPr>
              <a:defRPr sz="4487"/>
            </a:lvl4pPr>
            <a:lvl5pPr>
              <a:defRPr sz="4487"/>
            </a:lvl5pPr>
            <a:lvl6pPr>
              <a:defRPr sz="4487"/>
            </a:lvl6pPr>
            <a:lvl7pPr>
              <a:defRPr sz="4487"/>
            </a:lvl7pPr>
            <a:lvl8pPr>
              <a:defRPr sz="4487"/>
            </a:lvl8pPr>
            <a:lvl9pPr>
              <a:defRPr sz="44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38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32929" y="10717699"/>
            <a:ext cx="10769096" cy="4565735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5768" b="0">
                <a:solidFill>
                  <a:schemeClr val="tx2"/>
                </a:solidFill>
              </a:defRPr>
            </a:lvl1pPr>
            <a:lvl2pPr marL="1465189" indent="0">
              <a:buNone/>
              <a:defRPr sz="5768" b="1"/>
            </a:lvl2pPr>
            <a:lvl3pPr marL="2930378" indent="0">
              <a:buNone/>
              <a:defRPr sz="5768" b="1"/>
            </a:lvl3pPr>
            <a:lvl4pPr marL="4395567" indent="0">
              <a:buNone/>
              <a:defRPr sz="5128" b="1"/>
            </a:lvl4pPr>
            <a:lvl5pPr marL="5860755" indent="0">
              <a:buNone/>
              <a:defRPr sz="5128" b="1"/>
            </a:lvl5pPr>
            <a:lvl6pPr marL="7325944" indent="0">
              <a:buNone/>
              <a:defRPr sz="5128" b="1"/>
            </a:lvl6pPr>
            <a:lvl7pPr marL="8791133" indent="0">
              <a:buNone/>
              <a:defRPr sz="5128" b="1"/>
            </a:lvl7pPr>
            <a:lvl8pPr marL="10256322" indent="0">
              <a:buNone/>
              <a:defRPr sz="5128" b="1"/>
            </a:lvl8pPr>
            <a:lvl9pPr marL="11721511" indent="0">
              <a:buNone/>
              <a:defRPr sz="512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32929" y="15650711"/>
            <a:ext cx="10769096" cy="22872676"/>
          </a:xfrm>
        </p:spPr>
        <p:txBody>
          <a:bodyPr/>
          <a:lstStyle>
            <a:lvl1pPr>
              <a:defRPr sz="5768"/>
            </a:lvl1pPr>
            <a:lvl2pPr>
              <a:defRPr sz="5128"/>
            </a:lvl2pPr>
            <a:lvl3pPr>
              <a:defRPr sz="4487"/>
            </a:lvl3pPr>
            <a:lvl4pPr>
              <a:defRPr sz="4487"/>
            </a:lvl4pPr>
            <a:lvl5pPr>
              <a:defRPr sz="4487"/>
            </a:lvl5pPr>
            <a:lvl6pPr>
              <a:defRPr sz="4487"/>
            </a:lvl6pPr>
            <a:lvl7pPr>
              <a:defRPr sz="4487"/>
            </a:lvl7pPr>
            <a:lvl8pPr>
              <a:defRPr sz="4487"/>
            </a:lvl8pPr>
            <a:lvl9pPr>
              <a:defRPr sz="44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14739742" y="10717699"/>
            <a:ext cx="10783748" cy="4565735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5768" b="0" kern="1200" spc="32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2930378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641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4725091" y="15650711"/>
            <a:ext cx="10769096" cy="22872676"/>
          </a:xfrm>
        </p:spPr>
        <p:txBody>
          <a:bodyPr/>
          <a:lstStyle>
            <a:lvl1pPr>
              <a:defRPr sz="5768"/>
            </a:lvl1pPr>
            <a:lvl2pPr>
              <a:defRPr sz="5128"/>
            </a:lvl2pPr>
            <a:lvl3pPr>
              <a:defRPr sz="4487"/>
            </a:lvl3pPr>
            <a:lvl4pPr>
              <a:defRPr sz="4487"/>
            </a:lvl4pPr>
            <a:lvl5pPr>
              <a:defRPr sz="4487"/>
            </a:lvl5pPr>
            <a:lvl6pPr>
              <a:defRPr sz="4487"/>
            </a:lvl6pPr>
            <a:lvl7pPr>
              <a:defRPr sz="4487"/>
            </a:lvl7pPr>
            <a:lvl8pPr>
              <a:defRPr sz="4487"/>
            </a:lvl8pPr>
            <a:lvl9pPr>
              <a:defRPr sz="44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92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8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3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1953" y="2853594"/>
            <a:ext cx="7692212" cy="9987526"/>
          </a:xfrm>
        </p:spPr>
        <p:txBody>
          <a:bodyPr anchor="b">
            <a:normAutofit/>
          </a:bodyPr>
          <a:lstStyle>
            <a:lvl1pPr>
              <a:defRPr sz="8973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26075" y="4280377"/>
            <a:ext cx="14611132" cy="34243010"/>
          </a:xfrm>
        </p:spPr>
        <p:txBody>
          <a:bodyPr/>
          <a:lstStyle>
            <a:lvl1pPr>
              <a:defRPr sz="5768"/>
            </a:lvl1pPr>
            <a:lvl2pPr>
              <a:defRPr sz="5128"/>
            </a:lvl2pPr>
            <a:lvl3pPr>
              <a:defRPr sz="4487"/>
            </a:lvl3pPr>
            <a:lvl4pPr>
              <a:defRPr sz="4487"/>
            </a:lvl4pPr>
            <a:lvl5pPr>
              <a:defRPr sz="4487"/>
            </a:lvl5pPr>
            <a:lvl6pPr>
              <a:defRPr sz="4487"/>
            </a:lvl6pPr>
            <a:lvl7pPr>
              <a:defRPr sz="4487"/>
            </a:lvl7pPr>
            <a:lvl8pPr>
              <a:defRPr sz="4487"/>
            </a:lvl8pPr>
            <a:lvl9pPr>
              <a:defRPr sz="44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21953" y="13105363"/>
            <a:ext cx="7692212" cy="23779875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2564"/>
              </a:spcBef>
              <a:buNone/>
              <a:defRPr sz="4166"/>
            </a:lvl1pPr>
            <a:lvl2pPr marL="1465189" indent="0">
              <a:buNone/>
              <a:defRPr sz="3846"/>
            </a:lvl2pPr>
            <a:lvl3pPr marL="2930378" indent="0">
              <a:buNone/>
              <a:defRPr sz="3205"/>
            </a:lvl3pPr>
            <a:lvl4pPr marL="4395567" indent="0">
              <a:buNone/>
              <a:defRPr sz="2884"/>
            </a:lvl4pPr>
            <a:lvl5pPr marL="5860755" indent="0">
              <a:buNone/>
              <a:defRPr sz="2884"/>
            </a:lvl5pPr>
            <a:lvl6pPr marL="7325944" indent="0">
              <a:buNone/>
              <a:defRPr sz="2884"/>
            </a:lvl6pPr>
            <a:lvl7pPr marL="8791133" indent="0">
              <a:buNone/>
              <a:defRPr sz="2884"/>
            </a:lvl7pPr>
            <a:lvl8pPr marL="10256322" indent="0">
              <a:buNone/>
              <a:defRPr sz="2884"/>
            </a:lvl8pPr>
            <a:lvl9pPr marL="11721511" indent="0">
              <a:buNone/>
              <a:defRPr sz="288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00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1865024"/>
            <a:ext cx="27142518" cy="1093873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7775" y="32816219"/>
            <a:ext cx="23992374" cy="5707168"/>
          </a:xfrm>
        </p:spPr>
        <p:txBody>
          <a:bodyPr anchor="b">
            <a:normAutofit/>
          </a:bodyPr>
          <a:lstStyle>
            <a:lvl1pPr>
              <a:defRPr sz="8973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9"/>
            <a:ext cx="27142518" cy="32011841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10255">
                <a:solidFill>
                  <a:schemeClr val="bg1"/>
                </a:solidFill>
              </a:defRPr>
            </a:lvl1pPr>
            <a:lvl2pPr marL="1465189" indent="0">
              <a:buNone/>
              <a:defRPr sz="8973"/>
            </a:lvl2pPr>
            <a:lvl3pPr marL="2930378" indent="0">
              <a:buNone/>
              <a:defRPr sz="7691"/>
            </a:lvl3pPr>
            <a:lvl4pPr marL="4395567" indent="0">
              <a:buNone/>
              <a:defRPr sz="6409"/>
            </a:lvl4pPr>
            <a:lvl5pPr marL="5860755" indent="0">
              <a:buNone/>
              <a:defRPr sz="6409"/>
            </a:lvl5pPr>
            <a:lvl6pPr marL="7325944" indent="0">
              <a:buNone/>
              <a:defRPr sz="6409"/>
            </a:lvl6pPr>
            <a:lvl7pPr marL="8791133" indent="0">
              <a:buNone/>
              <a:defRPr sz="6409"/>
            </a:lvl7pPr>
            <a:lvl8pPr marL="10256322" indent="0">
              <a:buNone/>
              <a:defRPr sz="6409"/>
            </a:lvl8pPr>
            <a:lvl9pPr marL="11721511" indent="0">
              <a:buNone/>
              <a:defRPr sz="640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7775" y="38126372"/>
            <a:ext cx="23992374" cy="372620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2564"/>
              </a:spcBef>
              <a:buNone/>
              <a:defRPr sz="4166">
                <a:solidFill>
                  <a:schemeClr val="bg1">
                    <a:lumMod val="85000"/>
                  </a:schemeClr>
                </a:solidFill>
              </a:defRPr>
            </a:lvl1pPr>
            <a:lvl2pPr marL="1465189" indent="0">
              <a:buNone/>
              <a:defRPr sz="3846"/>
            </a:lvl2pPr>
            <a:lvl3pPr marL="2930378" indent="0">
              <a:buNone/>
              <a:defRPr sz="3205"/>
            </a:lvl3pPr>
            <a:lvl4pPr marL="4395567" indent="0">
              <a:buNone/>
              <a:defRPr sz="2884"/>
            </a:lvl4pPr>
            <a:lvl5pPr marL="5860755" indent="0">
              <a:buNone/>
              <a:defRPr sz="2884"/>
            </a:lvl5pPr>
            <a:lvl6pPr marL="7325944" indent="0">
              <a:buNone/>
              <a:defRPr sz="2884"/>
            </a:lvl6pPr>
            <a:lvl7pPr marL="8791133" indent="0">
              <a:buNone/>
              <a:defRPr sz="2884"/>
            </a:lvl7pPr>
            <a:lvl8pPr marL="10256322" indent="0">
              <a:buNone/>
              <a:defRPr sz="2884"/>
            </a:lvl8pPr>
            <a:lvl9pPr marL="11721511" indent="0">
              <a:buNone/>
              <a:defRPr sz="288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27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4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0787287" y="2377987"/>
            <a:ext cx="5952307" cy="3680925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831481" y="2377987"/>
            <a:ext cx="18589511" cy="368092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73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77685" y="0"/>
            <a:ext cx="2344293" cy="42803763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32929" y="2282868"/>
            <a:ext cx="23296412" cy="827340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32929" y="11414346"/>
            <a:ext cx="20659082" cy="27158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22204870" y="6932967"/>
            <a:ext cx="11889928" cy="8775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365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83B17427-2852-4F1B-9328-CC08BE4E8553}" type="datetimeFigureOut">
              <a:rPr lang="en-GB" smtClean="0"/>
              <a:t>03/07/2024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16973293" y="25956862"/>
            <a:ext cx="22353076" cy="8775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365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7050944" y="38523396"/>
            <a:ext cx="2197775" cy="3705696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10255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A96B587-AA34-4BB9-92B4-161B4B5FC3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35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930378" rtl="0" eaLnBrk="1" latinLnBrk="0" hangingPunct="1">
        <a:lnSpc>
          <a:spcPct val="90000"/>
        </a:lnSpc>
        <a:spcBef>
          <a:spcPct val="0"/>
        </a:spcBef>
        <a:buNone/>
        <a:defRPr sz="12819" kern="1200" spc="-16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86076" indent="-586076" algn="l" defTabSz="2930378" rtl="0" eaLnBrk="1" latinLnBrk="0" hangingPunct="1">
        <a:lnSpc>
          <a:spcPct val="95000"/>
        </a:lnSpc>
        <a:spcBef>
          <a:spcPts val="4487"/>
        </a:spcBef>
        <a:spcAft>
          <a:spcPts val="641"/>
        </a:spcAft>
        <a:buClr>
          <a:schemeClr val="accent1"/>
        </a:buClr>
        <a:buSzPct val="80000"/>
        <a:buFont typeface="Arial" pitchFamily="34" charset="0"/>
        <a:buChar char="•"/>
        <a:defRPr sz="5768" kern="1200" spc="32" baseline="0">
          <a:solidFill>
            <a:schemeClr val="tx1"/>
          </a:solidFill>
          <a:latin typeface="+mn-lt"/>
          <a:ea typeface="+mn-ea"/>
          <a:cs typeface="+mn-cs"/>
        </a:defRPr>
      </a:lvl1pPr>
      <a:lvl2pPr marL="1465189" indent="-586076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5128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2344302" indent="-586076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3223415" indent="-586076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4102529" indent="-586076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5127520" indent="-732594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6088930" indent="-732594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7050340" indent="-732594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8011750" indent="-732594" algn="l" defTabSz="2930378" rtl="0" eaLnBrk="1" latinLnBrk="0" hangingPunct="1">
        <a:lnSpc>
          <a:spcPct val="90000"/>
        </a:lnSpc>
        <a:spcBef>
          <a:spcPts val="961"/>
        </a:spcBef>
        <a:spcAft>
          <a:spcPts val="961"/>
        </a:spcAft>
        <a:buClr>
          <a:schemeClr val="accent1"/>
        </a:buClr>
        <a:buFont typeface="Wingdings 2" pitchFamily="18" charset="2"/>
        <a:buChar char=""/>
        <a:defRPr sz="4487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1pPr>
      <a:lvl2pPr marL="1465189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2pPr>
      <a:lvl3pPr marL="2930378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3pPr>
      <a:lvl4pPr marL="4395567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4pPr>
      <a:lvl5pPr marL="5860755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5pPr>
      <a:lvl6pPr marL="7325944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6pPr>
      <a:lvl7pPr marL="8791133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7pPr>
      <a:lvl8pPr marL="10256322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8pPr>
      <a:lvl9pPr marL="11721511" algn="l" defTabSz="2930378" rtl="0" eaLnBrk="1" latinLnBrk="0" hangingPunct="1">
        <a:defRPr sz="57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73E7B3-A104-C889-CCDF-09FC024EE4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5" t="6833" r="3670"/>
          <a:stretch/>
        </p:blipFill>
        <p:spPr>
          <a:xfrm>
            <a:off x="0" y="11564471"/>
            <a:ext cx="29344273" cy="181266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DB57F1-DA95-AE51-208A-6DBA505D0AB4}"/>
              </a:ext>
            </a:extLst>
          </p:cNvPr>
          <p:cNvSpPr txBox="1"/>
          <p:nvPr/>
        </p:nvSpPr>
        <p:spPr>
          <a:xfrm>
            <a:off x="1877125" y="914401"/>
            <a:ext cx="25549411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600" dirty="0">
                <a:latin typeface="Solid Edge ANSI Unicode" panose="020B7200000000000000" pitchFamily="34" charset="0"/>
              </a:rPr>
              <a:t>Compressed Air System P&amp;ID</a:t>
            </a:r>
            <a:endParaRPr lang="en-GB" sz="16600" dirty="0">
              <a:latin typeface="Solid Edge ANSI Unicode" panose="020B7200000000000000" pitchFamily="34" charset="0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82A6201-C131-004A-E7B1-F013047AF081}"/>
              </a:ext>
            </a:extLst>
          </p:cNvPr>
          <p:cNvSpPr/>
          <p:nvPr/>
        </p:nvSpPr>
        <p:spPr>
          <a:xfrm>
            <a:off x="2850777" y="2005183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1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262984A-A839-82F8-7480-69873D92653B}"/>
              </a:ext>
            </a:extLst>
          </p:cNvPr>
          <p:cNvSpPr/>
          <p:nvPr/>
        </p:nvSpPr>
        <p:spPr>
          <a:xfrm>
            <a:off x="893320" y="2944236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1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BEA8BA-A050-B810-96B4-F17DAD246247}"/>
              </a:ext>
            </a:extLst>
          </p:cNvPr>
          <p:cNvSpPr txBox="1"/>
          <p:nvPr/>
        </p:nvSpPr>
        <p:spPr>
          <a:xfrm>
            <a:off x="2297278" y="29442368"/>
            <a:ext cx="540138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 Inlet Air Filter: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Removes dust and dirt from atmospheric air before it enters the suction inlet of the compressor.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0EC7F1A-ECE1-4EFE-C940-8BC481208F88}"/>
              </a:ext>
            </a:extLst>
          </p:cNvPr>
          <p:cNvSpPr/>
          <p:nvPr/>
        </p:nvSpPr>
        <p:spPr>
          <a:xfrm>
            <a:off x="8714882" y="22878612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0F866F9-1F80-AA33-DC41-FC46B9B8F237}"/>
              </a:ext>
            </a:extLst>
          </p:cNvPr>
          <p:cNvSpPr/>
          <p:nvPr/>
        </p:nvSpPr>
        <p:spPr>
          <a:xfrm>
            <a:off x="8768123" y="2944236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2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585E16-B4B1-7A55-1770-70897692A6D2}"/>
              </a:ext>
            </a:extLst>
          </p:cNvPr>
          <p:cNvSpPr txBox="1"/>
          <p:nvPr/>
        </p:nvSpPr>
        <p:spPr>
          <a:xfrm>
            <a:off x="10207329" y="29442368"/>
            <a:ext cx="540138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Compressor: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The Compressor converts the mechanical energy provided by the electric motor into the potential energy of compressed air</a:t>
            </a:r>
            <a:r>
              <a:rPr lang="en-US" sz="3200" dirty="0">
                <a:solidFill>
                  <a:srgbClr val="FF0000"/>
                </a:solidFill>
              </a:rPr>
              <a:t>.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80C7CB9-4975-1FB6-CE4C-F60EF29047EE}"/>
              </a:ext>
            </a:extLst>
          </p:cNvPr>
          <p:cNvSpPr/>
          <p:nvPr/>
        </p:nvSpPr>
        <p:spPr>
          <a:xfrm>
            <a:off x="10991049" y="21615167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FDF35A5-4753-E9D4-946E-3A2A0D3BA40D}"/>
              </a:ext>
            </a:extLst>
          </p:cNvPr>
          <p:cNvSpPr/>
          <p:nvPr/>
        </p:nvSpPr>
        <p:spPr>
          <a:xfrm>
            <a:off x="16241091" y="2944236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3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742EAF-03A5-7F34-3E07-577056E0CA49}"/>
              </a:ext>
            </a:extLst>
          </p:cNvPr>
          <p:cNvSpPr txBox="1"/>
          <p:nvPr/>
        </p:nvSpPr>
        <p:spPr>
          <a:xfrm>
            <a:off x="17680297" y="29442367"/>
            <a:ext cx="540138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Motor: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The main function of this motor is to provide a rotary motion to drive the compressor.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0E33654-C368-A2E6-F0E9-A952493B9A22}"/>
              </a:ext>
            </a:extLst>
          </p:cNvPr>
          <p:cNvSpPr/>
          <p:nvPr/>
        </p:nvSpPr>
        <p:spPr>
          <a:xfrm>
            <a:off x="10773356" y="18845772"/>
            <a:ext cx="621105" cy="55290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B64B305-AAFD-FB4E-4A57-4A5599667A8B}"/>
              </a:ext>
            </a:extLst>
          </p:cNvPr>
          <p:cNvSpPr/>
          <p:nvPr/>
        </p:nvSpPr>
        <p:spPr>
          <a:xfrm>
            <a:off x="893320" y="32846619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4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0939769-5C63-20AC-6F54-AA1FA2D5803E}"/>
              </a:ext>
            </a:extLst>
          </p:cNvPr>
          <p:cNvSpPr txBox="1"/>
          <p:nvPr/>
        </p:nvSpPr>
        <p:spPr>
          <a:xfrm>
            <a:off x="2120298" y="32612467"/>
            <a:ext cx="540138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After Cooler: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cools the air leaving the air compressor. This is done by passing cooling water through the aftercooler chamber.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75E1D68-519D-D3B5-C761-7B45CBD6F8A2}"/>
              </a:ext>
            </a:extLst>
          </p:cNvPr>
          <p:cNvSpPr/>
          <p:nvPr/>
        </p:nvSpPr>
        <p:spPr>
          <a:xfrm>
            <a:off x="12251407" y="18904625"/>
            <a:ext cx="697677" cy="71073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5</a:t>
            </a:r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F0773B-FB72-1157-0150-41BBF118240C}"/>
              </a:ext>
            </a:extLst>
          </p:cNvPr>
          <p:cNvSpPr/>
          <p:nvPr/>
        </p:nvSpPr>
        <p:spPr>
          <a:xfrm>
            <a:off x="8721017" y="32947941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5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D4E23EF-52C3-ED14-B108-1EECE4FAA639}"/>
              </a:ext>
            </a:extLst>
          </p:cNvPr>
          <p:cNvSpPr txBox="1"/>
          <p:nvPr/>
        </p:nvSpPr>
        <p:spPr>
          <a:xfrm>
            <a:off x="10207329" y="32846619"/>
            <a:ext cx="540138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Moisture Separator: </a:t>
            </a:r>
          </a:p>
          <a:p>
            <a:r>
              <a:rPr lang="en-US" sz="2800" dirty="0">
                <a:solidFill>
                  <a:srgbClr val="FF0000"/>
                </a:solidFill>
              </a:rPr>
              <a:t>At this stage most of the moisture is removed from the air.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7969BBD0-489B-F328-C2C8-062E362C3C35}"/>
              </a:ext>
            </a:extLst>
          </p:cNvPr>
          <p:cNvSpPr/>
          <p:nvPr/>
        </p:nvSpPr>
        <p:spPr>
          <a:xfrm>
            <a:off x="16241091" y="32846619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6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2446ECB-0B96-45C9-C73A-1A2B7E332C00}"/>
              </a:ext>
            </a:extLst>
          </p:cNvPr>
          <p:cNvSpPr txBox="1"/>
          <p:nvPr/>
        </p:nvSpPr>
        <p:spPr>
          <a:xfrm>
            <a:off x="17407677" y="32947941"/>
            <a:ext cx="5946619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Condensate Trap Valve: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collects the condensed liquid from the moisture separator and drains the liquid periodically when the Condensate levels get too high.</a:t>
            </a:r>
          </a:p>
          <a:p>
            <a:endParaRPr lang="en-US" sz="4000" dirty="0"/>
          </a:p>
          <a:p>
            <a:r>
              <a:rPr lang="en-US" sz="4000" dirty="0"/>
              <a:t> </a:t>
            </a:r>
          </a:p>
          <a:p>
            <a:endParaRPr lang="en-US" sz="4000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51BD66BB-3D16-B992-3449-43F1F3C95623}"/>
              </a:ext>
            </a:extLst>
          </p:cNvPr>
          <p:cNvSpPr/>
          <p:nvPr/>
        </p:nvSpPr>
        <p:spPr>
          <a:xfrm>
            <a:off x="14268724" y="21615167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6</a:t>
            </a:r>
            <a:endParaRPr lang="en-GB" dirty="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22A29E02-2304-44C5-4042-5975669C346C}"/>
              </a:ext>
            </a:extLst>
          </p:cNvPr>
          <p:cNvSpPr/>
          <p:nvPr/>
        </p:nvSpPr>
        <p:spPr>
          <a:xfrm>
            <a:off x="893320" y="3553968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7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FA7E39-B74F-982D-A6D8-B5A6422C22DF}"/>
              </a:ext>
            </a:extLst>
          </p:cNvPr>
          <p:cNvSpPr txBox="1"/>
          <p:nvPr/>
        </p:nvSpPr>
        <p:spPr>
          <a:xfrm>
            <a:off x="2297278" y="35539688"/>
            <a:ext cx="540138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Air Receiver: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stores large volumes of the compressed air. It also provides an emergency supply of air for a short period of time in the event of compressor failure.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044CA5FD-5D85-F771-33EC-1AE79EAB8216}"/>
              </a:ext>
            </a:extLst>
          </p:cNvPr>
          <p:cNvSpPr/>
          <p:nvPr/>
        </p:nvSpPr>
        <p:spPr>
          <a:xfrm>
            <a:off x="14686594" y="19091818"/>
            <a:ext cx="697677" cy="74113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7</a:t>
            </a:r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7DF6F68-8C79-A1E2-E842-6646A6E114D6}"/>
              </a:ext>
            </a:extLst>
          </p:cNvPr>
          <p:cNvSpPr/>
          <p:nvPr/>
        </p:nvSpPr>
        <p:spPr>
          <a:xfrm>
            <a:off x="8721017" y="35641010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8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891C0E-55AA-FFD8-3616-AC4EF4D8BEBE}"/>
              </a:ext>
            </a:extLst>
          </p:cNvPr>
          <p:cNvSpPr txBox="1"/>
          <p:nvPr/>
        </p:nvSpPr>
        <p:spPr>
          <a:xfrm>
            <a:off x="10207329" y="35539688"/>
            <a:ext cx="54013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Safety Relief Valve: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A Safety Relief Valve is used to discharge excess pressure automatically if maximum pressure develops in the air receiver.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AE8CCCA-897E-17AC-83AF-9E56B3B2818D}"/>
              </a:ext>
            </a:extLst>
          </p:cNvPr>
          <p:cNvSpPr/>
          <p:nvPr/>
        </p:nvSpPr>
        <p:spPr>
          <a:xfrm>
            <a:off x="16241091" y="3553968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9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F64204-D5DE-91C5-FDFD-F74BADEDB6BB}"/>
              </a:ext>
            </a:extLst>
          </p:cNvPr>
          <p:cNvSpPr txBox="1"/>
          <p:nvPr/>
        </p:nvSpPr>
        <p:spPr>
          <a:xfrm>
            <a:off x="17407677" y="35641010"/>
            <a:ext cx="59466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Pressure Gauge: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indicates system output pressure.</a:t>
            </a:r>
          </a:p>
          <a:p>
            <a:endParaRPr lang="en-US" sz="4000" dirty="0"/>
          </a:p>
          <a:p>
            <a:r>
              <a:rPr lang="en-US" sz="4000" dirty="0"/>
              <a:t> </a:t>
            </a:r>
          </a:p>
          <a:p>
            <a:endParaRPr lang="en-US" sz="40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258C16C-C3F2-1C8F-E401-5EC40AE89B77}"/>
              </a:ext>
            </a:extLst>
          </p:cNvPr>
          <p:cNvSpPr/>
          <p:nvPr/>
        </p:nvSpPr>
        <p:spPr>
          <a:xfrm>
            <a:off x="938630" y="38764878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10</a:t>
            </a:r>
            <a:endParaRPr lang="en-GB" sz="1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0B73A94-69D2-8842-F997-D4D83C55DB4A}"/>
              </a:ext>
            </a:extLst>
          </p:cNvPr>
          <p:cNvSpPr txBox="1"/>
          <p:nvPr/>
        </p:nvSpPr>
        <p:spPr>
          <a:xfrm>
            <a:off x="2342589" y="38764878"/>
            <a:ext cx="540138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Oil Remover: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is used to remove oil carried out by the air during the compression cycle.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339DD39-4A72-BC23-2808-7ACC66C2B0B8}"/>
              </a:ext>
            </a:extLst>
          </p:cNvPr>
          <p:cNvSpPr txBox="1"/>
          <p:nvPr/>
        </p:nvSpPr>
        <p:spPr>
          <a:xfrm>
            <a:off x="10252640" y="38764878"/>
            <a:ext cx="54013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Dryers: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These dry any moisture that is left in the air.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325C1C5-BB2E-570D-709E-9567780E982A}"/>
              </a:ext>
            </a:extLst>
          </p:cNvPr>
          <p:cNvSpPr txBox="1"/>
          <p:nvPr/>
        </p:nvSpPr>
        <p:spPr>
          <a:xfrm>
            <a:off x="17419373" y="38866200"/>
            <a:ext cx="639761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Air Distribution System:</a:t>
            </a:r>
          </a:p>
          <a:p>
            <a:r>
              <a:rPr lang="en-US" sz="2800" dirty="0">
                <a:solidFill>
                  <a:srgbClr val="FF0000"/>
                </a:solidFill>
              </a:rPr>
              <a:t>This is the final step in producing a properly balanced instrument air system. It should provide delivery to all air users with a minimum supply variation of approximately 125 to 150 psi or 8.618 to 10.342 bar of pressure.</a:t>
            </a:r>
          </a:p>
          <a:p>
            <a:endParaRPr lang="en-US" sz="4000" dirty="0"/>
          </a:p>
          <a:p>
            <a:r>
              <a:rPr lang="en-US" sz="4000" dirty="0"/>
              <a:t> </a:t>
            </a:r>
          </a:p>
          <a:p>
            <a:endParaRPr lang="en-US" sz="400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C83A625-A123-783C-688D-FBE270442F7D}"/>
              </a:ext>
            </a:extLst>
          </p:cNvPr>
          <p:cNvSpPr/>
          <p:nvPr/>
        </p:nvSpPr>
        <p:spPr>
          <a:xfrm>
            <a:off x="8746309" y="38866200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11</a:t>
            </a:r>
            <a:endParaRPr lang="en-GB" sz="1400" dirty="0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64B3366-6D05-6C40-CB38-29D34AD46517}"/>
              </a:ext>
            </a:extLst>
          </p:cNvPr>
          <p:cNvSpPr/>
          <p:nvPr/>
        </p:nvSpPr>
        <p:spPr>
          <a:xfrm>
            <a:off x="16053669" y="38774232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12</a:t>
            </a:r>
            <a:endParaRPr lang="en-GB" sz="1400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277F63B8-9438-3758-8DDA-B02A3952A1B2}"/>
              </a:ext>
            </a:extLst>
          </p:cNvPr>
          <p:cNvSpPr/>
          <p:nvPr/>
        </p:nvSpPr>
        <p:spPr>
          <a:xfrm>
            <a:off x="12545672" y="15980740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8</a:t>
            </a:r>
            <a:endParaRPr lang="en-GB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EAE248E-18BD-434F-1FD0-EED2A597F3B1}"/>
              </a:ext>
            </a:extLst>
          </p:cNvPr>
          <p:cNvSpPr/>
          <p:nvPr/>
        </p:nvSpPr>
        <p:spPr>
          <a:xfrm>
            <a:off x="14577447" y="15965098"/>
            <a:ext cx="806824" cy="90316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9</a:t>
            </a:r>
            <a:endParaRPr lang="en-GB" dirty="0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6FBB6BE3-A81E-54E3-BD64-9F50129B2478}"/>
              </a:ext>
            </a:extLst>
          </p:cNvPr>
          <p:cNvSpPr/>
          <p:nvPr/>
        </p:nvSpPr>
        <p:spPr>
          <a:xfrm>
            <a:off x="17089463" y="27029154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10</a:t>
            </a:r>
            <a:endParaRPr lang="en-GB" sz="1400" dirty="0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F1DF369C-08BB-804B-4F45-D81EEB706AAD}"/>
              </a:ext>
            </a:extLst>
          </p:cNvPr>
          <p:cNvSpPr/>
          <p:nvPr/>
        </p:nvSpPr>
        <p:spPr>
          <a:xfrm>
            <a:off x="21547909" y="22589301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11</a:t>
            </a:r>
            <a:endParaRPr lang="en-GB" sz="1400" dirty="0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CB1845D-C2A5-AD20-7069-3E4061F1BA56}"/>
              </a:ext>
            </a:extLst>
          </p:cNvPr>
          <p:cNvSpPr/>
          <p:nvPr/>
        </p:nvSpPr>
        <p:spPr>
          <a:xfrm>
            <a:off x="25007169" y="15965098"/>
            <a:ext cx="1181668" cy="100448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12</a:t>
            </a:r>
            <a:endParaRPr lang="en-GB" sz="1400" dirty="0"/>
          </a:p>
        </p:txBody>
      </p:sp>
      <p:pic>
        <p:nvPicPr>
          <p:cNvPr id="1026" name="Picture 2" descr="KLA-Tencor Corporation to Change Name to KLA Corporation to Represent the  Company's Broader Scope and Optimistic Vision">
            <a:extLst>
              <a:ext uri="{FF2B5EF4-FFF2-40B4-BE49-F238E27FC236}">
                <a16:creationId xmlns:a16="http://schemas.microsoft.com/office/drawing/2014/main" id="{851FADF7-5708-241E-E252-8630ED98A2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1074" y="39133162"/>
            <a:ext cx="2383199" cy="125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69F3841D-D71B-0FA9-B565-FB3BA8F3976D}"/>
              </a:ext>
            </a:extLst>
          </p:cNvPr>
          <p:cNvSpPr/>
          <p:nvPr/>
        </p:nvSpPr>
        <p:spPr>
          <a:xfrm>
            <a:off x="3323009" y="5263594"/>
            <a:ext cx="7085268" cy="42801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A compressed air system uses a compressor to generate and store air at a high pressure, which is distributed through a network of pipes for use in various industrial processes and equipment.</a:t>
            </a:r>
            <a:endParaRPr lang="en-GB" sz="3200" dirty="0"/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41640262-1E77-2538-A53C-1E74362DB524}"/>
              </a:ext>
            </a:extLst>
          </p:cNvPr>
          <p:cNvSpPr/>
          <p:nvPr/>
        </p:nvSpPr>
        <p:spPr>
          <a:xfrm>
            <a:off x="17680297" y="5263594"/>
            <a:ext cx="7085268" cy="42801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At KLA, this system is used to power manufacturing tools, operate pneumatic controls, and support process in semiconductor production and R&amp;D.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6811158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501</TotalTime>
  <Words>365</Words>
  <Application>Microsoft Office PowerPoint</Application>
  <PresentationFormat>Custom</PresentationFormat>
  <Paragraphs>57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Schoolbook</vt:lpstr>
      <vt:lpstr>Solid Edge ANSI Unicode</vt:lpstr>
      <vt:lpstr>Wingdings 2</vt:lpstr>
      <vt:lpstr>View</vt:lpstr>
      <vt:lpstr>PowerPoint Presentation</vt:lpstr>
    </vt:vector>
  </TitlesOfParts>
  <Company>KLA Corp.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Richards, Charlie</dc:creator>
  <cp:lastModifiedBy>Richards, Charlie</cp:lastModifiedBy>
  <cp:revision>1</cp:revision>
  <dcterms:created xsi:type="dcterms:W3CDTF">2024-07-02T06:57:48Z</dcterms:created>
  <dcterms:modified xsi:type="dcterms:W3CDTF">2024-07-03T05:45:34Z</dcterms:modified>
</cp:coreProperties>
</file>