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6" r:id="rId7"/>
    <p:sldId id="263" r:id="rId8"/>
    <p:sldId id="264" r:id="rId9"/>
    <p:sldId id="265" r:id="rId10"/>
    <p:sldId id="267" r:id="rId11"/>
    <p:sldId id="268" r:id="rId12"/>
    <p:sldId id="269" r:id="rId13"/>
    <p:sldId id="270" r:id="rId14"/>
    <p:sldId id="271"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668489-03B2-863A-3121-4913EF26C3D7}" v="1376" dt="2022-04-25T09:42:49.146"/>
    <p1510:client id="{2FBB6E00-1AD4-4AD0-9F99-8E6B19E3C5EB}" v="50" dt="2022-04-18T14:21:54.902"/>
    <p1510:client id="{61EF9114-E539-90DB-5DD9-DA95F160145A}" v="307" dt="2022-04-26T08:44:18.927"/>
    <p1510:client id="{97ED56C1-22C9-06CF-467D-82203CCEBB73}" v="643" dt="2022-05-05T21:27:59.259"/>
    <p1510:client id="{ADEBAD3F-2969-DE23-C423-FC45D68E4F8E}" v="83" dt="2022-04-22T21:01:06.619"/>
    <p1510:client id="{C5907EDC-02E6-2600-8D1E-4F044F35AE32}" v="60" dt="2022-04-21T11:31:17.567"/>
    <p1510:client id="{D1D5FEC5-D578-F9D1-F7AC-3018C9FE2EB6}" v="1" dt="2022-04-28T12:34:03.301"/>
    <p1510:client id="{E0D46B72-59AB-7878-DF98-EEAA5C388EB0}" v="472" dt="2022-04-24T16:42:55.7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 Howells (1900594)" userId="S::1900594@student.uwtsd.ac.uk::c402a72a-da23-46ca-ab4b-d1ff536126c7" providerId="AD" clId="Web-{D1D5FEC5-D578-F9D1-F7AC-3018C9FE2EB6}"/>
    <pc:docChg chg="addSld">
      <pc:chgData name="Jess Howells (1900594)" userId="S::1900594@student.uwtsd.ac.uk::c402a72a-da23-46ca-ab4b-d1ff536126c7" providerId="AD" clId="Web-{D1D5FEC5-D578-F9D1-F7AC-3018C9FE2EB6}" dt="2022-04-28T12:34:03.301" v="0"/>
      <pc:docMkLst>
        <pc:docMk/>
      </pc:docMkLst>
      <pc:sldChg chg="new">
        <pc:chgData name="Jess Howells (1900594)" userId="S::1900594@student.uwtsd.ac.uk::c402a72a-da23-46ca-ab4b-d1ff536126c7" providerId="AD" clId="Web-{D1D5FEC5-D578-F9D1-F7AC-3018C9FE2EB6}" dt="2022-04-28T12:34:03.301" v="0"/>
        <pc:sldMkLst>
          <pc:docMk/>
          <pc:sldMk cId="833696128" sldId="263"/>
        </pc:sldMkLst>
      </pc:sldChg>
    </pc:docChg>
  </pc:docChgLst>
  <pc:docChgLst>
    <pc:chgData name="Jess Howells (1900594)" userId="S::1900594@student.uwtsd.ac.uk::c402a72a-da23-46ca-ab4b-d1ff536126c7" providerId="AD" clId="Web-{97ED56C1-22C9-06CF-467D-82203CCEBB73}"/>
    <pc:docChg chg="addSld delSld modSld sldOrd">
      <pc:chgData name="Jess Howells (1900594)" userId="S::1900594@student.uwtsd.ac.uk::c402a72a-da23-46ca-ab4b-d1ff536126c7" providerId="AD" clId="Web-{97ED56C1-22C9-06CF-467D-82203CCEBB73}" dt="2022-05-05T21:27:59.259" v="474" actId="20577"/>
      <pc:docMkLst>
        <pc:docMk/>
      </pc:docMkLst>
      <pc:sldChg chg="addSp delSp modSp">
        <pc:chgData name="Jess Howells (1900594)" userId="S::1900594@student.uwtsd.ac.uk::c402a72a-da23-46ca-ab4b-d1ff536126c7" providerId="AD" clId="Web-{97ED56C1-22C9-06CF-467D-82203CCEBB73}" dt="2022-05-05T21:22:29.952" v="459" actId="1076"/>
        <pc:sldMkLst>
          <pc:docMk/>
          <pc:sldMk cId="109857222" sldId="256"/>
        </pc:sldMkLst>
        <pc:spChg chg="mod">
          <ac:chgData name="Jess Howells (1900594)" userId="S::1900594@student.uwtsd.ac.uk::c402a72a-da23-46ca-ab4b-d1ff536126c7" providerId="AD" clId="Web-{97ED56C1-22C9-06CF-467D-82203CCEBB73}" dt="2022-05-05T21:22:03.716" v="436" actId="20577"/>
          <ac:spMkLst>
            <pc:docMk/>
            <pc:sldMk cId="109857222" sldId="256"/>
            <ac:spMk id="2" creationId="{00000000-0000-0000-0000-000000000000}"/>
          </ac:spMkLst>
        </pc:spChg>
        <pc:spChg chg="add mod">
          <ac:chgData name="Jess Howells (1900594)" userId="S::1900594@student.uwtsd.ac.uk::c402a72a-da23-46ca-ab4b-d1ff536126c7" providerId="AD" clId="Web-{97ED56C1-22C9-06CF-467D-82203CCEBB73}" dt="2022-05-05T21:22:29.952" v="459" actId="1076"/>
          <ac:spMkLst>
            <pc:docMk/>
            <pc:sldMk cId="109857222" sldId="256"/>
            <ac:spMk id="3" creationId="{8CF0EE1E-6A28-082B-C605-0B4481162032}"/>
          </ac:spMkLst>
        </pc:spChg>
        <pc:spChg chg="add del mod">
          <ac:chgData name="Jess Howells (1900594)" userId="S::1900594@student.uwtsd.ac.uk::c402a72a-da23-46ca-ab4b-d1ff536126c7" providerId="AD" clId="Web-{97ED56C1-22C9-06CF-467D-82203CCEBB73}" dt="2022-05-05T21:22:17.420" v="446"/>
          <ac:spMkLst>
            <pc:docMk/>
            <pc:sldMk cId="109857222" sldId="256"/>
            <ac:spMk id="4" creationId="{B9480A29-4DB3-7D37-3DF4-E0A0593E396B}"/>
          </ac:spMkLst>
        </pc:spChg>
        <pc:spChg chg="add del mod">
          <ac:chgData name="Jess Howells (1900594)" userId="S::1900594@student.uwtsd.ac.uk::c402a72a-da23-46ca-ab4b-d1ff536126c7" providerId="AD" clId="Web-{97ED56C1-22C9-06CF-467D-82203CCEBB73}" dt="2022-05-05T21:22:15.482" v="444"/>
          <ac:spMkLst>
            <pc:docMk/>
            <pc:sldMk cId="109857222" sldId="256"/>
            <ac:spMk id="5" creationId="{279A6A6F-0F57-7D1D-FE77-992F95DFB4C7}"/>
          </ac:spMkLst>
        </pc:spChg>
        <pc:spChg chg="add del mod">
          <ac:chgData name="Jess Howells (1900594)" userId="S::1900594@student.uwtsd.ac.uk::c402a72a-da23-46ca-ab4b-d1ff536126c7" providerId="AD" clId="Web-{97ED56C1-22C9-06CF-467D-82203CCEBB73}" dt="2022-05-05T21:22:13.123" v="442"/>
          <ac:spMkLst>
            <pc:docMk/>
            <pc:sldMk cId="109857222" sldId="256"/>
            <ac:spMk id="6" creationId="{E1AA9432-C466-81C9-C8EB-0A82034DC453}"/>
          </ac:spMkLst>
        </pc:spChg>
      </pc:sldChg>
      <pc:sldChg chg="del">
        <pc:chgData name="Jess Howells (1900594)" userId="S::1900594@student.uwtsd.ac.uk::c402a72a-da23-46ca-ab4b-d1ff536126c7" providerId="AD" clId="Web-{97ED56C1-22C9-06CF-467D-82203CCEBB73}" dt="2022-05-04T12:58:55.275" v="0"/>
        <pc:sldMkLst>
          <pc:docMk/>
          <pc:sldMk cId="3157590616" sldId="258"/>
        </pc:sldMkLst>
      </pc:sldChg>
      <pc:sldChg chg="delSp modSp">
        <pc:chgData name="Jess Howells (1900594)" userId="S::1900594@student.uwtsd.ac.uk::c402a72a-da23-46ca-ab4b-d1ff536126c7" providerId="AD" clId="Web-{97ED56C1-22C9-06CF-467D-82203CCEBB73}" dt="2022-05-05T21:25:41.239" v="470" actId="1076"/>
        <pc:sldMkLst>
          <pc:docMk/>
          <pc:sldMk cId="226952721" sldId="261"/>
        </pc:sldMkLst>
        <pc:spChg chg="mod">
          <ac:chgData name="Jess Howells (1900594)" userId="S::1900594@student.uwtsd.ac.uk::c402a72a-da23-46ca-ab4b-d1ff536126c7" providerId="AD" clId="Web-{97ED56C1-22C9-06CF-467D-82203CCEBB73}" dt="2022-05-05T21:25:29.099" v="466" actId="20577"/>
          <ac:spMkLst>
            <pc:docMk/>
            <pc:sldMk cId="226952721" sldId="261"/>
            <ac:spMk id="2" creationId="{CDDDA895-DB08-0105-6A56-FD1C70318C45}"/>
          </ac:spMkLst>
        </pc:spChg>
        <pc:spChg chg="mod">
          <ac:chgData name="Jess Howells (1900594)" userId="S::1900594@student.uwtsd.ac.uk::c402a72a-da23-46ca-ab4b-d1ff536126c7" providerId="AD" clId="Web-{97ED56C1-22C9-06CF-467D-82203CCEBB73}" dt="2022-05-05T21:25:37.349" v="468" actId="1076"/>
          <ac:spMkLst>
            <pc:docMk/>
            <pc:sldMk cId="226952721" sldId="261"/>
            <ac:spMk id="5" creationId="{ACD31E83-2ACD-3206-EC6F-E3036823639C}"/>
          </ac:spMkLst>
        </pc:spChg>
        <pc:spChg chg="mod">
          <ac:chgData name="Jess Howells (1900594)" userId="S::1900594@student.uwtsd.ac.uk::c402a72a-da23-46ca-ab4b-d1ff536126c7" providerId="AD" clId="Web-{97ED56C1-22C9-06CF-467D-82203CCEBB73}" dt="2022-05-05T21:25:41.239" v="470" actId="1076"/>
          <ac:spMkLst>
            <pc:docMk/>
            <pc:sldMk cId="226952721" sldId="261"/>
            <ac:spMk id="6" creationId="{8AEC315B-06F8-CDFA-E0B7-DD3F662951C6}"/>
          </ac:spMkLst>
        </pc:spChg>
        <pc:spChg chg="mod">
          <ac:chgData name="Jess Howells (1900594)" userId="S::1900594@student.uwtsd.ac.uk::c402a72a-da23-46ca-ab4b-d1ff536126c7" providerId="AD" clId="Web-{97ED56C1-22C9-06CF-467D-82203CCEBB73}" dt="2022-05-05T21:25:39.036" v="469" actId="1076"/>
          <ac:spMkLst>
            <pc:docMk/>
            <pc:sldMk cId="226952721" sldId="261"/>
            <ac:spMk id="7" creationId="{18B42EF7-5315-2CA3-0BFC-7EF54EFC05E5}"/>
          </ac:spMkLst>
        </pc:spChg>
        <pc:spChg chg="del mod">
          <ac:chgData name="Jess Howells (1900594)" userId="S::1900594@student.uwtsd.ac.uk::c402a72a-da23-46ca-ab4b-d1ff536126c7" providerId="AD" clId="Web-{97ED56C1-22C9-06CF-467D-82203CCEBB73}" dt="2022-05-05T21:25:35.036" v="467"/>
          <ac:spMkLst>
            <pc:docMk/>
            <pc:sldMk cId="226952721" sldId="261"/>
            <ac:spMk id="8" creationId="{970BA01F-574E-FF71-CB75-8A7C009F1424}"/>
          </ac:spMkLst>
        </pc:spChg>
      </pc:sldChg>
      <pc:sldChg chg="del">
        <pc:chgData name="Jess Howells (1900594)" userId="S::1900594@student.uwtsd.ac.uk::c402a72a-da23-46ca-ab4b-d1ff536126c7" providerId="AD" clId="Web-{97ED56C1-22C9-06CF-467D-82203CCEBB73}" dt="2022-05-05T15:59:20.986" v="21"/>
        <pc:sldMkLst>
          <pc:docMk/>
          <pc:sldMk cId="2268882132" sldId="262"/>
        </pc:sldMkLst>
      </pc:sldChg>
      <pc:sldChg chg="addSp delSp modSp ord">
        <pc:chgData name="Jess Howells (1900594)" userId="S::1900594@student.uwtsd.ac.uk::c402a72a-da23-46ca-ab4b-d1ff536126c7" providerId="AD" clId="Web-{97ED56C1-22C9-06CF-467D-82203CCEBB73}" dt="2022-05-05T20:15:41.631" v="330" actId="20577"/>
        <pc:sldMkLst>
          <pc:docMk/>
          <pc:sldMk cId="833696128" sldId="263"/>
        </pc:sldMkLst>
        <pc:spChg chg="del mod">
          <ac:chgData name="Jess Howells (1900594)" userId="S::1900594@student.uwtsd.ac.uk::c402a72a-da23-46ca-ab4b-d1ff536126c7" providerId="AD" clId="Web-{97ED56C1-22C9-06CF-467D-82203CCEBB73}" dt="2022-05-05T10:59:38.276" v="9"/>
          <ac:spMkLst>
            <pc:docMk/>
            <pc:sldMk cId="833696128" sldId="263"/>
            <ac:spMk id="2" creationId="{C488FEC7-6CD8-AA2E-41F8-5174A5728887}"/>
          </ac:spMkLst>
        </pc:spChg>
        <pc:spChg chg="add mod">
          <ac:chgData name="Jess Howells (1900594)" userId="S::1900594@student.uwtsd.ac.uk::c402a72a-da23-46ca-ab4b-d1ff536126c7" providerId="AD" clId="Web-{97ED56C1-22C9-06CF-467D-82203CCEBB73}" dt="2022-05-05T20:15:41.631" v="330" actId="20577"/>
          <ac:spMkLst>
            <pc:docMk/>
            <pc:sldMk cId="833696128" sldId="263"/>
            <ac:spMk id="2" creationId="{D05A8649-A0D5-8863-7BE1-2EE13DC56944}"/>
          </ac:spMkLst>
        </pc:spChg>
        <pc:spChg chg="del">
          <ac:chgData name="Jess Howells (1900594)" userId="S::1900594@student.uwtsd.ac.uk::c402a72a-da23-46ca-ab4b-d1ff536126c7" providerId="AD" clId="Web-{97ED56C1-22C9-06CF-467D-82203CCEBB73}" dt="2022-05-05T10:59:17.868" v="2"/>
          <ac:spMkLst>
            <pc:docMk/>
            <pc:sldMk cId="833696128" sldId="263"/>
            <ac:spMk id="3" creationId="{4BC628A8-8311-E11C-3CC5-B76595BCFDCB}"/>
          </ac:spMkLst>
        </pc:spChg>
        <pc:spChg chg="add del mod">
          <ac:chgData name="Jess Howells (1900594)" userId="S::1900594@student.uwtsd.ac.uk::c402a72a-da23-46ca-ab4b-d1ff536126c7" providerId="AD" clId="Web-{97ED56C1-22C9-06CF-467D-82203CCEBB73}" dt="2022-05-05T11:00:00.324" v="13"/>
          <ac:spMkLst>
            <pc:docMk/>
            <pc:sldMk cId="833696128" sldId="263"/>
            <ac:spMk id="6" creationId="{308F9EA2-62A7-3A98-7053-D3B045D45399}"/>
          </ac:spMkLst>
        </pc:spChg>
        <pc:picChg chg="add mod ord">
          <ac:chgData name="Jess Howells (1900594)" userId="S::1900594@student.uwtsd.ac.uk::c402a72a-da23-46ca-ab4b-d1ff536126c7" providerId="AD" clId="Web-{97ED56C1-22C9-06CF-467D-82203CCEBB73}" dt="2022-05-05T17:37:38.779" v="42" actId="1076"/>
          <ac:picMkLst>
            <pc:docMk/>
            <pc:sldMk cId="833696128" sldId="263"/>
            <ac:picMk id="4" creationId="{3C5977AB-170A-A981-1F6D-01B1A297B373}"/>
          </ac:picMkLst>
        </pc:picChg>
      </pc:sldChg>
      <pc:sldChg chg="addSp delSp modSp new ord">
        <pc:chgData name="Jess Howells (1900594)" userId="S::1900594@student.uwtsd.ac.uk::c402a72a-da23-46ca-ab4b-d1ff536126c7" providerId="AD" clId="Web-{97ED56C1-22C9-06CF-467D-82203CCEBB73}" dt="2022-05-05T20:15:04.786" v="297" actId="20577"/>
        <pc:sldMkLst>
          <pc:docMk/>
          <pc:sldMk cId="4102055720" sldId="264"/>
        </pc:sldMkLst>
        <pc:spChg chg="del">
          <ac:chgData name="Jess Howells (1900594)" userId="S::1900594@student.uwtsd.ac.uk::c402a72a-da23-46ca-ab4b-d1ff536126c7" providerId="AD" clId="Web-{97ED56C1-22C9-06CF-467D-82203CCEBB73}" dt="2022-05-05T15:59:49.534" v="25"/>
          <ac:spMkLst>
            <pc:docMk/>
            <pc:sldMk cId="4102055720" sldId="264"/>
            <ac:spMk id="2" creationId="{3A8EA29C-E5B0-E3CA-8637-CB4103D14DE5}"/>
          </ac:spMkLst>
        </pc:spChg>
        <pc:spChg chg="add mod">
          <ac:chgData name="Jess Howells (1900594)" userId="S::1900594@student.uwtsd.ac.uk::c402a72a-da23-46ca-ab4b-d1ff536126c7" providerId="AD" clId="Web-{97ED56C1-22C9-06CF-467D-82203CCEBB73}" dt="2022-05-05T20:15:04.786" v="297" actId="20577"/>
          <ac:spMkLst>
            <pc:docMk/>
            <pc:sldMk cId="4102055720" sldId="264"/>
            <ac:spMk id="2" creationId="{8DB8F865-143E-959C-8C8C-C1C8554CA63C}"/>
          </ac:spMkLst>
        </pc:spChg>
        <pc:spChg chg="del mod">
          <ac:chgData name="Jess Howells (1900594)" userId="S::1900594@student.uwtsd.ac.uk::c402a72a-da23-46ca-ab4b-d1ff536126c7" providerId="AD" clId="Web-{97ED56C1-22C9-06CF-467D-82203CCEBB73}" dt="2022-05-05T15:59:41.909" v="24"/>
          <ac:spMkLst>
            <pc:docMk/>
            <pc:sldMk cId="4102055720" sldId="264"/>
            <ac:spMk id="3" creationId="{2550FC76-8294-501C-0129-FC020418C23E}"/>
          </ac:spMkLst>
        </pc:spChg>
        <pc:picChg chg="add mod">
          <ac:chgData name="Jess Howells (1900594)" userId="S::1900594@student.uwtsd.ac.uk::c402a72a-da23-46ca-ab4b-d1ff536126c7" providerId="AD" clId="Web-{97ED56C1-22C9-06CF-467D-82203CCEBB73}" dt="2022-05-05T16:04:34.524" v="30" actId="1076"/>
          <ac:picMkLst>
            <pc:docMk/>
            <pc:sldMk cId="4102055720" sldId="264"/>
            <ac:picMk id="4" creationId="{97CEF3B3-58A2-7304-03C9-70504AD9DCC7}"/>
          </ac:picMkLst>
        </pc:picChg>
      </pc:sldChg>
      <pc:sldChg chg="addSp delSp modSp new ord">
        <pc:chgData name="Jess Howells (1900594)" userId="S::1900594@student.uwtsd.ac.uk::c402a72a-da23-46ca-ab4b-d1ff536126c7" providerId="AD" clId="Web-{97ED56C1-22C9-06CF-467D-82203CCEBB73}" dt="2022-05-05T20:14:09.613" v="255" actId="20577"/>
        <pc:sldMkLst>
          <pc:docMk/>
          <pc:sldMk cId="1606728917" sldId="265"/>
        </pc:sldMkLst>
        <pc:spChg chg="add mod">
          <ac:chgData name="Jess Howells (1900594)" userId="S::1900594@student.uwtsd.ac.uk::c402a72a-da23-46ca-ab4b-d1ff536126c7" providerId="AD" clId="Web-{97ED56C1-22C9-06CF-467D-82203CCEBB73}" dt="2022-05-05T20:14:09.613" v="255" actId="20577"/>
          <ac:spMkLst>
            <pc:docMk/>
            <pc:sldMk cId="1606728917" sldId="265"/>
            <ac:spMk id="2" creationId="{230D29E7-B696-6BCA-C273-0AF29193A538}"/>
          </ac:spMkLst>
        </pc:spChg>
        <pc:spChg chg="del">
          <ac:chgData name="Jess Howells (1900594)" userId="S::1900594@student.uwtsd.ac.uk::c402a72a-da23-46ca-ab4b-d1ff536126c7" providerId="AD" clId="Web-{97ED56C1-22C9-06CF-467D-82203CCEBB73}" dt="2022-05-05T17:36:07.977" v="34"/>
          <ac:spMkLst>
            <pc:docMk/>
            <pc:sldMk cId="1606728917" sldId="265"/>
            <ac:spMk id="2" creationId="{84149E5C-62D8-76E1-6299-4A6E1E832735}"/>
          </ac:spMkLst>
        </pc:spChg>
        <pc:spChg chg="del">
          <ac:chgData name="Jess Howells (1900594)" userId="S::1900594@student.uwtsd.ac.uk::c402a72a-da23-46ca-ab4b-d1ff536126c7" providerId="AD" clId="Web-{97ED56C1-22C9-06CF-467D-82203CCEBB73}" dt="2022-05-05T17:36:07.274" v="33"/>
          <ac:spMkLst>
            <pc:docMk/>
            <pc:sldMk cId="1606728917" sldId="265"/>
            <ac:spMk id="3" creationId="{BA4542F0-50C9-628F-C038-2F3B68E2BA58}"/>
          </ac:spMkLst>
        </pc:spChg>
        <pc:picChg chg="add mod">
          <ac:chgData name="Jess Howells (1900594)" userId="S::1900594@student.uwtsd.ac.uk::c402a72a-da23-46ca-ab4b-d1ff536126c7" providerId="AD" clId="Web-{97ED56C1-22C9-06CF-467D-82203CCEBB73}" dt="2022-05-05T17:37:33.529" v="41" actId="1076"/>
          <ac:picMkLst>
            <pc:docMk/>
            <pc:sldMk cId="1606728917" sldId="265"/>
            <ac:picMk id="4" creationId="{BEEC3293-2F76-2580-D1AB-E0E353C6059F}"/>
          </ac:picMkLst>
        </pc:picChg>
      </pc:sldChg>
      <pc:sldChg chg="modSp new">
        <pc:chgData name="Jess Howells (1900594)" userId="S::1900594@student.uwtsd.ac.uk::c402a72a-da23-46ca-ab4b-d1ff536126c7" providerId="AD" clId="Web-{97ED56C1-22C9-06CF-467D-82203CCEBB73}" dt="2022-05-05T20:16:56.867" v="332" actId="20577"/>
        <pc:sldMkLst>
          <pc:docMk/>
          <pc:sldMk cId="1912689903" sldId="266"/>
        </pc:sldMkLst>
        <pc:spChg chg="mod">
          <ac:chgData name="Jess Howells (1900594)" userId="S::1900594@student.uwtsd.ac.uk::c402a72a-da23-46ca-ab4b-d1ff536126c7" providerId="AD" clId="Web-{97ED56C1-22C9-06CF-467D-82203CCEBB73}" dt="2022-05-05T20:06:01.335" v="53" actId="20577"/>
          <ac:spMkLst>
            <pc:docMk/>
            <pc:sldMk cId="1912689903" sldId="266"/>
            <ac:spMk id="2" creationId="{F95EA9F7-4D2C-EE0F-D446-B6E717008D3D}"/>
          </ac:spMkLst>
        </pc:spChg>
        <pc:spChg chg="mod">
          <ac:chgData name="Jess Howells (1900594)" userId="S::1900594@student.uwtsd.ac.uk::c402a72a-da23-46ca-ab4b-d1ff536126c7" providerId="AD" clId="Web-{97ED56C1-22C9-06CF-467D-82203CCEBB73}" dt="2022-05-05T20:16:56.867" v="332" actId="20577"/>
          <ac:spMkLst>
            <pc:docMk/>
            <pc:sldMk cId="1912689903" sldId="266"/>
            <ac:spMk id="3" creationId="{9EA23C30-042F-6CCA-C7C7-D15E73F47F53}"/>
          </ac:spMkLst>
        </pc:spChg>
      </pc:sldChg>
      <pc:sldChg chg="modSp new">
        <pc:chgData name="Jess Howells (1900594)" userId="S::1900594@student.uwtsd.ac.uk::c402a72a-da23-46ca-ab4b-d1ff536126c7" providerId="AD" clId="Web-{97ED56C1-22C9-06CF-467D-82203CCEBB73}" dt="2022-05-05T21:21:34.575" v="420" actId="20577"/>
        <pc:sldMkLst>
          <pc:docMk/>
          <pc:sldMk cId="3732815972" sldId="267"/>
        </pc:sldMkLst>
        <pc:spChg chg="mod">
          <ac:chgData name="Jess Howells (1900594)" userId="S::1900594@student.uwtsd.ac.uk::c402a72a-da23-46ca-ab4b-d1ff536126c7" providerId="AD" clId="Web-{97ED56C1-22C9-06CF-467D-82203CCEBB73}" dt="2022-05-05T21:15:35.519" v="338" actId="20577"/>
          <ac:spMkLst>
            <pc:docMk/>
            <pc:sldMk cId="3732815972" sldId="267"/>
            <ac:spMk id="2" creationId="{94C6081B-585B-80DD-B02E-A16A3C6F032A}"/>
          </ac:spMkLst>
        </pc:spChg>
        <pc:spChg chg="mod">
          <ac:chgData name="Jess Howells (1900594)" userId="S::1900594@student.uwtsd.ac.uk::c402a72a-da23-46ca-ab4b-d1ff536126c7" providerId="AD" clId="Web-{97ED56C1-22C9-06CF-467D-82203CCEBB73}" dt="2022-05-05T21:21:34.575" v="420" actId="20577"/>
          <ac:spMkLst>
            <pc:docMk/>
            <pc:sldMk cId="3732815972" sldId="267"/>
            <ac:spMk id="3" creationId="{775536B5-2F06-81F5-FCFD-293A40A1EE85}"/>
          </ac:spMkLst>
        </pc:spChg>
      </pc:sldChg>
      <pc:sldChg chg="addSp delSp modSp new">
        <pc:chgData name="Jess Howells (1900594)" userId="S::1900594@student.uwtsd.ac.uk::c402a72a-da23-46ca-ab4b-d1ff536126c7" providerId="AD" clId="Web-{97ED56C1-22C9-06CF-467D-82203CCEBB73}" dt="2022-05-05T21:17:30.647" v="355" actId="14100"/>
        <pc:sldMkLst>
          <pc:docMk/>
          <pc:sldMk cId="2353461735" sldId="268"/>
        </pc:sldMkLst>
        <pc:spChg chg="del">
          <ac:chgData name="Jess Howells (1900594)" userId="S::1900594@student.uwtsd.ac.uk::c402a72a-da23-46ca-ab4b-d1ff536126c7" providerId="AD" clId="Web-{97ED56C1-22C9-06CF-467D-82203CCEBB73}" dt="2022-05-05T21:15:46.003" v="341"/>
          <ac:spMkLst>
            <pc:docMk/>
            <pc:sldMk cId="2353461735" sldId="268"/>
            <ac:spMk id="2" creationId="{04FC96FB-11EC-733D-EFDE-B7B485CBA4AD}"/>
          </ac:spMkLst>
        </pc:spChg>
        <pc:spChg chg="del">
          <ac:chgData name="Jess Howells (1900594)" userId="S::1900594@student.uwtsd.ac.uk::c402a72a-da23-46ca-ab4b-d1ff536126c7" providerId="AD" clId="Web-{97ED56C1-22C9-06CF-467D-82203CCEBB73}" dt="2022-05-05T21:15:44.394" v="340"/>
          <ac:spMkLst>
            <pc:docMk/>
            <pc:sldMk cId="2353461735" sldId="268"/>
            <ac:spMk id="3" creationId="{B3378C8D-10EB-481E-AFAD-22F7F1E4A25B}"/>
          </ac:spMkLst>
        </pc:spChg>
        <pc:picChg chg="add mod">
          <ac:chgData name="Jess Howells (1900594)" userId="S::1900594@student.uwtsd.ac.uk::c402a72a-da23-46ca-ab4b-d1ff536126c7" providerId="AD" clId="Web-{97ED56C1-22C9-06CF-467D-82203CCEBB73}" dt="2022-05-05T21:17:30.647" v="355" actId="14100"/>
          <ac:picMkLst>
            <pc:docMk/>
            <pc:sldMk cId="2353461735" sldId="268"/>
            <ac:picMk id="4" creationId="{DD3AB12A-8867-C0D1-A5A8-62CA4144BF52}"/>
          </ac:picMkLst>
        </pc:picChg>
      </pc:sldChg>
      <pc:sldChg chg="addSp delSp modSp new">
        <pc:chgData name="Jess Howells (1900594)" userId="S::1900594@student.uwtsd.ac.uk::c402a72a-da23-46ca-ab4b-d1ff536126c7" providerId="AD" clId="Web-{97ED56C1-22C9-06CF-467D-82203CCEBB73}" dt="2022-05-05T21:17:14.381" v="354" actId="1076"/>
        <pc:sldMkLst>
          <pc:docMk/>
          <pc:sldMk cId="182737522" sldId="269"/>
        </pc:sldMkLst>
        <pc:spChg chg="del">
          <ac:chgData name="Jess Howells (1900594)" userId="S::1900594@student.uwtsd.ac.uk::c402a72a-da23-46ca-ab4b-d1ff536126c7" providerId="AD" clId="Web-{97ED56C1-22C9-06CF-467D-82203CCEBB73}" dt="2022-05-05T21:16:30.801" v="348"/>
          <ac:spMkLst>
            <pc:docMk/>
            <pc:sldMk cId="182737522" sldId="269"/>
            <ac:spMk id="2" creationId="{80E51BB9-E131-72D9-182F-765AD3A01A0D}"/>
          </ac:spMkLst>
        </pc:spChg>
        <pc:spChg chg="del">
          <ac:chgData name="Jess Howells (1900594)" userId="S::1900594@student.uwtsd.ac.uk::c402a72a-da23-46ca-ab4b-d1ff536126c7" providerId="AD" clId="Web-{97ED56C1-22C9-06CF-467D-82203CCEBB73}" dt="2022-05-05T21:16:35.583" v="349"/>
          <ac:spMkLst>
            <pc:docMk/>
            <pc:sldMk cId="182737522" sldId="269"/>
            <ac:spMk id="3" creationId="{3A4A3D90-D2EF-821E-D40D-695B5F8D13FC}"/>
          </ac:spMkLst>
        </pc:spChg>
        <pc:picChg chg="add mod">
          <ac:chgData name="Jess Howells (1900594)" userId="S::1900594@student.uwtsd.ac.uk::c402a72a-da23-46ca-ab4b-d1ff536126c7" providerId="AD" clId="Web-{97ED56C1-22C9-06CF-467D-82203CCEBB73}" dt="2022-05-05T21:17:14.381" v="354" actId="1076"/>
          <ac:picMkLst>
            <pc:docMk/>
            <pc:sldMk cId="182737522" sldId="269"/>
            <ac:picMk id="4" creationId="{4C10DEB7-7141-9A4E-3D04-2B39E6F7A8DA}"/>
          </ac:picMkLst>
        </pc:picChg>
      </pc:sldChg>
      <pc:sldChg chg="addSp delSp modSp new">
        <pc:chgData name="Jess Howells (1900594)" userId="S::1900594@student.uwtsd.ac.uk::c402a72a-da23-46ca-ab4b-d1ff536126c7" providerId="AD" clId="Web-{97ED56C1-22C9-06CF-467D-82203CCEBB73}" dt="2022-05-05T21:18:29.101" v="364" actId="1076"/>
        <pc:sldMkLst>
          <pc:docMk/>
          <pc:sldMk cId="1685643460" sldId="270"/>
        </pc:sldMkLst>
        <pc:spChg chg="del">
          <ac:chgData name="Jess Howells (1900594)" userId="S::1900594@student.uwtsd.ac.uk::c402a72a-da23-46ca-ab4b-d1ff536126c7" providerId="AD" clId="Web-{97ED56C1-22C9-06CF-467D-82203CCEBB73}" dt="2022-05-05T21:17:38.647" v="358"/>
          <ac:spMkLst>
            <pc:docMk/>
            <pc:sldMk cId="1685643460" sldId="270"/>
            <ac:spMk id="2" creationId="{40BD3E4C-15EC-854D-F800-9E612BAFA188}"/>
          </ac:spMkLst>
        </pc:spChg>
        <pc:spChg chg="del">
          <ac:chgData name="Jess Howells (1900594)" userId="S::1900594@student.uwtsd.ac.uk::c402a72a-da23-46ca-ab4b-d1ff536126c7" providerId="AD" clId="Web-{97ED56C1-22C9-06CF-467D-82203CCEBB73}" dt="2022-05-05T21:17:33.850" v="357"/>
          <ac:spMkLst>
            <pc:docMk/>
            <pc:sldMk cId="1685643460" sldId="270"/>
            <ac:spMk id="3" creationId="{C7A46BFF-3A52-8E8D-4504-2F4D21C22942}"/>
          </ac:spMkLst>
        </pc:spChg>
        <pc:picChg chg="add mod">
          <ac:chgData name="Jess Howells (1900594)" userId="S::1900594@student.uwtsd.ac.uk::c402a72a-da23-46ca-ab4b-d1ff536126c7" providerId="AD" clId="Web-{97ED56C1-22C9-06CF-467D-82203CCEBB73}" dt="2022-05-05T21:18:29.101" v="364" actId="1076"/>
          <ac:picMkLst>
            <pc:docMk/>
            <pc:sldMk cId="1685643460" sldId="270"/>
            <ac:picMk id="4" creationId="{092B1FA2-EB75-9401-FA4C-C932AEBA1F00}"/>
          </ac:picMkLst>
        </pc:picChg>
      </pc:sldChg>
      <pc:sldChg chg="modSp new">
        <pc:chgData name="Jess Howells (1900594)" userId="S::1900594@student.uwtsd.ac.uk::c402a72a-da23-46ca-ab4b-d1ff536126c7" providerId="AD" clId="Web-{97ED56C1-22C9-06CF-467D-82203CCEBB73}" dt="2022-05-05T21:27:59.259" v="474" actId="20577"/>
        <pc:sldMkLst>
          <pc:docMk/>
          <pc:sldMk cId="1638134710" sldId="271"/>
        </pc:sldMkLst>
        <pc:spChg chg="mod">
          <ac:chgData name="Jess Howells (1900594)" userId="S::1900594@student.uwtsd.ac.uk::c402a72a-da23-46ca-ab4b-d1ff536126c7" providerId="AD" clId="Web-{97ED56C1-22C9-06CF-467D-82203CCEBB73}" dt="2022-05-05T21:27:59.259" v="474" actId="20577"/>
          <ac:spMkLst>
            <pc:docMk/>
            <pc:sldMk cId="1638134710" sldId="271"/>
            <ac:spMk id="2" creationId="{D1EA5C82-F186-9904-E3F5-AD9BBB26DB8F}"/>
          </ac:spMkLst>
        </pc:spChg>
        <pc:spChg chg="mod">
          <ac:chgData name="Jess Howells (1900594)" userId="S::1900594@student.uwtsd.ac.uk::c402a72a-da23-46ca-ab4b-d1ff536126c7" providerId="AD" clId="Web-{97ED56C1-22C9-06CF-467D-82203CCEBB73}" dt="2022-05-05T21:20:56.293" v="371" actId="20577"/>
          <ac:spMkLst>
            <pc:docMk/>
            <pc:sldMk cId="1638134710" sldId="271"/>
            <ac:spMk id="3" creationId="{419DF032-BF30-7624-65E7-DD5D5F9E6B95}"/>
          </ac:spMkLst>
        </pc:spChg>
      </pc:sldChg>
    </pc:docChg>
  </pc:docChgLst>
  <pc:docChgLst>
    <pc:chgData name="Jess Howells (1900594)" userId="S::1900594@student.uwtsd.ac.uk::c402a72a-da23-46ca-ab4b-d1ff536126c7" providerId="AD" clId="Web-{ADEBAD3F-2969-DE23-C423-FC45D68E4F8E}"/>
    <pc:docChg chg="addSld delSld modSld">
      <pc:chgData name="Jess Howells (1900594)" userId="S::1900594@student.uwtsd.ac.uk::c402a72a-da23-46ca-ab4b-d1ff536126c7" providerId="AD" clId="Web-{ADEBAD3F-2969-DE23-C423-FC45D68E4F8E}" dt="2022-04-22T21:01:06.619" v="82"/>
      <pc:docMkLst>
        <pc:docMk/>
      </pc:docMkLst>
      <pc:sldChg chg="modSp">
        <pc:chgData name="Jess Howells (1900594)" userId="S::1900594@student.uwtsd.ac.uk::c402a72a-da23-46ca-ab4b-d1ff536126c7" providerId="AD" clId="Web-{ADEBAD3F-2969-DE23-C423-FC45D68E4F8E}" dt="2022-04-22T21:01:05.557" v="81" actId="20577"/>
        <pc:sldMkLst>
          <pc:docMk/>
          <pc:sldMk cId="2638688780" sldId="257"/>
        </pc:sldMkLst>
        <pc:spChg chg="mod">
          <ac:chgData name="Jess Howells (1900594)" userId="S::1900594@student.uwtsd.ac.uk::c402a72a-da23-46ca-ab4b-d1ff536126c7" providerId="AD" clId="Web-{ADEBAD3F-2969-DE23-C423-FC45D68E4F8E}" dt="2022-04-22T21:01:05.557" v="81" actId="20577"/>
          <ac:spMkLst>
            <pc:docMk/>
            <pc:sldMk cId="2638688780" sldId="257"/>
            <ac:spMk id="3" creationId="{41B0579F-3467-BD4B-5C97-1CEFD1249199}"/>
          </ac:spMkLst>
        </pc:spChg>
      </pc:sldChg>
      <pc:sldChg chg="del">
        <pc:chgData name="Jess Howells (1900594)" userId="S::1900594@student.uwtsd.ac.uk::c402a72a-da23-46ca-ab4b-d1ff536126c7" providerId="AD" clId="Web-{ADEBAD3F-2969-DE23-C423-FC45D68E4F8E}" dt="2022-04-22T11:49:23.740" v="0"/>
        <pc:sldMkLst>
          <pc:docMk/>
          <pc:sldMk cId="2149042763" sldId="258"/>
        </pc:sldMkLst>
      </pc:sldChg>
      <pc:sldChg chg="new">
        <pc:chgData name="Jess Howells (1900594)" userId="S::1900594@student.uwtsd.ac.uk::c402a72a-da23-46ca-ab4b-d1ff536126c7" providerId="AD" clId="Web-{ADEBAD3F-2969-DE23-C423-FC45D68E4F8E}" dt="2022-04-22T21:01:06.619" v="82"/>
        <pc:sldMkLst>
          <pc:docMk/>
          <pc:sldMk cId="3157590616" sldId="258"/>
        </pc:sldMkLst>
      </pc:sldChg>
      <pc:sldChg chg="del">
        <pc:chgData name="Jess Howells (1900594)" userId="S::1900594@student.uwtsd.ac.uk::c402a72a-da23-46ca-ab4b-d1ff536126c7" providerId="AD" clId="Web-{ADEBAD3F-2969-DE23-C423-FC45D68E4F8E}" dt="2022-04-22T11:49:25.334" v="1"/>
        <pc:sldMkLst>
          <pc:docMk/>
          <pc:sldMk cId="565097156" sldId="260"/>
        </pc:sldMkLst>
      </pc:sldChg>
      <pc:sldChg chg="del">
        <pc:chgData name="Jess Howells (1900594)" userId="S::1900594@student.uwtsd.ac.uk::c402a72a-da23-46ca-ab4b-d1ff536126c7" providerId="AD" clId="Web-{ADEBAD3F-2969-DE23-C423-FC45D68E4F8E}" dt="2022-04-22T11:49:26.959" v="2"/>
        <pc:sldMkLst>
          <pc:docMk/>
          <pc:sldMk cId="1725408469" sldId="261"/>
        </pc:sldMkLst>
      </pc:sldChg>
      <pc:sldChg chg="del">
        <pc:chgData name="Jess Howells (1900594)" userId="S::1900594@student.uwtsd.ac.uk::c402a72a-da23-46ca-ab4b-d1ff536126c7" providerId="AD" clId="Web-{ADEBAD3F-2969-DE23-C423-FC45D68E4F8E}" dt="2022-04-22T11:49:30.803" v="4"/>
        <pc:sldMkLst>
          <pc:docMk/>
          <pc:sldMk cId="1536263905" sldId="262"/>
        </pc:sldMkLst>
      </pc:sldChg>
      <pc:sldChg chg="del">
        <pc:chgData name="Jess Howells (1900594)" userId="S::1900594@student.uwtsd.ac.uk::c402a72a-da23-46ca-ab4b-d1ff536126c7" providerId="AD" clId="Web-{ADEBAD3F-2969-DE23-C423-FC45D68E4F8E}" dt="2022-04-22T11:49:32.553" v="5"/>
        <pc:sldMkLst>
          <pc:docMk/>
          <pc:sldMk cId="2741258487" sldId="263"/>
        </pc:sldMkLst>
      </pc:sldChg>
      <pc:sldChg chg="del">
        <pc:chgData name="Jess Howells (1900594)" userId="S::1900594@student.uwtsd.ac.uk::c402a72a-da23-46ca-ab4b-d1ff536126c7" providerId="AD" clId="Web-{ADEBAD3F-2969-DE23-C423-FC45D68E4F8E}" dt="2022-04-22T11:49:28.944" v="3"/>
        <pc:sldMkLst>
          <pc:docMk/>
          <pc:sldMk cId="582406346" sldId="264"/>
        </pc:sldMkLst>
      </pc:sldChg>
    </pc:docChg>
  </pc:docChgLst>
  <pc:docChgLst>
    <pc:chgData name="Jess Howells (1900594)" userId="S::1900594@student.uwtsd.ac.uk::c402a72a-da23-46ca-ab4b-d1ff536126c7" providerId="AD" clId="Web-{C5907EDC-02E6-2600-8D1E-4F044F35AE32}"/>
    <pc:docChg chg="addSld delSld modSld">
      <pc:chgData name="Jess Howells (1900594)" userId="S::1900594@student.uwtsd.ac.uk::c402a72a-da23-46ca-ab4b-d1ff536126c7" providerId="AD" clId="Web-{C5907EDC-02E6-2600-8D1E-4F044F35AE32}" dt="2022-04-21T11:31:17.567" v="56" actId="20577"/>
      <pc:docMkLst>
        <pc:docMk/>
      </pc:docMkLst>
      <pc:sldChg chg="modSp">
        <pc:chgData name="Jess Howells (1900594)" userId="S::1900594@student.uwtsd.ac.uk::c402a72a-da23-46ca-ab4b-d1ff536126c7" providerId="AD" clId="Web-{C5907EDC-02E6-2600-8D1E-4F044F35AE32}" dt="2022-04-21T11:29:30.861" v="33" actId="20577"/>
        <pc:sldMkLst>
          <pc:docMk/>
          <pc:sldMk cId="2638688780" sldId="257"/>
        </pc:sldMkLst>
        <pc:spChg chg="mod">
          <ac:chgData name="Jess Howells (1900594)" userId="S::1900594@student.uwtsd.ac.uk::c402a72a-da23-46ca-ab4b-d1ff536126c7" providerId="AD" clId="Web-{C5907EDC-02E6-2600-8D1E-4F044F35AE32}" dt="2022-04-21T11:29:30.861" v="33" actId="20577"/>
          <ac:spMkLst>
            <pc:docMk/>
            <pc:sldMk cId="2638688780" sldId="257"/>
            <ac:spMk id="3" creationId="{41B0579F-3467-BD4B-5C97-1CEFD1249199}"/>
          </ac:spMkLst>
        </pc:spChg>
      </pc:sldChg>
      <pc:sldChg chg="addSp delSp modSp mod setBg">
        <pc:chgData name="Jess Howells (1900594)" userId="S::1900594@student.uwtsd.ac.uk::c402a72a-da23-46ca-ab4b-d1ff536126c7" providerId="AD" clId="Web-{C5907EDC-02E6-2600-8D1E-4F044F35AE32}" dt="2022-04-21T11:29:58.393" v="39" actId="20577"/>
        <pc:sldMkLst>
          <pc:docMk/>
          <pc:sldMk cId="2149042763" sldId="258"/>
        </pc:sldMkLst>
        <pc:spChg chg="mod">
          <ac:chgData name="Jess Howells (1900594)" userId="S::1900594@student.uwtsd.ac.uk::c402a72a-da23-46ca-ab4b-d1ff536126c7" providerId="AD" clId="Web-{C5907EDC-02E6-2600-8D1E-4F044F35AE32}" dt="2022-04-21T11:29:28.517" v="18"/>
          <ac:spMkLst>
            <pc:docMk/>
            <pc:sldMk cId="2149042763" sldId="258"/>
            <ac:spMk id="2" creationId="{404B6742-1B8A-13BB-C081-6441E9DC908B}"/>
          </ac:spMkLst>
        </pc:spChg>
        <pc:spChg chg="mod">
          <ac:chgData name="Jess Howells (1900594)" userId="S::1900594@student.uwtsd.ac.uk::c402a72a-da23-46ca-ab4b-d1ff536126c7" providerId="AD" clId="Web-{C5907EDC-02E6-2600-8D1E-4F044F35AE32}" dt="2022-04-21T11:29:58.393" v="39" actId="20577"/>
          <ac:spMkLst>
            <pc:docMk/>
            <pc:sldMk cId="2149042763" sldId="258"/>
            <ac:spMk id="3" creationId="{27FDB386-E828-9336-7B4B-A1C173DCB785}"/>
          </ac:spMkLst>
        </pc:spChg>
        <pc:spChg chg="add del">
          <ac:chgData name="Jess Howells (1900594)" userId="S::1900594@student.uwtsd.ac.uk::c402a72a-da23-46ca-ab4b-d1ff536126c7" providerId="AD" clId="Web-{C5907EDC-02E6-2600-8D1E-4F044F35AE32}" dt="2022-04-21T11:29:26.283" v="17"/>
          <ac:spMkLst>
            <pc:docMk/>
            <pc:sldMk cId="2149042763" sldId="258"/>
            <ac:spMk id="4" creationId="{5354DF16-C754-2438-34C7-7BD8D27BDBBE}"/>
          </ac:spMkLst>
        </pc:spChg>
        <pc:spChg chg="add del">
          <ac:chgData name="Jess Howells (1900594)" userId="S::1900594@student.uwtsd.ac.uk::c402a72a-da23-46ca-ab4b-d1ff536126c7" providerId="AD" clId="Web-{C5907EDC-02E6-2600-8D1E-4F044F35AE32}" dt="2022-04-21T11:29:28.517" v="18"/>
          <ac:spMkLst>
            <pc:docMk/>
            <pc:sldMk cId="2149042763" sldId="258"/>
            <ac:spMk id="8" creationId="{2B566528-1B12-4246-9431-5C2D7D081168}"/>
          </ac:spMkLst>
        </pc:spChg>
        <pc:spChg chg="add del">
          <ac:chgData name="Jess Howells (1900594)" userId="S::1900594@student.uwtsd.ac.uk::c402a72a-da23-46ca-ab4b-d1ff536126c7" providerId="AD" clId="Web-{C5907EDC-02E6-2600-8D1E-4F044F35AE32}" dt="2022-04-21T11:29:28.517" v="18"/>
          <ac:spMkLst>
            <pc:docMk/>
            <pc:sldMk cId="2149042763" sldId="258"/>
            <ac:spMk id="10" creationId="{2E80C965-DB6D-4F81-9E9E-B027384D0BD6}"/>
          </ac:spMkLst>
        </pc:spChg>
        <pc:spChg chg="add del">
          <ac:chgData name="Jess Howells (1900594)" userId="S::1900594@student.uwtsd.ac.uk::c402a72a-da23-46ca-ab4b-d1ff536126c7" providerId="AD" clId="Web-{C5907EDC-02E6-2600-8D1E-4F044F35AE32}" dt="2022-04-21T11:29:28.517" v="18"/>
          <ac:spMkLst>
            <pc:docMk/>
            <pc:sldMk cId="2149042763" sldId="258"/>
            <ac:spMk id="12" creationId="{A580F890-B085-4E95-96AA-55AEBEC5CE6E}"/>
          </ac:spMkLst>
        </pc:spChg>
        <pc:spChg chg="add del">
          <ac:chgData name="Jess Howells (1900594)" userId="S::1900594@student.uwtsd.ac.uk::c402a72a-da23-46ca-ab4b-d1ff536126c7" providerId="AD" clId="Web-{C5907EDC-02E6-2600-8D1E-4F044F35AE32}" dt="2022-04-21T11:29:28.517" v="18"/>
          <ac:spMkLst>
            <pc:docMk/>
            <pc:sldMk cId="2149042763" sldId="258"/>
            <ac:spMk id="14" creationId="{D3F51FEB-38FB-4F6C-9F7B-2F2AFAB65463}"/>
          </ac:spMkLst>
        </pc:spChg>
        <pc:spChg chg="add del">
          <ac:chgData name="Jess Howells (1900594)" userId="S::1900594@student.uwtsd.ac.uk::c402a72a-da23-46ca-ab4b-d1ff536126c7" providerId="AD" clId="Web-{C5907EDC-02E6-2600-8D1E-4F044F35AE32}" dt="2022-04-21T11:29:28.517" v="18"/>
          <ac:spMkLst>
            <pc:docMk/>
            <pc:sldMk cId="2149042763" sldId="258"/>
            <ac:spMk id="16" creationId="{1E547BA6-BAE0-43BB-A7CA-60F69CE252F0}"/>
          </ac:spMkLst>
        </pc:spChg>
      </pc:sldChg>
      <pc:sldChg chg="del">
        <pc:chgData name="Jess Howells (1900594)" userId="S::1900594@student.uwtsd.ac.uk::c402a72a-da23-46ca-ab4b-d1ff536126c7" providerId="AD" clId="Web-{C5907EDC-02E6-2600-8D1E-4F044F35AE32}" dt="2022-04-21T11:29:42.174" v="37"/>
        <pc:sldMkLst>
          <pc:docMk/>
          <pc:sldMk cId="3326352570" sldId="259"/>
        </pc:sldMkLst>
      </pc:sldChg>
      <pc:sldChg chg="modSp add replId">
        <pc:chgData name="Jess Howells (1900594)" userId="S::1900594@student.uwtsd.ac.uk::c402a72a-da23-46ca-ab4b-d1ff536126c7" providerId="AD" clId="Web-{C5907EDC-02E6-2600-8D1E-4F044F35AE32}" dt="2022-04-21T11:30:02.924" v="41" actId="20577"/>
        <pc:sldMkLst>
          <pc:docMk/>
          <pc:sldMk cId="565097156" sldId="260"/>
        </pc:sldMkLst>
        <pc:spChg chg="mod">
          <ac:chgData name="Jess Howells (1900594)" userId="S::1900594@student.uwtsd.ac.uk::c402a72a-da23-46ca-ab4b-d1ff536126c7" providerId="AD" clId="Web-{C5907EDC-02E6-2600-8D1E-4F044F35AE32}" dt="2022-04-21T11:30:02.924" v="41" actId="20577"/>
          <ac:spMkLst>
            <pc:docMk/>
            <pc:sldMk cId="565097156" sldId="260"/>
            <ac:spMk id="3" creationId="{27FDB386-E828-9336-7B4B-A1C173DCB785}"/>
          </ac:spMkLst>
        </pc:spChg>
      </pc:sldChg>
      <pc:sldChg chg="modSp add replId">
        <pc:chgData name="Jess Howells (1900594)" userId="S::1900594@student.uwtsd.ac.uk::c402a72a-da23-46ca-ab4b-d1ff536126c7" providerId="AD" clId="Web-{C5907EDC-02E6-2600-8D1E-4F044F35AE32}" dt="2022-04-21T11:30:09.409" v="43" actId="20577"/>
        <pc:sldMkLst>
          <pc:docMk/>
          <pc:sldMk cId="1725408469" sldId="261"/>
        </pc:sldMkLst>
        <pc:spChg chg="mod">
          <ac:chgData name="Jess Howells (1900594)" userId="S::1900594@student.uwtsd.ac.uk::c402a72a-da23-46ca-ab4b-d1ff536126c7" providerId="AD" clId="Web-{C5907EDC-02E6-2600-8D1E-4F044F35AE32}" dt="2022-04-21T11:30:09.409" v="43" actId="20577"/>
          <ac:spMkLst>
            <pc:docMk/>
            <pc:sldMk cId="1725408469" sldId="261"/>
            <ac:spMk id="3" creationId="{27FDB386-E828-9336-7B4B-A1C173DCB785}"/>
          </ac:spMkLst>
        </pc:spChg>
      </pc:sldChg>
      <pc:sldChg chg="modSp add replId">
        <pc:chgData name="Jess Howells (1900594)" userId="S::1900594@student.uwtsd.ac.uk::c402a72a-da23-46ca-ab4b-d1ff536126c7" providerId="AD" clId="Web-{C5907EDC-02E6-2600-8D1E-4F044F35AE32}" dt="2022-04-21T11:30:12.690" v="44" actId="20577"/>
        <pc:sldMkLst>
          <pc:docMk/>
          <pc:sldMk cId="1536263905" sldId="262"/>
        </pc:sldMkLst>
        <pc:spChg chg="mod">
          <ac:chgData name="Jess Howells (1900594)" userId="S::1900594@student.uwtsd.ac.uk::c402a72a-da23-46ca-ab4b-d1ff536126c7" providerId="AD" clId="Web-{C5907EDC-02E6-2600-8D1E-4F044F35AE32}" dt="2022-04-21T11:30:12.690" v="44" actId="20577"/>
          <ac:spMkLst>
            <pc:docMk/>
            <pc:sldMk cId="1536263905" sldId="262"/>
            <ac:spMk id="3" creationId="{27FDB386-E828-9336-7B4B-A1C173DCB785}"/>
          </ac:spMkLst>
        </pc:spChg>
      </pc:sldChg>
      <pc:sldChg chg="modSp new">
        <pc:chgData name="Jess Howells (1900594)" userId="S::1900594@student.uwtsd.ac.uk::c402a72a-da23-46ca-ab4b-d1ff536126c7" providerId="AD" clId="Web-{C5907EDC-02E6-2600-8D1E-4F044F35AE32}" dt="2022-04-21T11:31:10.629" v="53" actId="20577"/>
        <pc:sldMkLst>
          <pc:docMk/>
          <pc:sldMk cId="2741258487" sldId="263"/>
        </pc:sldMkLst>
        <pc:spChg chg="mod">
          <ac:chgData name="Jess Howells (1900594)" userId="S::1900594@student.uwtsd.ac.uk::c402a72a-da23-46ca-ab4b-d1ff536126c7" providerId="AD" clId="Web-{C5907EDC-02E6-2600-8D1E-4F044F35AE32}" dt="2022-04-21T11:31:10.629" v="53" actId="20577"/>
          <ac:spMkLst>
            <pc:docMk/>
            <pc:sldMk cId="2741258487" sldId="263"/>
            <ac:spMk id="2" creationId="{79A58D4F-5959-87AA-EF15-975AF854A878}"/>
          </ac:spMkLst>
        </pc:spChg>
      </pc:sldChg>
      <pc:sldChg chg="modSp new">
        <pc:chgData name="Jess Howells (1900594)" userId="S::1900594@student.uwtsd.ac.uk::c402a72a-da23-46ca-ab4b-d1ff536126c7" providerId="AD" clId="Web-{C5907EDC-02E6-2600-8D1E-4F044F35AE32}" dt="2022-04-21T11:31:17.567" v="56" actId="20577"/>
        <pc:sldMkLst>
          <pc:docMk/>
          <pc:sldMk cId="582406346" sldId="264"/>
        </pc:sldMkLst>
        <pc:spChg chg="mod">
          <ac:chgData name="Jess Howells (1900594)" userId="S::1900594@student.uwtsd.ac.uk::c402a72a-da23-46ca-ab4b-d1ff536126c7" providerId="AD" clId="Web-{C5907EDC-02E6-2600-8D1E-4F044F35AE32}" dt="2022-04-21T11:31:17.567" v="56" actId="20577"/>
          <ac:spMkLst>
            <pc:docMk/>
            <pc:sldMk cId="582406346" sldId="264"/>
            <ac:spMk id="2" creationId="{2A8C9C20-29D6-E1F4-E49F-BE8FAFD3A9D9}"/>
          </ac:spMkLst>
        </pc:spChg>
      </pc:sldChg>
    </pc:docChg>
  </pc:docChgLst>
  <pc:docChgLst>
    <pc:chgData name="Jess Howells (1900594)" userId="S::1900594@student.uwtsd.ac.uk::c402a72a-da23-46ca-ab4b-d1ff536126c7" providerId="AD" clId="Web-{61EF9114-E539-90DB-5DD9-DA95F160145A}"/>
    <pc:docChg chg="addSld modSld">
      <pc:chgData name="Jess Howells (1900594)" userId="S::1900594@student.uwtsd.ac.uk::c402a72a-da23-46ca-ab4b-d1ff536126c7" providerId="AD" clId="Web-{61EF9114-E539-90DB-5DD9-DA95F160145A}" dt="2022-04-26T08:44:18.927" v="189" actId="20577"/>
      <pc:docMkLst>
        <pc:docMk/>
      </pc:docMkLst>
      <pc:sldChg chg="modSp">
        <pc:chgData name="Jess Howells (1900594)" userId="S::1900594@student.uwtsd.ac.uk::c402a72a-da23-46ca-ab4b-d1ff536126c7" providerId="AD" clId="Web-{61EF9114-E539-90DB-5DD9-DA95F160145A}" dt="2022-04-26T08:22:50.738" v="72" actId="14100"/>
        <pc:sldMkLst>
          <pc:docMk/>
          <pc:sldMk cId="466560501" sldId="260"/>
        </pc:sldMkLst>
        <pc:spChg chg="mod">
          <ac:chgData name="Jess Howells (1900594)" userId="S::1900594@student.uwtsd.ac.uk::c402a72a-da23-46ca-ab4b-d1ff536126c7" providerId="AD" clId="Web-{61EF9114-E539-90DB-5DD9-DA95F160145A}" dt="2022-04-26T08:22:42.160" v="71" actId="1076"/>
          <ac:spMkLst>
            <pc:docMk/>
            <pc:sldMk cId="466560501" sldId="260"/>
            <ac:spMk id="7" creationId="{E6275729-6343-9204-69FB-72EA6E064C35}"/>
          </ac:spMkLst>
        </pc:spChg>
        <pc:picChg chg="mod">
          <ac:chgData name="Jess Howells (1900594)" userId="S::1900594@student.uwtsd.ac.uk::c402a72a-da23-46ca-ab4b-d1ff536126c7" providerId="AD" clId="Web-{61EF9114-E539-90DB-5DD9-DA95F160145A}" dt="2022-04-26T08:22:50.738" v="72" actId="14100"/>
          <ac:picMkLst>
            <pc:docMk/>
            <pc:sldMk cId="466560501" sldId="260"/>
            <ac:picMk id="4" creationId="{A7B82523-748E-7811-7805-5DCCC118846A}"/>
          </ac:picMkLst>
        </pc:picChg>
      </pc:sldChg>
      <pc:sldChg chg="addSp delSp modSp new">
        <pc:chgData name="Jess Howells (1900594)" userId="S::1900594@student.uwtsd.ac.uk::c402a72a-da23-46ca-ab4b-d1ff536126c7" providerId="AD" clId="Web-{61EF9114-E539-90DB-5DD9-DA95F160145A}" dt="2022-04-26T08:39:59.827" v="158" actId="1076"/>
        <pc:sldMkLst>
          <pc:docMk/>
          <pc:sldMk cId="226952721" sldId="261"/>
        </pc:sldMkLst>
        <pc:spChg chg="mod">
          <ac:chgData name="Jess Howells (1900594)" userId="S::1900594@student.uwtsd.ac.uk::c402a72a-da23-46ca-ab4b-d1ff536126c7" providerId="AD" clId="Web-{61EF9114-E539-90DB-5DD9-DA95F160145A}" dt="2022-04-26T08:24:38.084" v="80" actId="20577"/>
          <ac:spMkLst>
            <pc:docMk/>
            <pc:sldMk cId="226952721" sldId="261"/>
            <ac:spMk id="2" creationId="{CDDDA895-DB08-0105-6A56-FD1C70318C45}"/>
          </ac:spMkLst>
        </pc:spChg>
        <pc:spChg chg="del">
          <ac:chgData name="Jess Howells (1900594)" userId="S::1900594@student.uwtsd.ac.uk::c402a72a-da23-46ca-ab4b-d1ff536126c7" providerId="AD" clId="Web-{61EF9114-E539-90DB-5DD9-DA95F160145A}" dt="2022-04-26T08:24:39.163" v="81"/>
          <ac:spMkLst>
            <pc:docMk/>
            <pc:sldMk cId="226952721" sldId="261"/>
            <ac:spMk id="3" creationId="{8BE85981-415A-F488-AF7C-FFE32467E2B0}"/>
          </ac:spMkLst>
        </pc:spChg>
        <pc:spChg chg="add mod">
          <ac:chgData name="Jess Howells (1900594)" userId="S::1900594@student.uwtsd.ac.uk::c402a72a-da23-46ca-ab4b-d1ff536126c7" providerId="AD" clId="Web-{61EF9114-E539-90DB-5DD9-DA95F160145A}" dt="2022-04-26T08:26:30.697" v="98" actId="20577"/>
          <ac:spMkLst>
            <pc:docMk/>
            <pc:sldMk cId="226952721" sldId="261"/>
            <ac:spMk id="4" creationId="{11D769AD-BA9F-0D98-5FC6-0693CC4BD0FF}"/>
          </ac:spMkLst>
        </pc:spChg>
        <pc:spChg chg="add mod">
          <ac:chgData name="Jess Howells (1900594)" userId="S::1900594@student.uwtsd.ac.uk::c402a72a-da23-46ca-ab4b-d1ff536126c7" providerId="AD" clId="Web-{61EF9114-E539-90DB-5DD9-DA95F160145A}" dt="2022-04-26T08:35:17.304" v="121" actId="1076"/>
          <ac:spMkLst>
            <pc:docMk/>
            <pc:sldMk cId="226952721" sldId="261"/>
            <ac:spMk id="5" creationId="{ACD31E83-2ACD-3206-EC6F-E3036823639C}"/>
          </ac:spMkLst>
        </pc:spChg>
        <pc:spChg chg="add mod">
          <ac:chgData name="Jess Howells (1900594)" userId="S::1900594@student.uwtsd.ac.uk::c402a72a-da23-46ca-ab4b-d1ff536126c7" providerId="AD" clId="Web-{61EF9114-E539-90DB-5DD9-DA95F160145A}" dt="2022-04-26T08:35:23.554" v="123" actId="1076"/>
          <ac:spMkLst>
            <pc:docMk/>
            <pc:sldMk cId="226952721" sldId="261"/>
            <ac:spMk id="6" creationId="{8AEC315B-06F8-CDFA-E0B7-DD3F662951C6}"/>
          </ac:spMkLst>
        </pc:spChg>
        <pc:spChg chg="add mod">
          <ac:chgData name="Jess Howells (1900594)" userId="S::1900594@student.uwtsd.ac.uk::c402a72a-da23-46ca-ab4b-d1ff536126c7" providerId="AD" clId="Web-{61EF9114-E539-90DB-5DD9-DA95F160145A}" dt="2022-04-26T08:38:09.933" v="140" actId="1076"/>
          <ac:spMkLst>
            <pc:docMk/>
            <pc:sldMk cId="226952721" sldId="261"/>
            <ac:spMk id="7" creationId="{18B42EF7-5315-2CA3-0BFC-7EF54EFC05E5}"/>
          </ac:spMkLst>
        </pc:spChg>
        <pc:spChg chg="add mod">
          <ac:chgData name="Jess Howells (1900594)" userId="S::1900594@student.uwtsd.ac.uk::c402a72a-da23-46ca-ab4b-d1ff536126c7" providerId="AD" clId="Web-{61EF9114-E539-90DB-5DD9-DA95F160145A}" dt="2022-04-26T08:38:56.341" v="150" actId="1076"/>
          <ac:spMkLst>
            <pc:docMk/>
            <pc:sldMk cId="226952721" sldId="261"/>
            <ac:spMk id="8" creationId="{970BA01F-574E-FF71-CB75-8A7C009F1424}"/>
          </ac:spMkLst>
        </pc:spChg>
        <pc:spChg chg="add del mod">
          <ac:chgData name="Jess Howells (1900594)" userId="S::1900594@student.uwtsd.ac.uk::c402a72a-da23-46ca-ab4b-d1ff536126c7" providerId="AD" clId="Web-{61EF9114-E539-90DB-5DD9-DA95F160145A}" dt="2022-04-26T08:39:51.170" v="156"/>
          <ac:spMkLst>
            <pc:docMk/>
            <pc:sldMk cId="226952721" sldId="261"/>
            <ac:spMk id="9" creationId="{34114CF7-9D70-78F5-E82A-C73F267662E1}"/>
          </ac:spMkLst>
        </pc:spChg>
        <pc:picChg chg="add mod">
          <ac:chgData name="Jess Howells (1900594)" userId="S::1900594@student.uwtsd.ac.uk::c402a72a-da23-46ca-ab4b-d1ff536126c7" providerId="AD" clId="Web-{61EF9114-E539-90DB-5DD9-DA95F160145A}" dt="2022-04-26T08:39:59.827" v="158" actId="1076"/>
          <ac:picMkLst>
            <pc:docMk/>
            <pc:sldMk cId="226952721" sldId="261"/>
            <ac:picMk id="10" creationId="{34C87707-EAF0-D17E-88F4-D63F78160942}"/>
          </ac:picMkLst>
        </pc:picChg>
      </pc:sldChg>
      <pc:sldChg chg="modSp new">
        <pc:chgData name="Jess Howells (1900594)" userId="S::1900594@student.uwtsd.ac.uk::c402a72a-da23-46ca-ab4b-d1ff536126c7" providerId="AD" clId="Web-{61EF9114-E539-90DB-5DD9-DA95F160145A}" dt="2022-04-26T08:44:18.927" v="189" actId="20577"/>
        <pc:sldMkLst>
          <pc:docMk/>
          <pc:sldMk cId="2268882132" sldId="262"/>
        </pc:sldMkLst>
        <pc:spChg chg="mod">
          <ac:chgData name="Jess Howells (1900594)" userId="S::1900594@student.uwtsd.ac.uk::c402a72a-da23-46ca-ab4b-d1ff536126c7" providerId="AD" clId="Web-{61EF9114-E539-90DB-5DD9-DA95F160145A}" dt="2022-04-26T08:43:36.051" v="162" actId="20577"/>
          <ac:spMkLst>
            <pc:docMk/>
            <pc:sldMk cId="2268882132" sldId="262"/>
            <ac:spMk id="2" creationId="{4CF64806-C63B-AB4E-6DEB-FB19DA75637D}"/>
          </ac:spMkLst>
        </pc:spChg>
        <pc:spChg chg="mod">
          <ac:chgData name="Jess Howells (1900594)" userId="S::1900594@student.uwtsd.ac.uk::c402a72a-da23-46ca-ab4b-d1ff536126c7" providerId="AD" clId="Web-{61EF9114-E539-90DB-5DD9-DA95F160145A}" dt="2022-04-26T08:44:18.927" v="189" actId="20577"/>
          <ac:spMkLst>
            <pc:docMk/>
            <pc:sldMk cId="2268882132" sldId="262"/>
            <ac:spMk id="3" creationId="{7932A185-0484-FAE2-8601-3F5D6575DE59}"/>
          </ac:spMkLst>
        </pc:spChg>
      </pc:sldChg>
    </pc:docChg>
  </pc:docChgLst>
  <pc:docChgLst>
    <pc:chgData name="Jess Howells (1900594)" userId="S::1900594@student.uwtsd.ac.uk::c402a72a-da23-46ca-ab4b-d1ff536126c7" providerId="AD" clId="Web-{E0D46B72-59AB-7878-DF98-EEAA5C388EB0}"/>
    <pc:docChg chg="addSld modSld">
      <pc:chgData name="Jess Howells (1900594)" userId="S::1900594@student.uwtsd.ac.uk::c402a72a-da23-46ca-ab4b-d1ff536126c7" providerId="AD" clId="Web-{E0D46B72-59AB-7878-DF98-EEAA5C388EB0}" dt="2022-04-24T16:42:55.792" v="468" actId="20577"/>
      <pc:docMkLst>
        <pc:docMk/>
      </pc:docMkLst>
      <pc:sldChg chg="modSp">
        <pc:chgData name="Jess Howells (1900594)" userId="S::1900594@student.uwtsd.ac.uk::c402a72a-da23-46ca-ab4b-d1ff536126c7" providerId="AD" clId="Web-{E0D46B72-59AB-7878-DF98-EEAA5C388EB0}" dt="2022-04-24T16:42:55.792" v="468" actId="20577"/>
        <pc:sldMkLst>
          <pc:docMk/>
          <pc:sldMk cId="2638688780" sldId="257"/>
        </pc:sldMkLst>
        <pc:spChg chg="mod">
          <ac:chgData name="Jess Howells (1900594)" userId="S::1900594@student.uwtsd.ac.uk::c402a72a-da23-46ca-ab4b-d1ff536126c7" providerId="AD" clId="Web-{E0D46B72-59AB-7878-DF98-EEAA5C388EB0}" dt="2022-04-24T16:42:55.792" v="468" actId="20577"/>
          <ac:spMkLst>
            <pc:docMk/>
            <pc:sldMk cId="2638688780" sldId="257"/>
            <ac:spMk id="3" creationId="{41B0579F-3467-BD4B-5C97-1CEFD1249199}"/>
          </ac:spMkLst>
        </pc:spChg>
      </pc:sldChg>
      <pc:sldChg chg="modSp">
        <pc:chgData name="Jess Howells (1900594)" userId="S::1900594@student.uwtsd.ac.uk::c402a72a-da23-46ca-ab4b-d1ff536126c7" providerId="AD" clId="Web-{E0D46B72-59AB-7878-DF98-EEAA5C388EB0}" dt="2022-04-24T15:02:08.002" v="323" actId="20577"/>
        <pc:sldMkLst>
          <pc:docMk/>
          <pc:sldMk cId="3157590616" sldId="258"/>
        </pc:sldMkLst>
        <pc:spChg chg="mod">
          <ac:chgData name="Jess Howells (1900594)" userId="S::1900594@student.uwtsd.ac.uk::c402a72a-da23-46ca-ab4b-d1ff536126c7" providerId="AD" clId="Web-{E0D46B72-59AB-7878-DF98-EEAA5C388EB0}" dt="2022-04-24T15:02:08.002" v="323" actId="20577"/>
          <ac:spMkLst>
            <pc:docMk/>
            <pc:sldMk cId="3157590616" sldId="258"/>
            <ac:spMk id="2" creationId="{9096278F-288D-B3D0-C78D-8DB8DA8A1F80}"/>
          </ac:spMkLst>
        </pc:spChg>
        <pc:spChg chg="mod">
          <ac:chgData name="Jess Howells (1900594)" userId="S::1900594@student.uwtsd.ac.uk::c402a72a-da23-46ca-ab4b-d1ff536126c7" providerId="AD" clId="Web-{E0D46B72-59AB-7878-DF98-EEAA5C388EB0}" dt="2022-04-24T15:02:06.096" v="317" actId="20577"/>
          <ac:spMkLst>
            <pc:docMk/>
            <pc:sldMk cId="3157590616" sldId="258"/>
            <ac:spMk id="3" creationId="{E7A58260-FC96-E3D0-5F8E-5364120D13B9}"/>
          </ac:spMkLst>
        </pc:spChg>
      </pc:sldChg>
      <pc:sldChg chg="modSp new">
        <pc:chgData name="Jess Howells (1900594)" userId="S::1900594@student.uwtsd.ac.uk::c402a72a-da23-46ca-ab4b-d1ff536126c7" providerId="AD" clId="Web-{E0D46B72-59AB-7878-DF98-EEAA5C388EB0}" dt="2022-04-24T15:07:02.508" v="401" actId="20577"/>
        <pc:sldMkLst>
          <pc:docMk/>
          <pc:sldMk cId="2807498143" sldId="259"/>
        </pc:sldMkLst>
        <pc:spChg chg="mod">
          <ac:chgData name="Jess Howells (1900594)" userId="S::1900594@student.uwtsd.ac.uk::c402a72a-da23-46ca-ab4b-d1ff536126c7" providerId="AD" clId="Web-{E0D46B72-59AB-7878-DF98-EEAA5C388EB0}" dt="2022-04-24T15:07:02.508" v="401" actId="20577"/>
          <ac:spMkLst>
            <pc:docMk/>
            <pc:sldMk cId="2807498143" sldId="259"/>
            <ac:spMk id="2" creationId="{F3EC2639-9639-DF51-D857-1CC4D8954C14}"/>
          </ac:spMkLst>
        </pc:spChg>
      </pc:sldChg>
    </pc:docChg>
  </pc:docChgLst>
  <pc:docChgLst>
    <pc:chgData name="Jess Howells (1900594)" userId="S::1900594@student.uwtsd.ac.uk::c402a72a-da23-46ca-ab4b-d1ff536126c7" providerId="AD" clId="Web-{15668489-03B2-863A-3121-4913EF26C3D7}"/>
    <pc:docChg chg="addSld modSld">
      <pc:chgData name="Jess Howells (1900594)" userId="S::1900594@student.uwtsd.ac.uk::c402a72a-da23-46ca-ab4b-d1ff536126c7" providerId="AD" clId="Web-{15668489-03B2-863A-3121-4913EF26C3D7}" dt="2022-04-25T09:42:49.146" v="864" actId="20577"/>
      <pc:docMkLst>
        <pc:docMk/>
      </pc:docMkLst>
      <pc:sldChg chg="modSp">
        <pc:chgData name="Jess Howells (1900594)" userId="S::1900594@student.uwtsd.ac.uk::c402a72a-da23-46ca-ab4b-d1ff536126c7" providerId="AD" clId="Web-{15668489-03B2-863A-3121-4913EF26C3D7}" dt="2022-04-25T08:14:09.376" v="73" actId="20577"/>
        <pc:sldMkLst>
          <pc:docMk/>
          <pc:sldMk cId="2638688780" sldId="257"/>
        </pc:sldMkLst>
        <pc:spChg chg="mod">
          <ac:chgData name="Jess Howells (1900594)" userId="S::1900594@student.uwtsd.ac.uk::c402a72a-da23-46ca-ab4b-d1ff536126c7" providerId="AD" clId="Web-{15668489-03B2-863A-3121-4913EF26C3D7}" dt="2022-04-25T08:14:09.376" v="73" actId="20577"/>
          <ac:spMkLst>
            <pc:docMk/>
            <pc:sldMk cId="2638688780" sldId="257"/>
            <ac:spMk id="3" creationId="{41B0579F-3467-BD4B-5C97-1CEFD1249199}"/>
          </ac:spMkLst>
        </pc:spChg>
      </pc:sldChg>
      <pc:sldChg chg="addSp modSp">
        <pc:chgData name="Jess Howells (1900594)" userId="S::1900594@student.uwtsd.ac.uk::c402a72a-da23-46ca-ab4b-d1ff536126c7" providerId="AD" clId="Web-{15668489-03B2-863A-3121-4913EF26C3D7}" dt="2022-04-25T08:28:52.179" v="332" actId="14100"/>
        <pc:sldMkLst>
          <pc:docMk/>
          <pc:sldMk cId="2807498143" sldId="259"/>
        </pc:sldMkLst>
        <pc:spChg chg="mod">
          <ac:chgData name="Jess Howells (1900594)" userId="S::1900594@student.uwtsd.ac.uk::c402a72a-da23-46ca-ab4b-d1ff536126c7" providerId="AD" clId="Web-{15668489-03B2-863A-3121-4913EF26C3D7}" dt="2022-04-25T08:28:52.179" v="332" actId="14100"/>
          <ac:spMkLst>
            <pc:docMk/>
            <pc:sldMk cId="2807498143" sldId="259"/>
            <ac:spMk id="3" creationId="{28F771D6-32E5-AE53-6D91-1E94B11303A4}"/>
          </ac:spMkLst>
        </pc:spChg>
        <pc:spChg chg="add mod">
          <ac:chgData name="Jess Howells (1900594)" userId="S::1900594@student.uwtsd.ac.uk::c402a72a-da23-46ca-ab4b-d1ff536126c7" providerId="AD" clId="Web-{15668489-03B2-863A-3121-4913EF26C3D7}" dt="2022-04-25T08:22:03.138" v="238" actId="1076"/>
          <ac:spMkLst>
            <pc:docMk/>
            <pc:sldMk cId="2807498143" sldId="259"/>
            <ac:spMk id="5" creationId="{08EA9795-5C4D-6262-238B-9FC53BDAEB54}"/>
          </ac:spMkLst>
        </pc:spChg>
        <pc:picChg chg="add mod">
          <ac:chgData name="Jess Howells (1900594)" userId="S::1900594@student.uwtsd.ac.uk::c402a72a-da23-46ca-ab4b-d1ff536126c7" providerId="AD" clId="Web-{15668489-03B2-863A-3121-4913EF26C3D7}" dt="2022-04-25T08:22:09.013" v="239" actId="14100"/>
          <ac:picMkLst>
            <pc:docMk/>
            <pc:sldMk cId="2807498143" sldId="259"/>
            <ac:picMk id="4" creationId="{48D44E42-5260-5019-9191-5327FF9938BD}"/>
          </ac:picMkLst>
        </pc:picChg>
      </pc:sldChg>
      <pc:sldChg chg="addSp delSp modSp new">
        <pc:chgData name="Jess Howells (1900594)" userId="S::1900594@student.uwtsd.ac.uk::c402a72a-da23-46ca-ab4b-d1ff536126c7" providerId="AD" clId="Web-{15668489-03B2-863A-3121-4913EF26C3D7}" dt="2022-04-25T09:42:49.146" v="864" actId="20577"/>
        <pc:sldMkLst>
          <pc:docMk/>
          <pc:sldMk cId="466560501" sldId="260"/>
        </pc:sldMkLst>
        <pc:spChg chg="mod">
          <ac:chgData name="Jess Howells (1900594)" userId="S::1900594@student.uwtsd.ac.uk::c402a72a-da23-46ca-ab4b-d1ff536126c7" providerId="AD" clId="Web-{15668489-03B2-863A-3121-4913EF26C3D7}" dt="2022-04-25T08:34:39.485" v="359" actId="20577"/>
          <ac:spMkLst>
            <pc:docMk/>
            <pc:sldMk cId="466560501" sldId="260"/>
            <ac:spMk id="2" creationId="{1B6EFBDA-7627-6D44-0011-F41DB1C42AF5}"/>
          </ac:spMkLst>
        </pc:spChg>
        <pc:spChg chg="del">
          <ac:chgData name="Jess Howells (1900594)" userId="S::1900594@student.uwtsd.ac.uk::c402a72a-da23-46ca-ab4b-d1ff536126c7" providerId="AD" clId="Web-{15668489-03B2-863A-3121-4913EF26C3D7}" dt="2022-04-25T08:34:09.718" v="346"/>
          <ac:spMkLst>
            <pc:docMk/>
            <pc:sldMk cId="466560501" sldId="260"/>
            <ac:spMk id="3" creationId="{FC3B0140-0196-A697-E40F-CABD9B02A4BB}"/>
          </ac:spMkLst>
        </pc:spChg>
        <pc:spChg chg="add mod">
          <ac:chgData name="Jess Howells (1900594)" userId="S::1900594@student.uwtsd.ac.uk::c402a72a-da23-46ca-ab4b-d1ff536126c7" providerId="AD" clId="Web-{15668489-03B2-863A-3121-4913EF26C3D7}" dt="2022-04-25T08:51:33.556" v="609" actId="14100"/>
          <ac:spMkLst>
            <pc:docMk/>
            <pc:sldMk cId="466560501" sldId="260"/>
            <ac:spMk id="6" creationId="{3A3688FB-38EF-B8D5-764D-D1318FC42DC0}"/>
          </ac:spMkLst>
        </pc:spChg>
        <pc:spChg chg="add mod">
          <ac:chgData name="Jess Howells (1900594)" userId="S::1900594@student.uwtsd.ac.uk::c402a72a-da23-46ca-ab4b-d1ff536126c7" providerId="AD" clId="Web-{15668489-03B2-863A-3121-4913EF26C3D7}" dt="2022-04-25T09:42:49.146" v="864" actId="20577"/>
          <ac:spMkLst>
            <pc:docMk/>
            <pc:sldMk cId="466560501" sldId="260"/>
            <ac:spMk id="7" creationId="{E6275729-6343-9204-69FB-72EA6E064C35}"/>
          </ac:spMkLst>
        </pc:spChg>
        <pc:picChg chg="add mod ord">
          <ac:chgData name="Jess Howells (1900594)" userId="S::1900594@student.uwtsd.ac.uk::c402a72a-da23-46ca-ab4b-d1ff536126c7" providerId="AD" clId="Web-{15668489-03B2-863A-3121-4913EF26C3D7}" dt="2022-04-25T08:35:51.549" v="364" actId="1076"/>
          <ac:picMkLst>
            <pc:docMk/>
            <pc:sldMk cId="466560501" sldId="260"/>
            <ac:picMk id="4" creationId="{A7B82523-748E-7811-7805-5DCCC118846A}"/>
          </ac:picMkLst>
        </pc:picChg>
        <pc:picChg chg="add mod">
          <ac:chgData name="Jess Howells (1900594)" userId="S::1900594@student.uwtsd.ac.uk::c402a72a-da23-46ca-ab4b-d1ff536126c7" providerId="AD" clId="Web-{15668489-03B2-863A-3121-4913EF26C3D7}" dt="2022-04-25T08:36:10.612" v="367" actId="14100"/>
          <ac:picMkLst>
            <pc:docMk/>
            <pc:sldMk cId="466560501" sldId="260"/>
            <ac:picMk id="5" creationId="{1589CB20-9F2A-8693-9EAF-E880C93EF187}"/>
          </ac:picMkLst>
        </pc:picChg>
      </pc:sldChg>
    </pc:docChg>
  </pc:docChgLst>
  <pc:docChgLst>
    <pc:chgData name="Jess Howells (1900594)" userId="S::1900594@student.uwtsd.ac.uk::c402a72a-da23-46ca-ab4b-d1ff536126c7" providerId="AD" clId="Web-{2FBB6E00-1AD4-4AD0-9F99-8E6B19E3C5EB}"/>
    <pc:docChg chg="addSld modSld">
      <pc:chgData name="Jess Howells (1900594)" userId="S::1900594@student.uwtsd.ac.uk::c402a72a-da23-46ca-ab4b-d1ff536126c7" providerId="AD" clId="Web-{2FBB6E00-1AD4-4AD0-9F99-8E6B19E3C5EB}" dt="2022-04-18T14:21:54.902" v="47"/>
      <pc:docMkLst>
        <pc:docMk/>
      </pc:docMkLst>
      <pc:sldChg chg="delSp modSp">
        <pc:chgData name="Jess Howells (1900594)" userId="S::1900594@student.uwtsd.ac.uk::c402a72a-da23-46ca-ab4b-d1ff536126c7" providerId="AD" clId="Web-{2FBB6E00-1AD4-4AD0-9F99-8E6B19E3C5EB}" dt="2022-04-18T10:44:44.602" v="13" actId="1076"/>
        <pc:sldMkLst>
          <pc:docMk/>
          <pc:sldMk cId="109857222" sldId="256"/>
        </pc:sldMkLst>
        <pc:spChg chg="mod">
          <ac:chgData name="Jess Howells (1900594)" userId="S::1900594@student.uwtsd.ac.uk::c402a72a-da23-46ca-ab4b-d1ff536126c7" providerId="AD" clId="Web-{2FBB6E00-1AD4-4AD0-9F99-8E6B19E3C5EB}" dt="2022-04-18T10:44:44.602" v="13" actId="1076"/>
          <ac:spMkLst>
            <pc:docMk/>
            <pc:sldMk cId="109857222" sldId="256"/>
            <ac:spMk id="2" creationId="{00000000-0000-0000-0000-000000000000}"/>
          </ac:spMkLst>
        </pc:spChg>
        <pc:spChg chg="del">
          <ac:chgData name="Jess Howells (1900594)" userId="S::1900594@student.uwtsd.ac.uk::c402a72a-da23-46ca-ab4b-d1ff536126c7" providerId="AD" clId="Web-{2FBB6E00-1AD4-4AD0-9F99-8E6B19E3C5EB}" dt="2022-04-18T10:44:41.071" v="12"/>
          <ac:spMkLst>
            <pc:docMk/>
            <pc:sldMk cId="109857222" sldId="256"/>
            <ac:spMk id="3" creationId="{00000000-0000-0000-0000-000000000000}"/>
          </ac:spMkLst>
        </pc:spChg>
      </pc:sldChg>
      <pc:sldChg chg="modSp new">
        <pc:chgData name="Jess Howells (1900594)" userId="S::1900594@student.uwtsd.ac.uk::c402a72a-da23-46ca-ab4b-d1ff536126c7" providerId="AD" clId="Web-{2FBB6E00-1AD4-4AD0-9F99-8E6B19E3C5EB}" dt="2022-04-18T10:54:45.103" v="22" actId="20577"/>
        <pc:sldMkLst>
          <pc:docMk/>
          <pc:sldMk cId="2638688780" sldId="257"/>
        </pc:sldMkLst>
        <pc:spChg chg="mod">
          <ac:chgData name="Jess Howells (1900594)" userId="S::1900594@student.uwtsd.ac.uk::c402a72a-da23-46ca-ab4b-d1ff536126c7" providerId="AD" clId="Web-{2FBB6E00-1AD4-4AD0-9F99-8E6B19E3C5EB}" dt="2022-04-18T10:54:45.103" v="22" actId="20577"/>
          <ac:spMkLst>
            <pc:docMk/>
            <pc:sldMk cId="2638688780" sldId="257"/>
            <ac:spMk id="2" creationId="{F5AD2575-7142-4DC2-63A9-49724927130C}"/>
          </ac:spMkLst>
        </pc:spChg>
      </pc:sldChg>
      <pc:sldChg chg="modSp new">
        <pc:chgData name="Jess Howells (1900594)" userId="S::1900594@student.uwtsd.ac.uk::c402a72a-da23-46ca-ab4b-d1ff536126c7" providerId="AD" clId="Web-{2FBB6E00-1AD4-4AD0-9F99-8E6B19E3C5EB}" dt="2022-04-18T14:21:08.448" v="46" actId="20577"/>
        <pc:sldMkLst>
          <pc:docMk/>
          <pc:sldMk cId="2149042763" sldId="258"/>
        </pc:sldMkLst>
        <pc:spChg chg="mod">
          <ac:chgData name="Jess Howells (1900594)" userId="S::1900594@student.uwtsd.ac.uk::c402a72a-da23-46ca-ab4b-d1ff536126c7" providerId="AD" clId="Web-{2FBB6E00-1AD4-4AD0-9F99-8E6B19E3C5EB}" dt="2022-04-18T14:21:08.448" v="46" actId="20577"/>
          <ac:spMkLst>
            <pc:docMk/>
            <pc:sldMk cId="2149042763" sldId="258"/>
            <ac:spMk id="2" creationId="{404B6742-1B8A-13BB-C081-6441E9DC908B}"/>
          </ac:spMkLst>
        </pc:spChg>
      </pc:sldChg>
      <pc:sldChg chg="new">
        <pc:chgData name="Jess Howells (1900594)" userId="S::1900594@student.uwtsd.ac.uk::c402a72a-da23-46ca-ab4b-d1ff536126c7" providerId="AD" clId="Web-{2FBB6E00-1AD4-4AD0-9F99-8E6B19E3C5EB}" dt="2022-04-18T14:21:54.902" v="47"/>
        <pc:sldMkLst>
          <pc:docMk/>
          <pc:sldMk cId="3326352570" sldId="25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05/05/2022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05/05/2022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05/05/2022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05/05/2022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05/05/2022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ehance.net/gallery/65456487/sad-walk-cycle" TargetMode="External"/><Relationship Id="rId2" Type="http://schemas.openxmlformats.org/officeDocument/2006/relationships/hyperlink" Target="https://ak.picdn.net/shutterstock/videos/1020521620/preview/stock-footage-young-casual-man-walking-on-a-green-screen-chroma-key.webm" TargetMode="External"/><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hyperlink" Target="https://dribbble.com/shots/14322646-Happy-Walk" TargetMode="External"/><Relationship Id="rId4" Type="http://schemas.openxmlformats.org/officeDocument/2006/relationships/hyperlink" Target="https://www.shutterstock.com/video/clip-27159868-business-man-sad-walk"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54719"/>
            <a:ext cx="9144000" cy="2387600"/>
          </a:xfrm>
        </p:spPr>
        <p:txBody>
          <a:bodyPr>
            <a:normAutofit fontScale="90000"/>
          </a:bodyPr>
          <a:lstStyle/>
          <a:p>
            <a:r>
              <a:rPr lang="en-GB" dirty="0">
                <a:cs typeface="Calibri Light"/>
              </a:rPr>
              <a:t>Introduction To Character Animation- To Affinity and Beyond Assignment</a:t>
            </a:r>
            <a:endParaRPr lang="en-GB" dirty="0"/>
          </a:p>
        </p:txBody>
      </p:sp>
      <p:sp>
        <p:nvSpPr>
          <p:cNvPr id="3" name="TextBox 2">
            <a:extLst>
              <a:ext uri="{FF2B5EF4-FFF2-40B4-BE49-F238E27FC236}">
                <a16:creationId xmlns:a16="http://schemas.microsoft.com/office/drawing/2014/main" id="{8CF0EE1E-6A28-082B-C605-0B4481162032}"/>
              </a:ext>
            </a:extLst>
          </p:cNvPr>
          <p:cNvSpPr txBox="1"/>
          <p:nvPr/>
        </p:nvSpPr>
        <p:spPr>
          <a:xfrm>
            <a:off x="9516979" y="648903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Jessica Howells 1900594</a:t>
            </a:r>
            <a:endParaRPr lang="en-US"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D2575-7142-4DC2-63A9-49724927130C}"/>
              </a:ext>
            </a:extLst>
          </p:cNvPr>
          <p:cNvSpPr>
            <a:spLocks noGrp="1"/>
          </p:cNvSpPr>
          <p:nvPr>
            <p:ph type="title"/>
          </p:nvPr>
        </p:nvSpPr>
        <p:spPr/>
        <p:txBody>
          <a:bodyPr/>
          <a:lstStyle/>
          <a:p>
            <a:r>
              <a:rPr lang="en-GB" dirty="0">
                <a:cs typeface="Calibri Light"/>
              </a:rPr>
              <a:t>My Project:</a:t>
            </a:r>
            <a:endParaRPr lang="en-GB" dirty="0"/>
          </a:p>
        </p:txBody>
      </p:sp>
      <p:sp>
        <p:nvSpPr>
          <p:cNvPr id="3" name="Content Placeholder 2">
            <a:extLst>
              <a:ext uri="{FF2B5EF4-FFF2-40B4-BE49-F238E27FC236}">
                <a16:creationId xmlns:a16="http://schemas.microsoft.com/office/drawing/2014/main" id="{41B0579F-3467-BD4B-5C97-1CEFD1249199}"/>
              </a:ext>
            </a:extLst>
          </p:cNvPr>
          <p:cNvSpPr>
            <a:spLocks noGrp="1"/>
          </p:cNvSpPr>
          <p:nvPr>
            <p:ph idx="1"/>
          </p:nvPr>
        </p:nvSpPr>
        <p:spPr/>
        <p:txBody>
          <a:bodyPr vert="horz" lIns="91440" tIns="45720" rIns="91440" bIns="45720" rtlCol="0" anchor="t">
            <a:normAutofit/>
          </a:bodyPr>
          <a:lstStyle/>
          <a:p>
            <a:r>
              <a:rPr lang="en-GB" dirty="0">
                <a:cs typeface="Calibri"/>
              </a:rPr>
              <a:t>To show how emotion can be conveyed without the use of verbal communication or facial expressions. </a:t>
            </a:r>
          </a:p>
          <a:p>
            <a:r>
              <a:rPr lang="en-GB" dirty="0">
                <a:cs typeface="Calibri"/>
              </a:rPr>
              <a:t>To do this I will be exploring basic walk cycles and looking at different ways you can display a character's thoughts and emotions just by the way they convey their body language when they are walking.</a:t>
            </a:r>
          </a:p>
          <a:p>
            <a:r>
              <a:rPr lang="en-GB" dirty="0">
                <a:cs typeface="Calibri"/>
              </a:rPr>
              <a:t>My outcome is to produce a series of walk cycles using a bipedal model and have each one display a recognisable emotion. For example- a character walking that looks happy or sad.</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2638688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C2639-9639-DF51-D857-1CC4D8954C14}"/>
              </a:ext>
            </a:extLst>
          </p:cNvPr>
          <p:cNvSpPr>
            <a:spLocks noGrp="1"/>
          </p:cNvSpPr>
          <p:nvPr>
            <p:ph type="title"/>
          </p:nvPr>
        </p:nvSpPr>
        <p:spPr/>
        <p:txBody>
          <a:bodyPr/>
          <a:lstStyle/>
          <a:p>
            <a:r>
              <a:rPr lang="en-GB" dirty="0">
                <a:cs typeface="Calibri Light"/>
              </a:rPr>
              <a:t>What is a Walk Cycle?</a:t>
            </a:r>
          </a:p>
        </p:txBody>
      </p:sp>
      <p:sp>
        <p:nvSpPr>
          <p:cNvPr id="3" name="Content Placeholder 2">
            <a:extLst>
              <a:ext uri="{FF2B5EF4-FFF2-40B4-BE49-F238E27FC236}">
                <a16:creationId xmlns:a16="http://schemas.microsoft.com/office/drawing/2014/main" id="{28F771D6-32E5-AE53-6D91-1E94B11303A4}"/>
              </a:ext>
            </a:extLst>
          </p:cNvPr>
          <p:cNvSpPr>
            <a:spLocks noGrp="1"/>
          </p:cNvSpPr>
          <p:nvPr>
            <p:ph idx="1"/>
          </p:nvPr>
        </p:nvSpPr>
        <p:spPr>
          <a:xfrm>
            <a:off x="838200" y="1635125"/>
            <a:ext cx="10515600" cy="2145549"/>
          </a:xfrm>
        </p:spPr>
        <p:txBody>
          <a:bodyPr vert="horz" lIns="91440" tIns="45720" rIns="91440" bIns="45720" rtlCol="0" anchor="t">
            <a:normAutofit lnSpcReduction="10000"/>
          </a:bodyPr>
          <a:lstStyle/>
          <a:p>
            <a:r>
              <a:rPr lang="en-GB" sz="2400" dirty="0">
                <a:cs typeface="Calibri"/>
              </a:rPr>
              <a:t>A walk cycle is a sequence that is very commonly used in animation. It is a looped sequence that when played back will create the motion of walking- this is an essential part of character animation and usually the first step needed in order to bring your character to life.</a:t>
            </a:r>
          </a:p>
          <a:p>
            <a:r>
              <a:rPr lang="en-GB" sz="2400" dirty="0">
                <a:cs typeface="Calibri"/>
              </a:rPr>
              <a:t>There are many ways a walk cycle could be created. They can from a very basic walking motion but can also be more emotive/expressive and complex.</a:t>
            </a:r>
            <a:endParaRPr lang="en-GB" dirty="0">
              <a:cs typeface="Calibri"/>
            </a:endParaRPr>
          </a:p>
          <a:p>
            <a:endParaRPr lang="en-GB" dirty="0">
              <a:cs typeface="Calibri"/>
            </a:endParaRPr>
          </a:p>
        </p:txBody>
      </p:sp>
      <p:pic>
        <p:nvPicPr>
          <p:cNvPr id="4" name="Picture 4" descr="Diagram&#10;&#10;Description automatically generated">
            <a:extLst>
              <a:ext uri="{FF2B5EF4-FFF2-40B4-BE49-F238E27FC236}">
                <a16:creationId xmlns:a16="http://schemas.microsoft.com/office/drawing/2014/main" id="{48D44E42-5260-5019-9191-5327FF9938BD}"/>
              </a:ext>
            </a:extLst>
          </p:cNvPr>
          <p:cNvPicPr>
            <a:picLocks noChangeAspect="1"/>
          </p:cNvPicPr>
          <p:nvPr/>
        </p:nvPicPr>
        <p:blipFill>
          <a:blip r:embed="rId2"/>
          <a:stretch>
            <a:fillRect/>
          </a:stretch>
        </p:blipFill>
        <p:spPr>
          <a:xfrm>
            <a:off x="2614012" y="3930013"/>
            <a:ext cx="6510895" cy="2774510"/>
          </a:xfrm>
          <a:prstGeom prst="rect">
            <a:avLst/>
          </a:prstGeom>
        </p:spPr>
      </p:pic>
      <p:sp>
        <p:nvSpPr>
          <p:cNvPr id="5" name="TextBox 4">
            <a:extLst>
              <a:ext uri="{FF2B5EF4-FFF2-40B4-BE49-F238E27FC236}">
                <a16:creationId xmlns:a16="http://schemas.microsoft.com/office/drawing/2014/main" id="{08EA9795-5C4D-6262-238B-9FC53BDAEB54}"/>
              </a:ext>
            </a:extLst>
          </p:cNvPr>
          <p:cNvSpPr txBox="1"/>
          <p:nvPr/>
        </p:nvSpPr>
        <p:spPr>
          <a:xfrm>
            <a:off x="6549190" y="6549190"/>
            <a:ext cx="666348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t>Image from: </a:t>
            </a:r>
            <a:r>
              <a:rPr lang="en-GB" sz="1400" dirty="0">
                <a:ea typeface="+mn-lt"/>
                <a:cs typeface="+mn-lt"/>
              </a:rPr>
              <a:t>https://www.schoolofmotion.com/blog/walk-cycle-inspiration</a:t>
            </a:r>
            <a:endParaRPr lang="en-GB" sz="1400" dirty="0"/>
          </a:p>
        </p:txBody>
      </p:sp>
    </p:spTree>
    <p:extLst>
      <p:ext uri="{BB962C8B-B14F-4D97-AF65-F5344CB8AC3E}">
        <p14:creationId xmlns:p14="http://schemas.microsoft.com/office/powerpoint/2010/main" val="2807498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EFBDA-7627-6D44-0011-F41DB1C42AF5}"/>
              </a:ext>
            </a:extLst>
          </p:cNvPr>
          <p:cNvSpPr>
            <a:spLocks noGrp="1"/>
          </p:cNvSpPr>
          <p:nvPr>
            <p:ph type="title"/>
          </p:nvPr>
        </p:nvSpPr>
        <p:spPr/>
        <p:txBody>
          <a:bodyPr/>
          <a:lstStyle/>
          <a:p>
            <a:r>
              <a:rPr lang="en-GB" dirty="0">
                <a:cs typeface="Calibri Light"/>
              </a:rPr>
              <a:t>How is this used in media?</a:t>
            </a:r>
            <a:endParaRPr lang="en-GB" dirty="0"/>
          </a:p>
        </p:txBody>
      </p:sp>
      <p:pic>
        <p:nvPicPr>
          <p:cNvPr id="4" name="Picture 4">
            <a:extLst>
              <a:ext uri="{FF2B5EF4-FFF2-40B4-BE49-F238E27FC236}">
                <a16:creationId xmlns:a16="http://schemas.microsoft.com/office/drawing/2014/main" id="{A7B82523-748E-7811-7805-5DCCC118846A}"/>
              </a:ext>
            </a:extLst>
          </p:cNvPr>
          <p:cNvPicPr>
            <a:picLocks noGrp="1" noChangeAspect="1"/>
          </p:cNvPicPr>
          <p:nvPr>
            <p:ph idx="1"/>
          </p:nvPr>
        </p:nvPicPr>
        <p:blipFill>
          <a:blip r:embed="rId2"/>
          <a:stretch>
            <a:fillRect/>
          </a:stretch>
        </p:blipFill>
        <p:spPr>
          <a:xfrm>
            <a:off x="8853924" y="2729"/>
            <a:ext cx="3338763" cy="3244516"/>
          </a:xfrm>
        </p:spPr>
      </p:pic>
      <p:pic>
        <p:nvPicPr>
          <p:cNvPr id="5" name="Picture 5" descr="Text, letter&#10;&#10;Description automatically generated">
            <a:extLst>
              <a:ext uri="{FF2B5EF4-FFF2-40B4-BE49-F238E27FC236}">
                <a16:creationId xmlns:a16="http://schemas.microsoft.com/office/drawing/2014/main" id="{1589CB20-9F2A-8693-9EAF-E880C93EF187}"/>
              </a:ext>
            </a:extLst>
          </p:cNvPr>
          <p:cNvPicPr>
            <a:picLocks noChangeAspect="1"/>
          </p:cNvPicPr>
          <p:nvPr/>
        </p:nvPicPr>
        <p:blipFill>
          <a:blip r:embed="rId3"/>
          <a:stretch>
            <a:fillRect/>
          </a:stretch>
        </p:blipFill>
        <p:spPr>
          <a:xfrm>
            <a:off x="5219" y="3527481"/>
            <a:ext cx="4150894" cy="3290135"/>
          </a:xfrm>
          <a:prstGeom prst="rect">
            <a:avLst/>
          </a:prstGeom>
        </p:spPr>
      </p:pic>
      <p:sp>
        <p:nvSpPr>
          <p:cNvPr id="6" name="TextBox 5">
            <a:extLst>
              <a:ext uri="{FF2B5EF4-FFF2-40B4-BE49-F238E27FC236}">
                <a16:creationId xmlns:a16="http://schemas.microsoft.com/office/drawing/2014/main" id="{3A3688FB-38EF-B8D5-764D-D1318FC42DC0}"/>
              </a:ext>
            </a:extLst>
          </p:cNvPr>
          <p:cNvSpPr txBox="1"/>
          <p:nvPr/>
        </p:nvSpPr>
        <p:spPr>
          <a:xfrm>
            <a:off x="132347" y="1385637"/>
            <a:ext cx="9260305"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Essentially, every single character-centric piece of animated media (such as a film, series or a game) is going to feature a walk cycle. However, it is important that the animator is able to show off the personality or emotions of a character using walking- it's also good to have it match up with the general look of the character (are they weak or strong looking? Big or small?). The speed in which they are moving must also be shown correctly, are they walking or running? </a:t>
            </a:r>
          </a:p>
          <a:p>
            <a:r>
              <a:rPr lang="en-GB" dirty="0">
                <a:cs typeface="Calibri"/>
              </a:rPr>
              <a:t>Classic Disney animations make wide use of using these methods to add personality to their characters. </a:t>
            </a:r>
          </a:p>
          <a:p>
            <a:endParaRPr lang="en-GB" dirty="0">
              <a:cs typeface="Calibri"/>
            </a:endParaRPr>
          </a:p>
        </p:txBody>
      </p:sp>
      <p:sp>
        <p:nvSpPr>
          <p:cNvPr id="7" name="TextBox 6">
            <a:extLst>
              <a:ext uri="{FF2B5EF4-FFF2-40B4-BE49-F238E27FC236}">
                <a16:creationId xmlns:a16="http://schemas.microsoft.com/office/drawing/2014/main" id="{E6275729-6343-9204-69FB-72EA6E064C35}"/>
              </a:ext>
            </a:extLst>
          </p:cNvPr>
          <p:cNvSpPr txBox="1"/>
          <p:nvPr/>
        </p:nvSpPr>
        <p:spPr>
          <a:xfrm>
            <a:off x="4035091" y="3694196"/>
            <a:ext cx="7866647"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The animation above shows the walk cycle of a classic Disney character. By looking at different aspects of how this characters looks and moves- the viewer is able to determine that the character is feeling sad. Despite the fact that the main way of determining this would likely be through the facial expression of the character- it is also shown in the walk and general body language- slumped over, dragging feet, hands in pockets etc. The expressive walk cycle adds so much more compared to just having the facial expression- It's still possible the viewer would be able to tell the character is feeling a more negative emotion even if the characters face was hidden.</a:t>
            </a:r>
            <a:endParaRPr lang="en-GB" dirty="0">
              <a:cs typeface="Calibri"/>
            </a:endParaRPr>
          </a:p>
        </p:txBody>
      </p:sp>
    </p:spTree>
    <p:extLst>
      <p:ext uri="{BB962C8B-B14F-4D97-AF65-F5344CB8AC3E}">
        <p14:creationId xmlns:p14="http://schemas.microsoft.com/office/powerpoint/2010/main" val="466560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DA895-DB08-0105-6A56-FD1C70318C45}"/>
              </a:ext>
            </a:extLst>
          </p:cNvPr>
          <p:cNvSpPr>
            <a:spLocks noGrp="1"/>
          </p:cNvSpPr>
          <p:nvPr>
            <p:ph type="title"/>
          </p:nvPr>
        </p:nvSpPr>
        <p:spPr/>
        <p:txBody>
          <a:bodyPr/>
          <a:lstStyle/>
          <a:p>
            <a:r>
              <a:rPr lang="en-GB" dirty="0">
                <a:ea typeface="Calibri Light"/>
                <a:cs typeface="Calibri Light"/>
              </a:rPr>
              <a:t>Used References</a:t>
            </a:r>
            <a:endParaRPr lang="en-GB" dirty="0"/>
          </a:p>
        </p:txBody>
      </p:sp>
      <p:sp>
        <p:nvSpPr>
          <p:cNvPr id="4" name="TextBox 3">
            <a:extLst>
              <a:ext uri="{FF2B5EF4-FFF2-40B4-BE49-F238E27FC236}">
                <a16:creationId xmlns:a16="http://schemas.microsoft.com/office/drawing/2014/main" id="{11D769AD-BA9F-0D98-5FC6-0693CC4BD0FF}"/>
              </a:ext>
            </a:extLst>
          </p:cNvPr>
          <p:cNvSpPr txBox="1"/>
          <p:nvPr/>
        </p:nvSpPr>
        <p:spPr>
          <a:xfrm>
            <a:off x="202532" y="1435768"/>
            <a:ext cx="465822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ea typeface="+mn-lt"/>
                <a:cs typeface="+mn-lt"/>
                <a:hlinkClick r:id="rId2"/>
              </a:rPr>
              <a:t>https://ak.picdn.net/shutterstock/videos/1020521620/preview/stock-footage-young-casual-man-walking-on-a-green-screen-chroma-key.webm</a:t>
            </a:r>
            <a:endParaRPr lang="en-US" dirty="0">
              <a:ea typeface="+mn-lt"/>
              <a:cs typeface="+mn-lt"/>
            </a:endParaRPr>
          </a:p>
          <a:p>
            <a:r>
              <a:rPr lang="en-GB" dirty="0">
                <a:ea typeface="Calibri"/>
                <a:cs typeface="Calibri"/>
              </a:rPr>
              <a:t>(Neutral walk)</a:t>
            </a:r>
          </a:p>
        </p:txBody>
      </p:sp>
      <p:sp>
        <p:nvSpPr>
          <p:cNvPr id="5" name="TextBox 4">
            <a:extLst>
              <a:ext uri="{FF2B5EF4-FFF2-40B4-BE49-F238E27FC236}">
                <a16:creationId xmlns:a16="http://schemas.microsoft.com/office/drawing/2014/main" id="{ACD31E83-2ACD-3206-EC6F-E3036823639C}"/>
              </a:ext>
            </a:extLst>
          </p:cNvPr>
          <p:cNvSpPr txBox="1"/>
          <p:nvPr/>
        </p:nvSpPr>
        <p:spPr>
          <a:xfrm>
            <a:off x="5809748" y="1578644"/>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ea typeface="+mn-lt"/>
                <a:cs typeface="+mn-lt"/>
                <a:hlinkClick r:id="rId3"/>
              </a:rPr>
              <a:t>https://www.behance.net/gallery/65456487/sad-walk-cycle</a:t>
            </a:r>
            <a:endParaRPr lang="en-US">
              <a:ea typeface="+mn-lt"/>
              <a:cs typeface="+mn-lt"/>
            </a:endParaRPr>
          </a:p>
          <a:p>
            <a:r>
              <a:rPr lang="en-GB" dirty="0">
                <a:ea typeface="Calibri"/>
                <a:cs typeface="Calibri"/>
              </a:rPr>
              <a:t>(Sad walk)</a:t>
            </a:r>
          </a:p>
        </p:txBody>
      </p:sp>
      <p:sp>
        <p:nvSpPr>
          <p:cNvPr id="6" name="TextBox 5">
            <a:extLst>
              <a:ext uri="{FF2B5EF4-FFF2-40B4-BE49-F238E27FC236}">
                <a16:creationId xmlns:a16="http://schemas.microsoft.com/office/drawing/2014/main" id="{8AEC315B-06F8-CDFA-E0B7-DD3F662951C6}"/>
              </a:ext>
            </a:extLst>
          </p:cNvPr>
          <p:cNvSpPr txBox="1"/>
          <p:nvPr/>
        </p:nvSpPr>
        <p:spPr>
          <a:xfrm>
            <a:off x="8358939" y="4909887"/>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ea typeface="+mn-lt"/>
                <a:cs typeface="+mn-lt"/>
                <a:hlinkClick r:id="rId4"/>
              </a:rPr>
              <a:t>https://www.shutterstock.com/video/clip-27159868-business-man-sad-walk</a:t>
            </a:r>
            <a:endParaRPr lang="en-US">
              <a:ea typeface="+mn-lt"/>
              <a:cs typeface="+mn-lt"/>
            </a:endParaRPr>
          </a:p>
          <a:p>
            <a:r>
              <a:rPr lang="en-GB" dirty="0">
                <a:ea typeface="Calibri"/>
                <a:cs typeface="Calibri"/>
              </a:rPr>
              <a:t>(Sad walk)</a:t>
            </a:r>
          </a:p>
        </p:txBody>
      </p:sp>
      <p:sp>
        <p:nvSpPr>
          <p:cNvPr id="7" name="TextBox 6">
            <a:extLst>
              <a:ext uri="{FF2B5EF4-FFF2-40B4-BE49-F238E27FC236}">
                <a16:creationId xmlns:a16="http://schemas.microsoft.com/office/drawing/2014/main" id="{18B42EF7-5315-2CA3-0BFC-7EF54EFC05E5}"/>
              </a:ext>
            </a:extLst>
          </p:cNvPr>
          <p:cNvSpPr txBox="1"/>
          <p:nvPr/>
        </p:nvSpPr>
        <p:spPr>
          <a:xfrm>
            <a:off x="5995236" y="3468604"/>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ea typeface="+mn-lt"/>
                <a:cs typeface="+mn-lt"/>
                <a:hlinkClick r:id="rId5"/>
              </a:rPr>
              <a:t>https://dribbble.com/shots/14322646-Happy-Walk</a:t>
            </a:r>
            <a:endParaRPr lang="en-US">
              <a:ea typeface="+mn-lt"/>
              <a:cs typeface="+mn-lt"/>
            </a:endParaRPr>
          </a:p>
          <a:p>
            <a:r>
              <a:rPr lang="en-GB" dirty="0">
                <a:ea typeface="Calibri"/>
                <a:cs typeface="Calibri"/>
              </a:rPr>
              <a:t>(Happy walk)</a:t>
            </a:r>
          </a:p>
        </p:txBody>
      </p:sp>
      <p:pic>
        <p:nvPicPr>
          <p:cNvPr id="10" name="Picture 10" descr="A picture containing linedrawing&#10;&#10;Description automatically generated">
            <a:extLst>
              <a:ext uri="{FF2B5EF4-FFF2-40B4-BE49-F238E27FC236}">
                <a16:creationId xmlns:a16="http://schemas.microsoft.com/office/drawing/2014/main" id="{34C87707-EAF0-D17E-88F4-D63F78160942}"/>
              </a:ext>
            </a:extLst>
          </p:cNvPr>
          <p:cNvPicPr>
            <a:picLocks noChangeAspect="1"/>
          </p:cNvPicPr>
          <p:nvPr/>
        </p:nvPicPr>
        <p:blipFill>
          <a:blip r:embed="rId6"/>
          <a:stretch>
            <a:fillRect/>
          </a:stretch>
        </p:blipFill>
        <p:spPr>
          <a:xfrm>
            <a:off x="346910" y="3657599"/>
            <a:ext cx="4188995" cy="2921669"/>
          </a:xfrm>
          <a:prstGeom prst="rect">
            <a:avLst/>
          </a:prstGeom>
        </p:spPr>
      </p:pic>
    </p:spTree>
    <p:extLst>
      <p:ext uri="{BB962C8B-B14F-4D97-AF65-F5344CB8AC3E}">
        <p14:creationId xmlns:p14="http://schemas.microsoft.com/office/powerpoint/2010/main" val="226952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EA9F7-4D2C-EE0F-D446-B6E717008D3D}"/>
              </a:ext>
            </a:extLst>
          </p:cNvPr>
          <p:cNvSpPr>
            <a:spLocks noGrp="1"/>
          </p:cNvSpPr>
          <p:nvPr>
            <p:ph type="title"/>
          </p:nvPr>
        </p:nvSpPr>
        <p:spPr/>
        <p:txBody>
          <a:bodyPr/>
          <a:lstStyle/>
          <a:p>
            <a:r>
              <a:rPr lang="en-GB" dirty="0">
                <a:cs typeface="Calibri Light"/>
              </a:rPr>
              <a:t>2D Sketches</a:t>
            </a:r>
            <a:endParaRPr lang="en-GB" dirty="0"/>
          </a:p>
        </p:txBody>
      </p:sp>
      <p:sp>
        <p:nvSpPr>
          <p:cNvPr id="3" name="Content Placeholder 2">
            <a:extLst>
              <a:ext uri="{FF2B5EF4-FFF2-40B4-BE49-F238E27FC236}">
                <a16:creationId xmlns:a16="http://schemas.microsoft.com/office/drawing/2014/main" id="{9EA23C30-042F-6CCA-C7C7-D15E73F47F53}"/>
              </a:ext>
            </a:extLst>
          </p:cNvPr>
          <p:cNvSpPr>
            <a:spLocks noGrp="1"/>
          </p:cNvSpPr>
          <p:nvPr>
            <p:ph idx="1"/>
          </p:nvPr>
        </p:nvSpPr>
        <p:spPr/>
        <p:txBody>
          <a:bodyPr vert="horz" lIns="91440" tIns="45720" rIns="91440" bIns="45720" rtlCol="0" anchor="t">
            <a:normAutofit/>
          </a:bodyPr>
          <a:lstStyle/>
          <a:p>
            <a:r>
              <a:rPr lang="en-GB" dirty="0">
                <a:cs typeface="Calibri"/>
              </a:rPr>
              <a:t>I have created different sketches that I will use as a reference to create each of my 3D animations/walk cycles.</a:t>
            </a:r>
          </a:p>
          <a:p>
            <a:r>
              <a:rPr lang="en-GB" dirty="0">
                <a:cs typeface="Calibri"/>
              </a:rPr>
              <a:t>Each cycle clearly shows variation and makes use of body language that will help display a different emotion </a:t>
            </a:r>
          </a:p>
        </p:txBody>
      </p:sp>
    </p:spTree>
    <p:extLst>
      <p:ext uri="{BB962C8B-B14F-4D97-AF65-F5344CB8AC3E}">
        <p14:creationId xmlns:p14="http://schemas.microsoft.com/office/powerpoint/2010/main" val="1912689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diagram&#10;&#10;Description automatically generated">
            <a:extLst>
              <a:ext uri="{FF2B5EF4-FFF2-40B4-BE49-F238E27FC236}">
                <a16:creationId xmlns:a16="http://schemas.microsoft.com/office/drawing/2014/main" id="{3C5977AB-170A-A981-1F6D-01B1A297B373}"/>
              </a:ext>
            </a:extLst>
          </p:cNvPr>
          <p:cNvPicPr>
            <a:picLocks noGrp="1" noChangeAspect="1"/>
          </p:cNvPicPr>
          <p:nvPr>
            <p:ph idx="1"/>
          </p:nvPr>
        </p:nvPicPr>
        <p:blipFill>
          <a:blip r:embed="rId2"/>
          <a:stretch>
            <a:fillRect/>
          </a:stretch>
        </p:blipFill>
        <p:spPr>
          <a:xfrm>
            <a:off x="1872815" y="279215"/>
            <a:ext cx="8446370" cy="6301160"/>
          </a:xfrm>
        </p:spPr>
      </p:pic>
      <p:sp>
        <p:nvSpPr>
          <p:cNvPr id="2" name="TextBox 1">
            <a:extLst>
              <a:ext uri="{FF2B5EF4-FFF2-40B4-BE49-F238E27FC236}">
                <a16:creationId xmlns:a16="http://schemas.microsoft.com/office/drawing/2014/main" id="{D05A8649-A0D5-8863-7BE1-2EE13DC56944}"/>
              </a:ext>
            </a:extLst>
          </p:cNvPr>
          <p:cNvSpPr txBox="1"/>
          <p:nvPr/>
        </p:nvSpPr>
        <p:spPr>
          <a:xfrm>
            <a:off x="132347" y="6328611"/>
            <a:ext cx="119674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Doesn't read a specific emotion, body language is flat </a:t>
            </a:r>
          </a:p>
        </p:txBody>
      </p:sp>
    </p:spTree>
    <p:extLst>
      <p:ext uri="{BB962C8B-B14F-4D97-AF65-F5344CB8AC3E}">
        <p14:creationId xmlns:p14="http://schemas.microsoft.com/office/powerpoint/2010/main" val="833696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 engineering drawing&#10;&#10;Description automatically generated">
            <a:extLst>
              <a:ext uri="{FF2B5EF4-FFF2-40B4-BE49-F238E27FC236}">
                <a16:creationId xmlns:a16="http://schemas.microsoft.com/office/drawing/2014/main" id="{97CEF3B3-58A2-7304-03C9-70504AD9DCC7}"/>
              </a:ext>
            </a:extLst>
          </p:cNvPr>
          <p:cNvPicPr>
            <a:picLocks noChangeAspect="1"/>
          </p:cNvPicPr>
          <p:nvPr/>
        </p:nvPicPr>
        <p:blipFill>
          <a:blip r:embed="rId2"/>
          <a:stretch>
            <a:fillRect/>
          </a:stretch>
        </p:blipFill>
        <p:spPr>
          <a:xfrm>
            <a:off x="1777254" y="170330"/>
            <a:ext cx="8648699" cy="6506134"/>
          </a:xfrm>
          <a:prstGeom prst="rect">
            <a:avLst/>
          </a:prstGeom>
        </p:spPr>
      </p:pic>
      <p:sp>
        <p:nvSpPr>
          <p:cNvPr id="2" name="TextBox 1">
            <a:extLst>
              <a:ext uri="{FF2B5EF4-FFF2-40B4-BE49-F238E27FC236}">
                <a16:creationId xmlns:a16="http://schemas.microsoft.com/office/drawing/2014/main" id="{8DB8F865-143E-959C-8C8C-C1C8554CA63C}"/>
              </a:ext>
            </a:extLst>
          </p:cNvPr>
          <p:cNvSpPr txBox="1"/>
          <p:nvPr/>
        </p:nvSpPr>
        <p:spPr>
          <a:xfrm>
            <a:off x="2005" y="6408821"/>
            <a:ext cx="120777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Head raised, arms swing high, legs move up higher, chest sticks out, gives off a high energy </a:t>
            </a:r>
            <a:endParaRPr lang="en-US" dirty="0"/>
          </a:p>
        </p:txBody>
      </p:sp>
    </p:spTree>
    <p:extLst>
      <p:ext uri="{BB962C8B-B14F-4D97-AF65-F5344CB8AC3E}">
        <p14:creationId xmlns:p14="http://schemas.microsoft.com/office/powerpoint/2010/main" val="4102055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EEC3293-2F76-2580-D1AB-E0E353C6059F}"/>
              </a:ext>
            </a:extLst>
          </p:cNvPr>
          <p:cNvPicPr>
            <a:picLocks noChangeAspect="1"/>
          </p:cNvPicPr>
          <p:nvPr/>
        </p:nvPicPr>
        <p:blipFill>
          <a:blip r:embed="rId2"/>
          <a:stretch>
            <a:fillRect/>
          </a:stretch>
        </p:blipFill>
        <p:spPr>
          <a:xfrm>
            <a:off x="1620370" y="259976"/>
            <a:ext cx="8962464" cy="6741457"/>
          </a:xfrm>
          <a:prstGeom prst="rect">
            <a:avLst/>
          </a:prstGeom>
        </p:spPr>
      </p:pic>
      <p:sp>
        <p:nvSpPr>
          <p:cNvPr id="2" name="TextBox 1">
            <a:extLst>
              <a:ext uri="{FF2B5EF4-FFF2-40B4-BE49-F238E27FC236}">
                <a16:creationId xmlns:a16="http://schemas.microsoft.com/office/drawing/2014/main" id="{230D29E7-B696-6BCA-C273-0AF29193A538}"/>
              </a:ext>
            </a:extLst>
          </p:cNvPr>
          <p:cNvSpPr txBox="1"/>
          <p:nvPr/>
        </p:nvSpPr>
        <p:spPr>
          <a:xfrm>
            <a:off x="112295" y="6418847"/>
            <a:ext cx="11817015" cy="3793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Slumped shoulders, arms hanging downwards, feet drag closer to ground, back arched over- less energy than other walks</a:t>
            </a:r>
            <a:endParaRPr lang="en-US" dirty="0"/>
          </a:p>
        </p:txBody>
      </p:sp>
    </p:spTree>
    <p:extLst>
      <p:ext uri="{BB962C8B-B14F-4D97-AF65-F5344CB8AC3E}">
        <p14:creationId xmlns:p14="http://schemas.microsoft.com/office/powerpoint/2010/main" val="1606728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6081B-585B-80DD-B02E-A16A3C6F032A}"/>
              </a:ext>
            </a:extLst>
          </p:cNvPr>
          <p:cNvSpPr>
            <a:spLocks noGrp="1"/>
          </p:cNvSpPr>
          <p:nvPr>
            <p:ph type="title"/>
          </p:nvPr>
        </p:nvSpPr>
        <p:spPr/>
        <p:txBody>
          <a:bodyPr/>
          <a:lstStyle/>
          <a:p>
            <a:r>
              <a:rPr lang="en-GB" dirty="0">
                <a:ea typeface="Calibri Light"/>
                <a:cs typeface="Calibri Light"/>
              </a:rPr>
              <a:t>Animatics</a:t>
            </a:r>
            <a:endParaRPr lang="en-GB" dirty="0"/>
          </a:p>
        </p:txBody>
      </p:sp>
      <p:sp>
        <p:nvSpPr>
          <p:cNvPr id="3" name="Content Placeholder 2">
            <a:extLst>
              <a:ext uri="{FF2B5EF4-FFF2-40B4-BE49-F238E27FC236}">
                <a16:creationId xmlns:a16="http://schemas.microsoft.com/office/drawing/2014/main" id="{775536B5-2F06-81F5-FCFD-293A40A1EE85}"/>
              </a:ext>
            </a:extLst>
          </p:cNvPr>
          <p:cNvSpPr>
            <a:spLocks noGrp="1"/>
          </p:cNvSpPr>
          <p:nvPr>
            <p:ph idx="1"/>
          </p:nvPr>
        </p:nvSpPr>
        <p:spPr/>
        <p:txBody>
          <a:bodyPr vert="horz" lIns="91440" tIns="45720" rIns="91440" bIns="45720" rtlCol="0" anchor="t">
            <a:normAutofit/>
          </a:bodyPr>
          <a:lstStyle/>
          <a:p>
            <a:r>
              <a:rPr lang="en-GB" dirty="0">
                <a:ea typeface="Calibri"/>
                <a:cs typeface="Calibri"/>
              </a:rPr>
              <a:t>Compiled each sketch together to see how they look when they are moving and to help me convert them into 3D easier.</a:t>
            </a:r>
            <a:endParaRPr lang="en-GB" dirty="0"/>
          </a:p>
        </p:txBody>
      </p:sp>
    </p:spTree>
    <p:extLst>
      <p:ext uri="{BB962C8B-B14F-4D97-AF65-F5344CB8AC3E}">
        <p14:creationId xmlns:p14="http://schemas.microsoft.com/office/powerpoint/2010/main" val="3732815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DD3AB12A-8867-C0D1-A5A8-62CA4144BF52}"/>
              </a:ext>
            </a:extLst>
          </p:cNvPr>
          <p:cNvPicPr>
            <a:picLocks noChangeAspect="1"/>
          </p:cNvPicPr>
          <p:nvPr/>
        </p:nvPicPr>
        <p:blipFill>
          <a:blip r:embed="rId2"/>
          <a:stretch>
            <a:fillRect/>
          </a:stretch>
        </p:blipFill>
        <p:spPr>
          <a:xfrm>
            <a:off x="2408484" y="-4482"/>
            <a:ext cx="6796028" cy="6796028"/>
          </a:xfrm>
          <a:prstGeom prst="rect">
            <a:avLst/>
          </a:prstGeom>
        </p:spPr>
      </p:pic>
    </p:spTree>
    <p:extLst>
      <p:ext uri="{BB962C8B-B14F-4D97-AF65-F5344CB8AC3E}">
        <p14:creationId xmlns:p14="http://schemas.microsoft.com/office/powerpoint/2010/main" val="2353461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linedrawing&#10;&#10;Description automatically generated">
            <a:extLst>
              <a:ext uri="{FF2B5EF4-FFF2-40B4-BE49-F238E27FC236}">
                <a16:creationId xmlns:a16="http://schemas.microsoft.com/office/drawing/2014/main" id="{4C10DEB7-7141-9A4E-3D04-2B39E6F7A8DA}"/>
              </a:ext>
            </a:extLst>
          </p:cNvPr>
          <p:cNvPicPr>
            <a:picLocks noChangeAspect="1"/>
          </p:cNvPicPr>
          <p:nvPr/>
        </p:nvPicPr>
        <p:blipFill>
          <a:blip r:embed="rId2"/>
          <a:stretch>
            <a:fillRect/>
          </a:stretch>
        </p:blipFill>
        <p:spPr>
          <a:xfrm>
            <a:off x="2679032" y="22058"/>
            <a:ext cx="6833936" cy="6833936"/>
          </a:xfrm>
          <a:prstGeom prst="rect">
            <a:avLst/>
          </a:prstGeom>
        </p:spPr>
      </p:pic>
    </p:spTree>
    <p:extLst>
      <p:ext uri="{BB962C8B-B14F-4D97-AF65-F5344CB8AC3E}">
        <p14:creationId xmlns:p14="http://schemas.microsoft.com/office/powerpoint/2010/main" val="182737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linedrawing, silhouette&#10;&#10;Description automatically generated">
            <a:extLst>
              <a:ext uri="{FF2B5EF4-FFF2-40B4-BE49-F238E27FC236}">
                <a16:creationId xmlns:a16="http://schemas.microsoft.com/office/drawing/2014/main" id="{092B1FA2-EB75-9401-FA4C-C932AEBA1F00}"/>
              </a:ext>
            </a:extLst>
          </p:cNvPr>
          <p:cNvPicPr>
            <a:picLocks noChangeAspect="1"/>
          </p:cNvPicPr>
          <p:nvPr/>
        </p:nvPicPr>
        <p:blipFill>
          <a:blip r:embed="rId2"/>
          <a:stretch>
            <a:fillRect/>
          </a:stretch>
        </p:blipFill>
        <p:spPr>
          <a:xfrm>
            <a:off x="2601156" y="-2253"/>
            <a:ext cx="7046412" cy="7016333"/>
          </a:xfrm>
          <a:prstGeom prst="rect">
            <a:avLst/>
          </a:prstGeom>
        </p:spPr>
      </p:pic>
    </p:spTree>
    <p:extLst>
      <p:ext uri="{BB962C8B-B14F-4D97-AF65-F5344CB8AC3E}">
        <p14:creationId xmlns:p14="http://schemas.microsoft.com/office/powerpoint/2010/main" val="1685643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A5C82-F186-9904-E3F5-AD9BBB26DB8F}"/>
              </a:ext>
            </a:extLst>
          </p:cNvPr>
          <p:cNvSpPr>
            <a:spLocks noGrp="1"/>
          </p:cNvSpPr>
          <p:nvPr>
            <p:ph type="title"/>
          </p:nvPr>
        </p:nvSpPr>
        <p:spPr/>
        <p:txBody>
          <a:bodyPr/>
          <a:lstStyle/>
          <a:p>
            <a:r>
              <a:rPr lang="en-GB" dirty="0">
                <a:ea typeface="Calibri Light"/>
                <a:cs typeface="Calibri Light"/>
              </a:rPr>
              <a:t>Rig From:</a:t>
            </a:r>
            <a:endParaRPr lang="en-GB" dirty="0"/>
          </a:p>
        </p:txBody>
      </p:sp>
      <p:sp>
        <p:nvSpPr>
          <p:cNvPr id="3" name="Content Placeholder 2">
            <a:extLst>
              <a:ext uri="{FF2B5EF4-FFF2-40B4-BE49-F238E27FC236}">
                <a16:creationId xmlns:a16="http://schemas.microsoft.com/office/drawing/2014/main" id="{419DF032-BF30-7624-65E7-DD5D5F9E6B95}"/>
              </a:ext>
            </a:extLst>
          </p:cNvPr>
          <p:cNvSpPr>
            <a:spLocks noGrp="1"/>
          </p:cNvSpPr>
          <p:nvPr>
            <p:ph idx="1"/>
          </p:nvPr>
        </p:nvSpPr>
        <p:spPr/>
        <p:txBody>
          <a:bodyPr vert="horz" lIns="91440" tIns="45720" rIns="91440" bIns="45720" rtlCol="0" anchor="t">
            <a:normAutofit/>
          </a:bodyPr>
          <a:lstStyle/>
          <a:p>
            <a:r>
              <a:rPr lang="en-GB" dirty="0">
                <a:ea typeface="+mn-lt"/>
                <a:cs typeface="+mn-lt"/>
              </a:rPr>
              <a:t>https://anim-matt.gumroad.com/?sort=page_layout#hcAMR</a:t>
            </a:r>
            <a:endParaRPr lang="en-GB"/>
          </a:p>
        </p:txBody>
      </p:sp>
    </p:spTree>
    <p:extLst>
      <p:ext uri="{BB962C8B-B14F-4D97-AF65-F5344CB8AC3E}">
        <p14:creationId xmlns:p14="http://schemas.microsoft.com/office/powerpoint/2010/main" val="1638134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7AA9211839BE4A98E84508561A1038" ma:contentTypeVersion="13" ma:contentTypeDescription="Create a new document." ma:contentTypeScope="" ma:versionID="b0902cf6b719fe3c2a2c39598ed35038">
  <xsd:schema xmlns:xsd="http://www.w3.org/2001/XMLSchema" xmlns:xs="http://www.w3.org/2001/XMLSchema" xmlns:p="http://schemas.microsoft.com/office/2006/metadata/properties" xmlns:ns2="b622e6b6-be37-4c19-996c-e7128692fbab" xmlns:ns3="07e8af73-2cea-42b9-949a-5a4007d303b0" targetNamespace="http://schemas.microsoft.com/office/2006/metadata/properties" ma:root="true" ma:fieldsID="74a87ea3abccaae019972d2dc96db832" ns2:_="" ns3:_="">
    <xsd:import namespace="b622e6b6-be37-4c19-996c-e7128692fbab"/>
    <xsd:import namespace="07e8af73-2cea-42b9-949a-5a4007d303b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GenerationTime" minOccurs="0"/>
                <xsd:element ref="ns2:MediaServiceEventHashCode" minOccurs="0"/>
                <xsd:element ref="ns3:SharedWithUsers" minOccurs="0"/>
                <xsd:element ref="ns3:SharedWithDetails" minOccurs="0"/>
                <xsd:element ref="ns2:MediaServiceOCR"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22e6b6-be37-4c19-996c-e7128692fb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7e8af73-2cea-42b9-949a-5a4007d303b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c1215031-d24f-4baf-bb6b-baa8776f29de}" ma:internalName="TaxCatchAll" ma:showField="CatchAllData" ma:web="07e8af73-2cea-42b9-949a-5a4007d303b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7e8af73-2cea-42b9-949a-5a4007d303b0" xsi:nil="true"/>
    <lcf76f155ced4ddcb4097134ff3c332f xmlns="b622e6b6-be37-4c19-996c-e7128692fba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9DCF528-76AA-4D45-8802-D6269B146195}"/>
</file>

<file path=customXml/itemProps2.xml><?xml version="1.0" encoding="utf-8"?>
<ds:datastoreItem xmlns:ds="http://schemas.openxmlformats.org/officeDocument/2006/customXml" ds:itemID="{858604BA-0451-4886-B21A-A5B97D36FEB8}"/>
</file>

<file path=customXml/itemProps3.xml><?xml version="1.0" encoding="utf-8"?>
<ds:datastoreItem xmlns:ds="http://schemas.openxmlformats.org/officeDocument/2006/customXml" ds:itemID="{A370A01D-B935-474D-A4A9-CEA3ACFD5A1D}"/>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Introduction To Character Animation- To Affinity and Beyond Assignment</vt:lpstr>
      <vt:lpstr>My Project:</vt:lpstr>
      <vt:lpstr>What is a Walk Cycle?</vt:lpstr>
      <vt:lpstr>How is this used in media?</vt:lpstr>
      <vt:lpstr>Used References</vt:lpstr>
      <vt:lpstr>2D Sketches</vt:lpstr>
      <vt:lpstr>PowerPoint Presentation</vt:lpstr>
      <vt:lpstr>PowerPoint Presentation</vt:lpstr>
      <vt:lpstr>PowerPoint Presentation</vt:lpstr>
      <vt:lpstr>Animatics</vt:lpstr>
      <vt:lpstr>PowerPoint Presentation</vt:lpstr>
      <vt:lpstr>PowerPoint Presentation</vt:lpstr>
      <vt:lpstr>PowerPoint Presentation</vt:lpstr>
      <vt:lpstr>Rig From: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440</cp:revision>
  <dcterms:created xsi:type="dcterms:W3CDTF">2022-04-18T10:44:02Z</dcterms:created>
  <dcterms:modified xsi:type="dcterms:W3CDTF">2022-05-05T21:27:59Z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0x010100FD7AA9211839BE4A98E84508561A1038</vt:lpwstr>
  </property>
</Properties>
</file>