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29" r:id="rId2"/>
    <p:sldId id="258" r:id="rId3"/>
    <p:sldId id="309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6" r:id="rId17"/>
    <p:sldId id="322" r:id="rId18"/>
    <p:sldId id="323" r:id="rId19"/>
    <p:sldId id="324" r:id="rId20"/>
    <p:sldId id="325" r:id="rId21"/>
    <p:sldId id="327" r:id="rId22"/>
    <p:sldId id="328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FFFF00"/>
    <a:srgbClr val="FF9999"/>
    <a:srgbClr val="FF66FF"/>
    <a:srgbClr val="FFCCFF"/>
    <a:srgbClr val="FFFFCC"/>
    <a:srgbClr val="6699FF"/>
    <a:srgbClr val="FFCC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952" autoAdjust="0"/>
    <p:restoredTop sz="94660"/>
  </p:normalViewPr>
  <p:slideViewPr>
    <p:cSldViewPr snapToGrid="0">
      <p:cViewPr>
        <p:scale>
          <a:sx n="80" d="100"/>
          <a:sy n="80" d="100"/>
        </p:scale>
        <p:origin x="-175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80990F-1D9A-4889-B9B0-EEA8989D67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01765D-2BA6-4A21-A67A-59571024ABF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2F52DC-B820-4A39-BA82-8C1D67FB5D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633EE4-A724-4A64-B27D-E153D7DF93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F777F5-94C4-4B0A-BA37-996885DBD5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62BC8A-BD33-4855-BC78-E3351EABB0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8F75D2-6A37-409A-A384-EF91376F17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B34309-B16B-4C72-B9BB-01D966AEDD9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9A2138-5697-439B-9151-29E82A11CF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CDED43-94F8-476D-BFBC-F900EFB8B9F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B220ED-35EA-470E-AB0A-A2A227C5AC8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894F132-DC38-4175-B90F-464E1AA259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CDEDAD2-5CCB-4E6D-A180-9096296B9DD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Multiplication Tables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Multiply together the pairs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of numbers given.</a:t>
            </a:r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9" name="Oval 43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Oval 20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4127" name="Oval 31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8" name="Text Box 32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4135" name="Oval 39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6" name="Text Box 40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4137" name="Text Box 41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36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62469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62471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3493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63495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64517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64519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5541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65543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66567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7589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7591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68615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69637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7181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69639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88</a:t>
            </a: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0663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1685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1687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2709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2711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3733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7181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73735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74757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4759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79877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7181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79879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5781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5783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7181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76807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78853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78855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FF"/>
              </a:gs>
              <a:gs pos="50000">
                <a:srgbClr val="FFCCFF"/>
              </a:gs>
              <a:gs pos="100000">
                <a:srgbClr val="FF66FF"/>
              </a:gs>
            </a:gsLst>
            <a:lin ang="27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Oval 11"/>
          <p:cNvSpPr>
            <a:spLocks noChangeArrowheads="1"/>
          </p:cNvSpPr>
          <p:nvPr/>
        </p:nvSpPr>
        <p:spPr bwMode="auto">
          <a:xfrm>
            <a:off x="357188" y="182563"/>
            <a:ext cx="8426450" cy="6492875"/>
          </a:xfrm>
          <a:prstGeom prst="ellipse">
            <a:avLst/>
          </a:prstGeom>
          <a:gradFill rotWithShape="1">
            <a:gsLst>
              <a:gs pos="0">
                <a:srgbClr val="D60093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23066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FFCCFF"/>
              </a:gs>
              <a:gs pos="50000">
                <a:srgbClr val="FFFFFF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0903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3300"/>
              </a:gs>
              <a:gs pos="50000">
                <a:srgbClr val="FFFFCC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81</a:t>
            </a: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4232275" y="1131888"/>
            <a:ext cx="6794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6600" b="1">
                <a:solidFill>
                  <a:schemeClr val="accent2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97</Words>
  <Application>Microsoft Office PowerPoint</Application>
  <PresentationFormat>On-screen Show (4:3)</PresentationFormat>
  <Paragraphs>86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24</cp:revision>
  <dcterms:created xsi:type="dcterms:W3CDTF">2006-03-03T16:34:11Z</dcterms:created>
  <dcterms:modified xsi:type="dcterms:W3CDTF">2011-11-25T20:27:06Z</dcterms:modified>
</cp:coreProperties>
</file>