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1.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3DA6F79" w14:textId="77A5034E" w:rsidR="00497863" w:rsidRPr="00DA304F" w:rsidRDefault="00497863" w:rsidP="0064717D">
      <w:pPr>
        <w:pStyle w:val="newstyle"/>
        <w:rPr>
          <w:noProof/>
        </w:rPr>
      </w:pPr>
      <w:bookmarkStart w:id="0" w:name="_Hlk57063418"/>
      <w:bookmarkStart w:id="1" w:name="_Hlk57627279"/>
    </w:p>
    <w:p w14:paraId="2B658F68" w14:textId="77777777" w:rsidR="009D30D1" w:rsidRDefault="009D30D1" w:rsidP="0064717D">
      <w:pPr>
        <w:pStyle w:val="newstyle"/>
      </w:pPr>
      <w:bookmarkStart w:id="2" w:name="_Toc52118599"/>
      <w:bookmarkStart w:id="3" w:name="_Hlk65333767"/>
    </w:p>
    <w:p w14:paraId="2B2F2455" w14:textId="77777777" w:rsidR="009D30D1" w:rsidRPr="008D2AC2" w:rsidRDefault="009D30D1" w:rsidP="009D30D1">
      <w:pPr>
        <w:spacing w:after="165"/>
        <w:rPr>
          <w:rFonts w:ascii="Tahoma" w:hAnsi="Tahoma" w:cs="Tahoma"/>
          <w:color w:val="000000"/>
          <w:sz w:val="40"/>
          <w:szCs w:val="40"/>
        </w:rPr>
      </w:pPr>
      <w:r w:rsidRPr="008D2AC2">
        <w:rPr>
          <w:b/>
          <w:noProof/>
        </w:rPr>
        <w:drawing>
          <wp:inline distT="0" distB="0" distL="0" distR="0" wp14:anchorId="44ABD085" wp14:editId="0E6B5742">
            <wp:extent cx="2209800" cy="742950"/>
            <wp:effectExtent l="19050" t="0" r="0" b="0"/>
            <wp:docPr id="3" name="Picture 3" descr="Description: :::::::Desktop:In progress desktop:TRINITY SAINT DAVID:logo:TSD_logo2010.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escription: :::::::Desktop:In progress desktop:TRINITY SAINT DAVID:logo:TSD_logo2010.jpg"/>
                    <pic:cNvPicPr>
                      <a:picLocks noChangeAspect="1" noChangeArrowheads="1"/>
                    </pic:cNvPicPr>
                  </pic:nvPicPr>
                  <pic:blipFill>
                    <a:blip r:embed="rId12" cstate="print"/>
                    <a:srcRect/>
                    <a:stretch>
                      <a:fillRect/>
                    </a:stretch>
                  </pic:blipFill>
                  <pic:spPr bwMode="auto">
                    <a:xfrm>
                      <a:off x="0" y="0"/>
                      <a:ext cx="2209800" cy="742950"/>
                    </a:xfrm>
                    <a:prstGeom prst="rect">
                      <a:avLst/>
                    </a:prstGeom>
                    <a:noFill/>
                    <a:ln w="9525">
                      <a:noFill/>
                      <a:miter lim="800000"/>
                      <a:headEnd/>
                      <a:tailEnd/>
                    </a:ln>
                  </pic:spPr>
                </pic:pic>
              </a:graphicData>
            </a:graphic>
          </wp:inline>
        </w:drawing>
      </w:r>
    </w:p>
    <w:p w14:paraId="4A9187F3" w14:textId="77777777" w:rsidR="009D30D1" w:rsidRPr="001F6537" w:rsidRDefault="009D30D1" w:rsidP="009D30D1">
      <w:pPr>
        <w:spacing w:after="165"/>
        <w:jc w:val="center"/>
        <w:rPr>
          <w:rFonts w:ascii="Tahoma" w:hAnsi="Tahoma" w:cs="Tahoma"/>
          <w:color w:val="000000"/>
          <w:sz w:val="36"/>
          <w:szCs w:val="36"/>
        </w:rPr>
      </w:pPr>
      <w:r w:rsidRPr="008D2AC2">
        <w:rPr>
          <w:rFonts w:ascii="Tahoma" w:hAnsi="Tahoma" w:cs="Tahoma"/>
          <w:color w:val="000000"/>
          <w:sz w:val="40"/>
          <w:szCs w:val="40"/>
        </w:rPr>
        <w:t>Skills for the Workplace</w:t>
      </w:r>
      <w:r w:rsidRPr="008D2AC2">
        <w:rPr>
          <w:rFonts w:ascii="Tahoma" w:hAnsi="Tahoma" w:cs="Tahoma"/>
          <w:color w:val="000000"/>
          <w:sz w:val="40"/>
          <w:szCs w:val="40"/>
        </w:rPr>
        <w:br/>
      </w:r>
      <w:r w:rsidRPr="001F6537">
        <w:rPr>
          <w:rFonts w:ascii="Tahoma" w:hAnsi="Tahoma" w:cs="Tahoma"/>
          <w:color w:val="000000"/>
          <w:sz w:val="40"/>
          <w:szCs w:val="40"/>
        </w:rPr>
        <w:t xml:space="preserve">Module Assignment Submission </w:t>
      </w:r>
      <w:r w:rsidRPr="001F6537">
        <w:rPr>
          <w:rFonts w:ascii="Tahoma" w:hAnsi="Tahoma" w:cs="Tahoma"/>
          <w:color w:val="000000"/>
          <w:sz w:val="40"/>
          <w:szCs w:val="40"/>
        </w:rPr>
        <w:br/>
      </w: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38"/>
        <w:gridCol w:w="6055"/>
      </w:tblGrid>
      <w:tr w:rsidR="009D30D1" w:rsidRPr="001F6537" w14:paraId="73BBF31C" w14:textId="77777777" w:rsidTr="000778B2">
        <w:tc>
          <w:tcPr>
            <w:tcW w:w="3438" w:type="dxa"/>
            <w:shd w:val="clear" w:color="auto" w:fill="D9D9D9"/>
          </w:tcPr>
          <w:p w14:paraId="4C196286" w14:textId="77777777" w:rsidR="009D30D1" w:rsidRPr="001F6537" w:rsidRDefault="009D30D1" w:rsidP="000778B2">
            <w:pPr>
              <w:spacing w:before="120" w:after="120"/>
              <w:rPr>
                <w:rFonts w:ascii="Tahoma" w:hAnsi="Tahoma" w:cs="Tahoma"/>
                <w:sz w:val="28"/>
                <w:szCs w:val="28"/>
              </w:rPr>
            </w:pPr>
            <w:r w:rsidRPr="001F6537">
              <w:rPr>
                <w:rFonts w:ascii="Tahoma" w:hAnsi="Tahoma" w:cs="Tahoma"/>
                <w:sz w:val="28"/>
                <w:szCs w:val="28"/>
              </w:rPr>
              <w:t>Student Name:</w:t>
            </w:r>
          </w:p>
        </w:tc>
        <w:tc>
          <w:tcPr>
            <w:tcW w:w="6055" w:type="dxa"/>
          </w:tcPr>
          <w:p w14:paraId="04E58214" w14:textId="3F304717" w:rsidR="009D30D1" w:rsidRPr="001F6537" w:rsidRDefault="009D30D1" w:rsidP="000778B2">
            <w:pPr>
              <w:spacing w:before="120" w:after="120"/>
              <w:rPr>
                <w:rFonts w:ascii="Tahoma" w:hAnsi="Tahoma" w:cs="Tahoma"/>
                <w:sz w:val="28"/>
                <w:szCs w:val="28"/>
              </w:rPr>
            </w:pPr>
            <w:r>
              <w:rPr>
                <w:rFonts w:ascii="Tahoma" w:hAnsi="Tahoma" w:cs="Tahoma"/>
                <w:sz w:val="28"/>
                <w:szCs w:val="28"/>
              </w:rPr>
              <w:t>Matthew Davies</w:t>
            </w:r>
          </w:p>
        </w:tc>
      </w:tr>
      <w:tr w:rsidR="009D30D1" w:rsidRPr="001F6537" w14:paraId="0AC0CC6C" w14:textId="77777777" w:rsidTr="000778B2">
        <w:tc>
          <w:tcPr>
            <w:tcW w:w="3438" w:type="dxa"/>
            <w:shd w:val="clear" w:color="auto" w:fill="D9D9D9"/>
          </w:tcPr>
          <w:p w14:paraId="0C6A5BB5" w14:textId="77777777" w:rsidR="009D30D1" w:rsidRPr="001F6537" w:rsidRDefault="009D30D1" w:rsidP="000778B2">
            <w:pPr>
              <w:spacing w:before="120" w:after="120"/>
              <w:rPr>
                <w:rFonts w:ascii="Tahoma" w:hAnsi="Tahoma" w:cs="Tahoma"/>
                <w:sz w:val="28"/>
                <w:szCs w:val="28"/>
              </w:rPr>
            </w:pPr>
            <w:r w:rsidRPr="001F6537">
              <w:rPr>
                <w:rFonts w:ascii="Tahoma" w:hAnsi="Tahoma" w:cs="Tahoma"/>
                <w:sz w:val="28"/>
                <w:szCs w:val="28"/>
              </w:rPr>
              <w:t>Student Number:</w:t>
            </w:r>
          </w:p>
        </w:tc>
        <w:tc>
          <w:tcPr>
            <w:tcW w:w="6055" w:type="dxa"/>
          </w:tcPr>
          <w:p w14:paraId="674CDCD5" w14:textId="33E7333F" w:rsidR="009D30D1" w:rsidRPr="001F6537" w:rsidRDefault="009D30D1" w:rsidP="000778B2">
            <w:pPr>
              <w:spacing w:before="120" w:after="120"/>
              <w:rPr>
                <w:rFonts w:ascii="Tahoma" w:hAnsi="Tahoma" w:cs="Tahoma"/>
                <w:sz w:val="28"/>
                <w:szCs w:val="28"/>
              </w:rPr>
            </w:pPr>
            <w:r w:rsidRPr="001F6537">
              <w:rPr>
                <w:rFonts w:ascii="Tahoma" w:hAnsi="Tahoma" w:cs="Tahoma"/>
                <w:sz w:val="28"/>
                <w:szCs w:val="28"/>
              </w:rPr>
              <w:t>17</w:t>
            </w:r>
            <w:r>
              <w:rPr>
                <w:rFonts w:ascii="Tahoma" w:hAnsi="Tahoma" w:cs="Tahoma"/>
                <w:sz w:val="28"/>
                <w:szCs w:val="28"/>
              </w:rPr>
              <w:t>09441</w:t>
            </w:r>
          </w:p>
        </w:tc>
      </w:tr>
      <w:tr w:rsidR="009D30D1" w:rsidRPr="001F6537" w14:paraId="74C22B4C" w14:textId="77777777" w:rsidTr="000778B2">
        <w:tc>
          <w:tcPr>
            <w:tcW w:w="3438" w:type="dxa"/>
            <w:shd w:val="clear" w:color="auto" w:fill="D9D9D9"/>
          </w:tcPr>
          <w:p w14:paraId="216EF413" w14:textId="77777777" w:rsidR="009D30D1" w:rsidRPr="001F6537" w:rsidRDefault="009D30D1" w:rsidP="000778B2">
            <w:pPr>
              <w:spacing w:before="120" w:after="120"/>
              <w:rPr>
                <w:rFonts w:ascii="Tahoma" w:hAnsi="Tahoma" w:cs="Tahoma"/>
                <w:sz w:val="28"/>
                <w:szCs w:val="28"/>
              </w:rPr>
            </w:pPr>
            <w:r w:rsidRPr="001F6537">
              <w:rPr>
                <w:rFonts w:ascii="Tahoma" w:hAnsi="Tahoma" w:cs="Tahoma"/>
                <w:sz w:val="28"/>
                <w:szCs w:val="28"/>
              </w:rPr>
              <w:t>Module No:</w:t>
            </w:r>
          </w:p>
        </w:tc>
        <w:tc>
          <w:tcPr>
            <w:tcW w:w="6055" w:type="dxa"/>
          </w:tcPr>
          <w:p w14:paraId="38963027" w14:textId="77777777" w:rsidR="009D30D1" w:rsidRPr="001F6537" w:rsidRDefault="009D30D1" w:rsidP="000778B2">
            <w:pPr>
              <w:spacing w:before="120" w:after="120"/>
              <w:rPr>
                <w:rFonts w:ascii="Tahoma" w:hAnsi="Tahoma" w:cs="Tahoma"/>
                <w:color w:val="FF0000"/>
                <w:sz w:val="28"/>
                <w:szCs w:val="28"/>
              </w:rPr>
            </w:pPr>
            <w:r w:rsidRPr="001F6537">
              <w:rPr>
                <w:rFonts w:ascii="Tahoma" w:hAnsi="Tahoma" w:cs="Tahoma"/>
                <w:sz w:val="28"/>
                <w:szCs w:val="28"/>
              </w:rPr>
              <w:t>BMSK</w:t>
            </w:r>
            <w:r>
              <w:rPr>
                <w:rFonts w:ascii="Tahoma" w:hAnsi="Tahoma" w:cs="Tahoma"/>
                <w:sz w:val="28"/>
                <w:szCs w:val="28"/>
              </w:rPr>
              <w:t>6004</w:t>
            </w:r>
          </w:p>
        </w:tc>
      </w:tr>
      <w:tr w:rsidR="009D30D1" w:rsidRPr="001F6537" w14:paraId="012C0E87" w14:textId="77777777" w:rsidTr="000778B2">
        <w:trPr>
          <w:trHeight w:val="413"/>
        </w:trPr>
        <w:tc>
          <w:tcPr>
            <w:tcW w:w="3438" w:type="dxa"/>
            <w:shd w:val="clear" w:color="auto" w:fill="D9D9D9"/>
          </w:tcPr>
          <w:p w14:paraId="5803E85C" w14:textId="77777777" w:rsidR="009D30D1" w:rsidRPr="001F6537" w:rsidRDefault="009D30D1" w:rsidP="000778B2">
            <w:pPr>
              <w:spacing w:before="120" w:after="120"/>
              <w:rPr>
                <w:rFonts w:ascii="Tahoma" w:hAnsi="Tahoma" w:cs="Tahoma"/>
                <w:sz w:val="28"/>
                <w:szCs w:val="28"/>
              </w:rPr>
            </w:pPr>
            <w:r w:rsidRPr="001F6537">
              <w:rPr>
                <w:rFonts w:ascii="Tahoma" w:hAnsi="Tahoma" w:cs="Tahoma"/>
                <w:sz w:val="28"/>
                <w:szCs w:val="28"/>
              </w:rPr>
              <w:t>Module Title:</w:t>
            </w:r>
          </w:p>
        </w:tc>
        <w:tc>
          <w:tcPr>
            <w:tcW w:w="6055" w:type="dxa"/>
          </w:tcPr>
          <w:p w14:paraId="28F6050A" w14:textId="77777777" w:rsidR="009D30D1" w:rsidRPr="001F6537" w:rsidRDefault="009D30D1" w:rsidP="000778B2">
            <w:pPr>
              <w:spacing w:before="120" w:after="120"/>
              <w:rPr>
                <w:rFonts w:ascii="Tahoma" w:hAnsi="Tahoma" w:cs="Tahoma"/>
                <w:color w:val="FF0000"/>
                <w:sz w:val="28"/>
                <w:szCs w:val="28"/>
              </w:rPr>
            </w:pPr>
            <w:r>
              <w:rPr>
                <w:rFonts w:ascii="Tahoma" w:hAnsi="Tahoma" w:cs="Tahoma"/>
                <w:sz w:val="28"/>
                <w:szCs w:val="28"/>
              </w:rPr>
              <w:t>Strategic Management of SME’s</w:t>
            </w:r>
          </w:p>
        </w:tc>
      </w:tr>
    </w:tbl>
    <w:p w14:paraId="123605DF" w14:textId="77777777" w:rsidR="009D30D1" w:rsidRPr="001F6537" w:rsidRDefault="009D30D1" w:rsidP="009D30D1">
      <w:pPr>
        <w:spacing w:before="120" w:after="120"/>
        <w:rPr>
          <w:rFonts w:ascii="Calibri" w:hAnsi="Calibri"/>
          <w:color w:val="FF0000"/>
          <w:sz w:val="20"/>
          <w:szCs w:val="20"/>
        </w:rPr>
      </w:pPr>
    </w:p>
    <w:p w14:paraId="3D8BF1A9" w14:textId="77777777" w:rsidR="009D30D1" w:rsidRPr="001F6537" w:rsidRDefault="009D30D1" w:rsidP="009D30D1">
      <w:pPr>
        <w:spacing w:before="120" w:after="120"/>
        <w:rPr>
          <w:rFonts w:ascii="Tahoma" w:hAnsi="Tahoma" w:cs="Tahoma"/>
          <w:b/>
          <w:color w:val="000000"/>
        </w:rPr>
      </w:pPr>
      <w:r w:rsidRPr="001F6537">
        <w:rPr>
          <w:rFonts w:ascii="Tahoma" w:hAnsi="Tahoma" w:cs="Tahoma"/>
          <w:b/>
          <w:color w:val="000000"/>
        </w:rPr>
        <w:t>Statement of Confirmation of Authenticity</w:t>
      </w:r>
    </w:p>
    <w:p w14:paraId="3CC2C7D5" w14:textId="77777777" w:rsidR="009D30D1" w:rsidRPr="001F6537" w:rsidRDefault="009D30D1" w:rsidP="009D30D1">
      <w:pPr>
        <w:spacing w:before="120" w:after="120"/>
        <w:rPr>
          <w:rFonts w:ascii="Tahoma" w:hAnsi="Tahoma" w:cs="Tahoma"/>
          <w:color w:val="000000"/>
        </w:rPr>
      </w:pPr>
      <w:r w:rsidRPr="001F6537">
        <w:rPr>
          <w:rFonts w:ascii="Tahoma" w:hAnsi="Tahoma" w:cs="Tahoma"/>
          <w:color w:val="000000"/>
        </w:rPr>
        <w: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w:t>
      </w:r>
    </w:p>
    <w:p w14:paraId="17791A09" w14:textId="77777777" w:rsidR="009D30D1" w:rsidRPr="001F6537" w:rsidRDefault="009D30D1" w:rsidP="009D30D1">
      <w:pPr>
        <w:spacing w:before="120" w:after="120"/>
        <w:rPr>
          <w:rFonts w:ascii="Tahoma" w:hAnsi="Tahoma" w:cs="Tahoma"/>
          <w:color w:val="000000"/>
        </w:rPr>
      </w:pPr>
      <w:r w:rsidRPr="001F6537">
        <w:rPr>
          <w:rFonts w:ascii="Tahoma" w:hAnsi="Tahoma" w:cs="Tahoma"/>
          <w:color w:val="000000"/>
        </w:rPr>
        <w:t>Attention is drawn to the plagiarism and unfair practice policies of both the University and of ILM.</w:t>
      </w:r>
    </w:p>
    <w:p w14:paraId="69B69147" w14:textId="1BE89514" w:rsidR="009D30D1" w:rsidRDefault="009D30D1" w:rsidP="0064717D">
      <w:pPr>
        <w:pStyle w:val="newstyle"/>
        <w:rPr>
          <w:b/>
        </w:rPr>
      </w:pPr>
      <w:r w:rsidRPr="001F6537">
        <w:rPr>
          <w:b/>
          <w:bCs/>
        </w:rPr>
        <w:t>Permission for ILM to use this script</w:t>
      </w:r>
      <w:r w:rsidRPr="001F6537">
        <w:br/>
        <w:t>ILM uses learners’ submissions – on an anonymous basis – for assessment standardisation. By submitting, both the centre and the learner agree that ILM may use this script on condition that identifying information is removed. However, if you are unwilling to allow ILM use this script, please refuse by ticking the box:</w:t>
      </w:r>
    </w:p>
    <w:p w14:paraId="6C4C24B9" w14:textId="3A240104" w:rsidR="009D30D1" w:rsidRDefault="009D30D1" w:rsidP="0064717D">
      <w:pPr>
        <w:pStyle w:val="newstyle"/>
      </w:pPr>
    </w:p>
    <w:p w14:paraId="1247D11F" w14:textId="682E3D7E" w:rsidR="009D30D1" w:rsidRDefault="009D30D1" w:rsidP="0064717D">
      <w:pPr>
        <w:pStyle w:val="newstyle"/>
      </w:pPr>
    </w:p>
    <w:p w14:paraId="50FA038F" w14:textId="2267574C" w:rsidR="009D30D1" w:rsidRDefault="009D30D1" w:rsidP="0064717D">
      <w:pPr>
        <w:pStyle w:val="newstyle"/>
      </w:pPr>
    </w:p>
    <w:p w14:paraId="718CC9FC" w14:textId="412DBE69" w:rsidR="009D30D1" w:rsidRDefault="009D30D1" w:rsidP="0064717D">
      <w:pPr>
        <w:pStyle w:val="newstyle"/>
      </w:pPr>
    </w:p>
    <w:p w14:paraId="12EE9159" w14:textId="654AB695" w:rsidR="009D30D1" w:rsidRDefault="009D30D1" w:rsidP="0064717D">
      <w:pPr>
        <w:pStyle w:val="newstyle"/>
      </w:pPr>
    </w:p>
    <w:p w14:paraId="7E4B5541" w14:textId="2B12AABB" w:rsidR="009D30D1" w:rsidRDefault="009D30D1" w:rsidP="0064717D">
      <w:pPr>
        <w:pStyle w:val="newstyle"/>
      </w:pPr>
    </w:p>
    <w:p w14:paraId="062C9530" w14:textId="77641053" w:rsidR="009D30D1" w:rsidRDefault="009D30D1" w:rsidP="0064717D">
      <w:pPr>
        <w:pStyle w:val="newstyle"/>
      </w:pPr>
    </w:p>
    <w:p w14:paraId="54D341B4" w14:textId="77777777" w:rsidR="009D30D1" w:rsidRDefault="009D30D1" w:rsidP="0064717D">
      <w:pPr>
        <w:pStyle w:val="newstyle"/>
      </w:pPr>
    </w:p>
    <w:p w14:paraId="1AB4F531" w14:textId="086DB33D" w:rsidR="00961440" w:rsidRDefault="00961440">
      <w:pPr>
        <w:spacing w:after="160" w:line="259" w:lineRule="auto"/>
        <w:rPr>
          <w:rFonts w:asciiTheme="minorHAnsi" w:hAnsiTheme="minorHAnsi" w:cstheme="minorHAnsi"/>
          <w:b/>
          <w:shd w:val="clear" w:color="auto" w:fill="FCFCFC"/>
        </w:rPr>
      </w:pPr>
      <w:r>
        <w:rPr>
          <w:b/>
        </w:rPr>
        <w:br w:type="page"/>
      </w:r>
    </w:p>
    <w:p w14:paraId="7381E946" w14:textId="77777777" w:rsidR="009D30D1" w:rsidRDefault="009D30D1" w:rsidP="0064717D">
      <w:pPr>
        <w:pStyle w:val="newstyle"/>
      </w:pPr>
    </w:p>
    <w:sdt>
      <w:sdtPr>
        <w:rPr>
          <w:b/>
        </w:rPr>
        <w:id w:val="-1947759954"/>
        <w:docPartObj>
          <w:docPartGallery w:val="Table of Contents"/>
          <w:docPartUnique/>
        </w:docPartObj>
      </w:sdtPr>
      <w:sdtEndPr>
        <w:rPr>
          <w:b w:val="0"/>
          <w:noProof/>
        </w:rPr>
      </w:sdtEndPr>
      <w:sdtContent>
        <w:p w14:paraId="77F3B3A3" w14:textId="4029B296" w:rsidR="003D3EFB" w:rsidRPr="000778B2" w:rsidRDefault="003D3EFB" w:rsidP="0064717D">
          <w:pPr>
            <w:pStyle w:val="newstyle"/>
          </w:pPr>
          <w:r w:rsidRPr="000778B2">
            <w:t>Table of Contents</w:t>
          </w:r>
        </w:p>
        <w:p w14:paraId="62F0BE5C" w14:textId="4462E360" w:rsidR="0052747A" w:rsidRDefault="003D3EFB">
          <w:pPr>
            <w:pStyle w:val="TOC1"/>
            <w:tabs>
              <w:tab w:val="right" w:leader="dot" w:pos="10790"/>
            </w:tabs>
            <w:rPr>
              <w:rFonts w:eastAsiaTheme="minorEastAsia" w:cstheme="minorBidi"/>
              <w:b w:val="0"/>
              <w:bCs w:val="0"/>
              <w:noProof/>
              <w:sz w:val="24"/>
              <w:szCs w:val="24"/>
            </w:rPr>
          </w:pPr>
          <w:r w:rsidRPr="000778B2">
            <w:rPr>
              <w:sz w:val="18"/>
              <w:szCs w:val="18"/>
            </w:rPr>
            <w:fldChar w:fldCharType="begin"/>
          </w:r>
          <w:r w:rsidRPr="000778B2">
            <w:rPr>
              <w:sz w:val="18"/>
              <w:szCs w:val="18"/>
            </w:rPr>
            <w:instrText xml:space="preserve"> TOC \o "1-3" \h \z \u </w:instrText>
          </w:r>
          <w:r w:rsidRPr="000778B2">
            <w:rPr>
              <w:sz w:val="18"/>
              <w:szCs w:val="18"/>
            </w:rPr>
            <w:fldChar w:fldCharType="separate"/>
          </w:r>
          <w:hyperlink w:anchor="_Toc65523087" w:history="1">
            <w:r w:rsidR="0052747A" w:rsidRPr="00912D5D">
              <w:rPr>
                <w:rStyle w:val="Hyperlink"/>
                <w:noProof/>
              </w:rPr>
              <w:t>List of Abbreviations</w:t>
            </w:r>
            <w:r w:rsidR="0052747A">
              <w:rPr>
                <w:noProof/>
                <w:webHidden/>
              </w:rPr>
              <w:tab/>
            </w:r>
            <w:r w:rsidR="0052747A">
              <w:rPr>
                <w:noProof/>
                <w:webHidden/>
              </w:rPr>
              <w:fldChar w:fldCharType="begin"/>
            </w:r>
            <w:r w:rsidR="0052747A">
              <w:rPr>
                <w:noProof/>
                <w:webHidden/>
              </w:rPr>
              <w:instrText xml:space="preserve"> PAGEREF _Toc65523087 \h </w:instrText>
            </w:r>
            <w:r w:rsidR="0052747A">
              <w:rPr>
                <w:noProof/>
                <w:webHidden/>
              </w:rPr>
            </w:r>
            <w:r w:rsidR="0052747A">
              <w:rPr>
                <w:noProof/>
                <w:webHidden/>
              </w:rPr>
              <w:fldChar w:fldCharType="separate"/>
            </w:r>
            <w:r w:rsidR="005A682E">
              <w:rPr>
                <w:noProof/>
                <w:webHidden/>
              </w:rPr>
              <w:t>6</w:t>
            </w:r>
            <w:r w:rsidR="0052747A">
              <w:rPr>
                <w:noProof/>
                <w:webHidden/>
              </w:rPr>
              <w:fldChar w:fldCharType="end"/>
            </w:r>
          </w:hyperlink>
        </w:p>
        <w:p w14:paraId="48C3CA9B" w14:textId="39D044EF" w:rsidR="0052747A" w:rsidRDefault="0052747A">
          <w:pPr>
            <w:pStyle w:val="TOC1"/>
            <w:tabs>
              <w:tab w:val="right" w:leader="dot" w:pos="10790"/>
            </w:tabs>
            <w:rPr>
              <w:rFonts w:eastAsiaTheme="minorEastAsia" w:cstheme="minorBidi"/>
              <w:b w:val="0"/>
              <w:bCs w:val="0"/>
              <w:noProof/>
              <w:sz w:val="24"/>
              <w:szCs w:val="24"/>
            </w:rPr>
          </w:pPr>
          <w:hyperlink w:anchor="_Toc65523088" w:history="1">
            <w:r w:rsidRPr="00912D5D">
              <w:rPr>
                <w:rStyle w:val="Hyperlink"/>
                <w:rFonts w:cs="Arial"/>
                <w:noProof/>
              </w:rPr>
              <w:t>Introduction – Strategic Management for Small to Medium Enterprises</w:t>
            </w:r>
            <w:r>
              <w:rPr>
                <w:noProof/>
                <w:webHidden/>
              </w:rPr>
              <w:tab/>
            </w:r>
            <w:r>
              <w:rPr>
                <w:noProof/>
                <w:webHidden/>
              </w:rPr>
              <w:fldChar w:fldCharType="begin"/>
            </w:r>
            <w:r>
              <w:rPr>
                <w:noProof/>
                <w:webHidden/>
              </w:rPr>
              <w:instrText xml:space="preserve"> PAGEREF _Toc65523088 \h </w:instrText>
            </w:r>
            <w:r>
              <w:rPr>
                <w:noProof/>
                <w:webHidden/>
              </w:rPr>
            </w:r>
            <w:r>
              <w:rPr>
                <w:noProof/>
                <w:webHidden/>
              </w:rPr>
              <w:fldChar w:fldCharType="separate"/>
            </w:r>
            <w:r w:rsidR="005A682E">
              <w:rPr>
                <w:noProof/>
                <w:webHidden/>
              </w:rPr>
              <w:t>7</w:t>
            </w:r>
            <w:r>
              <w:rPr>
                <w:noProof/>
                <w:webHidden/>
              </w:rPr>
              <w:fldChar w:fldCharType="end"/>
            </w:r>
          </w:hyperlink>
        </w:p>
        <w:p w14:paraId="1A406777" w14:textId="1511D0BB" w:rsidR="0052747A" w:rsidRDefault="0052747A">
          <w:pPr>
            <w:pStyle w:val="TOC1"/>
            <w:tabs>
              <w:tab w:val="right" w:leader="dot" w:pos="10790"/>
            </w:tabs>
            <w:rPr>
              <w:rFonts w:eastAsiaTheme="minorEastAsia" w:cstheme="minorBidi"/>
              <w:b w:val="0"/>
              <w:bCs w:val="0"/>
              <w:noProof/>
              <w:sz w:val="24"/>
              <w:szCs w:val="24"/>
            </w:rPr>
          </w:pPr>
          <w:hyperlink w:anchor="_Toc65523089" w:history="1">
            <w:r w:rsidRPr="00912D5D">
              <w:rPr>
                <w:rStyle w:val="Hyperlink"/>
                <w:rFonts w:cs="Arial"/>
                <w:noProof/>
              </w:rPr>
              <w:t>Strategic Management - Direction</w:t>
            </w:r>
            <w:r>
              <w:rPr>
                <w:noProof/>
                <w:webHidden/>
              </w:rPr>
              <w:tab/>
            </w:r>
            <w:r>
              <w:rPr>
                <w:noProof/>
                <w:webHidden/>
              </w:rPr>
              <w:fldChar w:fldCharType="begin"/>
            </w:r>
            <w:r>
              <w:rPr>
                <w:noProof/>
                <w:webHidden/>
              </w:rPr>
              <w:instrText xml:space="preserve"> PAGEREF _Toc65523089 \h </w:instrText>
            </w:r>
            <w:r>
              <w:rPr>
                <w:noProof/>
                <w:webHidden/>
              </w:rPr>
            </w:r>
            <w:r>
              <w:rPr>
                <w:noProof/>
                <w:webHidden/>
              </w:rPr>
              <w:fldChar w:fldCharType="separate"/>
            </w:r>
            <w:r w:rsidR="005A682E">
              <w:rPr>
                <w:noProof/>
                <w:webHidden/>
              </w:rPr>
              <w:t>7</w:t>
            </w:r>
            <w:r>
              <w:rPr>
                <w:noProof/>
                <w:webHidden/>
              </w:rPr>
              <w:fldChar w:fldCharType="end"/>
            </w:r>
          </w:hyperlink>
        </w:p>
        <w:p w14:paraId="33CDFAD3" w14:textId="65D313D9" w:rsidR="0052747A" w:rsidRDefault="0052747A">
          <w:pPr>
            <w:pStyle w:val="TOC1"/>
            <w:tabs>
              <w:tab w:val="right" w:leader="dot" w:pos="10790"/>
            </w:tabs>
            <w:rPr>
              <w:rFonts w:eastAsiaTheme="minorEastAsia" w:cstheme="minorBidi"/>
              <w:b w:val="0"/>
              <w:bCs w:val="0"/>
              <w:noProof/>
              <w:sz w:val="24"/>
              <w:szCs w:val="24"/>
            </w:rPr>
          </w:pPr>
          <w:hyperlink w:anchor="_Toc65523090" w:history="1">
            <w:r w:rsidRPr="00912D5D">
              <w:rPr>
                <w:rStyle w:val="Hyperlink"/>
                <w:rFonts w:eastAsiaTheme="minorHAnsi"/>
                <w:noProof/>
                <w:lang w:eastAsia="en-US"/>
              </w:rPr>
              <w:t>PESTEL Analysis</w:t>
            </w:r>
            <w:r>
              <w:rPr>
                <w:noProof/>
                <w:webHidden/>
              </w:rPr>
              <w:tab/>
            </w:r>
            <w:r>
              <w:rPr>
                <w:noProof/>
                <w:webHidden/>
              </w:rPr>
              <w:fldChar w:fldCharType="begin"/>
            </w:r>
            <w:r>
              <w:rPr>
                <w:noProof/>
                <w:webHidden/>
              </w:rPr>
              <w:instrText xml:space="preserve"> PAGEREF _Toc65523090 \h </w:instrText>
            </w:r>
            <w:r>
              <w:rPr>
                <w:noProof/>
                <w:webHidden/>
              </w:rPr>
            </w:r>
            <w:r>
              <w:rPr>
                <w:noProof/>
                <w:webHidden/>
              </w:rPr>
              <w:fldChar w:fldCharType="separate"/>
            </w:r>
            <w:r w:rsidR="005A682E">
              <w:rPr>
                <w:noProof/>
                <w:webHidden/>
              </w:rPr>
              <w:t>8</w:t>
            </w:r>
            <w:r>
              <w:rPr>
                <w:noProof/>
                <w:webHidden/>
              </w:rPr>
              <w:fldChar w:fldCharType="end"/>
            </w:r>
          </w:hyperlink>
        </w:p>
        <w:p w14:paraId="001C4C25" w14:textId="30363108" w:rsidR="0052747A" w:rsidRDefault="0052747A">
          <w:pPr>
            <w:pStyle w:val="TOC2"/>
            <w:tabs>
              <w:tab w:val="right" w:leader="dot" w:pos="10790"/>
            </w:tabs>
            <w:rPr>
              <w:rFonts w:eastAsiaTheme="minorEastAsia" w:cstheme="minorBidi"/>
              <w:i w:val="0"/>
              <w:iCs w:val="0"/>
              <w:noProof/>
              <w:sz w:val="24"/>
              <w:szCs w:val="24"/>
            </w:rPr>
          </w:pPr>
          <w:hyperlink w:anchor="_Toc65523091" w:history="1">
            <w:r w:rsidRPr="00912D5D">
              <w:rPr>
                <w:rStyle w:val="Hyperlink"/>
                <w:noProof/>
              </w:rPr>
              <w:t>Political</w:t>
            </w:r>
            <w:r>
              <w:rPr>
                <w:noProof/>
                <w:webHidden/>
              </w:rPr>
              <w:tab/>
            </w:r>
            <w:r>
              <w:rPr>
                <w:noProof/>
                <w:webHidden/>
              </w:rPr>
              <w:fldChar w:fldCharType="begin"/>
            </w:r>
            <w:r>
              <w:rPr>
                <w:noProof/>
                <w:webHidden/>
              </w:rPr>
              <w:instrText xml:space="preserve"> PAGEREF _Toc65523091 \h </w:instrText>
            </w:r>
            <w:r>
              <w:rPr>
                <w:noProof/>
                <w:webHidden/>
              </w:rPr>
            </w:r>
            <w:r>
              <w:rPr>
                <w:noProof/>
                <w:webHidden/>
              </w:rPr>
              <w:fldChar w:fldCharType="separate"/>
            </w:r>
            <w:r w:rsidR="005A682E">
              <w:rPr>
                <w:noProof/>
                <w:webHidden/>
              </w:rPr>
              <w:t>9</w:t>
            </w:r>
            <w:r>
              <w:rPr>
                <w:noProof/>
                <w:webHidden/>
              </w:rPr>
              <w:fldChar w:fldCharType="end"/>
            </w:r>
          </w:hyperlink>
        </w:p>
        <w:p w14:paraId="58A1D299" w14:textId="6D21EFF5" w:rsidR="0052747A" w:rsidRDefault="0052747A">
          <w:pPr>
            <w:pStyle w:val="TOC2"/>
            <w:tabs>
              <w:tab w:val="right" w:leader="dot" w:pos="10790"/>
            </w:tabs>
            <w:rPr>
              <w:rFonts w:eastAsiaTheme="minorEastAsia" w:cstheme="minorBidi"/>
              <w:i w:val="0"/>
              <w:iCs w:val="0"/>
              <w:noProof/>
              <w:sz w:val="24"/>
              <w:szCs w:val="24"/>
            </w:rPr>
          </w:pPr>
          <w:hyperlink w:anchor="_Toc65523092" w:history="1">
            <w:r w:rsidRPr="00912D5D">
              <w:rPr>
                <w:rStyle w:val="Hyperlink"/>
                <w:noProof/>
              </w:rPr>
              <w:t>Economical</w:t>
            </w:r>
            <w:r>
              <w:rPr>
                <w:noProof/>
                <w:webHidden/>
              </w:rPr>
              <w:tab/>
            </w:r>
            <w:r>
              <w:rPr>
                <w:noProof/>
                <w:webHidden/>
              </w:rPr>
              <w:fldChar w:fldCharType="begin"/>
            </w:r>
            <w:r>
              <w:rPr>
                <w:noProof/>
                <w:webHidden/>
              </w:rPr>
              <w:instrText xml:space="preserve"> PAGEREF _Toc65523092 \h </w:instrText>
            </w:r>
            <w:r>
              <w:rPr>
                <w:noProof/>
                <w:webHidden/>
              </w:rPr>
            </w:r>
            <w:r>
              <w:rPr>
                <w:noProof/>
                <w:webHidden/>
              </w:rPr>
              <w:fldChar w:fldCharType="separate"/>
            </w:r>
            <w:r w:rsidR="005A682E">
              <w:rPr>
                <w:noProof/>
                <w:webHidden/>
              </w:rPr>
              <w:t>9</w:t>
            </w:r>
            <w:r>
              <w:rPr>
                <w:noProof/>
                <w:webHidden/>
              </w:rPr>
              <w:fldChar w:fldCharType="end"/>
            </w:r>
          </w:hyperlink>
        </w:p>
        <w:p w14:paraId="53192966" w14:textId="6A3532B5" w:rsidR="0052747A" w:rsidRDefault="0052747A">
          <w:pPr>
            <w:pStyle w:val="TOC2"/>
            <w:tabs>
              <w:tab w:val="right" w:leader="dot" w:pos="10790"/>
            </w:tabs>
            <w:rPr>
              <w:rFonts w:eastAsiaTheme="minorEastAsia" w:cstheme="minorBidi"/>
              <w:i w:val="0"/>
              <w:iCs w:val="0"/>
              <w:noProof/>
              <w:sz w:val="24"/>
              <w:szCs w:val="24"/>
            </w:rPr>
          </w:pPr>
          <w:hyperlink w:anchor="_Toc65523093" w:history="1">
            <w:r w:rsidRPr="00912D5D">
              <w:rPr>
                <w:rStyle w:val="Hyperlink"/>
                <w:noProof/>
              </w:rPr>
              <w:t>Social/Cultural</w:t>
            </w:r>
            <w:r>
              <w:rPr>
                <w:noProof/>
                <w:webHidden/>
              </w:rPr>
              <w:tab/>
            </w:r>
            <w:r>
              <w:rPr>
                <w:noProof/>
                <w:webHidden/>
              </w:rPr>
              <w:fldChar w:fldCharType="begin"/>
            </w:r>
            <w:r>
              <w:rPr>
                <w:noProof/>
                <w:webHidden/>
              </w:rPr>
              <w:instrText xml:space="preserve"> PAGEREF _Toc65523093 \h </w:instrText>
            </w:r>
            <w:r>
              <w:rPr>
                <w:noProof/>
                <w:webHidden/>
              </w:rPr>
            </w:r>
            <w:r>
              <w:rPr>
                <w:noProof/>
                <w:webHidden/>
              </w:rPr>
              <w:fldChar w:fldCharType="separate"/>
            </w:r>
            <w:r w:rsidR="005A682E">
              <w:rPr>
                <w:noProof/>
                <w:webHidden/>
              </w:rPr>
              <w:t>9</w:t>
            </w:r>
            <w:r>
              <w:rPr>
                <w:noProof/>
                <w:webHidden/>
              </w:rPr>
              <w:fldChar w:fldCharType="end"/>
            </w:r>
          </w:hyperlink>
        </w:p>
        <w:p w14:paraId="075612E9" w14:textId="62808B08" w:rsidR="0052747A" w:rsidRDefault="0052747A">
          <w:pPr>
            <w:pStyle w:val="TOC2"/>
            <w:tabs>
              <w:tab w:val="right" w:leader="dot" w:pos="10790"/>
            </w:tabs>
            <w:rPr>
              <w:rFonts w:eastAsiaTheme="minorEastAsia" w:cstheme="minorBidi"/>
              <w:i w:val="0"/>
              <w:iCs w:val="0"/>
              <w:noProof/>
              <w:sz w:val="24"/>
              <w:szCs w:val="24"/>
            </w:rPr>
          </w:pPr>
          <w:hyperlink w:anchor="_Toc65523094" w:history="1">
            <w:r w:rsidRPr="00912D5D">
              <w:rPr>
                <w:rStyle w:val="Hyperlink"/>
                <w:noProof/>
              </w:rPr>
              <w:t>Technological</w:t>
            </w:r>
            <w:r>
              <w:rPr>
                <w:noProof/>
                <w:webHidden/>
              </w:rPr>
              <w:tab/>
            </w:r>
            <w:r>
              <w:rPr>
                <w:noProof/>
                <w:webHidden/>
              </w:rPr>
              <w:fldChar w:fldCharType="begin"/>
            </w:r>
            <w:r>
              <w:rPr>
                <w:noProof/>
                <w:webHidden/>
              </w:rPr>
              <w:instrText xml:space="preserve"> PAGEREF _Toc65523094 \h </w:instrText>
            </w:r>
            <w:r>
              <w:rPr>
                <w:noProof/>
                <w:webHidden/>
              </w:rPr>
            </w:r>
            <w:r>
              <w:rPr>
                <w:noProof/>
                <w:webHidden/>
              </w:rPr>
              <w:fldChar w:fldCharType="separate"/>
            </w:r>
            <w:r w:rsidR="005A682E">
              <w:rPr>
                <w:noProof/>
                <w:webHidden/>
              </w:rPr>
              <w:t>10</w:t>
            </w:r>
            <w:r>
              <w:rPr>
                <w:noProof/>
                <w:webHidden/>
              </w:rPr>
              <w:fldChar w:fldCharType="end"/>
            </w:r>
          </w:hyperlink>
        </w:p>
        <w:p w14:paraId="0C203ADB" w14:textId="79BCF75B" w:rsidR="0052747A" w:rsidRDefault="0052747A">
          <w:pPr>
            <w:pStyle w:val="TOC2"/>
            <w:tabs>
              <w:tab w:val="right" w:leader="dot" w:pos="10790"/>
            </w:tabs>
            <w:rPr>
              <w:rFonts w:eastAsiaTheme="minorEastAsia" w:cstheme="minorBidi"/>
              <w:i w:val="0"/>
              <w:iCs w:val="0"/>
              <w:noProof/>
              <w:sz w:val="24"/>
              <w:szCs w:val="24"/>
            </w:rPr>
          </w:pPr>
          <w:hyperlink w:anchor="_Toc65523095" w:history="1">
            <w:r w:rsidRPr="00912D5D">
              <w:rPr>
                <w:rStyle w:val="Hyperlink"/>
                <w:noProof/>
              </w:rPr>
              <w:t>Environmental</w:t>
            </w:r>
            <w:r>
              <w:rPr>
                <w:noProof/>
                <w:webHidden/>
              </w:rPr>
              <w:tab/>
            </w:r>
            <w:r>
              <w:rPr>
                <w:noProof/>
                <w:webHidden/>
              </w:rPr>
              <w:fldChar w:fldCharType="begin"/>
            </w:r>
            <w:r>
              <w:rPr>
                <w:noProof/>
                <w:webHidden/>
              </w:rPr>
              <w:instrText xml:space="preserve"> PAGEREF _Toc65523095 \h </w:instrText>
            </w:r>
            <w:r>
              <w:rPr>
                <w:noProof/>
                <w:webHidden/>
              </w:rPr>
            </w:r>
            <w:r>
              <w:rPr>
                <w:noProof/>
                <w:webHidden/>
              </w:rPr>
              <w:fldChar w:fldCharType="separate"/>
            </w:r>
            <w:r w:rsidR="005A682E">
              <w:rPr>
                <w:noProof/>
                <w:webHidden/>
              </w:rPr>
              <w:t>10</w:t>
            </w:r>
            <w:r>
              <w:rPr>
                <w:noProof/>
                <w:webHidden/>
              </w:rPr>
              <w:fldChar w:fldCharType="end"/>
            </w:r>
          </w:hyperlink>
        </w:p>
        <w:p w14:paraId="4B7E9E9A" w14:textId="45A6E501" w:rsidR="0052747A" w:rsidRDefault="0052747A">
          <w:pPr>
            <w:pStyle w:val="TOC2"/>
            <w:tabs>
              <w:tab w:val="right" w:leader="dot" w:pos="10790"/>
            </w:tabs>
            <w:rPr>
              <w:rFonts w:eastAsiaTheme="minorEastAsia" w:cstheme="minorBidi"/>
              <w:i w:val="0"/>
              <w:iCs w:val="0"/>
              <w:noProof/>
              <w:sz w:val="24"/>
              <w:szCs w:val="24"/>
            </w:rPr>
          </w:pPr>
          <w:hyperlink w:anchor="_Toc65523096" w:history="1">
            <w:r w:rsidRPr="00912D5D">
              <w:rPr>
                <w:rStyle w:val="Hyperlink"/>
                <w:noProof/>
                <w:shd w:val="clear" w:color="auto" w:fill="FFFFFF"/>
              </w:rPr>
              <w:t>Legal</w:t>
            </w:r>
            <w:r>
              <w:rPr>
                <w:noProof/>
                <w:webHidden/>
              </w:rPr>
              <w:tab/>
            </w:r>
            <w:r>
              <w:rPr>
                <w:noProof/>
                <w:webHidden/>
              </w:rPr>
              <w:fldChar w:fldCharType="begin"/>
            </w:r>
            <w:r>
              <w:rPr>
                <w:noProof/>
                <w:webHidden/>
              </w:rPr>
              <w:instrText xml:space="preserve"> PAGEREF _Toc65523096 \h </w:instrText>
            </w:r>
            <w:r>
              <w:rPr>
                <w:noProof/>
                <w:webHidden/>
              </w:rPr>
            </w:r>
            <w:r>
              <w:rPr>
                <w:noProof/>
                <w:webHidden/>
              </w:rPr>
              <w:fldChar w:fldCharType="separate"/>
            </w:r>
            <w:r w:rsidR="005A682E">
              <w:rPr>
                <w:noProof/>
                <w:webHidden/>
              </w:rPr>
              <w:t>10</w:t>
            </w:r>
            <w:r>
              <w:rPr>
                <w:noProof/>
                <w:webHidden/>
              </w:rPr>
              <w:fldChar w:fldCharType="end"/>
            </w:r>
          </w:hyperlink>
        </w:p>
        <w:p w14:paraId="539758E1" w14:textId="1FE83E0E" w:rsidR="0052747A" w:rsidRDefault="0052747A">
          <w:pPr>
            <w:pStyle w:val="TOC1"/>
            <w:tabs>
              <w:tab w:val="right" w:leader="dot" w:pos="10790"/>
            </w:tabs>
            <w:rPr>
              <w:rFonts w:eastAsiaTheme="minorEastAsia" w:cstheme="minorBidi"/>
              <w:b w:val="0"/>
              <w:bCs w:val="0"/>
              <w:noProof/>
              <w:sz w:val="24"/>
              <w:szCs w:val="24"/>
            </w:rPr>
          </w:pPr>
          <w:hyperlink w:anchor="_Toc65523097" w:history="1">
            <w:r w:rsidRPr="00912D5D">
              <w:rPr>
                <w:rStyle w:val="Hyperlink"/>
                <w:rFonts w:cs="Arial"/>
                <w:noProof/>
              </w:rPr>
              <w:t>SWOT Analysis (Micro-Environment)</w:t>
            </w:r>
            <w:r>
              <w:rPr>
                <w:noProof/>
                <w:webHidden/>
              </w:rPr>
              <w:tab/>
            </w:r>
            <w:r>
              <w:rPr>
                <w:noProof/>
                <w:webHidden/>
              </w:rPr>
              <w:fldChar w:fldCharType="begin"/>
            </w:r>
            <w:r>
              <w:rPr>
                <w:noProof/>
                <w:webHidden/>
              </w:rPr>
              <w:instrText xml:space="preserve"> PAGEREF _Toc65523097 \h </w:instrText>
            </w:r>
            <w:r>
              <w:rPr>
                <w:noProof/>
                <w:webHidden/>
              </w:rPr>
            </w:r>
            <w:r>
              <w:rPr>
                <w:noProof/>
                <w:webHidden/>
              </w:rPr>
              <w:fldChar w:fldCharType="separate"/>
            </w:r>
            <w:r w:rsidR="005A682E">
              <w:rPr>
                <w:noProof/>
                <w:webHidden/>
              </w:rPr>
              <w:t>11</w:t>
            </w:r>
            <w:r>
              <w:rPr>
                <w:noProof/>
                <w:webHidden/>
              </w:rPr>
              <w:fldChar w:fldCharType="end"/>
            </w:r>
          </w:hyperlink>
        </w:p>
        <w:p w14:paraId="70398EE5" w14:textId="695EB3A9" w:rsidR="0052747A" w:rsidRDefault="0052747A">
          <w:pPr>
            <w:pStyle w:val="TOC2"/>
            <w:tabs>
              <w:tab w:val="right" w:leader="dot" w:pos="10790"/>
            </w:tabs>
            <w:rPr>
              <w:rFonts w:eastAsiaTheme="minorEastAsia" w:cstheme="minorBidi"/>
              <w:i w:val="0"/>
              <w:iCs w:val="0"/>
              <w:noProof/>
              <w:sz w:val="24"/>
              <w:szCs w:val="24"/>
            </w:rPr>
          </w:pPr>
          <w:hyperlink w:anchor="_Toc65523098" w:history="1">
            <w:r w:rsidRPr="00912D5D">
              <w:rPr>
                <w:rStyle w:val="Hyperlink"/>
                <w:noProof/>
              </w:rPr>
              <w:t>Strengths</w:t>
            </w:r>
            <w:r>
              <w:rPr>
                <w:noProof/>
                <w:webHidden/>
              </w:rPr>
              <w:tab/>
            </w:r>
            <w:r>
              <w:rPr>
                <w:noProof/>
                <w:webHidden/>
              </w:rPr>
              <w:fldChar w:fldCharType="begin"/>
            </w:r>
            <w:r>
              <w:rPr>
                <w:noProof/>
                <w:webHidden/>
              </w:rPr>
              <w:instrText xml:space="preserve"> PAGEREF _Toc65523098 \h </w:instrText>
            </w:r>
            <w:r>
              <w:rPr>
                <w:noProof/>
                <w:webHidden/>
              </w:rPr>
            </w:r>
            <w:r>
              <w:rPr>
                <w:noProof/>
                <w:webHidden/>
              </w:rPr>
              <w:fldChar w:fldCharType="separate"/>
            </w:r>
            <w:r w:rsidR="005A682E">
              <w:rPr>
                <w:noProof/>
                <w:webHidden/>
              </w:rPr>
              <w:t>11</w:t>
            </w:r>
            <w:r>
              <w:rPr>
                <w:noProof/>
                <w:webHidden/>
              </w:rPr>
              <w:fldChar w:fldCharType="end"/>
            </w:r>
          </w:hyperlink>
        </w:p>
        <w:p w14:paraId="6B2BDB41" w14:textId="57CCF4D1" w:rsidR="0052747A" w:rsidRDefault="0052747A">
          <w:pPr>
            <w:pStyle w:val="TOC2"/>
            <w:tabs>
              <w:tab w:val="right" w:leader="dot" w:pos="10790"/>
            </w:tabs>
            <w:rPr>
              <w:rFonts w:eastAsiaTheme="minorEastAsia" w:cstheme="minorBidi"/>
              <w:i w:val="0"/>
              <w:iCs w:val="0"/>
              <w:noProof/>
              <w:sz w:val="24"/>
              <w:szCs w:val="24"/>
            </w:rPr>
          </w:pPr>
          <w:hyperlink w:anchor="_Toc65523099" w:history="1">
            <w:r w:rsidRPr="00912D5D">
              <w:rPr>
                <w:rStyle w:val="Hyperlink"/>
                <w:noProof/>
              </w:rPr>
              <w:t>Weaknesses</w:t>
            </w:r>
            <w:r>
              <w:rPr>
                <w:noProof/>
                <w:webHidden/>
              </w:rPr>
              <w:tab/>
            </w:r>
            <w:r>
              <w:rPr>
                <w:noProof/>
                <w:webHidden/>
              </w:rPr>
              <w:fldChar w:fldCharType="begin"/>
            </w:r>
            <w:r>
              <w:rPr>
                <w:noProof/>
                <w:webHidden/>
              </w:rPr>
              <w:instrText xml:space="preserve"> PAGEREF _Toc65523099 \h </w:instrText>
            </w:r>
            <w:r>
              <w:rPr>
                <w:noProof/>
                <w:webHidden/>
              </w:rPr>
            </w:r>
            <w:r>
              <w:rPr>
                <w:noProof/>
                <w:webHidden/>
              </w:rPr>
              <w:fldChar w:fldCharType="separate"/>
            </w:r>
            <w:r w:rsidR="005A682E">
              <w:rPr>
                <w:noProof/>
                <w:webHidden/>
              </w:rPr>
              <w:t>11</w:t>
            </w:r>
            <w:r>
              <w:rPr>
                <w:noProof/>
                <w:webHidden/>
              </w:rPr>
              <w:fldChar w:fldCharType="end"/>
            </w:r>
          </w:hyperlink>
        </w:p>
        <w:p w14:paraId="0C873464" w14:textId="57B540B2" w:rsidR="0052747A" w:rsidRDefault="0052747A">
          <w:pPr>
            <w:pStyle w:val="TOC2"/>
            <w:tabs>
              <w:tab w:val="right" w:leader="dot" w:pos="10790"/>
            </w:tabs>
            <w:rPr>
              <w:rFonts w:eastAsiaTheme="minorEastAsia" w:cstheme="minorBidi"/>
              <w:i w:val="0"/>
              <w:iCs w:val="0"/>
              <w:noProof/>
              <w:sz w:val="24"/>
              <w:szCs w:val="24"/>
            </w:rPr>
          </w:pPr>
          <w:hyperlink w:anchor="_Toc65523100" w:history="1">
            <w:r w:rsidRPr="00912D5D">
              <w:rPr>
                <w:rStyle w:val="Hyperlink"/>
                <w:noProof/>
              </w:rPr>
              <w:t>Opportunities</w:t>
            </w:r>
            <w:r>
              <w:rPr>
                <w:noProof/>
                <w:webHidden/>
              </w:rPr>
              <w:tab/>
            </w:r>
            <w:r>
              <w:rPr>
                <w:noProof/>
                <w:webHidden/>
              </w:rPr>
              <w:fldChar w:fldCharType="begin"/>
            </w:r>
            <w:r>
              <w:rPr>
                <w:noProof/>
                <w:webHidden/>
              </w:rPr>
              <w:instrText xml:space="preserve"> PAGEREF _Toc65523100 \h </w:instrText>
            </w:r>
            <w:r>
              <w:rPr>
                <w:noProof/>
                <w:webHidden/>
              </w:rPr>
            </w:r>
            <w:r>
              <w:rPr>
                <w:noProof/>
                <w:webHidden/>
              </w:rPr>
              <w:fldChar w:fldCharType="separate"/>
            </w:r>
            <w:r w:rsidR="005A682E">
              <w:rPr>
                <w:noProof/>
                <w:webHidden/>
              </w:rPr>
              <w:t>12</w:t>
            </w:r>
            <w:r>
              <w:rPr>
                <w:noProof/>
                <w:webHidden/>
              </w:rPr>
              <w:fldChar w:fldCharType="end"/>
            </w:r>
          </w:hyperlink>
        </w:p>
        <w:p w14:paraId="39F1A9D5" w14:textId="48616152" w:rsidR="0052747A" w:rsidRDefault="0052747A">
          <w:pPr>
            <w:pStyle w:val="TOC2"/>
            <w:tabs>
              <w:tab w:val="right" w:leader="dot" w:pos="10790"/>
            </w:tabs>
            <w:rPr>
              <w:rFonts w:eastAsiaTheme="minorEastAsia" w:cstheme="minorBidi"/>
              <w:i w:val="0"/>
              <w:iCs w:val="0"/>
              <w:noProof/>
              <w:sz w:val="24"/>
              <w:szCs w:val="24"/>
            </w:rPr>
          </w:pPr>
          <w:hyperlink w:anchor="_Toc65523101" w:history="1">
            <w:r w:rsidRPr="00912D5D">
              <w:rPr>
                <w:rStyle w:val="Hyperlink"/>
                <w:noProof/>
              </w:rPr>
              <w:t>Threats</w:t>
            </w:r>
            <w:r>
              <w:rPr>
                <w:noProof/>
                <w:webHidden/>
              </w:rPr>
              <w:tab/>
            </w:r>
            <w:r>
              <w:rPr>
                <w:noProof/>
                <w:webHidden/>
              </w:rPr>
              <w:fldChar w:fldCharType="begin"/>
            </w:r>
            <w:r>
              <w:rPr>
                <w:noProof/>
                <w:webHidden/>
              </w:rPr>
              <w:instrText xml:space="preserve"> PAGEREF _Toc65523101 \h </w:instrText>
            </w:r>
            <w:r>
              <w:rPr>
                <w:noProof/>
                <w:webHidden/>
              </w:rPr>
            </w:r>
            <w:r>
              <w:rPr>
                <w:noProof/>
                <w:webHidden/>
              </w:rPr>
              <w:fldChar w:fldCharType="separate"/>
            </w:r>
            <w:r w:rsidR="005A682E">
              <w:rPr>
                <w:noProof/>
                <w:webHidden/>
              </w:rPr>
              <w:t>12</w:t>
            </w:r>
            <w:r>
              <w:rPr>
                <w:noProof/>
                <w:webHidden/>
              </w:rPr>
              <w:fldChar w:fldCharType="end"/>
            </w:r>
          </w:hyperlink>
        </w:p>
        <w:p w14:paraId="070D317D" w14:textId="491FF46A" w:rsidR="0052747A" w:rsidRDefault="0052747A">
          <w:pPr>
            <w:pStyle w:val="TOC1"/>
            <w:tabs>
              <w:tab w:val="right" w:leader="dot" w:pos="10790"/>
            </w:tabs>
            <w:rPr>
              <w:rFonts w:eastAsiaTheme="minorEastAsia" w:cstheme="minorBidi"/>
              <w:b w:val="0"/>
              <w:bCs w:val="0"/>
              <w:noProof/>
              <w:sz w:val="24"/>
              <w:szCs w:val="24"/>
            </w:rPr>
          </w:pPr>
          <w:hyperlink w:anchor="_Toc65523102" w:history="1">
            <w:r w:rsidRPr="00912D5D">
              <w:rPr>
                <w:rStyle w:val="Hyperlink"/>
                <w:rFonts w:cs="Arial"/>
                <w:noProof/>
              </w:rPr>
              <w:t>TOWS Analysis</w:t>
            </w:r>
            <w:r>
              <w:rPr>
                <w:noProof/>
                <w:webHidden/>
              </w:rPr>
              <w:tab/>
            </w:r>
            <w:r>
              <w:rPr>
                <w:noProof/>
                <w:webHidden/>
              </w:rPr>
              <w:fldChar w:fldCharType="begin"/>
            </w:r>
            <w:r>
              <w:rPr>
                <w:noProof/>
                <w:webHidden/>
              </w:rPr>
              <w:instrText xml:space="preserve"> PAGEREF _Toc65523102 \h </w:instrText>
            </w:r>
            <w:r>
              <w:rPr>
                <w:noProof/>
                <w:webHidden/>
              </w:rPr>
            </w:r>
            <w:r>
              <w:rPr>
                <w:noProof/>
                <w:webHidden/>
              </w:rPr>
              <w:fldChar w:fldCharType="separate"/>
            </w:r>
            <w:r w:rsidR="005A682E">
              <w:rPr>
                <w:noProof/>
                <w:webHidden/>
              </w:rPr>
              <w:t>12</w:t>
            </w:r>
            <w:r>
              <w:rPr>
                <w:noProof/>
                <w:webHidden/>
              </w:rPr>
              <w:fldChar w:fldCharType="end"/>
            </w:r>
          </w:hyperlink>
        </w:p>
        <w:p w14:paraId="20304B79" w14:textId="474AF561" w:rsidR="0052747A" w:rsidRDefault="0052747A">
          <w:pPr>
            <w:pStyle w:val="TOC2"/>
            <w:tabs>
              <w:tab w:val="right" w:leader="dot" w:pos="10790"/>
            </w:tabs>
            <w:rPr>
              <w:rFonts w:eastAsiaTheme="minorEastAsia" w:cstheme="minorBidi"/>
              <w:i w:val="0"/>
              <w:iCs w:val="0"/>
              <w:noProof/>
              <w:sz w:val="24"/>
              <w:szCs w:val="24"/>
            </w:rPr>
          </w:pPr>
          <w:hyperlink w:anchor="_Toc65523103" w:history="1">
            <w:r w:rsidRPr="00912D5D">
              <w:rPr>
                <w:rStyle w:val="Hyperlink"/>
                <w:rFonts w:cs="Arial"/>
                <w:noProof/>
              </w:rPr>
              <w:t>Table 1: Tools and Methods to Improve SWOT Effectiveness</w:t>
            </w:r>
            <w:r>
              <w:rPr>
                <w:noProof/>
                <w:webHidden/>
              </w:rPr>
              <w:tab/>
            </w:r>
            <w:r>
              <w:rPr>
                <w:noProof/>
                <w:webHidden/>
              </w:rPr>
              <w:fldChar w:fldCharType="begin"/>
            </w:r>
            <w:r>
              <w:rPr>
                <w:noProof/>
                <w:webHidden/>
              </w:rPr>
              <w:instrText xml:space="preserve"> PAGEREF _Toc65523103 \h </w:instrText>
            </w:r>
            <w:r>
              <w:rPr>
                <w:noProof/>
                <w:webHidden/>
              </w:rPr>
            </w:r>
            <w:r>
              <w:rPr>
                <w:noProof/>
                <w:webHidden/>
              </w:rPr>
              <w:fldChar w:fldCharType="separate"/>
            </w:r>
            <w:r w:rsidR="005A682E">
              <w:rPr>
                <w:noProof/>
                <w:webHidden/>
              </w:rPr>
              <w:t>13</w:t>
            </w:r>
            <w:r>
              <w:rPr>
                <w:noProof/>
                <w:webHidden/>
              </w:rPr>
              <w:fldChar w:fldCharType="end"/>
            </w:r>
          </w:hyperlink>
        </w:p>
        <w:p w14:paraId="77CC2A3C" w14:textId="236CC28A" w:rsidR="0052747A" w:rsidRDefault="0052747A">
          <w:pPr>
            <w:pStyle w:val="TOC2"/>
            <w:tabs>
              <w:tab w:val="right" w:leader="dot" w:pos="10790"/>
            </w:tabs>
            <w:rPr>
              <w:rFonts w:eastAsiaTheme="minorEastAsia" w:cstheme="minorBidi"/>
              <w:i w:val="0"/>
              <w:iCs w:val="0"/>
              <w:noProof/>
              <w:sz w:val="24"/>
              <w:szCs w:val="24"/>
            </w:rPr>
          </w:pPr>
          <w:hyperlink w:anchor="_Toc65523104" w:history="1">
            <w:r w:rsidRPr="00912D5D">
              <w:rPr>
                <w:rStyle w:val="Hyperlink"/>
                <w:rFonts w:cs="Arial"/>
                <w:noProof/>
              </w:rPr>
              <w:t>TOWS limitations</w:t>
            </w:r>
            <w:r>
              <w:rPr>
                <w:noProof/>
                <w:webHidden/>
              </w:rPr>
              <w:tab/>
            </w:r>
            <w:r>
              <w:rPr>
                <w:noProof/>
                <w:webHidden/>
              </w:rPr>
              <w:fldChar w:fldCharType="begin"/>
            </w:r>
            <w:r>
              <w:rPr>
                <w:noProof/>
                <w:webHidden/>
              </w:rPr>
              <w:instrText xml:space="preserve"> PAGEREF _Toc65523104 \h </w:instrText>
            </w:r>
            <w:r>
              <w:rPr>
                <w:noProof/>
                <w:webHidden/>
              </w:rPr>
            </w:r>
            <w:r>
              <w:rPr>
                <w:noProof/>
                <w:webHidden/>
              </w:rPr>
              <w:fldChar w:fldCharType="separate"/>
            </w:r>
            <w:r w:rsidR="005A682E">
              <w:rPr>
                <w:noProof/>
                <w:webHidden/>
              </w:rPr>
              <w:t>13</w:t>
            </w:r>
            <w:r>
              <w:rPr>
                <w:noProof/>
                <w:webHidden/>
              </w:rPr>
              <w:fldChar w:fldCharType="end"/>
            </w:r>
          </w:hyperlink>
        </w:p>
        <w:p w14:paraId="6E7D325C" w14:textId="46AA25ED" w:rsidR="0052747A" w:rsidRDefault="0052747A">
          <w:pPr>
            <w:pStyle w:val="TOC3"/>
            <w:tabs>
              <w:tab w:val="right" w:leader="dot" w:pos="10790"/>
            </w:tabs>
            <w:rPr>
              <w:rFonts w:eastAsiaTheme="minorEastAsia" w:cstheme="minorBidi"/>
              <w:noProof/>
              <w:sz w:val="24"/>
              <w:szCs w:val="24"/>
            </w:rPr>
          </w:pPr>
          <w:hyperlink w:anchor="_Toc65523105" w:history="1">
            <w:r w:rsidRPr="00912D5D">
              <w:rPr>
                <w:rStyle w:val="Hyperlink"/>
                <w:noProof/>
              </w:rPr>
              <w:t>TOWS Maxi-Maxi Strategy</w:t>
            </w:r>
            <w:r>
              <w:rPr>
                <w:noProof/>
                <w:webHidden/>
              </w:rPr>
              <w:tab/>
            </w:r>
            <w:r>
              <w:rPr>
                <w:noProof/>
                <w:webHidden/>
              </w:rPr>
              <w:fldChar w:fldCharType="begin"/>
            </w:r>
            <w:r>
              <w:rPr>
                <w:noProof/>
                <w:webHidden/>
              </w:rPr>
              <w:instrText xml:space="preserve"> PAGEREF _Toc65523105 \h </w:instrText>
            </w:r>
            <w:r>
              <w:rPr>
                <w:noProof/>
                <w:webHidden/>
              </w:rPr>
            </w:r>
            <w:r>
              <w:rPr>
                <w:noProof/>
                <w:webHidden/>
              </w:rPr>
              <w:fldChar w:fldCharType="separate"/>
            </w:r>
            <w:r w:rsidR="005A682E">
              <w:rPr>
                <w:noProof/>
                <w:webHidden/>
              </w:rPr>
              <w:t>14</w:t>
            </w:r>
            <w:r>
              <w:rPr>
                <w:noProof/>
                <w:webHidden/>
              </w:rPr>
              <w:fldChar w:fldCharType="end"/>
            </w:r>
          </w:hyperlink>
        </w:p>
        <w:p w14:paraId="5401E948" w14:textId="5EB4D0A2" w:rsidR="0052747A" w:rsidRDefault="0052747A">
          <w:pPr>
            <w:pStyle w:val="TOC3"/>
            <w:tabs>
              <w:tab w:val="right" w:leader="dot" w:pos="10790"/>
            </w:tabs>
            <w:rPr>
              <w:rFonts w:eastAsiaTheme="minorEastAsia" w:cstheme="minorBidi"/>
              <w:noProof/>
              <w:sz w:val="24"/>
              <w:szCs w:val="24"/>
            </w:rPr>
          </w:pPr>
          <w:hyperlink w:anchor="_Toc65523106" w:history="1">
            <w:r w:rsidRPr="00912D5D">
              <w:rPr>
                <w:rStyle w:val="Hyperlink"/>
                <w:noProof/>
              </w:rPr>
              <w:t>TOWS Maxi-Mini Strategy</w:t>
            </w:r>
            <w:r>
              <w:rPr>
                <w:noProof/>
                <w:webHidden/>
              </w:rPr>
              <w:tab/>
            </w:r>
            <w:r>
              <w:rPr>
                <w:noProof/>
                <w:webHidden/>
              </w:rPr>
              <w:fldChar w:fldCharType="begin"/>
            </w:r>
            <w:r>
              <w:rPr>
                <w:noProof/>
                <w:webHidden/>
              </w:rPr>
              <w:instrText xml:space="preserve"> PAGEREF _Toc65523106 \h </w:instrText>
            </w:r>
            <w:r>
              <w:rPr>
                <w:noProof/>
                <w:webHidden/>
              </w:rPr>
            </w:r>
            <w:r>
              <w:rPr>
                <w:noProof/>
                <w:webHidden/>
              </w:rPr>
              <w:fldChar w:fldCharType="separate"/>
            </w:r>
            <w:r w:rsidR="005A682E">
              <w:rPr>
                <w:noProof/>
                <w:webHidden/>
              </w:rPr>
              <w:t>14</w:t>
            </w:r>
            <w:r>
              <w:rPr>
                <w:noProof/>
                <w:webHidden/>
              </w:rPr>
              <w:fldChar w:fldCharType="end"/>
            </w:r>
          </w:hyperlink>
        </w:p>
        <w:p w14:paraId="685F64B7" w14:textId="04E83C99" w:rsidR="0052747A" w:rsidRDefault="0052747A">
          <w:pPr>
            <w:pStyle w:val="TOC3"/>
            <w:tabs>
              <w:tab w:val="right" w:leader="dot" w:pos="10790"/>
            </w:tabs>
            <w:rPr>
              <w:rFonts w:eastAsiaTheme="minorEastAsia" w:cstheme="minorBidi"/>
              <w:noProof/>
              <w:sz w:val="24"/>
              <w:szCs w:val="24"/>
            </w:rPr>
          </w:pPr>
          <w:hyperlink w:anchor="_Toc65523107" w:history="1">
            <w:r w:rsidRPr="00912D5D">
              <w:rPr>
                <w:rStyle w:val="Hyperlink"/>
                <w:noProof/>
              </w:rPr>
              <w:t>TOWS Mini-Maxi Strategy</w:t>
            </w:r>
            <w:r>
              <w:rPr>
                <w:noProof/>
                <w:webHidden/>
              </w:rPr>
              <w:tab/>
            </w:r>
            <w:r>
              <w:rPr>
                <w:noProof/>
                <w:webHidden/>
              </w:rPr>
              <w:fldChar w:fldCharType="begin"/>
            </w:r>
            <w:r>
              <w:rPr>
                <w:noProof/>
                <w:webHidden/>
              </w:rPr>
              <w:instrText xml:space="preserve"> PAGEREF _Toc65523107 \h </w:instrText>
            </w:r>
            <w:r>
              <w:rPr>
                <w:noProof/>
                <w:webHidden/>
              </w:rPr>
            </w:r>
            <w:r>
              <w:rPr>
                <w:noProof/>
                <w:webHidden/>
              </w:rPr>
              <w:fldChar w:fldCharType="separate"/>
            </w:r>
            <w:r w:rsidR="005A682E">
              <w:rPr>
                <w:noProof/>
                <w:webHidden/>
              </w:rPr>
              <w:t>14</w:t>
            </w:r>
            <w:r>
              <w:rPr>
                <w:noProof/>
                <w:webHidden/>
              </w:rPr>
              <w:fldChar w:fldCharType="end"/>
            </w:r>
          </w:hyperlink>
        </w:p>
        <w:p w14:paraId="2EA7C076" w14:textId="50DD88E6" w:rsidR="0052747A" w:rsidRDefault="0052747A">
          <w:pPr>
            <w:pStyle w:val="TOC3"/>
            <w:tabs>
              <w:tab w:val="right" w:leader="dot" w:pos="10790"/>
            </w:tabs>
            <w:rPr>
              <w:rFonts w:eastAsiaTheme="minorEastAsia" w:cstheme="minorBidi"/>
              <w:noProof/>
              <w:sz w:val="24"/>
              <w:szCs w:val="24"/>
            </w:rPr>
          </w:pPr>
          <w:hyperlink w:anchor="_Toc65523108" w:history="1">
            <w:r w:rsidRPr="00912D5D">
              <w:rPr>
                <w:rStyle w:val="Hyperlink"/>
                <w:noProof/>
              </w:rPr>
              <w:t>TOWS Mini-Mini Strategy</w:t>
            </w:r>
            <w:r>
              <w:rPr>
                <w:noProof/>
                <w:webHidden/>
              </w:rPr>
              <w:tab/>
            </w:r>
            <w:r>
              <w:rPr>
                <w:noProof/>
                <w:webHidden/>
              </w:rPr>
              <w:fldChar w:fldCharType="begin"/>
            </w:r>
            <w:r>
              <w:rPr>
                <w:noProof/>
                <w:webHidden/>
              </w:rPr>
              <w:instrText xml:space="preserve"> PAGEREF _Toc65523108 \h </w:instrText>
            </w:r>
            <w:r>
              <w:rPr>
                <w:noProof/>
                <w:webHidden/>
              </w:rPr>
            </w:r>
            <w:r>
              <w:rPr>
                <w:noProof/>
                <w:webHidden/>
              </w:rPr>
              <w:fldChar w:fldCharType="separate"/>
            </w:r>
            <w:r w:rsidR="005A682E">
              <w:rPr>
                <w:noProof/>
                <w:webHidden/>
              </w:rPr>
              <w:t>14</w:t>
            </w:r>
            <w:r>
              <w:rPr>
                <w:noProof/>
                <w:webHidden/>
              </w:rPr>
              <w:fldChar w:fldCharType="end"/>
            </w:r>
          </w:hyperlink>
        </w:p>
        <w:p w14:paraId="748F2BA2" w14:textId="07DA84A3" w:rsidR="0052747A" w:rsidRDefault="0052747A">
          <w:pPr>
            <w:pStyle w:val="TOC1"/>
            <w:tabs>
              <w:tab w:val="right" w:leader="dot" w:pos="10790"/>
            </w:tabs>
            <w:rPr>
              <w:rFonts w:eastAsiaTheme="minorEastAsia" w:cstheme="minorBidi"/>
              <w:b w:val="0"/>
              <w:bCs w:val="0"/>
              <w:noProof/>
              <w:sz w:val="24"/>
              <w:szCs w:val="24"/>
            </w:rPr>
          </w:pPr>
          <w:hyperlink w:anchor="_Toc65523109" w:history="1">
            <w:r w:rsidRPr="00912D5D">
              <w:rPr>
                <w:rStyle w:val="Hyperlink"/>
                <w:rFonts w:cs="Arial"/>
                <w:noProof/>
              </w:rPr>
              <w:t>Balanced Scorecard</w:t>
            </w:r>
            <w:r>
              <w:rPr>
                <w:noProof/>
                <w:webHidden/>
              </w:rPr>
              <w:tab/>
            </w:r>
            <w:r>
              <w:rPr>
                <w:noProof/>
                <w:webHidden/>
              </w:rPr>
              <w:fldChar w:fldCharType="begin"/>
            </w:r>
            <w:r>
              <w:rPr>
                <w:noProof/>
                <w:webHidden/>
              </w:rPr>
              <w:instrText xml:space="preserve"> PAGEREF _Toc65523109 \h </w:instrText>
            </w:r>
            <w:r>
              <w:rPr>
                <w:noProof/>
                <w:webHidden/>
              </w:rPr>
            </w:r>
            <w:r>
              <w:rPr>
                <w:noProof/>
                <w:webHidden/>
              </w:rPr>
              <w:fldChar w:fldCharType="separate"/>
            </w:r>
            <w:r w:rsidR="005A682E">
              <w:rPr>
                <w:noProof/>
                <w:webHidden/>
              </w:rPr>
              <w:t>14</w:t>
            </w:r>
            <w:r>
              <w:rPr>
                <w:noProof/>
                <w:webHidden/>
              </w:rPr>
              <w:fldChar w:fldCharType="end"/>
            </w:r>
          </w:hyperlink>
        </w:p>
        <w:p w14:paraId="3389CB9B" w14:textId="772CBC28" w:rsidR="0052747A" w:rsidRDefault="0052747A">
          <w:pPr>
            <w:pStyle w:val="TOC3"/>
            <w:tabs>
              <w:tab w:val="right" w:leader="dot" w:pos="10790"/>
            </w:tabs>
            <w:rPr>
              <w:rFonts w:eastAsiaTheme="minorEastAsia" w:cstheme="minorBidi"/>
              <w:noProof/>
              <w:sz w:val="24"/>
              <w:szCs w:val="24"/>
            </w:rPr>
          </w:pPr>
          <w:hyperlink w:anchor="_Toc65523110" w:history="1">
            <w:r w:rsidRPr="00912D5D">
              <w:rPr>
                <w:rStyle w:val="Hyperlink"/>
                <w:rFonts w:cs="Arial"/>
                <w:noProof/>
              </w:rPr>
              <w:t>Customer Knowledge</w:t>
            </w:r>
            <w:r>
              <w:rPr>
                <w:noProof/>
                <w:webHidden/>
              </w:rPr>
              <w:tab/>
            </w:r>
            <w:r>
              <w:rPr>
                <w:noProof/>
                <w:webHidden/>
              </w:rPr>
              <w:fldChar w:fldCharType="begin"/>
            </w:r>
            <w:r>
              <w:rPr>
                <w:noProof/>
                <w:webHidden/>
              </w:rPr>
              <w:instrText xml:space="preserve"> PAGEREF _Toc65523110 \h </w:instrText>
            </w:r>
            <w:r>
              <w:rPr>
                <w:noProof/>
                <w:webHidden/>
              </w:rPr>
            </w:r>
            <w:r>
              <w:rPr>
                <w:noProof/>
                <w:webHidden/>
              </w:rPr>
              <w:fldChar w:fldCharType="separate"/>
            </w:r>
            <w:r w:rsidR="005A682E">
              <w:rPr>
                <w:noProof/>
                <w:webHidden/>
              </w:rPr>
              <w:t>14</w:t>
            </w:r>
            <w:r>
              <w:rPr>
                <w:noProof/>
                <w:webHidden/>
              </w:rPr>
              <w:fldChar w:fldCharType="end"/>
            </w:r>
          </w:hyperlink>
        </w:p>
        <w:p w14:paraId="4854C68F" w14:textId="1D2AFD04" w:rsidR="0052747A" w:rsidRDefault="0052747A">
          <w:pPr>
            <w:pStyle w:val="TOC3"/>
            <w:tabs>
              <w:tab w:val="right" w:leader="dot" w:pos="10790"/>
            </w:tabs>
            <w:rPr>
              <w:rFonts w:eastAsiaTheme="minorEastAsia" w:cstheme="minorBidi"/>
              <w:noProof/>
              <w:sz w:val="24"/>
              <w:szCs w:val="24"/>
            </w:rPr>
          </w:pPr>
          <w:hyperlink w:anchor="_Toc65523111" w:history="1">
            <w:r w:rsidRPr="00912D5D">
              <w:rPr>
                <w:rStyle w:val="Hyperlink"/>
                <w:noProof/>
              </w:rPr>
              <w:t>Quality</w:t>
            </w:r>
            <w:r>
              <w:rPr>
                <w:noProof/>
                <w:webHidden/>
              </w:rPr>
              <w:tab/>
            </w:r>
            <w:r>
              <w:rPr>
                <w:noProof/>
                <w:webHidden/>
              </w:rPr>
              <w:fldChar w:fldCharType="begin"/>
            </w:r>
            <w:r>
              <w:rPr>
                <w:noProof/>
                <w:webHidden/>
              </w:rPr>
              <w:instrText xml:space="preserve"> PAGEREF _Toc65523111 \h </w:instrText>
            </w:r>
            <w:r>
              <w:rPr>
                <w:noProof/>
                <w:webHidden/>
              </w:rPr>
            </w:r>
            <w:r>
              <w:rPr>
                <w:noProof/>
                <w:webHidden/>
              </w:rPr>
              <w:fldChar w:fldCharType="separate"/>
            </w:r>
            <w:r w:rsidR="005A682E">
              <w:rPr>
                <w:noProof/>
                <w:webHidden/>
              </w:rPr>
              <w:t>15</w:t>
            </w:r>
            <w:r>
              <w:rPr>
                <w:noProof/>
                <w:webHidden/>
              </w:rPr>
              <w:fldChar w:fldCharType="end"/>
            </w:r>
          </w:hyperlink>
        </w:p>
        <w:p w14:paraId="77524033" w14:textId="502CCDBE" w:rsidR="0052747A" w:rsidRDefault="0052747A">
          <w:pPr>
            <w:pStyle w:val="TOC3"/>
            <w:tabs>
              <w:tab w:val="right" w:leader="dot" w:pos="10790"/>
            </w:tabs>
            <w:rPr>
              <w:rFonts w:eastAsiaTheme="minorEastAsia" w:cstheme="minorBidi"/>
              <w:noProof/>
              <w:sz w:val="24"/>
              <w:szCs w:val="24"/>
            </w:rPr>
          </w:pPr>
          <w:hyperlink w:anchor="_Toc65523112" w:history="1">
            <w:r w:rsidRPr="00912D5D">
              <w:rPr>
                <w:rStyle w:val="Hyperlink"/>
                <w:noProof/>
              </w:rPr>
              <w:t>Cost</w:t>
            </w:r>
            <w:r>
              <w:rPr>
                <w:noProof/>
                <w:webHidden/>
              </w:rPr>
              <w:tab/>
            </w:r>
            <w:r>
              <w:rPr>
                <w:noProof/>
                <w:webHidden/>
              </w:rPr>
              <w:fldChar w:fldCharType="begin"/>
            </w:r>
            <w:r>
              <w:rPr>
                <w:noProof/>
                <w:webHidden/>
              </w:rPr>
              <w:instrText xml:space="preserve"> PAGEREF _Toc65523112 \h </w:instrText>
            </w:r>
            <w:r>
              <w:rPr>
                <w:noProof/>
                <w:webHidden/>
              </w:rPr>
            </w:r>
            <w:r>
              <w:rPr>
                <w:noProof/>
                <w:webHidden/>
              </w:rPr>
              <w:fldChar w:fldCharType="separate"/>
            </w:r>
            <w:r w:rsidR="005A682E">
              <w:rPr>
                <w:noProof/>
                <w:webHidden/>
              </w:rPr>
              <w:t>15</w:t>
            </w:r>
            <w:r>
              <w:rPr>
                <w:noProof/>
                <w:webHidden/>
              </w:rPr>
              <w:fldChar w:fldCharType="end"/>
            </w:r>
          </w:hyperlink>
        </w:p>
        <w:p w14:paraId="2975E614" w14:textId="16108161" w:rsidR="0052747A" w:rsidRDefault="0052747A">
          <w:pPr>
            <w:pStyle w:val="TOC3"/>
            <w:tabs>
              <w:tab w:val="right" w:leader="dot" w:pos="10790"/>
            </w:tabs>
            <w:rPr>
              <w:rFonts w:eastAsiaTheme="minorEastAsia" w:cstheme="minorBidi"/>
              <w:noProof/>
              <w:sz w:val="24"/>
              <w:szCs w:val="24"/>
            </w:rPr>
          </w:pPr>
          <w:hyperlink w:anchor="_Toc65523113" w:history="1">
            <w:r w:rsidRPr="00912D5D">
              <w:rPr>
                <w:rStyle w:val="Hyperlink"/>
                <w:noProof/>
              </w:rPr>
              <w:t>Service</w:t>
            </w:r>
            <w:r>
              <w:rPr>
                <w:noProof/>
                <w:webHidden/>
              </w:rPr>
              <w:tab/>
            </w:r>
            <w:r>
              <w:rPr>
                <w:noProof/>
                <w:webHidden/>
              </w:rPr>
              <w:fldChar w:fldCharType="begin"/>
            </w:r>
            <w:r>
              <w:rPr>
                <w:noProof/>
                <w:webHidden/>
              </w:rPr>
              <w:instrText xml:space="preserve"> PAGEREF _Toc65523113 \h </w:instrText>
            </w:r>
            <w:r>
              <w:rPr>
                <w:noProof/>
                <w:webHidden/>
              </w:rPr>
            </w:r>
            <w:r>
              <w:rPr>
                <w:noProof/>
                <w:webHidden/>
              </w:rPr>
              <w:fldChar w:fldCharType="separate"/>
            </w:r>
            <w:r w:rsidR="005A682E">
              <w:rPr>
                <w:noProof/>
                <w:webHidden/>
              </w:rPr>
              <w:t>15</w:t>
            </w:r>
            <w:r>
              <w:rPr>
                <w:noProof/>
                <w:webHidden/>
              </w:rPr>
              <w:fldChar w:fldCharType="end"/>
            </w:r>
          </w:hyperlink>
        </w:p>
        <w:p w14:paraId="2B08695B" w14:textId="443AC435" w:rsidR="0052747A" w:rsidRDefault="0052747A">
          <w:pPr>
            <w:pStyle w:val="TOC3"/>
            <w:tabs>
              <w:tab w:val="right" w:leader="dot" w:pos="10790"/>
            </w:tabs>
            <w:rPr>
              <w:rFonts w:eastAsiaTheme="minorEastAsia" w:cstheme="minorBidi"/>
              <w:noProof/>
              <w:sz w:val="24"/>
              <w:szCs w:val="24"/>
            </w:rPr>
          </w:pPr>
          <w:hyperlink w:anchor="_Toc65523114" w:history="1">
            <w:r w:rsidRPr="00912D5D">
              <w:rPr>
                <w:rStyle w:val="Hyperlink"/>
                <w:noProof/>
              </w:rPr>
              <w:t>Performance</w:t>
            </w:r>
            <w:r>
              <w:rPr>
                <w:noProof/>
                <w:webHidden/>
              </w:rPr>
              <w:tab/>
            </w:r>
            <w:r>
              <w:rPr>
                <w:noProof/>
                <w:webHidden/>
              </w:rPr>
              <w:fldChar w:fldCharType="begin"/>
            </w:r>
            <w:r>
              <w:rPr>
                <w:noProof/>
                <w:webHidden/>
              </w:rPr>
              <w:instrText xml:space="preserve"> PAGEREF _Toc65523114 \h </w:instrText>
            </w:r>
            <w:r>
              <w:rPr>
                <w:noProof/>
                <w:webHidden/>
              </w:rPr>
            </w:r>
            <w:r>
              <w:rPr>
                <w:noProof/>
                <w:webHidden/>
              </w:rPr>
              <w:fldChar w:fldCharType="separate"/>
            </w:r>
            <w:r w:rsidR="005A682E">
              <w:rPr>
                <w:noProof/>
                <w:webHidden/>
              </w:rPr>
              <w:t>15</w:t>
            </w:r>
            <w:r>
              <w:rPr>
                <w:noProof/>
                <w:webHidden/>
              </w:rPr>
              <w:fldChar w:fldCharType="end"/>
            </w:r>
          </w:hyperlink>
        </w:p>
        <w:p w14:paraId="7CBE8499" w14:textId="388F6DC8" w:rsidR="0052747A" w:rsidRDefault="0052747A">
          <w:pPr>
            <w:pStyle w:val="TOC2"/>
            <w:tabs>
              <w:tab w:val="right" w:leader="dot" w:pos="10790"/>
            </w:tabs>
            <w:rPr>
              <w:rFonts w:eastAsiaTheme="minorEastAsia" w:cstheme="minorBidi"/>
              <w:i w:val="0"/>
              <w:iCs w:val="0"/>
              <w:noProof/>
              <w:sz w:val="24"/>
              <w:szCs w:val="24"/>
            </w:rPr>
          </w:pPr>
          <w:hyperlink w:anchor="_Toc65523115" w:history="1">
            <w:r w:rsidRPr="00912D5D">
              <w:rPr>
                <w:rStyle w:val="Hyperlink"/>
                <w:noProof/>
              </w:rPr>
              <w:t>Internal Business Processes</w:t>
            </w:r>
            <w:r>
              <w:rPr>
                <w:noProof/>
                <w:webHidden/>
              </w:rPr>
              <w:tab/>
            </w:r>
            <w:r>
              <w:rPr>
                <w:noProof/>
                <w:webHidden/>
              </w:rPr>
              <w:fldChar w:fldCharType="begin"/>
            </w:r>
            <w:r>
              <w:rPr>
                <w:noProof/>
                <w:webHidden/>
              </w:rPr>
              <w:instrText xml:space="preserve"> PAGEREF _Toc65523115 \h </w:instrText>
            </w:r>
            <w:r>
              <w:rPr>
                <w:noProof/>
                <w:webHidden/>
              </w:rPr>
            </w:r>
            <w:r>
              <w:rPr>
                <w:noProof/>
                <w:webHidden/>
              </w:rPr>
              <w:fldChar w:fldCharType="separate"/>
            </w:r>
            <w:r w:rsidR="005A682E">
              <w:rPr>
                <w:noProof/>
                <w:webHidden/>
              </w:rPr>
              <w:t>15</w:t>
            </w:r>
            <w:r>
              <w:rPr>
                <w:noProof/>
                <w:webHidden/>
              </w:rPr>
              <w:fldChar w:fldCharType="end"/>
            </w:r>
          </w:hyperlink>
        </w:p>
        <w:p w14:paraId="33F1D8CB" w14:textId="6FF90675" w:rsidR="0052747A" w:rsidRDefault="0052747A">
          <w:pPr>
            <w:pStyle w:val="TOC2"/>
            <w:tabs>
              <w:tab w:val="right" w:leader="dot" w:pos="10790"/>
            </w:tabs>
            <w:rPr>
              <w:rFonts w:eastAsiaTheme="minorEastAsia" w:cstheme="minorBidi"/>
              <w:i w:val="0"/>
              <w:iCs w:val="0"/>
              <w:noProof/>
              <w:sz w:val="24"/>
              <w:szCs w:val="24"/>
            </w:rPr>
          </w:pPr>
          <w:hyperlink w:anchor="_Toc65523116" w:history="1">
            <w:r w:rsidRPr="00912D5D">
              <w:rPr>
                <w:rStyle w:val="Hyperlink"/>
                <w:noProof/>
              </w:rPr>
              <w:t>Learning and Growth</w:t>
            </w:r>
            <w:r>
              <w:rPr>
                <w:noProof/>
                <w:webHidden/>
              </w:rPr>
              <w:tab/>
            </w:r>
            <w:r>
              <w:rPr>
                <w:noProof/>
                <w:webHidden/>
              </w:rPr>
              <w:fldChar w:fldCharType="begin"/>
            </w:r>
            <w:r>
              <w:rPr>
                <w:noProof/>
                <w:webHidden/>
              </w:rPr>
              <w:instrText xml:space="preserve"> PAGEREF _Toc65523116 \h </w:instrText>
            </w:r>
            <w:r>
              <w:rPr>
                <w:noProof/>
                <w:webHidden/>
              </w:rPr>
            </w:r>
            <w:r>
              <w:rPr>
                <w:noProof/>
                <w:webHidden/>
              </w:rPr>
              <w:fldChar w:fldCharType="separate"/>
            </w:r>
            <w:r w:rsidR="005A682E">
              <w:rPr>
                <w:noProof/>
                <w:webHidden/>
              </w:rPr>
              <w:t>16</w:t>
            </w:r>
            <w:r>
              <w:rPr>
                <w:noProof/>
                <w:webHidden/>
              </w:rPr>
              <w:fldChar w:fldCharType="end"/>
            </w:r>
          </w:hyperlink>
        </w:p>
        <w:p w14:paraId="6016BD49" w14:textId="3ADED573" w:rsidR="0052747A" w:rsidRDefault="0052747A">
          <w:pPr>
            <w:pStyle w:val="TOC2"/>
            <w:tabs>
              <w:tab w:val="right" w:leader="dot" w:pos="10790"/>
            </w:tabs>
            <w:rPr>
              <w:rFonts w:eastAsiaTheme="minorEastAsia" w:cstheme="minorBidi"/>
              <w:i w:val="0"/>
              <w:iCs w:val="0"/>
              <w:noProof/>
              <w:sz w:val="24"/>
              <w:szCs w:val="24"/>
            </w:rPr>
          </w:pPr>
          <w:hyperlink w:anchor="_Toc65523117" w:history="1">
            <w:r w:rsidRPr="00912D5D">
              <w:rPr>
                <w:rStyle w:val="Hyperlink"/>
                <w:noProof/>
              </w:rPr>
              <w:t>Financial Performance</w:t>
            </w:r>
            <w:r>
              <w:rPr>
                <w:noProof/>
                <w:webHidden/>
              </w:rPr>
              <w:tab/>
            </w:r>
            <w:r>
              <w:rPr>
                <w:noProof/>
                <w:webHidden/>
              </w:rPr>
              <w:fldChar w:fldCharType="begin"/>
            </w:r>
            <w:r>
              <w:rPr>
                <w:noProof/>
                <w:webHidden/>
              </w:rPr>
              <w:instrText xml:space="preserve"> PAGEREF _Toc65523117 \h </w:instrText>
            </w:r>
            <w:r>
              <w:rPr>
                <w:noProof/>
                <w:webHidden/>
              </w:rPr>
            </w:r>
            <w:r>
              <w:rPr>
                <w:noProof/>
                <w:webHidden/>
              </w:rPr>
              <w:fldChar w:fldCharType="separate"/>
            </w:r>
            <w:r w:rsidR="005A682E">
              <w:rPr>
                <w:noProof/>
                <w:webHidden/>
              </w:rPr>
              <w:t>16</w:t>
            </w:r>
            <w:r>
              <w:rPr>
                <w:noProof/>
                <w:webHidden/>
              </w:rPr>
              <w:fldChar w:fldCharType="end"/>
            </w:r>
          </w:hyperlink>
        </w:p>
        <w:p w14:paraId="636875AE" w14:textId="140A35B4" w:rsidR="0052747A" w:rsidRDefault="0052747A">
          <w:pPr>
            <w:pStyle w:val="TOC1"/>
            <w:tabs>
              <w:tab w:val="right" w:leader="dot" w:pos="10790"/>
            </w:tabs>
            <w:rPr>
              <w:rFonts w:eastAsiaTheme="minorEastAsia" w:cstheme="minorBidi"/>
              <w:b w:val="0"/>
              <w:bCs w:val="0"/>
              <w:noProof/>
              <w:sz w:val="24"/>
              <w:szCs w:val="24"/>
            </w:rPr>
          </w:pPr>
          <w:hyperlink w:anchor="_Toc65523118" w:history="1">
            <w:r w:rsidRPr="00912D5D">
              <w:rPr>
                <w:rStyle w:val="Hyperlink"/>
                <w:rFonts w:cs="Arial"/>
                <w:noProof/>
              </w:rPr>
              <w:t>VUCA Analysis</w:t>
            </w:r>
            <w:r>
              <w:rPr>
                <w:noProof/>
                <w:webHidden/>
              </w:rPr>
              <w:tab/>
            </w:r>
            <w:r>
              <w:rPr>
                <w:noProof/>
                <w:webHidden/>
              </w:rPr>
              <w:fldChar w:fldCharType="begin"/>
            </w:r>
            <w:r>
              <w:rPr>
                <w:noProof/>
                <w:webHidden/>
              </w:rPr>
              <w:instrText xml:space="preserve"> PAGEREF _Toc65523118 \h </w:instrText>
            </w:r>
            <w:r>
              <w:rPr>
                <w:noProof/>
                <w:webHidden/>
              </w:rPr>
            </w:r>
            <w:r>
              <w:rPr>
                <w:noProof/>
                <w:webHidden/>
              </w:rPr>
              <w:fldChar w:fldCharType="separate"/>
            </w:r>
            <w:r w:rsidR="005A682E">
              <w:rPr>
                <w:noProof/>
                <w:webHidden/>
              </w:rPr>
              <w:t>16</w:t>
            </w:r>
            <w:r>
              <w:rPr>
                <w:noProof/>
                <w:webHidden/>
              </w:rPr>
              <w:fldChar w:fldCharType="end"/>
            </w:r>
          </w:hyperlink>
        </w:p>
        <w:p w14:paraId="39777E16" w14:textId="7411B2F1" w:rsidR="0052747A" w:rsidRDefault="0052747A">
          <w:pPr>
            <w:pStyle w:val="TOC2"/>
            <w:tabs>
              <w:tab w:val="right" w:leader="dot" w:pos="10790"/>
            </w:tabs>
            <w:rPr>
              <w:rFonts w:eastAsiaTheme="minorEastAsia" w:cstheme="minorBidi"/>
              <w:i w:val="0"/>
              <w:iCs w:val="0"/>
              <w:noProof/>
              <w:sz w:val="24"/>
              <w:szCs w:val="24"/>
            </w:rPr>
          </w:pPr>
          <w:hyperlink w:anchor="_Toc65523119" w:history="1">
            <w:r w:rsidRPr="00912D5D">
              <w:rPr>
                <w:rStyle w:val="Hyperlink"/>
                <w:noProof/>
              </w:rPr>
              <w:t>Volatility</w:t>
            </w:r>
            <w:r>
              <w:rPr>
                <w:noProof/>
                <w:webHidden/>
              </w:rPr>
              <w:tab/>
            </w:r>
            <w:r>
              <w:rPr>
                <w:noProof/>
                <w:webHidden/>
              </w:rPr>
              <w:fldChar w:fldCharType="begin"/>
            </w:r>
            <w:r>
              <w:rPr>
                <w:noProof/>
                <w:webHidden/>
              </w:rPr>
              <w:instrText xml:space="preserve"> PAGEREF _Toc65523119 \h </w:instrText>
            </w:r>
            <w:r>
              <w:rPr>
                <w:noProof/>
                <w:webHidden/>
              </w:rPr>
              <w:fldChar w:fldCharType="separate"/>
            </w:r>
            <w:r w:rsidR="005A682E">
              <w:rPr>
                <w:b/>
                <w:bCs/>
                <w:noProof/>
                <w:webHidden/>
              </w:rPr>
              <w:t>Error! Bookmark not defined.</w:t>
            </w:r>
            <w:r>
              <w:rPr>
                <w:noProof/>
                <w:webHidden/>
              </w:rPr>
              <w:fldChar w:fldCharType="end"/>
            </w:r>
          </w:hyperlink>
        </w:p>
        <w:p w14:paraId="382CDEB8" w14:textId="15006AB5" w:rsidR="0052747A" w:rsidRDefault="0052747A">
          <w:pPr>
            <w:pStyle w:val="TOC3"/>
            <w:tabs>
              <w:tab w:val="right" w:leader="dot" w:pos="10790"/>
            </w:tabs>
            <w:rPr>
              <w:rFonts w:eastAsiaTheme="minorEastAsia" w:cstheme="minorBidi"/>
              <w:noProof/>
              <w:sz w:val="24"/>
              <w:szCs w:val="24"/>
            </w:rPr>
          </w:pPr>
          <w:hyperlink w:anchor="_Toc65523120" w:history="1">
            <w:r w:rsidRPr="00912D5D">
              <w:rPr>
                <w:rStyle w:val="Hyperlink"/>
                <w:rFonts w:cs="Arial"/>
                <w:noProof/>
              </w:rPr>
              <w:t>Uncertainties</w:t>
            </w:r>
            <w:r>
              <w:rPr>
                <w:noProof/>
                <w:webHidden/>
              </w:rPr>
              <w:tab/>
            </w:r>
            <w:r>
              <w:rPr>
                <w:noProof/>
                <w:webHidden/>
              </w:rPr>
              <w:fldChar w:fldCharType="begin"/>
            </w:r>
            <w:r>
              <w:rPr>
                <w:noProof/>
                <w:webHidden/>
              </w:rPr>
              <w:instrText xml:space="preserve"> PAGEREF _Toc65523120 \h </w:instrText>
            </w:r>
            <w:r>
              <w:rPr>
                <w:noProof/>
                <w:webHidden/>
              </w:rPr>
              <w:fldChar w:fldCharType="separate"/>
            </w:r>
            <w:r w:rsidR="005A682E">
              <w:rPr>
                <w:b/>
                <w:bCs/>
                <w:noProof/>
                <w:webHidden/>
              </w:rPr>
              <w:t>Error! Bookmark not defined.</w:t>
            </w:r>
            <w:r>
              <w:rPr>
                <w:noProof/>
                <w:webHidden/>
              </w:rPr>
              <w:fldChar w:fldCharType="end"/>
            </w:r>
          </w:hyperlink>
        </w:p>
        <w:p w14:paraId="2C6912AF" w14:textId="501623DA" w:rsidR="0052747A" w:rsidRDefault="0052747A">
          <w:pPr>
            <w:pStyle w:val="TOC3"/>
            <w:tabs>
              <w:tab w:val="right" w:leader="dot" w:pos="10790"/>
            </w:tabs>
            <w:rPr>
              <w:rFonts w:eastAsiaTheme="minorEastAsia" w:cstheme="minorBidi"/>
              <w:noProof/>
              <w:sz w:val="24"/>
              <w:szCs w:val="24"/>
            </w:rPr>
          </w:pPr>
          <w:hyperlink w:anchor="_Toc65523121" w:history="1">
            <w:r w:rsidRPr="00912D5D">
              <w:rPr>
                <w:rStyle w:val="Hyperlink"/>
                <w:rFonts w:cs="Arial"/>
                <w:noProof/>
                <w:shd w:val="clear" w:color="auto" w:fill="FCFCFC"/>
              </w:rPr>
              <w:t>Complexities</w:t>
            </w:r>
            <w:r>
              <w:rPr>
                <w:noProof/>
                <w:webHidden/>
              </w:rPr>
              <w:tab/>
            </w:r>
            <w:r>
              <w:rPr>
                <w:noProof/>
                <w:webHidden/>
              </w:rPr>
              <w:fldChar w:fldCharType="begin"/>
            </w:r>
            <w:r>
              <w:rPr>
                <w:noProof/>
                <w:webHidden/>
              </w:rPr>
              <w:instrText xml:space="preserve"> PAGEREF _Toc65523121 \h </w:instrText>
            </w:r>
            <w:r>
              <w:rPr>
                <w:noProof/>
                <w:webHidden/>
              </w:rPr>
              <w:fldChar w:fldCharType="separate"/>
            </w:r>
            <w:r w:rsidR="005A682E">
              <w:rPr>
                <w:b/>
                <w:bCs/>
                <w:noProof/>
                <w:webHidden/>
              </w:rPr>
              <w:t>Error! Bookmark not defined.</w:t>
            </w:r>
            <w:r>
              <w:rPr>
                <w:noProof/>
                <w:webHidden/>
              </w:rPr>
              <w:fldChar w:fldCharType="end"/>
            </w:r>
          </w:hyperlink>
        </w:p>
        <w:p w14:paraId="55FE953F" w14:textId="4D45E0BC" w:rsidR="0052747A" w:rsidRDefault="0052747A">
          <w:pPr>
            <w:pStyle w:val="TOC3"/>
            <w:tabs>
              <w:tab w:val="right" w:leader="dot" w:pos="10790"/>
            </w:tabs>
            <w:rPr>
              <w:rFonts w:eastAsiaTheme="minorEastAsia" w:cstheme="minorBidi"/>
              <w:noProof/>
              <w:sz w:val="24"/>
              <w:szCs w:val="24"/>
            </w:rPr>
          </w:pPr>
          <w:hyperlink w:anchor="_Toc65523122" w:history="1">
            <w:r w:rsidRPr="00912D5D">
              <w:rPr>
                <w:rStyle w:val="Hyperlink"/>
                <w:rFonts w:cs="Arial"/>
                <w:noProof/>
              </w:rPr>
              <w:t>Ambiguity</w:t>
            </w:r>
            <w:r>
              <w:rPr>
                <w:noProof/>
                <w:webHidden/>
              </w:rPr>
              <w:tab/>
            </w:r>
            <w:r>
              <w:rPr>
                <w:noProof/>
                <w:webHidden/>
              </w:rPr>
              <w:fldChar w:fldCharType="begin"/>
            </w:r>
            <w:r>
              <w:rPr>
                <w:noProof/>
                <w:webHidden/>
              </w:rPr>
              <w:instrText xml:space="preserve"> PAGEREF _Toc65523122 \h </w:instrText>
            </w:r>
            <w:r>
              <w:rPr>
                <w:noProof/>
                <w:webHidden/>
              </w:rPr>
              <w:fldChar w:fldCharType="separate"/>
            </w:r>
            <w:r w:rsidR="005A682E">
              <w:rPr>
                <w:b/>
                <w:bCs/>
                <w:noProof/>
                <w:webHidden/>
              </w:rPr>
              <w:t>Error! Bookmark not defined.</w:t>
            </w:r>
            <w:r>
              <w:rPr>
                <w:noProof/>
                <w:webHidden/>
              </w:rPr>
              <w:fldChar w:fldCharType="end"/>
            </w:r>
          </w:hyperlink>
        </w:p>
        <w:p w14:paraId="22B06B47" w14:textId="72705A81" w:rsidR="0052747A" w:rsidRDefault="0052747A">
          <w:pPr>
            <w:pStyle w:val="TOC1"/>
            <w:tabs>
              <w:tab w:val="right" w:leader="dot" w:pos="10790"/>
            </w:tabs>
            <w:rPr>
              <w:rFonts w:eastAsiaTheme="minorEastAsia" w:cstheme="minorBidi"/>
              <w:b w:val="0"/>
              <w:bCs w:val="0"/>
              <w:noProof/>
              <w:sz w:val="24"/>
              <w:szCs w:val="24"/>
            </w:rPr>
          </w:pPr>
          <w:hyperlink w:anchor="_Toc65523123" w:history="1">
            <w:r w:rsidRPr="00912D5D">
              <w:rPr>
                <w:rStyle w:val="Hyperlink"/>
                <w:rFonts w:cs="Arial"/>
                <w:noProof/>
              </w:rPr>
              <w:t>VRIO Analysis</w:t>
            </w:r>
            <w:r>
              <w:rPr>
                <w:noProof/>
                <w:webHidden/>
              </w:rPr>
              <w:tab/>
            </w:r>
            <w:r>
              <w:rPr>
                <w:noProof/>
                <w:webHidden/>
              </w:rPr>
              <w:fldChar w:fldCharType="begin"/>
            </w:r>
            <w:r>
              <w:rPr>
                <w:noProof/>
                <w:webHidden/>
              </w:rPr>
              <w:instrText xml:space="preserve"> PAGEREF _Toc65523123 \h </w:instrText>
            </w:r>
            <w:r>
              <w:rPr>
                <w:noProof/>
                <w:webHidden/>
              </w:rPr>
            </w:r>
            <w:r>
              <w:rPr>
                <w:noProof/>
                <w:webHidden/>
              </w:rPr>
              <w:fldChar w:fldCharType="separate"/>
            </w:r>
            <w:r w:rsidR="005A682E">
              <w:rPr>
                <w:noProof/>
                <w:webHidden/>
              </w:rPr>
              <w:t>17</w:t>
            </w:r>
            <w:r>
              <w:rPr>
                <w:noProof/>
                <w:webHidden/>
              </w:rPr>
              <w:fldChar w:fldCharType="end"/>
            </w:r>
          </w:hyperlink>
        </w:p>
        <w:p w14:paraId="65105104" w14:textId="33BBF871" w:rsidR="0052747A" w:rsidRDefault="0052747A">
          <w:pPr>
            <w:pStyle w:val="TOC2"/>
            <w:tabs>
              <w:tab w:val="right" w:leader="dot" w:pos="10790"/>
            </w:tabs>
            <w:rPr>
              <w:rFonts w:eastAsiaTheme="minorEastAsia" w:cstheme="minorBidi"/>
              <w:i w:val="0"/>
              <w:iCs w:val="0"/>
              <w:noProof/>
              <w:sz w:val="24"/>
              <w:szCs w:val="24"/>
            </w:rPr>
          </w:pPr>
          <w:hyperlink w:anchor="_Toc65523124" w:history="1">
            <w:r w:rsidRPr="00912D5D">
              <w:rPr>
                <w:rStyle w:val="Hyperlink"/>
                <w:noProof/>
              </w:rPr>
              <w:t>Value</w:t>
            </w:r>
            <w:r>
              <w:rPr>
                <w:noProof/>
                <w:webHidden/>
              </w:rPr>
              <w:tab/>
            </w:r>
            <w:r>
              <w:rPr>
                <w:noProof/>
                <w:webHidden/>
              </w:rPr>
              <w:fldChar w:fldCharType="begin"/>
            </w:r>
            <w:r>
              <w:rPr>
                <w:noProof/>
                <w:webHidden/>
              </w:rPr>
              <w:instrText xml:space="preserve"> PAGEREF _Toc65523124 \h </w:instrText>
            </w:r>
            <w:r>
              <w:rPr>
                <w:noProof/>
                <w:webHidden/>
              </w:rPr>
            </w:r>
            <w:r>
              <w:rPr>
                <w:noProof/>
                <w:webHidden/>
              </w:rPr>
              <w:fldChar w:fldCharType="separate"/>
            </w:r>
            <w:r w:rsidR="005A682E">
              <w:rPr>
                <w:noProof/>
                <w:webHidden/>
              </w:rPr>
              <w:t>17</w:t>
            </w:r>
            <w:r>
              <w:rPr>
                <w:noProof/>
                <w:webHidden/>
              </w:rPr>
              <w:fldChar w:fldCharType="end"/>
            </w:r>
          </w:hyperlink>
        </w:p>
        <w:p w14:paraId="3E00F892" w14:textId="4DB7787E" w:rsidR="0052747A" w:rsidRDefault="0052747A">
          <w:pPr>
            <w:pStyle w:val="TOC2"/>
            <w:tabs>
              <w:tab w:val="right" w:leader="dot" w:pos="10790"/>
            </w:tabs>
            <w:rPr>
              <w:rFonts w:eastAsiaTheme="minorEastAsia" w:cstheme="minorBidi"/>
              <w:i w:val="0"/>
              <w:iCs w:val="0"/>
              <w:noProof/>
              <w:sz w:val="24"/>
              <w:szCs w:val="24"/>
            </w:rPr>
          </w:pPr>
          <w:hyperlink w:anchor="_Toc65523125" w:history="1">
            <w:r w:rsidRPr="00912D5D">
              <w:rPr>
                <w:rStyle w:val="Hyperlink"/>
                <w:noProof/>
              </w:rPr>
              <w:t>Rarity</w:t>
            </w:r>
            <w:r>
              <w:rPr>
                <w:noProof/>
                <w:webHidden/>
              </w:rPr>
              <w:tab/>
            </w:r>
            <w:r>
              <w:rPr>
                <w:noProof/>
                <w:webHidden/>
              </w:rPr>
              <w:fldChar w:fldCharType="begin"/>
            </w:r>
            <w:r>
              <w:rPr>
                <w:noProof/>
                <w:webHidden/>
              </w:rPr>
              <w:instrText xml:space="preserve"> PAGEREF _Toc65523125 \h </w:instrText>
            </w:r>
            <w:r>
              <w:rPr>
                <w:noProof/>
                <w:webHidden/>
              </w:rPr>
            </w:r>
            <w:r>
              <w:rPr>
                <w:noProof/>
                <w:webHidden/>
              </w:rPr>
              <w:fldChar w:fldCharType="separate"/>
            </w:r>
            <w:r w:rsidR="005A682E">
              <w:rPr>
                <w:noProof/>
                <w:webHidden/>
              </w:rPr>
              <w:t>18</w:t>
            </w:r>
            <w:r>
              <w:rPr>
                <w:noProof/>
                <w:webHidden/>
              </w:rPr>
              <w:fldChar w:fldCharType="end"/>
            </w:r>
          </w:hyperlink>
        </w:p>
        <w:p w14:paraId="464CC504" w14:textId="2A1B7657" w:rsidR="0052747A" w:rsidRDefault="0052747A">
          <w:pPr>
            <w:pStyle w:val="TOC2"/>
            <w:tabs>
              <w:tab w:val="right" w:leader="dot" w:pos="10790"/>
            </w:tabs>
            <w:rPr>
              <w:rFonts w:eastAsiaTheme="minorEastAsia" w:cstheme="minorBidi"/>
              <w:i w:val="0"/>
              <w:iCs w:val="0"/>
              <w:noProof/>
              <w:sz w:val="24"/>
              <w:szCs w:val="24"/>
            </w:rPr>
          </w:pPr>
          <w:hyperlink w:anchor="_Toc65523126" w:history="1">
            <w:r w:rsidRPr="00912D5D">
              <w:rPr>
                <w:rStyle w:val="Hyperlink"/>
                <w:noProof/>
              </w:rPr>
              <w:t>Imitability</w:t>
            </w:r>
            <w:r>
              <w:rPr>
                <w:noProof/>
                <w:webHidden/>
              </w:rPr>
              <w:tab/>
            </w:r>
            <w:r>
              <w:rPr>
                <w:noProof/>
                <w:webHidden/>
              </w:rPr>
              <w:fldChar w:fldCharType="begin"/>
            </w:r>
            <w:r>
              <w:rPr>
                <w:noProof/>
                <w:webHidden/>
              </w:rPr>
              <w:instrText xml:space="preserve"> PAGEREF _Toc65523126 \h </w:instrText>
            </w:r>
            <w:r>
              <w:rPr>
                <w:noProof/>
                <w:webHidden/>
              </w:rPr>
            </w:r>
            <w:r>
              <w:rPr>
                <w:noProof/>
                <w:webHidden/>
              </w:rPr>
              <w:fldChar w:fldCharType="separate"/>
            </w:r>
            <w:r w:rsidR="005A682E">
              <w:rPr>
                <w:noProof/>
                <w:webHidden/>
              </w:rPr>
              <w:t>18</w:t>
            </w:r>
            <w:r>
              <w:rPr>
                <w:noProof/>
                <w:webHidden/>
              </w:rPr>
              <w:fldChar w:fldCharType="end"/>
            </w:r>
          </w:hyperlink>
        </w:p>
        <w:p w14:paraId="0A2F0B57" w14:textId="29ABB22F" w:rsidR="0052747A" w:rsidRDefault="0052747A">
          <w:pPr>
            <w:pStyle w:val="TOC2"/>
            <w:tabs>
              <w:tab w:val="right" w:leader="dot" w:pos="10790"/>
            </w:tabs>
            <w:rPr>
              <w:rFonts w:eastAsiaTheme="minorEastAsia" w:cstheme="minorBidi"/>
              <w:i w:val="0"/>
              <w:iCs w:val="0"/>
              <w:noProof/>
              <w:sz w:val="24"/>
              <w:szCs w:val="24"/>
            </w:rPr>
          </w:pPr>
          <w:hyperlink w:anchor="_Toc65523127" w:history="1">
            <w:r w:rsidRPr="00912D5D">
              <w:rPr>
                <w:rStyle w:val="Hyperlink"/>
                <w:noProof/>
              </w:rPr>
              <w:t>Organisation</w:t>
            </w:r>
            <w:r>
              <w:rPr>
                <w:noProof/>
                <w:webHidden/>
              </w:rPr>
              <w:tab/>
            </w:r>
            <w:r>
              <w:rPr>
                <w:noProof/>
                <w:webHidden/>
              </w:rPr>
              <w:fldChar w:fldCharType="begin"/>
            </w:r>
            <w:r>
              <w:rPr>
                <w:noProof/>
                <w:webHidden/>
              </w:rPr>
              <w:instrText xml:space="preserve"> PAGEREF _Toc65523127 \h </w:instrText>
            </w:r>
            <w:r>
              <w:rPr>
                <w:noProof/>
                <w:webHidden/>
              </w:rPr>
            </w:r>
            <w:r>
              <w:rPr>
                <w:noProof/>
                <w:webHidden/>
              </w:rPr>
              <w:fldChar w:fldCharType="separate"/>
            </w:r>
            <w:r w:rsidR="005A682E">
              <w:rPr>
                <w:noProof/>
                <w:webHidden/>
              </w:rPr>
              <w:t>18</w:t>
            </w:r>
            <w:r>
              <w:rPr>
                <w:noProof/>
                <w:webHidden/>
              </w:rPr>
              <w:fldChar w:fldCharType="end"/>
            </w:r>
          </w:hyperlink>
        </w:p>
        <w:p w14:paraId="49D2B6C3" w14:textId="2BBFCC99" w:rsidR="0052747A" w:rsidRDefault="0052747A">
          <w:pPr>
            <w:pStyle w:val="TOC2"/>
            <w:tabs>
              <w:tab w:val="right" w:leader="dot" w:pos="10790"/>
            </w:tabs>
            <w:rPr>
              <w:rFonts w:eastAsiaTheme="minorEastAsia" w:cstheme="minorBidi"/>
              <w:i w:val="0"/>
              <w:iCs w:val="0"/>
              <w:noProof/>
              <w:sz w:val="24"/>
              <w:szCs w:val="24"/>
            </w:rPr>
          </w:pPr>
          <w:hyperlink w:anchor="_Toc65523128" w:history="1">
            <w:r w:rsidRPr="00912D5D">
              <w:rPr>
                <w:rStyle w:val="Hyperlink"/>
                <w:noProof/>
              </w:rPr>
              <w:t>Conclusion</w:t>
            </w:r>
            <w:r>
              <w:rPr>
                <w:noProof/>
                <w:webHidden/>
              </w:rPr>
              <w:tab/>
            </w:r>
            <w:r>
              <w:rPr>
                <w:noProof/>
                <w:webHidden/>
              </w:rPr>
              <w:fldChar w:fldCharType="begin"/>
            </w:r>
            <w:r>
              <w:rPr>
                <w:noProof/>
                <w:webHidden/>
              </w:rPr>
              <w:instrText xml:space="preserve"> PAGEREF _Toc65523128 \h </w:instrText>
            </w:r>
            <w:r>
              <w:rPr>
                <w:noProof/>
                <w:webHidden/>
              </w:rPr>
            </w:r>
            <w:r>
              <w:rPr>
                <w:noProof/>
                <w:webHidden/>
              </w:rPr>
              <w:fldChar w:fldCharType="separate"/>
            </w:r>
            <w:r w:rsidR="005A682E">
              <w:rPr>
                <w:noProof/>
                <w:webHidden/>
              </w:rPr>
              <w:t>18</w:t>
            </w:r>
            <w:r>
              <w:rPr>
                <w:noProof/>
                <w:webHidden/>
              </w:rPr>
              <w:fldChar w:fldCharType="end"/>
            </w:r>
          </w:hyperlink>
        </w:p>
        <w:p w14:paraId="33BA2C7C" w14:textId="6B2796F1" w:rsidR="0052747A" w:rsidRDefault="0052747A">
          <w:pPr>
            <w:pStyle w:val="TOC1"/>
            <w:tabs>
              <w:tab w:val="right" w:leader="dot" w:pos="10790"/>
            </w:tabs>
            <w:rPr>
              <w:rFonts w:eastAsiaTheme="minorEastAsia" w:cstheme="minorBidi"/>
              <w:b w:val="0"/>
              <w:bCs w:val="0"/>
              <w:noProof/>
              <w:sz w:val="24"/>
              <w:szCs w:val="24"/>
            </w:rPr>
          </w:pPr>
          <w:hyperlink w:anchor="_Toc65523129" w:history="1">
            <w:r w:rsidRPr="00912D5D">
              <w:rPr>
                <w:rStyle w:val="Hyperlink"/>
                <w:rFonts w:cs="Arial"/>
                <w:noProof/>
              </w:rPr>
              <w:t>Stakeholder Analysis</w:t>
            </w:r>
            <w:r>
              <w:rPr>
                <w:noProof/>
                <w:webHidden/>
              </w:rPr>
              <w:tab/>
            </w:r>
            <w:r>
              <w:rPr>
                <w:noProof/>
                <w:webHidden/>
              </w:rPr>
              <w:fldChar w:fldCharType="begin"/>
            </w:r>
            <w:r>
              <w:rPr>
                <w:noProof/>
                <w:webHidden/>
              </w:rPr>
              <w:instrText xml:space="preserve"> PAGEREF _Toc65523129 \h </w:instrText>
            </w:r>
            <w:r>
              <w:rPr>
                <w:noProof/>
                <w:webHidden/>
              </w:rPr>
            </w:r>
            <w:r>
              <w:rPr>
                <w:noProof/>
                <w:webHidden/>
              </w:rPr>
              <w:fldChar w:fldCharType="separate"/>
            </w:r>
            <w:r w:rsidR="005A682E">
              <w:rPr>
                <w:noProof/>
                <w:webHidden/>
              </w:rPr>
              <w:t>18</w:t>
            </w:r>
            <w:r>
              <w:rPr>
                <w:noProof/>
                <w:webHidden/>
              </w:rPr>
              <w:fldChar w:fldCharType="end"/>
            </w:r>
          </w:hyperlink>
        </w:p>
        <w:p w14:paraId="08495C21" w14:textId="0AD49BDE" w:rsidR="0052747A" w:rsidRDefault="0052747A">
          <w:pPr>
            <w:pStyle w:val="TOC2"/>
            <w:tabs>
              <w:tab w:val="right" w:leader="dot" w:pos="10790"/>
            </w:tabs>
            <w:rPr>
              <w:rFonts w:eastAsiaTheme="minorEastAsia" w:cstheme="minorBidi"/>
              <w:i w:val="0"/>
              <w:iCs w:val="0"/>
              <w:noProof/>
              <w:sz w:val="24"/>
              <w:szCs w:val="24"/>
            </w:rPr>
          </w:pPr>
          <w:hyperlink w:anchor="_Toc65523130" w:history="1">
            <w:r w:rsidRPr="00912D5D">
              <w:rPr>
                <w:rStyle w:val="Hyperlink"/>
                <w:noProof/>
              </w:rPr>
              <w:t>Identify</w:t>
            </w:r>
            <w:r>
              <w:rPr>
                <w:noProof/>
                <w:webHidden/>
              </w:rPr>
              <w:tab/>
            </w:r>
            <w:r>
              <w:rPr>
                <w:noProof/>
                <w:webHidden/>
              </w:rPr>
              <w:fldChar w:fldCharType="begin"/>
            </w:r>
            <w:r>
              <w:rPr>
                <w:noProof/>
                <w:webHidden/>
              </w:rPr>
              <w:instrText xml:space="preserve"> PAGEREF _Toc65523130 \h </w:instrText>
            </w:r>
            <w:r>
              <w:rPr>
                <w:noProof/>
                <w:webHidden/>
              </w:rPr>
            </w:r>
            <w:r>
              <w:rPr>
                <w:noProof/>
                <w:webHidden/>
              </w:rPr>
              <w:fldChar w:fldCharType="separate"/>
            </w:r>
            <w:r w:rsidR="005A682E">
              <w:rPr>
                <w:noProof/>
                <w:webHidden/>
              </w:rPr>
              <w:t>19</w:t>
            </w:r>
            <w:r>
              <w:rPr>
                <w:noProof/>
                <w:webHidden/>
              </w:rPr>
              <w:fldChar w:fldCharType="end"/>
            </w:r>
          </w:hyperlink>
        </w:p>
        <w:p w14:paraId="0160119E" w14:textId="67D220BD" w:rsidR="0052747A" w:rsidRDefault="0052747A">
          <w:pPr>
            <w:pStyle w:val="TOC2"/>
            <w:tabs>
              <w:tab w:val="right" w:leader="dot" w:pos="10790"/>
            </w:tabs>
            <w:rPr>
              <w:rFonts w:eastAsiaTheme="minorEastAsia" w:cstheme="minorBidi"/>
              <w:i w:val="0"/>
              <w:iCs w:val="0"/>
              <w:noProof/>
              <w:sz w:val="24"/>
              <w:szCs w:val="24"/>
            </w:rPr>
          </w:pPr>
          <w:hyperlink w:anchor="_Toc65523131" w:history="1">
            <w:r w:rsidRPr="00912D5D">
              <w:rPr>
                <w:rStyle w:val="Hyperlink"/>
                <w:noProof/>
              </w:rPr>
              <w:t>Assess</w:t>
            </w:r>
            <w:r>
              <w:rPr>
                <w:noProof/>
                <w:webHidden/>
              </w:rPr>
              <w:tab/>
            </w:r>
            <w:r>
              <w:rPr>
                <w:noProof/>
                <w:webHidden/>
              </w:rPr>
              <w:fldChar w:fldCharType="begin"/>
            </w:r>
            <w:r>
              <w:rPr>
                <w:noProof/>
                <w:webHidden/>
              </w:rPr>
              <w:instrText xml:space="preserve"> PAGEREF _Toc65523131 \h </w:instrText>
            </w:r>
            <w:r>
              <w:rPr>
                <w:noProof/>
                <w:webHidden/>
              </w:rPr>
            </w:r>
            <w:r>
              <w:rPr>
                <w:noProof/>
                <w:webHidden/>
              </w:rPr>
              <w:fldChar w:fldCharType="separate"/>
            </w:r>
            <w:r w:rsidR="005A682E">
              <w:rPr>
                <w:noProof/>
                <w:webHidden/>
              </w:rPr>
              <w:t>19</w:t>
            </w:r>
            <w:r>
              <w:rPr>
                <w:noProof/>
                <w:webHidden/>
              </w:rPr>
              <w:fldChar w:fldCharType="end"/>
            </w:r>
          </w:hyperlink>
        </w:p>
        <w:p w14:paraId="5D9093A4" w14:textId="1CE468E8" w:rsidR="0052747A" w:rsidRDefault="0052747A">
          <w:pPr>
            <w:pStyle w:val="TOC2"/>
            <w:tabs>
              <w:tab w:val="right" w:leader="dot" w:pos="10790"/>
            </w:tabs>
            <w:rPr>
              <w:rFonts w:eastAsiaTheme="minorEastAsia" w:cstheme="minorBidi"/>
              <w:i w:val="0"/>
              <w:iCs w:val="0"/>
              <w:noProof/>
              <w:sz w:val="24"/>
              <w:szCs w:val="24"/>
            </w:rPr>
          </w:pPr>
          <w:hyperlink w:anchor="_Toc65523132" w:history="1">
            <w:r w:rsidRPr="00912D5D">
              <w:rPr>
                <w:rStyle w:val="Hyperlink"/>
                <w:noProof/>
              </w:rPr>
              <w:t>Plan</w:t>
            </w:r>
            <w:r>
              <w:rPr>
                <w:noProof/>
                <w:webHidden/>
              </w:rPr>
              <w:tab/>
            </w:r>
            <w:r>
              <w:rPr>
                <w:noProof/>
                <w:webHidden/>
              </w:rPr>
              <w:fldChar w:fldCharType="begin"/>
            </w:r>
            <w:r>
              <w:rPr>
                <w:noProof/>
                <w:webHidden/>
              </w:rPr>
              <w:instrText xml:space="preserve"> PAGEREF _Toc65523132 \h </w:instrText>
            </w:r>
            <w:r>
              <w:rPr>
                <w:noProof/>
                <w:webHidden/>
              </w:rPr>
            </w:r>
            <w:r>
              <w:rPr>
                <w:noProof/>
                <w:webHidden/>
              </w:rPr>
              <w:fldChar w:fldCharType="separate"/>
            </w:r>
            <w:r w:rsidR="005A682E">
              <w:rPr>
                <w:noProof/>
                <w:webHidden/>
              </w:rPr>
              <w:t>20</w:t>
            </w:r>
            <w:r>
              <w:rPr>
                <w:noProof/>
                <w:webHidden/>
              </w:rPr>
              <w:fldChar w:fldCharType="end"/>
            </w:r>
          </w:hyperlink>
        </w:p>
        <w:p w14:paraId="0E7CF218" w14:textId="6F15FF50" w:rsidR="0052747A" w:rsidRDefault="0052747A">
          <w:pPr>
            <w:pStyle w:val="TOC2"/>
            <w:tabs>
              <w:tab w:val="right" w:leader="dot" w:pos="10790"/>
            </w:tabs>
            <w:rPr>
              <w:rFonts w:eastAsiaTheme="minorEastAsia" w:cstheme="minorBidi"/>
              <w:i w:val="0"/>
              <w:iCs w:val="0"/>
              <w:noProof/>
              <w:sz w:val="24"/>
              <w:szCs w:val="24"/>
            </w:rPr>
          </w:pPr>
          <w:hyperlink w:anchor="_Toc65523133" w:history="1">
            <w:r w:rsidRPr="00912D5D">
              <w:rPr>
                <w:rStyle w:val="Hyperlink"/>
                <w:noProof/>
              </w:rPr>
              <w:t>Execute</w:t>
            </w:r>
            <w:r>
              <w:rPr>
                <w:noProof/>
                <w:webHidden/>
              </w:rPr>
              <w:tab/>
            </w:r>
            <w:r>
              <w:rPr>
                <w:noProof/>
                <w:webHidden/>
              </w:rPr>
              <w:fldChar w:fldCharType="begin"/>
            </w:r>
            <w:r>
              <w:rPr>
                <w:noProof/>
                <w:webHidden/>
              </w:rPr>
              <w:instrText xml:space="preserve"> PAGEREF _Toc65523133 \h </w:instrText>
            </w:r>
            <w:r>
              <w:rPr>
                <w:noProof/>
                <w:webHidden/>
              </w:rPr>
            </w:r>
            <w:r>
              <w:rPr>
                <w:noProof/>
                <w:webHidden/>
              </w:rPr>
              <w:fldChar w:fldCharType="separate"/>
            </w:r>
            <w:r w:rsidR="005A682E">
              <w:rPr>
                <w:noProof/>
                <w:webHidden/>
              </w:rPr>
              <w:t>20</w:t>
            </w:r>
            <w:r>
              <w:rPr>
                <w:noProof/>
                <w:webHidden/>
              </w:rPr>
              <w:fldChar w:fldCharType="end"/>
            </w:r>
          </w:hyperlink>
        </w:p>
        <w:p w14:paraId="6A6036CB" w14:textId="5DA3409C" w:rsidR="0052747A" w:rsidRDefault="0052747A">
          <w:pPr>
            <w:pStyle w:val="TOC2"/>
            <w:tabs>
              <w:tab w:val="right" w:leader="dot" w:pos="10790"/>
            </w:tabs>
            <w:rPr>
              <w:rFonts w:eastAsiaTheme="minorEastAsia" w:cstheme="minorBidi"/>
              <w:i w:val="0"/>
              <w:iCs w:val="0"/>
              <w:noProof/>
              <w:sz w:val="24"/>
              <w:szCs w:val="24"/>
            </w:rPr>
          </w:pPr>
          <w:hyperlink w:anchor="_Toc65523134" w:history="1">
            <w:r w:rsidRPr="00912D5D">
              <w:rPr>
                <w:rStyle w:val="Hyperlink"/>
                <w:noProof/>
              </w:rPr>
              <w:t>Reassess/Re-Plan</w:t>
            </w:r>
            <w:r>
              <w:rPr>
                <w:noProof/>
                <w:webHidden/>
              </w:rPr>
              <w:tab/>
            </w:r>
            <w:r>
              <w:rPr>
                <w:noProof/>
                <w:webHidden/>
              </w:rPr>
              <w:fldChar w:fldCharType="begin"/>
            </w:r>
            <w:r>
              <w:rPr>
                <w:noProof/>
                <w:webHidden/>
              </w:rPr>
              <w:instrText xml:space="preserve"> PAGEREF _Toc65523134 \h </w:instrText>
            </w:r>
            <w:r>
              <w:rPr>
                <w:noProof/>
                <w:webHidden/>
              </w:rPr>
            </w:r>
            <w:r>
              <w:rPr>
                <w:noProof/>
                <w:webHidden/>
              </w:rPr>
              <w:fldChar w:fldCharType="separate"/>
            </w:r>
            <w:r w:rsidR="005A682E">
              <w:rPr>
                <w:noProof/>
                <w:webHidden/>
              </w:rPr>
              <w:t>20</w:t>
            </w:r>
            <w:r>
              <w:rPr>
                <w:noProof/>
                <w:webHidden/>
              </w:rPr>
              <w:fldChar w:fldCharType="end"/>
            </w:r>
          </w:hyperlink>
        </w:p>
        <w:p w14:paraId="0822ECCE" w14:textId="26D67CC9" w:rsidR="0052747A" w:rsidRDefault="0052747A">
          <w:pPr>
            <w:pStyle w:val="TOC1"/>
            <w:tabs>
              <w:tab w:val="right" w:leader="dot" w:pos="10790"/>
            </w:tabs>
            <w:rPr>
              <w:rFonts w:eastAsiaTheme="minorEastAsia" w:cstheme="minorBidi"/>
              <w:b w:val="0"/>
              <w:bCs w:val="0"/>
              <w:noProof/>
              <w:sz w:val="24"/>
              <w:szCs w:val="24"/>
            </w:rPr>
          </w:pPr>
          <w:hyperlink w:anchor="_Toc65523135" w:history="1">
            <w:r w:rsidRPr="00912D5D">
              <w:rPr>
                <w:rStyle w:val="Hyperlink"/>
                <w:noProof/>
              </w:rPr>
              <w:t>Validating the Strategic Management Plan</w:t>
            </w:r>
            <w:r>
              <w:rPr>
                <w:noProof/>
                <w:webHidden/>
              </w:rPr>
              <w:tab/>
            </w:r>
            <w:r>
              <w:rPr>
                <w:noProof/>
                <w:webHidden/>
              </w:rPr>
              <w:fldChar w:fldCharType="begin"/>
            </w:r>
            <w:r>
              <w:rPr>
                <w:noProof/>
                <w:webHidden/>
              </w:rPr>
              <w:instrText xml:space="preserve"> PAGEREF _Toc65523135 \h </w:instrText>
            </w:r>
            <w:r>
              <w:rPr>
                <w:noProof/>
                <w:webHidden/>
              </w:rPr>
            </w:r>
            <w:r>
              <w:rPr>
                <w:noProof/>
                <w:webHidden/>
              </w:rPr>
              <w:fldChar w:fldCharType="separate"/>
            </w:r>
            <w:r w:rsidR="005A682E">
              <w:rPr>
                <w:noProof/>
                <w:webHidden/>
              </w:rPr>
              <w:t>20</w:t>
            </w:r>
            <w:r>
              <w:rPr>
                <w:noProof/>
                <w:webHidden/>
              </w:rPr>
              <w:fldChar w:fldCharType="end"/>
            </w:r>
          </w:hyperlink>
        </w:p>
        <w:p w14:paraId="3EE35342" w14:textId="2EE16200" w:rsidR="0052747A" w:rsidRDefault="0052747A">
          <w:pPr>
            <w:pStyle w:val="TOC3"/>
            <w:tabs>
              <w:tab w:val="right" w:leader="dot" w:pos="10790"/>
            </w:tabs>
            <w:rPr>
              <w:rFonts w:eastAsiaTheme="minorEastAsia" w:cstheme="minorBidi"/>
              <w:noProof/>
              <w:sz w:val="24"/>
              <w:szCs w:val="24"/>
            </w:rPr>
          </w:pPr>
          <w:hyperlink w:anchor="_Toc65523136" w:history="1">
            <w:r w:rsidRPr="00912D5D">
              <w:rPr>
                <w:rStyle w:val="Hyperlink"/>
                <w:rFonts w:cs="Arial"/>
                <w:noProof/>
              </w:rPr>
              <w:t>Measures of Success</w:t>
            </w:r>
            <w:r>
              <w:rPr>
                <w:noProof/>
                <w:webHidden/>
              </w:rPr>
              <w:tab/>
            </w:r>
            <w:r>
              <w:rPr>
                <w:noProof/>
                <w:webHidden/>
              </w:rPr>
              <w:fldChar w:fldCharType="begin"/>
            </w:r>
            <w:r>
              <w:rPr>
                <w:noProof/>
                <w:webHidden/>
              </w:rPr>
              <w:instrText xml:space="preserve"> PAGEREF _Toc65523136 \h </w:instrText>
            </w:r>
            <w:r>
              <w:rPr>
                <w:noProof/>
                <w:webHidden/>
              </w:rPr>
              <w:fldChar w:fldCharType="separate"/>
            </w:r>
            <w:r w:rsidR="005A682E">
              <w:rPr>
                <w:b/>
                <w:bCs/>
                <w:noProof/>
                <w:webHidden/>
              </w:rPr>
              <w:t>Error! Bookmark not defined.</w:t>
            </w:r>
            <w:r>
              <w:rPr>
                <w:noProof/>
                <w:webHidden/>
              </w:rPr>
              <w:fldChar w:fldCharType="end"/>
            </w:r>
          </w:hyperlink>
        </w:p>
        <w:p w14:paraId="31FDDC33" w14:textId="264D1416" w:rsidR="0052747A" w:rsidRDefault="0052747A">
          <w:pPr>
            <w:pStyle w:val="TOC3"/>
            <w:tabs>
              <w:tab w:val="right" w:leader="dot" w:pos="10790"/>
            </w:tabs>
            <w:rPr>
              <w:rFonts w:eastAsiaTheme="minorEastAsia" w:cstheme="minorBidi"/>
              <w:noProof/>
              <w:sz w:val="24"/>
              <w:szCs w:val="24"/>
            </w:rPr>
          </w:pPr>
          <w:hyperlink w:anchor="_Toc65523137" w:history="1">
            <w:r w:rsidRPr="00912D5D">
              <w:rPr>
                <w:rStyle w:val="Hyperlink"/>
                <w:noProof/>
              </w:rPr>
              <w:t>Sustainable Growth</w:t>
            </w:r>
            <w:r>
              <w:rPr>
                <w:noProof/>
                <w:webHidden/>
              </w:rPr>
              <w:tab/>
            </w:r>
            <w:r>
              <w:rPr>
                <w:noProof/>
                <w:webHidden/>
              </w:rPr>
              <w:fldChar w:fldCharType="begin"/>
            </w:r>
            <w:r>
              <w:rPr>
                <w:noProof/>
                <w:webHidden/>
              </w:rPr>
              <w:instrText xml:space="preserve"> PAGEREF _Toc65523137 \h </w:instrText>
            </w:r>
            <w:r>
              <w:rPr>
                <w:noProof/>
                <w:webHidden/>
              </w:rPr>
            </w:r>
            <w:r>
              <w:rPr>
                <w:noProof/>
                <w:webHidden/>
              </w:rPr>
              <w:fldChar w:fldCharType="separate"/>
            </w:r>
            <w:r w:rsidR="005A682E">
              <w:rPr>
                <w:noProof/>
                <w:webHidden/>
              </w:rPr>
              <w:t>21</w:t>
            </w:r>
            <w:r>
              <w:rPr>
                <w:noProof/>
                <w:webHidden/>
              </w:rPr>
              <w:fldChar w:fldCharType="end"/>
            </w:r>
          </w:hyperlink>
        </w:p>
        <w:p w14:paraId="72F56678" w14:textId="67F59D75" w:rsidR="0052747A" w:rsidRDefault="0052747A">
          <w:pPr>
            <w:pStyle w:val="TOC2"/>
            <w:tabs>
              <w:tab w:val="right" w:leader="dot" w:pos="10790"/>
            </w:tabs>
            <w:rPr>
              <w:rFonts w:eastAsiaTheme="minorEastAsia" w:cstheme="minorBidi"/>
              <w:i w:val="0"/>
              <w:iCs w:val="0"/>
              <w:noProof/>
              <w:sz w:val="24"/>
              <w:szCs w:val="24"/>
            </w:rPr>
          </w:pPr>
          <w:hyperlink w:anchor="_Toc65523138" w:history="1">
            <w:r w:rsidRPr="00912D5D">
              <w:rPr>
                <w:rStyle w:val="Hyperlink"/>
                <w:rFonts w:cs="Arial"/>
                <w:noProof/>
              </w:rPr>
              <w:t>Formulate New Strategies</w:t>
            </w:r>
            <w:r>
              <w:rPr>
                <w:noProof/>
                <w:webHidden/>
              </w:rPr>
              <w:tab/>
            </w:r>
            <w:r>
              <w:rPr>
                <w:noProof/>
                <w:webHidden/>
              </w:rPr>
              <w:fldChar w:fldCharType="begin"/>
            </w:r>
            <w:r>
              <w:rPr>
                <w:noProof/>
                <w:webHidden/>
              </w:rPr>
              <w:instrText xml:space="preserve"> PAGEREF _Toc65523138 \h </w:instrText>
            </w:r>
            <w:r>
              <w:rPr>
                <w:noProof/>
                <w:webHidden/>
              </w:rPr>
              <w:fldChar w:fldCharType="separate"/>
            </w:r>
            <w:r w:rsidR="005A682E">
              <w:rPr>
                <w:b/>
                <w:bCs/>
                <w:noProof/>
                <w:webHidden/>
              </w:rPr>
              <w:t>Error! Bookmark not defined.</w:t>
            </w:r>
            <w:r>
              <w:rPr>
                <w:noProof/>
                <w:webHidden/>
              </w:rPr>
              <w:fldChar w:fldCharType="end"/>
            </w:r>
          </w:hyperlink>
        </w:p>
        <w:p w14:paraId="4B68F08B" w14:textId="13BAEF3E" w:rsidR="0052747A" w:rsidRDefault="0052747A">
          <w:pPr>
            <w:pStyle w:val="TOC1"/>
            <w:tabs>
              <w:tab w:val="right" w:leader="dot" w:pos="10790"/>
            </w:tabs>
            <w:rPr>
              <w:rFonts w:eastAsiaTheme="minorEastAsia" w:cstheme="minorBidi"/>
              <w:b w:val="0"/>
              <w:bCs w:val="0"/>
              <w:noProof/>
              <w:sz w:val="24"/>
              <w:szCs w:val="24"/>
            </w:rPr>
          </w:pPr>
          <w:hyperlink w:anchor="_Toc65523139" w:history="1">
            <w:r w:rsidRPr="00912D5D">
              <w:rPr>
                <w:rStyle w:val="Hyperlink"/>
                <w:rFonts w:cs="Arial"/>
                <w:noProof/>
              </w:rPr>
              <w:t>Conclusion</w:t>
            </w:r>
            <w:r>
              <w:rPr>
                <w:noProof/>
                <w:webHidden/>
              </w:rPr>
              <w:tab/>
            </w:r>
            <w:r>
              <w:rPr>
                <w:noProof/>
                <w:webHidden/>
              </w:rPr>
              <w:fldChar w:fldCharType="begin"/>
            </w:r>
            <w:r>
              <w:rPr>
                <w:noProof/>
                <w:webHidden/>
              </w:rPr>
              <w:instrText xml:space="preserve"> PAGEREF _Toc65523139 \h </w:instrText>
            </w:r>
            <w:r>
              <w:rPr>
                <w:noProof/>
                <w:webHidden/>
              </w:rPr>
            </w:r>
            <w:r>
              <w:rPr>
                <w:noProof/>
                <w:webHidden/>
              </w:rPr>
              <w:fldChar w:fldCharType="separate"/>
            </w:r>
            <w:r w:rsidR="005A682E">
              <w:rPr>
                <w:noProof/>
                <w:webHidden/>
              </w:rPr>
              <w:t>21</w:t>
            </w:r>
            <w:r>
              <w:rPr>
                <w:noProof/>
                <w:webHidden/>
              </w:rPr>
              <w:fldChar w:fldCharType="end"/>
            </w:r>
          </w:hyperlink>
        </w:p>
        <w:p w14:paraId="13E0F484" w14:textId="06B1C1C8" w:rsidR="0052747A" w:rsidRDefault="0052747A">
          <w:pPr>
            <w:pStyle w:val="TOC1"/>
            <w:tabs>
              <w:tab w:val="right" w:leader="dot" w:pos="10790"/>
            </w:tabs>
            <w:rPr>
              <w:rFonts w:eastAsiaTheme="minorEastAsia" w:cstheme="minorBidi"/>
              <w:b w:val="0"/>
              <w:bCs w:val="0"/>
              <w:noProof/>
              <w:sz w:val="24"/>
              <w:szCs w:val="24"/>
            </w:rPr>
          </w:pPr>
          <w:hyperlink w:anchor="_Toc65523140" w:history="1">
            <w:r w:rsidRPr="00912D5D">
              <w:rPr>
                <w:rStyle w:val="Hyperlink"/>
                <w:noProof/>
              </w:rPr>
              <w:t>References</w:t>
            </w:r>
            <w:r>
              <w:rPr>
                <w:noProof/>
                <w:webHidden/>
              </w:rPr>
              <w:tab/>
            </w:r>
            <w:r>
              <w:rPr>
                <w:noProof/>
                <w:webHidden/>
              </w:rPr>
              <w:fldChar w:fldCharType="begin"/>
            </w:r>
            <w:r>
              <w:rPr>
                <w:noProof/>
                <w:webHidden/>
              </w:rPr>
              <w:instrText xml:space="preserve"> PAGEREF _Toc65523140 \h </w:instrText>
            </w:r>
            <w:r>
              <w:rPr>
                <w:noProof/>
                <w:webHidden/>
              </w:rPr>
            </w:r>
            <w:r>
              <w:rPr>
                <w:noProof/>
                <w:webHidden/>
              </w:rPr>
              <w:fldChar w:fldCharType="separate"/>
            </w:r>
            <w:r w:rsidR="005A682E">
              <w:rPr>
                <w:noProof/>
                <w:webHidden/>
              </w:rPr>
              <w:t>23</w:t>
            </w:r>
            <w:r>
              <w:rPr>
                <w:noProof/>
                <w:webHidden/>
              </w:rPr>
              <w:fldChar w:fldCharType="end"/>
            </w:r>
          </w:hyperlink>
        </w:p>
        <w:p w14:paraId="381134A2" w14:textId="48A9CBBC" w:rsidR="0052747A" w:rsidRDefault="0052747A">
          <w:pPr>
            <w:pStyle w:val="TOC2"/>
            <w:tabs>
              <w:tab w:val="right" w:leader="dot" w:pos="10790"/>
            </w:tabs>
            <w:rPr>
              <w:rFonts w:eastAsiaTheme="minorEastAsia" w:cstheme="minorBidi"/>
              <w:i w:val="0"/>
              <w:iCs w:val="0"/>
              <w:noProof/>
              <w:sz w:val="24"/>
              <w:szCs w:val="24"/>
            </w:rPr>
          </w:pPr>
          <w:hyperlink w:anchor="_Toc65523141" w:history="1">
            <w:r w:rsidRPr="00912D5D">
              <w:rPr>
                <w:rStyle w:val="Hyperlink"/>
                <w:noProof/>
              </w:rPr>
              <w:t>Books</w:t>
            </w:r>
            <w:r>
              <w:rPr>
                <w:noProof/>
                <w:webHidden/>
              </w:rPr>
              <w:tab/>
            </w:r>
            <w:r>
              <w:rPr>
                <w:noProof/>
                <w:webHidden/>
              </w:rPr>
              <w:fldChar w:fldCharType="begin"/>
            </w:r>
            <w:r>
              <w:rPr>
                <w:noProof/>
                <w:webHidden/>
              </w:rPr>
              <w:instrText xml:space="preserve"> PAGEREF _Toc65523141 \h </w:instrText>
            </w:r>
            <w:r>
              <w:rPr>
                <w:noProof/>
                <w:webHidden/>
              </w:rPr>
            </w:r>
            <w:r>
              <w:rPr>
                <w:noProof/>
                <w:webHidden/>
              </w:rPr>
              <w:fldChar w:fldCharType="separate"/>
            </w:r>
            <w:r w:rsidR="005A682E">
              <w:rPr>
                <w:noProof/>
                <w:webHidden/>
              </w:rPr>
              <w:t>23</w:t>
            </w:r>
            <w:r>
              <w:rPr>
                <w:noProof/>
                <w:webHidden/>
              </w:rPr>
              <w:fldChar w:fldCharType="end"/>
            </w:r>
          </w:hyperlink>
        </w:p>
        <w:p w14:paraId="071D0C0A" w14:textId="6C1B2C3F" w:rsidR="0052747A" w:rsidRDefault="0052747A">
          <w:pPr>
            <w:pStyle w:val="TOC2"/>
            <w:tabs>
              <w:tab w:val="right" w:leader="dot" w:pos="10790"/>
            </w:tabs>
            <w:rPr>
              <w:rFonts w:eastAsiaTheme="minorEastAsia" w:cstheme="minorBidi"/>
              <w:i w:val="0"/>
              <w:iCs w:val="0"/>
              <w:noProof/>
              <w:sz w:val="24"/>
              <w:szCs w:val="24"/>
            </w:rPr>
          </w:pPr>
          <w:hyperlink w:anchor="_Toc65523142" w:history="1">
            <w:r w:rsidRPr="00912D5D">
              <w:rPr>
                <w:rStyle w:val="Hyperlink"/>
                <w:rFonts w:cs="Arial"/>
                <w:noProof/>
                <w:lang w:val="de-DE"/>
              </w:rPr>
              <w:t>Journals</w:t>
            </w:r>
            <w:r>
              <w:rPr>
                <w:noProof/>
                <w:webHidden/>
              </w:rPr>
              <w:tab/>
            </w:r>
            <w:r>
              <w:rPr>
                <w:noProof/>
                <w:webHidden/>
              </w:rPr>
              <w:fldChar w:fldCharType="begin"/>
            </w:r>
            <w:r>
              <w:rPr>
                <w:noProof/>
                <w:webHidden/>
              </w:rPr>
              <w:instrText xml:space="preserve"> PAGEREF _Toc65523142 \h </w:instrText>
            </w:r>
            <w:r>
              <w:rPr>
                <w:noProof/>
                <w:webHidden/>
              </w:rPr>
            </w:r>
            <w:r>
              <w:rPr>
                <w:noProof/>
                <w:webHidden/>
              </w:rPr>
              <w:fldChar w:fldCharType="separate"/>
            </w:r>
            <w:r w:rsidR="005A682E">
              <w:rPr>
                <w:noProof/>
                <w:webHidden/>
              </w:rPr>
              <w:t>24</w:t>
            </w:r>
            <w:r>
              <w:rPr>
                <w:noProof/>
                <w:webHidden/>
              </w:rPr>
              <w:fldChar w:fldCharType="end"/>
            </w:r>
          </w:hyperlink>
        </w:p>
        <w:p w14:paraId="00637F4E" w14:textId="0BE01C54" w:rsidR="0052747A" w:rsidRDefault="0052747A">
          <w:pPr>
            <w:pStyle w:val="TOC2"/>
            <w:tabs>
              <w:tab w:val="right" w:leader="dot" w:pos="10790"/>
            </w:tabs>
            <w:rPr>
              <w:rFonts w:eastAsiaTheme="minorEastAsia" w:cstheme="minorBidi"/>
              <w:i w:val="0"/>
              <w:iCs w:val="0"/>
              <w:noProof/>
              <w:sz w:val="24"/>
              <w:szCs w:val="24"/>
            </w:rPr>
          </w:pPr>
          <w:hyperlink w:anchor="_Toc65523143" w:history="1">
            <w:r w:rsidRPr="00912D5D">
              <w:rPr>
                <w:rStyle w:val="Hyperlink"/>
                <w:rFonts w:cs="Arial"/>
                <w:noProof/>
              </w:rPr>
              <w:t>Websites</w:t>
            </w:r>
            <w:r>
              <w:rPr>
                <w:noProof/>
                <w:webHidden/>
              </w:rPr>
              <w:tab/>
            </w:r>
            <w:r>
              <w:rPr>
                <w:noProof/>
                <w:webHidden/>
              </w:rPr>
              <w:fldChar w:fldCharType="begin"/>
            </w:r>
            <w:r>
              <w:rPr>
                <w:noProof/>
                <w:webHidden/>
              </w:rPr>
              <w:instrText xml:space="preserve"> PAGEREF _Toc65523143 \h </w:instrText>
            </w:r>
            <w:r>
              <w:rPr>
                <w:noProof/>
                <w:webHidden/>
              </w:rPr>
            </w:r>
            <w:r>
              <w:rPr>
                <w:noProof/>
                <w:webHidden/>
              </w:rPr>
              <w:fldChar w:fldCharType="separate"/>
            </w:r>
            <w:r w:rsidR="005A682E">
              <w:rPr>
                <w:noProof/>
                <w:webHidden/>
              </w:rPr>
              <w:t>25</w:t>
            </w:r>
            <w:r>
              <w:rPr>
                <w:noProof/>
                <w:webHidden/>
              </w:rPr>
              <w:fldChar w:fldCharType="end"/>
            </w:r>
          </w:hyperlink>
        </w:p>
        <w:p w14:paraId="04177223" w14:textId="62DFA028" w:rsidR="0052747A" w:rsidRDefault="0052747A">
          <w:pPr>
            <w:pStyle w:val="TOC2"/>
            <w:tabs>
              <w:tab w:val="right" w:leader="dot" w:pos="10790"/>
            </w:tabs>
            <w:rPr>
              <w:rFonts w:eastAsiaTheme="minorEastAsia" w:cstheme="minorBidi"/>
              <w:i w:val="0"/>
              <w:iCs w:val="0"/>
              <w:noProof/>
              <w:sz w:val="24"/>
              <w:szCs w:val="24"/>
            </w:rPr>
          </w:pPr>
          <w:hyperlink w:anchor="_Toc65523144" w:history="1">
            <w:r w:rsidRPr="00912D5D">
              <w:rPr>
                <w:rStyle w:val="Hyperlink"/>
                <w:rFonts w:cs="Arial"/>
                <w:noProof/>
              </w:rPr>
              <w:t>Interviews</w:t>
            </w:r>
            <w:r>
              <w:rPr>
                <w:noProof/>
                <w:webHidden/>
              </w:rPr>
              <w:tab/>
            </w:r>
            <w:r>
              <w:rPr>
                <w:noProof/>
                <w:webHidden/>
              </w:rPr>
              <w:fldChar w:fldCharType="begin"/>
            </w:r>
            <w:r>
              <w:rPr>
                <w:noProof/>
                <w:webHidden/>
              </w:rPr>
              <w:instrText xml:space="preserve"> PAGEREF _Toc65523144 \h </w:instrText>
            </w:r>
            <w:r>
              <w:rPr>
                <w:noProof/>
                <w:webHidden/>
              </w:rPr>
            </w:r>
            <w:r>
              <w:rPr>
                <w:noProof/>
                <w:webHidden/>
              </w:rPr>
              <w:fldChar w:fldCharType="separate"/>
            </w:r>
            <w:r w:rsidR="005A682E">
              <w:rPr>
                <w:noProof/>
                <w:webHidden/>
              </w:rPr>
              <w:t>27</w:t>
            </w:r>
            <w:r>
              <w:rPr>
                <w:noProof/>
                <w:webHidden/>
              </w:rPr>
              <w:fldChar w:fldCharType="end"/>
            </w:r>
          </w:hyperlink>
        </w:p>
        <w:p w14:paraId="12824EEF" w14:textId="583F401B" w:rsidR="0052747A" w:rsidRDefault="0052747A">
          <w:pPr>
            <w:pStyle w:val="TOC2"/>
            <w:tabs>
              <w:tab w:val="right" w:leader="dot" w:pos="10790"/>
            </w:tabs>
            <w:rPr>
              <w:rFonts w:eastAsiaTheme="minorEastAsia" w:cstheme="minorBidi"/>
              <w:i w:val="0"/>
              <w:iCs w:val="0"/>
              <w:noProof/>
              <w:sz w:val="24"/>
              <w:szCs w:val="24"/>
            </w:rPr>
          </w:pPr>
          <w:hyperlink w:anchor="_Toc65523145" w:history="1">
            <w:r w:rsidRPr="00912D5D">
              <w:rPr>
                <w:rStyle w:val="Hyperlink"/>
                <w:rFonts w:eastAsiaTheme="minorHAnsi" w:cs="Arial"/>
                <w:noProof/>
                <w:lang w:eastAsia="en-US"/>
              </w:rPr>
              <w:t>Bibliography</w:t>
            </w:r>
            <w:r>
              <w:rPr>
                <w:noProof/>
                <w:webHidden/>
              </w:rPr>
              <w:tab/>
            </w:r>
            <w:r>
              <w:rPr>
                <w:noProof/>
                <w:webHidden/>
              </w:rPr>
              <w:fldChar w:fldCharType="begin"/>
            </w:r>
            <w:r>
              <w:rPr>
                <w:noProof/>
                <w:webHidden/>
              </w:rPr>
              <w:instrText xml:space="preserve"> PAGEREF _Toc65523145 \h </w:instrText>
            </w:r>
            <w:r>
              <w:rPr>
                <w:noProof/>
                <w:webHidden/>
              </w:rPr>
            </w:r>
            <w:r>
              <w:rPr>
                <w:noProof/>
                <w:webHidden/>
              </w:rPr>
              <w:fldChar w:fldCharType="separate"/>
            </w:r>
            <w:r w:rsidR="005A682E">
              <w:rPr>
                <w:noProof/>
                <w:webHidden/>
              </w:rPr>
              <w:t>27</w:t>
            </w:r>
            <w:r>
              <w:rPr>
                <w:noProof/>
                <w:webHidden/>
              </w:rPr>
              <w:fldChar w:fldCharType="end"/>
            </w:r>
          </w:hyperlink>
        </w:p>
        <w:p w14:paraId="2C1ADABD" w14:textId="2DD706FD" w:rsidR="0052747A" w:rsidRDefault="0052747A">
          <w:pPr>
            <w:pStyle w:val="TOC1"/>
            <w:tabs>
              <w:tab w:val="right" w:leader="dot" w:pos="10790"/>
            </w:tabs>
            <w:rPr>
              <w:rFonts w:eastAsiaTheme="minorEastAsia" w:cstheme="minorBidi"/>
              <w:b w:val="0"/>
              <w:bCs w:val="0"/>
              <w:noProof/>
              <w:sz w:val="24"/>
              <w:szCs w:val="24"/>
            </w:rPr>
          </w:pPr>
          <w:hyperlink w:anchor="_Toc65523146" w:history="1">
            <w:r w:rsidRPr="00912D5D">
              <w:rPr>
                <w:rStyle w:val="Hyperlink"/>
                <w:noProof/>
              </w:rPr>
              <w:t>Appendices</w:t>
            </w:r>
            <w:r>
              <w:rPr>
                <w:noProof/>
                <w:webHidden/>
              </w:rPr>
              <w:tab/>
            </w:r>
            <w:r>
              <w:rPr>
                <w:noProof/>
                <w:webHidden/>
              </w:rPr>
              <w:fldChar w:fldCharType="begin"/>
            </w:r>
            <w:r>
              <w:rPr>
                <w:noProof/>
                <w:webHidden/>
              </w:rPr>
              <w:instrText xml:space="preserve"> PAGEREF _Toc65523146 \h </w:instrText>
            </w:r>
            <w:r>
              <w:rPr>
                <w:noProof/>
                <w:webHidden/>
              </w:rPr>
            </w:r>
            <w:r>
              <w:rPr>
                <w:noProof/>
                <w:webHidden/>
              </w:rPr>
              <w:fldChar w:fldCharType="separate"/>
            </w:r>
            <w:r w:rsidR="005A682E">
              <w:rPr>
                <w:noProof/>
                <w:webHidden/>
              </w:rPr>
              <w:t>28</w:t>
            </w:r>
            <w:r>
              <w:rPr>
                <w:noProof/>
                <w:webHidden/>
              </w:rPr>
              <w:fldChar w:fldCharType="end"/>
            </w:r>
          </w:hyperlink>
        </w:p>
        <w:p w14:paraId="1D4642E4" w14:textId="38E2F18F" w:rsidR="0052747A" w:rsidRDefault="0052747A">
          <w:pPr>
            <w:pStyle w:val="TOC2"/>
            <w:tabs>
              <w:tab w:val="right" w:leader="dot" w:pos="10790"/>
            </w:tabs>
            <w:rPr>
              <w:rFonts w:eastAsiaTheme="minorEastAsia" w:cstheme="minorBidi"/>
              <w:i w:val="0"/>
              <w:iCs w:val="0"/>
              <w:noProof/>
              <w:sz w:val="24"/>
              <w:szCs w:val="24"/>
            </w:rPr>
          </w:pPr>
          <w:hyperlink w:anchor="_Toc65523147" w:history="1">
            <w:r w:rsidRPr="00912D5D">
              <w:rPr>
                <w:rStyle w:val="Hyperlink"/>
                <w:noProof/>
              </w:rPr>
              <w:t>Appendix A – Management Plan.  Strategy Planning</w:t>
            </w:r>
            <w:r>
              <w:rPr>
                <w:noProof/>
                <w:webHidden/>
              </w:rPr>
              <w:tab/>
            </w:r>
            <w:r>
              <w:rPr>
                <w:noProof/>
                <w:webHidden/>
              </w:rPr>
              <w:fldChar w:fldCharType="begin"/>
            </w:r>
            <w:r>
              <w:rPr>
                <w:noProof/>
                <w:webHidden/>
              </w:rPr>
              <w:instrText xml:space="preserve"> PAGEREF _Toc65523147 \h </w:instrText>
            </w:r>
            <w:r>
              <w:rPr>
                <w:noProof/>
                <w:webHidden/>
              </w:rPr>
            </w:r>
            <w:r>
              <w:rPr>
                <w:noProof/>
                <w:webHidden/>
              </w:rPr>
              <w:fldChar w:fldCharType="separate"/>
            </w:r>
            <w:r w:rsidR="005A682E">
              <w:rPr>
                <w:noProof/>
                <w:webHidden/>
              </w:rPr>
              <w:t>28</w:t>
            </w:r>
            <w:r>
              <w:rPr>
                <w:noProof/>
                <w:webHidden/>
              </w:rPr>
              <w:fldChar w:fldCharType="end"/>
            </w:r>
          </w:hyperlink>
        </w:p>
        <w:p w14:paraId="2B80E5D4" w14:textId="0F459D97" w:rsidR="0052747A" w:rsidRDefault="0052747A">
          <w:pPr>
            <w:pStyle w:val="TOC2"/>
            <w:tabs>
              <w:tab w:val="right" w:leader="dot" w:pos="10790"/>
            </w:tabs>
            <w:rPr>
              <w:rFonts w:eastAsiaTheme="minorEastAsia" w:cstheme="minorBidi"/>
              <w:i w:val="0"/>
              <w:iCs w:val="0"/>
              <w:noProof/>
              <w:sz w:val="24"/>
              <w:szCs w:val="24"/>
            </w:rPr>
          </w:pPr>
          <w:hyperlink w:anchor="_Toc65523148" w:history="1">
            <w:r w:rsidRPr="00912D5D">
              <w:rPr>
                <w:rStyle w:val="Hyperlink"/>
                <w:rFonts w:cs="Arial"/>
                <w:noProof/>
              </w:rPr>
              <w:t xml:space="preserve">Appendix </w:t>
            </w:r>
            <w:r w:rsidRPr="00912D5D">
              <w:rPr>
                <w:rStyle w:val="Hyperlink"/>
                <w:noProof/>
              </w:rPr>
              <w:t>B – PESTEL Analysis - Broadleaf Products</w:t>
            </w:r>
            <w:r>
              <w:rPr>
                <w:noProof/>
                <w:webHidden/>
              </w:rPr>
              <w:tab/>
            </w:r>
            <w:r>
              <w:rPr>
                <w:noProof/>
                <w:webHidden/>
              </w:rPr>
              <w:fldChar w:fldCharType="begin"/>
            </w:r>
            <w:r>
              <w:rPr>
                <w:noProof/>
                <w:webHidden/>
              </w:rPr>
              <w:instrText xml:space="preserve"> PAGEREF _Toc65523148 \h </w:instrText>
            </w:r>
            <w:r>
              <w:rPr>
                <w:noProof/>
                <w:webHidden/>
              </w:rPr>
            </w:r>
            <w:r>
              <w:rPr>
                <w:noProof/>
                <w:webHidden/>
              </w:rPr>
              <w:fldChar w:fldCharType="separate"/>
            </w:r>
            <w:r w:rsidR="005A682E">
              <w:rPr>
                <w:noProof/>
                <w:webHidden/>
              </w:rPr>
              <w:t>29</w:t>
            </w:r>
            <w:r>
              <w:rPr>
                <w:noProof/>
                <w:webHidden/>
              </w:rPr>
              <w:fldChar w:fldCharType="end"/>
            </w:r>
          </w:hyperlink>
        </w:p>
        <w:p w14:paraId="0AFDD2AB" w14:textId="39156D47" w:rsidR="0052747A" w:rsidRDefault="0052747A">
          <w:pPr>
            <w:pStyle w:val="TOC2"/>
            <w:tabs>
              <w:tab w:val="right" w:leader="dot" w:pos="10790"/>
            </w:tabs>
            <w:rPr>
              <w:rFonts w:eastAsiaTheme="minorEastAsia" w:cstheme="minorBidi"/>
              <w:i w:val="0"/>
              <w:iCs w:val="0"/>
              <w:noProof/>
              <w:sz w:val="24"/>
              <w:szCs w:val="24"/>
            </w:rPr>
          </w:pPr>
          <w:hyperlink w:anchor="_Toc65523149" w:history="1">
            <w:r w:rsidRPr="00912D5D">
              <w:rPr>
                <w:rStyle w:val="Hyperlink"/>
                <w:noProof/>
              </w:rPr>
              <w:t>Appendix C – SWOT Analysis (Broadleaf)</w:t>
            </w:r>
            <w:r>
              <w:rPr>
                <w:noProof/>
                <w:webHidden/>
              </w:rPr>
              <w:tab/>
            </w:r>
            <w:r>
              <w:rPr>
                <w:noProof/>
                <w:webHidden/>
              </w:rPr>
              <w:fldChar w:fldCharType="begin"/>
            </w:r>
            <w:r>
              <w:rPr>
                <w:noProof/>
                <w:webHidden/>
              </w:rPr>
              <w:instrText xml:space="preserve"> PAGEREF _Toc65523149 \h </w:instrText>
            </w:r>
            <w:r>
              <w:rPr>
                <w:noProof/>
                <w:webHidden/>
              </w:rPr>
            </w:r>
            <w:r>
              <w:rPr>
                <w:noProof/>
                <w:webHidden/>
              </w:rPr>
              <w:fldChar w:fldCharType="separate"/>
            </w:r>
            <w:r w:rsidR="005A682E">
              <w:rPr>
                <w:noProof/>
                <w:webHidden/>
              </w:rPr>
              <w:t>30</w:t>
            </w:r>
            <w:r>
              <w:rPr>
                <w:noProof/>
                <w:webHidden/>
              </w:rPr>
              <w:fldChar w:fldCharType="end"/>
            </w:r>
          </w:hyperlink>
        </w:p>
        <w:p w14:paraId="4687A161" w14:textId="65C093EF" w:rsidR="0052747A" w:rsidRDefault="0052747A">
          <w:pPr>
            <w:pStyle w:val="TOC2"/>
            <w:tabs>
              <w:tab w:val="right" w:leader="dot" w:pos="10790"/>
            </w:tabs>
            <w:rPr>
              <w:rFonts w:eastAsiaTheme="minorEastAsia" w:cstheme="minorBidi"/>
              <w:i w:val="0"/>
              <w:iCs w:val="0"/>
              <w:noProof/>
              <w:sz w:val="24"/>
              <w:szCs w:val="24"/>
            </w:rPr>
          </w:pPr>
          <w:hyperlink w:anchor="_Toc65523150" w:history="1">
            <w:r w:rsidRPr="00912D5D">
              <w:rPr>
                <w:rStyle w:val="Hyperlink"/>
                <w:noProof/>
              </w:rPr>
              <w:t>Appendix D – TOWS Analysis (Broadleaf)</w:t>
            </w:r>
            <w:r>
              <w:rPr>
                <w:noProof/>
                <w:webHidden/>
              </w:rPr>
              <w:tab/>
            </w:r>
            <w:r>
              <w:rPr>
                <w:noProof/>
                <w:webHidden/>
              </w:rPr>
              <w:fldChar w:fldCharType="begin"/>
            </w:r>
            <w:r>
              <w:rPr>
                <w:noProof/>
                <w:webHidden/>
              </w:rPr>
              <w:instrText xml:space="preserve"> PAGEREF _Toc65523150 \h </w:instrText>
            </w:r>
            <w:r>
              <w:rPr>
                <w:noProof/>
                <w:webHidden/>
              </w:rPr>
            </w:r>
            <w:r>
              <w:rPr>
                <w:noProof/>
                <w:webHidden/>
              </w:rPr>
              <w:fldChar w:fldCharType="separate"/>
            </w:r>
            <w:r w:rsidR="005A682E">
              <w:rPr>
                <w:noProof/>
                <w:webHidden/>
              </w:rPr>
              <w:t>31</w:t>
            </w:r>
            <w:r>
              <w:rPr>
                <w:noProof/>
                <w:webHidden/>
              </w:rPr>
              <w:fldChar w:fldCharType="end"/>
            </w:r>
          </w:hyperlink>
        </w:p>
        <w:p w14:paraId="5C46F1B9" w14:textId="779E80D1" w:rsidR="0052747A" w:rsidRDefault="0052747A">
          <w:pPr>
            <w:pStyle w:val="TOC2"/>
            <w:tabs>
              <w:tab w:val="right" w:leader="dot" w:pos="10790"/>
            </w:tabs>
            <w:rPr>
              <w:rFonts w:eastAsiaTheme="minorEastAsia" w:cstheme="minorBidi"/>
              <w:i w:val="0"/>
              <w:iCs w:val="0"/>
              <w:noProof/>
              <w:sz w:val="24"/>
              <w:szCs w:val="24"/>
            </w:rPr>
          </w:pPr>
          <w:hyperlink w:anchor="_Toc65523151" w:history="1">
            <w:r w:rsidRPr="00912D5D">
              <w:rPr>
                <w:rStyle w:val="Hyperlink"/>
                <w:noProof/>
              </w:rPr>
              <w:t>Appendix E - FSC CoC certification information</w:t>
            </w:r>
            <w:r>
              <w:rPr>
                <w:noProof/>
                <w:webHidden/>
              </w:rPr>
              <w:tab/>
            </w:r>
            <w:r>
              <w:rPr>
                <w:noProof/>
                <w:webHidden/>
              </w:rPr>
              <w:fldChar w:fldCharType="begin"/>
            </w:r>
            <w:r>
              <w:rPr>
                <w:noProof/>
                <w:webHidden/>
              </w:rPr>
              <w:instrText xml:space="preserve"> PAGEREF _Toc65523151 \h </w:instrText>
            </w:r>
            <w:r>
              <w:rPr>
                <w:noProof/>
                <w:webHidden/>
              </w:rPr>
            </w:r>
            <w:r>
              <w:rPr>
                <w:noProof/>
                <w:webHidden/>
              </w:rPr>
              <w:fldChar w:fldCharType="separate"/>
            </w:r>
            <w:r w:rsidR="005A682E">
              <w:rPr>
                <w:noProof/>
                <w:webHidden/>
              </w:rPr>
              <w:t>33</w:t>
            </w:r>
            <w:r>
              <w:rPr>
                <w:noProof/>
                <w:webHidden/>
              </w:rPr>
              <w:fldChar w:fldCharType="end"/>
            </w:r>
          </w:hyperlink>
        </w:p>
        <w:p w14:paraId="28B42285" w14:textId="7D1F1B2E" w:rsidR="0052747A" w:rsidRDefault="0052747A">
          <w:pPr>
            <w:pStyle w:val="TOC2"/>
            <w:tabs>
              <w:tab w:val="right" w:leader="dot" w:pos="10790"/>
            </w:tabs>
            <w:rPr>
              <w:rFonts w:eastAsiaTheme="minorEastAsia" w:cstheme="minorBidi"/>
              <w:i w:val="0"/>
              <w:iCs w:val="0"/>
              <w:noProof/>
              <w:sz w:val="24"/>
              <w:szCs w:val="24"/>
            </w:rPr>
          </w:pPr>
          <w:hyperlink w:anchor="_Toc65523152" w:history="1">
            <w:r w:rsidRPr="00912D5D">
              <w:rPr>
                <w:rStyle w:val="Hyperlink"/>
                <w:noProof/>
              </w:rPr>
              <w:t>Appendix D – Broadleaf  SWOT Analysis</w:t>
            </w:r>
            <w:r>
              <w:rPr>
                <w:noProof/>
                <w:webHidden/>
              </w:rPr>
              <w:tab/>
            </w:r>
            <w:r>
              <w:rPr>
                <w:noProof/>
                <w:webHidden/>
              </w:rPr>
              <w:fldChar w:fldCharType="begin"/>
            </w:r>
            <w:r>
              <w:rPr>
                <w:noProof/>
                <w:webHidden/>
              </w:rPr>
              <w:instrText xml:space="preserve"> PAGEREF _Toc65523152 \h </w:instrText>
            </w:r>
            <w:r>
              <w:rPr>
                <w:noProof/>
                <w:webHidden/>
              </w:rPr>
            </w:r>
            <w:r>
              <w:rPr>
                <w:noProof/>
                <w:webHidden/>
              </w:rPr>
              <w:fldChar w:fldCharType="separate"/>
            </w:r>
            <w:r w:rsidR="005A682E">
              <w:rPr>
                <w:noProof/>
                <w:webHidden/>
              </w:rPr>
              <w:t>34</w:t>
            </w:r>
            <w:r>
              <w:rPr>
                <w:noProof/>
                <w:webHidden/>
              </w:rPr>
              <w:fldChar w:fldCharType="end"/>
            </w:r>
          </w:hyperlink>
        </w:p>
        <w:p w14:paraId="219D19C4" w14:textId="4093F333" w:rsidR="0052747A" w:rsidRDefault="0052747A">
          <w:pPr>
            <w:pStyle w:val="TOC2"/>
            <w:tabs>
              <w:tab w:val="right" w:leader="dot" w:pos="10790"/>
            </w:tabs>
            <w:rPr>
              <w:rFonts w:eastAsiaTheme="minorEastAsia" w:cstheme="minorBidi"/>
              <w:i w:val="0"/>
              <w:iCs w:val="0"/>
              <w:noProof/>
              <w:sz w:val="24"/>
              <w:szCs w:val="24"/>
            </w:rPr>
          </w:pPr>
          <w:hyperlink w:anchor="_Toc65523153" w:history="1">
            <w:r w:rsidRPr="00912D5D">
              <w:rPr>
                <w:rStyle w:val="Hyperlink"/>
                <w:noProof/>
              </w:rPr>
              <w:t>Appendix E – Balanced Scorecard Broadleaf   Products</w:t>
            </w:r>
            <w:r>
              <w:rPr>
                <w:noProof/>
                <w:webHidden/>
              </w:rPr>
              <w:tab/>
            </w:r>
            <w:r>
              <w:rPr>
                <w:noProof/>
                <w:webHidden/>
              </w:rPr>
              <w:fldChar w:fldCharType="begin"/>
            </w:r>
            <w:r>
              <w:rPr>
                <w:noProof/>
                <w:webHidden/>
              </w:rPr>
              <w:instrText xml:space="preserve"> PAGEREF _Toc65523153 \h </w:instrText>
            </w:r>
            <w:r>
              <w:rPr>
                <w:noProof/>
                <w:webHidden/>
              </w:rPr>
            </w:r>
            <w:r>
              <w:rPr>
                <w:noProof/>
                <w:webHidden/>
              </w:rPr>
              <w:fldChar w:fldCharType="separate"/>
            </w:r>
            <w:r w:rsidR="005A682E">
              <w:rPr>
                <w:noProof/>
                <w:webHidden/>
              </w:rPr>
              <w:t>35</w:t>
            </w:r>
            <w:r>
              <w:rPr>
                <w:noProof/>
                <w:webHidden/>
              </w:rPr>
              <w:fldChar w:fldCharType="end"/>
            </w:r>
          </w:hyperlink>
        </w:p>
        <w:p w14:paraId="22F238B1" w14:textId="353F3670" w:rsidR="0052747A" w:rsidRDefault="0052747A">
          <w:pPr>
            <w:pStyle w:val="TOC2"/>
            <w:tabs>
              <w:tab w:val="right" w:leader="dot" w:pos="10790"/>
            </w:tabs>
            <w:rPr>
              <w:rFonts w:eastAsiaTheme="minorEastAsia" w:cstheme="minorBidi"/>
              <w:i w:val="0"/>
              <w:iCs w:val="0"/>
              <w:noProof/>
              <w:sz w:val="24"/>
              <w:szCs w:val="24"/>
            </w:rPr>
          </w:pPr>
          <w:hyperlink w:anchor="_Toc65523154" w:history="1">
            <w:r w:rsidRPr="00912D5D">
              <w:rPr>
                <w:rStyle w:val="Hyperlink"/>
                <w:noProof/>
              </w:rPr>
              <w:t>Appendix F - Broadleaf   Products showroom, Visit code of conduct (Pandemic)</w:t>
            </w:r>
            <w:r>
              <w:rPr>
                <w:noProof/>
                <w:webHidden/>
              </w:rPr>
              <w:tab/>
            </w:r>
            <w:r>
              <w:rPr>
                <w:noProof/>
                <w:webHidden/>
              </w:rPr>
              <w:fldChar w:fldCharType="begin"/>
            </w:r>
            <w:r>
              <w:rPr>
                <w:noProof/>
                <w:webHidden/>
              </w:rPr>
              <w:instrText xml:space="preserve"> PAGEREF _Toc65523154 \h </w:instrText>
            </w:r>
            <w:r>
              <w:rPr>
                <w:noProof/>
                <w:webHidden/>
              </w:rPr>
            </w:r>
            <w:r>
              <w:rPr>
                <w:noProof/>
                <w:webHidden/>
              </w:rPr>
              <w:fldChar w:fldCharType="separate"/>
            </w:r>
            <w:r w:rsidR="005A682E">
              <w:rPr>
                <w:noProof/>
                <w:webHidden/>
              </w:rPr>
              <w:t>36</w:t>
            </w:r>
            <w:r>
              <w:rPr>
                <w:noProof/>
                <w:webHidden/>
              </w:rPr>
              <w:fldChar w:fldCharType="end"/>
            </w:r>
          </w:hyperlink>
        </w:p>
        <w:p w14:paraId="41759287" w14:textId="1C11C801" w:rsidR="0052747A" w:rsidRDefault="0052747A">
          <w:pPr>
            <w:pStyle w:val="TOC2"/>
            <w:tabs>
              <w:tab w:val="right" w:leader="dot" w:pos="10790"/>
            </w:tabs>
            <w:rPr>
              <w:rFonts w:eastAsiaTheme="minorEastAsia" w:cstheme="minorBidi"/>
              <w:i w:val="0"/>
              <w:iCs w:val="0"/>
              <w:noProof/>
              <w:sz w:val="24"/>
              <w:szCs w:val="24"/>
            </w:rPr>
          </w:pPr>
          <w:hyperlink w:anchor="_Toc65523155" w:history="1">
            <w:r w:rsidRPr="00912D5D">
              <w:rPr>
                <w:rStyle w:val="Hyperlink"/>
                <w:noProof/>
              </w:rPr>
              <w:t>Appendix G – Stakeholder analysis Broadleaf Products.</w:t>
            </w:r>
            <w:r>
              <w:rPr>
                <w:noProof/>
                <w:webHidden/>
              </w:rPr>
              <w:tab/>
            </w:r>
            <w:r>
              <w:rPr>
                <w:noProof/>
                <w:webHidden/>
              </w:rPr>
              <w:fldChar w:fldCharType="begin"/>
            </w:r>
            <w:r>
              <w:rPr>
                <w:noProof/>
                <w:webHidden/>
              </w:rPr>
              <w:instrText xml:space="preserve"> PAGEREF _Toc65523155 \h </w:instrText>
            </w:r>
            <w:r>
              <w:rPr>
                <w:noProof/>
                <w:webHidden/>
              </w:rPr>
            </w:r>
            <w:r>
              <w:rPr>
                <w:noProof/>
                <w:webHidden/>
              </w:rPr>
              <w:fldChar w:fldCharType="separate"/>
            </w:r>
            <w:r w:rsidR="005A682E">
              <w:rPr>
                <w:noProof/>
                <w:webHidden/>
              </w:rPr>
              <w:t>37</w:t>
            </w:r>
            <w:r>
              <w:rPr>
                <w:noProof/>
                <w:webHidden/>
              </w:rPr>
              <w:fldChar w:fldCharType="end"/>
            </w:r>
          </w:hyperlink>
        </w:p>
        <w:p w14:paraId="56830FAC" w14:textId="3D6EDB74" w:rsidR="0052747A" w:rsidRDefault="0052747A">
          <w:pPr>
            <w:pStyle w:val="TOC2"/>
            <w:tabs>
              <w:tab w:val="right" w:leader="dot" w:pos="10790"/>
            </w:tabs>
            <w:rPr>
              <w:rFonts w:eastAsiaTheme="minorEastAsia" w:cstheme="minorBidi"/>
              <w:i w:val="0"/>
              <w:iCs w:val="0"/>
              <w:noProof/>
              <w:sz w:val="24"/>
              <w:szCs w:val="24"/>
            </w:rPr>
          </w:pPr>
          <w:hyperlink w:anchor="_Toc65523156" w:history="1">
            <w:r w:rsidRPr="00912D5D">
              <w:rPr>
                <w:rStyle w:val="Hyperlink"/>
                <w:noProof/>
              </w:rPr>
              <w:t>Appendix H – Mendelow’s Power/Interest Quadrant (1991)</w:t>
            </w:r>
            <w:r>
              <w:rPr>
                <w:noProof/>
                <w:webHidden/>
              </w:rPr>
              <w:tab/>
            </w:r>
            <w:r>
              <w:rPr>
                <w:noProof/>
                <w:webHidden/>
              </w:rPr>
              <w:fldChar w:fldCharType="begin"/>
            </w:r>
            <w:r>
              <w:rPr>
                <w:noProof/>
                <w:webHidden/>
              </w:rPr>
              <w:instrText xml:space="preserve"> PAGEREF _Toc65523156 \h </w:instrText>
            </w:r>
            <w:r>
              <w:rPr>
                <w:noProof/>
                <w:webHidden/>
              </w:rPr>
            </w:r>
            <w:r>
              <w:rPr>
                <w:noProof/>
                <w:webHidden/>
              </w:rPr>
              <w:fldChar w:fldCharType="separate"/>
            </w:r>
            <w:r w:rsidR="005A682E">
              <w:rPr>
                <w:noProof/>
                <w:webHidden/>
              </w:rPr>
              <w:t>38</w:t>
            </w:r>
            <w:r>
              <w:rPr>
                <w:noProof/>
                <w:webHidden/>
              </w:rPr>
              <w:fldChar w:fldCharType="end"/>
            </w:r>
          </w:hyperlink>
        </w:p>
        <w:p w14:paraId="7CFD1006" w14:textId="6AAE9098" w:rsidR="0052747A" w:rsidRDefault="0052747A">
          <w:pPr>
            <w:pStyle w:val="TOC2"/>
            <w:tabs>
              <w:tab w:val="right" w:leader="dot" w:pos="10790"/>
            </w:tabs>
            <w:rPr>
              <w:rFonts w:eastAsiaTheme="minorEastAsia" w:cstheme="minorBidi"/>
              <w:i w:val="0"/>
              <w:iCs w:val="0"/>
              <w:noProof/>
              <w:sz w:val="24"/>
              <w:szCs w:val="24"/>
            </w:rPr>
          </w:pPr>
          <w:hyperlink w:anchor="_Toc65523157" w:history="1">
            <w:r w:rsidRPr="00912D5D">
              <w:rPr>
                <w:rStyle w:val="Hyperlink"/>
                <w:noProof/>
              </w:rPr>
              <w:t>Appendix I – Broadleaf Quantitative Research Questionnaire</w:t>
            </w:r>
            <w:r>
              <w:rPr>
                <w:noProof/>
                <w:webHidden/>
              </w:rPr>
              <w:tab/>
            </w:r>
            <w:r>
              <w:rPr>
                <w:noProof/>
                <w:webHidden/>
              </w:rPr>
              <w:fldChar w:fldCharType="begin"/>
            </w:r>
            <w:r>
              <w:rPr>
                <w:noProof/>
                <w:webHidden/>
              </w:rPr>
              <w:instrText xml:space="preserve"> PAGEREF _Toc65523157 \h </w:instrText>
            </w:r>
            <w:r>
              <w:rPr>
                <w:noProof/>
                <w:webHidden/>
              </w:rPr>
            </w:r>
            <w:r>
              <w:rPr>
                <w:noProof/>
                <w:webHidden/>
              </w:rPr>
              <w:fldChar w:fldCharType="separate"/>
            </w:r>
            <w:r w:rsidR="005A682E">
              <w:rPr>
                <w:noProof/>
                <w:webHidden/>
              </w:rPr>
              <w:t>39</w:t>
            </w:r>
            <w:r>
              <w:rPr>
                <w:noProof/>
                <w:webHidden/>
              </w:rPr>
              <w:fldChar w:fldCharType="end"/>
            </w:r>
          </w:hyperlink>
        </w:p>
        <w:p w14:paraId="135CAE85" w14:textId="58B7EAE8" w:rsidR="0052747A" w:rsidRDefault="0052747A">
          <w:pPr>
            <w:pStyle w:val="TOC2"/>
            <w:tabs>
              <w:tab w:val="right" w:leader="dot" w:pos="10790"/>
            </w:tabs>
            <w:rPr>
              <w:rFonts w:eastAsiaTheme="minorEastAsia" w:cstheme="minorBidi"/>
              <w:i w:val="0"/>
              <w:iCs w:val="0"/>
              <w:noProof/>
              <w:sz w:val="24"/>
              <w:szCs w:val="24"/>
            </w:rPr>
          </w:pPr>
          <w:hyperlink w:anchor="_Toc65523158" w:history="1">
            <w:r w:rsidRPr="00912D5D">
              <w:rPr>
                <w:rStyle w:val="Hyperlink"/>
                <w:noProof/>
              </w:rPr>
              <w:t>Appendix J – Broadleaf Quantitative Research Totals</w:t>
            </w:r>
            <w:r>
              <w:rPr>
                <w:noProof/>
                <w:webHidden/>
              </w:rPr>
              <w:tab/>
            </w:r>
            <w:r>
              <w:rPr>
                <w:noProof/>
                <w:webHidden/>
              </w:rPr>
              <w:fldChar w:fldCharType="begin"/>
            </w:r>
            <w:r>
              <w:rPr>
                <w:noProof/>
                <w:webHidden/>
              </w:rPr>
              <w:instrText xml:space="preserve"> PAGEREF _Toc65523158 \h </w:instrText>
            </w:r>
            <w:r>
              <w:rPr>
                <w:noProof/>
                <w:webHidden/>
              </w:rPr>
            </w:r>
            <w:r>
              <w:rPr>
                <w:noProof/>
                <w:webHidden/>
              </w:rPr>
              <w:fldChar w:fldCharType="separate"/>
            </w:r>
            <w:r w:rsidR="005A682E">
              <w:rPr>
                <w:noProof/>
                <w:webHidden/>
              </w:rPr>
              <w:t>40</w:t>
            </w:r>
            <w:r>
              <w:rPr>
                <w:noProof/>
                <w:webHidden/>
              </w:rPr>
              <w:fldChar w:fldCharType="end"/>
            </w:r>
          </w:hyperlink>
        </w:p>
        <w:p w14:paraId="659FCD00" w14:textId="158FB931" w:rsidR="0052747A" w:rsidRDefault="0052747A">
          <w:pPr>
            <w:pStyle w:val="TOC2"/>
            <w:tabs>
              <w:tab w:val="right" w:leader="dot" w:pos="10790"/>
            </w:tabs>
            <w:rPr>
              <w:rFonts w:eastAsiaTheme="minorEastAsia" w:cstheme="minorBidi"/>
              <w:i w:val="0"/>
              <w:iCs w:val="0"/>
              <w:noProof/>
              <w:sz w:val="24"/>
              <w:szCs w:val="24"/>
            </w:rPr>
          </w:pPr>
          <w:hyperlink w:anchor="_Toc65523159" w:history="1">
            <w:r w:rsidRPr="00912D5D">
              <w:rPr>
                <w:rStyle w:val="Hyperlink"/>
                <w:noProof/>
              </w:rPr>
              <w:t>Appendix K – Graphical interpolation (Quantitative Data)</w:t>
            </w:r>
            <w:r>
              <w:rPr>
                <w:noProof/>
                <w:webHidden/>
              </w:rPr>
              <w:tab/>
            </w:r>
            <w:r>
              <w:rPr>
                <w:noProof/>
                <w:webHidden/>
              </w:rPr>
              <w:fldChar w:fldCharType="begin"/>
            </w:r>
            <w:r>
              <w:rPr>
                <w:noProof/>
                <w:webHidden/>
              </w:rPr>
              <w:instrText xml:space="preserve"> PAGEREF _Toc65523159 \h </w:instrText>
            </w:r>
            <w:r>
              <w:rPr>
                <w:noProof/>
                <w:webHidden/>
              </w:rPr>
            </w:r>
            <w:r>
              <w:rPr>
                <w:noProof/>
                <w:webHidden/>
              </w:rPr>
              <w:fldChar w:fldCharType="separate"/>
            </w:r>
            <w:r w:rsidR="005A682E">
              <w:rPr>
                <w:noProof/>
                <w:webHidden/>
              </w:rPr>
              <w:t>41</w:t>
            </w:r>
            <w:r>
              <w:rPr>
                <w:noProof/>
                <w:webHidden/>
              </w:rPr>
              <w:fldChar w:fldCharType="end"/>
            </w:r>
          </w:hyperlink>
        </w:p>
        <w:p w14:paraId="3E886B0B" w14:textId="7D0CA2D7" w:rsidR="0052747A" w:rsidRDefault="0052747A">
          <w:pPr>
            <w:pStyle w:val="TOC2"/>
            <w:tabs>
              <w:tab w:val="right" w:leader="dot" w:pos="10790"/>
            </w:tabs>
            <w:rPr>
              <w:rFonts w:eastAsiaTheme="minorEastAsia" w:cstheme="minorBidi"/>
              <w:i w:val="0"/>
              <w:iCs w:val="0"/>
              <w:noProof/>
              <w:sz w:val="24"/>
              <w:szCs w:val="24"/>
            </w:rPr>
          </w:pPr>
          <w:hyperlink w:anchor="_Toc65523160" w:history="1">
            <w:r w:rsidRPr="00912D5D">
              <w:rPr>
                <w:rStyle w:val="Hyperlink"/>
                <w:noProof/>
              </w:rPr>
              <w:t>Appendix L – Interview with T. Garrett of Broadleaf Products</w:t>
            </w:r>
            <w:r>
              <w:rPr>
                <w:noProof/>
                <w:webHidden/>
              </w:rPr>
              <w:tab/>
            </w:r>
            <w:r>
              <w:rPr>
                <w:noProof/>
                <w:webHidden/>
              </w:rPr>
              <w:fldChar w:fldCharType="begin"/>
            </w:r>
            <w:r>
              <w:rPr>
                <w:noProof/>
                <w:webHidden/>
              </w:rPr>
              <w:instrText xml:space="preserve"> PAGEREF _Toc65523160 \h </w:instrText>
            </w:r>
            <w:r>
              <w:rPr>
                <w:noProof/>
                <w:webHidden/>
              </w:rPr>
            </w:r>
            <w:r>
              <w:rPr>
                <w:noProof/>
                <w:webHidden/>
              </w:rPr>
              <w:fldChar w:fldCharType="separate"/>
            </w:r>
            <w:r w:rsidR="005A682E">
              <w:rPr>
                <w:noProof/>
                <w:webHidden/>
              </w:rPr>
              <w:t>42</w:t>
            </w:r>
            <w:r>
              <w:rPr>
                <w:noProof/>
                <w:webHidden/>
              </w:rPr>
              <w:fldChar w:fldCharType="end"/>
            </w:r>
          </w:hyperlink>
        </w:p>
        <w:p w14:paraId="127F4A02" w14:textId="0E981243" w:rsidR="0052747A" w:rsidRDefault="0052747A">
          <w:pPr>
            <w:pStyle w:val="TOC2"/>
            <w:tabs>
              <w:tab w:val="right" w:leader="dot" w:pos="10790"/>
            </w:tabs>
            <w:rPr>
              <w:rFonts w:eastAsiaTheme="minorEastAsia" w:cstheme="minorBidi"/>
              <w:i w:val="0"/>
              <w:iCs w:val="0"/>
              <w:noProof/>
              <w:sz w:val="24"/>
              <w:szCs w:val="24"/>
            </w:rPr>
          </w:pPr>
          <w:hyperlink w:anchor="_Toc65523161" w:history="1">
            <w:r w:rsidRPr="00912D5D">
              <w:rPr>
                <w:rStyle w:val="Hyperlink"/>
                <w:noProof/>
              </w:rPr>
              <w:t>Appendix M – Broadleaf Timber Strategic Management Plan</w:t>
            </w:r>
            <w:r>
              <w:rPr>
                <w:noProof/>
                <w:webHidden/>
              </w:rPr>
              <w:tab/>
            </w:r>
            <w:r>
              <w:rPr>
                <w:noProof/>
                <w:webHidden/>
              </w:rPr>
              <w:fldChar w:fldCharType="begin"/>
            </w:r>
            <w:r>
              <w:rPr>
                <w:noProof/>
                <w:webHidden/>
              </w:rPr>
              <w:instrText xml:space="preserve"> PAGEREF _Toc65523161 \h </w:instrText>
            </w:r>
            <w:r>
              <w:rPr>
                <w:noProof/>
                <w:webHidden/>
              </w:rPr>
            </w:r>
            <w:r>
              <w:rPr>
                <w:noProof/>
                <w:webHidden/>
              </w:rPr>
              <w:fldChar w:fldCharType="separate"/>
            </w:r>
            <w:r w:rsidR="005A682E">
              <w:rPr>
                <w:noProof/>
                <w:webHidden/>
              </w:rPr>
              <w:t>45</w:t>
            </w:r>
            <w:r>
              <w:rPr>
                <w:noProof/>
                <w:webHidden/>
              </w:rPr>
              <w:fldChar w:fldCharType="end"/>
            </w:r>
          </w:hyperlink>
        </w:p>
        <w:p w14:paraId="3846ED5E" w14:textId="7E99A726" w:rsidR="0052747A" w:rsidRDefault="0052747A">
          <w:pPr>
            <w:pStyle w:val="TOC1"/>
            <w:tabs>
              <w:tab w:val="right" w:leader="dot" w:pos="10790"/>
            </w:tabs>
            <w:rPr>
              <w:rFonts w:eastAsiaTheme="minorEastAsia" w:cstheme="minorBidi"/>
              <w:b w:val="0"/>
              <w:bCs w:val="0"/>
              <w:noProof/>
              <w:sz w:val="24"/>
              <w:szCs w:val="24"/>
            </w:rPr>
          </w:pPr>
          <w:hyperlink w:anchor="_Toc65523162" w:history="1">
            <w:r w:rsidRPr="00912D5D">
              <w:rPr>
                <w:rStyle w:val="Hyperlink"/>
                <w:noProof/>
              </w:rPr>
              <w:t>Executive Summary</w:t>
            </w:r>
            <w:r>
              <w:rPr>
                <w:noProof/>
                <w:webHidden/>
              </w:rPr>
              <w:tab/>
            </w:r>
            <w:r>
              <w:rPr>
                <w:noProof/>
                <w:webHidden/>
              </w:rPr>
              <w:fldChar w:fldCharType="begin"/>
            </w:r>
            <w:r>
              <w:rPr>
                <w:noProof/>
                <w:webHidden/>
              </w:rPr>
              <w:instrText xml:space="preserve"> PAGEREF _Toc65523162 \h </w:instrText>
            </w:r>
            <w:r>
              <w:rPr>
                <w:noProof/>
                <w:webHidden/>
              </w:rPr>
            </w:r>
            <w:r>
              <w:rPr>
                <w:noProof/>
                <w:webHidden/>
              </w:rPr>
              <w:fldChar w:fldCharType="separate"/>
            </w:r>
            <w:r w:rsidR="005A682E">
              <w:rPr>
                <w:noProof/>
                <w:webHidden/>
              </w:rPr>
              <w:t>46</w:t>
            </w:r>
            <w:r>
              <w:rPr>
                <w:noProof/>
                <w:webHidden/>
              </w:rPr>
              <w:fldChar w:fldCharType="end"/>
            </w:r>
          </w:hyperlink>
        </w:p>
        <w:p w14:paraId="140D034C" w14:textId="28805879" w:rsidR="0052747A" w:rsidRDefault="0052747A">
          <w:pPr>
            <w:pStyle w:val="TOC1"/>
            <w:tabs>
              <w:tab w:val="right" w:leader="dot" w:pos="10790"/>
            </w:tabs>
            <w:rPr>
              <w:rFonts w:eastAsiaTheme="minorEastAsia" w:cstheme="minorBidi"/>
              <w:b w:val="0"/>
              <w:bCs w:val="0"/>
              <w:noProof/>
              <w:sz w:val="24"/>
              <w:szCs w:val="24"/>
            </w:rPr>
          </w:pPr>
          <w:hyperlink w:anchor="_Toc65523163" w:history="1">
            <w:r w:rsidRPr="00912D5D">
              <w:rPr>
                <w:rStyle w:val="Hyperlink"/>
                <w:noProof/>
              </w:rPr>
              <w:t>Strategic Plan Model</w:t>
            </w:r>
            <w:r>
              <w:rPr>
                <w:noProof/>
                <w:webHidden/>
              </w:rPr>
              <w:tab/>
            </w:r>
            <w:r>
              <w:rPr>
                <w:noProof/>
                <w:webHidden/>
              </w:rPr>
              <w:fldChar w:fldCharType="begin"/>
            </w:r>
            <w:r>
              <w:rPr>
                <w:noProof/>
                <w:webHidden/>
              </w:rPr>
              <w:instrText xml:space="preserve"> PAGEREF _Toc65523163 \h </w:instrText>
            </w:r>
            <w:r>
              <w:rPr>
                <w:noProof/>
                <w:webHidden/>
              </w:rPr>
            </w:r>
            <w:r>
              <w:rPr>
                <w:noProof/>
                <w:webHidden/>
              </w:rPr>
              <w:fldChar w:fldCharType="separate"/>
            </w:r>
            <w:r w:rsidR="005A682E">
              <w:rPr>
                <w:noProof/>
                <w:webHidden/>
              </w:rPr>
              <w:t>47</w:t>
            </w:r>
            <w:r>
              <w:rPr>
                <w:noProof/>
                <w:webHidden/>
              </w:rPr>
              <w:fldChar w:fldCharType="end"/>
            </w:r>
          </w:hyperlink>
        </w:p>
        <w:p w14:paraId="52442D69" w14:textId="42BF5E0D" w:rsidR="0052747A" w:rsidRDefault="0052747A">
          <w:pPr>
            <w:pStyle w:val="TOC1"/>
            <w:tabs>
              <w:tab w:val="right" w:leader="dot" w:pos="10790"/>
            </w:tabs>
            <w:rPr>
              <w:rFonts w:eastAsiaTheme="minorEastAsia" w:cstheme="minorBidi"/>
              <w:b w:val="0"/>
              <w:bCs w:val="0"/>
              <w:noProof/>
              <w:sz w:val="24"/>
              <w:szCs w:val="24"/>
            </w:rPr>
          </w:pPr>
          <w:hyperlink w:anchor="_Toc65523164" w:history="1">
            <w:r w:rsidRPr="00912D5D">
              <w:rPr>
                <w:rStyle w:val="Hyperlink"/>
                <w:noProof/>
              </w:rPr>
              <w:t>Foundation</w:t>
            </w:r>
            <w:r>
              <w:rPr>
                <w:noProof/>
                <w:webHidden/>
              </w:rPr>
              <w:tab/>
            </w:r>
            <w:r>
              <w:rPr>
                <w:noProof/>
                <w:webHidden/>
              </w:rPr>
              <w:fldChar w:fldCharType="begin"/>
            </w:r>
            <w:r>
              <w:rPr>
                <w:noProof/>
                <w:webHidden/>
              </w:rPr>
              <w:instrText xml:space="preserve"> PAGEREF _Toc65523164 \h </w:instrText>
            </w:r>
            <w:r>
              <w:rPr>
                <w:noProof/>
                <w:webHidden/>
              </w:rPr>
            </w:r>
            <w:r>
              <w:rPr>
                <w:noProof/>
                <w:webHidden/>
              </w:rPr>
              <w:fldChar w:fldCharType="separate"/>
            </w:r>
            <w:r w:rsidR="005A682E">
              <w:rPr>
                <w:noProof/>
                <w:webHidden/>
              </w:rPr>
              <w:t>48</w:t>
            </w:r>
            <w:r>
              <w:rPr>
                <w:noProof/>
                <w:webHidden/>
              </w:rPr>
              <w:fldChar w:fldCharType="end"/>
            </w:r>
          </w:hyperlink>
        </w:p>
        <w:p w14:paraId="1C8EF4D5" w14:textId="7468B05F" w:rsidR="0052747A" w:rsidRDefault="0052747A">
          <w:pPr>
            <w:pStyle w:val="TOC2"/>
            <w:tabs>
              <w:tab w:val="right" w:leader="dot" w:pos="10790"/>
            </w:tabs>
            <w:rPr>
              <w:rFonts w:eastAsiaTheme="minorEastAsia" w:cstheme="minorBidi"/>
              <w:i w:val="0"/>
              <w:iCs w:val="0"/>
              <w:noProof/>
              <w:sz w:val="24"/>
              <w:szCs w:val="24"/>
            </w:rPr>
          </w:pPr>
          <w:hyperlink w:anchor="_Toc65523165" w:history="1">
            <w:r w:rsidRPr="00912D5D">
              <w:rPr>
                <w:rStyle w:val="Hyperlink"/>
                <w:noProof/>
              </w:rPr>
              <w:t>Mission</w:t>
            </w:r>
            <w:r>
              <w:rPr>
                <w:noProof/>
                <w:webHidden/>
              </w:rPr>
              <w:tab/>
            </w:r>
            <w:r>
              <w:rPr>
                <w:noProof/>
                <w:webHidden/>
              </w:rPr>
              <w:fldChar w:fldCharType="begin"/>
            </w:r>
            <w:r>
              <w:rPr>
                <w:noProof/>
                <w:webHidden/>
              </w:rPr>
              <w:instrText xml:space="preserve"> PAGEREF _Toc65523165 \h </w:instrText>
            </w:r>
            <w:r>
              <w:rPr>
                <w:noProof/>
                <w:webHidden/>
              </w:rPr>
            </w:r>
            <w:r>
              <w:rPr>
                <w:noProof/>
                <w:webHidden/>
              </w:rPr>
              <w:fldChar w:fldCharType="separate"/>
            </w:r>
            <w:r w:rsidR="005A682E">
              <w:rPr>
                <w:noProof/>
                <w:webHidden/>
              </w:rPr>
              <w:t>48</w:t>
            </w:r>
            <w:r>
              <w:rPr>
                <w:noProof/>
                <w:webHidden/>
              </w:rPr>
              <w:fldChar w:fldCharType="end"/>
            </w:r>
          </w:hyperlink>
        </w:p>
        <w:p w14:paraId="33534122" w14:textId="7B2087F3" w:rsidR="0052747A" w:rsidRDefault="0052747A">
          <w:pPr>
            <w:pStyle w:val="TOC3"/>
            <w:tabs>
              <w:tab w:val="right" w:leader="dot" w:pos="10790"/>
            </w:tabs>
            <w:rPr>
              <w:rFonts w:eastAsiaTheme="minorEastAsia" w:cstheme="minorBidi"/>
              <w:noProof/>
              <w:sz w:val="24"/>
              <w:szCs w:val="24"/>
            </w:rPr>
          </w:pPr>
          <w:hyperlink w:anchor="_Toc65523166" w:history="1">
            <w:r w:rsidRPr="00912D5D">
              <w:rPr>
                <w:rStyle w:val="Hyperlink"/>
                <w:noProof/>
              </w:rPr>
              <w:t>The Mission is Simple</w:t>
            </w:r>
            <w:r>
              <w:rPr>
                <w:noProof/>
                <w:webHidden/>
              </w:rPr>
              <w:tab/>
            </w:r>
            <w:r>
              <w:rPr>
                <w:noProof/>
                <w:webHidden/>
              </w:rPr>
              <w:fldChar w:fldCharType="begin"/>
            </w:r>
            <w:r>
              <w:rPr>
                <w:noProof/>
                <w:webHidden/>
              </w:rPr>
              <w:instrText xml:space="preserve"> PAGEREF _Toc65523166 \h </w:instrText>
            </w:r>
            <w:r>
              <w:rPr>
                <w:noProof/>
                <w:webHidden/>
              </w:rPr>
            </w:r>
            <w:r>
              <w:rPr>
                <w:noProof/>
                <w:webHidden/>
              </w:rPr>
              <w:fldChar w:fldCharType="separate"/>
            </w:r>
            <w:r w:rsidR="005A682E">
              <w:rPr>
                <w:noProof/>
                <w:webHidden/>
              </w:rPr>
              <w:t>48</w:t>
            </w:r>
            <w:r>
              <w:rPr>
                <w:noProof/>
                <w:webHidden/>
              </w:rPr>
              <w:fldChar w:fldCharType="end"/>
            </w:r>
          </w:hyperlink>
        </w:p>
        <w:p w14:paraId="1BF68035" w14:textId="3C962F53" w:rsidR="0052747A" w:rsidRDefault="0052747A">
          <w:pPr>
            <w:pStyle w:val="TOC1"/>
            <w:tabs>
              <w:tab w:val="right" w:leader="dot" w:pos="10790"/>
            </w:tabs>
            <w:rPr>
              <w:rFonts w:eastAsiaTheme="minorEastAsia" w:cstheme="minorBidi"/>
              <w:b w:val="0"/>
              <w:bCs w:val="0"/>
              <w:noProof/>
              <w:sz w:val="24"/>
              <w:szCs w:val="24"/>
            </w:rPr>
          </w:pPr>
          <w:hyperlink w:anchor="_Toc65523167" w:history="1">
            <w:r w:rsidRPr="00912D5D">
              <w:rPr>
                <w:rStyle w:val="Hyperlink"/>
                <w:noProof/>
              </w:rPr>
              <w:t>Core Values</w:t>
            </w:r>
            <w:r>
              <w:rPr>
                <w:noProof/>
                <w:webHidden/>
              </w:rPr>
              <w:tab/>
            </w:r>
            <w:r>
              <w:rPr>
                <w:noProof/>
                <w:webHidden/>
              </w:rPr>
              <w:fldChar w:fldCharType="begin"/>
            </w:r>
            <w:r>
              <w:rPr>
                <w:noProof/>
                <w:webHidden/>
              </w:rPr>
              <w:instrText xml:space="preserve"> PAGEREF _Toc65523167 \h </w:instrText>
            </w:r>
            <w:r>
              <w:rPr>
                <w:noProof/>
                <w:webHidden/>
              </w:rPr>
            </w:r>
            <w:r>
              <w:rPr>
                <w:noProof/>
                <w:webHidden/>
              </w:rPr>
              <w:fldChar w:fldCharType="separate"/>
            </w:r>
            <w:r w:rsidR="005A682E">
              <w:rPr>
                <w:noProof/>
                <w:webHidden/>
              </w:rPr>
              <w:t>48</w:t>
            </w:r>
            <w:r>
              <w:rPr>
                <w:noProof/>
                <w:webHidden/>
              </w:rPr>
              <w:fldChar w:fldCharType="end"/>
            </w:r>
          </w:hyperlink>
        </w:p>
        <w:p w14:paraId="5AA13656" w14:textId="3896E548" w:rsidR="0052747A" w:rsidRDefault="0052747A">
          <w:pPr>
            <w:pStyle w:val="TOC1"/>
            <w:tabs>
              <w:tab w:val="right" w:leader="dot" w:pos="10790"/>
            </w:tabs>
            <w:rPr>
              <w:rFonts w:eastAsiaTheme="minorEastAsia" w:cstheme="minorBidi"/>
              <w:b w:val="0"/>
              <w:bCs w:val="0"/>
              <w:noProof/>
              <w:sz w:val="24"/>
              <w:szCs w:val="24"/>
            </w:rPr>
          </w:pPr>
          <w:hyperlink w:anchor="_Toc65523168" w:history="1">
            <w:r w:rsidRPr="00912D5D">
              <w:rPr>
                <w:rStyle w:val="Hyperlink"/>
                <w:noProof/>
              </w:rPr>
              <w:t>Financials</w:t>
            </w:r>
            <w:r>
              <w:rPr>
                <w:noProof/>
                <w:webHidden/>
              </w:rPr>
              <w:tab/>
            </w:r>
            <w:r>
              <w:rPr>
                <w:noProof/>
                <w:webHidden/>
              </w:rPr>
              <w:fldChar w:fldCharType="begin"/>
            </w:r>
            <w:r>
              <w:rPr>
                <w:noProof/>
                <w:webHidden/>
              </w:rPr>
              <w:instrText xml:space="preserve"> PAGEREF _Toc65523168 \h </w:instrText>
            </w:r>
            <w:r>
              <w:rPr>
                <w:noProof/>
                <w:webHidden/>
              </w:rPr>
            </w:r>
            <w:r>
              <w:rPr>
                <w:noProof/>
                <w:webHidden/>
              </w:rPr>
              <w:fldChar w:fldCharType="separate"/>
            </w:r>
            <w:r w:rsidR="005A682E">
              <w:rPr>
                <w:noProof/>
                <w:webHidden/>
              </w:rPr>
              <w:t>48</w:t>
            </w:r>
            <w:r>
              <w:rPr>
                <w:noProof/>
                <w:webHidden/>
              </w:rPr>
              <w:fldChar w:fldCharType="end"/>
            </w:r>
          </w:hyperlink>
        </w:p>
        <w:p w14:paraId="75AE6D36" w14:textId="24527A26" w:rsidR="0052747A" w:rsidRDefault="0052747A">
          <w:pPr>
            <w:pStyle w:val="TOC1"/>
            <w:tabs>
              <w:tab w:val="right" w:leader="dot" w:pos="10790"/>
            </w:tabs>
            <w:rPr>
              <w:rFonts w:eastAsiaTheme="minorEastAsia" w:cstheme="minorBidi"/>
              <w:b w:val="0"/>
              <w:bCs w:val="0"/>
              <w:noProof/>
              <w:sz w:val="24"/>
              <w:szCs w:val="24"/>
            </w:rPr>
          </w:pPr>
          <w:hyperlink w:anchor="_Toc65523169" w:history="1">
            <w:r w:rsidRPr="00912D5D">
              <w:rPr>
                <w:rStyle w:val="Hyperlink"/>
                <w:noProof/>
              </w:rPr>
              <w:t>Competitive Advantage</w:t>
            </w:r>
            <w:r>
              <w:rPr>
                <w:noProof/>
                <w:webHidden/>
              </w:rPr>
              <w:tab/>
            </w:r>
            <w:r>
              <w:rPr>
                <w:noProof/>
                <w:webHidden/>
              </w:rPr>
              <w:fldChar w:fldCharType="begin"/>
            </w:r>
            <w:r>
              <w:rPr>
                <w:noProof/>
                <w:webHidden/>
              </w:rPr>
              <w:instrText xml:space="preserve"> PAGEREF _Toc65523169 \h </w:instrText>
            </w:r>
            <w:r>
              <w:rPr>
                <w:noProof/>
                <w:webHidden/>
              </w:rPr>
            </w:r>
            <w:r>
              <w:rPr>
                <w:noProof/>
                <w:webHidden/>
              </w:rPr>
              <w:fldChar w:fldCharType="separate"/>
            </w:r>
            <w:r w:rsidR="005A682E">
              <w:rPr>
                <w:noProof/>
                <w:webHidden/>
              </w:rPr>
              <w:t>49</w:t>
            </w:r>
            <w:r>
              <w:rPr>
                <w:noProof/>
                <w:webHidden/>
              </w:rPr>
              <w:fldChar w:fldCharType="end"/>
            </w:r>
          </w:hyperlink>
        </w:p>
        <w:p w14:paraId="3FA0A701" w14:textId="1D5E16E3" w:rsidR="0052747A" w:rsidRDefault="0052747A">
          <w:pPr>
            <w:pStyle w:val="TOC1"/>
            <w:tabs>
              <w:tab w:val="right" w:leader="dot" w:pos="10790"/>
            </w:tabs>
            <w:rPr>
              <w:rFonts w:eastAsiaTheme="minorEastAsia" w:cstheme="minorBidi"/>
              <w:b w:val="0"/>
              <w:bCs w:val="0"/>
              <w:noProof/>
              <w:sz w:val="24"/>
              <w:szCs w:val="24"/>
            </w:rPr>
          </w:pPr>
          <w:hyperlink w:anchor="_Toc65523170" w:history="1">
            <w:r w:rsidRPr="00912D5D">
              <w:rPr>
                <w:rStyle w:val="Hyperlink"/>
                <w:noProof/>
              </w:rPr>
              <w:t>Internal &amp; Operational</w:t>
            </w:r>
            <w:r>
              <w:rPr>
                <w:noProof/>
                <w:webHidden/>
              </w:rPr>
              <w:tab/>
            </w:r>
            <w:r>
              <w:rPr>
                <w:noProof/>
                <w:webHidden/>
              </w:rPr>
              <w:fldChar w:fldCharType="begin"/>
            </w:r>
            <w:r>
              <w:rPr>
                <w:noProof/>
                <w:webHidden/>
              </w:rPr>
              <w:instrText xml:space="preserve"> PAGEREF _Toc65523170 \h </w:instrText>
            </w:r>
            <w:r>
              <w:rPr>
                <w:noProof/>
                <w:webHidden/>
              </w:rPr>
            </w:r>
            <w:r>
              <w:rPr>
                <w:noProof/>
                <w:webHidden/>
              </w:rPr>
              <w:fldChar w:fldCharType="separate"/>
            </w:r>
            <w:r w:rsidR="005A682E">
              <w:rPr>
                <w:noProof/>
                <w:webHidden/>
              </w:rPr>
              <w:t>49</w:t>
            </w:r>
            <w:r>
              <w:rPr>
                <w:noProof/>
                <w:webHidden/>
              </w:rPr>
              <w:fldChar w:fldCharType="end"/>
            </w:r>
          </w:hyperlink>
        </w:p>
        <w:p w14:paraId="1133AAE8" w14:textId="5C0E7217" w:rsidR="0052747A" w:rsidRDefault="0052747A">
          <w:pPr>
            <w:pStyle w:val="TOC2"/>
            <w:tabs>
              <w:tab w:val="right" w:leader="dot" w:pos="10790"/>
            </w:tabs>
            <w:rPr>
              <w:rFonts w:eastAsiaTheme="minorEastAsia" w:cstheme="minorBidi"/>
              <w:i w:val="0"/>
              <w:iCs w:val="0"/>
              <w:noProof/>
              <w:sz w:val="24"/>
              <w:szCs w:val="24"/>
            </w:rPr>
          </w:pPr>
          <w:hyperlink w:anchor="_Toc65523171" w:history="1">
            <w:r w:rsidRPr="00912D5D">
              <w:rPr>
                <w:rStyle w:val="Hyperlink"/>
                <w:noProof/>
              </w:rPr>
              <w:t>Overall Operations</w:t>
            </w:r>
            <w:r>
              <w:rPr>
                <w:noProof/>
                <w:webHidden/>
              </w:rPr>
              <w:tab/>
            </w:r>
            <w:r>
              <w:rPr>
                <w:noProof/>
                <w:webHidden/>
              </w:rPr>
              <w:fldChar w:fldCharType="begin"/>
            </w:r>
            <w:r>
              <w:rPr>
                <w:noProof/>
                <w:webHidden/>
              </w:rPr>
              <w:instrText xml:space="preserve"> PAGEREF _Toc65523171 \h </w:instrText>
            </w:r>
            <w:r>
              <w:rPr>
                <w:noProof/>
                <w:webHidden/>
              </w:rPr>
            </w:r>
            <w:r>
              <w:rPr>
                <w:noProof/>
                <w:webHidden/>
              </w:rPr>
              <w:fldChar w:fldCharType="separate"/>
            </w:r>
            <w:r w:rsidR="005A682E">
              <w:rPr>
                <w:noProof/>
                <w:webHidden/>
              </w:rPr>
              <w:t>49</w:t>
            </w:r>
            <w:r>
              <w:rPr>
                <w:noProof/>
                <w:webHidden/>
              </w:rPr>
              <w:fldChar w:fldCharType="end"/>
            </w:r>
          </w:hyperlink>
        </w:p>
        <w:p w14:paraId="06303C15" w14:textId="5A8D108D" w:rsidR="0052747A" w:rsidRDefault="0052747A">
          <w:pPr>
            <w:pStyle w:val="TOC2"/>
            <w:tabs>
              <w:tab w:val="right" w:leader="dot" w:pos="10790"/>
            </w:tabs>
            <w:rPr>
              <w:rFonts w:eastAsiaTheme="minorEastAsia" w:cstheme="minorBidi"/>
              <w:i w:val="0"/>
              <w:iCs w:val="0"/>
              <w:noProof/>
              <w:sz w:val="24"/>
              <w:szCs w:val="24"/>
            </w:rPr>
          </w:pPr>
          <w:hyperlink w:anchor="_Toc65523172" w:history="1">
            <w:r w:rsidRPr="00912D5D">
              <w:rPr>
                <w:rStyle w:val="Hyperlink"/>
                <w:noProof/>
              </w:rPr>
              <w:t>Employees</w:t>
            </w:r>
            <w:r>
              <w:rPr>
                <w:noProof/>
                <w:webHidden/>
              </w:rPr>
              <w:tab/>
            </w:r>
            <w:r>
              <w:rPr>
                <w:noProof/>
                <w:webHidden/>
              </w:rPr>
              <w:fldChar w:fldCharType="begin"/>
            </w:r>
            <w:r>
              <w:rPr>
                <w:noProof/>
                <w:webHidden/>
              </w:rPr>
              <w:instrText xml:space="preserve"> PAGEREF _Toc65523172 \h </w:instrText>
            </w:r>
            <w:r>
              <w:rPr>
                <w:noProof/>
                <w:webHidden/>
              </w:rPr>
            </w:r>
            <w:r>
              <w:rPr>
                <w:noProof/>
                <w:webHidden/>
              </w:rPr>
              <w:fldChar w:fldCharType="separate"/>
            </w:r>
            <w:r w:rsidR="005A682E">
              <w:rPr>
                <w:noProof/>
                <w:webHidden/>
              </w:rPr>
              <w:t>49</w:t>
            </w:r>
            <w:r>
              <w:rPr>
                <w:noProof/>
                <w:webHidden/>
              </w:rPr>
              <w:fldChar w:fldCharType="end"/>
            </w:r>
          </w:hyperlink>
        </w:p>
        <w:p w14:paraId="037DB525" w14:textId="30A24652" w:rsidR="0052747A" w:rsidRDefault="0052747A">
          <w:pPr>
            <w:pStyle w:val="TOC3"/>
            <w:tabs>
              <w:tab w:val="right" w:leader="dot" w:pos="10790"/>
            </w:tabs>
            <w:rPr>
              <w:rFonts w:eastAsiaTheme="minorEastAsia" w:cstheme="minorBidi"/>
              <w:noProof/>
              <w:sz w:val="24"/>
              <w:szCs w:val="24"/>
            </w:rPr>
          </w:pPr>
          <w:hyperlink w:anchor="_Toc65523173" w:history="1">
            <w:r w:rsidRPr="00912D5D">
              <w:rPr>
                <w:rStyle w:val="Hyperlink"/>
                <w:noProof/>
              </w:rPr>
              <w:t>Research &amp; Development</w:t>
            </w:r>
            <w:r>
              <w:rPr>
                <w:noProof/>
                <w:webHidden/>
              </w:rPr>
              <w:tab/>
            </w:r>
            <w:r>
              <w:rPr>
                <w:noProof/>
                <w:webHidden/>
              </w:rPr>
              <w:fldChar w:fldCharType="begin"/>
            </w:r>
            <w:r>
              <w:rPr>
                <w:noProof/>
                <w:webHidden/>
              </w:rPr>
              <w:instrText xml:space="preserve"> PAGEREF _Toc65523173 \h </w:instrText>
            </w:r>
            <w:r>
              <w:rPr>
                <w:noProof/>
                <w:webHidden/>
              </w:rPr>
            </w:r>
            <w:r>
              <w:rPr>
                <w:noProof/>
                <w:webHidden/>
              </w:rPr>
              <w:fldChar w:fldCharType="separate"/>
            </w:r>
            <w:r w:rsidR="005A682E">
              <w:rPr>
                <w:noProof/>
                <w:webHidden/>
              </w:rPr>
              <w:t>50</w:t>
            </w:r>
            <w:r>
              <w:rPr>
                <w:noProof/>
                <w:webHidden/>
              </w:rPr>
              <w:fldChar w:fldCharType="end"/>
            </w:r>
          </w:hyperlink>
        </w:p>
        <w:p w14:paraId="089AF2CF" w14:textId="630BBC21" w:rsidR="0052747A" w:rsidRDefault="0052747A">
          <w:pPr>
            <w:pStyle w:val="TOC3"/>
            <w:tabs>
              <w:tab w:val="right" w:leader="dot" w:pos="10790"/>
            </w:tabs>
            <w:rPr>
              <w:rFonts w:eastAsiaTheme="minorEastAsia" w:cstheme="minorBidi"/>
              <w:noProof/>
              <w:sz w:val="24"/>
              <w:szCs w:val="24"/>
            </w:rPr>
          </w:pPr>
          <w:hyperlink w:anchor="_Toc65523174" w:history="1">
            <w:r w:rsidRPr="00912D5D">
              <w:rPr>
                <w:rStyle w:val="Hyperlink"/>
                <w:noProof/>
              </w:rPr>
              <w:t>What We Want to Deliver</w:t>
            </w:r>
            <w:r>
              <w:rPr>
                <w:noProof/>
                <w:webHidden/>
              </w:rPr>
              <w:tab/>
            </w:r>
            <w:r>
              <w:rPr>
                <w:noProof/>
                <w:webHidden/>
              </w:rPr>
              <w:fldChar w:fldCharType="begin"/>
            </w:r>
            <w:r>
              <w:rPr>
                <w:noProof/>
                <w:webHidden/>
              </w:rPr>
              <w:instrText xml:space="preserve"> PAGEREF _Toc65523174 \h </w:instrText>
            </w:r>
            <w:r>
              <w:rPr>
                <w:noProof/>
                <w:webHidden/>
              </w:rPr>
            </w:r>
            <w:r>
              <w:rPr>
                <w:noProof/>
                <w:webHidden/>
              </w:rPr>
              <w:fldChar w:fldCharType="separate"/>
            </w:r>
            <w:r w:rsidR="005A682E">
              <w:rPr>
                <w:noProof/>
                <w:webHidden/>
              </w:rPr>
              <w:t>50</w:t>
            </w:r>
            <w:r>
              <w:rPr>
                <w:noProof/>
                <w:webHidden/>
              </w:rPr>
              <w:fldChar w:fldCharType="end"/>
            </w:r>
          </w:hyperlink>
        </w:p>
        <w:p w14:paraId="3B61A2AD" w14:textId="4712AE53" w:rsidR="0052747A" w:rsidRDefault="0052747A">
          <w:pPr>
            <w:pStyle w:val="TOC3"/>
            <w:tabs>
              <w:tab w:val="right" w:leader="dot" w:pos="10790"/>
            </w:tabs>
            <w:rPr>
              <w:rFonts w:eastAsiaTheme="minorEastAsia" w:cstheme="minorBidi"/>
              <w:noProof/>
              <w:sz w:val="24"/>
              <w:szCs w:val="24"/>
            </w:rPr>
          </w:pPr>
          <w:hyperlink w:anchor="_Toc65523175" w:history="1">
            <w:r w:rsidRPr="00912D5D">
              <w:rPr>
                <w:rStyle w:val="Hyperlink"/>
                <w:noProof/>
              </w:rPr>
              <w:t>What We Need to Deliver it</w:t>
            </w:r>
            <w:r>
              <w:rPr>
                <w:noProof/>
                <w:webHidden/>
              </w:rPr>
              <w:tab/>
            </w:r>
            <w:r>
              <w:rPr>
                <w:noProof/>
                <w:webHidden/>
              </w:rPr>
              <w:fldChar w:fldCharType="begin"/>
            </w:r>
            <w:r>
              <w:rPr>
                <w:noProof/>
                <w:webHidden/>
              </w:rPr>
              <w:instrText xml:space="preserve"> PAGEREF _Toc65523175 \h </w:instrText>
            </w:r>
            <w:r>
              <w:rPr>
                <w:noProof/>
                <w:webHidden/>
              </w:rPr>
            </w:r>
            <w:r>
              <w:rPr>
                <w:noProof/>
                <w:webHidden/>
              </w:rPr>
              <w:fldChar w:fldCharType="separate"/>
            </w:r>
            <w:r w:rsidR="005A682E">
              <w:rPr>
                <w:noProof/>
                <w:webHidden/>
              </w:rPr>
              <w:t>50</w:t>
            </w:r>
            <w:r>
              <w:rPr>
                <w:noProof/>
                <w:webHidden/>
              </w:rPr>
              <w:fldChar w:fldCharType="end"/>
            </w:r>
          </w:hyperlink>
        </w:p>
        <w:p w14:paraId="2BAA9885" w14:textId="1F787804" w:rsidR="0052747A" w:rsidRDefault="0052747A">
          <w:pPr>
            <w:pStyle w:val="TOC3"/>
            <w:tabs>
              <w:tab w:val="right" w:leader="dot" w:pos="10790"/>
            </w:tabs>
            <w:rPr>
              <w:rFonts w:eastAsiaTheme="minorEastAsia" w:cstheme="minorBidi"/>
              <w:noProof/>
              <w:sz w:val="24"/>
              <w:szCs w:val="24"/>
            </w:rPr>
          </w:pPr>
          <w:hyperlink w:anchor="_Toc65523176" w:history="1">
            <w:r w:rsidRPr="00912D5D">
              <w:rPr>
                <w:rStyle w:val="Hyperlink"/>
                <w:noProof/>
              </w:rPr>
              <w:t>How We Will Deliver it.</w:t>
            </w:r>
            <w:r>
              <w:rPr>
                <w:noProof/>
                <w:webHidden/>
              </w:rPr>
              <w:tab/>
            </w:r>
            <w:r>
              <w:rPr>
                <w:noProof/>
                <w:webHidden/>
              </w:rPr>
              <w:fldChar w:fldCharType="begin"/>
            </w:r>
            <w:r>
              <w:rPr>
                <w:noProof/>
                <w:webHidden/>
              </w:rPr>
              <w:instrText xml:space="preserve"> PAGEREF _Toc65523176 \h </w:instrText>
            </w:r>
            <w:r>
              <w:rPr>
                <w:noProof/>
                <w:webHidden/>
              </w:rPr>
            </w:r>
            <w:r>
              <w:rPr>
                <w:noProof/>
                <w:webHidden/>
              </w:rPr>
              <w:fldChar w:fldCharType="separate"/>
            </w:r>
            <w:r w:rsidR="005A682E">
              <w:rPr>
                <w:noProof/>
                <w:webHidden/>
              </w:rPr>
              <w:t>50</w:t>
            </w:r>
            <w:r>
              <w:rPr>
                <w:noProof/>
                <w:webHidden/>
              </w:rPr>
              <w:fldChar w:fldCharType="end"/>
            </w:r>
          </w:hyperlink>
        </w:p>
        <w:p w14:paraId="4AA9FFB5" w14:textId="17E57FD7" w:rsidR="0052747A" w:rsidRDefault="0052747A">
          <w:pPr>
            <w:pStyle w:val="TOC1"/>
            <w:tabs>
              <w:tab w:val="right" w:leader="dot" w:pos="10790"/>
            </w:tabs>
            <w:rPr>
              <w:rFonts w:eastAsiaTheme="minorEastAsia" w:cstheme="minorBidi"/>
              <w:b w:val="0"/>
              <w:bCs w:val="0"/>
              <w:noProof/>
              <w:sz w:val="24"/>
              <w:szCs w:val="24"/>
            </w:rPr>
          </w:pPr>
          <w:hyperlink w:anchor="_Toc65523177" w:history="1">
            <w:r w:rsidRPr="00912D5D">
              <w:rPr>
                <w:rStyle w:val="Hyperlink"/>
                <w:noProof/>
              </w:rPr>
              <w:t>Key Performance Indicators (KPI’s)</w:t>
            </w:r>
            <w:r>
              <w:rPr>
                <w:noProof/>
                <w:webHidden/>
              </w:rPr>
              <w:tab/>
            </w:r>
            <w:r>
              <w:rPr>
                <w:noProof/>
                <w:webHidden/>
              </w:rPr>
              <w:fldChar w:fldCharType="begin"/>
            </w:r>
            <w:r>
              <w:rPr>
                <w:noProof/>
                <w:webHidden/>
              </w:rPr>
              <w:instrText xml:space="preserve"> PAGEREF _Toc65523177 \h </w:instrText>
            </w:r>
            <w:r>
              <w:rPr>
                <w:noProof/>
                <w:webHidden/>
              </w:rPr>
            </w:r>
            <w:r>
              <w:rPr>
                <w:noProof/>
                <w:webHidden/>
              </w:rPr>
              <w:fldChar w:fldCharType="separate"/>
            </w:r>
            <w:r w:rsidR="005A682E">
              <w:rPr>
                <w:noProof/>
                <w:webHidden/>
              </w:rPr>
              <w:t>50</w:t>
            </w:r>
            <w:r>
              <w:rPr>
                <w:noProof/>
                <w:webHidden/>
              </w:rPr>
              <w:fldChar w:fldCharType="end"/>
            </w:r>
          </w:hyperlink>
        </w:p>
        <w:p w14:paraId="76C390FA" w14:textId="1AE51DCD" w:rsidR="0052747A" w:rsidRDefault="0052747A">
          <w:pPr>
            <w:pStyle w:val="TOC2"/>
            <w:tabs>
              <w:tab w:val="right" w:leader="dot" w:pos="10790"/>
            </w:tabs>
            <w:rPr>
              <w:rFonts w:eastAsiaTheme="minorEastAsia" w:cstheme="minorBidi"/>
              <w:i w:val="0"/>
              <w:iCs w:val="0"/>
              <w:noProof/>
              <w:sz w:val="24"/>
              <w:szCs w:val="24"/>
            </w:rPr>
          </w:pPr>
          <w:hyperlink w:anchor="_Toc65523178" w:history="1">
            <w:r w:rsidRPr="00912D5D">
              <w:rPr>
                <w:rStyle w:val="Hyperlink"/>
                <w:noProof/>
              </w:rPr>
              <w:t>Working Capital</w:t>
            </w:r>
            <w:r>
              <w:rPr>
                <w:noProof/>
                <w:webHidden/>
              </w:rPr>
              <w:tab/>
            </w:r>
            <w:r>
              <w:rPr>
                <w:noProof/>
                <w:webHidden/>
              </w:rPr>
              <w:fldChar w:fldCharType="begin"/>
            </w:r>
            <w:r>
              <w:rPr>
                <w:noProof/>
                <w:webHidden/>
              </w:rPr>
              <w:instrText xml:space="preserve"> PAGEREF _Toc65523178 \h </w:instrText>
            </w:r>
            <w:r>
              <w:rPr>
                <w:noProof/>
                <w:webHidden/>
              </w:rPr>
            </w:r>
            <w:r>
              <w:rPr>
                <w:noProof/>
                <w:webHidden/>
              </w:rPr>
              <w:fldChar w:fldCharType="separate"/>
            </w:r>
            <w:r w:rsidR="005A682E">
              <w:rPr>
                <w:noProof/>
                <w:webHidden/>
              </w:rPr>
              <w:t>51</w:t>
            </w:r>
            <w:r>
              <w:rPr>
                <w:noProof/>
                <w:webHidden/>
              </w:rPr>
              <w:fldChar w:fldCharType="end"/>
            </w:r>
          </w:hyperlink>
        </w:p>
        <w:p w14:paraId="479DB8F0" w14:textId="53879B8D" w:rsidR="0052747A" w:rsidRDefault="0052747A">
          <w:pPr>
            <w:pStyle w:val="TOC2"/>
            <w:tabs>
              <w:tab w:val="right" w:leader="dot" w:pos="10790"/>
            </w:tabs>
            <w:rPr>
              <w:rFonts w:eastAsiaTheme="minorEastAsia" w:cstheme="minorBidi"/>
              <w:i w:val="0"/>
              <w:iCs w:val="0"/>
              <w:noProof/>
              <w:sz w:val="24"/>
              <w:szCs w:val="24"/>
            </w:rPr>
          </w:pPr>
          <w:hyperlink w:anchor="_Toc65523179" w:history="1">
            <w:r w:rsidRPr="00912D5D">
              <w:rPr>
                <w:rStyle w:val="Hyperlink"/>
                <w:noProof/>
              </w:rPr>
              <w:t>Current Ratio</w:t>
            </w:r>
            <w:r>
              <w:rPr>
                <w:noProof/>
                <w:webHidden/>
              </w:rPr>
              <w:tab/>
            </w:r>
            <w:r>
              <w:rPr>
                <w:noProof/>
                <w:webHidden/>
              </w:rPr>
              <w:fldChar w:fldCharType="begin"/>
            </w:r>
            <w:r>
              <w:rPr>
                <w:noProof/>
                <w:webHidden/>
              </w:rPr>
              <w:instrText xml:space="preserve"> PAGEREF _Toc65523179 \h </w:instrText>
            </w:r>
            <w:r>
              <w:rPr>
                <w:noProof/>
                <w:webHidden/>
              </w:rPr>
            </w:r>
            <w:r>
              <w:rPr>
                <w:noProof/>
                <w:webHidden/>
              </w:rPr>
              <w:fldChar w:fldCharType="separate"/>
            </w:r>
            <w:r w:rsidR="005A682E">
              <w:rPr>
                <w:noProof/>
                <w:webHidden/>
              </w:rPr>
              <w:t>51</w:t>
            </w:r>
            <w:r>
              <w:rPr>
                <w:noProof/>
                <w:webHidden/>
              </w:rPr>
              <w:fldChar w:fldCharType="end"/>
            </w:r>
          </w:hyperlink>
        </w:p>
        <w:p w14:paraId="08CC9B3E" w14:textId="5B7F833D" w:rsidR="0052747A" w:rsidRDefault="0052747A">
          <w:pPr>
            <w:pStyle w:val="TOC2"/>
            <w:tabs>
              <w:tab w:val="right" w:leader="dot" w:pos="10790"/>
            </w:tabs>
            <w:rPr>
              <w:rFonts w:eastAsiaTheme="minorEastAsia" w:cstheme="minorBidi"/>
              <w:i w:val="0"/>
              <w:iCs w:val="0"/>
              <w:noProof/>
              <w:sz w:val="24"/>
              <w:szCs w:val="24"/>
            </w:rPr>
          </w:pPr>
          <w:hyperlink w:anchor="_Toc65523180" w:history="1">
            <w:r w:rsidRPr="00912D5D">
              <w:rPr>
                <w:rStyle w:val="Hyperlink"/>
                <w:noProof/>
              </w:rPr>
              <w:t>Debt to Equity Ratio</w:t>
            </w:r>
            <w:r>
              <w:rPr>
                <w:noProof/>
                <w:webHidden/>
              </w:rPr>
              <w:tab/>
            </w:r>
            <w:r>
              <w:rPr>
                <w:noProof/>
                <w:webHidden/>
              </w:rPr>
              <w:fldChar w:fldCharType="begin"/>
            </w:r>
            <w:r>
              <w:rPr>
                <w:noProof/>
                <w:webHidden/>
              </w:rPr>
              <w:instrText xml:space="preserve"> PAGEREF _Toc65523180 \h </w:instrText>
            </w:r>
            <w:r>
              <w:rPr>
                <w:noProof/>
                <w:webHidden/>
              </w:rPr>
            </w:r>
            <w:r>
              <w:rPr>
                <w:noProof/>
                <w:webHidden/>
              </w:rPr>
              <w:fldChar w:fldCharType="separate"/>
            </w:r>
            <w:r w:rsidR="005A682E">
              <w:rPr>
                <w:noProof/>
                <w:webHidden/>
              </w:rPr>
              <w:t>51</w:t>
            </w:r>
            <w:r>
              <w:rPr>
                <w:noProof/>
                <w:webHidden/>
              </w:rPr>
              <w:fldChar w:fldCharType="end"/>
            </w:r>
          </w:hyperlink>
        </w:p>
        <w:p w14:paraId="2C6C5B03" w14:textId="708410C9" w:rsidR="0052747A" w:rsidRDefault="0052747A">
          <w:pPr>
            <w:pStyle w:val="TOC2"/>
            <w:tabs>
              <w:tab w:val="right" w:leader="dot" w:pos="10790"/>
            </w:tabs>
            <w:rPr>
              <w:rFonts w:eastAsiaTheme="minorEastAsia" w:cstheme="minorBidi"/>
              <w:i w:val="0"/>
              <w:iCs w:val="0"/>
              <w:noProof/>
              <w:sz w:val="24"/>
              <w:szCs w:val="24"/>
            </w:rPr>
          </w:pPr>
          <w:hyperlink w:anchor="_Toc65523181" w:history="1">
            <w:r w:rsidRPr="00912D5D">
              <w:rPr>
                <w:rStyle w:val="Hyperlink"/>
                <w:noProof/>
              </w:rPr>
              <w:t>Operating Cash Flow</w:t>
            </w:r>
            <w:r>
              <w:rPr>
                <w:noProof/>
                <w:webHidden/>
              </w:rPr>
              <w:tab/>
            </w:r>
            <w:r>
              <w:rPr>
                <w:noProof/>
                <w:webHidden/>
              </w:rPr>
              <w:fldChar w:fldCharType="begin"/>
            </w:r>
            <w:r>
              <w:rPr>
                <w:noProof/>
                <w:webHidden/>
              </w:rPr>
              <w:instrText xml:space="preserve"> PAGEREF _Toc65523181 \h </w:instrText>
            </w:r>
            <w:r>
              <w:rPr>
                <w:noProof/>
                <w:webHidden/>
              </w:rPr>
            </w:r>
            <w:r>
              <w:rPr>
                <w:noProof/>
                <w:webHidden/>
              </w:rPr>
              <w:fldChar w:fldCharType="separate"/>
            </w:r>
            <w:r w:rsidR="005A682E">
              <w:rPr>
                <w:noProof/>
                <w:webHidden/>
              </w:rPr>
              <w:t>51</w:t>
            </w:r>
            <w:r>
              <w:rPr>
                <w:noProof/>
                <w:webHidden/>
              </w:rPr>
              <w:fldChar w:fldCharType="end"/>
            </w:r>
          </w:hyperlink>
        </w:p>
        <w:p w14:paraId="53EC527D" w14:textId="26F439CD" w:rsidR="0052747A" w:rsidRDefault="0052747A">
          <w:pPr>
            <w:pStyle w:val="TOC2"/>
            <w:tabs>
              <w:tab w:val="right" w:leader="dot" w:pos="10790"/>
            </w:tabs>
            <w:rPr>
              <w:rFonts w:eastAsiaTheme="minorEastAsia" w:cstheme="minorBidi"/>
              <w:i w:val="0"/>
              <w:iCs w:val="0"/>
              <w:noProof/>
              <w:sz w:val="24"/>
              <w:szCs w:val="24"/>
            </w:rPr>
          </w:pPr>
          <w:hyperlink w:anchor="_Toc65523182" w:history="1">
            <w:r w:rsidRPr="00912D5D">
              <w:rPr>
                <w:rStyle w:val="Hyperlink"/>
                <w:noProof/>
              </w:rPr>
              <w:t>Customer Acquisition Cost to Lifetime Value</w:t>
            </w:r>
            <w:r>
              <w:rPr>
                <w:noProof/>
                <w:webHidden/>
              </w:rPr>
              <w:tab/>
            </w:r>
            <w:r>
              <w:rPr>
                <w:noProof/>
                <w:webHidden/>
              </w:rPr>
              <w:fldChar w:fldCharType="begin"/>
            </w:r>
            <w:r>
              <w:rPr>
                <w:noProof/>
                <w:webHidden/>
              </w:rPr>
              <w:instrText xml:space="preserve"> PAGEREF _Toc65523182 \h </w:instrText>
            </w:r>
            <w:r>
              <w:rPr>
                <w:noProof/>
                <w:webHidden/>
              </w:rPr>
            </w:r>
            <w:r>
              <w:rPr>
                <w:noProof/>
                <w:webHidden/>
              </w:rPr>
              <w:fldChar w:fldCharType="separate"/>
            </w:r>
            <w:r w:rsidR="005A682E">
              <w:rPr>
                <w:noProof/>
                <w:webHidden/>
              </w:rPr>
              <w:t>51</w:t>
            </w:r>
            <w:r>
              <w:rPr>
                <w:noProof/>
                <w:webHidden/>
              </w:rPr>
              <w:fldChar w:fldCharType="end"/>
            </w:r>
          </w:hyperlink>
        </w:p>
        <w:p w14:paraId="2C255B6E" w14:textId="5B12C962" w:rsidR="0052747A" w:rsidRDefault="0052747A">
          <w:pPr>
            <w:pStyle w:val="TOC2"/>
            <w:tabs>
              <w:tab w:val="right" w:leader="dot" w:pos="10790"/>
            </w:tabs>
            <w:rPr>
              <w:rFonts w:eastAsiaTheme="minorEastAsia" w:cstheme="minorBidi"/>
              <w:i w:val="0"/>
              <w:iCs w:val="0"/>
              <w:noProof/>
              <w:sz w:val="24"/>
              <w:szCs w:val="24"/>
            </w:rPr>
          </w:pPr>
          <w:hyperlink w:anchor="_Toc65523183" w:history="1">
            <w:r w:rsidRPr="00912D5D">
              <w:rPr>
                <w:rStyle w:val="Hyperlink"/>
                <w:noProof/>
              </w:rPr>
              <w:t>Return on Equity.</w:t>
            </w:r>
            <w:r>
              <w:rPr>
                <w:noProof/>
                <w:webHidden/>
              </w:rPr>
              <w:tab/>
            </w:r>
            <w:r>
              <w:rPr>
                <w:noProof/>
                <w:webHidden/>
              </w:rPr>
              <w:fldChar w:fldCharType="begin"/>
            </w:r>
            <w:r>
              <w:rPr>
                <w:noProof/>
                <w:webHidden/>
              </w:rPr>
              <w:instrText xml:space="preserve"> PAGEREF _Toc65523183 \h </w:instrText>
            </w:r>
            <w:r>
              <w:rPr>
                <w:noProof/>
                <w:webHidden/>
              </w:rPr>
            </w:r>
            <w:r>
              <w:rPr>
                <w:noProof/>
                <w:webHidden/>
              </w:rPr>
              <w:fldChar w:fldCharType="separate"/>
            </w:r>
            <w:r w:rsidR="005A682E">
              <w:rPr>
                <w:noProof/>
                <w:webHidden/>
              </w:rPr>
              <w:t>51</w:t>
            </w:r>
            <w:r>
              <w:rPr>
                <w:noProof/>
                <w:webHidden/>
              </w:rPr>
              <w:fldChar w:fldCharType="end"/>
            </w:r>
          </w:hyperlink>
        </w:p>
        <w:p w14:paraId="30315285" w14:textId="61854EA1" w:rsidR="0052747A" w:rsidRDefault="0052747A">
          <w:pPr>
            <w:pStyle w:val="TOC2"/>
            <w:tabs>
              <w:tab w:val="right" w:leader="dot" w:pos="10790"/>
            </w:tabs>
            <w:rPr>
              <w:rFonts w:eastAsiaTheme="minorEastAsia" w:cstheme="minorBidi"/>
              <w:i w:val="0"/>
              <w:iCs w:val="0"/>
              <w:noProof/>
              <w:sz w:val="24"/>
              <w:szCs w:val="24"/>
            </w:rPr>
          </w:pPr>
          <w:hyperlink w:anchor="_Toc65523184" w:history="1">
            <w:r w:rsidRPr="00912D5D">
              <w:rPr>
                <w:rStyle w:val="Hyperlink"/>
                <w:noProof/>
              </w:rPr>
              <w:t>Balance Sheet</w:t>
            </w:r>
            <w:r>
              <w:rPr>
                <w:noProof/>
                <w:webHidden/>
              </w:rPr>
              <w:tab/>
            </w:r>
            <w:r>
              <w:rPr>
                <w:noProof/>
                <w:webHidden/>
              </w:rPr>
              <w:fldChar w:fldCharType="begin"/>
            </w:r>
            <w:r>
              <w:rPr>
                <w:noProof/>
                <w:webHidden/>
              </w:rPr>
              <w:instrText xml:space="preserve"> PAGEREF _Toc65523184 \h </w:instrText>
            </w:r>
            <w:r>
              <w:rPr>
                <w:noProof/>
                <w:webHidden/>
              </w:rPr>
            </w:r>
            <w:r>
              <w:rPr>
                <w:noProof/>
                <w:webHidden/>
              </w:rPr>
              <w:fldChar w:fldCharType="separate"/>
            </w:r>
            <w:r w:rsidR="005A682E">
              <w:rPr>
                <w:noProof/>
                <w:webHidden/>
              </w:rPr>
              <w:t>51</w:t>
            </w:r>
            <w:r>
              <w:rPr>
                <w:noProof/>
                <w:webHidden/>
              </w:rPr>
              <w:fldChar w:fldCharType="end"/>
            </w:r>
          </w:hyperlink>
        </w:p>
        <w:p w14:paraId="6F377DB3" w14:textId="25CFD691" w:rsidR="0052747A" w:rsidRDefault="0052747A">
          <w:pPr>
            <w:pStyle w:val="TOC2"/>
            <w:tabs>
              <w:tab w:val="right" w:leader="dot" w:pos="10790"/>
            </w:tabs>
            <w:rPr>
              <w:rFonts w:eastAsiaTheme="minorEastAsia" w:cstheme="minorBidi"/>
              <w:i w:val="0"/>
              <w:iCs w:val="0"/>
              <w:noProof/>
              <w:sz w:val="24"/>
              <w:szCs w:val="24"/>
            </w:rPr>
          </w:pPr>
          <w:hyperlink w:anchor="_Toc65523185" w:history="1">
            <w:r w:rsidRPr="00912D5D">
              <w:rPr>
                <w:rStyle w:val="Hyperlink"/>
                <w:noProof/>
              </w:rPr>
              <w:t>Figure 1: Broadleaf Balance Sheet 30 June 2020</w:t>
            </w:r>
            <w:r>
              <w:rPr>
                <w:noProof/>
                <w:webHidden/>
              </w:rPr>
              <w:tab/>
            </w:r>
            <w:r>
              <w:rPr>
                <w:noProof/>
                <w:webHidden/>
              </w:rPr>
              <w:fldChar w:fldCharType="begin"/>
            </w:r>
            <w:r>
              <w:rPr>
                <w:noProof/>
                <w:webHidden/>
              </w:rPr>
              <w:instrText xml:space="preserve"> PAGEREF _Toc65523185 \h </w:instrText>
            </w:r>
            <w:r>
              <w:rPr>
                <w:noProof/>
                <w:webHidden/>
              </w:rPr>
            </w:r>
            <w:r>
              <w:rPr>
                <w:noProof/>
                <w:webHidden/>
              </w:rPr>
              <w:fldChar w:fldCharType="separate"/>
            </w:r>
            <w:r w:rsidR="005A682E">
              <w:rPr>
                <w:noProof/>
                <w:webHidden/>
              </w:rPr>
              <w:t>53</w:t>
            </w:r>
            <w:r>
              <w:rPr>
                <w:noProof/>
                <w:webHidden/>
              </w:rPr>
              <w:fldChar w:fldCharType="end"/>
            </w:r>
          </w:hyperlink>
        </w:p>
        <w:p w14:paraId="3EDE1D82" w14:textId="5E6BE1F5" w:rsidR="0052747A" w:rsidRDefault="0052747A">
          <w:pPr>
            <w:pStyle w:val="TOC1"/>
            <w:tabs>
              <w:tab w:val="right" w:leader="dot" w:pos="10790"/>
            </w:tabs>
            <w:rPr>
              <w:rFonts w:eastAsiaTheme="minorEastAsia" w:cstheme="minorBidi"/>
              <w:b w:val="0"/>
              <w:bCs w:val="0"/>
              <w:noProof/>
              <w:sz w:val="24"/>
              <w:szCs w:val="24"/>
            </w:rPr>
          </w:pPr>
          <w:hyperlink w:anchor="_Toc65523186" w:history="1">
            <w:r w:rsidRPr="00912D5D">
              <w:rPr>
                <w:rStyle w:val="Hyperlink"/>
                <w:noProof/>
              </w:rPr>
              <w:t>Implementation</w:t>
            </w:r>
            <w:r>
              <w:rPr>
                <w:noProof/>
                <w:webHidden/>
              </w:rPr>
              <w:tab/>
            </w:r>
            <w:r>
              <w:rPr>
                <w:noProof/>
                <w:webHidden/>
              </w:rPr>
              <w:fldChar w:fldCharType="begin"/>
            </w:r>
            <w:r>
              <w:rPr>
                <w:noProof/>
                <w:webHidden/>
              </w:rPr>
              <w:instrText xml:space="preserve"> PAGEREF _Toc65523186 \h </w:instrText>
            </w:r>
            <w:r>
              <w:rPr>
                <w:noProof/>
                <w:webHidden/>
              </w:rPr>
            </w:r>
            <w:r>
              <w:rPr>
                <w:noProof/>
                <w:webHidden/>
              </w:rPr>
              <w:fldChar w:fldCharType="separate"/>
            </w:r>
            <w:r w:rsidR="005A682E">
              <w:rPr>
                <w:noProof/>
                <w:webHidden/>
              </w:rPr>
              <w:t>53</w:t>
            </w:r>
            <w:r>
              <w:rPr>
                <w:noProof/>
                <w:webHidden/>
              </w:rPr>
              <w:fldChar w:fldCharType="end"/>
            </w:r>
          </w:hyperlink>
        </w:p>
        <w:p w14:paraId="6A1EEA34" w14:textId="02C5F673" w:rsidR="0052747A" w:rsidRDefault="0052747A">
          <w:pPr>
            <w:pStyle w:val="TOC2"/>
            <w:tabs>
              <w:tab w:val="right" w:leader="dot" w:pos="10790"/>
            </w:tabs>
            <w:rPr>
              <w:rFonts w:eastAsiaTheme="minorEastAsia" w:cstheme="minorBidi"/>
              <w:i w:val="0"/>
              <w:iCs w:val="0"/>
              <w:noProof/>
              <w:sz w:val="24"/>
              <w:szCs w:val="24"/>
            </w:rPr>
          </w:pPr>
          <w:hyperlink w:anchor="_Toc65523187" w:history="1">
            <w:r w:rsidRPr="00912D5D">
              <w:rPr>
                <w:rStyle w:val="Hyperlink"/>
                <w:noProof/>
              </w:rPr>
              <w:t>People</w:t>
            </w:r>
            <w:r>
              <w:rPr>
                <w:noProof/>
                <w:webHidden/>
              </w:rPr>
              <w:tab/>
            </w:r>
            <w:r>
              <w:rPr>
                <w:noProof/>
                <w:webHidden/>
              </w:rPr>
              <w:fldChar w:fldCharType="begin"/>
            </w:r>
            <w:r>
              <w:rPr>
                <w:noProof/>
                <w:webHidden/>
              </w:rPr>
              <w:instrText xml:space="preserve"> PAGEREF _Toc65523187 \h </w:instrText>
            </w:r>
            <w:r>
              <w:rPr>
                <w:noProof/>
                <w:webHidden/>
              </w:rPr>
            </w:r>
            <w:r>
              <w:rPr>
                <w:noProof/>
                <w:webHidden/>
              </w:rPr>
              <w:fldChar w:fldCharType="separate"/>
            </w:r>
            <w:r w:rsidR="005A682E">
              <w:rPr>
                <w:noProof/>
                <w:webHidden/>
              </w:rPr>
              <w:t>53</w:t>
            </w:r>
            <w:r>
              <w:rPr>
                <w:noProof/>
                <w:webHidden/>
              </w:rPr>
              <w:fldChar w:fldCharType="end"/>
            </w:r>
          </w:hyperlink>
        </w:p>
        <w:p w14:paraId="3F0BAEE6" w14:textId="43D0100C" w:rsidR="0052747A" w:rsidRDefault="0052747A">
          <w:pPr>
            <w:pStyle w:val="TOC2"/>
            <w:tabs>
              <w:tab w:val="right" w:leader="dot" w:pos="10790"/>
            </w:tabs>
            <w:rPr>
              <w:rFonts w:eastAsiaTheme="minorEastAsia" w:cstheme="minorBidi"/>
              <w:i w:val="0"/>
              <w:iCs w:val="0"/>
              <w:noProof/>
              <w:sz w:val="24"/>
              <w:szCs w:val="24"/>
            </w:rPr>
          </w:pPr>
          <w:hyperlink w:anchor="_Toc65523188" w:history="1">
            <w:r w:rsidRPr="00912D5D">
              <w:rPr>
                <w:rStyle w:val="Hyperlink"/>
                <w:noProof/>
              </w:rPr>
              <w:t>Resources</w:t>
            </w:r>
            <w:r>
              <w:rPr>
                <w:noProof/>
                <w:webHidden/>
              </w:rPr>
              <w:tab/>
            </w:r>
            <w:r>
              <w:rPr>
                <w:noProof/>
                <w:webHidden/>
              </w:rPr>
              <w:fldChar w:fldCharType="begin"/>
            </w:r>
            <w:r>
              <w:rPr>
                <w:noProof/>
                <w:webHidden/>
              </w:rPr>
              <w:instrText xml:space="preserve"> PAGEREF _Toc65523188 \h </w:instrText>
            </w:r>
            <w:r>
              <w:rPr>
                <w:noProof/>
                <w:webHidden/>
              </w:rPr>
            </w:r>
            <w:r>
              <w:rPr>
                <w:noProof/>
                <w:webHidden/>
              </w:rPr>
              <w:fldChar w:fldCharType="separate"/>
            </w:r>
            <w:r w:rsidR="005A682E">
              <w:rPr>
                <w:noProof/>
                <w:webHidden/>
              </w:rPr>
              <w:t>53</w:t>
            </w:r>
            <w:r>
              <w:rPr>
                <w:noProof/>
                <w:webHidden/>
              </w:rPr>
              <w:fldChar w:fldCharType="end"/>
            </w:r>
          </w:hyperlink>
        </w:p>
        <w:p w14:paraId="3E417782" w14:textId="666B11DF" w:rsidR="0052747A" w:rsidRDefault="0052747A">
          <w:pPr>
            <w:pStyle w:val="TOC2"/>
            <w:tabs>
              <w:tab w:val="right" w:leader="dot" w:pos="10790"/>
            </w:tabs>
            <w:rPr>
              <w:rFonts w:eastAsiaTheme="minorEastAsia" w:cstheme="minorBidi"/>
              <w:i w:val="0"/>
              <w:iCs w:val="0"/>
              <w:noProof/>
              <w:sz w:val="24"/>
              <w:szCs w:val="24"/>
            </w:rPr>
          </w:pPr>
          <w:hyperlink w:anchor="_Toc65523189" w:history="1">
            <w:r w:rsidRPr="00912D5D">
              <w:rPr>
                <w:rStyle w:val="Hyperlink"/>
                <w:noProof/>
              </w:rPr>
              <w:t>Structure</w:t>
            </w:r>
            <w:r>
              <w:rPr>
                <w:noProof/>
                <w:webHidden/>
              </w:rPr>
              <w:tab/>
            </w:r>
            <w:r>
              <w:rPr>
                <w:noProof/>
                <w:webHidden/>
              </w:rPr>
              <w:fldChar w:fldCharType="begin"/>
            </w:r>
            <w:r>
              <w:rPr>
                <w:noProof/>
                <w:webHidden/>
              </w:rPr>
              <w:instrText xml:space="preserve"> PAGEREF _Toc65523189 \h </w:instrText>
            </w:r>
            <w:r>
              <w:rPr>
                <w:noProof/>
                <w:webHidden/>
              </w:rPr>
            </w:r>
            <w:r>
              <w:rPr>
                <w:noProof/>
                <w:webHidden/>
              </w:rPr>
              <w:fldChar w:fldCharType="separate"/>
            </w:r>
            <w:r w:rsidR="005A682E">
              <w:rPr>
                <w:noProof/>
                <w:webHidden/>
              </w:rPr>
              <w:t>53</w:t>
            </w:r>
            <w:r>
              <w:rPr>
                <w:noProof/>
                <w:webHidden/>
              </w:rPr>
              <w:fldChar w:fldCharType="end"/>
            </w:r>
          </w:hyperlink>
        </w:p>
        <w:p w14:paraId="70929AC7" w14:textId="7E02063E" w:rsidR="0052747A" w:rsidRDefault="0052747A">
          <w:pPr>
            <w:pStyle w:val="TOC2"/>
            <w:tabs>
              <w:tab w:val="right" w:leader="dot" w:pos="10790"/>
            </w:tabs>
            <w:rPr>
              <w:rFonts w:eastAsiaTheme="minorEastAsia" w:cstheme="minorBidi"/>
              <w:i w:val="0"/>
              <w:iCs w:val="0"/>
              <w:noProof/>
              <w:sz w:val="24"/>
              <w:szCs w:val="24"/>
            </w:rPr>
          </w:pPr>
          <w:hyperlink w:anchor="_Toc65523190" w:history="1">
            <w:r w:rsidRPr="00912D5D">
              <w:rPr>
                <w:rStyle w:val="Hyperlink"/>
                <w:noProof/>
              </w:rPr>
              <w:t>Systems</w:t>
            </w:r>
            <w:r>
              <w:rPr>
                <w:noProof/>
                <w:webHidden/>
              </w:rPr>
              <w:tab/>
            </w:r>
            <w:r>
              <w:rPr>
                <w:noProof/>
                <w:webHidden/>
              </w:rPr>
              <w:fldChar w:fldCharType="begin"/>
            </w:r>
            <w:r>
              <w:rPr>
                <w:noProof/>
                <w:webHidden/>
              </w:rPr>
              <w:instrText xml:space="preserve"> PAGEREF _Toc65523190 \h </w:instrText>
            </w:r>
            <w:r>
              <w:rPr>
                <w:noProof/>
                <w:webHidden/>
              </w:rPr>
            </w:r>
            <w:r>
              <w:rPr>
                <w:noProof/>
                <w:webHidden/>
              </w:rPr>
              <w:fldChar w:fldCharType="separate"/>
            </w:r>
            <w:r w:rsidR="005A682E">
              <w:rPr>
                <w:noProof/>
                <w:webHidden/>
              </w:rPr>
              <w:t>53</w:t>
            </w:r>
            <w:r>
              <w:rPr>
                <w:noProof/>
                <w:webHidden/>
              </w:rPr>
              <w:fldChar w:fldCharType="end"/>
            </w:r>
          </w:hyperlink>
        </w:p>
        <w:p w14:paraId="4348BB5B" w14:textId="29258A9D" w:rsidR="0052747A" w:rsidRDefault="0052747A">
          <w:pPr>
            <w:pStyle w:val="TOC2"/>
            <w:tabs>
              <w:tab w:val="right" w:leader="dot" w:pos="10790"/>
            </w:tabs>
            <w:rPr>
              <w:rFonts w:eastAsiaTheme="minorEastAsia" w:cstheme="minorBidi"/>
              <w:i w:val="0"/>
              <w:iCs w:val="0"/>
              <w:noProof/>
              <w:sz w:val="24"/>
              <w:szCs w:val="24"/>
            </w:rPr>
          </w:pPr>
          <w:hyperlink w:anchor="_Toc65523191" w:history="1">
            <w:r w:rsidRPr="00912D5D">
              <w:rPr>
                <w:rStyle w:val="Hyperlink"/>
                <w:noProof/>
              </w:rPr>
              <w:t>Culture</w:t>
            </w:r>
            <w:r>
              <w:rPr>
                <w:noProof/>
                <w:webHidden/>
              </w:rPr>
              <w:tab/>
            </w:r>
            <w:r>
              <w:rPr>
                <w:noProof/>
                <w:webHidden/>
              </w:rPr>
              <w:fldChar w:fldCharType="begin"/>
            </w:r>
            <w:r>
              <w:rPr>
                <w:noProof/>
                <w:webHidden/>
              </w:rPr>
              <w:instrText xml:space="preserve"> PAGEREF _Toc65523191 \h </w:instrText>
            </w:r>
            <w:r>
              <w:rPr>
                <w:noProof/>
                <w:webHidden/>
              </w:rPr>
            </w:r>
            <w:r>
              <w:rPr>
                <w:noProof/>
                <w:webHidden/>
              </w:rPr>
              <w:fldChar w:fldCharType="separate"/>
            </w:r>
            <w:r w:rsidR="005A682E">
              <w:rPr>
                <w:noProof/>
                <w:webHidden/>
              </w:rPr>
              <w:t>53</w:t>
            </w:r>
            <w:r>
              <w:rPr>
                <w:noProof/>
                <w:webHidden/>
              </w:rPr>
              <w:fldChar w:fldCharType="end"/>
            </w:r>
          </w:hyperlink>
        </w:p>
        <w:p w14:paraId="738DE190" w14:textId="58485DA9" w:rsidR="003D3EFB" w:rsidRPr="000778B2" w:rsidRDefault="003D3EFB" w:rsidP="0064717D">
          <w:pPr>
            <w:pStyle w:val="newstyle"/>
            <w:rPr>
              <w:noProof/>
            </w:rPr>
          </w:pPr>
          <w:r w:rsidRPr="000778B2">
            <w:rPr>
              <w:b/>
              <w:noProof/>
            </w:rPr>
            <w:fldChar w:fldCharType="end"/>
          </w:r>
        </w:p>
      </w:sdtContent>
    </w:sdt>
    <w:p w14:paraId="58A496DB" w14:textId="5305ADB4" w:rsidR="006F6892" w:rsidRPr="000778B2" w:rsidRDefault="006F6892" w:rsidP="0064717D">
      <w:pPr>
        <w:pStyle w:val="newstyle"/>
        <w:rPr>
          <w:noProof/>
        </w:rPr>
      </w:pPr>
    </w:p>
    <w:p w14:paraId="2BE7F796" w14:textId="77777777" w:rsidR="00DF0FC9" w:rsidRPr="00DD2823" w:rsidRDefault="00DF0FC9" w:rsidP="00DD2823">
      <w:pPr>
        <w:spacing w:after="160" w:line="276" w:lineRule="auto"/>
        <w:jc w:val="both"/>
        <w:rPr>
          <w:rFonts w:asciiTheme="minorHAnsi" w:hAnsiTheme="minorHAnsi" w:cstheme="minorHAnsi"/>
          <w:noProof/>
        </w:rPr>
      </w:pPr>
      <w:r w:rsidRPr="00DD2823">
        <w:rPr>
          <w:rFonts w:asciiTheme="minorHAnsi" w:hAnsiTheme="minorHAnsi" w:cstheme="minorHAnsi"/>
          <w:noProof/>
        </w:rPr>
        <w:br w:type="page"/>
      </w:r>
    </w:p>
    <w:p w14:paraId="58B784EB" w14:textId="139F0A24" w:rsidR="006F6892" w:rsidRPr="00DD2823" w:rsidRDefault="00400E27" w:rsidP="00DD2823">
      <w:pPr>
        <w:pStyle w:val="Heading1"/>
        <w:spacing w:line="276" w:lineRule="auto"/>
        <w:jc w:val="both"/>
        <w:rPr>
          <w:rFonts w:asciiTheme="minorHAnsi" w:hAnsiTheme="minorHAnsi" w:cstheme="minorHAnsi"/>
          <w:szCs w:val="24"/>
        </w:rPr>
      </w:pPr>
      <w:bookmarkStart w:id="4" w:name="_Toc65523087"/>
      <w:r w:rsidRPr="00DD2823">
        <w:rPr>
          <w:rFonts w:asciiTheme="minorHAnsi" w:hAnsiTheme="minorHAnsi" w:cstheme="minorHAnsi"/>
          <w:szCs w:val="24"/>
        </w:rPr>
        <w:lastRenderedPageBreak/>
        <w:softHyphen/>
      </w:r>
      <w:r w:rsidR="008D1FA1" w:rsidRPr="00DD2823">
        <w:rPr>
          <w:rFonts w:asciiTheme="minorHAnsi" w:hAnsiTheme="minorHAnsi" w:cstheme="minorHAnsi"/>
          <w:szCs w:val="24"/>
        </w:rPr>
        <w:t>List of Abbreviations</w:t>
      </w:r>
      <w:bookmarkEnd w:id="4"/>
    </w:p>
    <w:p w14:paraId="29F76B83" w14:textId="77777777" w:rsidR="008D1FA1" w:rsidRPr="00DD2823" w:rsidRDefault="008D1FA1" w:rsidP="0064717D">
      <w:pPr>
        <w:pStyle w:val="newstyle"/>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221"/>
        <w:gridCol w:w="8579"/>
      </w:tblGrid>
      <w:tr w:rsidR="00DF0FC9" w:rsidRPr="00DD2823" w14:paraId="4AFE8E25" w14:textId="77777777" w:rsidTr="005D071A">
        <w:tc>
          <w:tcPr>
            <w:tcW w:w="2221" w:type="dxa"/>
          </w:tcPr>
          <w:bookmarkEnd w:id="2"/>
          <w:p w14:paraId="5FE1A7D7" w14:textId="1988C544" w:rsidR="007A6F0C" w:rsidRPr="00DD2823" w:rsidRDefault="007A6F0C" w:rsidP="0064717D">
            <w:pPr>
              <w:pStyle w:val="newstyle"/>
            </w:pPr>
            <w:r w:rsidRPr="00DD2823">
              <w:t>BSC</w:t>
            </w:r>
          </w:p>
          <w:p w14:paraId="2E16202F" w14:textId="63DAE720" w:rsidR="00DF0FC9" w:rsidRPr="00DD2823" w:rsidRDefault="00DF0FC9" w:rsidP="0064717D">
            <w:pPr>
              <w:pStyle w:val="newstyle"/>
              <w:rPr>
                <w:noProof/>
              </w:rPr>
            </w:pPr>
            <w:r w:rsidRPr="00DD2823">
              <w:t>Covid-19</w:t>
            </w:r>
          </w:p>
        </w:tc>
        <w:tc>
          <w:tcPr>
            <w:tcW w:w="8579" w:type="dxa"/>
          </w:tcPr>
          <w:p w14:paraId="5A100BDF" w14:textId="5A8E7FE0" w:rsidR="007A6F0C" w:rsidRPr="00DD2823" w:rsidRDefault="007A6F0C" w:rsidP="0064717D">
            <w:pPr>
              <w:pStyle w:val="newstyle"/>
            </w:pPr>
            <w:r w:rsidRPr="00DD2823">
              <w:t>Balanced Score Card</w:t>
            </w:r>
          </w:p>
          <w:p w14:paraId="21DD89DC" w14:textId="2F047BD9" w:rsidR="00DF0FC9" w:rsidRPr="00DD2823" w:rsidRDefault="00DF0FC9" w:rsidP="0064717D">
            <w:pPr>
              <w:pStyle w:val="newstyle"/>
            </w:pPr>
            <w:r w:rsidRPr="00DD2823">
              <w:t>Coronavirus disease (Covid-19) pandemic</w:t>
            </w:r>
          </w:p>
        </w:tc>
      </w:tr>
      <w:tr w:rsidR="00DF0FC9" w:rsidRPr="00DD2823" w14:paraId="1E5F7E18" w14:textId="77777777" w:rsidTr="005D071A">
        <w:tc>
          <w:tcPr>
            <w:tcW w:w="2221" w:type="dxa"/>
          </w:tcPr>
          <w:p w14:paraId="229FF763" w14:textId="77777777" w:rsidR="00DF0FC9" w:rsidRPr="00DD2823" w:rsidRDefault="00DF0FC9" w:rsidP="0064717D">
            <w:pPr>
              <w:pStyle w:val="newstyle"/>
            </w:pPr>
            <w:r w:rsidRPr="00DD2823">
              <w:t>CSR</w:t>
            </w:r>
          </w:p>
        </w:tc>
        <w:tc>
          <w:tcPr>
            <w:tcW w:w="8579" w:type="dxa"/>
          </w:tcPr>
          <w:p w14:paraId="6DE2518D" w14:textId="77777777" w:rsidR="00DF0FC9" w:rsidRPr="00DD2823" w:rsidRDefault="00DF0FC9" w:rsidP="0064717D">
            <w:pPr>
              <w:pStyle w:val="newstyle"/>
              <w:rPr>
                <w:noProof/>
              </w:rPr>
            </w:pPr>
            <w:r w:rsidRPr="00DD2823">
              <w:rPr>
                <w:noProof/>
              </w:rPr>
              <w:t>Coporate Social Responsibility</w:t>
            </w:r>
          </w:p>
        </w:tc>
      </w:tr>
      <w:tr w:rsidR="00DF0FC9" w:rsidRPr="00DD2823" w14:paraId="3471496B" w14:textId="77777777" w:rsidTr="005D071A">
        <w:tc>
          <w:tcPr>
            <w:tcW w:w="2221" w:type="dxa"/>
          </w:tcPr>
          <w:p w14:paraId="50751989" w14:textId="5099C443" w:rsidR="00DF0FC9" w:rsidRPr="00DD2823" w:rsidRDefault="002E583C" w:rsidP="0064717D">
            <w:pPr>
              <w:pStyle w:val="newstyle"/>
            </w:pPr>
            <w:r w:rsidRPr="00DD2823">
              <w:t>FSC</w:t>
            </w:r>
          </w:p>
        </w:tc>
        <w:tc>
          <w:tcPr>
            <w:tcW w:w="8579" w:type="dxa"/>
          </w:tcPr>
          <w:p w14:paraId="37618D2A" w14:textId="3CBE2B39" w:rsidR="00DF0FC9" w:rsidRPr="0064717D" w:rsidRDefault="00287012" w:rsidP="00DD2823">
            <w:pPr>
              <w:spacing w:line="276" w:lineRule="auto"/>
              <w:jc w:val="both"/>
              <w:rPr>
                <w:rFonts w:asciiTheme="minorHAnsi" w:hAnsiTheme="minorHAnsi" w:cstheme="minorHAnsi"/>
                <w:color w:val="000000" w:themeColor="text1"/>
              </w:rPr>
            </w:pPr>
            <w:r w:rsidRPr="0064717D">
              <w:rPr>
                <w:rFonts w:asciiTheme="minorHAnsi" w:hAnsiTheme="minorHAnsi" w:cstheme="minorHAnsi"/>
                <w:color w:val="000000" w:themeColor="text1"/>
                <w:shd w:val="clear" w:color="auto" w:fill="FFFFFF"/>
              </w:rPr>
              <w:t>Forest Stewardship Council</w:t>
            </w:r>
          </w:p>
        </w:tc>
      </w:tr>
      <w:tr w:rsidR="00DF0FC9" w:rsidRPr="00DD2823" w14:paraId="1A3C2234" w14:textId="77777777" w:rsidTr="005D071A">
        <w:tc>
          <w:tcPr>
            <w:tcW w:w="2221" w:type="dxa"/>
          </w:tcPr>
          <w:p w14:paraId="791A5A72" w14:textId="77777777" w:rsidR="00DF0FC9" w:rsidRPr="00DD2823" w:rsidRDefault="00DF0FC9" w:rsidP="0064717D">
            <w:pPr>
              <w:pStyle w:val="newstyle"/>
            </w:pPr>
            <w:r w:rsidRPr="00DD2823">
              <w:t>FTE</w:t>
            </w:r>
          </w:p>
        </w:tc>
        <w:tc>
          <w:tcPr>
            <w:tcW w:w="8579" w:type="dxa"/>
          </w:tcPr>
          <w:p w14:paraId="030CB9AF" w14:textId="77777777" w:rsidR="00DF0FC9" w:rsidRPr="00DD2823" w:rsidRDefault="00DF0FC9" w:rsidP="0064717D">
            <w:pPr>
              <w:pStyle w:val="newstyle"/>
              <w:rPr>
                <w:noProof/>
              </w:rPr>
            </w:pPr>
            <w:r w:rsidRPr="00DD2823">
              <w:rPr>
                <w:noProof/>
              </w:rPr>
              <w:t>Full Time Equivalent</w:t>
            </w:r>
          </w:p>
        </w:tc>
      </w:tr>
      <w:tr w:rsidR="00DF0FC9" w:rsidRPr="00DD2823" w14:paraId="0AB6268F" w14:textId="77777777" w:rsidTr="005D071A">
        <w:tc>
          <w:tcPr>
            <w:tcW w:w="2221" w:type="dxa"/>
          </w:tcPr>
          <w:p w14:paraId="0FF8DE24" w14:textId="77777777" w:rsidR="00DF0FC9" w:rsidRPr="00DD2823" w:rsidRDefault="00DF0FC9" w:rsidP="0064717D">
            <w:pPr>
              <w:pStyle w:val="newstyle"/>
            </w:pPr>
            <w:r w:rsidRPr="00DD2823">
              <w:t>GM</w:t>
            </w:r>
          </w:p>
        </w:tc>
        <w:tc>
          <w:tcPr>
            <w:tcW w:w="8579" w:type="dxa"/>
          </w:tcPr>
          <w:p w14:paraId="596ECCDD" w14:textId="77777777" w:rsidR="00DF0FC9" w:rsidRPr="00DD2823" w:rsidRDefault="00DF0FC9" w:rsidP="0064717D">
            <w:pPr>
              <w:pStyle w:val="newstyle"/>
              <w:rPr>
                <w:noProof/>
              </w:rPr>
            </w:pPr>
            <w:r w:rsidRPr="00DD2823">
              <w:rPr>
                <w:noProof/>
              </w:rPr>
              <w:t>General Manager</w:t>
            </w:r>
          </w:p>
        </w:tc>
      </w:tr>
      <w:tr w:rsidR="00DF0FC9" w:rsidRPr="00DD2823" w14:paraId="0F8FA541" w14:textId="77777777" w:rsidTr="005D071A">
        <w:tc>
          <w:tcPr>
            <w:tcW w:w="2221" w:type="dxa"/>
          </w:tcPr>
          <w:p w14:paraId="3C25DF1D" w14:textId="77777777" w:rsidR="00DF0FC9" w:rsidRPr="00DD2823" w:rsidRDefault="00DF0FC9" w:rsidP="0064717D">
            <w:pPr>
              <w:pStyle w:val="newstyle"/>
            </w:pPr>
            <w:r w:rsidRPr="00DD2823">
              <w:t>KPI</w:t>
            </w:r>
          </w:p>
        </w:tc>
        <w:tc>
          <w:tcPr>
            <w:tcW w:w="8579" w:type="dxa"/>
          </w:tcPr>
          <w:p w14:paraId="13ED3ED1" w14:textId="77777777" w:rsidR="00DF0FC9" w:rsidRPr="00DD2823" w:rsidRDefault="00DF0FC9" w:rsidP="0064717D">
            <w:pPr>
              <w:pStyle w:val="newstyle"/>
              <w:rPr>
                <w:noProof/>
              </w:rPr>
            </w:pPr>
            <w:r w:rsidRPr="00DD2823">
              <w:rPr>
                <w:noProof/>
              </w:rPr>
              <w:t>Key Performance Indicator[s]</w:t>
            </w:r>
          </w:p>
        </w:tc>
      </w:tr>
      <w:tr w:rsidR="00DF0FC9" w:rsidRPr="00DD2823" w14:paraId="74A08290" w14:textId="77777777" w:rsidTr="005D071A">
        <w:tc>
          <w:tcPr>
            <w:tcW w:w="2221" w:type="dxa"/>
          </w:tcPr>
          <w:p w14:paraId="14C3737A" w14:textId="77777777" w:rsidR="00DF0FC9" w:rsidRPr="00DD2823" w:rsidRDefault="00DF0FC9" w:rsidP="0064717D">
            <w:pPr>
              <w:pStyle w:val="newstyle"/>
            </w:pPr>
            <w:r w:rsidRPr="00DD2823">
              <w:t>LED</w:t>
            </w:r>
          </w:p>
        </w:tc>
        <w:tc>
          <w:tcPr>
            <w:tcW w:w="8579" w:type="dxa"/>
          </w:tcPr>
          <w:p w14:paraId="2931C007" w14:textId="77777777" w:rsidR="00DF0FC9" w:rsidRPr="00DD2823" w:rsidRDefault="00DF0FC9" w:rsidP="0064717D">
            <w:pPr>
              <w:pStyle w:val="newstyle"/>
              <w:rPr>
                <w:noProof/>
              </w:rPr>
            </w:pPr>
            <w:r w:rsidRPr="00DD2823">
              <w:rPr>
                <w:noProof/>
              </w:rPr>
              <w:t>Light Emitting Diode[s]</w:t>
            </w:r>
          </w:p>
        </w:tc>
      </w:tr>
      <w:tr w:rsidR="00740999" w:rsidRPr="00DD2823" w14:paraId="3CAC3E77" w14:textId="77777777" w:rsidTr="005D071A">
        <w:tc>
          <w:tcPr>
            <w:tcW w:w="2221" w:type="dxa"/>
          </w:tcPr>
          <w:p w14:paraId="53B850AE" w14:textId="260F149B" w:rsidR="00740999" w:rsidRPr="00DD2823" w:rsidRDefault="00740999" w:rsidP="0064717D">
            <w:pPr>
              <w:pStyle w:val="newstyle"/>
            </w:pPr>
            <w:r w:rsidRPr="00DD2823">
              <w:t>Ltd</w:t>
            </w:r>
          </w:p>
        </w:tc>
        <w:tc>
          <w:tcPr>
            <w:tcW w:w="8579" w:type="dxa"/>
          </w:tcPr>
          <w:p w14:paraId="60FBF328" w14:textId="09E5CA9B" w:rsidR="00740999" w:rsidRPr="00DD2823" w:rsidRDefault="00740999" w:rsidP="0064717D">
            <w:pPr>
              <w:pStyle w:val="newstyle"/>
              <w:rPr>
                <w:noProof/>
              </w:rPr>
            </w:pPr>
            <w:r w:rsidRPr="00DD2823">
              <w:rPr>
                <w:noProof/>
              </w:rPr>
              <w:t xml:space="preserve">Limited </w:t>
            </w:r>
            <w:r w:rsidR="0009772F" w:rsidRPr="00DD2823">
              <w:rPr>
                <w:noProof/>
              </w:rPr>
              <w:t xml:space="preserve">[Company] </w:t>
            </w:r>
          </w:p>
        </w:tc>
      </w:tr>
      <w:tr w:rsidR="00AF1AE8" w:rsidRPr="00DD2823" w14:paraId="478A8D3B" w14:textId="77777777" w:rsidTr="005D071A">
        <w:tc>
          <w:tcPr>
            <w:tcW w:w="2221" w:type="dxa"/>
          </w:tcPr>
          <w:p w14:paraId="0CD0191B" w14:textId="2BAF8988" w:rsidR="00AF1AE8" w:rsidRPr="00DD2823" w:rsidRDefault="00AF1AE8" w:rsidP="0064717D">
            <w:pPr>
              <w:pStyle w:val="newstyle"/>
            </w:pPr>
            <w:r w:rsidRPr="00DD2823">
              <w:t>OECD</w:t>
            </w:r>
          </w:p>
        </w:tc>
        <w:tc>
          <w:tcPr>
            <w:tcW w:w="8579" w:type="dxa"/>
          </w:tcPr>
          <w:p w14:paraId="265FE2BF" w14:textId="7EA07C8D" w:rsidR="00AF1AE8" w:rsidRPr="00DD2823" w:rsidRDefault="00AF1AE8" w:rsidP="0064717D">
            <w:pPr>
              <w:pStyle w:val="newstyle"/>
              <w:rPr>
                <w:noProof/>
              </w:rPr>
            </w:pPr>
            <w:r w:rsidRPr="00DD2823">
              <w:rPr>
                <w:noProof/>
              </w:rPr>
              <w:t>Organisation for Economic Co-operation and Development</w:t>
            </w:r>
          </w:p>
        </w:tc>
      </w:tr>
      <w:tr w:rsidR="00DF0FC9" w:rsidRPr="00DD2823" w14:paraId="31954A98" w14:textId="77777777" w:rsidTr="005D071A">
        <w:tc>
          <w:tcPr>
            <w:tcW w:w="2221" w:type="dxa"/>
          </w:tcPr>
          <w:p w14:paraId="4CBDCD17" w14:textId="77777777" w:rsidR="00DF0FC9" w:rsidRPr="00DD2823" w:rsidRDefault="00DF0FC9" w:rsidP="0064717D">
            <w:pPr>
              <w:pStyle w:val="newstyle"/>
              <w:rPr>
                <w:noProof/>
              </w:rPr>
            </w:pPr>
            <w:r w:rsidRPr="00DD2823">
              <w:t>OPD</w:t>
            </w:r>
          </w:p>
        </w:tc>
        <w:tc>
          <w:tcPr>
            <w:tcW w:w="8579" w:type="dxa"/>
          </w:tcPr>
          <w:p w14:paraId="2871D215" w14:textId="77777777" w:rsidR="00DF0FC9" w:rsidRPr="00DD2823" w:rsidRDefault="00DF0FC9" w:rsidP="0064717D">
            <w:pPr>
              <w:pStyle w:val="newstyle"/>
              <w:rPr>
                <w:noProof/>
              </w:rPr>
            </w:pPr>
            <w:r w:rsidRPr="00DD2823">
              <w:rPr>
                <w:noProof/>
              </w:rPr>
              <w:t>Once Per Day [Delivery Model]</w:t>
            </w:r>
          </w:p>
        </w:tc>
      </w:tr>
      <w:tr w:rsidR="00740999" w:rsidRPr="00DD2823" w14:paraId="7784719A" w14:textId="77777777" w:rsidTr="005D071A">
        <w:tc>
          <w:tcPr>
            <w:tcW w:w="2221" w:type="dxa"/>
          </w:tcPr>
          <w:p w14:paraId="2D275B7A" w14:textId="5EAFA06C" w:rsidR="00740999" w:rsidRPr="00DD2823" w:rsidRDefault="002E583C" w:rsidP="0064717D">
            <w:pPr>
              <w:pStyle w:val="newstyle"/>
            </w:pPr>
            <w:r w:rsidRPr="00DD2823">
              <w:t>PEFC</w:t>
            </w:r>
          </w:p>
        </w:tc>
        <w:tc>
          <w:tcPr>
            <w:tcW w:w="8579" w:type="dxa"/>
          </w:tcPr>
          <w:p w14:paraId="59ED167C" w14:textId="37C14418" w:rsidR="00740999" w:rsidRPr="00DD2823" w:rsidRDefault="00B468C0" w:rsidP="0064717D">
            <w:pPr>
              <w:pStyle w:val="newstyle"/>
              <w:rPr>
                <w:noProof/>
              </w:rPr>
            </w:pPr>
            <w:r w:rsidRPr="00DD2823">
              <w:rPr>
                <w:noProof/>
              </w:rPr>
              <w:t>Programme for the Endorsement of Forest Certification</w:t>
            </w:r>
          </w:p>
        </w:tc>
      </w:tr>
      <w:tr w:rsidR="00F85A38" w:rsidRPr="00DD2823" w14:paraId="1951E05D" w14:textId="77777777" w:rsidTr="005D071A">
        <w:tc>
          <w:tcPr>
            <w:tcW w:w="2221" w:type="dxa"/>
          </w:tcPr>
          <w:p w14:paraId="6982690D" w14:textId="18B4B339" w:rsidR="00F85A38" w:rsidRPr="00DD2823" w:rsidRDefault="00F85A38" w:rsidP="0064717D">
            <w:pPr>
              <w:pStyle w:val="newstyle"/>
              <w:rPr>
                <w:noProof/>
              </w:rPr>
            </w:pPr>
            <w:r>
              <w:rPr>
                <w:noProof/>
              </w:rPr>
              <w:t>PESTLE</w:t>
            </w:r>
          </w:p>
        </w:tc>
        <w:tc>
          <w:tcPr>
            <w:tcW w:w="8579" w:type="dxa"/>
          </w:tcPr>
          <w:p w14:paraId="4B04FC5A" w14:textId="4479243A" w:rsidR="00F85A38" w:rsidRPr="00DD2823" w:rsidRDefault="00F85A38" w:rsidP="0064717D">
            <w:pPr>
              <w:pStyle w:val="newstyle"/>
              <w:rPr>
                <w:noProof/>
              </w:rPr>
            </w:pPr>
            <w:r>
              <w:rPr>
                <w:noProof/>
              </w:rPr>
              <w:t xml:space="preserve">Political, Environmental, </w:t>
            </w:r>
            <w:r w:rsidR="00FE5398">
              <w:rPr>
                <w:noProof/>
              </w:rPr>
              <w:t>Strategic, Technological, Legal, Environmental</w:t>
            </w:r>
          </w:p>
        </w:tc>
      </w:tr>
      <w:tr w:rsidR="00DF0FC9" w:rsidRPr="00DD2823" w14:paraId="4EDE1DFC" w14:textId="77777777" w:rsidTr="005D071A">
        <w:tc>
          <w:tcPr>
            <w:tcW w:w="2221" w:type="dxa"/>
          </w:tcPr>
          <w:p w14:paraId="475B7053" w14:textId="77777777" w:rsidR="00DF0FC9" w:rsidRPr="00DD2823" w:rsidRDefault="00DF0FC9" w:rsidP="0064717D">
            <w:pPr>
              <w:pStyle w:val="newstyle"/>
              <w:rPr>
                <w:noProof/>
              </w:rPr>
            </w:pPr>
            <w:r w:rsidRPr="00DD2823">
              <w:rPr>
                <w:noProof/>
              </w:rPr>
              <w:t>RAG</w:t>
            </w:r>
          </w:p>
        </w:tc>
        <w:tc>
          <w:tcPr>
            <w:tcW w:w="8579" w:type="dxa"/>
          </w:tcPr>
          <w:p w14:paraId="19F10875" w14:textId="77777777" w:rsidR="00DF0FC9" w:rsidRPr="00DD2823" w:rsidRDefault="00DF0FC9" w:rsidP="0064717D">
            <w:pPr>
              <w:pStyle w:val="newstyle"/>
              <w:rPr>
                <w:noProof/>
              </w:rPr>
            </w:pPr>
            <w:r w:rsidRPr="00DD2823">
              <w:rPr>
                <w:noProof/>
              </w:rPr>
              <w:t>Red Amber Green [Traffic Light System od Operations]</w:t>
            </w:r>
          </w:p>
        </w:tc>
      </w:tr>
      <w:tr w:rsidR="00DA7DE7" w:rsidRPr="00DD2823" w14:paraId="34057D00" w14:textId="77777777" w:rsidTr="005D071A">
        <w:tc>
          <w:tcPr>
            <w:tcW w:w="2221" w:type="dxa"/>
          </w:tcPr>
          <w:p w14:paraId="4CDBA191" w14:textId="48AF2CA1" w:rsidR="00DA7DE7" w:rsidRPr="00DD2823" w:rsidRDefault="00DA7DE7" w:rsidP="0064717D">
            <w:pPr>
              <w:pStyle w:val="newstyle"/>
              <w:rPr>
                <w:noProof/>
              </w:rPr>
            </w:pPr>
            <w:r w:rsidRPr="00DD2823">
              <w:rPr>
                <w:noProof/>
              </w:rPr>
              <w:t>SME</w:t>
            </w:r>
          </w:p>
        </w:tc>
        <w:tc>
          <w:tcPr>
            <w:tcW w:w="8579" w:type="dxa"/>
          </w:tcPr>
          <w:p w14:paraId="20D2048E" w14:textId="0A9E8CEE" w:rsidR="00DA7DE7" w:rsidRPr="00DD2823" w:rsidRDefault="00DA7DE7" w:rsidP="0064717D">
            <w:pPr>
              <w:pStyle w:val="newstyle"/>
              <w:rPr>
                <w:noProof/>
              </w:rPr>
            </w:pPr>
            <w:r w:rsidRPr="00DD2823">
              <w:rPr>
                <w:noProof/>
              </w:rPr>
              <w:t>Small to Medium Enterprise [Organisation</w:t>
            </w:r>
          </w:p>
        </w:tc>
      </w:tr>
      <w:tr w:rsidR="00323FBE" w:rsidRPr="00DD2823" w14:paraId="31E9EC6B" w14:textId="77777777" w:rsidTr="005D071A">
        <w:tc>
          <w:tcPr>
            <w:tcW w:w="2221" w:type="dxa"/>
          </w:tcPr>
          <w:p w14:paraId="255AC023" w14:textId="74CE9149" w:rsidR="00323FBE" w:rsidRDefault="00323FBE" w:rsidP="0064717D">
            <w:pPr>
              <w:pStyle w:val="newstyle"/>
              <w:rPr>
                <w:noProof/>
              </w:rPr>
            </w:pPr>
            <w:r>
              <w:rPr>
                <w:noProof/>
              </w:rPr>
              <w:t>SOP</w:t>
            </w:r>
          </w:p>
        </w:tc>
        <w:tc>
          <w:tcPr>
            <w:tcW w:w="8579" w:type="dxa"/>
          </w:tcPr>
          <w:p w14:paraId="2589C8D2" w14:textId="6B4ED4C6" w:rsidR="00323FBE" w:rsidRDefault="000876C7" w:rsidP="0064717D">
            <w:pPr>
              <w:pStyle w:val="newstyle"/>
              <w:rPr>
                <w:noProof/>
              </w:rPr>
            </w:pPr>
            <w:r>
              <w:rPr>
                <w:noProof/>
              </w:rPr>
              <w:t>Standard Operating Procedures</w:t>
            </w:r>
          </w:p>
        </w:tc>
      </w:tr>
      <w:tr w:rsidR="00627D6C" w:rsidRPr="00DD2823" w14:paraId="5FEA9B69" w14:textId="77777777" w:rsidTr="005D071A">
        <w:tc>
          <w:tcPr>
            <w:tcW w:w="2221" w:type="dxa"/>
          </w:tcPr>
          <w:p w14:paraId="4E10D33E" w14:textId="0D461672" w:rsidR="00627D6C" w:rsidRPr="00DD2823" w:rsidRDefault="00627D6C" w:rsidP="0064717D">
            <w:pPr>
              <w:pStyle w:val="newstyle"/>
              <w:rPr>
                <w:noProof/>
              </w:rPr>
            </w:pPr>
            <w:r>
              <w:rPr>
                <w:noProof/>
              </w:rPr>
              <w:t>SWOT</w:t>
            </w:r>
          </w:p>
        </w:tc>
        <w:tc>
          <w:tcPr>
            <w:tcW w:w="8579" w:type="dxa"/>
          </w:tcPr>
          <w:p w14:paraId="7684CE48" w14:textId="1F156E64" w:rsidR="00627D6C" w:rsidRPr="00DD2823" w:rsidRDefault="00627D6C" w:rsidP="0064717D">
            <w:pPr>
              <w:pStyle w:val="newstyle"/>
              <w:rPr>
                <w:noProof/>
              </w:rPr>
            </w:pPr>
            <w:r>
              <w:rPr>
                <w:noProof/>
              </w:rPr>
              <w:t>Strengths, Weaknesses, Opportunities, Threats</w:t>
            </w:r>
          </w:p>
        </w:tc>
      </w:tr>
      <w:tr w:rsidR="00DF0FC9" w:rsidRPr="00DD2823" w14:paraId="50A7F748" w14:textId="77777777" w:rsidTr="005D071A">
        <w:tc>
          <w:tcPr>
            <w:tcW w:w="2221" w:type="dxa"/>
          </w:tcPr>
          <w:p w14:paraId="3A313034" w14:textId="77777777" w:rsidR="00DF0FC9" w:rsidRPr="00DD2823" w:rsidRDefault="00DF0FC9" w:rsidP="0064717D">
            <w:pPr>
              <w:pStyle w:val="newstyle"/>
              <w:rPr>
                <w:noProof/>
              </w:rPr>
            </w:pPr>
            <w:r w:rsidRPr="00DD2823">
              <w:rPr>
                <w:noProof/>
              </w:rPr>
              <w:t>T&amp;C’s</w:t>
            </w:r>
          </w:p>
        </w:tc>
        <w:tc>
          <w:tcPr>
            <w:tcW w:w="8579" w:type="dxa"/>
          </w:tcPr>
          <w:p w14:paraId="0C1304B3" w14:textId="77777777" w:rsidR="00DF0FC9" w:rsidRPr="00DD2823" w:rsidRDefault="00DF0FC9" w:rsidP="0064717D">
            <w:pPr>
              <w:pStyle w:val="newstyle"/>
              <w:rPr>
                <w:noProof/>
              </w:rPr>
            </w:pPr>
            <w:r w:rsidRPr="00DD2823">
              <w:rPr>
                <w:noProof/>
              </w:rPr>
              <w:t>Terms and Conditions</w:t>
            </w:r>
          </w:p>
        </w:tc>
      </w:tr>
      <w:tr w:rsidR="00F85A38" w:rsidRPr="00DD2823" w14:paraId="23678762" w14:textId="77777777" w:rsidTr="005D071A">
        <w:tc>
          <w:tcPr>
            <w:tcW w:w="2221" w:type="dxa"/>
          </w:tcPr>
          <w:p w14:paraId="75D5E421" w14:textId="1F2446E1" w:rsidR="00F85A38" w:rsidRPr="00DD2823" w:rsidRDefault="00F85A38" w:rsidP="0064717D">
            <w:pPr>
              <w:pStyle w:val="newstyle"/>
              <w:rPr>
                <w:noProof/>
              </w:rPr>
            </w:pPr>
            <w:r>
              <w:rPr>
                <w:noProof/>
              </w:rPr>
              <w:t>TOWS</w:t>
            </w:r>
          </w:p>
        </w:tc>
        <w:tc>
          <w:tcPr>
            <w:tcW w:w="8579" w:type="dxa"/>
          </w:tcPr>
          <w:p w14:paraId="299DBCFA" w14:textId="610716B3" w:rsidR="00F85A38" w:rsidRPr="00DD2823" w:rsidRDefault="00F85A38" w:rsidP="0064717D">
            <w:pPr>
              <w:pStyle w:val="newstyle"/>
              <w:rPr>
                <w:noProof/>
              </w:rPr>
            </w:pPr>
            <w:r>
              <w:rPr>
                <w:noProof/>
              </w:rPr>
              <w:t>Threats, Opportunities, Weaknesses, Threats</w:t>
            </w:r>
          </w:p>
        </w:tc>
      </w:tr>
      <w:tr w:rsidR="00F85A38" w:rsidRPr="00DD2823" w14:paraId="226EB610" w14:textId="77777777" w:rsidTr="005D071A">
        <w:tc>
          <w:tcPr>
            <w:tcW w:w="2221" w:type="dxa"/>
          </w:tcPr>
          <w:p w14:paraId="4BD215B2" w14:textId="4F312DE4" w:rsidR="00F85A38" w:rsidRPr="00DD2823" w:rsidRDefault="00F85A38" w:rsidP="0064717D">
            <w:pPr>
              <w:pStyle w:val="newstyle"/>
              <w:rPr>
                <w:noProof/>
              </w:rPr>
            </w:pPr>
            <w:r w:rsidRPr="00DD2823">
              <w:rPr>
                <w:noProof/>
              </w:rPr>
              <w:t>VRIO</w:t>
            </w:r>
          </w:p>
        </w:tc>
        <w:tc>
          <w:tcPr>
            <w:tcW w:w="8579" w:type="dxa"/>
          </w:tcPr>
          <w:p w14:paraId="559724E1" w14:textId="53783A59" w:rsidR="00F85A38" w:rsidRPr="00DD2823" w:rsidRDefault="00F85A38" w:rsidP="0064717D">
            <w:pPr>
              <w:pStyle w:val="newstyle"/>
              <w:rPr>
                <w:noProof/>
              </w:rPr>
            </w:pPr>
            <w:r w:rsidRPr="00DD2823">
              <w:rPr>
                <w:noProof/>
              </w:rPr>
              <w:t>Valuable, Rare, Immitable, Organised</w:t>
            </w:r>
          </w:p>
        </w:tc>
      </w:tr>
      <w:tr w:rsidR="00F85A38" w:rsidRPr="00DD2823" w14:paraId="1BAB6F67" w14:textId="77777777" w:rsidTr="005D071A">
        <w:tc>
          <w:tcPr>
            <w:tcW w:w="2221" w:type="dxa"/>
          </w:tcPr>
          <w:p w14:paraId="56C65E18" w14:textId="77777777" w:rsidR="00F85A38" w:rsidRPr="00DD2823" w:rsidRDefault="00F85A38" w:rsidP="0064717D">
            <w:pPr>
              <w:pStyle w:val="newstyle"/>
              <w:rPr>
                <w:noProof/>
              </w:rPr>
            </w:pPr>
            <w:r w:rsidRPr="00DD2823">
              <w:rPr>
                <w:noProof/>
              </w:rPr>
              <w:t>VUCA</w:t>
            </w:r>
          </w:p>
        </w:tc>
        <w:tc>
          <w:tcPr>
            <w:tcW w:w="8579" w:type="dxa"/>
          </w:tcPr>
          <w:p w14:paraId="1314AFDD" w14:textId="77777777" w:rsidR="00F85A38" w:rsidRPr="00DD2823" w:rsidRDefault="00F85A38" w:rsidP="0064717D">
            <w:pPr>
              <w:pStyle w:val="newstyle"/>
              <w:rPr>
                <w:noProof/>
              </w:rPr>
            </w:pPr>
            <w:r w:rsidRPr="00DD2823">
              <w:rPr>
                <w:noProof/>
              </w:rPr>
              <w:t xml:space="preserve">Volatile, Uncertain, Complex, Ambiguous </w:t>
            </w:r>
          </w:p>
        </w:tc>
      </w:tr>
    </w:tbl>
    <w:p w14:paraId="64321293" w14:textId="77777777" w:rsidR="0020300A" w:rsidRPr="00DD2823" w:rsidRDefault="0020300A" w:rsidP="00DD2823">
      <w:pPr>
        <w:spacing w:line="276" w:lineRule="auto"/>
        <w:jc w:val="both"/>
        <w:rPr>
          <w:rFonts w:asciiTheme="minorHAnsi" w:hAnsiTheme="minorHAnsi" w:cstheme="minorHAnsi"/>
          <w:b/>
          <w:bCs/>
          <w:color w:val="FF0000"/>
        </w:rPr>
      </w:pPr>
    </w:p>
    <w:p w14:paraId="0FBBC2EB" w14:textId="0E347006" w:rsidR="00A94263" w:rsidRPr="00A94263" w:rsidRDefault="00A94263">
      <w:pPr>
        <w:spacing w:after="160" w:line="259" w:lineRule="auto"/>
        <w:rPr>
          <w:rFonts w:cs="Arial"/>
          <w:szCs w:val="22"/>
        </w:rPr>
      </w:pPr>
      <w:r>
        <w:rPr>
          <w:rFonts w:cs="Arial"/>
          <w:szCs w:val="22"/>
        </w:rPr>
        <w:t>Word count: 5460</w:t>
      </w:r>
      <w:r w:rsidR="0020300A">
        <w:rPr>
          <w:rFonts w:cs="Arial"/>
          <w:szCs w:val="22"/>
        </w:rPr>
        <w:br w:type="page"/>
      </w:r>
    </w:p>
    <w:p w14:paraId="4FB4B3D1" w14:textId="6732772C" w:rsidR="000F41FC" w:rsidRPr="00DF086B" w:rsidRDefault="002E0439" w:rsidP="00DF086B">
      <w:pPr>
        <w:pStyle w:val="Heading1"/>
        <w:rPr>
          <w:rFonts w:cs="Arial"/>
          <w:szCs w:val="22"/>
        </w:rPr>
      </w:pPr>
      <w:bookmarkStart w:id="5" w:name="_Toc65523088"/>
      <w:r w:rsidRPr="00DF086B">
        <w:rPr>
          <w:rFonts w:cs="Arial"/>
          <w:szCs w:val="22"/>
        </w:rPr>
        <w:lastRenderedPageBreak/>
        <w:t>Introduction</w:t>
      </w:r>
      <w:r w:rsidR="00DF0FC9" w:rsidRPr="00DF086B">
        <w:rPr>
          <w:rFonts w:cs="Arial"/>
          <w:szCs w:val="22"/>
        </w:rPr>
        <w:t xml:space="preserve"> – Strategic Management for Small to Medium Enterprises</w:t>
      </w:r>
      <w:bookmarkEnd w:id="5"/>
      <w:r w:rsidR="004A3FF1">
        <w:rPr>
          <w:rFonts w:cs="Arial"/>
          <w:szCs w:val="22"/>
        </w:rPr>
        <w:t xml:space="preserve"> </w:t>
      </w:r>
      <w:r w:rsidR="004A3FF1" w:rsidRPr="004A3FF1">
        <w:rPr>
          <w:rFonts w:cs="Arial"/>
          <w:color w:val="FF0000"/>
          <w:szCs w:val="22"/>
        </w:rPr>
        <w:t>[HEADING 1]</w:t>
      </w:r>
    </w:p>
    <w:p w14:paraId="3CD3A5B9" w14:textId="4851255F" w:rsidR="00896B7C" w:rsidRPr="00DF086B" w:rsidRDefault="00A81557" w:rsidP="00DF086B">
      <w:pPr>
        <w:rPr>
          <w:rFonts w:cs="Arial"/>
          <w:szCs w:val="22"/>
        </w:rPr>
      </w:pPr>
      <w:r w:rsidRPr="00DF086B">
        <w:rPr>
          <w:rFonts w:cs="Arial"/>
          <w:szCs w:val="22"/>
        </w:rPr>
        <w:t xml:space="preserve">According to the </w:t>
      </w:r>
      <w:r w:rsidR="00AF1AE8" w:rsidRPr="00DF086B">
        <w:rPr>
          <w:rFonts w:cs="Arial"/>
          <w:szCs w:val="22"/>
        </w:rPr>
        <w:t>Organisation for Economic Co-operation and Development (</w:t>
      </w:r>
      <w:r w:rsidRPr="00DF086B">
        <w:rPr>
          <w:rFonts w:cs="Arial"/>
          <w:szCs w:val="22"/>
        </w:rPr>
        <w:t>OECD</w:t>
      </w:r>
      <w:r w:rsidR="00AF1AE8" w:rsidRPr="00DF086B">
        <w:rPr>
          <w:rFonts w:cs="Arial"/>
          <w:szCs w:val="22"/>
        </w:rPr>
        <w:t xml:space="preserve">, </w:t>
      </w:r>
      <w:r w:rsidR="00B46892" w:rsidRPr="00DF086B">
        <w:rPr>
          <w:rFonts w:cs="Arial"/>
          <w:szCs w:val="22"/>
        </w:rPr>
        <w:t>2005)</w:t>
      </w:r>
      <w:r w:rsidR="00896B7C" w:rsidRPr="00DF086B">
        <w:rPr>
          <w:rFonts w:cs="Arial"/>
          <w:szCs w:val="22"/>
        </w:rPr>
        <w:t>, s</w:t>
      </w:r>
      <w:r w:rsidR="000F41FC" w:rsidRPr="00DF086B">
        <w:rPr>
          <w:rFonts w:cs="Arial"/>
          <w:szCs w:val="22"/>
        </w:rPr>
        <w:t>mall and medium-sized enterprises (SME</w:t>
      </w:r>
      <w:r w:rsidR="0022330D" w:rsidRPr="00DF086B">
        <w:rPr>
          <w:rFonts w:cs="Arial"/>
          <w:szCs w:val="22"/>
        </w:rPr>
        <w:t>’</w:t>
      </w:r>
      <w:r w:rsidR="000F41FC" w:rsidRPr="00DF086B">
        <w:rPr>
          <w:rFonts w:cs="Arial"/>
          <w:szCs w:val="22"/>
        </w:rPr>
        <w:t>s) are non-subsidiary, independent firms employ</w:t>
      </w:r>
      <w:r w:rsidR="00896B7C" w:rsidRPr="00DF086B">
        <w:rPr>
          <w:rFonts w:cs="Arial"/>
          <w:szCs w:val="22"/>
        </w:rPr>
        <w:t>ing</w:t>
      </w:r>
      <w:r w:rsidR="000F41FC" w:rsidRPr="00DF086B">
        <w:rPr>
          <w:rFonts w:cs="Arial"/>
          <w:szCs w:val="22"/>
        </w:rPr>
        <w:t xml:space="preserve"> fewer than </w:t>
      </w:r>
      <w:r w:rsidR="00896B7C" w:rsidRPr="00DF086B">
        <w:rPr>
          <w:rFonts w:cs="Arial"/>
          <w:szCs w:val="22"/>
        </w:rPr>
        <w:t xml:space="preserve">250 employees, the number </w:t>
      </w:r>
      <w:r w:rsidR="0022330D" w:rsidRPr="00DF086B">
        <w:rPr>
          <w:rFonts w:cs="Arial"/>
          <w:szCs w:val="22"/>
        </w:rPr>
        <w:t>varying</w:t>
      </w:r>
      <w:r w:rsidR="00896B7C" w:rsidRPr="00DF086B">
        <w:rPr>
          <w:rFonts w:cs="Arial"/>
          <w:szCs w:val="22"/>
        </w:rPr>
        <w:t xml:space="preserve"> across </w:t>
      </w:r>
      <w:r w:rsidR="00BC49CA" w:rsidRPr="00DF086B">
        <w:rPr>
          <w:rFonts w:cs="Arial"/>
          <w:szCs w:val="22"/>
        </w:rPr>
        <w:t>countries</w:t>
      </w:r>
      <w:r w:rsidR="0022330D" w:rsidRPr="00DF086B">
        <w:rPr>
          <w:rFonts w:cs="Arial"/>
          <w:szCs w:val="22"/>
        </w:rPr>
        <w:t xml:space="preserve">, </w:t>
      </w:r>
      <w:r w:rsidR="005260C6" w:rsidRPr="00DF086B">
        <w:rPr>
          <w:rFonts w:cs="Arial"/>
          <w:szCs w:val="22"/>
        </w:rPr>
        <w:t>however within</w:t>
      </w:r>
      <w:r w:rsidR="00896B7C" w:rsidRPr="00DF086B">
        <w:rPr>
          <w:rFonts w:cs="Arial"/>
          <w:szCs w:val="22"/>
        </w:rPr>
        <w:t xml:space="preserve"> the U</w:t>
      </w:r>
      <w:r w:rsidR="0035750E" w:rsidRPr="00DF086B">
        <w:rPr>
          <w:rFonts w:cs="Arial"/>
          <w:szCs w:val="22"/>
        </w:rPr>
        <w:t xml:space="preserve">nited </w:t>
      </w:r>
      <w:r w:rsidR="00896B7C" w:rsidRPr="00DF086B">
        <w:rPr>
          <w:rFonts w:cs="Arial"/>
          <w:szCs w:val="22"/>
        </w:rPr>
        <w:t>K</w:t>
      </w:r>
      <w:r w:rsidR="0035750E" w:rsidRPr="00DF086B">
        <w:rPr>
          <w:rFonts w:cs="Arial"/>
          <w:szCs w:val="22"/>
        </w:rPr>
        <w:t>ingdom</w:t>
      </w:r>
      <w:r w:rsidR="00896B7C" w:rsidRPr="00DF086B">
        <w:rPr>
          <w:rFonts w:cs="Arial"/>
          <w:szCs w:val="22"/>
        </w:rPr>
        <w:t xml:space="preserve"> the</w:t>
      </w:r>
      <w:r w:rsidR="00BC49CA" w:rsidRPr="00DF086B">
        <w:rPr>
          <w:rFonts w:cs="Arial"/>
          <w:szCs w:val="22"/>
        </w:rPr>
        <w:t xml:space="preserve"> upper limit </w:t>
      </w:r>
      <w:r w:rsidR="00896B7C" w:rsidRPr="00DF086B">
        <w:rPr>
          <w:rFonts w:cs="Arial"/>
          <w:szCs w:val="22"/>
        </w:rPr>
        <w:t>i</w:t>
      </w:r>
      <w:r w:rsidR="00BC49CA" w:rsidRPr="00DF086B">
        <w:rPr>
          <w:rFonts w:cs="Arial"/>
          <w:szCs w:val="22"/>
        </w:rPr>
        <w:t>s 25</w:t>
      </w:r>
      <w:r w:rsidR="0022330D" w:rsidRPr="00DF086B">
        <w:rPr>
          <w:rFonts w:cs="Arial"/>
          <w:szCs w:val="22"/>
        </w:rPr>
        <w:t>.</w:t>
      </w:r>
    </w:p>
    <w:p w14:paraId="0A68DB58" w14:textId="73B36F38" w:rsidR="00BC49CA" w:rsidRPr="00DF086B" w:rsidRDefault="00BC49CA" w:rsidP="00DF086B">
      <w:pPr>
        <w:rPr>
          <w:rFonts w:cs="Arial"/>
          <w:szCs w:val="22"/>
        </w:rPr>
      </w:pPr>
    </w:p>
    <w:p w14:paraId="54B01C31" w14:textId="768E2273" w:rsidR="00045522" w:rsidRPr="00DF086B" w:rsidRDefault="00932266" w:rsidP="00DF086B">
      <w:pPr>
        <w:rPr>
          <w:rFonts w:cs="Arial"/>
          <w:szCs w:val="22"/>
        </w:rPr>
      </w:pPr>
      <w:r w:rsidRPr="00DF086B">
        <w:rPr>
          <w:rFonts w:cs="Arial"/>
          <w:szCs w:val="22"/>
        </w:rPr>
        <w:t>Broadleaf</w:t>
      </w:r>
      <w:r w:rsidR="000D2C01" w:rsidRPr="00DF086B">
        <w:rPr>
          <w:rFonts w:cs="Arial"/>
          <w:szCs w:val="22"/>
        </w:rPr>
        <w:t xml:space="preserve"> Timber</w:t>
      </w:r>
      <w:r w:rsidR="007F4849" w:rsidRPr="00DF086B">
        <w:rPr>
          <w:rFonts w:cs="Arial"/>
          <w:szCs w:val="22"/>
        </w:rPr>
        <w:t xml:space="preserve"> </w:t>
      </w:r>
      <w:r w:rsidR="00740999" w:rsidRPr="00DF086B">
        <w:rPr>
          <w:rFonts w:cs="Arial"/>
          <w:szCs w:val="22"/>
        </w:rPr>
        <w:t>Ltd</w:t>
      </w:r>
      <w:r w:rsidR="000D2C01" w:rsidRPr="00DF086B">
        <w:rPr>
          <w:rFonts w:cs="Arial"/>
          <w:szCs w:val="22"/>
        </w:rPr>
        <w:t xml:space="preserve"> (Broadleaf)</w:t>
      </w:r>
      <w:r w:rsidR="0040401C" w:rsidRPr="00DF086B">
        <w:rPr>
          <w:rFonts w:cs="Arial"/>
          <w:szCs w:val="22"/>
        </w:rPr>
        <w:t xml:space="preserve"> is an SME situated in West Wales offering bespoke, high quality</w:t>
      </w:r>
      <w:r w:rsidR="00D3187B" w:rsidRPr="00DF086B">
        <w:rPr>
          <w:rFonts w:cs="Arial"/>
          <w:szCs w:val="22"/>
        </w:rPr>
        <w:t>, sustainable</w:t>
      </w:r>
      <w:r w:rsidR="0040401C" w:rsidRPr="00DF086B">
        <w:rPr>
          <w:rFonts w:cs="Arial"/>
          <w:szCs w:val="22"/>
        </w:rPr>
        <w:t xml:space="preserve"> </w:t>
      </w:r>
      <w:r w:rsidR="00D3187B" w:rsidRPr="00DF086B">
        <w:rPr>
          <w:rFonts w:cs="Arial"/>
          <w:szCs w:val="22"/>
        </w:rPr>
        <w:t>real wood products, ranging from floors to doors and joinery, to commercial and domestic clients</w:t>
      </w:r>
      <w:r w:rsidR="0035750E" w:rsidRPr="00DF086B">
        <w:rPr>
          <w:rFonts w:cs="Arial"/>
          <w:szCs w:val="22"/>
        </w:rPr>
        <w:t xml:space="preserve"> (</w:t>
      </w:r>
      <w:r w:rsidR="000D2C01" w:rsidRPr="00DF086B">
        <w:rPr>
          <w:rFonts w:cs="Arial"/>
          <w:color w:val="000000"/>
          <w:szCs w:val="22"/>
          <w:shd w:val="clear" w:color="auto" w:fill="FFFFFF"/>
        </w:rPr>
        <w:t>Broadleaf,</w:t>
      </w:r>
      <w:r w:rsidR="0035750E" w:rsidRPr="00DF086B">
        <w:rPr>
          <w:rFonts w:cs="Arial"/>
          <w:color w:val="000000"/>
          <w:szCs w:val="22"/>
          <w:shd w:val="clear" w:color="auto" w:fill="FFFFFF"/>
        </w:rPr>
        <w:t xml:space="preserve"> 2021)</w:t>
      </w:r>
      <w:r w:rsidR="00381C81" w:rsidRPr="00DF086B">
        <w:rPr>
          <w:rFonts w:cs="Arial"/>
          <w:color w:val="000000"/>
          <w:szCs w:val="22"/>
          <w:shd w:val="clear" w:color="auto" w:fill="FFFFFF"/>
        </w:rPr>
        <w:t>.</w:t>
      </w:r>
      <w:r w:rsidR="00381C81" w:rsidRPr="00DF086B">
        <w:rPr>
          <w:rFonts w:cs="Arial"/>
          <w:szCs w:val="22"/>
        </w:rPr>
        <w:t xml:space="preserve">  </w:t>
      </w:r>
      <w:r w:rsidR="00991123" w:rsidRPr="00DF086B">
        <w:rPr>
          <w:rFonts w:cs="Arial"/>
          <w:szCs w:val="22"/>
        </w:rPr>
        <w:t xml:space="preserve">The recent impact of Covid-19 has resulted in </w:t>
      </w:r>
      <w:r w:rsidR="00F363B6" w:rsidRPr="00DF086B">
        <w:rPr>
          <w:rFonts w:cs="Arial"/>
          <w:szCs w:val="22"/>
        </w:rPr>
        <w:t>increased demand</w:t>
      </w:r>
      <w:r w:rsidR="00991123" w:rsidRPr="00DF086B">
        <w:rPr>
          <w:rFonts w:cs="Arial"/>
          <w:szCs w:val="22"/>
        </w:rPr>
        <w:t xml:space="preserve">, with many customers taking advantage of the </w:t>
      </w:r>
      <w:r w:rsidR="00677131" w:rsidRPr="00DF086B">
        <w:rPr>
          <w:rFonts w:cs="Arial"/>
          <w:szCs w:val="22"/>
        </w:rPr>
        <w:t xml:space="preserve">restrictions to improve, change or upgrade property. The </w:t>
      </w:r>
      <w:r w:rsidR="001F0143" w:rsidRPr="00DF086B">
        <w:rPr>
          <w:rFonts w:cs="Arial"/>
          <w:szCs w:val="22"/>
        </w:rPr>
        <w:t xml:space="preserve">resulting </w:t>
      </w:r>
      <w:r w:rsidR="00677131" w:rsidRPr="00DF086B">
        <w:rPr>
          <w:rFonts w:cs="Arial"/>
          <w:szCs w:val="22"/>
        </w:rPr>
        <w:t>impact in</w:t>
      </w:r>
      <w:r w:rsidR="00F84765" w:rsidRPr="00DF086B">
        <w:rPr>
          <w:rFonts w:cs="Arial"/>
          <w:szCs w:val="22"/>
        </w:rPr>
        <w:t xml:space="preserve"> increased workload, demand</w:t>
      </w:r>
      <w:r w:rsidR="001F0143" w:rsidRPr="00DF086B">
        <w:rPr>
          <w:rFonts w:cs="Arial"/>
          <w:szCs w:val="22"/>
        </w:rPr>
        <w:t xml:space="preserve">s on the organisation </w:t>
      </w:r>
      <w:r w:rsidR="00B93E6D" w:rsidRPr="00DF086B">
        <w:rPr>
          <w:rFonts w:cs="Arial"/>
          <w:szCs w:val="22"/>
        </w:rPr>
        <w:t>has occasioned</w:t>
      </w:r>
      <w:r w:rsidR="001F0143" w:rsidRPr="00DF086B">
        <w:rPr>
          <w:rFonts w:cs="Arial"/>
          <w:szCs w:val="22"/>
        </w:rPr>
        <w:t xml:space="preserve"> employing additional staff</w:t>
      </w:r>
      <w:r w:rsidR="00B93E6D" w:rsidRPr="00DF086B">
        <w:rPr>
          <w:rFonts w:cs="Arial"/>
          <w:szCs w:val="22"/>
        </w:rPr>
        <w:t xml:space="preserve">.  </w:t>
      </w:r>
    </w:p>
    <w:p w14:paraId="593FDC67" w14:textId="77777777" w:rsidR="00045522" w:rsidRPr="00DF086B" w:rsidRDefault="00045522" w:rsidP="00DF086B">
      <w:pPr>
        <w:rPr>
          <w:rFonts w:cs="Arial"/>
          <w:szCs w:val="22"/>
        </w:rPr>
      </w:pPr>
    </w:p>
    <w:p w14:paraId="4FD00644" w14:textId="5E35FC35" w:rsidR="00E1462B" w:rsidRPr="00DF086B" w:rsidRDefault="005260C6" w:rsidP="00DF086B">
      <w:pPr>
        <w:rPr>
          <w:rFonts w:cs="Arial"/>
          <w:szCs w:val="22"/>
        </w:rPr>
      </w:pPr>
      <w:r w:rsidRPr="00DF086B">
        <w:rPr>
          <w:rFonts w:cs="Arial"/>
          <w:szCs w:val="22"/>
        </w:rPr>
        <w:t>A</w:t>
      </w:r>
      <w:r w:rsidR="00580776" w:rsidRPr="00DF086B">
        <w:rPr>
          <w:rFonts w:cs="Arial"/>
          <w:szCs w:val="22"/>
        </w:rPr>
        <w:t xml:space="preserve">s </w:t>
      </w:r>
      <w:r w:rsidR="00C22D63" w:rsidRPr="00DF086B">
        <w:rPr>
          <w:rFonts w:cs="Arial"/>
          <w:szCs w:val="22"/>
        </w:rPr>
        <w:t>econom</w:t>
      </w:r>
      <w:r w:rsidR="003F7C9E" w:rsidRPr="00DF086B">
        <w:rPr>
          <w:rFonts w:cs="Arial"/>
          <w:szCs w:val="22"/>
        </w:rPr>
        <w:t>ies</w:t>
      </w:r>
      <w:r w:rsidR="00580776" w:rsidRPr="00DF086B">
        <w:rPr>
          <w:rFonts w:cs="Arial"/>
          <w:szCs w:val="22"/>
        </w:rPr>
        <w:t xml:space="preserve"> eme</w:t>
      </w:r>
      <w:r w:rsidR="00C22D63" w:rsidRPr="00DF086B">
        <w:rPr>
          <w:rFonts w:cs="Arial"/>
          <w:szCs w:val="22"/>
        </w:rPr>
        <w:t>r</w:t>
      </w:r>
      <w:r w:rsidR="00580776" w:rsidRPr="00DF086B">
        <w:rPr>
          <w:rFonts w:cs="Arial"/>
          <w:szCs w:val="22"/>
        </w:rPr>
        <w:t xml:space="preserve">ge from </w:t>
      </w:r>
      <w:r w:rsidRPr="00DF086B">
        <w:rPr>
          <w:rFonts w:cs="Arial"/>
          <w:szCs w:val="22"/>
        </w:rPr>
        <w:t>t</w:t>
      </w:r>
      <w:r w:rsidR="00EF5342" w:rsidRPr="00DF086B">
        <w:rPr>
          <w:rFonts w:cs="Arial"/>
          <w:szCs w:val="22"/>
        </w:rPr>
        <w:t>he Covid</w:t>
      </w:r>
      <w:r w:rsidR="00864664" w:rsidRPr="00DF086B">
        <w:rPr>
          <w:rFonts w:cs="Arial"/>
          <w:szCs w:val="22"/>
        </w:rPr>
        <w:t>-</w:t>
      </w:r>
      <w:r w:rsidR="00EF5342" w:rsidRPr="00DF086B">
        <w:rPr>
          <w:rFonts w:cs="Arial"/>
          <w:szCs w:val="22"/>
        </w:rPr>
        <w:t xml:space="preserve">19 </w:t>
      </w:r>
      <w:r w:rsidR="00C22D63" w:rsidRPr="00DF086B">
        <w:rPr>
          <w:rFonts w:cs="Arial"/>
          <w:szCs w:val="22"/>
        </w:rPr>
        <w:t>pandemic</w:t>
      </w:r>
      <w:r w:rsidR="00682B7E" w:rsidRPr="00DF086B">
        <w:rPr>
          <w:rFonts w:cs="Arial"/>
          <w:szCs w:val="22"/>
        </w:rPr>
        <w:t xml:space="preserve"> the company’s expectations</w:t>
      </w:r>
      <w:r w:rsidR="00045522" w:rsidRPr="00DF086B">
        <w:rPr>
          <w:rFonts w:cs="Arial"/>
          <w:szCs w:val="22"/>
        </w:rPr>
        <w:t xml:space="preserve"> </w:t>
      </w:r>
      <w:r w:rsidR="003734C8" w:rsidRPr="00DF086B">
        <w:rPr>
          <w:rFonts w:cs="Arial"/>
          <w:szCs w:val="22"/>
        </w:rPr>
        <w:t>whilst</w:t>
      </w:r>
      <w:r w:rsidR="00045522" w:rsidRPr="00DF086B">
        <w:rPr>
          <w:rFonts w:cs="Arial"/>
          <w:szCs w:val="22"/>
        </w:rPr>
        <w:t xml:space="preserve"> maintain</w:t>
      </w:r>
      <w:r w:rsidR="00165976" w:rsidRPr="00DF086B">
        <w:rPr>
          <w:rFonts w:cs="Arial"/>
          <w:szCs w:val="22"/>
        </w:rPr>
        <w:t>ing</w:t>
      </w:r>
      <w:r w:rsidR="00045522" w:rsidRPr="00DF086B">
        <w:rPr>
          <w:rFonts w:cs="Arial"/>
          <w:szCs w:val="22"/>
        </w:rPr>
        <w:t xml:space="preserve"> competitive advantages</w:t>
      </w:r>
      <w:r w:rsidR="00682B7E" w:rsidRPr="00DF086B">
        <w:rPr>
          <w:rFonts w:cs="Arial"/>
          <w:szCs w:val="22"/>
        </w:rPr>
        <w:t xml:space="preserve"> must be managed </w:t>
      </w:r>
      <w:r w:rsidR="006F3CBC" w:rsidRPr="00DF086B">
        <w:rPr>
          <w:rFonts w:cs="Arial"/>
          <w:szCs w:val="22"/>
        </w:rPr>
        <w:t xml:space="preserve">effectively </w:t>
      </w:r>
      <w:r w:rsidR="00682B7E" w:rsidRPr="00DF086B">
        <w:rPr>
          <w:rFonts w:cs="Arial"/>
          <w:szCs w:val="22"/>
        </w:rPr>
        <w:t xml:space="preserve">to ensure </w:t>
      </w:r>
      <w:r w:rsidR="006F3CBC" w:rsidRPr="00DF086B">
        <w:rPr>
          <w:rFonts w:cs="Arial"/>
          <w:szCs w:val="22"/>
        </w:rPr>
        <w:t xml:space="preserve">survival. </w:t>
      </w:r>
      <w:r w:rsidR="00741D8F" w:rsidRPr="00DF086B">
        <w:rPr>
          <w:rFonts w:cs="Arial"/>
          <w:szCs w:val="22"/>
        </w:rPr>
        <w:t xml:space="preserve">Executive decisions, </w:t>
      </w:r>
      <w:r w:rsidR="006374FB" w:rsidRPr="00DF086B">
        <w:rPr>
          <w:rFonts w:cs="Arial"/>
          <w:szCs w:val="22"/>
        </w:rPr>
        <w:t xml:space="preserve">engagement and deployment of </w:t>
      </w:r>
      <w:r w:rsidR="00741D8F" w:rsidRPr="00DF086B">
        <w:rPr>
          <w:rFonts w:cs="Arial"/>
          <w:szCs w:val="22"/>
        </w:rPr>
        <w:t xml:space="preserve">resources </w:t>
      </w:r>
      <w:r w:rsidR="006374FB" w:rsidRPr="00DF086B">
        <w:rPr>
          <w:rFonts w:cs="Arial"/>
          <w:szCs w:val="22"/>
        </w:rPr>
        <w:t xml:space="preserve">combined with strategic factors </w:t>
      </w:r>
      <w:r w:rsidR="00045522" w:rsidRPr="00DF086B">
        <w:rPr>
          <w:rFonts w:cs="Arial"/>
          <w:szCs w:val="22"/>
        </w:rPr>
        <w:t>and</w:t>
      </w:r>
      <w:r w:rsidR="005E3E32" w:rsidRPr="00DF086B">
        <w:rPr>
          <w:rFonts w:cs="Arial"/>
          <w:szCs w:val="22"/>
        </w:rPr>
        <w:t xml:space="preserve"> availability of</w:t>
      </w:r>
      <w:r w:rsidR="00045522" w:rsidRPr="00DF086B">
        <w:rPr>
          <w:rFonts w:cs="Arial"/>
          <w:szCs w:val="22"/>
        </w:rPr>
        <w:t xml:space="preserve"> resources </w:t>
      </w:r>
      <w:r w:rsidR="005E3E32" w:rsidRPr="00DF086B">
        <w:rPr>
          <w:rFonts w:cs="Arial"/>
          <w:szCs w:val="22"/>
        </w:rPr>
        <w:t>will drive management decisions (Oliver 1997).</w:t>
      </w:r>
      <w:r w:rsidR="00EF5342" w:rsidRPr="00DF086B">
        <w:rPr>
          <w:rFonts w:cs="Arial"/>
          <w:szCs w:val="22"/>
        </w:rPr>
        <w:t xml:space="preserve">  It is how the company manages these expectations coupled with </w:t>
      </w:r>
      <w:r w:rsidR="006F32B3" w:rsidRPr="00DF086B">
        <w:rPr>
          <w:rFonts w:cs="Arial"/>
          <w:szCs w:val="22"/>
        </w:rPr>
        <w:t xml:space="preserve">its ability to manage </w:t>
      </w:r>
      <w:r w:rsidR="003E7C40" w:rsidRPr="00DF086B">
        <w:rPr>
          <w:rFonts w:cs="Arial"/>
          <w:szCs w:val="22"/>
        </w:rPr>
        <w:t xml:space="preserve">dynamic </w:t>
      </w:r>
      <w:r w:rsidR="006F32B3" w:rsidRPr="00DF086B">
        <w:rPr>
          <w:rFonts w:cs="Arial"/>
          <w:szCs w:val="22"/>
        </w:rPr>
        <w:t>change that</w:t>
      </w:r>
      <w:r w:rsidR="002F358F" w:rsidRPr="00DF086B">
        <w:rPr>
          <w:rFonts w:cs="Arial"/>
          <w:szCs w:val="22"/>
        </w:rPr>
        <w:t xml:space="preserve"> will ultimately determine its future growth but potentially</w:t>
      </w:r>
      <w:r w:rsidR="00494A00" w:rsidRPr="00DF086B">
        <w:rPr>
          <w:rFonts w:cs="Arial"/>
          <w:szCs w:val="22"/>
        </w:rPr>
        <w:t xml:space="preserve"> and essentially,</w:t>
      </w:r>
      <w:r w:rsidR="002F358F" w:rsidRPr="00DF086B">
        <w:rPr>
          <w:rFonts w:cs="Arial"/>
          <w:szCs w:val="22"/>
        </w:rPr>
        <w:t xml:space="preserve"> survival.  A correct and properly identified</w:t>
      </w:r>
      <w:r w:rsidR="00D376AB" w:rsidRPr="00DF086B">
        <w:rPr>
          <w:rFonts w:cs="Arial"/>
          <w:szCs w:val="22"/>
        </w:rPr>
        <w:t xml:space="preserve">, </w:t>
      </w:r>
      <w:r w:rsidR="00240B5C" w:rsidRPr="00DF086B">
        <w:rPr>
          <w:rFonts w:cs="Arial"/>
          <w:szCs w:val="22"/>
        </w:rPr>
        <w:t>analysed,</w:t>
      </w:r>
      <w:r w:rsidR="00D376AB" w:rsidRPr="00DF086B">
        <w:rPr>
          <w:rFonts w:cs="Arial"/>
          <w:szCs w:val="22"/>
        </w:rPr>
        <w:t xml:space="preserve"> and implemented</w:t>
      </w:r>
      <w:r w:rsidR="002F358F" w:rsidRPr="00DF086B">
        <w:rPr>
          <w:rFonts w:cs="Arial"/>
          <w:szCs w:val="22"/>
        </w:rPr>
        <w:t xml:space="preserve"> </w:t>
      </w:r>
      <w:r w:rsidR="00D376AB" w:rsidRPr="00DF086B">
        <w:rPr>
          <w:rFonts w:cs="Arial"/>
          <w:szCs w:val="22"/>
        </w:rPr>
        <w:t xml:space="preserve">strategic approach </w:t>
      </w:r>
      <w:r w:rsidR="002F358F" w:rsidRPr="00DF086B">
        <w:rPr>
          <w:rFonts w:cs="Arial"/>
          <w:szCs w:val="22"/>
        </w:rPr>
        <w:t xml:space="preserve">will go some way towards ensuring </w:t>
      </w:r>
      <w:r w:rsidR="001E59F7" w:rsidRPr="00DF086B">
        <w:rPr>
          <w:rFonts w:cs="Arial"/>
          <w:szCs w:val="22"/>
        </w:rPr>
        <w:t>these criteria are satisfied</w:t>
      </w:r>
      <w:r w:rsidR="00CE2464" w:rsidRPr="00DF086B">
        <w:rPr>
          <w:rFonts w:cs="Arial"/>
          <w:szCs w:val="22"/>
        </w:rPr>
        <w:t xml:space="preserve"> (Kast, 1985)</w:t>
      </w:r>
      <w:r w:rsidR="001E59F7" w:rsidRPr="00DF086B">
        <w:rPr>
          <w:rFonts w:cs="Arial"/>
          <w:szCs w:val="22"/>
        </w:rPr>
        <w:t>.</w:t>
      </w:r>
    </w:p>
    <w:p w14:paraId="300E742A" w14:textId="34E7DB48" w:rsidR="00315FBC" w:rsidRPr="00DF086B" w:rsidRDefault="00315FBC" w:rsidP="00DF086B">
      <w:pPr>
        <w:pStyle w:val="Heading1"/>
        <w:rPr>
          <w:rFonts w:cs="Arial"/>
          <w:szCs w:val="22"/>
        </w:rPr>
      </w:pPr>
      <w:bookmarkStart w:id="6" w:name="_Toc65523089"/>
      <w:r w:rsidRPr="00DF086B">
        <w:rPr>
          <w:rFonts w:cs="Arial"/>
          <w:szCs w:val="22"/>
        </w:rPr>
        <w:t xml:space="preserve">Strategic </w:t>
      </w:r>
      <w:r w:rsidR="00E222E9" w:rsidRPr="00DF086B">
        <w:rPr>
          <w:rFonts w:cs="Arial"/>
          <w:szCs w:val="22"/>
        </w:rPr>
        <w:t xml:space="preserve">Management </w:t>
      </w:r>
      <w:r w:rsidR="004A3FF1">
        <w:rPr>
          <w:rFonts w:cs="Arial"/>
          <w:szCs w:val="22"/>
        </w:rPr>
        <w:t>–</w:t>
      </w:r>
      <w:r w:rsidR="00E222E9" w:rsidRPr="00DF086B">
        <w:rPr>
          <w:rFonts w:cs="Arial"/>
          <w:szCs w:val="22"/>
        </w:rPr>
        <w:t xml:space="preserve"> </w:t>
      </w:r>
      <w:r w:rsidRPr="00DF086B">
        <w:rPr>
          <w:rFonts w:cs="Arial"/>
          <w:szCs w:val="22"/>
        </w:rPr>
        <w:t>Direction</w:t>
      </w:r>
      <w:bookmarkEnd w:id="6"/>
      <w:r w:rsidR="004A3FF1">
        <w:rPr>
          <w:rFonts w:cs="Arial"/>
          <w:szCs w:val="22"/>
        </w:rPr>
        <w:t xml:space="preserve"> </w:t>
      </w:r>
      <w:r w:rsidR="004A3FF1" w:rsidRPr="004A3FF1">
        <w:rPr>
          <w:rFonts w:cs="Arial"/>
          <w:color w:val="FF0000"/>
          <w:szCs w:val="22"/>
        </w:rPr>
        <w:t>[HEADING 1]</w:t>
      </w:r>
    </w:p>
    <w:p w14:paraId="7B64D34E" w14:textId="12127193" w:rsidR="00187BDB" w:rsidRPr="00DF086B" w:rsidRDefault="00F206A2" w:rsidP="00DF086B">
      <w:pPr>
        <w:rPr>
          <w:rFonts w:cs="Arial"/>
          <w:szCs w:val="22"/>
        </w:rPr>
      </w:pPr>
      <w:r w:rsidRPr="00DF086B">
        <w:rPr>
          <w:rFonts w:cs="Arial"/>
          <w:szCs w:val="22"/>
        </w:rPr>
        <w:t xml:space="preserve">To establish a strategic direction any organisation </w:t>
      </w:r>
      <w:r w:rsidR="00770E45" w:rsidRPr="00DF086B">
        <w:rPr>
          <w:rFonts w:cs="Arial"/>
          <w:szCs w:val="22"/>
        </w:rPr>
        <w:t>must</w:t>
      </w:r>
      <w:r w:rsidRPr="00DF086B">
        <w:rPr>
          <w:rFonts w:cs="Arial"/>
          <w:szCs w:val="22"/>
        </w:rPr>
        <w:t xml:space="preserve"> first establish benchmarks from which to work forward from</w:t>
      </w:r>
      <w:r w:rsidR="00770E45" w:rsidRPr="00DF086B">
        <w:rPr>
          <w:rFonts w:cs="Arial"/>
          <w:szCs w:val="22"/>
        </w:rPr>
        <w:t>,</w:t>
      </w:r>
      <w:r w:rsidRPr="00DF086B">
        <w:rPr>
          <w:rFonts w:cs="Arial"/>
          <w:szCs w:val="22"/>
        </w:rPr>
        <w:t xml:space="preserve"> identify</w:t>
      </w:r>
      <w:r w:rsidR="00770E45" w:rsidRPr="00DF086B">
        <w:rPr>
          <w:rFonts w:cs="Arial"/>
          <w:szCs w:val="22"/>
        </w:rPr>
        <w:t>ing</w:t>
      </w:r>
      <w:r w:rsidRPr="00DF086B">
        <w:rPr>
          <w:rFonts w:cs="Arial"/>
          <w:szCs w:val="22"/>
        </w:rPr>
        <w:t xml:space="preserve"> desired and </w:t>
      </w:r>
      <w:r w:rsidR="008D0F5B" w:rsidRPr="00DF086B">
        <w:rPr>
          <w:rFonts w:cs="Arial"/>
          <w:szCs w:val="22"/>
        </w:rPr>
        <w:t>required outcomes</w:t>
      </w:r>
      <w:r w:rsidR="00D4771A" w:rsidRPr="00DF086B">
        <w:rPr>
          <w:rFonts w:cs="Arial"/>
          <w:szCs w:val="22"/>
        </w:rPr>
        <w:t xml:space="preserve"> (Rogers, McIntire, 1983)</w:t>
      </w:r>
      <w:r w:rsidR="00B34D11" w:rsidRPr="00DF086B">
        <w:rPr>
          <w:rFonts w:cs="Arial"/>
          <w:szCs w:val="22"/>
        </w:rPr>
        <w:t>,</w:t>
      </w:r>
      <w:r w:rsidR="008D0F5B" w:rsidRPr="00DF086B">
        <w:rPr>
          <w:rFonts w:cs="Arial"/>
          <w:szCs w:val="22"/>
        </w:rPr>
        <w:t xml:space="preserve"> aware these </w:t>
      </w:r>
      <w:r w:rsidR="00B34D11" w:rsidRPr="00DF086B">
        <w:rPr>
          <w:rFonts w:cs="Arial"/>
          <w:szCs w:val="22"/>
        </w:rPr>
        <w:t>two</w:t>
      </w:r>
      <w:r w:rsidR="008D0F5B" w:rsidRPr="00DF086B">
        <w:rPr>
          <w:rFonts w:cs="Arial"/>
          <w:szCs w:val="22"/>
        </w:rPr>
        <w:t xml:space="preserve"> criteria may not necessarily be the same.  </w:t>
      </w:r>
      <w:r w:rsidR="00DE40FD" w:rsidRPr="00DF086B">
        <w:rPr>
          <w:rFonts w:cs="Arial"/>
          <w:szCs w:val="22"/>
        </w:rPr>
        <w:t xml:space="preserve">In simple terms, strategic management is the planning of activities which are </w:t>
      </w:r>
      <w:r w:rsidR="00C80073" w:rsidRPr="00DF086B">
        <w:rPr>
          <w:rFonts w:cs="Arial"/>
          <w:szCs w:val="22"/>
        </w:rPr>
        <w:t>vital for both organisational functions and direction (Kast, 1985)</w:t>
      </w:r>
      <w:r w:rsidR="00E7533D" w:rsidRPr="00DF086B">
        <w:rPr>
          <w:rFonts w:cs="Arial"/>
          <w:szCs w:val="22"/>
        </w:rPr>
        <w:t xml:space="preserve">. These are driven by environmental factors, macro and micro and the most successful are those companies whose management have the ability to generate strategies which prepare the structure, processes, </w:t>
      </w:r>
      <w:r w:rsidR="00240B5C" w:rsidRPr="00DF086B">
        <w:rPr>
          <w:rFonts w:cs="Arial"/>
          <w:szCs w:val="22"/>
        </w:rPr>
        <w:t>systems,</w:t>
      </w:r>
      <w:r w:rsidR="00E7533D" w:rsidRPr="00DF086B">
        <w:rPr>
          <w:rFonts w:cs="Arial"/>
          <w:szCs w:val="22"/>
        </w:rPr>
        <w:t xml:space="preserve"> and culture for th</w:t>
      </w:r>
      <w:r w:rsidR="004B2338" w:rsidRPr="00DF086B">
        <w:rPr>
          <w:rFonts w:cs="Arial"/>
          <w:szCs w:val="22"/>
        </w:rPr>
        <w:t>ose</w:t>
      </w:r>
      <w:r w:rsidR="00E7533D" w:rsidRPr="00DF086B">
        <w:rPr>
          <w:rFonts w:cs="Arial"/>
          <w:szCs w:val="22"/>
        </w:rPr>
        <w:t xml:space="preserve"> envisaged changes </w:t>
      </w:r>
      <w:r w:rsidR="00657669" w:rsidRPr="00DF086B">
        <w:rPr>
          <w:rFonts w:cs="Arial"/>
          <w:szCs w:val="22"/>
        </w:rPr>
        <w:t>affected by these wider environmental forces.</w:t>
      </w:r>
      <w:r w:rsidR="00F102E1" w:rsidRPr="00DF086B">
        <w:rPr>
          <w:rFonts w:cs="Arial"/>
          <w:szCs w:val="22"/>
        </w:rPr>
        <w:t xml:space="preserve">  </w:t>
      </w:r>
    </w:p>
    <w:p w14:paraId="4CA31438" w14:textId="274B91FF" w:rsidR="003C6EBF" w:rsidRPr="00DF086B" w:rsidRDefault="003C6EBF" w:rsidP="00DF086B">
      <w:pPr>
        <w:rPr>
          <w:rFonts w:cs="Arial"/>
          <w:szCs w:val="22"/>
        </w:rPr>
      </w:pPr>
    </w:p>
    <w:p w14:paraId="5F54BDB4" w14:textId="59D835D6" w:rsidR="003C6EBF" w:rsidRPr="00DF086B" w:rsidRDefault="003C6EBF" w:rsidP="00DF086B">
      <w:pPr>
        <w:rPr>
          <w:rFonts w:eastAsiaTheme="minorHAnsi" w:cs="Arial"/>
          <w:szCs w:val="22"/>
          <w:lang w:eastAsia="en-US"/>
        </w:rPr>
      </w:pPr>
      <w:r w:rsidRPr="00DF086B">
        <w:rPr>
          <w:rFonts w:cs="Arial"/>
          <w:szCs w:val="22"/>
        </w:rPr>
        <w:t xml:space="preserve">Stonehouse and Pemberton (2002) advocate strategic planning to identify organisational </w:t>
      </w:r>
      <w:r w:rsidR="00240B5C" w:rsidRPr="00DF086B">
        <w:rPr>
          <w:rFonts w:cs="Arial"/>
          <w:szCs w:val="22"/>
        </w:rPr>
        <w:t>long-term</w:t>
      </w:r>
      <w:r w:rsidRPr="00DF086B">
        <w:rPr>
          <w:rFonts w:cs="Arial"/>
          <w:szCs w:val="22"/>
        </w:rPr>
        <w:t xml:space="preserve"> goals, then creating, </w:t>
      </w:r>
      <w:r w:rsidR="00240B5C" w:rsidRPr="00DF086B">
        <w:rPr>
          <w:rFonts w:cs="Arial"/>
          <w:szCs w:val="22"/>
        </w:rPr>
        <w:t>developing,</w:t>
      </w:r>
      <w:r w:rsidRPr="00DF086B">
        <w:rPr>
          <w:rFonts w:cs="Arial"/>
          <w:szCs w:val="22"/>
        </w:rPr>
        <w:t xml:space="preserve"> and implementing plans in order to achieve them.  </w:t>
      </w:r>
      <w:r w:rsidRPr="00DF086B">
        <w:rPr>
          <w:rFonts w:eastAsiaTheme="minorHAnsi" w:cs="Arial"/>
          <w:szCs w:val="22"/>
          <w:lang w:eastAsia="en-US"/>
        </w:rPr>
        <w:t>Subsequently, it is important to anticipate and identify macro-developments in order to evaluate potential impacts on the industry particularly as these developments may have a significant effect on strategic choices, for example the impact of technological developments (Frambach et al, 2001. Ross, 2008).</w:t>
      </w:r>
    </w:p>
    <w:p w14:paraId="3D6F1BF8" w14:textId="77777777" w:rsidR="00B34D11" w:rsidRPr="00DF086B" w:rsidRDefault="00B34D11" w:rsidP="00DF086B">
      <w:pPr>
        <w:rPr>
          <w:rFonts w:cs="Arial"/>
          <w:szCs w:val="22"/>
        </w:rPr>
      </w:pPr>
    </w:p>
    <w:p w14:paraId="14494CF0" w14:textId="63086637" w:rsidR="00CC5523" w:rsidRPr="00DF086B" w:rsidRDefault="003C6EBF" w:rsidP="00DF086B">
      <w:pPr>
        <w:rPr>
          <w:rFonts w:eastAsiaTheme="minorHAnsi" w:cs="Arial"/>
          <w:szCs w:val="22"/>
          <w:lang w:eastAsia="en-US"/>
        </w:rPr>
      </w:pPr>
      <w:r w:rsidRPr="00DF086B">
        <w:rPr>
          <w:rFonts w:cs="Arial"/>
          <w:szCs w:val="22"/>
        </w:rPr>
        <w:t xml:space="preserve">Therefore, any SME wishing to gain a competitive edge must address this </w:t>
      </w:r>
      <w:r w:rsidR="009C6F97" w:rsidRPr="00DF086B">
        <w:rPr>
          <w:rFonts w:cs="Arial"/>
          <w:szCs w:val="22"/>
        </w:rPr>
        <w:t>premise</w:t>
      </w:r>
      <w:r w:rsidRPr="00DF086B">
        <w:rPr>
          <w:rFonts w:cs="Arial"/>
          <w:szCs w:val="22"/>
        </w:rPr>
        <w:t xml:space="preserve"> </w:t>
      </w:r>
      <w:r w:rsidR="009C6F97" w:rsidRPr="00DF086B">
        <w:rPr>
          <w:rFonts w:cs="Arial"/>
          <w:szCs w:val="22"/>
        </w:rPr>
        <w:t>in order</w:t>
      </w:r>
      <w:r w:rsidRPr="00DF086B">
        <w:rPr>
          <w:rFonts w:cs="Arial"/>
          <w:szCs w:val="22"/>
        </w:rPr>
        <w:t xml:space="preserve"> to satisfy both their internal and external stakeholders.</w:t>
      </w:r>
      <w:r w:rsidR="009C6F97" w:rsidRPr="00DF086B">
        <w:rPr>
          <w:rFonts w:cs="Arial"/>
          <w:szCs w:val="22"/>
        </w:rPr>
        <w:t xml:space="preserve">  Failing to plan is planning to fail </w:t>
      </w:r>
      <w:r w:rsidR="00040A52" w:rsidRPr="00DF086B">
        <w:rPr>
          <w:rFonts w:cs="Arial"/>
          <w:szCs w:val="22"/>
        </w:rPr>
        <w:t>(Haines, 2004)</w:t>
      </w:r>
      <w:r w:rsidR="00CC5523" w:rsidRPr="00DF086B">
        <w:rPr>
          <w:rFonts w:cs="Arial"/>
          <w:szCs w:val="22"/>
        </w:rPr>
        <w:t xml:space="preserve">.  </w:t>
      </w:r>
      <w:r w:rsidR="00CC5523" w:rsidRPr="00DF086B">
        <w:rPr>
          <w:rFonts w:eastAsiaTheme="minorHAnsi" w:cs="Arial"/>
          <w:szCs w:val="22"/>
          <w:lang w:eastAsia="en-US"/>
        </w:rPr>
        <w:t xml:space="preserve">A correctly planned strategy </w:t>
      </w:r>
      <w:r w:rsidR="00E57B27" w:rsidRPr="00DF086B">
        <w:rPr>
          <w:rFonts w:eastAsiaTheme="minorHAnsi" w:cs="Arial"/>
          <w:szCs w:val="22"/>
          <w:lang w:eastAsia="en-US"/>
        </w:rPr>
        <w:t xml:space="preserve">addresses this through converting </w:t>
      </w:r>
      <w:r w:rsidR="00CC5523" w:rsidRPr="00DF086B">
        <w:rPr>
          <w:rFonts w:eastAsiaTheme="minorHAnsi" w:cs="Arial"/>
          <w:szCs w:val="22"/>
          <w:lang w:eastAsia="en-US"/>
        </w:rPr>
        <w:t xml:space="preserve">strategic </w:t>
      </w:r>
      <w:r w:rsidR="00E57B27" w:rsidRPr="00DF086B">
        <w:rPr>
          <w:rFonts w:eastAsiaTheme="minorHAnsi" w:cs="Arial"/>
          <w:szCs w:val="22"/>
          <w:lang w:eastAsia="en-US"/>
        </w:rPr>
        <w:t xml:space="preserve">statements and </w:t>
      </w:r>
      <w:r w:rsidR="00CC5523" w:rsidRPr="00DF086B">
        <w:rPr>
          <w:rFonts w:eastAsiaTheme="minorHAnsi" w:cs="Arial"/>
          <w:szCs w:val="22"/>
          <w:lang w:eastAsia="en-US"/>
        </w:rPr>
        <w:t>direction</w:t>
      </w:r>
      <w:r w:rsidR="00E57B27" w:rsidRPr="00DF086B">
        <w:rPr>
          <w:rFonts w:eastAsiaTheme="minorHAnsi" w:cs="Arial"/>
          <w:szCs w:val="22"/>
          <w:lang w:eastAsia="en-US"/>
        </w:rPr>
        <w:t>s</w:t>
      </w:r>
      <w:r w:rsidR="00CC5523" w:rsidRPr="00DF086B">
        <w:rPr>
          <w:rFonts w:eastAsiaTheme="minorHAnsi" w:cs="Arial"/>
          <w:szCs w:val="22"/>
          <w:lang w:eastAsia="en-US"/>
        </w:rPr>
        <w:t xml:space="preserve"> into specific objectives, </w:t>
      </w:r>
      <w:r w:rsidR="003769D7" w:rsidRPr="00DF086B">
        <w:rPr>
          <w:rFonts w:eastAsiaTheme="minorHAnsi" w:cs="Arial"/>
          <w:szCs w:val="22"/>
          <w:lang w:eastAsia="en-US"/>
        </w:rPr>
        <w:t>metrics</w:t>
      </w:r>
      <w:r w:rsidR="00CC5523" w:rsidRPr="00DF086B">
        <w:rPr>
          <w:rFonts w:eastAsiaTheme="minorHAnsi" w:cs="Arial"/>
          <w:szCs w:val="22"/>
          <w:lang w:eastAsia="en-US"/>
        </w:rPr>
        <w:t xml:space="preserve">, </w:t>
      </w:r>
      <w:r w:rsidR="00CC5523" w:rsidRPr="00DF086B">
        <w:rPr>
          <w:rFonts w:eastAsiaTheme="minorHAnsi" w:cs="Arial"/>
          <w:szCs w:val="22"/>
          <w:lang w:eastAsia="en-US"/>
        </w:rPr>
        <w:lastRenderedPageBreak/>
        <w:t xml:space="preserve">targets, </w:t>
      </w:r>
      <w:r w:rsidR="00F9741B" w:rsidRPr="00DF086B">
        <w:rPr>
          <w:rFonts w:eastAsiaTheme="minorHAnsi" w:cs="Arial"/>
          <w:szCs w:val="22"/>
          <w:lang w:eastAsia="en-US"/>
        </w:rPr>
        <w:t>initiatives,</w:t>
      </w:r>
      <w:r w:rsidR="00CC5523" w:rsidRPr="00DF086B">
        <w:rPr>
          <w:rFonts w:eastAsiaTheme="minorHAnsi" w:cs="Arial"/>
          <w:szCs w:val="22"/>
          <w:lang w:eastAsia="en-US"/>
        </w:rPr>
        <w:t xml:space="preserve"> and budgets</w:t>
      </w:r>
      <w:r w:rsidR="003769D7" w:rsidRPr="00DF086B">
        <w:rPr>
          <w:rFonts w:eastAsiaTheme="minorHAnsi" w:cs="Arial"/>
          <w:szCs w:val="22"/>
          <w:lang w:eastAsia="en-US"/>
        </w:rPr>
        <w:t>. These will</w:t>
      </w:r>
      <w:r w:rsidR="00CC5523" w:rsidRPr="00DF086B">
        <w:rPr>
          <w:rFonts w:eastAsiaTheme="minorHAnsi" w:cs="Arial"/>
          <w:szCs w:val="22"/>
          <w:lang w:eastAsia="en-US"/>
        </w:rPr>
        <w:t xml:space="preserve"> guide actions</w:t>
      </w:r>
      <w:r w:rsidR="003769D7" w:rsidRPr="00DF086B">
        <w:rPr>
          <w:rFonts w:eastAsiaTheme="minorHAnsi" w:cs="Arial"/>
          <w:szCs w:val="22"/>
          <w:lang w:eastAsia="en-US"/>
        </w:rPr>
        <w:t xml:space="preserve"> which</w:t>
      </w:r>
      <w:r w:rsidR="00CC5523" w:rsidRPr="00DF086B">
        <w:rPr>
          <w:rFonts w:eastAsiaTheme="minorHAnsi" w:cs="Arial"/>
          <w:szCs w:val="22"/>
          <w:lang w:eastAsia="en-US"/>
        </w:rPr>
        <w:t xml:space="preserve"> align </w:t>
      </w:r>
      <w:r w:rsidR="003769D7" w:rsidRPr="00DF086B">
        <w:rPr>
          <w:rFonts w:eastAsiaTheme="minorHAnsi" w:cs="Arial"/>
          <w:szCs w:val="22"/>
          <w:lang w:eastAsia="en-US"/>
        </w:rPr>
        <w:t>with</w:t>
      </w:r>
      <w:r w:rsidR="00CC5523" w:rsidRPr="00DF086B">
        <w:rPr>
          <w:rFonts w:eastAsiaTheme="minorHAnsi" w:cs="Arial"/>
          <w:szCs w:val="22"/>
          <w:lang w:eastAsia="en-US"/>
        </w:rPr>
        <w:t xml:space="preserve"> the organisation for an </w:t>
      </w:r>
      <w:r w:rsidR="003769D7" w:rsidRPr="00DF086B">
        <w:rPr>
          <w:rFonts w:eastAsiaTheme="minorHAnsi" w:cs="Arial"/>
          <w:szCs w:val="22"/>
          <w:lang w:eastAsia="en-US"/>
        </w:rPr>
        <w:t>e</w:t>
      </w:r>
      <w:r w:rsidR="00CC5523" w:rsidRPr="00DF086B">
        <w:rPr>
          <w:rFonts w:eastAsiaTheme="minorHAnsi" w:cs="Arial"/>
          <w:szCs w:val="22"/>
          <w:lang w:eastAsia="en-US"/>
        </w:rPr>
        <w:t xml:space="preserve">ffective strategy execution. A strategy map </w:t>
      </w:r>
      <w:r w:rsidR="003769D7" w:rsidRPr="00DF086B">
        <w:rPr>
          <w:rFonts w:eastAsiaTheme="minorHAnsi" w:cs="Arial"/>
          <w:szCs w:val="22"/>
          <w:lang w:eastAsia="en-US"/>
        </w:rPr>
        <w:t>(A</w:t>
      </w:r>
      <w:r w:rsidR="00CC5523" w:rsidRPr="00DF086B">
        <w:rPr>
          <w:rFonts w:eastAsiaTheme="minorHAnsi" w:cs="Arial"/>
          <w:szCs w:val="22"/>
          <w:lang w:eastAsia="en-US"/>
        </w:rPr>
        <w:t>ppendix A</w:t>
      </w:r>
      <w:r w:rsidR="003769D7" w:rsidRPr="00DF086B">
        <w:rPr>
          <w:rFonts w:eastAsiaTheme="minorHAnsi" w:cs="Arial"/>
          <w:szCs w:val="22"/>
          <w:lang w:eastAsia="en-US"/>
        </w:rPr>
        <w:t>)</w:t>
      </w:r>
      <w:r w:rsidR="00CC5523" w:rsidRPr="00DF086B">
        <w:rPr>
          <w:rFonts w:eastAsiaTheme="minorHAnsi" w:cs="Arial"/>
          <w:szCs w:val="22"/>
          <w:lang w:eastAsia="en-US"/>
        </w:rPr>
        <w:t xml:space="preserve"> provides </w:t>
      </w:r>
      <w:r w:rsidR="003769D7" w:rsidRPr="00DF086B">
        <w:rPr>
          <w:rFonts w:eastAsiaTheme="minorHAnsi" w:cs="Arial"/>
          <w:szCs w:val="22"/>
          <w:lang w:eastAsia="en-US"/>
        </w:rPr>
        <w:t>detailed</w:t>
      </w:r>
      <w:r w:rsidR="00CC5523" w:rsidRPr="00DF086B">
        <w:rPr>
          <w:rFonts w:eastAsiaTheme="minorHAnsi" w:cs="Arial"/>
          <w:szCs w:val="22"/>
          <w:lang w:eastAsia="en-US"/>
        </w:rPr>
        <w:t xml:space="preserve"> architecture for integrating the</w:t>
      </w:r>
      <w:r w:rsidR="003769D7" w:rsidRPr="00DF086B">
        <w:rPr>
          <w:rFonts w:eastAsiaTheme="minorHAnsi" w:cs="Arial"/>
          <w:szCs w:val="22"/>
          <w:lang w:eastAsia="en-US"/>
        </w:rPr>
        <w:t>se</w:t>
      </w:r>
      <w:r w:rsidR="00CC5523" w:rsidRPr="00DF086B">
        <w:rPr>
          <w:rFonts w:eastAsiaTheme="minorHAnsi" w:cs="Arial"/>
          <w:szCs w:val="22"/>
          <w:lang w:eastAsia="en-US"/>
        </w:rPr>
        <w:t xml:space="preserve"> strategies and </w:t>
      </w:r>
      <w:r w:rsidR="003769D7" w:rsidRPr="00DF086B">
        <w:rPr>
          <w:rFonts w:eastAsiaTheme="minorHAnsi" w:cs="Arial"/>
          <w:szCs w:val="22"/>
          <w:lang w:eastAsia="en-US"/>
        </w:rPr>
        <w:t xml:space="preserve">associated </w:t>
      </w:r>
      <w:r w:rsidR="00CC5523" w:rsidRPr="00DF086B">
        <w:rPr>
          <w:rFonts w:eastAsiaTheme="minorHAnsi" w:cs="Arial"/>
          <w:szCs w:val="22"/>
          <w:lang w:eastAsia="en-US"/>
        </w:rPr>
        <w:t xml:space="preserve">operations throughout the </w:t>
      </w:r>
      <w:r w:rsidR="003769D7" w:rsidRPr="00DF086B">
        <w:rPr>
          <w:rFonts w:eastAsiaTheme="minorHAnsi" w:cs="Arial"/>
          <w:szCs w:val="22"/>
          <w:lang w:eastAsia="en-US"/>
        </w:rPr>
        <w:t>organisation</w:t>
      </w:r>
      <w:r w:rsidR="00CC5523" w:rsidRPr="00DF086B">
        <w:rPr>
          <w:rFonts w:eastAsiaTheme="minorHAnsi" w:cs="Arial"/>
          <w:szCs w:val="22"/>
          <w:lang w:eastAsia="en-US"/>
        </w:rPr>
        <w:t>.</w:t>
      </w:r>
      <w:r w:rsidR="00A82FB3" w:rsidRPr="00DF086B">
        <w:rPr>
          <w:rFonts w:eastAsiaTheme="minorHAnsi" w:cs="Arial"/>
          <w:szCs w:val="22"/>
          <w:lang w:eastAsia="en-US"/>
        </w:rPr>
        <w:t xml:space="preserve"> </w:t>
      </w:r>
    </w:p>
    <w:p w14:paraId="5B195A71" w14:textId="77777777" w:rsidR="00CC5523" w:rsidRPr="00DF086B" w:rsidRDefault="00CC5523" w:rsidP="00DF086B">
      <w:pPr>
        <w:rPr>
          <w:rFonts w:eastAsiaTheme="minorHAnsi" w:cs="Arial"/>
          <w:color w:val="FF0000"/>
          <w:szCs w:val="22"/>
          <w:lang w:eastAsia="en-US"/>
        </w:rPr>
      </w:pPr>
    </w:p>
    <w:p w14:paraId="25966A89" w14:textId="5FB5E84B" w:rsidR="0081318E" w:rsidRPr="00DF086B" w:rsidRDefault="009D426D" w:rsidP="00DF086B">
      <w:pPr>
        <w:rPr>
          <w:rFonts w:cs="Arial"/>
          <w:szCs w:val="22"/>
        </w:rPr>
      </w:pPr>
      <w:r w:rsidRPr="00DF086B">
        <w:rPr>
          <w:rFonts w:eastAsiaTheme="minorHAnsi" w:cs="Arial"/>
          <w:szCs w:val="22"/>
          <w:lang w:eastAsia="en-US"/>
        </w:rPr>
        <w:t>P</w:t>
      </w:r>
      <w:r w:rsidR="00CC5523" w:rsidRPr="00DF086B">
        <w:rPr>
          <w:rFonts w:eastAsiaTheme="minorHAnsi" w:cs="Arial"/>
          <w:szCs w:val="22"/>
          <w:lang w:eastAsia="en-US"/>
        </w:rPr>
        <w:t xml:space="preserve">rocess–based </w:t>
      </w:r>
      <w:r w:rsidRPr="00DF086B">
        <w:rPr>
          <w:rFonts w:eastAsiaTheme="minorHAnsi" w:cs="Arial"/>
          <w:szCs w:val="22"/>
          <w:lang w:eastAsia="en-US"/>
        </w:rPr>
        <w:t>s</w:t>
      </w:r>
      <w:r w:rsidR="00CC5523" w:rsidRPr="00DF086B">
        <w:rPr>
          <w:rFonts w:eastAsiaTheme="minorHAnsi" w:cs="Arial"/>
          <w:szCs w:val="22"/>
          <w:lang w:eastAsia="en-US"/>
        </w:rPr>
        <w:t>trategic theme</w:t>
      </w:r>
      <w:r w:rsidRPr="00DF086B">
        <w:rPr>
          <w:rFonts w:eastAsiaTheme="minorHAnsi" w:cs="Arial"/>
          <w:szCs w:val="22"/>
          <w:lang w:eastAsia="en-US"/>
        </w:rPr>
        <w:t>s</w:t>
      </w:r>
      <w:r w:rsidR="00CC5523" w:rsidRPr="00DF086B">
        <w:rPr>
          <w:rFonts w:eastAsiaTheme="minorHAnsi" w:cs="Arial"/>
          <w:szCs w:val="22"/>
          <w:lang w:eastAsia="en-US"/>
        </w:rPr>
        <w:t xml:space="preserve"> can </w:t>
      </w:r>
      <w:r w:rsidR="00951DB5" w:rsidRPr="00DF086B">
        <w:rPr>
          <w:rFonts w:eastAsiaTheme="minorHAnsi" w:cs="Arial"/>
          <w:szCs w:val="22"/>
          <w:lang w:eastAsia="en-US"/>
        </w:rPr>
        <w:t>associate</w:t>
      </w:r>
      <w:r w:rsidR="00CC5523" w:rsidRPr="00DF086B">
        <w:rPr>
          <w:rFonts w:eastAsiaTheme="minorHAnsi" w:cs="Arial"/>
          <w:szCs w:val="22"/>
          <w:lang w:eastAsia="en-US"/>
        </w:rPr>
        <w:t xml:space="preserve"> customer and financial outcomes, </w:t>
      </w:r>
      <w:r w:rsidR="00A238AC" w:rsidRPr="00DF086B">
        <w:rPr>
          <w:rFonts w:eastAsiaTheme="minorHAnsi" w:cs="Arial"/>
          <w:szCs w:val="22"/>
          <w:lang w:eastAsia="en-US"/>
        </w:rPr>
        <w:t>whilst also</w:t>
      </w:r>
      <w:r w:rsidR="00CC5523" w:rsidRPr="00DF086B">
        <w:rPr>
          <w:rFonts w:eastAsiaTheme="minorHAnsi" w:cs="Arial"/>
          <w:szCs w:val="22"/>
          <w:lang w:eastAsia="en-US"/>
        </w:rPr>
        <w:t xml:space="preserve"> </w:t>
      </w:r>
      <w:r w:rsidR="00A238AC" w:rsidRPr="00DF086B">
        <w:rPr>
          <w:rFonts w:eastAsiaTheme="minorHAnsi" w:cs="Arial"/>
          <w:szCs w:val="22"/>
          <w:lang w:eastAsia="en-US"/>
        </w:rPr>
        <w:t>connecting</w:t>
      </w:r>
      <w:r w:rsidR="00CC5523" w:rsidRPr="00DF086B">
        <w:rPr>
          <w:rFonts w:eastAsiaTheme="minorHAnsi" w:cs="Arial"/>
          <w:szCs w:val="22"/>
          <w:lang w:eastAsia="en-US"/>
        </w:rPr>
        <w:t xml:space="preserve"> to </w:t>
      </w:r>
      <w:r w:rsidR="00A238AC" w:rsidRPr="00DF086B">
        <w:rPr>
          <w:rFonts w:eastAsiaTheme="minorHAnsi" w:cs="Arial"/>
          <w:szCs w:val="22"/>
          <w:lang w:eastAsia="en-US"/>
        </w:rPr>
        <w:t>other</w:t>
      </w:r>
      <w:r w:rsidR="00CC5523" w:rsidRPr="00DF086B">
        <w:rPr>
          <w:rFonts w:eastAsiaTheme="minorHAnsi" w:cs="Arial"/>
          <w:szCs w:val="22"/>
          <w:lang w:eastAsia="en-US"/>
        </w:rPr>
        <w:t xml:space="preserve"> enabling objectives in learning and growth</w:t>
      </w:r>
      <w:r w:rsidR="00A238AC" w:rsidRPr="00DF086B">
        <w:rPr>
          <w:rFonts w:eastAsiaTheme="minorHAnsi" w:cs="Arial"/>
          <w:szCs w:val="22"/>
          <w:lang w:eastAsia="en-US"/>
        </w:rPr>
        <w:t xml:space="preserve"> arenas</w:t>
      </w:r>
      <w:r w:rsidR="00CC5523" w:rsidRPr="00DF086B">
        <w:rPr>
          <w:rFonts w:eastAsiaTheme="minorHAnsi" w:cs="Arial"/>
          <w:szCs w:val="22"/>
          <w:lang w:eastAsia="en-US"/>
        </w:rPr>
        <w:t>. Strateg</w:t>
      </w:r>
      <w:r w:rsidR="00A238AC" w:rsidRPr="00DF086B">
        <w:rPr>
          <w:rFonts w:eastAsiaTheme="minorHAnsi" w:cs="Arial"/>
          <w:szCs w:val="22"/>
          <w:lang w:eastAsia="en-US"/>
        </w:rPr>
        <w:t xml:space="preserve">y </w:t>
      </w:r>
      <w:r w:rsidR="00CC5523" w:rsidRPr="00DF086B">
        <w:rPr>
          <w:rFonts w:eastAsiaTheme="minorHAnsi" w:cs="Arial"/>
          <w:szCs w:val="22"/>
          <w:lang w:eastAsia="en-US"/>
        </w:rPr>
        <w:t xml:space="preserve">can </w:t>
      </w:r>
      <w:r w:rsidR="00CF0879" w:rsidRPr="00DF086B">
        <w:rPr>
          <w:rFonts w:eastAsiaTheme="minorHAnsi" w:cs="Arial"/>
          <w:szCs w:val="22"/>
          <w:lang w:eastAsia="en-US"/>
        </w:rPr>
        <w:t xml:space="preserve">therefore clearly </w:t>
      </w:r>
      <w:r w:rsidR="00CC5523" w:rsidRPr="00DF086B">
        <w:rPr>
          <w:rFonts w:eastAsiaTheme="minorHAnsi" w:cs="Arial"/>
          <w:szCs w:val="22"/>
          <w:lang w:eastAsia="en-US"/>
        </w:rPr>
        <w:t xml:space="preserve">be defined across a balanced scorecard perspective. For </w:t>
      </w:r>
      <w:r w:rsidR="00CF0879" w:rsidRPr="00DF086B">
        <w:rPr>
          <w:rFonts w:eastAsiaTheme="minorHAnsi" w:cs="Arial"/>
          <w:szCs w:val="22"/>
          <w:lang w:eastAsia="en-US"/>
        </w:rPr>
        <w:t>instance</w:t>
      </w:r>
      <w:r w:rsidR="00CC5523" w:rsidRPr="00DF086B">
        <w:rPr>
          <w:rFonts w:eastAsiaTheme="minorHAnsi" w:cs="Arial"/>
          <w:szCs w:val="22"/>
          <w:lang w:eastAsia="en-US"/>
        </w:rPr>
        <w:t xml:space="preserve">, companies often define a strategic theme </w:t>
      </w:r>
      <w:r w:rsidR="00CF0879" w:rsidRPr="00DF086B">
        <w:rPr>
          <w:rFonts w:eastAsiaTheme="minorHAnsi" w:cs="Arial"/>
          <w:szCs w:val="22"/>
          <w:lang w:eastAsia="en-US"/>
        </w:rPr>
        <w:t>“</w:t>
      </w:r>
      <w:r w:rsidR="00CC5523" w:rsidRPr="00DF086B">
        <w:rPr>
          <w:rFonts w:eastAsiaTheme="minorHAnsi" w:cs="Arial"/>
          <w:szCs w:val="22"/>
          <w:lang w:eastAsia="en-US"/>
        </w:rPr>
        <w:t>encompass</w:t>
      </w:r>
      <w:r w:rsidR="00CF0879" w:rsidRPr="00DF086B">
        <w:rPr>
          <w:rFonts w:eastAsiaTheme="minorHAnsi" w:cs="Arial"/>
          <w:szCs w:val="22"/>
          <w:lang w:eastAsia="en-US"/>
        </w:rPr>
        <w:t xml:space="preserve">ing </w:t>
      </w:r>
      <w:r w:rsidR="00CC5523" w:rsidRPr="00DF086B">
        <w:rPr>
          <w:rFonts w:eastAsiaTheme="minorHAnsi" w:cs="Arial"/>
          <w:szCs w:val="22"/>
          <w:lang w:eastAsia="en-US"/>
        </w:rPr>
        <w:t>learning and growth objectives for developing employee capabilities, culture, and values to drive improvements in customer focused processes</w:t>
      </w:r>
      <w:r w:rsidR="00CF0879" w:rsidRPr="00DF086B">
        <w:rPr>
          <w:rFonts w:eastAsiaTheme="minorHAnsi" w:cs="Arial"/>
          <w:szCs w:val="22"/>
          <w:lang w:eastAsia="en-US"/>
        </w:rPr>
        <w:t>”</w:t>
      </w:r>
      <w:r w:rsidR="0081318E" w:rsidRPr="00DF086B">
        <w:rPr>
          <w:rFonts w:eastAsiaTheme="minorHAnsi" w:cs="Arial"/>
          <w:szCs w:val="22"/>
          <w:lang w:eastAsia="en-US"/>
        </w:rPr>
        <w:t xml:space="preserve"> </w:t>
      </w:r>
      <w:r w:rsidR="0081318E" w:rsidRPr="00DF086B">
        <w:rPr>
          <w:rFonts w:cs="Arial"/>
          <w:szCs w:val="22"/>
          <w:shd w:val="clear" w:color="auto" w:fill="FFFFFF"/>
        </w:rPr>
        <w:t>(Kaplan and Norton, 2008)</w:t>
      </w:r>
      <w:r w:rsidR="00CF0879" w:rsidRPr="00DF086B">
        <w:rPr>
          <w:rFonts w:cs="Arial"/>
          <w:szCs w:val="22"/>
          <w:shd w:val="clear" w:color="auto" w:fill="FFFFFF"/>
        </w:rPr>
        <w:t>.</w:t>
      </w:r>
    </w:p>
    <w:p w14:paraId="4B963B19" w14:textId="77777777" w:rsidR="00040A52" w:rsidRPr="00DF086B" w:rsidRDefault="00040A52" w:rsidP="00DF086B">
      <w:pPr>
        <w:rPr>
          <w:rFonts w:cs="Arial"/>
          <w:szCs w:val="22"/>
        </w:rPr>
      </w:pPr>
    </w:p>
    <w:p w14:paraId="291C0FF9" w14:textId="735D1D00" w:rsidR="003C6EBF" w:rsidRPr="00DF086B" w:rsidRDefault="003C6EBF" w:rsidP="00DF086B">
      <w:pPr>
        <w:rPr>
          <w:rFonts w:cs="Arial"/>
          <w:szCs w:val="22"/>
        </w:rPr>
      </w:pPr>
      <w:r w:rsidRPr="00DF086B">
        <w:rPr>
          <w:rFonts w:cs="Arial"/>
          <w:szCs w:val="22"/>
        </w:rPr>
        <w:t xml:space="preserve">This is supported </w:t>
      </w:r>
      <w:r w:rsidR="00913312" w:rsidRPr="00DF086B">
        <w:rPr>
          <w:rFonts w:cs="Arial"/>
          <w:szCs w:val="22"/>
        </w:rPr>
        <w:t>through</w:t>
      </w:r>
      <w:r w:rsidRPr="00DF086B">
        <w:rPr>
          <w:rFonts w:cs="Arial"/>
          <w:szCs w:val="22"/>
        </w:rPr>
        <w:t xml:space="preserve"> further </w:t>
      </w:r>
      <w:r w:rsidR="00913312" w:rsidRPr="00DF086B">
        <w:rPr>
          <w:rFonts w:cs="Arial"/>
          <w:szCs w:val="22"/>
        </w:rPr>
        <w:t>research</w:t>
      </w:r>
      <w:r w:rsidRPr="00DF086B">
        <w:rPr>
          <w:rFonts w:cs="Arial"/>
          <w:szCs w:val="22"/>
        </w:rPr>
        <w:t xml:space="preserve">, </w:t>
      </w:r>
      <w:r w:rsidR="00913312" w:rsidRPr="00DF086B">
        <w:rPr>
          <w:rFonts w:cs="Arial"/>
          <w:szCs w:val="22"/>
        </w:rPr>
        <w:t xml:space="preserve">which suggests </w:t>
      </w:r>
      <w:r w:rsidRPr="00DF086B">
        <w:rPr>
          <w:rFonts w:cs="Arial"/>
          <w:szCs w:val="22"/>
        </w:rPr>
        <w:t>SME’s creat</w:t>
      </w:r>
      <w:r w:rsidR="00913312" w:rsidRPr="00DF086B">
        <w:rPr>
          <w:rFonts w:cs="Arial"/>
          <w:szCs w:val="22"/>
        </w:rPr>
        <w:t>ing</w:t>
      </w:r>
      <w:r w:rsidRPr="00DF086B">
        <w:rPr>
          <w:rFonts w:cs="Arial"/>
          <w:szCs w:val="22"/>
        </w:rPr>
        <w:t xml:space="preserve"> </w:t>
      </w:r>
      <w:r w:rsidR="00913312" w:rsidRPr="00DF086B">
        <w:rPr>
          <w:rFonts w:cs="Arial"/>
          <w:szCs w:val="22"/>
        </w:rPr>
        <w:t xml:space="preserve">robust </w:t>
      </w:r>
      <w:r w:rsidR="00240B5C" w:rsidRPr="00DF086B">
        <w:rPr>
          <w:rFonts w:cs="Arial"/>
          <w:szCs w:val="22"/>
        </w:rPr>
        <w:t>long-term</w:t>
      </w:r>
      <w:r w:rsidRPr="00DF086B">
        <w:rPr>
          <w:rFonts w:cs="Arial"/>
          <w:szCs w:val="22"/>
        </w:rPr>
        <w:t xml:space="preserve"> business strateg</w:t>
      </w:r>
      <w:r w:rsidR="00913312" w:rsidRPr="00DF086B">
        <w:rPr>
          <w:rFonts w:cs="Arial"/>
          <w:szCs w:val="22"/>
        </w:rPr>
        <w:t>ies</w:t>
      </w:r>
      <w:r w:rsidRPr="00DF086B">
        <w:rPr>
          <w:rFonts w:cs="Arial"/>
          <w:szCs w:val="22"/>
        </w:rPr>
        <w:t>,</w:t>
      </w:r>
      <w:r w:rsidR="00913312" w:rsidRPr="00DF086B">
        <w:rPr>
          <w:rFonts w:cs="Arial"/>
          <w:szCs w:val="22"/>
        </w:rPr>
        <w:t xml:space="preserve"> developed </w:t>
      </w:r>
      <w:r w:rsidR="00E47A8D" w:rsidRPr="00DF086B">
        <w:rPr>
          <w:rFonts w:cs="Arial"/>
          <w:szCs w:val="22"/>
        </w:rPr>
        <w:t>in line with the strategic management processes identified (Appendix A)</w:t>
      </w:r>
      <w:r w:rsidRPr="00DF086B">
        <w:rPr>
          <w:rFonts w:cs="Arial"/>
          <w:szCs w:val="22"/>
        </w:rPr>
        <w:t xml:space="preserve"> generally become more successful than those who do not</w:t>
      </w:r>
      <w:r w:rsidR="008E071A" w:rsidRPr="00DF086B">
        <w:rPr>
          <w:rFonts w:cs="Arial"/>
          <w:szCs w:val="22"/>
        </w:rPr>
        <w:t xml:space="preserve">, often associated with, but not restricted to, </w:t>
      </w:r>
      <w:r w:rsidRPr="00DF086B">
        <w:rPr>
          <w:rFonts w:cs="Arial"/>
          <w:szCs w:val="22"/>
        </w:rPr>
        <w:t xml:space="preserve">higher rates of sales, </w:t>
      </w:r>
      <w:r w:rsidR="00240B5C" w:rsidRPr="00DF086B">
        <w:rPr>
          <w:rFonts w:cs="Arial"/>
          <w:szCs w:val="22"/>
        </w:rPr>
        <w:t>profits,</w:t>
      </w:r>
      <w:r w:rsidRPr="00DF086B">
        <w:rPr>
          <w:rFonts w:cs="Arial"/>
          <w:szCs w:val="22"/>
        </w:rPr>
        <w:t xml:space="preserve"> and employee</w:t>
      </w:r>
      <w:r w:rsidR="008E071A" w:rsidRPr="00DF086B">
        <w:rPr>
          <w:rFonts w:cs="Arial"/>
          <w:szCs w:val="22"/>
        </w:rPr>
        <w:t xml:space="preserve"> stability through retention and </w:t>
      </w:r>
      <w:r w:rsidR="003B4920" w:rsidRPr="00DF086B">
        <w:rPr>
          <w:rFonts w:cs="Arial"/>
          <w:szCs w:val="22"/>
        </w:rPr>
        <w:t>satisfaction</w:t>
      </w:r>
      <w:r w:rsidRPr="00DF086B">
        <w:rPr>
          <w:rFonts w:cs="Arial"/>
          <w:szCs w:val="22"/>
        </w:rPr>
        <w:t xml:space="preserve"> (Berman et al. 1997; Gibson &amp; Casser 2005)</w:t>
      </w:r>
      <w:r w:rsidR="00BB05CA" w:rsidRPr="00DF086B">
        <w:rPr>
          <w:rFonts w:cs="Arial"/>
          <w:szCs w:val="22"/>
        </w:rPr>
        <w:t>.</w:t>
      </w:r>
    </w:p>
    <w:p w14:paraId="41C9DBF5" w14:textId="08129456" w:rsidR="003C6EBF" w:rsidRPr="00DF086B" w:rsidRDefault="003C6EBF" w:rsidP="00DF086B">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rPr>
          <w:rFonts w:eastAsiaTheme="minorHAnsi" w:cs="Arial"/>
          <w:szCs w:val="22"/>
          <w:lang w:eastAsia="en-US"/>
        </w:rPr>
      </w:pPr>
    </w:p>
    <w:p w14:paraId="4BD16D4D" w14:textId="0C62841A" w:rsidR="0036435F" w:rsidRPr="00DF086B" w:rsidRDefault="0036435F" w:rsidP="00F17CFF">
      <w:pPr>
        <w:pStyle w:val="Heading1"/>
        <w:rPr>
          <w:rFonts w:eastAsiaTheme="minorHAnsi"/>
          <w:lang w:eastAsia="en-US"/>
        </w:rPr>
      </w:pPr>
      <w:bookmarkStart w:id="7" w:name="_Toc65523090"/>
      <w:r w:rsidRPr="00DF086B">
        <w:rPr>
          <w:rFonts w:eastAsiaTheme="minorHAnsi"/>
          <w:lang w:eastAsia="en-US"/>
        </w:rPr>
        <w:t>PESTEL Analysis</w:t>
      </w:r>
      <w:bookmarkEnd w:id="7"/>
      <w:r w:rsidR="004A3FF1">
        <w:rPr>
          <w:rFonts w:eastAsiaTheme="minorHAnsi"/>
          <w:lang w:eastAsia="en-US"/>
        </w:rPr>
        <w:t xml:space="preserve"> </w:t>
      </w:r>
      <w:r w:rsidR="004A3FF1" w:rsidRPr="004A3FF1">
        <w:rPr>
          <w:rFonts w:cs="Arial"/>
          <w:color w:val="FF0000"/>
          <w:szCs w:val="22"/>
        </w:rPr>
        <w:t>[HEADING 1]</w:t>
      </w:r>
    </w:p>
    <w:p w14:paraId="2E3157C1" w14:textId="09D3C747" w:rsidR="00F9741B" w:rsidRPr="00DF086B" w:rsidRDefault="000326A0" w:rsidP="00DF086B">
      <w:pPr>
        <w:rPr>
          <w:rFonts w:cs="Arial"/>
          <w:szCs w:val="22"/>
        </w:rPr>
      </w:pPr>
      <w:r w:rsidRPr="00DF086B">
        <w:rPr>
          <w:rFonts w:cs="Arial"/>
          <w:szCs w:val="22"/>
        </w:rPr>
        <w:t>Strategic management decisions can be formed from undertaking a PESTEL analysis</w:t>
      </w:r>
      <w:r w:rsidR="003D4CAB" w:rsidRPr="00DF086B">
        <w:rPr>
          <w:rFonts w:cs="Arial"/>
          <w:color w:val="000000"/>
          <w:szCs w:val="22"/>
          <w:shd w:val="clear" w:color="auto" w:fill="FFFFFF"/>
        </w:rPr>
        <w:t xml:space="preserve"> </w:t>
      </w:r>
      <w:r w:rsidR="003D4CAB" w:rsidRPr="00DF086B">
        <w:rPr>
          <w:rFonts w:cs="Arial"/>
          <w:szCs w:val="22"/>
        </w:rPr>
        <w:t>(Chew and Gottschalk, 2013)</w:t>
      </w:r>
      <w:r w:rsidRPr="00DF086B">
        <w:rPr>
          <w:rFonts w:cs="Arial"/>
          <w:szCs w:val="22"/>
        </w:rPr>
        <w:t>.  Through integrating the PESTEL analysis with the strategic management</w:t>
      </w:r>
      <w:r w:rsidR="00E63BF5" w:rsidRPr="00DF086B">
        <w:rPr>
          <w:rFonts w:cs="Arial"/>
          <w:szCs w:val="22"/>
        </w:rPr>
        <w:t xml:space="preserve"> driven </w:t>
      </w:r>
      <w:r w:rsidR="006F5E05" w:rsidRPr="00DF086B">
        <w:rPr>
          <w:rFonts w:cs="Arial"/>
          <w:szCs w:val="22"/>
        </w:rPr>
        <w:t>decision-making</w:t>
      </w:r>
      <w:r w:rsidR="00E63BF5" w:rsidRPr="00DF086B">
        <w:rPr>
          <w:rFonts w:cs="Arial"/>
          <w:szCs w:val="22"/>
        </w:rPr>
        <w:t xml:space="preserve"> process enables organisations to monitor closely those factors directly and indirectly affecting </w:t>
      </w:r>
      <w:r w:rsidR="000C0A6D" w:rsidRPr="00DF086B">
        <w:rPr>
          <w:rFonts w:cs="Arial"/>
          <w:szCs w:val="22"/>
        </w:rPr>
        <w:t xml:space="preserve">the </w:t>
      </w:r>
      <w:r w:rsidR="009221CA" w:rsidRPr="00DF086B">
        <w:rPr>
          <w:rFonts w:cs="Arial"/>
          <w:szCs w:val="22"/>
        </w:rPr>
        <w:t>business</w:t>
      </w:r>
      <w:r w:rsidR="00434452" w:rsidRPr="00DF086B">
        <w:rPr>
          <w:rFonts w:cs="Arial"/>
          <w:szCs w:val="22"/>
        </w:rPr>
        <w:t xml:space="preserve"> </w:t>
      </w:r>
      <w:r w:rsidR="00434452" w:rsidRPr="00DF086B">
        <w:rPr>
          <w:rFonts w:cs="Arial"/>
          <w:color w:val="000000"/>
          <w:szCs w:val="22"/>
          <w:shd w:val="clear" w:color="auto" w:fill="FFFFFF"/>
        </w:rPr>
        <w:t>(Yüksel, 2012)</w:t>
      </w:r>
      <w:r w:rsidR="00434452" w:rsidRPr="00DF086B">
        <w:rPr>
          <w:rFonts w:cs="Arial"/>
          <w:szCs w:val="22"/>
        </w:rPr>
        <w:t>.</w:t>
      </w:r>
      <w:r w:rsidR="009221CA" w:rsidRPr="00DF086B">
        <w:rPr>
          <w:rFonts w:cs="Arial"/>
          <w:szCs w:val="22"/>
        </w:rPr>
        <w:t xml:space="preserve"> </w:t>
      </w:r>
      <w:r w:rsidR="00434452" w:rsidRPr="00DF086B">
        <w:rPr>
          <w:rFonts w:cs="Arial"/>
          <w:szCs w:val="22"/>
        </w:rPr>
        <w:t xml:space="preserve">This Allows </w:t>
      </w:r>
      <w:r w:rsidR="009221CA" w:rsidRPr="00DF086B">
        <w:rPr>
          <w:rFonts w:cs="Arial"/>
          <w:szCs w:val="22"/>
        </w:rPr>
        <w:t xml:space="preserve">the identification of opportunities, but equally important, areas of concern </w:t>
      </w:r>
      <w:r w:rsidR="00F9741B" w:rsidRPr="00DF086B">
        <w:rPr>
          <w:rFonts w:cs="Arial"/>
          <w:color w:val="000000"/>
          <w:szCs w:val="22"/>
          <w:shd w:val="clear" w:color="auto" w:fill="FFFFFF"/>
        </w:rPr>
        <w:t xml:space="preserve">(Oxford College of Marketing, 2021).  </w:t>
      </w:r>
      <w:r w:rsidR="009221CA" w:rsidRPr="00DF086B">
        <w:rPr>
          <w:rFonts w:cs="Arial"/>
          <w:szCs w:val="22"/>
        </w:rPr>
        <w:t xml:space="preserve">Combining the two process allows organisations to </w:t>
      </w:r>
      <w:r w:rsidR="00AE1473" w:rsidRPr="00DF086B">
        <w:rPr>
          <w:rFonts w:cs="Arial"/>
          <w:szCs w:val="22"/>
        </w:rPr>
        <w:t>continuously optimise business performance and objectives to work</w:t>
      </w:r>
      <w:r w:rsidR="000C0A6D" w:rsidRPr="00DF086B">
        <w:rPr>
          <w:rFonts w:cs="Arial"/>
          <w:szCs w:val="22"/>
        </w:rPr>
        <w:t>.</w:t>
      </w:r>
    </w:p>
    <w:p w14:paraId="5667DD92" w14:textId="3E6C0D71" w:rsidR="005C461A" w:rsidRPr="00DF086B" w:rsidRDefault="00AE1473" w:rsidP="00DF086B">
      <w:pPr>
        <w:rPr>
          <w:rFonts w:cs="Arial"/>
          <w:szCs w:val="22"/>
        </w:rPr>
      </w:pPr>
      <w:r w:rsidRPr="00DF086B">
        <w:rPr>
          <w:rFonts w:cs="Arial"/>
          <w:szCs w:val="22"/>
        </w:rPr>
        <w:br/>
        <w:t xml:space="preserve">Consequently, PESTEL analysis, when performed correctly, identifies </w:t>
      </w:r>
      <w:r w:rsidR="001E0FFF" w:rsidRPr="00DF086B">
        <w:rPr>
          <w:rFonts w:cs="Arial"/>
          <w:szCs w:val="22"/>
        </w:rPr>
        <w:t xml:space="preserve">opportunities, whilst enabling creation of action plans to reduce risks and threats.  This </w:t>
      </w:r>
      <w:r w:rsidR="00C106D5" w:rsidRPr="00DF086B">
        <w:rPr>
          <w:rFonts w:cs="Arial"/>
          <w:szCs w:val="22"/>
        </w:rPr>
        <w:t>encompasses</w:t>
      </w:r>
      <w:r w:rsidR="001E0FFF" w:rsidRPr="00DF086B">
        <w:rPr>
          <w:rFonts w:cs="Arial"/>
          <w:szCs w:val="22"/>
        </w:rPr>
        <w:t xml:space="preserve"> both the </w:t>
      </w:r>
      <w:r w:rsidR="00C106D5" w:rsidRPr="00DF086B">
        <w:rPr>
          <w:rFonts w:cs="Arial"/>
          <w:szCs w:val="22"/>
        </w:rPr>
        <w:t xml:space="preserve">internal (micro) and external (macro) forces, allowing strategic management </w:t>
      </w:r>
      <w:r w:rsidR="009C3CCB" w:rsidRPr="00DF086B">
        <w:rPr>
          <w:rFonts w:cs="Arial"/>
          <w:szCs w:val="22"/>
        </w:rPr>
        <w:t>to recognise</w:t>
      </w:r>
      <w:r w:rsidR="007F1B94" w:rsidRPr="00DF086B">
        <w:rPr>
          <w:rFonts w:cs="Arial"/>
          <w:szCs w:val="22"/>
        </w:rPr>
        <w:t>,</w:t>
      </w:r>
      <w:r w:rsidR="009C3CCB" w:rsidRPr="00DF086B">
        <w:rPr>
          <w:rFonts w:cs="Arial"/>
          <w:szCs w:val="22"/>
        </w:rPr>
        <w:t xml:space="preserve"> address</w:t>
      </w:r>
      <w:r w:rsidR="007F1B94" w:rsidRPr="00DF086B">
        <w:rPr>
          <w:rFonts w:cs="Arial"/>
          <w:szCs w:val="22"/>
        </w:rPr>
        <w:t xml:space="preserve"> and subsume </w:t>
      </w:r>
      <w:r w:rsidR="009C3CCB" w:rsidRPr="00DF086B">
        <w:rPr>
          <w:rFonts w:cs="Arial"/>
          <w:szCs w:val="22"/>
        </w:rPr>
        <w:t xml:space="preserve">these influences, ensuring the organisations </w:t>
      </w:r>
      <w:r w:rsidR="007F1B94" w:rsidRPr="00DF086B">
        <w:rPr>
          <w:rFonts w:cs="Arial"/>
          <w:szCs w:val="22"/>
        </w:rPr>
        <w:t>dynamics</w:t>
      </w:r>
      <w:r w:rsidR="009C3CCB" w:rsidRPr="00DF086B">
        <w:rPr>
          <w:rFonts w:cs="Arial"/>
          <w:szCs w:val="22"/>
        </w:rPr>
        <w:t xml:space="preserve"> align with success factors, whilst concurrently addressing threat factors.</w:t>
      </w:r>
      <w:r w:rsidR="00434452" w:rsidRPr="00DF086B">
        <w:rPr>
          <w:rFonts w:cs="Arial"/>
          <w:szCs w:val="22"/>
        </w:rPr>
        <w:t xml:space="preserve">  </w:t>
      </w:r>
      <w:r w:rsidR="00434452" w:rsidRPr="00DF086B">
        <w:rPr>
          <w:rFonts w:cs="Arial"/>
          <w:color w:val="000000"/>
          <w:szCs w:val="22"/>
          <w:shd w:val="clear" w:color="auto" w:fill="FFFFFF"/>
        </w:rPr>
        <w:t>(Yüksel, 2012)</w:t>
      </w:r>
    </w:p>
    <w:p w14:paraId="26EDB3A6" w14:textId="77777777" w:rsidR="00BB05CA" w:rsidRPr="00DF086B" w:rsidRDefault="00BB05CA" w:rsidP="00DF086B">
      <w:pPr>
        <w:rPr>
          <w:rFonts w:cs="Arial"/>
          <w:szCs w:val="22"/>
        </w:rPr>
      </w:pPr>
    </w:p>
    <w:p w14:paraId="7A8E9DCB" w14:textId="7DD49F46" w:rsidR="00F17CFF" w:rsidRDefault="00624A85" w:rsidP="00F17CFF">
      <w:pPr>
        <w:rPr>
          <w:rFonts w:cs="Arial"/>
          <w:color w:val="000000"/>
          <w:szCs w:val="22"/>
          <w:shd w:val="clear" w:color="auto" w:fill="FFFFFF"/>
        </w:rPr>
      </w:pPr>
      <w:r w:rsidRPr="00DF086B">
        <w:rPr>
          <w:rFonts w:cs="Arial"/>
          <w:szCs w:val="22"/>
        </w:rPr>
        <w:t>A PESTEL (Appendix B) and SWOT (Appendix</w:t>
      </w:r>
      <w:r w:rsidR="0036435F" w:rsidRPr="00DF086B">
        <w:rPr>
          <w:rFonts w:cs="Arial"/>
          <w:szCs w:val="22"/>
        </w:rPr>
        <w:t xml:space="preserve"> </w:t>
      </w:r>
      <w:r w:rsidR="00CA66E7" w:rsidRPr="00DF086B">
        <w:rPr>
          <w:rFonts w:cs="Arial"/>
          <w:szCs w:val="22"/>
        </w:rPr>
        <w:t>C</w:t>
      </w:r>
      <w:r w:rsidR="0036435F" w:rsidRPr="00DF086B">
        <w:rPr>
          <w:rFonts w:cs="Arial"/>
          <w:szCs w:val="22"/>
        </w:rPr>
        <w:t xml:space="preserve">) </w:t>
      </w:r>
      <w:r w:rsidR="00CA66E7" w:rsidRPr="00DF086B">
        <w:rPr>
          <w:rFonts w:cs="Arial"/>
          <w:szCs w:val="22"/>
        </w:rPr>
        <w:t>analysis</w:t>
      </w:r>
      <w:r w:rsidRPr="00DF086B">
        <w:rPr>
          <w:rFonts w:cs="Arial"/>
          <w:szCs w:val="22"/>
        </w:rPr>
        <w:t xml:space="preserve"> </w:t>
      </w:r>
      <w:r w:rsidR="003C6EBF" w:rsidRPr="00DF086B">
        <w:rPr>
          <w:rFonts w:cs="Arial"/>
          <w:szCs w:val="22"/>
        </w:rPr>
        <w:t>have been conducted, identify</w:t>
      </w:r>
      <w:r w:rsidR="0036435F" w:rsidRPr="00DF086B">
        <w:rPr>
          <w:rFonts w:cs="Arial"/>
          <w:szCs w:val="22"/>
        </w:rPr>
        <w:t>ing</w:t>
      </w:r>
      <w:r w:rsidR="003C6EBF" w:rsidRPr="00DF086B">
        <w:rPr>
          <w:rFonts w:cs="Arial"/>
          <w:szCs w:val="22"/>
        </w:rPr>
        <w:t xml:space="preserve"> </w:t>
      </w:r>
      <w:r w:rsidR="0036435F" w:rsidRPr="00DF086B">
        <w:rPr>
          <w:rFonts w:cs="Arial"/>
          <w:szCs w:val="22"/>
        </w:rPr>
        <w:t>m</w:t>
      </w:r>
      <w:r w:rsidR="003C6EBF" w:rsidRPr="00DF086B">
        <w:rPr>
          <w:rFonts w:cs="Arial"/>
          <w:szCs w:val="22"/>
        </w:rPr>
        <w:t xml:space="preserve">acro and </w:t>
      </w:r>
      <w:r w:rsidR="0036435F" w:rsidRPr="00DF086B">
        <w:rPr>
          <w:rFonts w:cs="Arial"/>
          <w:szCs w:val="22"/>
        </w:rPr>
        <w:t>m</w:t>
      </w:r>
      <w:r w:rsidR="003C6EBF" w:rsidRPr="00DF086B">
        <w:rPr>
          <w:rFonts w:cs="Arial"/>
          <w:szCs w:val="22"/>
        </w:rPr>
        <w:t xml:space="preserve">icro forces within </w:t>
      </w:r>
      <w:r w:rsidR="000D2C01" w:rsidRPr="00DF086B">
        <w:rPr>
          <w:rFonts w:cs="Arial"/>
          <w:szCs w:val="22"/>
        </w:rPr>
        <w:t>Broadleaf.</w:t>
      </w:r>
      <w:r w:rsidR="00FB4A1D" w:rsidRPr="00DF086B">
        <w:rPr>
          <w:rFonts w:cs="Arial"/>
          <w:szCs w:val="22"/>
        </w:rPr>
        <w:t xml:space="preserve"> Through careful examination and consideration examination of these factors it is possible to provide recommendations to identify key criteria to ensure the ongoing growth and success of the organisation</w:t>
      </w:r>
      <w:r w:rsidR="00BA3C94">
        <w:rPr>
          <w:rFonts w:cs="Arial"/>
          <w:szCs w:val="22"/>
        </w:rPr>
        <w:t xml:space="preserve"> </w:t>
      </w:r>
      <w:r w:rsidR="00FB4A1D" w:rsidRPr="00DF086B">
        <w:rPr>
          <w:rFonts w:cs="Arial"/>
          <w:szCs w:val="22"/>
        </w:rPr>
        <w:t>(Foscher, 2021)</w:t>
      </w:r>
      <w:r w:rsidR="00434452" w:rsidRPr="00DF086B">
        <w:rPr>
          <w:rFonts w:cs="Arial"/>
          <w:color w:val="000000"/>
          <w:szCs w:val="22"/>
          <w:shd w:val="clear" w:color="auto" w:fill="FFFFFF"/>
        </w:rPr>
        <w:t xml:space="preserve"> (Yüksel, 2012)</w:t>
      </w:r>
      <w:r w:rsidR="00BA3C94">
        <w:rPr>
          <w:rFonts w:cs="Arial"/>
          <w:color w:val="000000"/>
          <w:szCs w:val="22"/>
          <w:shd w:val="clear" w:color="auto" w:fill="FFFFFF"/>
        </w:rPr>
        <w:t>.  It is important to acknowledge these 2 processes support one-another however, it is essential, for strategic management planning purposes they are completed in a successive or</w:t>
      </w:r>
      <w:r w:rsidR="004A454A">
        <w:rPr>
          <w:rFonts w:cs="Arial"/>
          <w:color w:val="000000"/>
          <w:szCs w:val="22"/>
          <w:shd w:val="clear" w:color="auto" w:fill="FFFFFF"/>
        </w:rPr>
        <w:t>d</w:t>
      </w:r>
      <w:r w:rsidR="00BA3C94">
        <w:rPr>
          <w:rFonts w:cs="Arial"/>
          <w:color w:val="000000"/>
          <w:szCs w:val="22"/>
          <w:shd w:val="clear" w:color="auto" w:fill="FFFFFF"/>
        </w:rPr>
        <w:t>er</w:t>
      </w:r>
      <w:r w:rsidR="004A454A">
        <w:rPr>
          <w:rFonts w:cs="Arial"/>
          <w:color w:val="000000"/>
          <w:szCs w:val="22"/>
          <w:shd w:val="clear" w:color="auto" w:fill="FFFFFF"/>
        </w:rPr>
        <w:t>, the SWOT analysis preceding the PESTEL</w:t>
      </w:r>
      <w:r w:rsidR="00B3124C">
        <w:rPr>
          <w:rFonts w:cs="Arial"/>
          <w:color w:val="000000"/>
          <w:szCs w:val="22"/>
          <w:shd w:val="clear" w:color="auto" w:fill="FFFFFF"/>
        </w:rPr>
        <w:t xml:space="preserve"> </w:t>
      </w:r>
      <w:r w:rsidR="00BF72AC" w:rsidRPr="00BF72AC">
        <w:rPr>
          <w:rFonts w:cs="Arial"/>
          <w:color w:val="000000"/>
          <w:szCs w:val="22"/>
          <w:shd w:val="clear" w:color="auto" w:fill="FFFFFF"/>
        </w:rPr>
        <w:t>(Aaker and McLoughlin, 2015)</w:t>
      </w:r>
      <w:r w:rsidR="004A454A">
        <w:rPr>
          <w:rFonts w:cs="Arial"/>
          <w:color w:val="000000"/>
          <w:szCs w:val="22"/>
          <w:shd w:val="clear" w:color="auto" w:fill="FFFFFF"/>
        </w:rPr>
        <w:t xml:space="preserve"> on the basis that </w:t>
      </w:r>
      <w:r w:rsidR="004A454A">
        <w:rPr>
          <w:rFonts w:cs="Arial"/>
          <w:color w:val="000000"/>
          <w:szCs w:val="22"/>
          <w:shd w:val="clear" w:color="auto" w:fill="FFFFFF"/>
        </w:rPr>
        <w:lastRenderedPageBreak/>
        <w:t xml:space="preserve">SWOT will identify </w:t>
      </w:r>
      <w:r w:rsidR="00B3124C">
        <w:rPr>
          <w:rFonts w:cs="Arial"/>
          <w:color w:val="000000"/>
          <w:szCs w:val="22"/>
          <w:shd w:val="clear" w:color="auto" w:fill="FFFFFF"/>
        </w:rPr>
        <w:t>generic areas for examination which will determine the issues which require deeper consideration, achieved through the more comprehensive PESTEL analysis.</w:t>
      </w:r>
    </w:p>
    <w:p w14:paraId="60EF2AAD" w14:textId="52451E91" w:rsidR="00F17CFF" w:rsidRDefault="00F17CFF" w:rsidP="00F17CFF">
      <w:pPr>
        <w:rPr>
          <w:rFonts w:cs="Arial"/>
          <w:color w:val="000000"/>
          <w:szCs w:val="22"/>
          <w:shd w:val="clear" w:color="auto" w:fill="FFFFFF"/>
        </w:rPr>
      </w:pPr>
    </w:p>
    <w:p w14:paraId="40B273D9" w14:textId="76C9D019" w:rsidR="00F17CFF" w:rsidRPr="00F17CFF" w:rsidRDefault="00F17CFF" w:rsidP="00F17CFF">
      <w:pPr>
        <w:pStyle w:val="Heading2"/>
        <w:rPr>
          <w:rStyle w:val="Heading3Char"/>
          <w:b/>
          <w:bCs w:val="0"/>
          <w:sz w:val="22"/>
          <w:szCs w:val="26"/>
        </w:rPr>
      </w:pPr>
      <w:bookmarkStart w:id="8" w:name="_Toc65523091"/>
      <w:r w:rsidRPr="00F17CFF">
        <w:t>Political</w:t>
      </w:r>
      <w:bookmarkEnd w:id="8"/>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48C14D38" w14:textId="03BFD95E" w:rsidR="00414CE7" w:rsidRDefault="000C0A6D" w:rsidP="00F17CFF">
      <w:r w:rsidRPr="00F17CFF">
        <w:t>A</w:t>
      </w:r>
      <w:r w:rsidR="00BA1805" w:rsidRPr="00F17CFF">
        <w:t xml:space="preserve">s a consequence of Covid-19, the imposition of business restrictions by the UK government </w:t>
      </w:r>
      <w:r w:rsidR="00BF72AC" w:rsidRPr="00F17CFF">
        <w:t>through restrictive and c</w:t>
      </w:r>
      <w:r w:rsidR="00BA1805" w:rsidRPr="00F17CFF">
        <w:t>los</w:t>
      </w:r>
      <w:r w:rsidR="00BF72AC" w:rsidRPr="00F17CFF">
        <w:t>ure of</w:t>
      </w:r>
      <w:r w:rsidR="00BA1805" w:rsidRPr="00F17CFF">
        <w:t xml:space="preserve"> </w:t>
      </w:r>
      <w:r w:rsidR="00BF72AC" w:rsidRPr="00F17CFF">
        <w:t>specific</w:t>
      </w:r>
      <w:r w:rsidR="00BA1805" w:rsidRPr="00F17CFF">
        <w:t xml:space="preserve"> businesses and venues in </w:t>
      </w:r>
      <w:r w:rsidR="00BF72AC" w:rsidRPr="00F17CFF">
        <w:t>the UK</w:t>
      </w:r>
      <w:r w:rsidR="00BA1805" w:rsidRPr="00F17CFF">
        <w:t>, 202</w:t>
      </w:r>
      <w:r w:rsidR="00BF72AC" w:rsidRPr="00F17CFF">
        <w:t>0-2</w:t>
      </w:r>
      <w:r w:rsidR="00BA1805" w:rsidRPr="00F17CFF">
        <w:t>1, ranging from cessation of business as usual to severely restricted operating procedures</w:t>
      </w:r>
      <w:r w:rsidR="00092133" w:rsidRPr="00F17CFF">
        <w:t xml:space="preserve"> has had severe implications, both operationally and financially</w:t>
      </w:r>
      <w:r w:rsidR="004F1BAE" w:rsidRPr="00F17CFF">
        <w:t xml:space="preserve"> (McCann and Vorley, 2020)</w:t>
      </w:r>
      <w:r w:rsidRPr="00F17CFF">
        <w:t>.</w:t>
      </w:r>
      <w:r w:rsidR="00BA1805" w:rsidRPr="00F17CFF">
        <w:t xml:space="preserve"> </w:t>
      </w:r>
      <w:r w:rsidRPr="00F17CFF">
        <w:t xml:space="preserve"> M</w:t>
      </w:r>
      <w:r w:rsidR="00BA1805" w:rsidRPr="00F17CFF">
        <w:t>any organisations have suffered both financially and employee numbers reduced through redundancies.  Some organisations have experienced increased successes as a result (Nicola et al, 2020</w:t>
      </w:r>
      <w:r w:rsidR="004F1BAE" w:rsidRPr="00F17CFF">
        <w:t xml:space="preserve">. </w:t>
      </w:r>
      <w:r w:rsidR="00BA1805" w:rsidRPr="00F17CFF">
        <w:t>Kohan, 2021)</w:t>
      </w:r>
      <w:r w:rsidRPr="00F17CFF">
        <w:t>,</w:t>
      </w:r>
      <w:r w:rsidR="00BA1805" w:rsidRPr="00F17CFF">
        <w:t xml:space="preserve"> and this includes </w:t>
      </w:r>
      <w:r w:rsidR="000D2C01" w:rsidRPr="00F17CFF">
        <w:t>Broadleaf,</w:t>
      </w:r>
      <w:r w:rsidR="00BA1805" w:rsidRPr="00F17CFF">
        <w:t xml:space="preserve"> which has traded continuously throughout the pandemic with </w:t>
      </w:r>
      <w:r w:rsidR="004F1BAE" w:rsidRPr="00F17CFF">
        <w:t>sustained</w:t>
      </w:r>
      <w:r w:rsidR="00BA1805" w:rsidRPr="00F17CFF">
        <w:t xml:space="preserve"> growth through increased turnover, coupled with a healthy forward looking order book indicating a positive future.  However, these political issues and a restriction availability of raw materials following transportation complications have caused issues with order fulfilment</w:t>
      </w:r>
      <w:r w:rsidR="008C20AC" w:rsidRPr="00F17CFF">
        <w:t xml:space="preserve"> (McCann and Vorley, 2020)</w:t>
      </w:r>
      <w:r w:rsidR="00BA1805" w:rsidRPr="00F17CFF">
        <w:t>.</w:t>
      </w:r>
    </w:p>
    <w:p w14:paraId="72029794" w14:textId="687DFDF4" w:rsidR="00F17CFF" w:rsidRDefault="00F17CFF" w:rsidP="00F17CFF"/>
    <w:p w14:paraId="448456C7" w14:textId="26A92028" w:rsidR="00F17CFF" w:rsidRPr="00F17CFF" w:rsidRDefault="00F17CFF" w:rsidP="00F17CFF">
      <w:pPr>
        <w:pStyle w:val="Heading2"/>
      </w:pPr>
      <w:bookmarkStart w:id="9" w:name="_Toc65523092"/>
      <w:r w:rsidRPr="00F17CFF">
        <w:t>Economical</w:t>
      </w:r>
      <w:bookmarkEnd w:id="9"/>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6BB940B3" w14:textId="79591E05" w:rsidR="00FD68F5" w:rsidRDefault="005E3695" w:rsidP="00DF086B">
      <w:pPr>
        <w:rPr>
          <w:rFonts w:cs="Arial"/>
          <w:szCs w:val="22"/>
        </w:rPr>
      </w:pPr>
      <w:r w:rsidRPr="00DF086B">
        <w:rPr>
          <w:rFonts w:cs="Arial"/>
          <w:szCs w:val="22"/>
        </w:rPr>
        <w:t>A major economic consequence of the coronavirus outbreak is poor market performance</w:t>
      </w:r>
      <w:r w:rsidR="008C20AC">
        <w:rPr>
          <w:rFonts w:cs="Arial"/>
          <w:szCs w:val="22"/>
        </w:rPr>
        <w:t xml:space="preserve"> </w:t>
      </w:r>
      <w:r w:rsidR="008C20AC" w:rsidRPr="008C20AC">
        <w:rPr>
          <w:rFonts w:cs="Arial"/>
          <w:szCs w:val="22"/>
        </w:rPr>
        <w:t>(OECD., 2020)</w:t>
      </w:r>
      <w:r w:rsidR="00FD68F5" w:rsidRPr="00DF086B">
        <w:rPr>
          <w:rFonts w:cs="Arial"/>
          <w:szCs w:val="22"/>
        </w:rPr>
        <w:t>.</w:t>
      </w:r>
      <w:r w:rsidRPr="00DF086B">
        <w:rPr>
          <w:rFonts w:cs="Arial"/>
          <w:szCs w:val="22"/>
        </w:rPr>
        <w:t xml:space="preserve"> </w:t>
      </w:r>
      <w:r w:rsidR="00FD68F5" w:rsidRPr="00DF086B">
        <w:rPr>
          <w:rFonts w:cs="Arial"/>
          <w:szCs w:val="22"/>
        </w:rPr>
        <w:t xml:space="preserve"> F</w:t>
      </w:r>
      <w:r w:rsidRPr="00DF086B">
        <w:rPr>
          <w:rFonts w:cs="Arial"/>
          <w:szCs w:val="22"/>
        </w:rPr>
        <w:t>ears exist that poor market performance may lead to a multi-year recession</w:t>
      </w:r>
      <w:r w:rsidR="00490303" w:rsidRPr="00DF086B">
        <w:rPr>
          <w:rFonts w:cs="Arial"/>
          <w:szCs w:val="22"/>
        </w:rPr>
        <w:t xml:space="preserve"> </w:t>
      </w:r>
      <w:r w:rsidR="00490303" w:rsidRPr="00DF086B">
        <w:rPr>
          <w:rFonts w:cs="Arial"/>
          <w:color w:val="000000"/>
          <w:szCs w:val="22"/>
          <w:shd w:val="clear" w:color="auto" w:fill="FFFFFF"/>
        </w:rPr>
        <w:t>(Bloom et al., 2021)</w:t>
      </w:r>
      <w:r w:rsidR="00697753" w:rsidRPr="00DF086B">
        <w:rPr>
          <w:rFonts w:cs="Arial"/>
          <w:szCs w:val="22"/>
        </w:rPr>
        <w:t>.</w:t>
      </w:r>
      <w:r w:rsidRPr="00DF086B">
        <w:rPr>
          <w:rFonts w:cs="Arial"/>
          <w:szCs w:val="22"/>
        </w:rPr>
        <w:t xml:space="preserve"> </w:t>
      </w:r>
      <w:r w:rsidR="00E14547" w:rsidRPr="00DF086B">
        <w:rPr>
          <w:rFonts w:cs="Arial"/>
          <w:szCs w:val="22"/>
        </w:rPr>
        <w:t xml:space="preserve">Increased </w:t>
      </w:r>
      <w:r w:rsidR="006F32B3" w:rsidRPr="00DF086B">
        <w:rPr>
          <w:rFonts w:cs="Arial"/>
          <w:szCs w:val="22"/>
        </w:rPr>
        <w:t xml:space="preserve">costs incurred </w:t>
      </w:r>
      <w:r w:rsidR="00E14547" w:rsidRPr="00DF086B">
        <w:rPr>
          <w:rFonts w:cs="Arial"/>
          <w:szCs w:val="22"/>
        </w:rPr>
        <w:t>following</w:t>
      </w:r>
      <w:r w:rsidR="006F32B3" w:rsidRPr="00DF086B">
        <w:rPr>
          <w:rFonts w:cs="Arial"/>
          <w:szCs w:val="22"/>
        </w:rPr>
        <w:t xml:space="preserve"> difficulty sourcing materials, deemed ‘at risk’ employees </w:t>
      </w:r>
      <w:r w:rsidR="00E14547" w:rsidRPr="00DF086B">
        <w:rPr>
          <w:rFonts w:cs="Arial"/>
          <w:szCs w:val="22"/>
        </w:rPr>
        <w:t>being</w:t>
      </w:r>
      <w:r w:rsidR="006F32B3" w:rsidRPr="00DF086B">
        <w:rPr>
          <w:rFonts w:cs="Arial"/>
          <w:szCs w:val="22"/>
        </w:rPr>
        <w:t xml:space="preserve"> furlough</w:t>
      </w:r>
      <w:r w:rsidR="00E14547" w:rsidRPr="00DF086B">
        <w:rPr>
          <w:rFonts w:cs="Arial"/>
          <w:szCs w:val="22"/>
        </w:rPr>
        <w:t>ed via the UK government</w:t>
      </w:r>
      <w:r w:rsidR="006F32B3" w:rsidRPr="00DF086B">
        <w:rPr>
          <w:rFonts w:cs="Arial"/>
          <w:szCs w:val="22"/>
        </w:rPr>
        <w:t xml:space="preserve"> scheme</w:t>
      </w:r>
      <w:r w:rsidR="0070726B" w:rsidRPr="00DF086B">
        <w:rPr>
          <w:rFonts w:cs="Arial"/>
          <w:szCs w:val="22"/>
        </w:rPr>
        <w:t xml:space="preserve"> </w:t>
      </w:r>
      <w:r w:rsidR="0070726B" w:rsidRPr="00DF086B">
        <w:rPr>
          <w:rFonts w:cs="Arial"/>
          <w:color w:val="000000"/>
          <w:szCs w:val="22"/>
          <w:shd w:val="clear" w:color="auto" w:fill="FFFFFF"/>
        </w:rPr>
        <w:t>(Chancellor extends furlough and loan schemes, 2021)</w:t>
      </w:r>
      <w:r w:rsidR="00FD68F5" w:rsidRPr="00DF086B">
        <w:rPr>
          <w:rFonts w:cs="Arial"/>
          <w:color w:val="000000"/>
          <w:szCs w:val="22"/>
          <w:shd w:val="clear" w:color="auto" w:fill="FFFFFF"/>
        </w:rPr>
        <w:t>.</w:t>
      </w:r>
      <w:r w:rsidR="007562A0" w:rsidRPr="00DF086B">
        <w:rPr>
          <w:rFonts w:cs="Arial"/>
          <w:szCs w:val="22"/>
        </w:rPr>
        <w:t xml:space="preserve"> </w:t>
      </w:r>
      <w:r w:rsidR="00FD68F5" w:rsidRPr="00DF086B">
        <w:rPr>
          <w:rFonts w:cs="Arial"/>
          <w:szCs w:val="22"/>
        </w:rPr>
        <w:t xml:space="preserve"> </w:t>
      </w:r>
    </w:p>
    <w:p w14:paraId="75C871E1" w14:textId="77777777" w:rsidR="008C20AC" w:rsidRPr="00DF086B" w:rsidRDefault="008C20AC" w:rsidP="00DF086B">
      <w:pPr>
        <w:rPr>
          <w:rFonts w:cs="Arial"/>
          <w:szCs w:val="22"/>
        </w:rPr>
      </w:pPr>
    </w:p>
    <w:p w14:paraId="7618E78F" w14:textId="7A77E441" w:rsidR="00073B8A" w:rsidRPr="00DF086B" w:rsidRDefault="00FD68F5" w:rsidP="00DF086B">
      <w:pPr>
        <w:rPr>
          <w:rFonts w:cs="Arial"/>
          <w:szCs w:val="22"/>
        </w:rPr>
      </w:pPr>
      <w:r w:rsidRPr="00DF086B">
        <w:rPr>
          <w:rFonts w:cs="Arial"/>
          <w:szCs w:val="22"/>
        </w:rPr>
        <w:t>H</w:t>
      </w:r>
      <w:r w:rsidR="006F32B3" w:rsidRPr="00DF086B">
        <w:rPr>
          <w:rFonts w:cs="Arial"/>
          <w:szCs w:val="22"/>
        </w:rPr>
        <w:t xml:space="preserve">owever, this has left </w:t>
      </w:r>
      <w:r w:rsidR="00DF032A" w:rsidRPr="00DF086B">
        <w:rPr>
          <w:rFonts w:cs="Arial"/>
          <w:szCs w:val="22"/>
        </w:rPr>
        <w:t>Broadleaf short</w:t>
      </w:r>
      <w:r w:rsidR="008C20AC">
        <w:rPr>
          <w:rFonts w:cs="Arial"/>
          <w:szCs w:val="22"/>
        </w:rPr>
        <w:t>-</w:t>
      </w:r>
      <w:r w:rsidR="006F32B3" w:rsidRPr="00DF086B">
        <w:rPr>
          <w:rFonts w:cs="Arial"/>
          <w:szCs w:val="22"/>
        </w:rPr>
        <w:t>staffed</w:t>
      </w:r>
      <w:r w:rsidR="00402718" w:rsidRPr="00DF086B">
        <w:rPr>
          <w:rFonts w:cs="Arial"/>
          <w:szCs w:val="22"/>
        </w:rPr>
        <w:t>, resulting in</w:t>
      </w:r>
      <w:r w:rsidR="006F32B3" w:rsidRPr="00DF086B">
        <w:rPr>
          <w:rFonts w:cs="Arial"/>
          <w:szCs w:val="22"/>
        </w:rPr>
        <w:t xml:space="preserve"> </w:t>
      </w:r>
      <w:r w:rsidR="00DF032A">
        <w:rPr>
          <w:rFonts w:cs="Arial"/>
          <w:szCs w:val="22"/>
        </w:rPr>
        <w:t>a greater</w:t>
      </w:r>
      <w:r w:rsidR="00402718" w:rsidRPr="00DF086B">
        <w:rPr>
          <w:rFonts w:cs="Arial"/>
          <w:szCs w:val="22"/>
        </w:rPr>
        <w:t xml:space="preserve"> </w:t>
      </w:r>
      <w:r w:rsidR="006F32B3" w:rsidRPr="00DF086B">
        <w:rPr>
          <w:rFonts w:cs="Arial"/>
          <w:szCs w:val="22"/>
        </w:rPr>
        <w:t xml:space="preserve">workload </w:t>
      </w:r>
      <w:r w:rsidR="00DF032A">
        <w:rPr>
          <w:rFonts w:cs="Arial"/>
          <w:szCs w:val="22"/>
        </w:rPr>
        <w:t>transferred</w:t>
      </w:r>
      <w:r w:rsidRPr="00DF086B">
        <w:rPr>
          <w:rFonts w:cs="Arial"/>
          <w:szCs w:val="22"/>
        </w:rPr>
        <w:t xml:space="preserve"> to</w:t>
      </w:r>
      <w:r w:rsidR="000D6602" w:rsidRPr="00DF086B">
        <w:rPr>
          <w:rFonts w:cs="Arial"/>
          <w:szCs w:val="22"/>
        </w:rPr>
        <w:t xml:space="preserve"> </w:t>
      </w:r>
      <w:r w:rsidR="00DF032A">
        <w:rPr>
          <w:rFonts w:cs="Arial"/>
          <w:szCs w:val="22"/>
        </w:rPr>
        <w:t xml:space="preserve">the </w:t>
      </w:r>
      <w:r w:rsidR="006F32B3" w:rsidRPr="00DF086B">
        <w:rPr>
          <w:rFonts w:cs="Arial"/>
          <w:szCs w:val="22"/>
        </w:rPr>
        <w:t xml:space="preserve">remaining staff members </w:t>
      </w:r>
      <w:r w:rsidR="00073B8A" w:rsidRPr="00DF086B">
        <w:rPr>
          <w:rFonts w:cs="Arial"/>
          <w:szCs w:val="22"/>
        </w:rPr>
        <w:t>ensur</w:t>
      </w:r>
      <w:r w:rsidR="00A508E5">
        <w:rPr>
          <w:rFonts w:cs="Arial"/>
          <w:szCs w:val="22"/>
        </w:rPr>
        <w:t>ing</w:t>
      </w:r>
      <w:r w:rsidR="00073B8A" w:rsidRPr="00DF086B">
        <w:rPr>
          <w:rFonts w:cs="Arial"/>
          <w:szCs w:val="22"/>
        </w:rPr>
        <w:t xml:space="preserve"> </w:t>
      </w:r>
      <w:r w:rsidR="006F32B3" w:rsidRPr="00DF086B">
        <w:rPr>
          <w:rFonts w:cs="Arial"/>
          <w:szCs w:val="22"/>
        </w:rPr>
        <w:t>workbook order fulfilment</w:t>
      </w:r>
      <w:r w:rsidR="00073B8A" w:rsidRPr="00DF086B">
        <w:rPr>
          <w:rFonts w:cs="Arial"/>
          <w:szCs w:val="22"/>
        </w:rPr>
        <w:t>.</w:t>
      </w:r>
      <w:r w:rsidR="00402718" w:rsidRPr="00DF086B">
        <w:rPr>
          <w:rFonts w:cs="Arial"/>
          <w:szCs w:val="22"/>
        </w:rPr>
        <w:t xml:space="preserve"> </w:t>
      </w:r>
      <w:r w:rsidR="00073B8A" w:rsidRPr="00DF086B">
        <w:rPr>
          <w:rFonts w:cs="Arial"/>
          <w:szCs w:val="22"/>
        </w:rPr>
        <w:t xml:space="preserve">This </w:t>
      </w:r>
      <w:r w:rsidR="00402718" w:rsidRPr="00DF086B">
        <w:rPr>
          <w:rFonts w:cs="Arial"/>
          <w:szCs w:val="22"/>
        </w:rPr>
        <w:t xml:space="preserve">in turn has </w:t>
      </w:r>
      <w:r w:rsidR="00073B8A" w:rsidRPr="00DF086B">
        <w:rPr>
          <w:rFonts w:cs="Arial"/>
          <w:szCs w:val="22"/>
        </w:rPr>
        <w:t xml:space="preserve">led to </w:t>
      </w:r>
      <w:r w:rsidR="00402718" w:rsidRPr="00DF086B">
        <w:rPr>
          <w:rFonts w:cs="Arial"/>
          <w:szCs w:val="22"/>
        </w:rPr>
        <w:t xml:space="preserve">increased strategical problems requiring the </w:t>
      </w:r>
      <w:r w:rsidR="00262ECC" w:rsidRPr="00DF086B">
        <w:rPr>
          <w:rFonts w:cs="Arial"/>
          <w:szCs w:val="22"/>
        </w:rPr>
        <w:t>investigation and integration of alternative processes</w:t>
      </w:r>
      <w:r w:rsidRPr="00DF086B">
        <w:rPr>
          <w:rFonts w:cs="Arial"/>
          <w:szCs w:val="22"/>
        </w:rPr>
        <w:t xml:space="preserve">, </w:t>
      </w:r>
      <w:r w:rsidR="00073B8A" w:rsidRPr="00DF086B">
        <w:rPr>
          <w:rFonts w:cs="Arial"/>
          <w:szCs w:val="22"/>
        </w:rPr>
        <w:t>e</w:t>
      </w:r>
      <w:r w:rsidR="00262ECC" w:rsidRPr="00DF086B">
        <w:rPr>
          <w:rFonts w:cs="Arial"/>
          <w:szCs w:val="22"/>
        </w:rPr>
        <w:t>nsur</w:t>
      </w:r>
      <w:r w:rsidR="00A508E5">
        <w:rPr>
          <w:rFonts w:cs="Arial"/>
          <w:szCs w:val="22"/>
        </w:rPr>
        <w:t>ing</w:t>
      </w:r>
      <w:r w:rsidR="00262ECC" w:rsidRPr="00DF086B">
        <w:rPr>
          <w:rFonts w:cs="Arial"/>
          <w:szCs w:val="22"/>
        </w:rPr>
        <w:t xml:space="preserve"> the organisation continues to fulfil customer requirements without impacting the wider aspects related to </w:t>
      </w:r>
      <w:r w:rsidR="00A508E5">
        <w:rPr>
          <w:rFonts w:cs="Arial"/>
          <w:szCs w:val="22"/>
        </w:rPr>
        <w:t xml:space="preserve">its </w:t>
      </w:r>
      <w:r w:rsidR="00E16BA7" w:rsidRPr="00DF086B">
        <w:rPr>
          <w:rFonts w:cs="Arial"/>
          <w:szCs w:val="22"/>
        </w:rPr>
        <w:t>reputation with established customers</w:t>
      </w:r>
      <w:r w:rsidR="00073B8A" w:rsidRPr="00DF086B">
        <w:rPr>
          <w:rFonts w:cs="Arial"/>
          <w:szCs w:val="22"/>
        </w:rPr>
        <w:t>.</w:t>
      </w:r>
    </w:p>
    <w:p w14:paraId="295DF023" w14:textId="77777777" w:rsidR="000D2C01" w:rsidRPr="00DF086B" w:rsidRDefault="000D2C01" w:rsidP="00DF086B">
      <w:pPr>
        <w:rPr>
          <w:rFonts w:cs="Arial"/>
          <w:szCs w:val="22"/>
        </w:rPr>
      </w:pPr>
    </w:p>
    <w:p w14:paraId="4A4E395F" w14:textId="135B7976" w:rsidR="002C5D21" w:rsidRDefault="00073B8A" w:rsidP="00DF086B">
      <w:pPr>
        <w:rPr>
          <w:rFonts w:cs="Arial"/>
          <w:szCs w:val="22"/>
        </w:rPr>
      </w:pPr>
      <w:r w:rsidRPr="00DF086B">
        <w:rPr>
          <w:rFonts w:cs="Arial"/>
          <w:szCs w:val="22"/>
        </w:rPr>
        <w:t>M</w:t>
      </w:r>
      <w:r w:rsidR="00E16BA7" w:rsidRPr="00DF086B">
        <w:rPr>
          <w:rFonts w:cs="Arial"/>
          <w:szCs w:val="22"/>
        </w:rPr>
        <w:t xml:space="preserve">ore importantly, as the organisation relies predominantly on </w:t>
      </w:r>
      <w:r w:rsidR="00A508E5" w:rsidRPr="00DF086B">
        <w:rPr>
          <w:rFonts w:cs="Arial"/>
          <w:szCs w:val="22"/>
        </w:rPr>
        <w:t xml:space="preserve">customers </w:t>
      </w:r>
      <w:r w:rsidR="00E16BA7" w:rsidRPr="00DF086B">
        <w:rPr>
          <w:rFonts w:cs="Arial"/>
          <w:szCs w:val="22"/>
        </w:rPr>
        <w:t xml:space="preserve">recommendations </w:t>
      </w:r>
      <w:r w:rsidR="00A508E5">
        <w:rPr>
          <w:rFonts w:cs="Arial"/>
          <w:szCs w:val="22"/>
        </w:rPr>
        <w:t>it</w:t>
      </w:r>
      <w:r w:rsidR="00E16BA7" w:rsidRPr="00DF086B">
        <w:rPr>
          <w:rFonts w:cs="Arial"/>
          <w:szCs w:val="22"/>
        </w:rPr>
        <w:t xml:space="preserve"> is keenly aware of the </w:t>
      </w:r>
      <w:r w:rsidR="00F9741B" w:rsidRPr="00DF086B">
        <w:rPr>
          <w:rFonts w:cs="Arial"/>
          <w:szCs w:val="22"/>
        </w:rPr>
        <w:t>economic</w:t>
      </w:r>
      <w:r w:rsidR="00E16BA7" w:rsidRPr="00DF086B">
        <w:rPr>
          <w:rFonts w:cs="Arial"/>
          <w:szCs w:val="22"/>
        </w:rPr>
        <w:t xml:space="preserve"> impact of its operations.  </w:t>
      </w:r>
      <w:r w:rsidR="007F4849" w:rsidRPr="00DF086B">
        <w:rPr>
          <w:rFonts w:cs="Arial"/>
          <w:szCs w:val="22"/>
        </w:rPr>
        <w:t>Consequently,</w:t>
      </w:r>
      <w:r w:rsidR="00A93ACD" w:rsidRPr="00DF086B">
        <w:rPr>
          <w:rFonts w:cs="Arial"/>
          <w:szCs w:val="22"/>
        </w:rPr>
        <w:t xml:space="preserve"> the situation is monitored </w:t>
      </w:r>
      <w:r w:rsidRPr="00DF086B">
        <w:rPr>
          <w:rFonts w:cs="Arial"/>
          <w:szCs w:val="22"/>
        </w:rPr>
        <w:t>vigilantly</w:t>
      </w:r>
      <w:r w:rsidR="000D2C32" w:rsidRPr="00DF086B">
        <w:rPr>
          <w:rFonts w:cs="Arial"/>
          <w:szCs w:val="22"/>
        </w:rPr>
        <w:t>,</w:t>
      </w:r>
      <w:r w:rsidR="00A93ACD" w:rsidRPr="00DF086B">
        <w:rPr>
          <w:rFonts w:cs="Arial"/>
          <w:szCs w:val="22"/>
        </w:rPr>
        <w:t xml:space="preserve"> and the organisation considers this </w:t>
      </w:r>
      <w:r w:rsidR="00F9741B" w:rsidRPr="00DF086B">
        <w:rPr>
          <w:rFonts w:cs="Arial"/>
          <w:szCs w:val="22"/>
        </w:rPr>
        <w:t>economic</w:t>
      </w:r>
      <w:r w:rsidR="00A93ACD" w:rsidRPr="00DF086B">
        <w:rPr>
          <w:rFonts w:cs="Arial"/>
          <w:szCs w:val="22"/>
        </w:rPr>
        <w:t xml:space="preserve"> impact as part of its strategic review and </w:t>
      </w:r>
      <w:r w:rsidR="00977890" w:rsidRPr="00DF086B">
        <w:rPr>
          <w:rFonts w:cs="Arial"/>
          <w:szCs w:val="22"/>
        </w:rPr>
        <w:t xml:space="preserve">plan, </w:t>
      </w:r>
      <w:r w:rsidR="00F476A1" w:rsidRPr="00DF086B">
        <w:rPr>
          <w:rFonts w:cs="Arial"/>
          <w:szCs w:val="22"/>
        </w:rPr>
        <w:t>for when</w:t>
      </w:r>
      <w:r w:rsidR="00977890" w:rsidRPr="00DF086B">
        <w:rPr>
          <w:rFonts w:cs="Arial"/>
          <w:szCs w:val="22"/>
        </w:rPr>
        <w:t xml:space="preserve"> the wider business world emerges from the pandemic and the </w:t>
      </w:r>
      <w:r w:rsidR="00E26BC6" w:rsidRPr="00DF086B">
        <w:rPr>
          <w:rFonts w:cs="Arial"/>
          <w:szCs w:val="22"/>
        </w:rPr>
        <w:t>resultant</w:t>
      </w:r>
      <w:r w:rsidR="00E26BC6">
        <w:rPr>
          <w:rFonts w:cs="Arial"/>
          <w:szCs w:val="22"/>
        </w:rPr>
        <w:t>, and/or current</w:t>
      </w:r>
      <w:r w:rsidR="00E26BC6" w:rsidRPr="00DF086B">
        <w:rPr>
          <w:rFonts w:cs="Arial"/>
          <w:szCs w:val="22"/>
        </w:rPr>
        <w:t xml:space="preserve"> </w:t>
      </w:r>
      <w:r w:rsidR="00F17CFF" w:rsidRPr="00DF086B">
        <w:rPr>
          <w:rFonts w:cs="Arial"/>
          <w:szCs w:val="22"/>
        </w:rPr>
        <w:t>restrictions-imposed</w:t>
      </w:r>
      <w:r w:rsidR="00563E61" w:rsidRPr="00DF086B">
        <w:rPr>
          <w:rFonts w:cs="Arial"/>
          <w:szCs w:val="22"/>
        </w:rPr>
        <w:t xml:space="preserve"> </w:t>
      </w:r>
      <w:r w:rsidR="00E26BC6">
        <w:rPr>
          <w:rFonts w:cs="Arial"/>
          <w:szCs w:val="22"/>
        </w:rPr>
        <w:t xml:space="preserve">impact </w:t>
      </w:r>
      <w:r w:rsidR="00F9741B" w:rsidRPr="00DF086B">
        <w:rPr>
          <w:rFonts w:cs="Arial"/>
          <w:szCs w:val="22"/>
        </w:rPr>
        <w:t>economic</w:t>
      </w:r>
      <w:r w:rsidR="00563E61" w:rsidRPr="00DF086B">
        <w:rPr>
          <w:rFonts w:cs="Arial"/>
          <w:szCs w:val="22"/>
        </w:rPr>
        <w:t xml:space="preserve"> consequences </w:t>
      </w:r>
      <w:r w:rsidR="00F476A1" w:rsidRPr="00DF086B">
        <w:rPr>
          <w:rFonts w:cs="Arial"/>
          <w:szCs w:val="22"/>
        </w:rPr>
        <w:t>(Garrett, 2021)</w:t>
      </w:r>
      <w:r w:rsidR="00F17CFF">
        <w:rPr>
          <w:rFonts w:cs="Arial"/>
          <w:szCs w:val="22"/>
        </w:rPr>
        <w:t>.</w:t>
      </w:r>
    </w:p>
    <w:p w14:paraId="374F59AB" w14:textId="7A2FB8A1" w:rsidR="00F17CFF" w:rsidRDefault="00F17CFF" w:rsidP="00DF086B">
      <w:pPr>
        <w:rPr>
          <w:rFonts w:cs="Arial"/>
          <w:szCs w:val="22"/>
        </w:rPr>
      </w:pPr>
    </w:p>
    <w:p w14:paraId="13CAEB95" w14:textId="51D5A40F" w:rsidR="00F17CFF" w:rsidRPr="00DF086B" w:rsidRDefault="00F17CFF" w:rsidP="00F17CFF">
      <w:pPr>
        <w:pStyle w:val="Heading2"/>
      </w:pPr>
      <w:bookmarkStart w:id="10" w:name="_Toc65523093"/>
      <w:r>
        <w:t>Social/Cultural</w:t>
      </w:r>
      <w:bookmarkEnd w:id="10"/>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2613B276" w14:textId="2E2B10BD" w:rsidR="00290F1F" w:rsidRDefault="00953B69" w:rsidP="00DF086B">
      <w:pPr>
        <w:rPr>
          <w:rFonts w:cs="Arial"/>
          <w:szCs w:val="22"/>
        </w:rPr>
      </w:pPr>
      <w:r w:rsidRPr="00DF086B">
        <w:rPr>
          <w:rFonts w:cs="Arial"/>
          <w:szCs w:val="22"/>
        </w:rPr>
        <w:t>Evidence indicates an increase</w:t>
      </w:r>
      <w:r w:rsidR="00522771" w:rsidRPr="00DF086B">
        <w:rPr>
          <w:rFonts w:cs="Arial"/>
          <w:szCs w:val="22"/>
        </w:rPr>
        <w:t xml:space="preserve"> in</w:t>
      </w:r>
      <w:r w:rsidRPr="00DF086B">
        <w:rPr>
          <w:rFonts w:cs="Arial"/>
          <w:szCs w:val="22"/>
        </w:rPr>
        <w:t xml:space="preserve"> individuals buying through the </w:t>
      </w:r>
      <w:r w:rsidR="00E26BC6">
        <w:rPr>
          <w:rFonts w:cs="Arial"/>
          <w:szCs w:val="22"/>
        </w:rPr>
        <w:t>i</w:t>
      </w:r>
      <w:r w:rsidRPr="00DF086B">
        <w:rPr>
          <w:rFonts w:cs="Arial"/>
          <w:szCs w:val="22"/>
        </w:rPr>
        <w:t xml:space="preserve">nternet </w:t>
      </w:r>
      <w:r w:rsidR="00E26BC6">
        <w:rPr>
          <w:rFonts w:cs="Arial"/>
          <w:szCs w:val="22"/>
        </w:rPr>
        <w:t>has increased</w:t>
      </w:r>
      <w:r w:rsidR="00FA79A5">
        <w:rPr>
          <w:rFonts w:cs="Arial"/>
          <w:szCs w:val="22"/>
        </w:rPr>
        <w:t>,</w:t>
      </w:r>
      <w:r w:rsidR="00E26BC6">
        <w:rPr>
          <w:rFonts w:cs="Arial"/>
          <w:szCs w:val="22"/>
        </w:rPr>
        <w:t xml:space="preserve"> as a result of the pandemic</w:t>
      </w:r>
      <w:r w:rsidR="00FA79A5">
        <w:rPr>
          <w:rFonts w:cs="Arial"/>
          <w:szCs w:val="22"/>
        </w:rPr>
        <w:t>, to circa</w:t>
      </w:r>
      <w:r w:rsidRPr="00DF086B">
        <w:rPr>
          <w:rFonts w:cs="Arial"/>
          <w:szCs w:val="22"/>
        </w:rPr>
        <w:t xml:space="preserve"> </w:t>
      </w:r>
      <w:r w:rsidR="006B6875" w:rsidRPr="00DF086B">
        <w:rPr>
          <w:rFonts w:cs="Arial"/>
          <w:szCs w:val="22"/>
        </w:rPr>
        <w:t>70</w:t>
      </w:r>
      <w:r w:rsidRPr="00DF086B">
        <w:rPr>
          <w:rFonts w:cs="Arial"/>
          <w:szCs w:val="22"/>
        </w:rPr>
        <w:t>%</w:t>
      </w:r>
      <w:r w:rsidR="006B6875" w:rsidRPr="00DF086B">
        <w:rPr>
          <w:rFonts w:cs="Arial"/>
          <w:szCs w:val="22"/>
        </w:rPr>
        <w:t xml:space="preserve"> </w:t>
      </w:r>
      <w:r w:rsidR="006B6875" w:rsidRPr="00DF086B">
        <w:rPr>
          <w:rFonts w:cs="Arial"/>
          <w:color w:val="000000"/>
          <w:szCs w:val="22"/>
          <w:shd w:val="clear" w:color="auto" w:fill="FFFFFF"/>
        </w:rPr>
        <w:t>(Dalgleish, 2021)</w:t>
      </w:r>
      <w:r w:rsidR="00FA79A5">
        <w:rPr>
          <w:rFonts w:cs="Arial"/>
          <w:szCs w:val="22"/>
        </w:rPr>
        <w:t>. W</w:t>
      </w:r>
      <w:r w:rsidR="00522771" w:rsidRPr="00DF086B">
        <w:rPr>
          <w:rFonts w:cs="Arial"/>
          <w:szCs w:val="22"/>
        </w:rPr>
        <w:t xml:space="preserve">hilst this </w:t>
      </w:r>
      <w:r w:rsidRPr="00DF086B">
        <w:rPr>
          <w:rFonts w:cs="Arial"/>
          <w:szCs w:val="22"/>
        </w:rPr>
        <w:t>is expected to grow</w:t>
      </w:r>
      <w:r w:rsidR="00FA79A5">
        <w:rPr>
          <w:rFonts w:cs="Arial"/>
          <w:szCs w:val="22"/>
        </w:rPr>
        <w:t xml:space="preserve"> further</w:t>
      </w:r>
      <w:r w:rsidR="00522771" w:rsidRPr="00DF086B">
        <w:rPr>
          <w:rFonts w:cs="Arial"/>
          <w:szCs w:val="22"/>
        </w:rPr>
        <w:t xml:space="preserve"> in the short-term, </w:t>
      </w:r>
      <w:r w:rsidR="00FA79A5">
        <w:rPr>
          <w:rFonts w:cs="Arial"/>
          <w:szCs w:val="22"/>
        </w:rPr>
        <w:t>customers</w:t>
      </w:r>
      <w:r w:rsidR="001A0D28" w:rsidRPr="00DF086B">
        <w:rPr>
          <w:rFonts w:cs="Arial"/>
          <w:szCs w:val="22"/>
        </w:rPr>
        <w:t xml:space="preserve"> with </w:t>
      </w:r>
      <w:r w:rsidR="00FA79A5">
        <w:rPr>
          <w:rFonts w:cs="Arial"/>
          <w:szCs w:val="22"/>
        </w:rPr>
        <w:t>greater</w:t>
      </w:r>
      <w:r w:rsidR="001A0D28" w:rsidRPr="00DF086B">
        <w:rPr>
          <w:rFonts w:cs="Arial"/>
          <w:szCs w:val="22"/>
        </w:rPr>
        <w:t xml:space="preserve"> disposable </w:t>
      </w:r>
      <w:r w:rsidR="00D96D73" w:rsidRPr="00DF086B">
        <w:rPr>
          <w:rFonts w:cs="Arial"/>
          <w:szCs w:val="22"/>
        </w:rPr>
        <w:t>income and</w:t>
      </w:r>
      <w:r w:rsidR="001A0D28" w:rsidRPr="00DF086B">
        <w:rPr>
          <w:rFonts w:cs="Arial"/>
          <w:szCs w:val="22"/>
        </w:rPr>
        <w:t xml:space="preserve"> </w:t>
      </w:r>
      <w:r w:rsidR="00FA79A5">
        <w:rPr>
          <w:rFonts w:cs="Arial"/>
          <w:szCs w:val="22"/>
        </w:rPr>
        <w:t>those with disposable income continue to</w:t>
      </w:r>
      <w:r w:rsidR="001A0D28" w:rsidRPr="00DF086B">
        <w:rPr>
          <w:rFonts w:cs="Arial"/>
          <w:szCs w:val="22"/>
        </w:rPr>
        <w:t xml:space="preserve"> spend</w:t>
      </w:r>
      <w:r w:rsidR="00FA79A5">
        <w:rPr>
          <w:rFonts w:cs="Arial"/>
          <w:szCs w:val="22"/>
        </w:rPr>
        <w:t xml:space="preserve"> and invest</w:t>
      </w:r>
      <w:r w:rsidR="00017BBF">
        <w:rPr>
          <w:rFonts w:cs="Arial"/>
          <w:szCs w:val="22"/>
        </w:rPr>
        <w:t xml:space="preserve"> through</w:t>
      </w:r>
      <w:r w:rsidR="001A0D28" w:rsidRPr="00DF086B">
        <w:rPr>
          <w:rFonts w:cs="Arial"/>
          <w:szCs w:val="22"/>
        </w:rPr>
        <w:t xml:space="preserve"> specifically refurbishing homes and businesses during the quiet period created by Covid-19.  It is anticipated</w:t>
      </w:r>
      <w:r w:rsidR="00690554" w:rsidRPr="00DF086B">
        <w:rPr>
          <w:rFonts w:cs="Arial"/>
          <w:szCs w:val="22"/>
        </w:rPr>
        <w:t>,</w:t>
      </w:r>
      <w:r w:rsidR="001A0D28" w:rsidRPr="00DF086B">
        <w:rPr>
          <w:rFonts w:cs="Arial"/>
          <w:szCs w:val="22"/>
        </w:rPr>
        <w:t xml:space="preserve"> </w:t>
      </w:r>
      <w:r w:rsidR="001A0D28" w:rsidRPr="00DF086B">
        <w:rPr>
          <w:rFonts w:cs="Arial"/>
          <w:szCs w:val="22"/>
        </w:rPr>
        <w:lastRenderedPageBreak/>
        <w:t xml:space="preserve">following </w:t>
      </w:r>
      <w:r w:rsidR="00690554" w:rsidRPr="00DF086B">
        <w:rPr>
          <w:rFonts w:cs="Arial"/>
          <w:szCs w:val="22"/>
        </w:rPr>
        <w:t xml:space="preserve">emergence from the pandemic, a return to previous business levels will return </w:t>
      </w:r>
      <w:r w:rsidR="00297E05" w:rsidRPr="00DF086B">
        <w:rPr>
          <w:rFonts w:cs="Arial"/>
          <w:szCs w:val="22"/>
        </w:rPr>
        <w:t>combined with modified</w:t>
      </w:r>
      <w:r w:rsidR="00017BBF">
        <w:rPr>
          <w:rFonts w:cs="Arial"/>
          <w:szCs w:val="22"/>
        </w:rPr>
        <w:t xml:space="preserve"> customer</w:t>
      </w:r>
      <w:r w:rsidR="00297E05" w:rsidRPr="00DF086B">
        <w:rPr>
          <w:rFonts w:cs="Arial"/>
          <w:szCs w:val="22"/>
        </w:rPr>
        <w:t xml:space="preserve"> attitude</w:t>
      </w:r>
      <w:r w:rsidR="00017BBF">
        <w:rPr>
          <w:rFonts w:cs="Arial"/>
          <w:szCs w:val="22"/>
        </w:rPr>
        <w:t xml:space="preserve">s coupled with </w:t>
      </w:r>
      <w:r w:rsidR="00297E05" w:rsidRPr="00DF086B">
        <w:rPr>
          <w:rFonts w:cs="Arial"/>
          <w:szCs w:val="22"/>
        </w:rPr>
        <w:t xml:space="preserve">increased confidence in the </w:t>
      </w:r>
      <w:r w:rsidR="00017BBF">
        <w:rPr>
          <w:rFonts w:cs="Arial"/>
          <w:szCs w:val="22"/>
        </w:rPr>
        <w:t>employment</w:t>
      </w:r>
      <w:r w:rsidR="00297E05" w:rsidRPr="00DF086B">
        <w:rPr>
          <w:rFonts w:cs="Arial"/>
          <w:szCs w:val="22"/>
        </w:rPr>
        <w:t xml:space="preserve"> and business </w:t>
      </w:r>
      <w:r w:rsidR="00017BBF">
        <w:rPr>
          <w:rFonts w:cs="Arial"/>
          <w:szCs w:val="22"/>
        </w:rPr>
        <w:t>markets</w:t>
      </w:r>
      <w:r w:rsidR="00297E05" w:rsidRPr="00DF086B">
        <w:rPr>
          <w:rFonts w:cs="Arial"/>
          <w:szCs w:val="22"/>
        </w:rPr>
        <w:t xml:space="preserve"> alike.  One further impact </w:t>
      </w:r>
      <w:r w:rsidR="00510ED7">
        <w:rPr>
          <w:rFonts w:cs="Arial"/>
          <w:szCs w:val="22"/>
        </w:rPr>
        <w:t>Broadleaf takes into</w:t>
      </w:r>
      <w:r w:rsidR="00297E05" w:rsidRPr="00DF086B">
        <w:rPr>
          <w:rFonts w:cs="Arial"/>
          <w:szCs w:val="22"/>
        </w:rPr>
        <w:t xml:space="preserve"> consideration is Brexit </w:t>
      </w:r>
      <w:r w:rsidR="008E0B09" w:rsidRPr="00DF086B">
        <w:rPr>
          <w:rFonts w:cs="Arial"/>
          <w:color w:val="000000"/>
          <w:szCs w:val="22"/>
          <w:shd w:val="clear" w:color="auto" w:fill="FFFFFF"/>
        </w:rPr>
        <w:t>(Clarke, Goodwin and Whiteley, 2019)</w:t>
      </w:r>
      <w:r w:rsidR="007517A9" w:rsidRPr="00DF086B">
        <w:rPr>
          <w:rFonts w:cs="Arial"/>
          <w:color w:val="000000"/>
          <w:szCs w:val="22"/>
          <w:shd w:val="clear" w:color="auto" w:fill="FFFFFF"/>
        </w:rPr>
        <w:t xml:space="preserve">, where it is anticipated </w:t>
      </w:r>
      <w:r w:rsidR="007517A9" w:rsidRPr="00DF086B">
        <w:rPr>
          <w:rFonts w:cs="Arial"/>
          <w:szCs w:val="22"/>
        </w:rPr>
        <w:t>a trend to buy more domestic rather than foreign products</w:t>
      </w:r>
      <w:r w:rsidR="00510ED7">
        <w:rPr>
          <w:rFonts w:cs="Arial"/>
          <w:szCs w:val="22"/>
        </w:rPr>
        <w:t xml:space="preserve"> will continue to evidence</w:t>
      </w:r>
      <w:r w:rsidR="007517A9" w:rsidRPr="00DF086B">
        <w:rPr>
          <w:rFonts w:cs="Arial"/>
          <w:szCs w:val="22"/>
        </w:rPr>
        <w:t xml:space="preserve">. In the interim this has resulted in increased </w:t>
      </w:r>
      <w:r w:rsidR="006F32B3" w:rsidRPr="00DF086B">
        <w:rPr>
          <w:rFonts w:cs="Arial"/>
          <w:szCs w:val="22"/>
        </w:rPr>
        <w:t>workload</w:t>
      </w:r>
      <w:r w:rsidR="00510ED7">
        <w:rPr>
          <w:rFonts w:cs="Arial"/>
          <w:szCs w:val="22"/>
        </w:rPr>
        <w:t>s</w:t>
      </w:r>
      <w:r w:rsidR="006F32B3" w:rsidRPr="00DF086B">
        <w:rPr>
          <w:rFonts w:cs="Arial"/>
          <w:szCs w:val="22"/>
        </w:rPr>
        <w:t xml:space="preserve"> </w:t>
      </w:r>
      <w:r w:rsidR="00290F1F" w:rsidRPr="00DF086B">
        <w:rPr>
          <w:rFonts w:cs="Arial"/>
          <w:szCs w:val="22"/>
        </w:rPr>
        <w:t xml:space="preserve">which </w:t>
      </w:r>
      <w:r w:rsidR="00510ED7">
        <w:rPr>
          <w:rFonts w:cs="Arial"/>
          <w:szCs w:val="22"/>
        </w:rPr>
        <w:t>is</w:t>
      </w:r>
      <w:r w:rsidR="00290F1F" w:rsidRPr="00DF086B">
        <w:rPr>
          <w:rFonts w:cs="Arial"/>
          <w:szCs w:val="22"/>
        </w:rPr>
        <w:t xml:space="preserve"> accounted </w:t>
      </w:r>
      <w:r w:rsidR="00510ED7">
        <w:rPr>
          <w:rFonts w:cs="Arial"/>
          <w:szCs w:val="22"/>
        </w:rPr>
        <w:t xml:space="preserve">for </w:t>
      </w:r>
      <w:r w:rsidR="00290F1F" w:rsidRPr="00DF086B">
        <w:rPr>
          <w:rFonts w:cs="Arial"/>
          <w:szCs w:val="22"/>
        </w:rPr>
        <w:t xml:space="preserve">as part of the strategic planning </w:t>
      </w:r>
      <w:r w:rsidR="007E2FDC">
        <w:rPr>
          <w:rFonts w:cs="Arial"/>
          <w:szCs w:val="22"/>
        </w:rPr>
        <w:t>when</w:t>
      </w:r>
      <w:r w:rsidR="00290F1F" w:rsidRPr="00DF086B">
        <w:rPr>
          <w:rFonts w:cs="Arial"/>
          <w:szCs w:val="22"/>
        </w:rPr>
        <w:t xml:space="preserve"> emerg</w:t>
      </w:r>
      <w:r w:rsidR="007E2FDC">
        <w:rPr>
          <w:rFonts w:cs="Arial"/>
          <w:szCs w:val="22"/>
        </w:rPr>
        <w:t>ence</w:t>
      </w:r>
      <w:r w:rsidR="00290F1F" w:rsidRPr="00DF086B">
        <w:rPr>
          <w:rFonts w:cs="Arial"/>
          <w:szCs w:val="22"/>
        </w:rPr>
        <w:t xml:space="preserve"> from the current predicament</w:t>
      </w:r>
      <w:r w:rsidR="007E2FDC">
        <w:rPr>
          <w:rFonts w:cs="Arial"/>
          <w:szCs w:val="22"/>
        </w:rPr>
        <w:t xml:space="preserve"> gathers pace.</w:t>
      </w:r>
    </w:p>
    <w:p w14:paraId="452DDC0E" w14:textId="0B5FE42C" w:rsidR="00F17CFF" w:rsidRDefault="00F17CFF" w:rsidP="00DF086B">
      <w:pPr>
        <w:rPr>
          <w:rFonts w:cs="Arial"/>
          <w:szCs w:val="22"/>
        </w:rPr>
      </w:pPr>
    </w:p>
    <w:p w14:paraId="78C132B7" w14:textId="02F96E9F" w:rsidR="00F17CFF" w:rsidRPr="00DF086B" w:rsidRDefault="00F17CFF" w:rsidP="00F17CFF">
      <w:pPr>
        <w:pStyle w:val="Heading2"/>
      </w:pPr>
      <w:bookmarkStart w:id="11" w:name="_Toc65523094"/>
      <w:r>
        <w:t>Technological</w:t>
      </w:r>
      <w:bookmarkEnd w:id="11"/>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2D8539B8" w14:textId="23BD2C7E" w:rsidR="003B6FD5" w:rsidRDefault="006F32B3" w:rsidP="00DF086B">
      <w:pPr>
        <w:rPr>
          <w:rFonts w:cs="Arial"/>
          <w:szCs w:val="22"/>
        </w:rPr>
      </w:pPr>
      <w:r w:rsidRPr="00DF086B">
        <w:rPr>
          <w:rFonts w:cs="Arial"/>
          <w:szCs w:val="22"/>
        </w:rPr>
        <w:t>Due to changes in customer interaction</w:t>
      </w:r>
      <w:r w:rsidR="007E2FDC">
        <w:rPr>
          <w:rFonts w:cs="Arial"/>
          <w:szCs w:val="22"/>
        </w:rPr>
        <w:t>s</w:t>
      </w:r>
      <w:r w:rsidRPr="00DF086B">
        <w:rPr>
          <w:rFonts w:cs="Arial"/>
          <w:szCs w:val="22"/>
        </w:rPr>
        <w:t xml:space="preserve">, </w:t>
      </w:r>
      <w:r w:rsidR="000D2C01" w:rsidRPr="00DF086B">
        <w:rPr>
          <w:rFonts w:cs="Arial"/>
          <w:szCs w:val="22"/>
        </w:rPr>
        <w:t>Broadleaf have</w:t>
      </w:r>
      <w:r w:rsidRPr="00DF086B">
        <w:rPr>
          <w:rFonts w:cs="Arial"/>
          <w:szCs w:val="22"/>
        </w:rPr>
        <w:t xml:space="preserve"> developed</w:t>
      </w:r>
      <w:r w:rsidR="00D96294" w:rsidRPr="00DF086B">
        <w:rPr>
          <w:rFonts w:cs="Arial"/>
          <w:szCs w:val="22"/>
        </w:rPr>
        <w:t xml:space="preserve">, </w:t>
      </w:r>
      <w:r w:rsidR="00F9741B" w:rsidRPr="00DF086B">
        <w:rPr>
          <w:rFonts w:cs="Arial"/>
          <w:szCs w:val="22"/>
        </w:rPr>
        <w:t>enhanced,</w:t>
      </w:r>
      <w:r w:rsidR="00D96294" w:rsidRPr="00DF086B">
        <w:rPr>
          <w:rFonts w:cs="Arial"/>
          <w:szCs w:val="22"/>
        </w:rPr>
        <w:t xml:space="preserve"> and promoted</w:t>
      </w:r>
      <w:r w:rsidRPr="00DF086B">
        <w:rPr>
          <w:rFonts w:cs="Arial"/>
          <w:szCs w:val="22"/>
        </w:rPr>
        <w:t xml:space="preserve"> its online presence.  Creating a warm and informative website highlighting its creative and innovative edge to woodcraft</w:t>
      </w:r>
      <w:r w:rsidR="007E2FDC">
        <w:rPr>
          <w:rFonts w:cs="Arial"/>
          <w:szCs w:val="22"/>
        </w:rPr>
        <w:t>, t</w:t>
      </w:r>
      <w:r w:rsidRPr="00DF086B">
        <w:rPr>
          <w:rFonts w:cs="Arial"/>
          <w:szCs w:val="22"/>
        </w:rPr>
        <w:t>hey have also invested in in new equipment to cope with the current levels of demand as well as ensur</w:t>
      </w:r>
      <w:r w:rsidR="007E2FDC">
        <w:rPr>
          <w:rFonts w:cs="Arial"/>
          <w:szCs w:val="22"/>
        </w:rPr>
        <w:t>ing</w:t>
      </w:r>
      <w:r w:rsidRPr="00DF086B">
        <w:rPr>
          <w:rFonts w:cs="Arial"/>
          <w:szCs w:val="22"/>
        </w:rPr>
        <w:t xml:space="preserve"> all relevant </w:t>
      </w:r>
      <w:r w:rsidR="007E2FDC">
        <w:rPr>
          <w:rFonts w:cs="Arial"/>
          <w:szCs w:val="22"/>
        </w:rPr>
        <w:t xml:space="preserve">employee </w:t>
      </w:r>
      <w:r w:rsidRPr="00DF086B">
        <w:rPr>
          <w:rFonts w:cs="Arial"/>
          <w:szCs w:val="22"/>
        </w:rPr>
        <w:t xml:space="preserve">training in both operation and routine </w:t>
      </w:r>
      <w:r w:rsidR="00240B5C" w:rsidRPr="00DF086B">
        <w:rPr>
          <w:rFonts w:cs="Arial"/>
          <w:szCs w:val="22"/>
        </w:rPr>
        <w:t>maintenance</w:t>
      </w:r>
      <w:r w:rsidR="006B6875" w:rsidRPr="00DF086B">
        <w:rPr>
          <w:rFonts w:cs="Arial"/>
          <w:szCs w:val="22"/>
        </w:rPr>
        <w:t xml:space="preserve"> (Garrett, 2021)</w:t>
      </w:r>
      <w:r w:rsidR="00240B5C" w:rsidRPr="00DF086B">
        <w:rPr>
          <w:rFonts w:cs="Arial"/>
          <w:szCs w:val="22"/>
        </w:rPr>
        <w:t>.</w:t>
      </w:r>
      <w:r w:rsidR="003B6FD5" w:rsidRPr="00DF086B">
        <w:rPr>
          <w:rFonts w:cs="Arial"/>
          <w:szCs w:val="22"/>
        </w:rPr>
        <w:t xml:space="preserve">  Furthermore, it is anticipated </w:t>
      </w:r>
      <w:r w:rsidR="007E2FDC">
        <w:rPr>
          <w:rFonts w:cs="Arial"/>
          <w:szCs w:val="22"/>
        </w:rPr>
        <w:t xml:space="preserve">investment in </w:t>
      </w:r>
      <w:r w:rsidR="003B6FD5" w:rsidRPr="00DF086B">
        <w:rPr>
          <w:rFonts w:cs="Arial"/>
          <w:szCs w:val="22"/>
        </w:rPr>
        <w:t>new machinery could reduce production costs by 20%, however a trade-off for this in strategic planning would be consideration of workforce requirements and any potential redundancies.</w:t>
      </w:r>
      <w:r w:rsidR="00F108B5">
        <w:rPr>
          <w:rFonts w:cs="Arial"/>
          <w:szCs w:val="22"/>
        </w:rPr>
        <w:t xml:space="preserve"> A difficult decision, but one that is necessary to ensure survival </w:t>
      </w:r>
      <w:r w:rsidR="00F108B5" w:rsidRPr="00F108B5">
        <w:rPr>
          <w:rFonts w:cs="Arial"/>
          <w:szCs w:val="22"/>
        </w:rPr>
        <w:t>(Hughes, 2012)</w:t>
      </w:r>
      <w:r w:rsidR="00F108B5">
        <w:rPr>
          <w:rFonts w:cs="Arial"/>
          <w:szCs w:val="22"/>
        </w:rPr>
        <w:t>.</w:t>
      </w:r>
    </w:p>
    <w:p w14:paraId="2B60A7BB" w14:textId="360F6F20" w:rsidR="00F17CFF" w:rsidRDefault="00F17CFF" w:rsidP="00DF086B">
      <w:pPr>
        <w:rPr>
          <w:rFonts w:cs="Arial"/>
          <w:szCs w:val="22"/>
        </w:rPr>
      </w:pPr>
    </w:p>
    <w:p w14:paraId="0926EF54" w14:textId="7083C991" w:rsidR="00F17CFF" w:rsidRPr="00F108B5" w:rsidRDefault="00F17CFF" w:rsidP="00F17CFF">
      <w:pPr>
        <w:pStyle w:val="Heading2"/>
        <w:rPr>
          <w:bCs/>
        </w:rPr>
      </w:pPr>
      <w:bookmarkStart w:id="12" w:name="_Toc65523095"/>
      <w:r>
        <w:t>Environmental</w:t>
      </w:r>
      <w:bookmarkEnd w:id="12"/>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49234ECD" w14:textId="77777777" w:rsidR="00CD3945" w:rsidRDefault="000D2C01" w:rsidP="00DF086B">
      <w:pPr>
        <w:rPr>
          <w:rFonts w:cs="Arial"/>
          <w:szCs w:val="22"/>
        </w:rPr>
      </w:pPr>
      <w:r w:rsidRPr="00DF086B">
        <w:rPr>
          <w:rFonts w:cs="Arial"/>
          <w:szCs w:val="22"/>
        </w:rPr>
        <w:t>Broadleaf believe</w:t>
      </w:r>
      <w:r w:rsidR="006F32B3" w:rsidRPr="00DF086B">
        <w:rPr>
          <w:rFonts w:cs="Arial"/>
          <w:szCs w:val="22"/>
        </w:rPr>
        <w:t xml:space="preserve"> fully in sustainability, stating</w:t>
      </w:r>
      <w:r w:rsidR="00CD3945">
        <w:rPr>
          <w:rFonts w:cs="Arial"/>
          <w:szCs w:val="22"/>
        </w:rPr>
        <w:t>:</w:t>
      </w:r>
    </w:p>
    <w:p w14:paraId="20CA5808" w14:textId="77777777" w:rsidR="00CD3945" w:rsidRDefault="00CD3945" w:rsidP="00DF086B">
      <w:pPr>
        <w:rPr>
          <w:rFonts w:cs="Arial"/>
          <w:szCs w:val="22"/>
        </w:rPr>
      </w:pPr>
    </w:p>
    <w:p w14:paraId="54AE13A1" w14:textId="77777777" w:rsidR="00CD3945" w:rsidRDefault="006F32B3" w:rsidP="00DF086B">
      <w:pPr>
        <w:rPr>
          <w:rFonts w:cs="Arial"/>
          <w:szCs w:val="22"/>
          <w:shd w:val="clear" w:color="auto" w:fill="FFFFFF"/>
        </w:rPr>
      </w:pPr>
      <w:r w:rsidRPr="00DF086B">
        <w:rPr>
          <w:rFonts w:cs="Arial"/>
          <w:szCs w:val="22"/>
        </w:rPr>
        <w:t>“</w:t>
      </w:r>
      <w:r w:rsidRPr="00DF086B">
        <w:rPr>
          <w:rFonts w:cs="Arial"/>
          <w:szCs w:val="22"/>
          <w:shd w:val="clear" w:color="auto" w:fill="FFFFFF"/>
        </w:rPr>
        <w:t xml:space="preserve">We value the natural environment and are committed to reducing our impact on it. We have the advantage that our primary raw material, wood, is 100% natural and as long as it is responsibly sourced, inherently sustainable.” </w:t>
      </w:r>
    </w:p>
    <w:p w14:paraId="13AD3684" w14:textId="34206D71" w:rsidR="00CD3945" w:rsidRPr="00CD3945" w:rsidRDefault="006F32B3" w:rsidP="00CD3945">
      <w:pPr>
        <w:jc w:val="right"/>
        <w:rPr>
          <w:rFonts w:cs="Arial"/>
          <w:szCs w:val="22"/>
          <w:shd w:val="clear" w:color="auto" w:fill="FFFFFF"/>
        </w:rPr>
      </w:pPr>
      <w:r w:rsidRPr="00DF086B">
        <w:rPr>
          <w:rFonts w:cs="Arial"/>
          <w:color w:val="000000"/>
          <w:szCs w:val="22"/>
          <w:shd w:val="clear" w:color="auto" w:fill="FFFFFF"/>
        </w:rPr>
        <w:t>(</w:t>
      </w:r>
      <w:r w:rsidR="0042225A">
        <w:rPr>
          <w:rFonts w:cs="Arial"/>
          <w:color w:val="000000"/>
          <w:szCs w:val="22"/>
          <w:shd w:val="clear" w:color="auto" w:fill="FFFFFF"/>
        </w:rPr>
        <w:t>Broadleaf</w:t>
      </w:r>
      <w:r w:rsidRPr="00DF086B">
        <w:rPr>
          <w:rFonts w:cs="Arial"/>
          <w:color w:val="000000"/>
          <w:szCs w:val="22"/>
          <w:shd w:val="clear" w:color="auto" w:fill="FFFFFF"/>
        </w:rPr>
        <w:t>, 2021</w:t>
      </w:r>
      <w:r w:rsidR="0042225A">
        <w:rPr>
          <w:rFonts w:cs="Arial"/>
          <w:color w:val="000000"/>
          <w:szCs w:val="22"/>
          <w:shd w:val="clear" w:color="auto" w:fill="FFFFFF"/>
        </w:rPr>
        <w:t>)</w:t>
      </w:r>
      <w:r w:rsidR="005C7F46" w:rsidRPr="00DF086B">
        <w:rPr>
          <w:rFonts w:cs="Arial"/>
          <w:color w:val="000000"/>
          <w:szCs w:val="22"/>
          <w:shd w:val="clear" w:color="auto" w:fill="FFFFFF"/>
        </w:rPr>
        <w:t xml:space="preserve">  </w:t>
      </w:r>
    </w:p>
    <w:p w14:paraId="68A164C2" w14:textId="77777777" w:rsidR="00CD3945" w:rsidRDefault="00CD3945" w:rsidP="00DF086B">
      <w:pPr>
        <w:rPr>
          <w:rFonts w:cs="Arial"/>
          <w:color w:val="000000"/>
          <w:szCs w:val="22"/>
          <w:shd w:val="clear" w:color="auto" w:fill="FFFFFF"/>
        </w:rPr>
      </w:pPr>
    </w:p>
    <w:p w14:paraId="2DA57289" w14:textId="7BABE470" w:rsidR="003E7C40" w:rsidRDefault="005C7F46" w:rsidP="00DF086B">
      <w:pPr>
        <w:rPr>
          <w:rFonts w:cs="Arial"/>
          <w:color w:val="000000"/>
          <w:szCs w:val="22"/>
          <w:shd w:val="clear" w:color="auto" w:fill="FFFFFF"/>
        </w:rPr>
      </w:pPr>
      <w:r w:rsidRPr="00DF086B">
        <w:rPr>
          <w:rFonts w:cs="Arial"/>
          <w:color w:val="000000"/>
          <w:szCs w:val="22"/>
          <w:shd w:val="clear" w:color="auto" w:fill="FFFFFF"/>
        </w:rPr>
        <w:t xml:space="preserve">Following Brexit, the company acknowledges potential </w:t>
      </w:r>
      <w:r w:rsidR="00F91F89" w:rsidRPr="00DF086B">
        <w:rPr>
          <w:rFonts w:cs="Arial"/>
          <w:color w:val="000000"/>
          <w:szCs w:val="22"/>
          <w:shd w:val="clear" w:color="auto" w:fill="FFFFFF"/>
        </w:rPr>
        <w:t>changes in environmental pollution laws, however, is confident existing policies and processes e</w:t>
      </w:r>
      <w:r w:rsidR="00217C51" w:rsidRPr="00DF086B">
        <w:rPr>
          <w:rFonts w:cs="Arial"/>
          <w:color w:val="000000"/>
          <w:szCs w:val="22"/>
          <w:shd w:val="clear" w:color="auto" w:fill="FFFFFF"/>
        </w:rPr>
        <w:t>n</w:t>
      </w:r>
      <w:r w:rsidR="00F91F89" w:rsidRPr="00DF086B">
        <w:rPr>
          <w:rFonts w:cs="Arial"/>
          <w:color w:val="000000"/>
          <w:szCs w:val="22"/>
          <w:shd w:val="clear" w:color="auto" w:fill="FFFFFF"/>
        </w:rPr>
        <w:t xml:space="preserve">compass this through a managed waste management </w:t>
      </w:r>
      <w:r w:rsidR="003E0B52" w:rsidRPr="00DF086B">
        <w:rPr>
          <w:rFonts w:cs="Arial"/>
          <w:color w:val="000000"/>
          <w:szCs w:val="22"/>
          <w:shd w:val="clear" w:color="auto" w:fill="FFFFFF"/>
        </w:rPr>
        <w:t xml:space="preserve">system with focus towards </w:t>
      </w:r>
      <w:r w:rsidR="00217C51" w:rsidRPr="00DF086B">
        <w:rPr>
          <w:rFonts w:cs="Arial"/>
          <w:color w:val="000000"/>
          <w:szCs w:val="22"/>
          <w:shd w:val="clear" w:color="auto" w:fill="FFFFFF"/>
        </w:rPr>
        <w:t xml:space="preserve">adoption and greater integration of </w:t>
      </w:r>
      <w:r w:rsidR="003E0B52" w:rsidRPr="00DF086B">
        <w:rPr>
          <w:rFonts w:cs="Arial"/>
          <w:color w:val="000000"/>
          <w:szCs w:val="22"/>
          <w:shd w:val="clear" w:color="auto" w:fill="FFFFFF"/>
        </w:rPr>
        <w:t>“green” and ecological products</w:t>
      </w:r>
      <w:r w:rsidR="00745042" w:rsidRPr="00DF086B">
        <w:rPr>
          <w:rFonts w:cs="Arial"/>
          <w:color w:val="000000"/>
          <w:szCs w:val="22"/>
          <w:shd w:val="clear" w:color="auto" w:fill="FFFFFF"/>
        </w:rPr>
        <w:t xml:space="preserve">.  From a strategic management </w:t>
      </w:r>
      <w:r w:rsidR="0008002D" w:rsidRPr="00DF086B">
        <w:rPr>
          <w:rFonts w:cs="Arial"/>
          <w:color w:val="000000"/>
          <w:szCs w:val="22"/>
          <w:shd w:val="clear" w:color="auto" w:fill="FFFFFF"/>
        </w:rPr>
        <w:t>perspective,</w:t>
      </w:r>
      <w:r w:rsidR="00745042" w:rsidRPr="00DF086B">
        <w:rPr>
          <w:rFonts w:cs="Arial"/>
          <w:color w:val="000000"/>
          <w:szCs w:val="22"/>
          <w:shd w:val="clear" w:color="auto" w:fill="FFFFFF"/>
        </w:rPr>
        <w:t xml:space="preserve"> the organisation is looking to introduce an increased attitude </w:t>
      </w:r>
      <w:r w:rsidR="00B8702A" w:rsidRPr="00DF086B">
        <w:rPr>
          <w:rFonts w:cs="Arial"/>
          <w:color w:val="000000"/>
          <w:szCs w:val="22"/>
          <w:shd w:val="clear" w:color="auto" w:fill="FFFFFF"/>
        </w:rPr>
        <w:t>and awareness towards support for renewable energy through a ‘tree replacement scheme’ ensuring those</w:t>
      </w:r>
      <w:r w:rsidR="0067279C" w:rsidRPr="00DF086B">
        <w:rPr>
          <w:rFonts w:cs="Arial"/>
          <w:color w:val="000000"/>
          <w:szCs w:val="22"/>
          <w:shd w:val="clear" w:color="auto" w:fill="FFFFFF"/>
        </w:rPr>
        <w:t xml:space="preserve"> trees used in its processes are replaced maintaining a sustainable environment</w:t>
      </w:r>
      <w:r w:rsidR="00261BFB">
        <w:rPr>
          <w:rFonts w:cs="Arial"/>
          <w:color w:val="000000"/>
          <w:szCs w:val="22"/>
          <w:shd w:val="clear" w:color="auto" w:fill="FFFFFF"/>
        </w:rPr>
        <w:t xml:space="preserve"> (Garret</w:t>
      </w:r>
      <w:r w:rsidR="00445EBA">
        <w:rPr>
          <w:rFonts w:cs="Arial"/>
          <w:color w:val="000000"/>
          <w:szCs w:val="22"/>
          <w:shd w:val="clear" w:color="auto" w:fill="FFFFFF"/>
        </w:rPr>
        <w:t>t</w:t>
      </w:r>
      <w:r w:rsidR="00261BFB">
        <w:rPr>
          <w:rFonts w:cs="Arial"/>
          <w:color w:val="000000"/>
          <w:szCs w:val="22"/>
          <w:shd w:val="clear" w:color="auto" w:fill="FFFFFF"/>
        </w:rPr>
        <w:t>, 2021)</w:t>
      </w:r>
      <w:r w:rsidR="0067279C" w:rsidRPr="00DF086B">
        <w:rPr>
          <w:rFonts w:cs="Arial"/>
          <w:color w:val="000000"/>
          <w:szCs w:val="22"/>
          <w:shd w:val="clear" w:color="auto" w:fill="FFFFFF"/>
        </w:rPr>
        <w:t>.</w:t>
      </w:r>
    </w:p>
    <w:p w14:paraId="0C679FF7" w14:textId="7E708332" w:rsidR="00F17CFF" w:rsidRDefault="00F17CFF" w:rsidP="00DF086B">
      <w:pPr>
        <w:rPr>
          <w:rFonts w:cs="Arial"/>
          <w:color w:val="000000"/>
          <w:szCs w:val="22"/>
          <w:shd w:val="clear" w:color="auto" w:fill="FFFFFF"/>
        </w:rPr>
      </w:pPr>
    </w:p>
    <w:p w14:paraId="3D660568" w14:textId="356BCD56" w:rsidR="00F17CFF" w:rsidRPr="00DF086B" w:rsidRDefault="00F17CFF" w:rsidP="00F17CFF">
      <w:pPr>
        <w:pStyle w:val="Heading2"/>
        <w:rPr>
          <w:shd w:val="clear" w:color="auto" w:fill="FFFFFF"/>
        </w:rPr>
      </w:pPr>
      <w:bookmarkStart w:id="13" w:name="_Toc65523096"/>
      <w:r>
        <w:rPr>
          <w:shd w:val="clear" w:color="auto" w:fill="FFFFFF"/>
        </w:rPr>
        <w:t>Legal</w:t>
      </w:r>
      <w:bookmarkEnd w:id="13"/>
      <w:r w:rsidR="004A3FF1">
        <w:rPr>
          <w:shd w:val="clear" w:color="auto" w:fill="FFFFFF"/>
        </w:rPr>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43500F23" w14:textId="67DF128A" w:rsidR="00270B14" w:rsidRPr="00DF086B" w:rsidRDefault="000D2C01" w:rsidP="00DF086B">
      <w:pPr>
        <w:rPr>
          <w:rFonts w:cs="Arial"/>
          <w:szCs w:val="22"/>
        </w:rPr>
      </w:pPr>
      <w:r w:rsidRPr="00DF086B">
        <w:rPr>
          <w:rFonts w:cs="Arial"/>
          <w:szCs w:val="22"/>
        </w:rPr>
        <w:t>Broadleaf,</w:t>
      </w:r>
      <w:r w:rsidR="006F32B3" w:rsidRPr="00DF086B">
        <w:rPr>
          <w:rFonts w:cs="Arial"/>
          <w:szCs w:val="22"/>
        </w:rPr>
        <w:t xml:space="preserve"> keen to adhere to legislation during the government restrictions have also been hindered by it.  </w:t>
      </w:r>
      <w:r w:rsidR="009064D2">
        <w:rPr>
          <w:rFonts w:cs="Arial"/>
          <w:szCs w:val="22"/>
        </w:rPr>
        <w:t>A</w:t>
      </w:r>
      <w:r w:rsidR="006F32B3" w:rsidRPr="00DF086B">
        <w:rPr>
          <w:rFonts w:cs="Arial"/>
          <w:szCs w:val="22"/>
        </w:rPr>
        <w:t xml:space="preserve">ll </w:t>
      </w:r>
      <w:r w:rsidR="009064D2">
        <w:rPr>
          <w:rFonts w:cs="Arial"/>
          <w:szCs w:val="22"/>
        </w:rPr>
        <w:t>timber products are</w:t>
      </w:r>
      <w:r w:rsidR="006F32B3" w:rsidRPr="00DF086B">
        <w:rPr>
          <w:rFonts w:cs="Arial"/>
          <w:szCs w:val="22"/>
        </w:rPr>
        <w:t xml:space="preserve"> sourced from well managed forests, with the majority being FSC and/or PEFC certification</w:t>
      </w:r>
      <w:r w:rsidR="009064D2">
        <w:rPr>
          <w:rFonts w:cs="Arial"/>
          <w:szCs w:val="22"/>
        </w:rPr>
        <w:t xml:space="preserve">, importantly </w:t>
      </w:r>
      <w:r w:rsidR="006F32B3" w:rsidRPr="00DF086B">
        <w:rPr>
          <w:rFonts w:cs="Arial"/>
          <w:szCs w:val="22"/>
        </w:rPr>
        <w:t xml:space="preserve">Broadleaf’s main source of wood </w:t>
      </w:r>
      <w:r w:rsidR="009064D2">
        <w:rPr>
          <w:rFonts w:cs="Arial"/>
          <w:szCs w:val="22"/>
        </w:rPr>
        <w:t>being</w:t>
      </w:r>
      <w:r w:rsidR="006F32B3" w:rsidRPr="00DF086B">
        <w:rPr>
          <w:rFonts w:cs="Arial"/>
          <w:szCs w:val="22"/>
        </w:rPr>
        <w:t xml:space="preserve"> home</w:t>
      </w:r>
      <w:r w:rsidR="000F6926" w:rsidRPr="00DF086B">
        <w:rPr>
          <w:rFonts w:cs="Arial"/>
          <w:szCs w:val="22"/>
        </w:rPr>
        <w:t>-</w:t>
      </w:r>
      <w:r w:rsidR="006F32B3" w:rsidRPr="00DF086B">
        <w:rPr>
          <w:rFonts w:cs="Arial"/>
          <w:szCs w:val="22"/>
        </w:rPr>
        <w:t xml:space="preserve">grown within the UK where possible.  This is important as an organisation committed to reducing their carbon footprint. </w:t>
      </w:r>
      <w:r w:rsidRPr="00DF086B">
        <w:rPr>
          <w:rFonts w:cs="Arial"/>
          <w:szCs w:val="22"/>
        </w:rPr>
        <w:t>Broadleaf are</w:t>
      </w:r>
      <w:r w:rsidR="006F32B3" w:rsidRPr="00DF086B">
        <w:rPr>
          <w:rFonts w:cs="Arial"/>
          <w:szCs w:val="22"/>
        </w:rPr>
        <w:t xml:space="preserve"> </w:t>
      </w:r>
      <w:r w:rsidR="006F32B3" w:rsidRPr="00DF086B">
        <w:rPr>
          <w:rFonts w:cs="Arial"/>
          <w:szCs w:val="22"/>
          <w:shd w:val="clear" w:color="auto" w:fill="FFFFFF"/>
        </w:rPr>
        <w:t xml:space="preserve">FSC Chain of Custody </w:t>
      </w:r>
      <w:r w:rsidR="006F32B3" w:rsidRPr="00DF086B">
        <w:rPr>
          <w:rFonts w:cs="Arial"/>
          <w:szCs w:val="22"/>
          <w:shd w:val="clear" w:color="auto" w:fill="FFFFFF"/>
        </w:rPr>
        <w:lastRenderedPageBreak/>
        <w:t>Certified</w:t>
      </w:r>
      <w:r w:rsidR="001E0D54" w:rsidRPr="00DF086B">
        <w:rPr>
          <w:rFonts w:cs="Arial"/>
          <w:szCs w:val="22"/>
          <w:shd w:val="clear" w:color="auto" w:fill="FFFFFF"/>
        </w:rPr>
        <w:t xml:space="preserve"> (</w:t>
      </w:r>
      <w:r w:rsidR="006F32B3" w:rsidRPr="00DF086B">
        <w:rPr>
          <w:rFonts w:cs="Arial"/>
          <w:szCs w:val="22"/>
          <w:shd w:val="clear" w:color="auto" w:fill="FFFFFF"/>
        </w:rPr>
        <w:t xml:space="preserve">Appendix </w:t>
      </w:r>
      <w:r w:rsidR="003808B5" w:rsidRPr="00DF086B">
        <w:rPr>
          <w:rFonts w:cs="Arial"/>
          <w:szCs w:val="22"/>
          <w:shd w:val="clear" w:color="auto" w:fill="FFFFFF"/>
        </w:rPr>
        <w:t>D</w:t>
      </w:r>
      <w:r w:rsidR="001E0D54" w:rsidRPr="00DF086B">
        <w:rPr>
          <w:rFonts w:cs="Arial"/>
          <w:szCs w:val="22"/>
          <w:shd w:val="clear" w:color="auto" w:fill="FFFFFF"/>
        </w:rPr>
        <w:t>)</w:t>
      </w:r>
      <w:r w:rsidR="000F6926" w:rsidRPr="00DF086B">
        <w:rPr>
          <w:rFonts w:cs="Arial"/>
          <w:szCs w:val="22"/>
          <w:shd w:val="clear" w:color="auto" w:fill="FFFFFF"/>
        </w:rPr>
        <w:t xml:space="preserve"> which </w:t>
      </w:r>
      <w:r w:rsidR="00C00B1C" w:rsidRPr="00DF086B">
        <w:rPr>
          <w:rFonts w:cs="Arial"/>
          <w:szCs w:val="22"/>
          <w:shd w:val="clear" w:color="auto" w:fill="FFFFFF"/>
        </w:rPr>
        <w:t>“</w:t>
      </w:r>
      <w:r w:rsidR="00F533DA" w:rsidRPr="00DF086B">
        <w:rPr>
          <w:rFonts w:cs="Arial"/>
          <w:szCs w:val="22"/>
          <w:shd w:val="clear" w:color="auto" w:fill="FFFFFF"/>
        </w:rPr>
        <w:t>guarantees certification from forest to end-user ensuring that FSC materials and products have been checked at every stage of processing</w:t>
      </w:r>
      <w:r w:rsidR="00C00B1C" w:rsidRPr="00DF086B">
        <w:rPr>
          <w:rFonts w:cs="Arial"/>
          <w:szCs w:val="22"/>
          <w:shd w:val="clear" w:color="auto" w:fill="FFFFFF"/>
        </w:rPr>
        <w:t xml:space="preserve">” </w:t>
      </w:r>
      <w:r w:rsidR="00C00B1C" w:rsidRPr="00DF086B">
        <w:rPr>
          <w:rFonts w:cs="Arial"/>
          <w:color w:val="000000"/>
          <w:szCs w:val="22"/>
          <w:shd w:val="clear" w:color="auto" w:fill="FFFFFF"/>
        </w:rPr>
        <w:t>(Kingdom, 2021)</w:t>
      </w:r>
      <w:r w:rsidR="00F533DA" w:rsidRPr="00DF086B">
        <w:rPr>
          <w:rFonts w:cs="Arial"/>
          <w:szCs w:val="22"/>
          <w:shd w:val="clear" w:color="auto" w:fill="FFFFFF"/>
        </w:rPr>
        <w:t xml:space="preserve">.  This allows </w:t>
      </w:r>
      <w:r w:rsidRPr="00DF086B">
        <w:rPr>
          <w:rFonts w:cs="Arial"/>
          <w:szCs w:val="22"/>
          <w:shd w:val="clear" w:color="auto" w:fill="FFFFFF"/>
        </w:rPr>
        <w:t>Broadleaf to</w:t>
      </w:r>
      <w:r w:rsidR="00DC6313" w:rsidRPr="00DF086B">
        <w:rPr>
          <w:rFonts w:cs="Arial"/>
          <w:szCs w:val="22"/>
          <w:shd w:val="clear" w:color="auto" w:fill="FFFFFF"/>
        </w:rPr>
        <w:t xml:space="preserve"> </w:t>
      </w:r>
      <w:r w:rsidR="00F533DA" w:rsidRPr="00DF086B">
        <w:rPr>
          <w:rFonts w:cs="Arial"/>
          <w:szCs w:val="22"/>
          <w:shd w:val="clear" w:color="auto" w:fill="FFFFFF"/>
        </w:rPr>
        <w:t xml:space="preserve">be confident that </w:t>
      </w:r>
      <w:r w:rsidR="00DC6313" w:rsidRPr="00DF086B">
        <w:rPr>
          <w:rFonts w:cs="Arial"/>
          <w:szCs w:val="22"/>
          <w:shd w:val="clear" w:color="auto" w:fill="FFFFFF"/>
        </w:rPr>
        <w:t>these timber products</w:t>
      </w:r>
      <w:r w:rsidR="00F533DA" w:rsidRPr="00DF086B">
        <w:rPr>
          <w:rFonts w:cs="Arial"/>
          <w:szCs w:val="22"/>
          <w:shd w:val="clear" w:color="auto" w:fill="FFFFFF"/>
        </w:rPr>
        <w:t xml:space="preserve"> are genuinely FSC certified</w:t>
      </w:r>
      <w:r w:rsidR="009A78D4">
        <w:rPr>
          <w:rFonts w:cs="Arial"/>
          <w:szCs w:val="22"/>
          <w:shd w:val="clear" w:color="auto" w:fill="FFFFFF"/>
        </w:rPr>
        <w:t xml:space="preserve"> and from </w:t>
      </w:r>
      <w:r w:rsidR="00291439" w:rsidRPr="00DF086B">
        <w:rPr>
          <w:rFonts w:cs="Arial"/>
          <w:szCs w:val="22"/>
          <w:shd w:val="clear" w:color="auto" w:fill="FFFFFF"/>
        </w:rPr>
        <w:t xml:space="preserve">a strategic management perspective, the company </w:t>
      </w:r>
      <w:r w:rsidR="0008002D" w:rsidRPr="00DF086B">
        <w:rPr>
          <w:rFonts w:cs="Arial"/>
          <w:szCs w:val="22"/>
          <w:shd w:val="clear" w:color="auto" w:fill="FFFFFF"/>
        </w:rPr>
        <w:t>sees</w:t>
      </w:r>
      <w:r w:rsidR="00291439" w:rsidRPr="00DF086B">
        <w:rPr>
          <w:rFonts w:cs="Arial"/>
          <w:szCs w:val="22"/>
          <w:shd w:val="clear" w:color="auto" w:fill="FFFFFF"/>
        </w:rPr>
        <w:t xml:space="preserve"> no future requirement to make any changes in this respect</w:t>
      </w:r>
      <w:r w:rsidR="009A78D4">
        <w:rPr>
          <w:rFonts w:cs="Arial"/>
          <w:szCs w:val="22"/>
          <w:shd w:val="clear" w:color="auto" w:fill="FFFFFF"/>
        </w:rPr>
        <w:t>,</w:t>
      </w:r>
      <w:r w:rsidR="00291439" w:rsidRPr="00DF086B">
        <w:rPr>
          <w:rFonts w:cs="Arial"/>
          <w:szCs w:val="22"/>
          <w:shd w:val="clear" w:color="auto" w:fill="FFFFFF"/>
        </w:rPr>
        <w:t xml:space="preserve"> intend</w:t>
      </w:r>
      <w:r w:rsidR="009A78D4">
        <w:rPr>
          <w:rFonts w:cs="Arial"/>
          <w:szCs w:val="22"/>
          <w:shd w:val="clear" w:color="auto" w:fill="FFFFFF"/>
        </w:rPr>
        <w:t>ing</w:t>
      </w:r>
      <w:r w:rsidR="00291439" w:rsidRPr="00DF086B">
        <w:rPr>
          <w:rFonts w:cs="Arial"/>
          <w:szCs w:val="22"/>
          <w:shd w:val="clear" w:color="auto" w:fill="FFFFFF"/>
        </w:rPr>
        <w:t xml:space="preserve"> to continue in accordance with existing policies and procedures.</w:t>
      </w:r>
    </w:p>
    <w:p w14:paraId="11DC63C5" w14:textId="52074970" w:rsidR="00005245" w:rsidRPr="00DF086B" w:rsidRDefault="00005245" w:rsidP="00DF086B">
      <w:pPr>
        <w:pStyle w:val="Heading1"/>
        <w:rPr>
          <w:rFonts w:cs="Arial"/>
          <w:color w:val="B35E06" w:themeColor="accent1" w:themeShade="BF"/>
          <w:szCs w:val="22"/>
        </w:rPr>
      </w:pPr>
      <w:bookmarkStart w:id="14" w:name="_Toc65523097"/>
      <w:r w:rsidRPr="00DF086B">
        <w:rPr>
          <w:rFonts w:cs="Arial"/>
          <w:szCs w:val="22"/>
        </w:rPr>
        <w:t>SWOT Analysis (Micro</w:t>
      </w:r>
      <w:r w:rsidR="0008002D" w:rsidRPr="00DF086B">
        <w:rPr>
          <w:rFonts w:cs="Arial"/>
          <w:szCs w:val="22"/>
        </w:rPr>
        <w:t>-</w:t>
      </w:r>
      <w:r w:rsidRPr="00DF086B">
        <w:rPr>
          <w:rFonts w:cs="Arial"/>
          <w:szCs w:val="22"/>
        </w:rPr>
        <w:t>Environment)</w:t>
      </w:r>
      <w:bookmarkEnd w:id="14"/>
      <w:r w:rsidR="004A3FF1">
        <w:rPr>
          <w:rFonts w:cs="Arial"/>
          <w:szCs w:val="22"/>
        </w:rPr>
        <w:t xml:space="preserve"> </w:t>
      </w:r>
      <w:r w:rsidR="004A3FF1" w:rsidRPr="004A3FF1">
        <w:rPr>
          <w:rFonts w:cs="Arial"/>
          <w:color w:val="FF0000"/>
          <w:szCs w:val="22"/>
        </w:rPr>
        <w:t xml:space="preserve">[HEADING </w:t>
      </w:r>
      <w:r w:rsidR="004A3FF1">
        <w:rPr>
          <w:rFonts w:cs="Arial"/>
          <w:color w:val="FF0000"/>
          <w:szCs w:val="22"/>
        </w:rPr>
        <w:t>1</w:t>
      </w:r>
      <w:r w:rsidR="004A3FF1" w:rsidRPr="004A3FF1">
        <w:rPr>
          <w:rFonts w:cs="Arial"/>
          <w:color w:val="FF0000"/>
          <w:szCs w:val="22"/>
        </w:rPr>
        <w:t>]</w:t>
      </w:r>
    </w:p>
    <w:p w14:paraId="4EEC29E6" w14:textId="73D8E3A2" w:rsidR="00005245" w:rsidRPr="00DF086B" w:rsidRDefault="00005245" w:rsidP="00DF086B">
      <w:pPr>
        <w:rPr>
          <w:rFonts w:cs="Arial"/>
          <w:szCs w:val="22"/>
          <w:shd w:val="clear" w:color="auto" w:fill="FFFFFF"/>
          <w:lang w:val="en-IE"/>
        </w:rPr>
      </w:pPr>
      <w:r w:rsidRPr="00DF086B">
        <w:rPr>
          <w:rFonts w:cs="Arial"/>
          <w:szCs w:val="22"/>
          <w:shd w:val="clear" w:color="auto" w:fill="FFFFFF"/>
        </w:rPr>
        <w:t xml:space="preserve">A SWOT analysis is </w:t>
      </w:r>
      <w:r w:rsidR="00177D16">
        <w:rPr>
          <w:rFonts w:cs="Arial"/>
          <w:szCs w:val="22"/>
          <w:shd w:val="clear" w:color="auto" w:fill="FFFFFF"/>
        </w:rPr>
        <w:t xml:space="preserve">a rudimentary </w:t>
      </w:r>
      <w:r w:rsidRPr="00DF086B">
        <w:rPr>
          <w:rFonts w:cs="Arial"/>
          <w:szCs w:val="22"/>
          <w:shd w:val="clear" w:color="auto" w:fill="FFFFFF"/>
        </w:rPr>
        <w:t>tool for strategic planning within target organisation</w:t>
      </w:r>
      <w:r w:rsidR="00177D16">
        <w:rPr>
          <w:rFonts w:cs="Arial"/>
          <w:szCs w:val="22"/>
          <w:shd w:val="clear" w:color="auto" w:fill="FFFFFF"/>
        </w:rPr>
        <w:t>s, useful for outlining project planning with a view to transitioning that process into a strategic management plan</w:t>
      </w:r>
      <w:r w:rsidR="00501EE7" w:rsidRPr="00501EE7">
        <w:t xml:space="preserve"> </w:t>
      </w:r>
      <w:r w:rsidR="00501EE7" w:rsidRPr="00501EE7">
        <w:rPr>
          <w:rFonts w:cs="Arial"/>
          <w:szCs w:val="22"/>
          <w:shd w:val="clear" w:color="auto" w:fill="FFFFFF"/>
        </w:rPr>
        <w:t>(Sarsby, 2016)</w:t>
      </w:r>
      <w:r w:rsidRPr="00DF086B">
        <w:rPr>
          <w:rFonts w:cs="Arial"/>
          <w:szCs w:val="22"/>
          <w:shd w:val="clear" w:color="auto" w:fill="FFFFFF"/>
        </w:rPr>
        <w:t>.  A situational analysis of the target company can be observed by management and is a</w:t>
      </w:r>
      <w:r w:rsidR="00501EE7">
        <w:rPr>
          <w:rFonts w:cs="Arial"/>
          <w:szCs w:val="22"/>
          <w:shd w:val="clear" w:color="auto" w:fill="FFFFFF"/>
        </w:rPr>
        <w:t xml:space="preserve">n excellent </w:t>
      </w:r>
      <w:r w:rsidRPr="00DF086B">
        <w:rPr>
          <w:rFonts w:cs="Arial"/>
          <w:szCs w:val="22"/>
          <w:shd w:val="clear" w:color="auto" w:fill="FFFFFF"/>
        </w:rPr>
        <w:t xml:space="preserve">tool used to identify current </w:t>
      </w:r>
      <w:r w:rsidR="00501EE7">
        <w:rPr>
          <w:rFonts w:cs="Arial"/>
          <w:szCs w:val="22"/>
          <w:shd w:val="clear" w:color="auto" w:fill="FFFFFF"/>
        </w:rPr>
        <w:t>s</w:t>
      </w:r>
      <w:r w:rsidRPr="00DF086B">
        <w:rPr>
          <w:rFonts w:cs="Arial"/>
          <w:szCs w:val="22"/>
          <w:shd w:val="clear" w:color="auto" w:fill="FFFFFF"/>
        </w:rPr>
        <w:t xml:space="preserve">trengths, weaknesses, </w:t>
      </w:r>
      <w:r w:rsidR="00240B5C" w:rsidRPr="00DF086B">
        <w:rPr>
          <w:rFonts w:cs="Arial"/>
          <w:szCs w:val="22"/>
          <w:shd w:val="clear" w:color="auto" w:fill="FFFFFF"/>
        </w:rPr>
        <w:t>opportunities,</w:t>
      </w:r>
      <w:r w:rsidRPr="00DF086B">
        <w:rPr>
          <w:rFonts w:cs="Arial"/>
          <w:szCs w:val="22"/>
          <w:shd w:val="clear" w:color="auto" w:fill="FFFFFF"/>
        </w:rPr>
        <w:t xml:space="preserve"> and threats to the organisation</w:t>
      </w:r>
      <w:r w:rsidR="00501EE7">
        <w:rPr>
          <w:rFonts w:cs="Arial"/>
          <w:szCs w:val="22"/>
          <w:shd w:val="clear" w:color="auto" w:fill="FFFFFF"/>
        </w:rPr>
        <w:t>, providing a snap-shot of these criteria under the</w:t>
      </w:r>
      <w:r w:rsidRPr="00DF086B">
        <w:rPr>
          <w:rFonts w:cs="Arial"/>
          <w:szCs w:val="22"/>
          <w:shd w:val="clear" w:color="auto" w:fill="FFFFFF"/>
        </w:rPr>
        <w:t xml:space="preserve"> </w:t>
      </w:r>
      <w:r w:rsidR="00501EE7">
        <w:rPr>
          <w:rFonts w:cs="Arial"/>
          <w:szCs w:val="22"/>
          <w:shd w:val="clear" w:color="auto" w:fill="FFFFFF"/>
        </w:rPr>
        <w:t xml:space="preserve">prevailing </w:t>
      </w:r>
      <w:r w:rsidRPr="00DF086B">
        <w:rPr>
          <w:rFonts w:cs="Arial"/>
          <w:szCs w:val="22"/>
          <w:shd w:val="clear" w:color="auto" w:fill="FFFFFF"/>
        </w:rPr>
        <w:t>business environment.</w:t>
      </w:r>
    </w:p>
    <w:p w14:paraId="266F99DD" w14:textId="77777777" w:rsidR="003147BB" w:rsidRPr="00DF086B" w:rsidRDefault="003147BB" w:rsidP="00DF086B">
      <w:pPr>
        <w:rPr>
          <w:rFonts w:cs="Arial"/>
          <w:szCs w:val="22"/>
          <w:shd w:val="clear" w:color="auto" w:fill="FFFFFF"/>
        </w:rPr>
      </w:pPr>
    </w:p>
    <w:p w14:paraId="029F5F0A" w14:textId="0F321B3D" w:rsidR="003147BB" w:rsidRDefault="000D2C01" w:rsidP="00DF086B">
      <w:pPr>
        <w:rPr>
          <w:rFonts w:cs="Arial"/>
          <w:szCs w:val="22"/>
          <w:shd w:val="clear" w:color="auto" w:fill="FFFFFF"/>
        </w:rPr>
      </w:pPr>
      <w:r w:rsidRPr="00DF086B">
        <w:rPr>
          <w:rFonts w:cs="Arial"/>
          <w:szCs w:val="22"/>
          <w:shd w:val="clear" w:color="auto" w:fill="FFFFFF"/>
        </w:rPr>
        <w:t xml:space="preserve">Broadleaf </w:t>
      </w:r>
      <w:r w:rsidR="00005245" w:rsidRPr="00DF086B">
        <w:rPr>
          <w:rFonts w:cs="Arial"/>
          <w:szCs w:val="22"/>
          <w:shd w:val="clear" w:color="auto" w:fill="FFFFFF"/>
        </w:rPr>
        <w:t xml:space="preserve">is one of the premier organisations in its market area and continues to maintain its status and position by </w:t>
      </w:r>
      <w:r w:rsidR="00501EE7" w:rsidRPr="00DF086B">
        <w:rPr>
          <w:rFonts w:cs="Arial"/>
          <w:szCs w:val="22"/>
          <w:shd w:val="clear" w:color="auto" w:fill="FFFFFF"/>
        </w:rPr>
        <w:t xml:space="preserve">regular </w:t>
      </w:r>
      <w:r w:rsidR="00005245" w:rsidRPr="00DF086B">
        <w:rPr>
          <w:rFonts w:cs="Arial"/>
          <w:szCs w:val="22"/>
          <w:shd w:val="clear" w:color="auto" w:fill="FFFFFF"/>
        </w:rPr>
        <w:t>analys</w:t>
      </w:r>
      <w:r w:rsidR="00501EE7">
        <w:rPr>
          <w:rFonts w:cs="Arial"/>
          <w:szCs w:val="22"/>
          <w:shd w:val="clear" w:color="auto" w:fill="FFFFFF"/>
        </w:rPr>
        <w:t>is</w:t>
      </w:r>
      <w:r w:rsidR="00005245" w:rsidRPr="00DF086B">
        <w:rPr>
          <w:rFonts w:cs="Arial"/>
          <w:szCs w:val="22"/>
          <w:shd w:val="clear" w:color="auto" w:fill="FFFFFF"/>
        </w:rPr>
        <w:t xml:space="preserve"> </w:t>
      </w:r>
      <w:r w:rsidR="00501EE7">
        <w:rPr>
          <w:rFonts w:cs="Arial"/>
          <w:szCs w:val="22"/>
          <w:shd w:val="clear" w:color="auto" w:fill="FFFFFF"/>
        </w:rPr>
        <w:t xml:space="preserve">of the </w:t>
      </w:r>
      <w:r w:rsidR="00005245" w:rsidRPr="00DF086B">
        <w:rPr>
          <w:rFonts w:cs="Arial"/>
          <w:szCs w:val="22"/>
          <w:shd w:val="clear" w:color="auto" w:fill="FFFFFF"/>
        </w:rPr>
        <w:t>business model</w:t>
      </w:r>
      <w:r w:rsidR="00501EE7">
        <w:rPr>
          <w:rFonts w:cs="Arial"/>
          <w:szCs w:val="22"/>
          <w:shd w:val="clear" w:color="auto" w:fill="FFFFFF"/>
        </w:rPr>
        <w:t xml:space="preserve"> </w:t>
      </w:r>
      <w:r w:rsidR="000A3F7D">
        <w:rPr>
          <w:rFonts w:cs="Arial"/>
          <w:szCs w:val="22"/>
          <w:shd w:val="clear" w:color="auto" w:fill="FFFFFF"/>
        </w:rPr>
        <w:t>through SWOT and other analysis methods</w:t>
      </w:r>
      <w:r w:rsidR="00005245" w:rsidRPr="00DF086B">
        <w:rPr>
          <w:rFonts w:cs="Arial"/>
          <w:szCs w:val="22"/>
          <w:shd w:val="clear" w:color="auto" w:fill="FFFFFF"/>
        </w:rPr>
        <w:t xml:space="preserve">.  For SWOT analysis to become a truly effective tool, it must be used in </w:t>
      </w:r>
      <w:r w:rsidR="00810360" w:rsidRPr="00DF086B">
        <w:rPr>
          <w:rFonts w:cs="Arial"/>
          <w:szCs w:val="22"/>
          <w:shd w:val="clear" w:color="auto" w:fill="FFFFFF"/>
        </w:rPr>
        <w:t>combination</w:t>
      </w:r>
      <w:r w:rsidR="00005245" w:rsidRPr="00DF086B">
        <w:rPr>
          <w:rFonts w:cs="Arial"/>
          <w:szCs w:val="22"/>
          <w:shd w:val="clear" w:color="auto" w:fill="FFFFFF"/>
        </w:rPr>
        <w:t xml:space="preserve"> </w:t>
      </w:r>
      <w:r w:rsidR="00600E73" w:rsidRPr="00DF086B">
        <w:rPr>
          <w:rFonts w:cs="Arial"/>
          <w:szCs w:val="22"/>
          <w:shd w:val="clear" w:color="auto" w:fill="FFFFFF"/>
        </w:rPr>
        <w:t>with</w:t>
      </w:r>
      <w:r w:rsidR="00005245" w:rsidRPr="00DF086B">
        <w:rPr>
          <w:rFonts w:cs="Arial"/>
          <w:szCs w:val="22"/>
          <w:shd w:val="clear" w:color="auto" w:fill="FFFFFF"/>
        </w:rPr>
        <w:t xml:space="preserve"> all departments within the organisation to create </w:t>
      </w:r>
      <w:r w:rsidR="00810360">
        <w:rPr>
          <w:rFonts w:cs="Arial"/>
          <w:szCs w:val="22"/>
          <w:shd w:val="clear" w:color="auto" w:fill="FFFFFF"/>
        </w:rPr>
        <w:t xml:space="preserve">a simple but </w:t>
      </w:r>
      <w:r w:rsidR="00005245" w:rsidRPr="00DF086B">
        <w:rPr>
          <w:rFonts w:cs="Arial"/>
          <w:szCs w:val="22"/>
          <w:shd w:val="clear" w:color="auto" w:fill="FFFFFF"/>
        </w:rPr>
        <w:t xml:space="preserve">effective strategic plan </w:t>
      </w:r>
      <w:r w:rsidR="00600E73" w:rsidRPr="00DF086B">
        <w:rPr>
          <w:rFonts w:cs="Arial"/>
          <w:szCs w:val="22"/>
          <w:shd w:val="clear" w:color="auto" w:fill="FFFFFF"/>
        </w:rPr>
        <w:t>(</w:t>
      </w:r>
      <w:r w:rsidR="00005245" w:rsidRPr="00DF086B">
        <w:rPr>
          <w:rFonts w:cs="Arial"/>
          <w:szCs w:val="22"/>
          <w:shd w:val="clear" w:color="auto" w:fill="FFFFFF"/>
        </w:rPr>
        <w:t xml:space="preserve">Appendix </w:t>
      </w:r>
      <w:r w:rsidR="0095152D" w:rsidRPr="00DF086B">
        <w:rPr>
          <w:rFonts w:cs="Arial"/>
          <w:szCs w:val="22"/>
          <w:shd w:val="clear" w:color="auto" w:fill="FFFFFF"/>
        </w:rPr>
        <w:t>C</w:t>
      </w:r>
      <w:r w:rsidR="003F2AB5" w:rsidRPr="00DF086B">
        <w:rPr>
          <w:rFonts w:cs="Arial"/>
          <w:szCs w:val="22"/>
          <w:shd w:val="clear" w:color="auto" w:fill="FFFFFF"/>
        </w:rPr>
        <w:t>).</w:t>
      </w:r>
    </w:p>
    <w:p w14:paraId="104BB15B" w14:textId="77777777" w:rsidR="00F17CFF" w:rsidRPr="00DF086B" w:rsidRDefault="00F17CFF" w:rsidP="00DF086B">
      <w:pPr>
        <w:rPr>
          <w:rFonts w:cs="Arial"/>
          <w:szCs w:val="22"/>
          <w:shd w:val="clear" w:color="auto" w:fill="FFFFFF"/>
        </w:rPr>
      </w:pPr>
    </w:p>
    <w:p w14:paraId="78D15C26" w14:textId="1BF5878D" w:rsidR="003147BB" w:rsidRPr="00DF086B" w:rsidRDefault="00005245" w:rsidP="00F17CFF">
      <w:pPr>
        <w:pStyle w:val="Heading2"/>
      </w:pPr>
      <w:bookmarkStart w:id="15" w:name="_Toc65523098"/>
      <w:r w:rsidRPr="00DF086B">
        <w:t>Strengths</w:t>
      </w:r>
      <w:bookmarkEnd w:id="15"/>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1DFAAAA2" w14:textId="42DF9A65" w:rsidR="003E7C40" w:rsidRDefault="000D2C01" w:rsidP="00DF086B">
      <w:pPr>
        <w:rPr>
          <w:rFonts w:cs="Arial"/>
          <w:szCs w:val="22"/>
        </w:rPr>
      </w:pPr>
      <w:r w:rsidRPr="00DF086B">
        <w:rPr>
          <w:rFonts w:cs="Arial"/>
          <w:szCs w:val="22"/>
        </w:rPr>
        <w:t xml:space="preserve">Broadleaf </w:t>
      </w:r>
      <w:r w:rsidR="00005245" w:rsidRPr="00DF086B">
        <w:rPr>
          <w:rFonts w:cs="Arial"/>
          <w:szCs w:val="22"/>
        </w:rPr>
        <w:t>are a premier supplier of bespoke hardwood flooring systems</w:t>
      </w:r>
      <w:r w:rsidR="003B59B3">
        <w:rPr>
          <w:rFonts w:cs="Arial"/>
          <w:szCs w:val="22"/>
        </w:rPr>
        <w:t xml:space="preserve"> and other high-quality timber products</w:t>
      </w:r>
      <w:r w:rsidR="00005245" w:rsidRPr="00DF086B">
        <w:rPr>
          <w:rFonts w:cs="Arial"/>
          <w:szCs w:val="22"/>
        </w:rPr>
        <w:t>.  Whil</w:t>
      </w:r>
      <w:r w:rsidR="003B59B3">
        <w:rPr>
          <w:rFonts w:cs="Arial"/>
          <w:szCs w:val="22"/>
        </w:rPr>
        <w:t>st the hardwood flooring is</w:t>
      </w:r>
      <w:r w:rsidR="00005245" w:rsidRPr="00DF086B">
        <w:rPr>
          <w:rFonts w:cs="Arial"/>
          <w:szCs w:val="22"/>
        </w:rPr>
        <w:t xml:space="preserve"> </w:t>
      </w:r>
      <w:r w:rsidR="003B59B3">
        <w:rPr>
          <w:rFonts w:cs="Arial"/>
          <w:szCs w:val="22"/>
        </w:rPr>
        <w:t>the primary</w:t>
      </w:r>
      <w:r w:rsidR="00005245" w:rsidRPr="00DF086B">
        <w:rPr>
          <w:rFonts w:cs="Arial"/>
          <w:szCs w:val="22"/>
        </w:rPr>
        <w:t xml:space="preserve"> source of income, they also offer other services and products such as wooden doors, architraves and other floor maintenance </w:t>
      </w:r>
      <w:r w:rsidR="00384B1E" w:rsidRPr="00DF086B">
        <w:rPr>
          <w:rFonts w:cs="Arial"/>
          <w:szCs w:val="22"/>
        </w:rPr>
        <w:t>items</w:t>
      </w:r>
      <w:r w:rsidR="00005245" w:rsidRPr="00DF086B">
        <w:rPr>
          <w:rFonts w:cs="Arial"/>
          <w:szCs w:val="22"/>
        </w:rPr>
        <w:t xml:space="preserve">.  While they have a high level of return business from previously satisfied </w:t>
      </w:r>
      <w:r w:rsidR="004626A0" w:rsidRPr="00DF086B">
        <w:rPr>
          <w:rFonts w:cs="Arial"/>
          <w:szCs w:val="22"/>
        </w:rPr>
        <w:t>customers,</w:t>
      </w:r>
      <w:r w:rsidR="00005245" w:rsidRPr="00DF086B">
        <w:rPr>
          <w:rFonts w:cs="Arial"/>
          <w:szCs w:val="22"/>
        </w:rPr>
        <w:t xml:space="preserve"> they are </w:t>
      </w:r>
      <w:r w:rsidR="006C1CCC">
        <w:rPr>
          <w:rFonts w:cs="Arial"/>
          <w:szCs w:val="22"/>
        </w:rPr>
        <w:t>witnessing</w:t>
      </w:r>
      <w:r w:rsidR="00005245" w:rsidRPr="00DF086B">
        <w:rPr>
          <w:rFonts w:cs="Arial"/>
          <w:szCs w:val="22"/>
        </w:rPr>
        <w:t xml:space="preserve"> a high number of new customers in the ‘</w:t>
      </w:r>
      <w:r w:rsidR="006C1CCC">
        <w:rPr>
          <w:rFonts w:cs="Arial"/>
          <w:szCs w:val="22"/>
        </w:rPr>
        <w:t>w</w:t>
      </w:r>
      <w:r w:rsidR="00005245" w:rsidRPr="00DF086B">
        <w:rPr>
          <w:rFonts w:cs="Arial"/>
          <w:szCs w:val="22"/>
        </w:rPr>
        <w:t xml:space="preserve">ork from home’ market share brought </w:t>
      </w:r>
      <w:r w:rsidR="00384B1E" w:rsidRPr="00DF086B">
        <w:rPr>
          <w:rFonts w:cs="Arial"/>
          <w:szCs w:val="22"/>
        </w:rPr>
        <w:t>on by</w:t>
      </w:r>
      <w:r w:rsidR="00005245" w:rsidRPr="00DF086B">
        <w:rPr>
          <w:rFonts w:cs="Arial"/>
          <w:szCs w:val="22"/>
        </w:rPr>
        <w:t xml:space="preserve"> the </w:t>
      </w:r>
      <w:r w:rsidR="006C1CCC">
        <w:rPr>
          <w:rFonts w:cs="Arial"/>
          <w:szCs w:val="22"/>
        </w:rPr>
        <w:t>Covid-19 p</w:t>
      </w:r>
      <w:r w:rsidR="00005245" w:rsidRPr="00DF086B">
        <w:rPr>
          <w:rFonts w:cs="Arial"/>
          <w:szCs w:val="22"/>
        </w:rPr>
        <w:t>andemic</w:t>
      </w:r>
      <w:r w:rsidR="006C1CCC">
        <w:rPr>
          <w:rFonts w:cs="Arial"/>
          <w:szCs w:val="22"/>
        </w:rPr>
        <w:t xml:space="preserve"> and associated restrictive</w:t>
      </w:r>
      <w:r w:rsidR="00005245" w:rsidRPr="00DF086B">
        <w:rPr>
          <w:rFonts w:cs="Arial"/>
          <w:szCs w:val="22"/>
        </w:rPr>
        <w:t xml:space="preserve"> lockdown.  This has been managed </w:t>
      </w:r>
      <w:r w:rsidR="00384B1E" w:rsidRPr="00DF086B">
        <w:rPr>
          <w:rFonts w:cs="Arial"/>
          <w:szCs w:val="22"/>
        </w:rPr>
        <w:t>successfully</w:t>
      </w:r>
      <w:r w:rsidR="00005245" w:rsidRPr="00DF086B">
        <w:rPr>
          <w:rFonts w:cs="Arial"/>
          <w:szCs w:val="22"/>
        </w:rPr>
        <w:t xml:space="preserve"> largely due to the reliability of the delivery network</w:t>
      </w:r>
      <w:r w:rsidR="006C1CCC">
        <w:rPr>
          <w:rFonts w:cs="Arial"/>
          <w:szCs w:val="22"/>
        </w:rPr>
        <w:t>, however</w:t>
      </w:r>
      <w:r w:rsidR="00005245" w:rsidRPr="00DF086B">
        <w:rPr>
          <w:rFonts w:cs="Arial"/>
          <w:szCs w:val="22"/>
        </w:rPr>
        <w:t xml:space="preserve"> </w:t>
      </w:r>
      <w:r w:rsidRPr="00DF086B">
        <w:rPr>
          <w:rFonts w:cs="Arial"/>
          <w:szCs w:val="22"/>
        </w:rPr>
        <w:t>Broadleaf is</w:t>
      </w:r>
      <w:r w:rsidR="00005245" w:rsidRPr="00DF086B">
        <w:rPr>
          <w:rFonts w:cs="Arial"/>
          <w:szCs w:val="22"/>
        </w:rPr>
        <w:t xml:space="preserve"> also </w:t>
      </w:r>
      <w:r w:rsidR="006C1CCC">
        <w:rPr>
          <w:rFonts w:cs="Arial"/>
          <w:szCs w:val="22"/>
        </w:rPr>
        <w:t xml:space="preserve">successfully </w:t>
      </w:r>
      <w:r w:rsidR="00005245" w:rsidRPr="00DF086B">
        <w:rPr>
          <w:rFonts w:cs="Arial"/>
          <w:szCs w:val="22"/>
        </w:rPr>
        <w:t xml:space="preserve">allowing appointments to their showroom under specific </w:t>
      </w:r>
      <w:r w:rsidR="00540F49">
        <w:rPr>
          <w:rFonts w:cs="Arial"/>
          <w:szCs w:val="22"/>
        </w:rPr>
        <w:t xml:space="preserve">government </w:t>
      </w:r>
      <w:r w:rsidR="00005245" w:rsidRPr="00DF086B">
        <w:rPr>
          <w:rFonts w:cs="Arial"/>
          <w:szCs w:val="22"/>
        </w:rPr>
        <w:t xml:space="preserve">guidance </w:t>
      </w:r>
      <w:r w:rsidR="003F2AB5" w:rsidRPr="00DF086B">
        <w:rPr>
          <w:rFonts w:cs="Arial"/>
          <w:szCs w:val="22"/>
        </w:rPr>
        <w:t>(</w:t>
      </w:r>
      <w:r w:rsidR="00005245" w:rsidRPr="00DF086B">
        <w:rPr>
          <w:rFonts w:cs="Arial"/>
          <w:szCs w:val="22"/>
        </w:rPr>
        <w:t xml:space="preserve">Appendix </w:t>
      </w:r>
      <w:r w:rsidR="00540F49">
        <w:rPr>
          <w:rFonts w:cs="Arial"/>
          <w:szCs w:val="22"/>
        </w:rPr>
        <w:t>F</w:t>
      </w:r>
      <w:r w:rsidR="003F2AB5" w:rsidRPr="00DF086B">
        <w:rPr>
          <w:rFonts w:cs="Arial"/>
          <w:szCs w:val="22"/>
        </w:rPr>
        <w:t>)</w:t>
      </w:r>
      <w:r w:rsidR="00005245" w:rsidRPr="00DF086B">
        <w:rPr>
          <w:rFonts w:cs="Arial"/>
          <w:szCs w:val="22"/>
        </w:rPr>
        <w:t>.</w:t>
      </w:r>
    </w:p>
    <w:p w14:paraId="1732E039" w14:textId="77777777" w:rsidR="00F17CFF" w:rsidRPr="00DF086B" w:rsidRDefault="00F17CFF" w:rsidP="00DF086B">
      <w:pPr>
        <w:rPr>
          <w:rFonts w:cs="Arial"/>
          <w:szCs w:val="22"/>
        </w:rPr>
      </w:pPr>
    </w:p>
    <w:p w14:paraId="6487296D" w14:textId="70978273" w:rsidR="003147BB" w:rsidRPr="00DF086B" w:rsidRDefault="00005245" w:rsidP="00F17CFF">
      <w:pPr>
        <w:pStyle w:val="Heading2"/>
      </w:pPr>
      <w:bookmarkStart w:id="16" w:name="_Toc65523099"/>
      <w:r w:rsidRPr="00DF086B">
        <w:t>Weaknesses</w:t>
      </w:r>
      <w:bookmarkEnd w:id="16"/>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670F107E" w14:textId="15D0A1C8" w:rsidR="003E7C40" w:rsidRDefault="000D2C01" w:rsidP="00DF086B">
      <w:pPr>
        <w:rPr>
          <w:rFonts w:cs="Arial"/>
          <w:szCs w:val="22"/>
        </w:rPr>
      </w:pPr>
      <w:r w:rsidRPr="00DF086B">
        <w:rPr>
          <w:rFonts w:cs="Arial"/>
          <w:szCs w:val="22"/>
        </w:rPr>
        <w:t>Broadleaf currently</w:t>
      </w:r>
      <w:r w:rsidR="00005245" w:rsidRPr="00DF086B">
        <w:rPr>
          <w:rFonts w:cs="Arial"/>
          <w:szCs w:val="22"/>
        </w:rPr>
        <w:t xml:space="preserve"> specialise in wooden </w:t>
      </w:r>
      <w:r w:rsidR="00240B5C" w:rsidRPr="00DF086B">
        <w:rPr>
          <w:rFonts w:cs="Arial"/>
          <w:szCs w:val="22"/>
        </w:rPr>
        <w:t>flooring</w:t>
      </w:r>
      <w:r w:rsidR="00540F49">
        <w:rPr>
          <w:rFonts w:cs="Arial"/>
          <w:szCs w:val="22"/>
        </w:rPr>
        <w:t>. N</w:t>
      </w:r>
      <w:r w:rsidR="00540F49" w:rsidRPr="00DF086B">
        <w:rPr>
          <w:rFonts w:cs="Arial"/>
          <w:szCs w:val="22"/>
        </w:rPr>
        <w:t>evertheless</w:t>
      </w:r>
      <w:r w:rsidR="0008002D" w:rsidRPr="00DF086B">
        <w:rPr>
          <w:rFonts w:cs="Arial"/>
          <w:szCs w:val="22"/>
        </w:rPr>
        <w:t>,</w:t>
      </w:r>
      <w:r w:rsidR="00005245" w:rsidRPr="00DF086B">
        <w:rPr>
          <w:rFonts w:cs="Arial"/>
          <w:szCs w:val="22"/>
        </w:rPr>
        <w:t xml:space="preserve"> they are renowned for bespoke hardwood floors with specialist finishes and doors </w:t>
      </w:r>
      <w:r w:rsidR="0015028F">
        <w:rPr>
          <w:rFonts w:cs="Arial"/>
          <w:szCs w:val="22"/>
        </w:rPr>
        <w:t xml:space="preserve">which might suggest a </w:t>
      </w:r>
      <w:r w:rsidR="00005245" w:rsidRPr="00DF086B">
        <w:rPr>
          <w:rFonts w:cs="Arial"/>
          <w:szCs w:val="22"/>
        </w:rPr>
        <w:t xml:space="preserve">lack in diversity.  This is partly </w:t>
      </w:r>
      <w:r w:rsidR="0015028F">
        <w:rPr>
          <w:rFonts w:cs="Arial"/>
          <w:szCs w:val="22"/>
        </w:rPr>
        <w:t>attributable</w:t>
      </w:r>
      <w:r w:rsidR="00005245" w:rsidRPr="00DF086B">
        <w:rPr>
          <w:rFonts w:cs="Arial"/>
          <w:szCs w:val="22"/>
        </w:rPr>
        <w:t xml:space="preserve"> to difficulty in breaking into new avenue streams</w:t>
      </w:r>
      <w:r w:rsidR="0015028F">
        <w:rPr>
          <w:rFonts w:cs="Arial"/>
          <w:szCs w:val="22"/>
        </w:rPr>
        <w:t xml:space="preserve">, particularly in the current market </w:t>
      </w:r>
      <w:r w:rsidR="00F5608F">
        <w:rPr>
          <w:rFonts w:cs="Arial"/>
          <w:szCs w:val="22"/>
        </w:rPr>
        <w:t>environment</w:t>
      </w:r>
      <w:r w:rsidR="00005245" w:rsidRPr="00DF086B">
        <w:rPr>
          <w:rFonts w:cs="Arial"/>
          <w:szCs w:val="22"/>
        </w:rPr>
        <w:t>.</w:t>
      </w:r>
      <w:r w:rsidR="00F5608F">
        <w:rPr>
          <w:rFonts w:cs="Arial"/>
          <w:szCs w:val="22"/>
        </w:rPr>
        <w:t xml:space="preserve">  Consequently, the company has experienced </w:t>
      </w:r>
      <w:r w:rsidR="00005245" w:rsidRPr="00DF086B">
        <w:rPr>
          <w:rFonts w:cs="Arial"/>
          <w:szCs w:val="22"/>
        </w:rPr>
        <w:t>a large</w:t>
      </w:r>
      <w:r w:rsidR="00F5608F">
        <w:rPr>
          <w:rFonts w:cs="Arial"/>
          <w:szCs w:val="22"/>
        </w:rPr>
        <w:t>r than anticipated</w:t>
      </w:r>
      <w:r w:rsidR="00005245" w:rsidRPr="00DF086B">
        <w:rPr>
          <w:rFonts w:cs="Arial"/>
          <w:szCs w:val="22"/>
        </w:rPr>
        <w:t xml:space="preserve"> staff turnover.  </w:t>
      </w:r>
      <w:r w:rsidR="00184C53">
        <w:rPr>
          <w:rFonts w:cs="Arial"/>
          <w:szCs w:val="22"/>
        </w:rPr>
        <w:t xml:space="preserve">One consideration consequent to the impact of Covid-19 and contemplating future trends </w:t>
      </w:r>
      <w:r w:rsidR="00926446">
        <w:rPr>
          <w:rFonts w:cs="Arial"/>
          <w:szCs w:val="22"/>
        </w:rPr>
        <w:t>is that of</w:t>
      </w:r>
      <w:r w:rsidR="002E7F6A">
        <w:rPr>
          <w:rFonts w:cs="Arial"/>
          <w:szCs w:val="22"/>
        </w:rPr>
        <w:t xml:space="preserve"> salaries, contracts, including</w:t>
      </w:r>
      <w:r w:rsidR="00005245" w:rsidRPr="00DF086B">
        <w:rPr>
          <w:rFonts w:cs="Arial"/>
          <w:szCs w:val="22"/>
        </w:rPr>
        <w:t xml:space="preserve"> psychological contract</w:t>
      </w:r>
      <w:r w:rsidR="002E7F6A">
        <w:rPr>
          <w:rFonts w:cs="Arial"/>
          <w:szCs w:val="22"/>
        </w:rPr>
        <w:t xml:space="preserve">s and employer/employee </w:t>
      </w:r>
      <w:r w:rsidR="00005245" w:rsidRPr="00DF086B">
        <w:rPr>
          <w:rFonts w:cs="Arial"/>
          <w:szCs w:val="22"/>
        </w:rPr>
        <w:t xml:space="preserve">relationship.  A transactional analysis </w:t>
      </w:r>
      <w:r w:rsidR="00926446">
        <w:rPr>
          <w:rFonts w:cs="Arial"/>
          <w:szCs w:val="22"/>
        </w:rPr>
        <w:t>w</w:t>
      </w:r>
      <w:r w:rsidR="00005245" w:rsidRPr="00DF086B">
        <w:rPr>
          <w:rFonts w:cs="Arial"/>
          <w:szCs w:val="22"/>
        </w:rPr>
        <w:t xml:space="preserve">ould help identify </w:t>
      </w:r>
      <w:r w:rsidR="00926446">
        <w:rPr>
          <w:rFonts w:cs="Arial"/>
          <w:szCs w:val="22"/>
        </w:rPr>
        <w:t xml:space="preserve">and explore </w:t>
      </w:r>
      <w:r w:rsidR="00005245" w:rsidRPr="00DF086B">
        <w:rPr>
          <w:rFonts w:cs="Arial"/>
          <w:szCs w:val="22"/>
        </w:rPr>
        <w:t>this</w:t>
      </w:r>
      <w:r w:rsidR="00926446">
        <w:rPr>
          <w:rFonts w:cs="Arial"/>
          <w:szCs w:val="22"/>
        </w:rPr>
        <w:t xml:space="preserve"> further, potentially</w:t>
      </w:r>
      <w:r w:rsidR="00005245" w:rsidRPr="00DF086B">
        <w:rPr>
          <w:rFonts w:cs="Arial"/>
          <w:szCs w:val="22"/>
        </w:rPr>
        <w:t xml:space="preserve"> the introduction of a </w:t>
      </w:r>
      <w:r w:rsidR="00384B1E" w:rsidRPr="00DF086B">
        <w:rPr>
          <w:rFonts w:cs="Arial"/>
          <w:szCs w:val="22"/>
        </w:rPr>
        <w:t>Likert</w:t>
      </w:r>
      <w:r w:rsidR="00005245" w:rsidRPr="00DF086B">
        <w:rPr>
          <w:rFonts w:cs="Arial"/>
          <w:szCs w:val="22"/>
        </w:rPr>
        <w:t xml:space="preserve"> scale questionnaire identifying underlying reasons</w:t>
      </w:r>
      <w:r w:rsidR="005623AA">
        <w:rPr>
          <w:rFonts w:cs="Arial"/>
          <w:szCs w:val="22"/>
        </w:rPr>
        <w:t xml:space="preserve"> to deliver a </w:t>
      </w:r>
      <w:r w:rsidR="005623AA">
        <w:rPr>
          <w:rFonts w:cs="Arial"/>
          <w:szCs w:val="22"/>
        </w:rPr>
        <w:lastRenderedPageBreak/>
        <w:t>better and deeper understanding of underlying problems that have yet to be identified.  Clearly, once these have been identified, can the company take appropriate action to address these issues and concerns.</w:t>
      </w:r>
      <w:r w:rsidR="00005245" w:rsidRPr="00DF086B">
        <w:rPr>
          <w:rFonts w:cs="Arial"/>
          <w:szCs w:val="22"/>
        </w:rPr>
        <w:t xml:space="preserve"> </w:t>
      </w:r>
    </w:p>
    <w:p w14:paraId="7FDB3C89" w14:textId="77777777" w:rsidR="00F17CFF" w:rsidRPr="00DF086B" w:rsidRDefault="00F17CFF" w:rsidP="00DF086B">
      <w:pPr>
        <w:rPr>
          <w:rFonts w:cs="Arial"/>
          <w:szCs w:val="22"/>
        </w:rPr>
      </w:pPr>
    </w:p>
    <w:p w14:paraId="4E4EEF36" w14:textId="3229AC92" w:rsidR="003147BB" w:rsidRPr="00DF086B" w:rsidRDefault="00005245" w:rsidP="00F17CFF">
      <w:pPr>
        <w:pStyle w:val="Heading2"/>
      </w:pPr>
      <w:bookmarkStart w:id="17" w:name="_Toc65523100"/>
      <w:r w:rsidRPr="00DF086B">
        <w:t>Opportunities</w:t>
      </w:r>
      <w:bookmarkEnd w:id="17"/>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0C86D194" w14:textId="77777777" w:rsidR="008E5418" w:rsidRDefault="00005245" w:rsidP="00DF086B">
      <w:pPr>
        <w:pStyle w:val="NoSpacing"/>
        <w:spacing w:line="360" w:lineRule="auto"/>
        <w:rPr>
          <w:rFonts w:ascii="Arial" w:hAnsi="Arial" w:cs="Arial"/>
          <w:color w:val="000000" w:themeColor="text1"/>
        </w:rPr>
      </w:pPr>
      <w:r w:rsidRPr="00DF086B">
        <w:rPr>
          <w:rFonts w:ascii="Arial" w:hAnsi="Arial" w:cs="Arial"/>
          <w:color w:val="000000" w:themeColor="text1"/>
        </w:rPr>
        <w:t xml:space="preserve">The greatest </w:t>
      </w:r>
      <w:r w:rsidR="00384B1E" w:rsidRPr="00DF086B">
        <w:rPr>
          <w:rFonts w:ascii="Arial" w:hAnsi="Arial" w:cs="Arial"/>
          <w:color w:val="000000" w:themeColor="text1"/>
        </w:rPr>
        <w:t>opportunities</w:t>
      </w:r>
      <w:r w:rsidRPr="00DF086B">
        <w:rPr>
          <w:rFonts w:ascii="Arial" w:hAnsi="Arial" w:cs="Arial"/>
          <w:color w:val="000000" w:themeColor="text1"/>
        </w:rPr>
        <w:t xml:space="preserve"> currently lie in the changes to the purchasing habits of society</w:t>
      </w:r>
      <w:r w:rsidR="007208A0">
        <w:rPr>
          <w:rFonts w:ascii="Arial" w:hAnsi="Arial" w:cs="Arial"/>
          <w:color w:val="000000" w:themeColor="text1"/>
        </w:rPr>
        <w:t xml:space="preserve"> and businesses</w:t>
      </w:r>
      <w:r w:rsidRPr="00DF086B">
        <w:rPr>
          <w:rFonts w:ascii="Arial" w:hAnsi="Arial" w:cs="Arial"/>
          <w:color w:val="000000" w:themeColor="text1"/>
        </w:rPr>
        <w:t xml:space="preserve"> in the wake of the current pandemic.  </w:t>
      </w:r>
      <w:r w:rsidR="000D2C01" w:rsidRPr="00DF086B">
        <w:rPr>
          <w:rFonts w:ascii="Arial" w:hAnsi="Arial" w:cs="Arial"/>
          <w:color w:val="000000" w:themeColor="text1"/>
        </w:rPr>
        <w:t xml:space="preserve">Broadleaf </w:t>
      </w:r>
      <w:r w:rsidR="007208A0">
        <w:rPr>
          <w:rFonts w:ascii="Arial" w:hAnsi="Arial" w:cs="Arial"/>
          <w:color w:val="000000" w:themeColor="text1"/>
        </w:rPr>
        <w:t xml:space="preserve">have confirmed it </w:t>
      </w:r>
      <w:r w:rsidR="000D2C01" w:rsidRPr="00DF086B">
        <w:rPr>
          <w:rFonts w:ascii="Arial" w:hAnsi="Arial" w:cs="Arial"/>
          <w:color w:val="000000" w:themeColor="text1"/>
        </w:rPr>
        <w:t>will</w:t>
      </w:r>
      <w:r w:rsidR="002F69DF" w:rsidRPr="00DF086B">
        <w:rPr>
          <w:rFonts w:ascii="Arial" w:hAnsi="Arial" w:cs="Arial"/>
          <w:color w:val="000000" w:themeColor="text1"/>
        </w:rPr>
        <w:t xml:space="preserve"> </w:t>
      </w:r>
      <w:r w:rsidRPr="00DF086B">
        <w:rPr>
          <w:rFonts w:ascii="Arial" w:hAnsi="Arial" w:cs="Arial"/>
          <w:color w:val="000000" w:themeColor="text1"/>
        </w:rPr>
        <w:t>focus on this trend develop</w:t>
      </w:r>
      <w:r w:rsidR="007208A0">
        <w:rPr>
          <w:rFonts w:ascii="Arial" w:hAnsi="Arial" w:cs="Arial"/>
          <w:color w:val="000000" w:themeColor="text1"/>
        </w:rPr>
        <w:t>ing</w:t>
      </w:r>
      <w:r w:rsidRPr="00DF086B">
        <w:rPr>
          <w:rFonts w:ascii="Arial" w:hAnsi="Arial" w:cs="Arial"/>
          <w:color w:val="000000" w:themeColor="text1"/>
        </w:rPr>
        <w:t xml:space="preserve"> strateg</w:t>
      </w:r>
      <w:r w:rsidR="007208A0">
        <w:rPr>
          <w:rFonts w:ascii="Arial" w:hAnsi="Arial" w:cs="Arial"/>
          <w:color w:val="000000" w:themeColor="text1"/>
        </w:rPr>
        <w:t>ies</w:t>
      </w:r>
      <w:r w:rsidRPr="00DF086B">
        <w:rPr>
          <w:rFonts w:ascii="Arial" w:hAnsi="Arial" w:cs="Arial"/>
          <w:color w:val="000000" w:themeColor="text1"/>
        </w:rPr>
        <w:t xml:space="preserve"> to include the capability of a superior online experience, whil</w:t>
      </w:r>
      <w:r w:rsidR="007208A0">
        <w:rPr>
          <w:rFonts w:ascii="Arial" w:hAnsi="Arial" w:cs="Arial"/>
          <w:color w:val="000000" w:themeColor="text1"/>
        </w:rPr>
        <w:t>st</w:t>
      </w:r>
      <w:r w:rsidRPr="00DF086B">
        <w:rPr>
          <w:rFonts w:ascii="Arial" w:hAnsi="Arial" w:cs="Arial"/>
          <w:color w:val="000000" w:themeColor="text1"/>
        </w:rPr>
        <w:t xml:space="preserve"> also working to create a</w:t>
      </w:r>
      <w:r w:rsidR="007208A0">
        <w:rPr>
          <w:rFonts w:ascii="Arial" w:hAnsi="Arial" w:cs="Arial"/>
          <w:color w:val="000000" w:themeColor="text1"/>
        </w:rPr>
        <w:t>dditional</w:t>
      </w:r>
      <w:r w:rsidRPr="00DF086B">
        <w:rPr>
          <w:rFonts w:ascii="Arial" w:hAnsi="Arial" w:cs="Arial"/>
          <w:color w:val="000000" w:themeColor="text1"/>
        </w:rPr>
        <w:t xml:space="preserve"> showroom</w:t>
      </w:r>
      <w:r w:rsidR="007208A0">
        <w:rPr>
          <w:rFonts w:ascii="Arial" w:hAnsi="Arial" w:cs="Arial"/>
          <w:color w:val="000000" w:themeColor="text1"/>
        </w:rPr>
        <w:t>s within the UK but also wider afield in Europe</w:t>
      </w:r>
      <w:r w:rsidR="008E5418">
        <w:rPr>
          <w:rFonts w:ascii="Arial" w:hAnsi="Arial" w:cs="Arial"/>
          <w:color w:val="000000" w:themeColor="text1"/>
        </w:rPr>
        <w:t>.  Currently the organisation has 1 showroom in France, where performance has demonstrated indicates opportunities for additional showrooms when circumstances allow, furthermore, with a view towards evolving this process into other European countries.</w:t>
      </w:r>
    </w:p>
    <w:p w14:paraId="0A9930C1" w14:textId="77777777" w:rsidR="00005245" w:rsidRPr="00DF086B" w:rsidRDefault="00005245" w:rsidP="00DF086B">
      <w:pPr>
        <w:pStyle w:val="NoSpacing"/>
        <w:spacing w:line="360" w:lineRule="auto"/>
        <w:rPr>
          <w:rFonts w:ascii="Arial" w:hAnsi="Arial" w:cs="Arial"/>
          <w:color w:val="000000" w:themeColor="text1"/>
        </w:rPr>
      </w:pPr>
    </w:p>
    <w:p w14:paraId="6325536B" w14:textId="18AE4D88" w:rsidR="00005245" w:rsidRDefault="008E5418" w:rsidP="00DF086B">
      <w:pPr>
        <w:pStyle w:val="NoSpacing"/>
        <w:spacing w:line="360" w:lineRule="auto"/>
        <w:rPr>
          <w:rFonts w:ascii="Arial" w:hAnsi="Arial" w:cs="Arial"/>
          <w:color w:val="000000" w:themeColor="text1"/>
        </w:rPr>
      </w:pPr>
      <w:r>
        <w:rPr>
          <w:rFonts w:ascii="Arial" w:hAnsi="Arial" w:cs="Arial"/>
          <w:color w:val="000000" w:themeColor="text1"/>
        </w:rPr>
        <w:t>Given</w:t>
      </w:r>
      <w:r w:rsidR="00005245" w:rsidRPr="00DF086B">
        <w:rPr>
          <w:rFonts w:ascii="Arial" w:hAnsi="Arial" w:cs="Arial"/>
          <w:color w:val="000000" w:themeColor="text1"/>
        </w:rPr>
        <w:t xml:space="preserve"> </w:t>
      </w:r>
      <w:r w:rsidR="002D10AB">
        <w:rPr>
          <w:rFonts w:ascii="Arial" w:hAnsi="Arial" w:cs="Arial"/>
          <w:color w:val="000000" w:themeColor="text1"/>
        </w:rPr>
        <w:t xml:space="preserve">current </w:t>
      </w:r>
      <w:r w:rsidR="00005245" w:rsidRPr="00DF086B">
        <w:rPr>
          <w:rFonts w:ascii="Arial" w:hAnsi="Arial" w:cs="Arial"/>
          <w:color w:val="000000" w:themeColor="text1"/>
        </w:rPr>
        <w:t xml:space="preserve">low </w:t>
      </w:r>
      <w:r w:rsidR="002D10AB">
        <w:rPr>
          <w:rFonts w:ascii="Arial" w:hAnsi="Arial" w:cs="Arial"/>
          <w:color w:val="000000" w:themeColor="text1"/>
        </w:rPr>
        <w:t xml:space="preserve">inflation </w:t>
      </w:r>
      <w:r w:rsidR="00005245" w:rsidRPr="00DF086B">
        <w:rPr>
          <w:rFonts w:ascii="Arial" w:hAnsi="Arial" w:cs="Arial"/>
          <w:color w:val="000000" w:themeColor="text1"/>
        </w:rPr>
        <w:t xml:space="preserve">rates, </w:t>
      </w:r>
      <w:r w:rsidR="000D2C01" w:rsidRPr="00DF086B">
        <w:rPr>
          <w:rFonts w:ascii="Arial" w:hAnsi="Arial" w:cs="Arial"/>
          <w:color w:val="000000" w:themeColor="text1"/>
        </w:rPr>
        <w:t xml:space="preserve">Broadleaf </w:t>
      </w:r>
      <w:r w:rsidR="00005245" w:rsidRPr="00DF086B">
        <w:rPr>
          <w:rFonts w:ascii="Arial" w:hAnsi="Arial" w:cs="Arial"/>
          <w:color w:val="000000" w:themeColor="text1"/>
        </w:rPr>
        <w:t>pass</w:t>
      </w:r>
      <w:r w:rsidR="002D10AB">
        <w:rPr>
          <w:rFonts w:ascii="Arial" w:hAnsi="Arial" w:cs="Arial"/>
          <w:color w:val="000000" w:themeColor="text1"/>
        </w:rPr>
        <w:t>es</w:t>
      </w:r>
      <w:r w:rsidR="00005245" w:rsidRPr="00DF086B">
        <w:rPr>
          <w:rFonts w:ascii="Arial" w:hAnsi="Arial" w:cs="Arial"/>
          <w:color w:val="000000" w:themeColor="text1"/>
        </w:rPr>
        <w:t xml:space="preserve"> </w:t>
      </w:r>
      <w:r w:rsidR="002D10AB">
        <w:rPr>
          <w:rFonts w:ascii="Arial" w:hAnsi="Arial" w:cs="Arial"/>
          <w:color w:val="000000" w:themeColor="text1"/>
        </w:rPr>
        <w:t xml:space="preserve">greater </w:t>
      </w:r>
      <w:r w:rsidR="00005245" w:rsidRPr="00DF086B">
        <w:rPr>
          <w:rFonts w:ascii="Arial" w:hAnsi="Arial" w:cs="Arial"/>
          <w:color w:val="000000" w:themeColor="text1"/>
        </w:rPr>
        <w:t>saving</w:t>
      </w:r>
      <w:r w:rsidR="002D10AB">
        <w:rPr>
          <w:rFonts w:ascii="Arial" w:hAnsi="Arial" w:cs="Arial"/>
          <w:color w:val="000000" w:themeColor="text1"/>
        </w:rPr>
        <w:t>s</w:t>
      </w:r>
      <w:r w:rsidR="00005245" w:rsidRPr="00DF086B">
        <w:rPr>
          <w:rFonts w:ascii="Arial" w:hAnsi="Arial" w:cs="Arial"/>
          <w:color w:val="000000" w:themeColor="text1"/>
        </w:rPr>
        <w:t xml:space="preserve"> </w:t>
      </w:r>
      <w:r w:rsidR="002D10AB">
        <w:rPr>
          <w:rFonts w:ascii="Arial" w:hAnsi="Arial" w:cs="Arial"/>
          <w:color w:val="000000" w:themeColor="text1"/>
        </w:rPr>
        <w:t xml:space="preserve">to customers, which it anticipates </w:t>
      </w:r>
      <w:r w:rsidR="00005245" w:rsidRPr="00DF086B">
        <w:rPr>
          <w:rFonts w:ascii="Arial" w:hAnsi="Arial" w:cs="Arial"/>
          <w:color w:val="000000" w:themeColor="text1"/>
        </w:rPr>
        <w:t xml:space="preserve">could </w:t>
      </w:r>
      <w:r w:rsidR="002D10AB">
        <w:rPr>
          <w:rFonts w:ascii="Arial" w:hAnsi="Arial" w:cs="Arial"/>
          <w:color w:val="000000" w:themeColor="text1"/>
        </w:rPr>
        <w:t>introduce</w:t>
      </w:r>
      <w:r w:rsidR="00005245" w:rsidRPr="00DF086B">
        <w:rPr>
          <w:rFonts w:ascii="Arial" w:hAnsi="Arial" w:cs="Arial"/>
          <w:color w:val="000000" w:themeColor="text1"/>
        </w:rPr>
        <w:t xml:space="preserve"> a wider </w:t>
      </w:r>
      <w:r w:rsidR="002D10AB">
        <w:rPr>
          <w:rFonts w:ascii="Arial" w:hAnsi="Arial" w:cs="Arial"/>
          <w:color w:val="000000" w:themeColor="text1"/>
        </w:rPr>
        <w:t xml:space="preserve">customer </w:t>
      </w:r>
      <w:r w:rsidR="0031304B">
        <w:rPr>
          <w:rFonts w:ascii="Arial" w:hAnsi="Arial" w:cs="Arial"/>
          <w:color w:val="000000" w:themeColor="text1"/>
        </w:rPr>
        <w:t xml:space="preserve">demographic </w:t>
      </w:r>
      <w:r w:rsidR="00005245" w:rsidRPr="00DF086B">
        <w:rPr>
          <w:rFonts w:ascii="Arial" w:hAnsi="Arial" w:cs="Arial"/>
          <w:color w:val="000000" w:themeColor="text1"/>
        </w:rPr>
        <w:t xml:space="preserve">scope </w:t>
      </w:r>
      <w:r w:rsidR="0031304B">
        <w:rPr>
          <w:rFonts w:ascii="Arial" w:hAnsi="Arial" w:cs="Arial"/>
          <w:color w:val="000000" w:themeColor="text1"/>
        </w:rPr>
        <w:t>t</w:t>
      </w:r>
      <w:r w:rsidR="00005245" w:rsidRPr="00DF086B">
        <w:rPr>
          <w:rFonts w:ascii="Arial" w:hAnsi="Arial" w:cs="Arial"/>
          <w:color w:val="000000" w:themeColor="text1"/>
        </w:rPr>
        <w:t>han currently encounter</w:t>
      </w:r>
      <w:r w:rsidR="0031304B">
        <w:rPr>
          <w:rFonts w:ascii="Arial" w:hAnsi="Arial" w:cs="Arial"/>
          <w:color w:val="000000" w:themeColor="text1"/>
        </w:rPr>
        <w:t>ed</w:t>
      </w:r>
      <w:r w:rsidR="00005245" w:rsidRPr="00DF086B">
        <w:rPr>
          <w:rFonts w:ascii="Arial" w:hAnsi="Arial" w:cs="Arial"/>
          <w:color w:val="000000" w:themeColor="text1"/>
        </w:rPr>
        <w:t xml:space="preserve">. </w:t>
      </w:r>
    </w:p>
    <w:p w14:paraId="71E11453" w14:textId="77777777" w:rsidR="00F17CFF" w:rsidRPr="0031304B" w:rsidRDefault="00F17CFF" w:rsidP="00DF086B">
      <w:pPr>
        <w:pStyle w:val="NoSpacing"/>
        <w:spacing w:line="360" w:lineRule="auto"/>
        <w:rPr>
          <w:rFonts w:ascii="Arial" w:hAnsi="Arial" w:cs="Arial"/>
          <w:color w:val="000000" w:themeColor="text1"/>
        </w:rPr>
      </w:pPr>
    </w:p>
    <w:p w14:paraId="43927F6E" w14:textId="158A108A" w:rsidR="003147BB" w:rsidRPr="00DF086B" w:rsidRDefault="00005245" w:rsidP="00F17CFF">
      <w:pPr>
        <w:pStyle w:val="Heading2"/>
      </w:pPr>
      <w:bookmarkStart w:id="18" w:name="_Toc65523101"/>
      <w:r w:rsidRPr="00DF086B">
        <w:t>Threats</w:t>
      </w:r>
      <w:bookmarkEnd w:id="18"/>
      <w:r w:rsidR="004A3FF1">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6B9BDEB2" w14:textId="61BC61E1" w:rsidR="00005245" w:rsidRDefault="00005245" w:rsidP="00DF086B">
      <w:pPr>
        <w:pStyle w:val="NoSpacing"/>
        <w:spacing w:line="360" w:lineRule="auto"/>
        <w:rPr>
          <w:rFonts w:ascii="Arial" w:hAnsi="Arial" w:cs="Arial"/>
        </w:rPr>
      </w:pPr>
      <w:r w:rsidRPr="00DF086B">
        <w:rPr>
          <w:rFonts w:ascii="Arial" w:hAnsi="Arial" w:cs="Arial"/>
        </w:rPr>
        <w:t xml:space="preserve">The main threat to the organisation is the effect that the </w:t>
      </w:r>
      <w:r w:rsidR="0031304B">
        <w:rPr>
          <w:rFonts w:ascii="Arial" w:hAnsi="Arial" w:cs="Arial"/>
        </w:rPr>
        <w:t>p</w:t>
      </w:r>
      <w:r w:rsidRPr="00DF086B">
        <w:rPr>
          <w:rFonts w:ascii="Arial" w:hAnsi="Arial" w:cs="Arial"/>
        </w:rPr>
        <w:t>andemic has to</w:t>
      </w:r>
      <w:r w:rsidR="0031304B">
        <w:rPr>
          <w:rFonts w:ascii="Arial" w:hAnsi="Arial" w:cs="Arial"/>
        </w:rPr>
        <w:t xml:space="preserve"> its customers and</w:t>
      </w:r>
      <w:r w:rsidRPr="00DF086B">
        <w:rPr>
          <w:rFonts w:ascii="Arial" w:hAnsi="Arial" w:cs="Arial"/>
        </w:rPr>
        <w:t xml:space="preserve"> the public, however one of the biggest threats to the organisation is the availability of wood normally sourced from Europe post Brexit.  </w:t>
      </w:r>
      <w:r w:rsidR="003868F7">
        <w:rPr>
          <w:rFonts w:ascii="Arial" w:hAnsi="Arial" w:cs="Arial"/>
        </w:rPr>
        <w:t xml:space="preserve">The company has managed in part to overcome this threat through sourcing </w:t>
      </w:r>
      <w:r w:rsidRPr="00DF086B">
        <w:rPr>
          <w:rFonts w:ascii="Arial" w:hAnsi="Arial" w:cs="Arial"/>
        </w:rPr>
        <w:t xml:space="preserve">majority </w:t>
      </w:r>
      <w:r w:rsidR="003868F7">
        <w:rPr>
          <w:rFonts w:ascii="Arial" w:hAnsi="Arial" w:cs="Arial"/>
        </w:rPr>
        <w:t xml:space="preserve">of its timber </w:t>
      </w:r>
      <w:r w:rsidRPr="00DF086B">
        <w:rPr>
          <w:rFonts w:ascii="Arial" w:hAnsi="Arial" w:cs="Arial"/>
        </w:rPr>
        <w:t xml:space="preserve">from sustainable forests in the </w:t>
      </w:r>
      <w:r w:rsidR="00384B1E" w:rsidRPr="00DF086B">
        <w:rPr>
          <w:rFonts w:ascii="Arial" w:hAnsi="Arial" w:cs="Arial"/>
        </w:rPr>
        <w:t>UK</w:t>
      </w:r>
      <w:r w:rsidR="003868F7">
        <w:rPr>
          <w:rFonts w:ascii="Arial" w:hAnsi="Arial" w:cs="Arial"/>
        </w:rPr>
        <w:t>, acknowledging the quality of the timber product is as good as European counterparts (Garrett, 2021).</w:t>
      </w:r>
    </w:p>
    <w:p w14:paraId="1303CD88" w14:textId="13F09740" w:rsidR="003868F7" w:rsidRDefault="003868F7" w:rsidP="00DF086B">
      <w:pPr>
        <w:pStyle w:val="NoSpacing"/>
        <w:spacing w:line="360" w:lineRule="auto"/>
        <w:rPr>
          <w:rFonts w:ascii="Arial" w:hAnsi="Arial" w:cs="Arial"/>
        </w:rPr>
      </w:pPr>
    </w:p>
    <w:p w14:paraId="3EB04D5A" w14:textId="2FAAF8BB" w:rsidR="00E22A4F" w:rsidRDefault="003868F7" w:rsidP="00E22A4F">
      <w:pPr>
        <w:pStyle w:val="NoSpacing"/>
        <w:spacing w:line="360" w:lineRule="auto"/>
        <w:rPr>
          <w:rFonts w:ascii="Arial" w:hAnsi="Arial" w:cs="Arial"/>
        </w:rPr>
      </w:pPr>
      <w:r>
        <w:rPr>
          <w:rFonts w:ascii="Arial" w:hAnsi="Arial" w:cs="Arial"/>
        </w:rPr>
        <w:t xml:space="preserve">This has impacted costs on the company </w:t>
      </w:r>
      <w:r w:rsidR="00540988">
        <w:rPr>
          <w:rFonts w:ascii="Arial" w:hAnsi="Arial" w:cs="Arial"/>
        </w:rPr>
        <w:t xml:space="preserve">along with the ‘bottom line’ in the form of profit and loss. The threat of costs is always critical and all efforts are being made to ensure costs are minimised, expenditure allocated accordingly and where possible, all effective use of </w:t>
      </w:r>
      <w:r w:rsidR="00E22A4F">
        <w:rPr>
          <w:rFonts w:ascii="Arial" w:hAnsi="Arial" w:cs="Arial"/>
        </w:rPr>
        <w:t>by-products are utilised.  For example, compressed waste timber logs for fuel burning are marketed at competitive prices (Garrett, 2021).</w:t>
      </w:r>
    </w:p>
    <w:p w14:paraId="4D14D8D4" w14:textId="77777777" w:rsidR="00E22A4F" w:rsidRPr="00E22A4F" w:rsidRDefault="00E22A4F" w:rsidP="00E22A4F">
      <w:pPr>
        <w:pStyle w:val="NoSpacing"/>
        <w:spacing w:line="360" w:lineRule="auto"/>
        <w:rPr>
          <w:rFonts w:ascii="Arial" w:hAnsi="Arial" w:cs="Arial"/>
        </w:rPr>
      </w:pPr>
    </w:p>
    <w:p w14:paraId="6AD41813" w14:textId="527EA2CC" w:rsidR="00F35D03" w:rsidRPr="00DF086B" w:rsidRDefault="00F35D03" w:rsidP="00DF086B">
      <w:pPr>
        <w:pStyle w:val="Heading1"/>
        <w:rPr>
          <w:rFonts w:cs="Arial"/>
          <w:szCs w:val="22"/>
        </w:rPr>
      </w:pPr>
      <w:bookmarkStart w:id="19" w:name="_Toc65523102"/>
      <w:r w:rsidRPr="00DF086B">
        <w:rPr>
          <w:rFonts w:cs="Arial"/>
          <w:szCs w:val="22"/>
        </w:rPr>
        <w:t>TOWS Analysis</w:t>
      </w:r>
      <w:bookmarkEnd w:id="19"/>
      <w:r w:rsidR="004A3FF1">
        <w:rPr>
          <w:rFonts w:cs="Arial"/>
          <w:szCs w:val="22"/>
        </w:rPr>
        <w:t xml:space="preserve"> </w:t>
      </w:r>
      <w:r w:rsidR="004A3FF1" w:rsidRPr="004A3FF1">
        <w:rPr>
          <w:rFonts w:cs="Arial"/>
          <w:color w:val="FF0000"/>
          <w:szCs w:val="22"/>
        </w:rPr>
        <w:t xml:space="preserve">[HEADING </w:t>
      </w:r>
      <w:r w:rsidR="004A3FF1">
        <w:rPr>
          <w:rFonts w:cs="Arial"/>
          <w:color w:val="FF0000"/>
          <w:szCs w:val="22"/>
        </w:rPr>
        <w:t>1</w:t>
      </w:r>
      <w:r w:rsidR="004A3FF1" w:rsidRPr="004A3FF1">
        <w:rPr>
          <w:rFonts w:cs="Arial"/>
          <w:color w:val="FF0000"/>
          <w:szCs w:val="22"/>
        </w:rPr>
        <w:t>]</w:t>
      </w:r>
    </w:p>
    <w:p w14:paraId="787963FF" w14:textId="0F03D479" w:rsidR="00F35D03" w:rsidRPr="00DF086B" w:rsidRDefault="001F2E89" w:rsidP="00DF086B">
      <w:pPr>
        <w:rPr>
          <w:rFonts w:cs="Arial"/>
          <w:szCs w:val="22"/>
        </w:rPr>
      </w:pPr>
      <w:r w:rsidRPr="00DF086B">
        <w:rPr>
          <w:rFonts w:cs="Arial"/>
          <w:szCs w:val="22"/>
        </w:rPr>
        <w:t>The TOWS (T</w:t>
      </w:r>
      <w:r w:rsidR="00692BBE" w:rsidRPr="00DF086B">
        <w:rPr>
          <w:rFonts w:cs="Arial"/>
          <w:szCs w:val="22"/>
        </w:rPr>
        <w:t>hreats, Opportunities, Weaknesses and Strengths)</w:t>
      </w:r>
      <w:r w:rsidRPr="00DF086B">
        <w:rPr>
          <w:rFonts w:cs="Arial"/>
          <w:szCs w:val="22"/>
        </w:rPr>
        <w:t xml:space="preserve"> analysis is a popular variant of the SWOT analysis</w:t>
      </w:r>
      <w:r w:rsidR="00692BBE" w:rsidRPr="00DF086B">
        <w:rPr>
          <w:rFonts w:cs="Arial"/>
          <w:szCs w:val="22"/>
        </w:rPr>
        <w:t xml:space="preserve"> (Weinrich, 1982)</w:t>
      </w:r>
      <w:r w:rsidR="00B30B58" w:rsidRPr="00DF086B">
        <w:rPr>
          <w:rFonts w:cs="Arial"/>
          <w:szCs w:val="22"/>
        </w:rPr>
        <w:t>, advocating external environment</w:t>
      </w:r>
      <w:r w:rsidR="003377EB" w:rsidRPr="00DF086B">
        <w:rPr>
          <w:rFonts w:cs="Arial"/>
          <w:szCs w:val="22"/>
        </w:rPr>
        <w:t xml:space="preserve"> importance, proposing the SWOT method be </w:t>
      </w:r>
      <w:r w:rsidR="00E22B56" w:rsidRPr="00DF086B">
        <w:rPr>
          <w:rFonts w:cs="Arial"/>
          <w:szCs w:val="22"/>
        </w:rPr>
        <w:t>conducted</w:t>
      </w:r>
      <w:r w:rsidR="003377EB" w:rsidRPr="00DF086B">
        <w:rPr>
          <w:rFonts w:cs="Arial"/>
          <w:szCs w:val="22"/>
        </w:rPr>
        <w:t xml:space="preserve"> “from the inside to the outside”</w:t>
      </w:r>
      <w:r w:rsidR="00A06774" w:rsidRPr="00DF086B">
        <w:rPr>
          <w:rFonts w:cs="Arial"/>
          <w:szCs w:val="22"/>
        </w:rPr>
        <w:t xml:space="preserve">, identifying the opportunities and threats initially then referring these to strengths and weaknesses, the process </w:t>
      </w:r>
      <w:r w:rsidR="0030517D" w:rsidRPr="00DF086B">
        <w:rPr>
          <w:rFonts w:cs="Arial"/>
          <w:szCs w:val="22"/>
        </w:rPr>
        <w:t>evolving determination of appropriate development strategies. Key to the process is</w:t>
      </w:r>
      <w:r w:rsidR="00D1346B" w:rsidRPr="00DF086B">
        <w:rPr>
          <w:rFonts w:cs="Arial"/>
          <w:szCs w:val="22"/>
        </w:rPr>
        <w:t xml:space="preserve"> successive completion of SWOT and TOWS, comparing results</w:t>
      </w:r>
      <w:r w:rsidR="00A31B46" w:rsidRPr="00DF086B">
        <w:rPr>
          <w:rFonts w:cs="Arial"/>
          <w:szCs w:val="22"/>
        </w:rPr>
        <w:t xml:space="preserve"> (Mayahi, Mansoor, 2012)</w:t>
      </w:r>
      <w:r w:rsidR="00D1346B" w:rsidRPr="00DF086B">
        <w:rPr>
          <w:rFonts w:cs="Arial"/>
          <w:szCs w:val="22"/>
        </w:rPr>
        <w:t>.</w:t>
      </w:r>
    </w:p>
    <w:p w14:paraId="20FAF0BD" w14:textId="55F240C6" w:rsidR="00FF5D0A" w:rsidRPr="00DF086B" w:rsidRDefault="00FF5D0A" w:rsidP="00DF086B">
      <w:pPr>
        <w:rPr>
          <w:rFonts w:cs="Arial"/>
          <w:szCs w:val="22"/>
        </w:rPr>
      </w:pPr>
    </w:p>
    <w:p w14:paraId="49ABDC06" w14:textId="77777777" w:rsidR="00FF5D0A" w:rsidRPr="00DF086B" w:rsidRDefault="00FF5D0A" w:rsidP="00DF086B">
      <w:pPr>
        <w:rPr>
          <w:rFonts w:cs="Arial"/>
          <w:szCs w:val="22"/>
        </w:rPr>
      </w:pPr>
    </w:p>
    <w:p w14:paraId="60A70FCC" w14:textId="5BC299C3" w:rsidR="00F35D03" w:rsidRPr="00DF086B" w:rsidRDefault="00FF5D0A" w:rsidP="00DF086B">
      <w:pPr>
        <w:pStyle w:val="paragraph"/>
        <w:textAlignment w:val="baseline"/>
        <w:rPr>
          <w:rFonts w:cs="Arial"/>
          <w:szCs w:val="22"/>
        </w:rPr>
      </w:pPr>
      <w:r w:rsidRPr="00DF086B">
        <w:rPr>
          <w:rFonts w:cs="Arial"/>
          <w:szCs w:val="22"/>
        </w:rPr>
        <w:lastRenderedPageBreak/>
        <w:t xml:space="preserve">According to Helms and Nixon (2010) traditional SWOT </w:t>
      </w:r>
      <w:r w:rsidR="00A90CC0" w:rsidRPr="00DF086B">
        <w:rPr>
          <w:rFonts w:cs="Arial"/>
          <w:szCs w:val="22"/>
        </w:rPr>
        <w:t xml:space="preserve">analysis has limitations significantly affecting result quality, which include an inability to assess importance of the identified factors and a reliance on expert opinion. </w:t>
      </w:r>
      <w:r w:rsidR="007B2140" w:rsidRPr="00DF086B">
        <w:rPr>
          <w:rFonts w:cs="Arial"/>
          <w:szCs w:val="22"/>
        </w:rPr>
        <w:t>Furthermore, additional risks associated with SWOT analysis introduce additional risks:</w:t>
      </w:r>
    </w:p>
    <w:p w14:paraId="5391C593" w14:textId="380CE0C7" w:rsidR="007B2140" w:rsidRPr="00DF086B" w:rsidRDefault="007B2140" w:rsidP="00DF086B">
      <w:pPr>
        <w:pStyle w:val="paragraph"/>
        <w:textAlignment w:val="baseline"/>
        <w:rPr>
          <w:rFonts w:cs="Arial"/>
          <w:szCs w:val="22"/>
        </w:rPr>
      </w:pPr>
    </w:p>
    <w:p w14:paraId="61180173" w14:textId="11CAEC5E" w:rsidR="00990050" w:rsidRPr="00DF086B" w:rsidRDefault="00990050" w:rsidP="00CF3861">
      <w:pPr>
        <w:pStyle w:val="paragraph"/>
        <w:numPr>
          <w:ilvl w:val="0"/>
          <w:numId w:val="3"/>
        </w:numPr>
        <w:textAlignment w:val="baseline"/>
        <w:rPr>
          <w:rFonts w:cs="Arial"/>
          <w:szCs w:val="22"/>
        </w:rPr>
      </w:pPr>
      <w:r w:rsidRPr="00DF086B">
        <w:rPr>
          <w:rFonts w:cs="Arial"/>
          <w:szCs w:val="22"/>
        </w:rPr>
        <w:t>Factors identified too subjectively</w:t>
      </w:r>
    </w:p>
    <w:p w14:paraId="30DA9ECD" w14:textId="13F91E04" w:rsidR="00990050" w:rsidRPr="00DF086B" w:rsidRDefault="00990050" w:rsidP="00CF3861">
      <w:pPr>
        <w:pStyle w:val="paragraph"/>
        <w:numPr>
          <w:ilvl w:val="0"/>
          <w:numId w:val="3"/>
        </w:numPr>
        <w:textAlignment w:val="baseline"/>
        <w:rPr>
          <w:rFonts w:cs="Arial"/>
          <w:szCs w:val="22"/>
        </w:rPr>
      </w:pPr>
      <w:r w:rsidRPr="00DF086B">
        <w:rPr>
          <w:rFonts w:cs="Arial"/>
          <w:szCs w:val="22"/>
        </w:rPr>
        <w:t>Analysis based on partial, outdated or erroneous information</w:t>
      </w:r>
    </w:p>
    <w:p w14:paraId="57014B21" w14:textId="37BAE92E" w:rsidR="00843669" w:rsidRPr="00DF086B" w:rsidRDefault="00843669" w:rsidP="00CF3861">
      <w:pPr>
        <w:pStyle w:val="paragraph"/>
        <w:numPr>
          <w:ilvl w:val="0"/>
          <w:numId w:val="3"/>
        </w:numPr>
        <w:textAlignment w:val="baseline"/>
        <w:rPr>
          <w:rFonts w:cs="Arial"/>
          <w:szCs w:val="22"/>
        </w:rPr>
      </w:pPr>
      <w:r w:rsidRPr="00DF086B">
        <w:rPr>
          <w:rFonts w:cs="Arial"/>
          <w:szCs w:val="22"/>
        </w:rPr>
        <w:t>Describing factors too broadly.</w:t>
      </w:r>
    </w:p>
    <w:p w14:paraId="1F920EC9" w14:textId="414DF1C9" w:rsidR="00843669" w:rsidRPr="00DF086B" w:rsidRDefault="00843669" w:rsidP="00DF086B">
      <w:pPr>
        <w:pStyle w:val="paragraph"/>
        <w:ind w:left="720"/>
        <w:textAlignment w:val="baseline"/>
        <w:rPr>
          <w:rFonts w:cs="Arial"/>
          <w:szCs w:val="22"/>
        </w:rPr>
      </w:pPr>
    </w:p>
    <w:p w14:paraId="528E8C5D" w14:textId="17AD295F" w:rsidR="00F35D03" w:rsidRPr="00DF086B" w:rsidRDefault="00843669" w:rsidP="00DF086B">
      <w:pPr>
        <w:pStyle w:val="paragraph"/>
        <w:textAlignment w:val="baseline"/>
        <w:rPr>
          <w:rFonts w:cs="Arial"/>
          <w:szCs w:val="22"/>
        </w:rPr>
      </w:pPr>
      <w:r w:rsidRPr="00DF086B">
        <w:rPr>
          <w:rFonts w:cs="Arial"/>
          <w:szCs w:val="22"/>
        </w:rPr>
        <w:t>Consequently, given these limitations</w:t>
      </w:r>
      <w:r w:rsidR="00E903C5" w:rsidRPr="00DF086B">
        <w:rPr>
          <w:rFonts w:cs="Arial"/>
          <w:szCs w:val="22"/>
        </w:rPr>
        <w:t>, from a strategic management perspective,</w:t>
      </w:r>
      <w:r w:rsidRPr="00DF086B">
        <w:rPr>
          <w:rFonts w:cs="Arial"/>
          <w:szCs w:val="22"/>
        </w:rPr>
        <w:t xml:space="preserve"> SWOT </w:t>
      </w:r>
      <w:r w:rsidR="00E903C5" w:rsidRPr="00DF086B">
        <w:rPr>
          <w:rFonts w:cs="Arial"/>
          <w:szCs w:val="22"/>
        </w:rPr>
        <w:t>is often combined with other analytical tools</w:t>
      </w:r>
      <w:r w:rsidR="0031786A" w:rsidRPr="00DF086B">
        <w:rPr>
          <w:rFonts w:cs="Arial"/>
          <w:szCs w:val="22"/>
        </w:rPr>
        <w:t xml:space="preserve"> (Gurel and Tat, 2017)</w:t>
      </w:r>
      <w:r w:rsidR="00C967CD" w:rsidRPr="00DF086B">
        <w:rPr>
          <w:rFonts w:cs="Arial"/>
          <w:szCs w:val="22"/>
        </w:rPr>
        <w:t>, identified in the table below.</w:t>
      </w:r>
    </w:p>
    <w:p w14:paraId="27F98368" w14:textId="2A32F59E" w:rsidR="00C967CD" w:rsidRPr="00DF086B" w:rsidRDefault="00C967CD" w:rsidP="00DF086B">
      <w:pPr>
        <w:pStyle w:val="paragraph"/>
        <w:textAlignment w:val="baseline"/>
        <w:rPr>
          <w:rFonts w:cs="Arial"/>
          <w:szCs w:val="22"/>
        </w:rPr>
      </w:pPr>
    </w:p>
    <w:tbl>
      <w:tblPr>
        <w:tblStyle w:val="TableGrid"/>
        <w:tblW w:w="0" w:type="auto"/>
        <w:tblBorders>
          <w:insideH w:val="single" w:sz="6" w:space="0" w:color="auto"/>
          <w:insideV w:val="single" w:sz="6" w:space="0" w:color="auto"/>
        </w:tblBorders>
        <w:tblLook w:val="04A0" w:firstRow="1" w:lastRow="0" w:firstColumn="1" w:lastColumn="0" w:noHBand="0" w:noVBand="1"/>
      </w:tblPr>
      <w:tblGrid>
        <w:gridCol w:w="5395"/>
        <w:gridCol w:w="5395"/>
      </w:tblGrid>
      <w:tr w:rsidR="00D60DA4" w:rsidRPr="00DF086B" w14:paraId="379FCEBD" w14:textId="77777777" w:rsidTr="00775A3A">
        <w:tc>
          <w:tcPr>
            <w:tcW w:w="5395" w:type="dxa"/>
          </w:tcPr>
          <w:p w14:paraId="54D1F0E8" w14:textId="77777777" w:rsidR="00D60DA4" w:rsidRPr="00DF086B" w:rsidRDefault="00D60DA4" w:rsidP="00DF086B">
            <w:pPr>
              <w:pStyle w:val="paragraph"/>
              <w:textAlignment w:val="baseline"/>
              <w:rPr>
                <w:rFonts w:cs="Arial"/>
                <w:b/>
                <w:bCs/>
                <w:color w:val="000000" w:themeColor="text1"/>
                <w:szCs w:val="22"/>
              </w:rPr>
            </w:pPr>
            <w:r w:rsidRPr="00DF086B">
              <w:rPr>
                <w:rFonts w:cs="Arial"/>
                <w:b/>
                <w:bCs/>
                <w:color w:val="000000" w:themeColor="text1"/>
                <w:szCs w:val="22"/>
              </w:rPr>
              <w:t>Strategic Planning Methods</w:t>
            </w:r>
          </w:p>
          <w:p w14:paraId="462D9314" w14:textId="49762764" w:rsidR="00070B29" w:rsidRPr="00DF086B" w:rsidRDefault="00070B29" w:rsidP="00DF086B">
            <w:pPr>
              <w:pStyle w:val="paragraph"/>
              <w:textAlignment w:val="baseline"/>
              <w:rPr>
                <w:rFonts w:cs="Arial"/>
                <w:b/>
                <w:bCs/>
                <w:szCs w:val="22"/>
              </w:rPr>
            </w:pPr>
          </w:p>
        </w:tc>
        <w:tc>
          <w:tcPr>
            <w:tcW w:w="5395" w:type="dxa"/>
          </w:tcPr>
          <w:p w14:paraId="5D7048A5" w14:textId="70C56C2E" w:rsidR="00D60DA4" w:rsidRPr="00DF086B" w:rsidRDefault="00D60DA4" w:rsidP="00DF086B">
            <w:pPr>
              <w:pStyle w:val="paragraph"/>
              <w:textAlignment w:val="baseline"/>
              <w:rPr>
                <w:rFonts w:cs="Arial"/>
                <w:b/>
                <w:bCs/>
                <w:szCs w:val="22"/>
              </w:rPr>
            </w:pPr>
            <w:r w:rsidRPr="00DF086B">
              <w:rPr>
                <w:rFonts w:cs="Arial"/>
                <w:b/>
                <w:bCs/>
                <w:szCs w:val="22"/>
              </w:rPr>
              <w:t>Multiple Criteria Decision Support Methods</w:t>
            </w:r>
          </w:p>
        </w:tc>
      </w:tr>
      <w:tr w:rsidR="00D60DA4" w:rsidRPr="00DF086B" w14:paraId="1F4369CF" w14:textId="77777777" w:rsidTr="00775A3A">
        <w:tc>
          <w:tcPr>
            <w:tcW w:w="5395" w:type="dxa"/>
          </w:tcPr>
          <w:p w14:paraId="08CAF89D" w14:textId="2A1A0707" w:rsidR="00D60DA4" w:rsidRPr="00DF086B" w:rsidRDefault="00070B29" w:rsidP="00DF086B">
            <w:pPr>
              <w:pStyle w:val="paragraph"/>
              <w:textAlignment w:val="baseline"/>
              <w:rPr>
                <w:rFonts w:cs="Arial"/>
                <w:szCs w:val="22"/>
              </w:rPr>
            </w:pPr>
            <w:r w:rsidRPr="00DF086B">
              <w:rPr>
                <w:rFonts w:cs="Arial"/>
                <w:szCs w:val="22"/>
              </w:rPr>
              <w:t>TOWS Analysis</w:t>
            </w:r>
          </w:p>
        </w:tc>
        <w:tc>
          <w:tcPr>
            <w:tcW w:w="5395" w:type="dxa"/>
          </w:tcPr>
          <w:p w14:paraId="6DB04B3E" w14:textId="5BD99D7E" w:rsidR="00D60DA4" w:rsidRPr="00DF086B" w:rsidRDefault="00481E9A" w:rsidP="00DF086B">
            <w:pPr>
              <w:pStyle w:val="paragraph"/>
              <w:textAlignment w:val="baseline"/>
              <w:rPr>
                <w:rFonts w:cs="Arial"/>
                <w:szCs w:val="22"/>
              </w:rPr>
            </w:pPr>
            <w:r w:rsidRPr="00DF086B">
              <w:rPr>
                <w:rFonts w:cs="Arial"/>
                <w:szCs w:val="22"/>
              </w:rPr>
              <w:t>Analytical Hierarchy Process</w:t>
            </w:r>
          </w:p>
        </w:tc>
      </w:tr>
      <w:tr w:rsidR="00D60DA4" w:rsidRPr="00DF086B" w14:paraId="63AF2FBE" w14:textId="77777777" w:rsidTr="00775A3A">
        <w:tc>
          <w:tcPr>
            <w:tcW w:w="5395" w:type="dxa"/>
          </w:tcPr>
          <w:p w14:paraId="783EED68" w14:textId="63FCCCB6" w:rsidR="00D60DA4" w:rsidRPr="00DF086B" w:rsidRDefault="00070B29" w:rsidP="00DF086B">
            <w:pPr>
              <w:pStyle w:val="paragraph"/>
              <w:textAlignment w:val="baseline"/>
              <w:rPr>
                <w:rFonts w:cs="Arial"/>
                <w:szCs w:val="22"/>
              </w:rPr>
            </w:pPr>
            <w:r w:rsidRPr="00DF086B">
              <w:rPr>
                <w:rFonts w:cs="Arial"/>
                <w:szCs w:val="22"/>
              </w:rPr>
              <w:t>PEST Analysis</w:t>
            </w:r>
          </w:p>
        </w:tc>
        <w:tc>
          <w:tcPr>
            <w:tcW w:w="5395" w:type="dxa"/>
          </w:tcPr>
          <w:p w14:paraId="2126AC5D" w14:textId="1D443F73" w:rsidR="00D60DA4" w:rsidRPr="00DF086B" w:rsidRDefault="00481E9A" w:rsidP="00DF086B">
            <w:pPr>
              <w:pStyle w:val="paragraph"/>
              <w:textAlignment w:val="baseline"/>
              <w:rPr>
                <w:rFonts w:cs="Arial"/>
                <w:szCs w:val="22"/>
              </w:rPr>
            </w:pPr>
            <w:r w:rsidRPr="00DF086B">
              <w:rPr>
                <w:rFonts w:cs="Arial"/>
                <w:szCs w:val="22"/>
              </w:rPr>
              <w:t>Fuzzy Analytical Hierarchy Process</w:t>
            </w:r>
          </w:p>
        </w:tc>
      </w:tr>
      <w:tr w:rsidR="00D60DA4" w:rsidRPr="00DF086B" w14:paraId="56D31C84" w14:textId="77777777" w:rsidTr="00775A3A">
        <w:tc>
          <w:tcPr>
            <w:tcW w:w="5395" w:type="dxa"/>
          </w:tcPr>
          <w:p w14:paraId="52C7828F" w14:textId="1AAF75DB" w:rsidR="00D60DA4" w:rsidRPr="00DF086B" w:rsidRDefault="00070B29" w:rsidP="00DF086B">
            <w:pPr>
              <w:pStyle w:val="paragraph"/>
              <w:textAlignment w:val="baseline"/>
              <w:rPr>
                <w:rFonts w:cs="Arial"/>
                <w:szCs w:val="22"/>
              </w:rPr>
            </w:pPr>
            <w:r w:rsidRPr="00DF086B">
              <w:rPr>
                <w:rFonts w:cs="Arial"/>
                <w:szCs w:val="22"/>
              </w:rPr>
              <w:t>STEEP/PESTEL</w:t>
            </w:r>
          </w:p>
        </w:tc>
        <w:tc>
          <w:tcPr>
            <w:tcW w:w="5395" w:type="dxa"/>
          </w:tcPr>
          <w:p w14:paraId="4AE88F6D" w14:textId="57C2491F" w:rsidR="00D60DA4" w:rsidRPr="00DF086B" w:rsidRDefault="00481E9A" w:rsidP="00DF086B">
            <w:pPr>
              <w:pStyle w:val="paragraph"/>
              <w:textAlignment w:val="baseline"/>
              <w:rPr>
                <w:rFonts w:cs="Arial"/>
                <w:szCs w:val="22"/>
              </w:rPr>
            </w:pPr>
            <w:r w:rsidRPr="00DF086B">
              <w:rPr>
                <w:rFonts w:cs="Arial"/>
                <w:szCs w:val="22"/>
              </w:rPr>
              <w:t>Axiomatic Fuzzy set</w:t>
            </w:r>
          </w:p>
        </w:tc>
      </w:tr>
      <w:tr w:rsidR="00D60DA4" w:rsidRPr="00DF086B" w14:paraId="18F7A7EC" w14:textId="77777777" w:rsidTr="00775A3A">
        <w:tc>
          <w:tcPr>
            <w:tcW w:w="5395" w:type="dxa"/>
          </w:tcPr>
          <w:p w14:paraId="7BF9DE93" w14:textId="41A82162" w:rsidR="00D60DA4" w:rsidRPr="00DF086B" w:rsidRDefault="00070B29" w:rsidP="00DF086B">
            <w:pPr>
              <w:pStyle w:val="paragraph"/>
              <w:textAlignment w:val="baseline"/>
              <w:rPr>
                <w:rFonts w:cs="Arial"/>
                <w:szCs w:val="22"/>
              </w:rPr>
            </w:pPr>
            <w:r w:rsidRPr="00DF086B">
              <w:rPr>
                <w:rFonts w:cs="Arial"/>
                <w:szCs w:val="22"/>
              </w:rPr>
              <w:t>Porters 5 Forces</w:t>
            </w:r>
          </w:p>
        </w:tc>
        <w:tc>
          <w:tcPr>
            <w:tcW w:w="5395" w:type="dxa"/>
          </w:tcPr>
          <w:p w14:paraId="3BDC9973" w14:textId="1EDDC48E" w:rsidR="00D60DA4" w:rsidRPr="00DF086B" w:rsidRDefault="00481E9A" w:rsidP="00DF086B">
            <w:pPr>
              <w:pStyle w:val="paragraph"/>
              <w:textAlignment w:val="baseline"/>
              <w:rPr>
                <w:rFonts w:cs="Arial"/>
                <w:szCs w:val="22"/>
              </w:rPr>
            </w:pPr>
            <w:r w:rsidRPr="00DF086B">
              <w:rPr>
                <w:rFonts w:cs="Arial"/>
                <w:szCs w:val="22"/>
              </w:rPr>
              <w:t>Evidential Reasoning</w:t>
            </w:r>
          </w:p>
        </w:tc>
      </w:tr>
      <w:tr w:rsidR="00D60DA4" w:rsidRPr="00DF086B" w14:paraId="61CDB976" w14:textId="77777777" w:rsidTr="00775A3A">
        <w:tc>
          <w:tcPr>
            <w:tcW w:w="5395" w:type="dxa"/>
          </w:tcPr>
          <w:p w14:paraId="6FF1C5B9" w14:textId="5AA77E3D" w:rsidR="00D60DA4" w:rsidRPr="00DF086B" w:rsidRDefault="00724C0D" w:rsidP="00DF086B">
            <w:pPr>
              <w:pStyle w:val="paragraph"/>
              <w:textAlignment w:val="baseline"/>
              <w:rPr>
                <w:rFonts w:cs="Arial"/>
                <w:szCs w:val="22"/>
              </w:rPr>
            </w:pPr>
            <w:r w:rsidRPr="00DF086B">
              <w:rPr>
                <w:rFonts w:cs="Arial"/>
                <w:szCs w:val="22"/>
              </w:rPr>
              <w:t>McKinsey’s 7S Framework</w:t>
            </w:r>
          </w:p>
        </w:tc>
        <w:tc>
          <w:tcPr>
            <w:tcW w:w="5395" w:type="dxa"/>
          </w:tcPr>
          <w:p w14:paraId="293B44DE" w14:textId="5CF54C1F" w:rsidR="00D60DA4" w:rsidRPr="00DF086B" w:rsidRDefault="00070B29" w:rsidP="00DF086B">
            <w:pPr>
              <w:pStyle w:val="paragraph"/>
              <w:textAlignment w:val="baseline"/>
              <w:rPr>
                <w:rFonts w:cs="Arial"/>
                <w:szCs w:val="22"/>
              </w:rPr>
            </w:pPr>
            <w:r w:rsidRPr="00DF086B">
              <w:rPr>
                <w:rFonts w:cs="Arial"/>
                <w:szCs w:val="22"/>
              </w:rPr>
              <w:t>Simple Multi Attribute Rating technique</w:t>
            </w:r>
          </w:p>
        </w:tc>
      </w:tr>
      <w:tr w:rsidR="00D60DA4" w:rsidRPr="00DF086B" w14:paraId="171A5C52" w14:textId="77777777" w:rsidTr="00775A3A">
        <w:tc>
          <w:tcPr>
            <w:tcW w:w="5395" w:type="dxa"/>
          </w:tcPr>
          <w:p w14:paraId="2C50C247" w14:textId="58C5A2AA" w:rsidR="00D60DA4" w:rsidRPr="00DF086B" w:rsidRDefault="00724C0D" w:rsidP="00DF086B">
            <w:pPr>
              <w:pStyle w:val="paragraph"/>
              <w:textAlignment w:val="baseline"/>
              <w:rPr>
                <w:rFonts w:cs="Arial"/>
                <w:szCs w:val="22"/>
              </w:rPr>
            </w:pPr>
            <w:r w:rsidRPr="00DF086B">
              <w:rPr>
                <w:rFonts w:cs="Arial"/>
                <w:szCs w:val="22"/>
              </w:rPr>
              <w:t>Balanced Scorecard</w:t>
            </w:r>
          </w:p>
        </w:tc>
        <w:tc>
          <w:tcPr>
            <w:tcW w:w="5395" w:type="dxa"/>
          </w:tcPr>
          <w:p w14:paraId="3139F28A" w14:textId="77777777" w:rsidR="00D60DA4" w:rsidRPr="00DF086B" w:rsidRDefault="00D60DA4" w:rsidP="00DF086B">
            <w:pPr>
              <w:pStyle w:val="paragraph"/>
              <w:textAlignment w:val="baseline"/>
              <w:rPr>
                <w:rFonts w:cs="Arial"/>
                <w:szCs w:val="22"/>
              </w:rPr>
            </w:pPr>
          </w:p>
        </w:tc>
      </w:tr>
      <w:tr w:rsidR="00D60DA4" w:rsidRPr="00DF086B" w14:paraId="55D072DD" w14:textId="77777777" w:rsidTr="00775A3A">
        <w:tc>
          <w:tcPr>
            <w:tcW w:w="5395" w:type="dxa"/>
          </w:tcPr>
          <w:p w14:paraId="69547480" w14:textId="4C598C19" w:rsidR="00D60DA4" w:rsidRPr="00DF086B" w:rsidRDefault="00724C0D" w:rsidP="00DF086B">
            <w:pPr>
              <w:pStyle w:val="paragraph"/>
              <w:textAlignment w:val="baseline"/>
              <w:rPr>
                <w:rFonts w:cs="Arial"/>
                <w:szCs w:val="22"/>
              </w:rPr>
            </w:pPr>
            <w:r w:rsidRPr="00DF086B">
              <w:rPr>
                <w:rFonts w:cs="Arial"/>
                <w:szCs w:val="22"/>
              </w:rPr>
              <w:t>Porters Generic Strategies</w:t>
            </w:r>
          </w:p>
        </w:tc>
        <w:tc>
          <w:tcPr>
            <w:tcW w:w="5395" w:type="dxa"/>
          </w:tcPr>
          <w:p w14:paraId="680653F9" w14:textId="77777777" w:rsidR="00D60DA4" w:rsidRPr="00DF086B" w:rsidRDefault="00D60DA4" w:rsidP="00DF086B">
            <w:pPr>
              <w:pStyle w:val="paragraph"/>
              <w:textAlignment w:val="baseline"/>
              <w:rPr>
                <w:rFonts w:cs="Arial"/>
                <w:szCs w:val="22"/>
              </w:rPr>
            </w:pPr>
          </w:p>
        </w:tc>
      </w:tr>
      <w:tr w:rsidR="00724C0D" w:rsidRPr="00DF086B" w14:paraId="5B63C3BB" w14:textId="77777777" w:rsidTr="00775A3A">
        <w:tc>
          <w:tcPr>
            <w:tcW w:w="5395" w:type="dxa"/>
          </w:tcPr>
          <w:p w14:paraId="779D1183" w14:textId="0F577B56" w:rsidR="00724C0D" w:rsidRPr="00DF086B" w:rsidRDefault="00724C0D" w:rsidP="00DF086B">
            <w:pPr>
              <w:pStyle w:val="paragraph"/>
              <w:textAlignment w:val="baseline"/>
              <w:rPr>
                <w:rFonts w:cs="Arial"/>
                <w:szCs w:val="22"/>
              </w:rPr>
            </w:pPr>
            <w:r w:rsidRPr="00DF086B">
              <w:rPr>
                <w:rFonts w:cs="Arial"/>
                <w:szCs w:val="22"/>
              </w:rPr>
              <w:t>Life Cycle Assessment</w:t>
            </w:r>
          </w:p>
        </w:tc>
        <w:tc>
          <w:tcPr>
            <w:tcW w:w="5395" w:type="dxa"/>
          </w:tcPr>
          <w:p w14:paraId="5FB5C56D" w14:textId="77777777" w:rsidR="00724C0D" w:rsidRPr="00DF086B" w:rsidRDefault="00724C0D" w:rsidP="00DF086B">
            <w:pPr>
              <w:pStyle w:val="paragraph"/>
              <w:textAlignment w:val="baseline"/>
              <w:rPr>
                <w:rFonts w:cs="Arial"/>
                <w:szCs w:val="22"/>
              </w:rPr>
            </w:pPr>
          </w:p>
        </w:tc>
      </w:tr>
    </w:tbl>
    <w:p w14:paraId="1E223922" w14:textId="0F69EFBA" w:rsidR="00775A3A" w:rsidRPr="00DF086B" w:rsidRDefault="00775A3A" w:rsidP="00DF086B">
      <w:pPr>
        <w:pStyle w:val="Heading2"/>
        <w:rPr>
          <w:rFonts w:cs="Arial"/>
          <w:szCs w:val="22"/>
        </w:rPr>
      </w:pPr>
      <w:bookmarkStart w:id="20" w:name="_Toc65523103"/>
      <w:r w:rsidRPr="00DF086B">
        <w:rPr>
          <w:rFonts w:cs="Arial"/>
          <w:szCs w:val="22"/>
        </w:rPr>
        <w:t xml:space="preserve">Table 1: </w:t>
      </w:r>
      <w:r w:rsidR="00082794" w:rsidRPr="00DF086B">
        <w:rPr>
          <w:rFonts w:cs="Arial"/>
          <w:szCs w:val="22"/>
        </w:rPr>
        <w:t xml:space="preserve">Tools and Methods </w:t>
      </w:r>
      <w:r w:rsidR="001F0FE2" w:rsidRPr="00DF086B">
        <w:rPr>
          <w:rFonts w:cs="Arial"/>
          <w:szCs w:val="22"/>
        </w:rPr>
        <w:t>to Improve SWOT Effectiveness</w:t>
      </w:r>
      <w:bookmarkEnd w:id="20"/>
      <w:r w:rsidR="004A3FF1">
        <w:rPr>
          <w:rFonts w:cs="Arial"/>
          <w:szCs w:val="22"/>
        </w:rPr>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66AA1F13" w14:textId="1D943F2D" w:rsidR="00775A3A" w:rsidRPr="00DF086B" w:rsidRDefault="000752C1" w:rsidP="00DF086B">
      <w:pPr>
        <w:pStyle w:val="Heading2"/>
        <w:rPr>
          <w:rFonts w:cs="Arial"/>
          <w:szCs w:val="22"/>
        </w:rPr>
      </w:pPr>
      <w:r w:rsidRPr="00DF086B">
        <w:rPr>
          <w:rFonts w:cs="Arial"/>
          <w:szCs w:val="22"/>
        </w:rPr>
        <w:br/>
      </w:r>
      <w:bookmarkStart w:id="21" w:name="_Toc65523104"/>
      <w:r w:rsidRPr="00DF086B">
        <w:rPr>
          <w:rFonts w:cs="Arial"/>
          <w:szCs w:val="22"/>
        </w:rPr>
        <w:t>TOWS limitations</w:t>
      </w:r>
      <w:bookmarkEnd w:id="21"/>
      <w:r w:rsidR="004A3FF1">
        <w:rPr>
          <w:rFonts w:cs="Arial"/>
          <w:szCs w:val="22"/>
        </w:rPr>
        <w:t xml:space="preserve"> </w:t>
      </w:r>
      <w:r w:rsidR="004A3FF1" w:rsidRPr="004A3FF1">
        <w:rPr>
          <w:rFonts w:cs="Arial"/>
          <w:color w:val="FF0000"/>
          <w:szCs w:val="22"/>
        </w:rPr>
        <w:t xml:space="preserve">[HEADING </w:t>
      </w:r>
      <w:r w:rsidR="004A3FF1">
        <w:rPr>
          <w:rFonts w:cs="Arial"/>
          <w:color w:val="FF0000"/>
          <w:szCs w:val="22"/>
        </w:rPr>
        <w:t>2</w:t>
      </w:r>
      <w:r w:rsidR="004A3FF1" w:rsidRPr="004A3FF1">
        <w:rPr>
          <w:rFonts w:cs="Arial"/>
          <w:color w:val="FF0000"/>
          <w:szCs w:val="22"/>
        </w:rPr>
        <w:t>]</w:t>
      </w:r>
    </w:p>
    <w:p w14:paraId="5F902607" w14:textId="4ED539F5" w:rsidR="000752C1" w:rsidRPr="00DF086B" w:rsidRDefault="000752C1" w:rsidP="00DF086B">
      <w:pPr>
        <w:pStyle w:val="paragraph"/>
        <w:textAlignment w:val="baseline"/>
        <w:rPr>
          <w:rFonts w:cs="Arial"/>
          <w:szCs w:val="22"/>
        </w:rPr>
      </w:pPr>
      <w:r w:rsidRPr="00DF086B">
        <w:rPr>
          <w:rFonts w:cs="Arial"/>
          <w:szCs w:val="22"/>
        </w:rPr>
        <w:t xml:space="preserve">It is important to understand the TOWS analysis is a useful tool, supporting the SWOT analysis, </w:t>
      </w:r>
      <w:r w:rsidR="00D46155" w:rsidRPr="00DF086B">
        <w:rPr>
          <w:rFonts w:cs="Arial"/>
          <w:szCs w:val="22"/>
        </w:rPr>
        <w:t xml:space="preserve">highlighting specific areas where action is required and, importantly, the nature of that action. This is </w:t>
      </w:r>
      <w:r w:rsidR="00EA47F6" w:rsidRPr="00DF086B">
        <w:rPr>
          <w:rFonts w:cs="Arial"/>
          <w:szCs w:val="22"/>
        </w:rPr>
        <w:t>identified through the determination of ‘</w:t>
      </w:r>
      <w:r w:rsidR="00685432" w:rsidRPr="00DF086B">
        <w:rPr>
          <w:rFonts w:cs="Arial"/>
          <w:szCs w:val="22"/>
        </w:rPr>
        <w:t>mini-maxi (WO) and maxi-maxi (</w:t>
      </w:r>
      <w:r w:rsidR="00F42CD6" w:rsidRPr="00DF086B">
        <w:rPr>
          <w:rFonts w:cs="Arial"/>
          <w:szCs w:val="22"/>
        </w:rPr>
        <w:t xml:space="preserve">SO) strategies; those with the greatest success potential (SO) and those where </w:t>
      </w:r>
      <w:r w:rsidR="00D2130B" w:rsidRPr="00DF086B">
        <w:rPr>
          <w:rFonts w:cs="Arial"/>
          <w:szCs w:val="22"/>
        </w:rPr>
        <w:t>strategies utilising strengths will maximise opportunities. Conversel</w:t>
      </w:r>
      <w:r w:rsidR="00362457" w:rsidRPr="00DF086B">
        <w:rPr>
          <w:rFonts w:cs="Arial"/>
          <w:szCs w:val="22"/>
        </w:rPr>
        <w:t>y</w:t>
      </w:r>
      <w:r w:rsidR="00D2130B" w:rsidRPr="00DF086B">
        <w:rPr>
          <w:rFonts w:cs="Arial"/>
          <w:szCs w:val="22"/>
        </w:rPr>
        <w:t xml:space="preserve"> </w:t>
      </w:r>
      <w:r w:rsidR="00362457" w:rsidRPr="00DF086B">
        <w:rPr>
          <w:rFonts w:cs="Arial"/>
          <w:szCs w:val="22"/>
        </w:rPr>
        <w:t>‘</w:t>
      </w:r>
      <w:r w:rsidR="00B56890" w:rsidRPr="00DF086B">
        <w:rPr>
          <w:rFonts w:cs="Arial"/>
          <w:szCs w:val="22"/>
        </w:rPr>
        <w:t>maxi-mini</w:t>
      </w:r>
      <w:r w:rsidR="00362457" w:rsidRPr="00DF086B">
        <w:rPr>
          <w:rFonts w:cs="Arial"/>
          <w:szCs w:val="22"/>
        </w:rPr>
        <w:t>’</w:t>
      </w:r>
      <w:r w:rsidR="00B56890" w:rsidRPr="00DF086B">
        <w:rPr>
          <w:rFonts w:cs="Arial"/>
          <w:szCs w:val="22"/>
        </w:rPr>
        <w:t xml:space="preserve"> strategies utilise strategies to minimise threats and ‘mini</w:t>
      </w:r>
      <w:r w:rsidR="00E80B08" w:rsidRPr="00DF086B">
        <w:rPr>
          <w:rFonts w:cs="Arial"/>
          <w:szCs w:val="22"/>
        </w:rPr>
        <w:t>-mini’</w:t>
      </w:r>
      <w:r w:rsidR="00362457" w:rsidRPr="00DF086B">
        <w:rPr>
          <w:rFonts w:cs="Arial"/>
          <w:szCs w:val="22"/>
        </w:rPr>
        <w:t xml:space="preserve"> identifies strategies that minimise weaknesses and avoiding threats.</w:t>
      </w:r>
    </w:p>
    <w:p w14:paraId="55AAEFC6" w14:textId="19BD50D4" w:rsidR="000D0FEA" w:rsidRPr="00DF086B" w:rsidRDefault="000D0FEA" w:rsidP="00DF086B">
      <w:pPr>
        <w:pStyle w:val="paragraph"/>
        <w:textAlignment w:val="baseline"/>
        <w:rPr>
          <w:rFonts w:cs="Arial"/>
          <w:szCs w:val="22"/>
        </w:rPr>
      </w:pPr>
    </w:p>
    <w:p w14:paraId="6D0160D1" w14:textId="7438E378" w:rsidR="00D348D8" w:rsidRPr="00DF086B" w:rsidRDefault="000D0FEA" w:rsidP="00DF086B">
      <w:pPr>
        <w:rPr>
          <w:rFonts w:cs="Arial"/>
          <w:color w:val="000000" w:themeColor="text1"/>
          <w:szCs w:val="22"/>
        </w:rPr>
      </w:pPr>
      <w:r w:rsidRPr="00DF086B">
        <w:rPr>
          <w:rFonts w:cs="Arial"/>
          <w:szCs w:val="22"/>
        </w:rPr>
        <w:t xml:space="preserve">A TOWS analysis (Appendix </w:t>
      </w:r>
      <w:r w:rsidR="0095152D" w:rsidRPr="00DF086B">
        <w:rPr>
          <w:rFonts w:cs="Arial"/>
          <w:szCs w:val="22"/>
        </w:rPr>
        <w:t xml:space="preserve">D) </w:t>
      </w:r>
      <w:r w:rsidR="00175355" w:rsidRPr="00DF086B">
        <w:rPr>
          <w:rFonts w:cs="Arial"/>
          <w:szCs w:val="22"/>
        </w:rPr>
        <w:t xml:space="preserve">identifies </w:t>
      </w:r>
      <w:r w:rsidR="001E62CD" w:rsidRPr="00DF086B">
        <w:rPr>
          <w:rFonts w:cs="Arial"/>
          <w:szCs w:val="22"/>
        </w:rPr>
        <w:t xml:space="preserve">these key criteria </w:t>
      </w:r>
      <w:r w:rsidR="001728B0" w:rsidRPr="00DF086B">
        <w:rPr>
          <w:rFonts w:cs="Arial"/>
          <w:szCs w:val="22"/>
        </w:rPr>
        <w:t xml:space="preserve">establishing effectively the key areas where </w:t>
      </w:r>
      <w:r w:rsidR="000D2C01" w:rsidRPr="00DF086B">
        <w:rPr>
          <w:rFonts w:cs="Arial"/>
          <w:color w:val="000000" w:themeColor="text1"/>
          <w:szCs w:val="22"/>
        </w:rPr>
        <w:t>Broadleaf in</w:t>
      </w:r>
      <w:r w:rsidR="00473F52" w:rsidRPr="00DF086B">
        <w:rPr>
          <w:rFonts w:cs="Arial"/>
          <w:color w:val="000000" w:themeColor="text1"/>
          <w:szCs w:val="22"/>
        </w:rPr>
        <w:t xml:space="preserve"> the current business climate.  </w:t>
      </w:r>
    </w:p>
    <w:p w14:paraId="46C21F87" w14:textId="77777777" w:rsidR="00D348D8" w:rsidRPr="00DF086B" w:rsidRDefault="00D348D8" w:rsidP="00DF086B">
      <w:pPr>
        <w:rPr>
          <w:rFonts w:cs="Arial"/>
          <w:color w:val="000000" w:themeColor="text1"/>
          <w:szCs w:val="22"/>
        </w:rPr>
      </w:pPr>
    </w:p>
    <w:p w14:paraId="5FDCE63F" w14:textId="63D0B4C0" w:rsidR="00D348D8" w:rsidRPr="00DF086B" w:rsidRDefault="00BB06D1" w:rsidP="00B75F0B">
      <w:pPr>
        <w:pStyle w:val="Heading3"/>
      </w:pPr>
      <w:bookmarkStart w:id="22" w:name="_Toc65523105"/>
      <w:r w:rsidRPr="00DF086B">
        <w:lastRenderedPageBreak/>
        <w:t>TOWS Maxi-Maxi Strategy</w:t>
      </w:r>
      <w:bookmarkEnd w:id="22"/>
      <w:r w:rsidR="004A3FF1">
        <w:t xml:space="preserve"> </w:t>
      </w:r>
      <w:r w:rsidR="004A3FF1" w:rsidRPr="004A3FF1">
        <w:rPr>
          <w:rFonts w:cs="Arial"/>
          <w:color w:val="FF0000"/>
          <w:szCs w:val="22"/>
        </w:rPr>
        <w:t xml:space="preserve">[HEADING </w:t>
      </w:r>
      <w:r w:rsidR="004A3FF1">
        <w:rPr>
          <w:rFonts w:cs="Arial"/>
          <w:color w:val="FF0000"/>
          <w:szCs w:val="22"/>
        </w:rPr>
        <w:t>3</w:t>
      </w:r>
      <w:r w:rsidR="004A3FF1" w:rsidRPr="004A3FF1">
        <w:rPr>
          <w:rFonts w:cs="Arial"/>
          <w:color w:val="FF0000"/>
          <w:szCs w:val="22"/>
        </w:rPr>
        <w:t>]</w:t>
      </w:r>
    </w:p>
    <w:p w14:paraId="727BAFDC" w14:textId="7CA4C844" w:rsidR="006E582D" w:rsidRPr="00DF086B" w:rsidRDefault="00473F52" w:rsidP="00DF086B">
      <w:pPr>
        <w:rPr>
          <w:rFonts w:cs="Arial"/>
          <w:color w:val="000000" w:themeColor="text1"/>
          <w:szCs w:val="22"/>
        </w:rPr>
      </w:pPr>
      <w:r w:rsidRPr="00DF086B">
        <w:rPr>
          <w:rFonts w:cs="Arial"/>
          <w:color w:val="000000" w:themeColor="text1"/>
          <w:szCs w:val="22"/>
        </w:rPr>
        <w:t xml:space="preserve">The ‘maxi-maxi’ strategy (SO) identifies </w:t>
      </w:r>
      <w:r w:rsidR="000D2C01" w:rsidRPr="00DF086B">
        <w:rPr>
          <w:rFonts w:cs="Arial"/>
          <w:color w:val="000000" w:themeColor="text1"/>
          <w:szCs w:val="22"/>
        </w:rPr>
        <w:t>Broadleaf has</w:t>
      </w:r>
      <w:r w:rsidR="002911A9" w:rsidRPr="00DF086B">
        <w:rPr>
          <w:rFonts w:cs="Arial"/>
          <w:color w:val="000000" w:themeColor="text1"/>
          <w:szCs w:val="22"/>
        </w:rPr>
        <w:t xml:space="preserve"> </w:t>
      </w:r>
      <w:r w:rsidR="006E582D" w:rsidRPr="00DF086B">
        <w:rPr>
          <w:rFonts w:cs="Arial"/>
          <w:color w:val="000000" w:themeColor="text1"/>
          <w:szCs w:val="22"/>
        </w:rPr>
        <w:t xml:space="preserve">the technical know-how and quality </w:t>
      </w:r>
      <w:r w:rsidR="002911A9" w:rsidRPr="00DF086B">
        <w:rPr>
          <w:rFonts w:cs="Arial"/>
          <w:color w:val="000000" w:themeColor="text1"/>
          <w:szCs w:val="22"/>
        </w:rPr>
        <w:t xml:space="preserve">to </w:t>
      </w:r>
      <w:r w:rsidR="006E582D" w:rsidRPr="00DF086B">
        <w:rPr>
          <w:rFonts w:cs="Arial"/>
          <w:color w:val="000000" w:themeColor="text1"/>
          <w:szCs w:val="22"/>
        </w:rPr>
        <w:t>take advantage of the external demand for environmentally</w:t>
      </w:r>
      <w:r w:rsidR="002911A9" w:rsidRPr="00DF086B">
        <w:rPr>
          <w:rFonts w:cs="Arial"/>
          <w:color w:val="000000" w:themeColor="text1"/>
          <w:szCs w:val="22"/>
        </w:rPr>
        <w:t xml:space="preserve"> sourced </w:t>
      </w:r>
      <w:r w:rsidR="000D2C01" w:rsidRPr="00DF086B">
        <w:rPr>
          <w:rFonts w:cs="Arial"/>
          <w:color w:val="000000" w:themeColor="text1"/>
          <w:szCs w:val="22"/>
        </w:rPr>
        <w:t>high-quality</w:t>
      </w:r>
      <w:r w:rsidR="002911A9" w:rsidRPr="00DF086B">
        <w:rPr>
          <w:rFonts w:cs="Arial"/>
          <w:color w:val="000000" w:themeColor="text1"/>
          <w:szCs w:val="22"/>
        </w:rPr>
        <w:t xml:space="preserve"> timber </w:t>
      </w:r>
      <w:r w:rsidR="006E582D" w:rsidRPr="00DF086B">
        <w:rPr>
          <w:rFonts w:cs="Arial"/>
          <w:color w:val="000000" w:themeColor="text1"/>
          <w:szCs w:val="22"/>
        </w:rPr>
        <w:t>by an increasingly environmentally aware public.</w:t>
      </w:r>
    </w:p>
    <w:p w14:paraId="0E168B21" w14:textId="77777777" w:rsidR="006E582D" w:rsidRPr="00DF086B" w:rsidRDefault="006E582D" w:rsidP="00DF086B">
      <w:pPr>
        <w:rPr>
          <w:rFonts w:cs="Arial"/>
          <w:color w:val="000000" w:themeColor="text1"/>
          <w:szCs w:val="22"/>
        </w:rPr>
      </w:pPr>
    </w:p>
    <w:p w14:paraId="35652E49" w14:textId="65BB7B31" w:rsidR="00BB06D1" w:rsidRPr="004A3FF1" w:rsidRDefault="00BB06D1" w:rsidP="00B75F0B">
      <w:pPr>
        <w:pStyle w:val="Heading3"/>
        <w:rPr>
          <w:b w:val="0"/>
          <w:bCs w:val="0"/>
        </w:rPr>
      </w:pPr>
      <w:bookmarkStart w:id="23" w:name="_Toc65523106"/>
      <w:r w:rsidRPr="00DF086B">
        <w:t>TOWS Maxi-Mini Strategy</w:t>
      </w:r>
      <w:bookmarkEnd w:id="23"/>
      <w:r w:rsidR="004A3FF1">
        <w:t xml:space="preserve"> </w:t>
      </w:r>
      <w:r w:rsidR="004A3FF1" w:rsidRPr="004A3FF1">
        <w:rPr>
          <w:rFonts w:cs="Arial"/>
          <w:color w:val="FF0000"/>
          <w:szCs w:val="22"/>
        </w:rPr>
        <w:t xml:space="preserve">[HEADING </w:t>
      </w:r>
      <w:r w:rsidR="004A3FF1">
        <w:rPr>
          <w:rFonts w:cs="Arial"/>
          <w:color w:val="FF0000"/>
          <w:szCs w:val="22"/>
        </w:rPr>
        <w:t>3</w:t>
      </w:r>
      <w:r w:rsidR="004A3FF1" w:rsidRPr="004A3FF1">
        <w:rPr>
          <w:rFonts w:cs="Arial"/>
          <w:color w:val="FF0000"/>
          <w:szCs w:val="22"/>
        </w:rPr>
        <w:t>]</w:t>
      </w:r>
    </w:p>
    <w:p w14:paraId="11E41C60" w14:textId="2408CCEE" w:rsidR="00A20667" w:rsidRPr="00DF086B" w:rsidRDefault="00B42258" w:rsidP="00DF086B">
      <w:pPr>
        <w:rPr>
          <w:rFonts w:cs="Arial"/>
          <w:color w:val="000000" w:themeColor="text1"/>
          <w:szCs w:val="22"/>
          <w:shd w:val="clear" w:color="auto" w:fill="FFFFFF"/>
        </w:rPr>
      </w:pPr>
      <w:r w:rsidRPr="00DF086B">
        <w:rPr>
          <w:rFonts w:cs="Arial"/>
          <w:color w:val="000000" w:themeColor="text1"/>
          <w:szCs w:val="22"/>
        </w:rPr>
        <w:t>The ‘maxi-m</w:t>
      </w:r>
      <w:r w:rsidR="00A20667" w:rsidRPr="00DF086B">
        <w:rPr>
          <w:rFonts w:cs="Arial"/>
          <w:color w:val="000000" w:themeColor="text1"/>
          <w:szCs w:val="22"/>
        </w:rPr>
        <w:t xml:space="preserve">ini’ strategy </w:t>
      </w:r>
      <w:r w:rsidR="006E582D" w:rsidRPr="00DF086B">
        <w:rPr>
          <w:rFonts w:cs="Arial"/>
          <w:color w:val="000000" w:themeColor="text1"/>
          <w:szCs w:val="22"/>
        </w:rPr>
        <w:t xml:space="preserve">(ST) </w:t>
      </w:r>
      <w:r w:rsidR="00A20667" w:rsidRPr="00DF086B">
        <w:rPr>
          <w:rFonts w:cs="Arial"/>
          <w:color w:val="000000" w:themeColor="text1"/>
          <w:szCs w:val="22"/>
        </w:rPr>
        <w:t xml:space="preserve">allows the company access to a strong research and development, combined with </w:t>
      </w:r>
      <w:r w:rsidR="00C07565" w:rsidRPr="00DF086B">
        <w:rPr>
          <w:rFonts w:cs="Arial"/>
          <w:color w:val="000000" w:themeColor="text1"/>
          <w:szCs w:val="22"/>
        </w:rPr>
        <w:t>engineering knowledge to address the threat of cheaper imports whilst satisfying environmental targets</w:t>
      </w:r>
      <w:r w:rsidR="00763A2C" w:rsidRPr="00DF086B">
        <w:rPr>
          <w:rFonts w:cs="Arial"/>
          <w:color w:val="000000" w:themeColor="text1"/>
          <w:szCs w:val="22"/>
        </w:rPr>
        <w:t xml:space="preserve"> </w:t>
      </w:r>
      <w:r w:rsidR="00763A2C" w:rsidRPr="00DF086B">
        <w:rPr>
          <w:rFonts w:cs="Arial"/>
          <w:color w:val="000000" w:themeColor="text1"/>
          <w:szCs w:val="22"/>
          <w:shd w:val="clear" w:color="auto" w:fill="FFFFFF"/>
        </w:rPr>
        <w:t>(19 August 2020: Environment Bill - environmental targets, 2021</w:t>
      </w:r>
      <w:r w:rsidR="00417925" w:rsidRPr="00DF086B">
        <w:rPr>
          <w:rFonts w:cs="Arial"/>
          <w:color w:val="000000" w:themeColor="text1"/>
          <w:szCs w:val="22"/>
          <w:shd w:val="clear" w:color="auto" w:fill="FFFFFF"/>
        </w:rPr>
        <w:t>).</w:t>
      </w:r>
    </w:p>
    <w:p w14:paraId="00AA93CB" w14:textId="2AF4713E" w:rsidR="00417925" w:rsidRPr="00DF086B" w:rsidRDefault="00417925" w:rsidP="00DF086B">
      <w:pPr>
        <w:rPr>
          <w:rFonts w:cs="Arial"/>
          <w:color w:val="000000" w:themeColor="text1"/>
          <w:szCs w:val="22"/>
          <w:shd w:val="clear" w:color="auto" w:fill="FFFFFF"/>
        </w:rPr>
      </w:pPr>
    </w:p>
    <w:p w14:paraId="05AD793F" w14:textId="1BB2F6B7" w:rsidR="00BB06D1" w:rsidRPr="00DF086B" w:rsidRDefault="00BB06D1" w:rsidP="00B75F0B">
      <w:pPr>
        <w:pStyle w:val="Heading3"/>
      </w:pPr>
      <w:bookmarkStart w:id="24" w:name="_Toc65523107"/>
      <w:r w:rsidRPr="00DF086B">
        <w:t>TOWS Mini-Maxi Strategy</w:t>
      </w:r>
      <w:bookmarkEnd w:id="24"/>
      <w:r w:rsidR="004A3FF1">
        <w:t xml:space="preserve"> </w:t>
      </w:r>
      <w:r w:rsidR="004A3FF1" w:rsidRPr="004A3FF1">
        <w:rPr>
          <w:rFonts w:cs="Arial"/>
          <w:color w:val="FF0000"/>
          <w:szCs w:val="22"/>
        </w:rPr>
        <w:t xml:space="preserve">[HEADING </w:t>
      </w:r>
      <w:r w:rsidR="004A3FF1">
        <w:rPr>
          <w:rFonts w:cs="Arial"/>
          <w:color w:val="FF0000"/>
          <w:szCs w:val="22"/>
        </w:rPr>
        <w:t>3</w:t>
      </w:r>
      <w:r w:rsidR="004A3FF1" w:rsidRPr="004A3FF1">
        <w:rPr>
          <w:rFonts w:cs="Arial"/>
          <w:color w:val="FF0000"/>
          <w:szCs w:val="22"/>
        </w:rPr>
        <w:t>]</w:t>
      </w:r>
    </w:p>
    <w:p w14:paraId="15FF3A59" w14:textId="4AB142C1" w:rsidR="00157D71" w:rsidRPr="00DF086B" w:rsidRDefault="00417925" w:rsidP="00DF086B">
      <w:pPr>
        <w:rPr>
          <w:rFonts w:cs="Arial"/>
          <w:szCs w:val="22"/>
        </w:rPr>
      </w:pPr>
      <w:r w:rsidRPr="00DF086B">
        <w:rPr>
          <w:rFonts w:cs="Arial"/>
          <w:color w:val="000000" w:themeColor="text1"/>
          <w:szCs w:val="22"/>
          <w:shd w:val="clear" w:color="auto" w:fill="FFFFFF"/>
        </w:rPr>
        <w:t xml:space="preserve">The ‘mini-maxi’ strategy </w:t>
      </w:r>
      <w:r w:rsidR="00A1452D" w:rsidRPr="00DF086B">
        <w:rPr>
          <w:rFonts w:cs="Arial"/>
          <w:color w:val="000000" w:themeColor="text1"/>
          <w:szCs w:val="22"/>
          <w:shd w:val="clear" w:color="auto" w:fill="FFFFFF"/>
        </w:rPr>
        <w:t xml:space="preserve">(WO) indicates </w:t>
      </w:r>
      <w:r w:rsidR="000D2C01" w:rsidRPr="00DF086B">
        <w:rPr>
          <w:rFonts w:cs="Arial"/>
          <w:color w:val="000000" w:themeColor="text1"/>
          <w:szCs w:val="22"/>
          <w:shd w:val="clear" w:color="auto" w:fill="FFFFFF"/>
        </w:rPr>
        <w:t>Broadleaf has</w:t>
      </w:r>
      <w:r w:rsidR="00A1452D" w:rsidRPr="00DF086B">
        <w:rPr>
          <w:rFonts w:cs="Arial"/>
          <w:color w:val="000000" w:themeColor="text1"/>
          <w:szCs w:val="22"/>
          <w:shd w:val="clear" w:color="auto" w:fill="FFFFFF"/>
        </w:rPr>
        <w:t xml:space="preserve"> </w:t>
      </w:r>
      <w:r w:rsidR="006E582D" w:rsidRPr="00DF086B">
        <w:rPr>
          <w:rFonts w:cs="Arial"/>
          <w:szCs w:val="22"/>
        </w:rPr>
        <w:t>identified opportunities in relation to ethical</w:t>
      </w:r>
      <w:r w:rsidR="003A116D" w:rsidRPr="00DF086B">
        <w:rPr>
          <w:rFonts w:cs="Arial"/>
          <w:szCs w:val="22"/>
        </w:rPr>
        <w:t xml:space="preserve"> </w:t>
      </w:r>
      <w:r w:rsidR="006E582D" w:rsidRPr="00DF086B">
        <w:rPr>
          <w:rFonts w:cs="Arial"/>
          <w:szCs w:val="22"/>
        </w:rPr>
        <w:t>consumer</w:t>
      </w:r>
      <w:r w:rsidR="003A116D" w:rsidRPr="00DF086B">
        <w:rPr>
          <w:rFonts w:cs="Arial"/>
          <w:szCs w:val="22"/>
        </w:rPr>
        <w:t xml:space="preserve">s.  Corporate Social Responsibility standards </w:t>
      </w:r>
      <w:r w:rsidR="00157D71" w:rsidRPr="00DF086B">
        <w:rPr>
          <w:rFonts w:cs="Arial"/>
          <w:szCs w:val="22"/>
        </w:rPr>
        <w:t>identify i</w:t>
      </w:r>
      <w:r w:rsidR="006E582D" w:rsidRPr="00DF086B">
        <w:rPr>
          <w:rFonts w:cs="Arial"/>
          <w:szCs w:val="22"/>
        </w:rPr>
        <w:t xml:space="preserve">nternal operations </w:t>
      </w:r>
      <w:r w:rsidR="00157D71" w:rsidRPr="00DF086B">
        <w:rPr>
          <w:rFonts w:cs="Arial"/>
          <w:szCs w:val="22"/>
        </w:rPr>
        <w:t xml:space="preserve">weakness with room for improvement of policies and processes to improve manufacturing processes </w:t>
      </w:r>
      <w:r w:rsidR="005626DC" w:rsidRPr="00DF086B">
        <w:rPr>
          <w:rFonts w:cs="Arial"/>
          <w:szCs w:val="22"/>
        </w:rPr>
        <w:t>and improving the ethical aspect in parallel.</w:t>
      </w:r>
    </w:p>
    <w:p w14:paraId="44DE6C01" w14:textId="13125E38" w:rsidR="006E582D" w:rsidRPr="00DF086B" w:rsidRDefault="006E582D" w:rsidP="00DF086B">
      <w:pPr>
        <w:pStyle w:val="paragraph"/>
        <w:textAlignment w:val="baseline"/>
        <w:rPr>
          <w:rFonts w:cs="Arial"/>
          <w:color w:val="FF0000"/>
          <w:szCs w:val="22"/>
        </w:rPr>
      </w:pPr>
    </w:p>
    <w:p w14:paraId="6B110761" w14:textId="3A39B5CB" w:rsidR="00BB06D1" w:rsidRPr="00DF086B" w:rsidRDefault="00BB06D1" w:rsidP="00B75F0B">
      <w:pPr>
        <w:pStyle w:val="Heading3"/>
      </w:pPr>
      <w:bookmarkStart w:id="25" w:name="_Toc65523108"/>
      <w:r w:rsidRPr="00DF086B">
        <w:t>TOWS Mini-Mini Strategy</w:t>
      </w:r>
      <w:bookmarkEnd w:id="25"/>
      <w:r w:rsidR="004A3FF1">
        <w:t xml:space="preserve"> </w:t>
      </w:r>
      <w:r w:rsidR="004A3FF1" w:rsidRPr="004A3FF1">
        <w:rPr>
          <w:rFonts w:cs="Arial"/>
          <w:color w:val="FF0000"/>
          <w:szCs w:val="22"/>
        </w:rPr>
        <w:t xml:space="preserve">[HEADING </w:t>
      </w:r>
      <w:r w:rsidR="004A3FF1">
        <w:rPr>
          <w:rFonts w:cs="Arial"/>
          <w:color w:val="FF0000"/>
          <w:szCs w:val="22"/>
        </w:rPr>
        <w:t>3</w:t>
      </w:r>
      <w:r w:rsidR="004A3FF1" w:rsidRPr="004A3FF1">
        <w:rPr>
          <w:rFonts w:cs="Arial"/>
          <w:color w:val="FF0000"/>
          <w:szCs w:val="22"/>
        </w:rPr>
        <w:t>]</w:t>
      </w:r>
    </w:p>
    <w:p w14:paraId="29753AF0" w14:textId="3C68BA6C" w:rsidR="006E582D" w:rsidRPr="00DF086B" w:rsidRDefault="005626DC" w:rsidP="00DF086B">
      <w:pPr>
        <w:rPr>
          <w:rFonts w:cs="Arial"/>
          <w:szCs w:val="22"/>
        </w:rPr>
      </w:pPr>
      <w:r w:rsidRPr="00DF086B">
        <w:rPr>
          <w:rFonts w:cs="Arial"/>
          <w:szCs w:val="22"/>
        </w:rPr>
        <w:t xml:space="preserve">Finally, the ‘mini-mini’ strategy (WT) </w:t>
      </w:r>
      <w:r w:rsidR="006E582D" w:rsidRPr="00DF086B">
        <w:rPr>
          <w:rFonts w:cs="Arial"/>
          <w:szCs w:val="22"/>
        </w:rPr>
        <w:t xml:space="preserve">represents a defensive marketing strategy. </w:t>
      </w:r>
      <w:r w:rsidR="00453AE0" w:rsidRPr="00DF086B">
        <w:rPr>
          <w:rFonts w:cs="Arial"/>
          <w:szCs w:val="22"/>
        </w:rPr>
        <w:t xml:space="preserve">To protect </w:t>
      </w:r>
      <w:r w:rsidR="000D2C01" w:rsidRPr="00DF086B">
        <w:rPr>
          <w:rFonts w:cs="Arial"/>
          <w:szCs w:val="22"/>
        </w:rPr>
        <w:t>Broadleaf from</w:t>
      </w:r>
      <w:r w:rsidR="00453AE0" w:rsidRPr="00DF086B">
        <w:rPr>
          <w:rFonts w:cs="Arial"/>
          <w:szCs w:val="22"/>
        </w:rPr>
        <w:t xml:space="preserve"> loss, through</w:t>
      </w:r>
      <w:r w:rsidR="006056CC" w:rsidRPr="00DF086B">
        <w:rPr>
          <w:rFonts w:cs="Arial"/>
          <w:szCs w:val="22"/>
        </w:rPr>
        <w:t xml:space="preserve"> excelling in those dominant and positive identified areas from the TOWS analysis </w:t>
      </w:r>
      <w:r w:rsidR="00401A78" w:rsidRPr="00DF086B">
        <w:rPr>
          <w:rFonts w:cs="Arial"/>
          <w:szCs w:val="22"/>
        </w:rPr>
        <w:t xml:space="preserve">the company needs to focus more on </w:t>
      </w:r>
      <w:r w:rsidR="004C3AE1" w:rsidRPr="00DF086B">
        <w:rPr>
          <w:rFonts w:cs="Arial"/>
          <w:szCs w:val="22"/>
        </w:rPr>
        <w:t xml:space="preserve">these strengths (strong technicals, product, reputation, quality and sustainability) </w:t>
      </w:r>
      <w:r w:rsidR="0077747B" w:rsidRPr="00DF086B">
        <w:rPr>
          <w:rFonts w:cs="Arial"/>
          <w:szCs w:val="22"/>
        </w:rPr>
        <w:t xml:space="preserve">leveraging these against the threats whilst monitoring the threats from the identified weaknesses.  It is essential </w:t>
      </w:r>
      <w:r w:rsidR="00D348D8" w:rsidRPr="00DF086B">
        <w:rPr>
          <w:rFonts w:cs="Arial"/>
          <w:szCs w:val="22"/>
        </w:rPr>
        <w:t xml:space="preserve">the company </w:t>
      </w:r>
      <w:r w:rsidR="00DF086B" w:rsidRPr="00DF086B">
        <w:rPr>
          <w:rFonts w:cs="Arial"/>
          <w:szCs w:val="22"/>
        </w:rPr>
        <w:t>should</w:t>
      </w:r>
      <w:r w:rsidR="00D348D8" w:rsidRPr="00DF086B">
        <w:rPr>
          <w:rFonts w:cs="Arial"/>
          <w:szCs w:val="22"/>
        </w:rPr>
        <w:t xml:space="preserve"> not rely solely on this strategy to create market growth or success.</w:t>
      </w:r>
    </w:p>
    <w:p w14:paraId="428DA3C7" w14:textId="551D0BAA" w:rsidR="00187BDB" w:rsidRPr="00DF086B" w:rsidRDefault="00187BDB" w:rsidP="00DF086B">
      <w:pPr>
        <w:pStyle w:val="Heading1"/>
        <w:rPr>
          <w:rFonts w:cs="Arial"/>
          <w:szCs w:val="22"/>
        </w:rPr>
      </w:pPr>
      <w:bookmarkStart w:id="26" w:name="_Toc65523109"/>
      <w:r w:rsidRPr="00DF086B">
        <w:rPr>
          <w:rFonts w:cs="Arial"/>
          <w:szCs w:val="22"/>
        </w:rPr>
        <w:t>Balanced Scorecard</w:t>
      </w:r>
      <w:bookmarkEnd w:id="26"/>
      <w:r w:rsidR="004A3FF1">
        <w:rPr>
          <w:rFonts w:cs="Arial"/>
          <w:szCs w:val="22"/>
        </w:rPr>
        <w:t xml:space="preserve"> </w:t>
      </w:r>
      <w:r w:rsidR="004A3FF1" w:rsidRPr="004A3FF1">
        <w:rPr>
          <w:rFonts w:cs="Arial"/>
          <w:color w:val="FF0000"/>
          <w:szCs w:val="22"/>
        </w:rPr>
        <w:t xml:space="preserve">[HEADING </w:t>
      </w:r>
      <w:r w:rsidR="004A3FF1">
        <w:rPr>
          <w:rFonts w:cs="Arial"/>
          <w:color w:val="FF0000"/>
          <w:szCs w:val="22"/>
        </w:rPr>
        <w:t>1</w:t>
      </w:r>
      <w:r w:rsidR="004A3FF1" w:rsidRPr="004A3FF1">
        <w:rPr>
          <w:rFonts w:cs="Arial"/>
          <w:color w:val="FF0000"/>
          <w:szCs w:val="22"/>
        </w:rPr>
        <w:t>]</w:t>
      </w:r>
    </w:p>
    <w:p w14:paraId="6779E2EC" w14:textId="6EAB5DA5" w:rsidR="005233D9" w:rsidRDefault="00187BDB" w:rsidP="00DF086B">
      <w:pPr>
        <w:rPr>
          <w:rFonts w:cs="Arial"/>
          <w:szCs w:val="22"/>
        </w:rPr>
      </w:pPr>
      <w:r w:rsidRPr="00DF086B">
        <w:rPr>
          <w:rFonts w:cs="Arial"/>
          <w:szCs w:val="22"/>
        </w:rPr>
        <w:t xml:space="preserve">Kaplan and Norton (1996) ‘balanced scorecard’ system allows an effective implementation of long-term strategic goals, targeting future performance, whilst monitoring 4 key </w:t>
      </w:r>
      <w:r w:rsidR="00240B5C" w:rsidRPr="00DF086B">
        <w:rPr>
          <w:rFonts w:cs="Arial"/>
          <w:szCs w:val="22"/>
        </w:rPr>
        <w:t>categories:</w:t>
      </w:r>
      <w:r w:rsidRPr="00DF086B">
        <w:rPr>
          <w:rFonts w:cs="Arial"/>
          <w:szCs w:val="22"/>
        </w:rPr>
        <w:t xml:space="preserve"> customer knowledge, internal business processes, learning and growth and financial performance. </w:t>
      </w:r>
      <w:r w:rsidR="00130315" w:rsidRPr="00DF086B">
        <w:rPr>
          <w:rFonts w:cs="Arial"/>
          <w:szCs w:val="22"/>
        </w:rPr>
        <w:t xml:space="preserve">(Appendix </w:t>
      </w:r>
      <w:r w:rsidR="00E963CC">
        <w:rPr>
          <w:rFonts w:cs="Arial"/>
          <w:szCs w:val="22"/>
        </w:rPr>
        <w:t>E</w:t>
      </w:r>
      <w:r w:rsidR="00130315" w:rsidRPr="00DF086B">
        <w:rPr>
          <w:rFonts w:cs="Arial"/>
          <w:szCs w:val="22"/>
        </w:rPr>
        <w:t>)</w:t>
      </w:r>
    </w:p>
    <w:p w14:paraId="3F346F37" w14:textId="77777777" w:rsidR="004A3FF1" w:rsidRPr="00DF086B" w:rsidRDefault="004A3FF1" w:rsidP="00DF086B">
      <w:pPr>
        <w:rPr>
          <w:rFonts w:cs="Arial"/>
          <w:szCs w:val="22"/>
        </w:rPr>
      </w:pPr>
    </w:p>
    <w:p w14:paraId="79E5FF9D" w14:textId="3755AEE1" w:rsidR="005233D9" w:rsidRPr="004A3FF1" w:rsidRDefault="004A3FF1" w:rsidP="004A3FF1">
      <w:pPr>
        <w:pStyle w:val="Heading2"/>
      </w:pPr>
      <w:bookmarkStart w:id="27" w:name="_Toc65523110"/>
      <w:r w:rsidRPr="004A3FF1">
        <w:t>Customer Knowledge</w:t>
      </w:r>
      <w:bookmarkEnd w:id="27"/>
      <w:r w:rsidR="005233D9" w:rsidRPr="00DF086B">
        <w:rPr>
          <w:rFonts w:cs="Arial"/>
          <w:szCs w:val="22"/>
        </w:rPr>
        <w:t xml:space="preserve"> </w:t>
      </w:r>
      <w:r w:rsidRPr="004A3FF1">
        <w:rPr>
          <w:rFonts w:cs="Arial"/>
          <w:color w:val="FF0000"/>
          <w:szCs w:val="22"/>
        </w:rPr>
        <w:t xml:space="preserve">[HEADING </w:t>
      </w:r>
      <w:r>
        <w:rPr>
          <w:rFonts w:cs="Arial"/>
          <w:color w:val="FF0000"/>
          <w:szCs w:val="22"/>
        </w:rPr>
        <w:t>2</w:t>
      </w:r>
      <w:r w:rsidRPr="004A3FF1">
        <w:rPr>
          <w:rFonts w:cs="Arial"/>
          <w:color w:val="FF0000"/>
          <w:szCs w:val="22"/>
        </w:rPr>
        <w:t>]</w:t>
      </w:r>
    </w:p>
    <w:p w14:paraId="7DCED4A4" w14:textId="5783CB85" w:rsidR="00C56556" w:rsidRPr="00DF086B" w:rsidRDefault="000D2C01" w:rsidP="00DF086B">
      <w:pPr>
        <w:rPr>
          <w:rFonts w:cs="Arial"/>
          <w:szCs w:val="22"/>
        </w:rPr>
      </w:pPr>
      <w:r w:rsidRPr="00DF086B">
        <w:rPr>
          <w:rFonts w:cs="Arial"/>
          <w:szCs w:val="22"/>
        </w:rPr>
        <w:t>Broadleaf promotes</w:t>
      </w:r>
      <w:r w:rsidR="00C56556" w:rsidRPr="00DF086B">
        <w:rPr>
          <w:rFonts w:cs="Arial"/>
          <w:szCs w:val="22"/>
        </w:rPr>
        <w:t xml:space="preserve"> itself as the</w:t>
      </w:r>
      <w:r w:rsidR="00C56556" w:rsidRPr="00DF086B">
        <w:rPr>
          <w:rFonts w:cs="Arial"/>
          <w:spacing w:val="-2"/>
          <w:szCs w:val="22"/>
        </w:rPr>
        <w:t xml:space="preserve"> “</w:t>
      </w:r>
      <w:r w:rsidR="00C56556" w:rsidRPr="00DF086B">
        <w:rPr>
          <w:rFonts w:cs="Arial"/>
          <w:szCs w:val="22"/>
        </w:rPr>
        <w:t>UK's leading real wood specialists</w:t>
      </w:r>
      <w:r w:rsidR="00C567FF" w:rsidRPr="00DF086B">
        <w:rPr>
          <w:rFonts w:cs="Arial"/>
          <w:szCs w:val="22"/>
        </w:rPr>
        <w:t>” with “</w:t>
      </w:r>
      <w:r w:rsidR="00C56556" w:rsidRPr="00DF086B">
        <w:rPr>
          <w:rFonts w:cs="Arial"/>
          <w:szCs w:val="22"/>
        </w:rPr>
        <w:t>unique range</w:t>
      </w:r>
      <w:r w:rsidR="00E963CC">
        <w:rPr>
          <w:rFonts w:cs="Arial"/>
          <w:szCs w:val="22"/>
        </w:rPr>
        <w:t>s</w:t>
      </w:r>
      <w:r w:rsidR="00C56556" w:rsidRPr="00DF086B">
        <w:rPr>
          <w:rFonts w:cs="Arial"/>
          <w:szCs w:val="22"/>
        </w:rPr>
        <w:t xml:space="preserve"> of beautiful wood floors, doors, </w:t>
      </w:r>
      <w:r w:rsidR="00240B5C" w:rsidRPr="00DF086B">
        <w:rPr>
          <w:rFonts w:cs="Arial"/>
          <w:szCs w:val="22"/>
        </w:rPr>
        <w:t>joinery,</w:t>
      </w:r>
      <w:r w:rsidR="00C56556" w:rsidRPr="00DF086B">
        <w:rPr>
          <w:rFonts w:cs="Arial"/>
          <w:szCs w:val="22"/>
        </w:rPr>
        <w:t xml:space="preserve"> and accessories” (Broadleaf, 2021). </w:t>
      </w:r>
      <w:r w:rsidR="00C567FF" w:rsidRPr="00DF086B">
        <w:rPr>
          <w:rFonts w:cs="Arial"/>
          <w:szCs w:val="22"/>
        </w:rPr>
        <w:t xml:space="preserve">This is supported via customer feedback, but to maintain this scorecard </w:t>
      </w:r>
      <w:r w:rsidR="00E963CC">
        <w:rPr>
          <w:rFonts w:cs="Arial"/>
          <w:szCs w:val="22"/>
        </w:rPr>
        <w:t>the</w:t>
      </w:r>
      <w:r w:rsidR="00535AFC" w:rsidRPr="00DF086B">
        <w:rPr>
          <w:rFonts w:cs="Arial"/>
          <w:szCs w:val="22"/>
        </w:rPr>
        <w:t xml:space="preserve"> mission statement must reflect the factors that matter not only to customers but also </w:t>
      </w:r>
      <w:r w:rsidR="000969FA" w:rsidRPr="00DF086B">
        <w:rPr>
          <w:rFonts w:cs="Arial"/>
          <w:szCs w:val="22"/>
        </w:rPr>
        <w:t xml:space="preserve">create and deliver measurable </w:t>
      </w:r>
      <w:r w:rsidR="006C6BAF" w:rsidRPr="00DF086B">
        <w:rPr>
          <w:rFonts w:cs="Arial"/>
          <w:szCs w:val="22"/>
        </w:rPr>
        <w:t>metrics.</w:t>
      </w:r>
    </w:p>
    <w:p w14:paraId="4BDF89DD" w14:textId="77777777" w:rsidR="003F2AB5" w:rsidRPr="00DF086B" w:rsidRDefault="003F2AB5" w:rsidP="00DF086B">
      <w:pPr>
        <w:rPr>
          <w:rFonts w:cs="Arial"/>
          <w:szCs w:val="22"/>
        </w:rPr>
      </w:pPr>
    </w:p>
    <w:p w14:paraId="74C00AEC" w14:textId="216A1235" w:rsidR="00A67B59" w:rsidRDefault="000D2C01" w:rsidP="00A67B59">
      <w:pPr>
        <w:rPr>
          <w:rFonts w:cs="Arial"/>
          <w:szCs w:val="22"/>
        </w:rPr>
      </w:pPr>
      <w:r w:rsidRPr="00DF086B">
        <w:rPr>
          <w:rFonts w:cs="Arial"/>
          <w:szCs w:val="22"/>
        </w:rPr>
        <w:t>Broadleaf customer</w:t>
      </w:r>
      <w:r w:rsidR="00224E15" w:rsidRPr="00DF086B">
        <w:rPr>
          <w:rFonts w:cs="Arial"/>
          <w:szCs w:val="22"/>
        </w:rPr>
        <w:t xml:space="preserve"> concerns</w:t>
      </w:r>
      <w:r w:rsidR="00D61864" w:rsidRPr="00DF086B">
        <w:rPr>
          <w:rFonts w:cs="Arial"/>
          <w:szCs w:val="22"/>
        </w:rPr>
        <w:t xml:space="preserve"> (</w:t>
      </w:r>
      <w:r w:rsidR="009E4609" w:rsidRPr="00DF086B">
        <w:rPr>
          <w:rFonts w:cs="Arial"/>
          <w:szCs w:val="22"/>
        </w:rPr>
        <w:t>Garrett</w:t>
      </w:r>
      <w:r w:rsidR="00D61864" w:rsidRPr="00DF086B">
        <w:rPr>
          <w:rFonts w:cs="Arial"/>
          <w:szCs w:val="22"/>
        </w:rPr>
        <w:t>, 2021)</w:t>
      </w:r>
      <w:r w:rsidR="00224E15" w:rsidRPr="00DF086B">
        <w:rPr>
          <w:rFonts w:cs="Arial"/>
          <w:szCs w:val="22"/>
        </w:rPr>
        <w:t xml:space="preserve"> </w:t>
      </w:r>
      <w:r w:rsidR="00D61864" w:rsidRPr="00DF086B">
        <w:rPr>
          <w:rFonts w:cs="Arial"/>
          <w:szCs w:val="22"/>
        </w:rPr>
        <w:t xml:space="preserve">fall into 4 key </w:t>
      </w:r>
      <w:r w:rsidR="00240B5C" w:rsidRPr="00DF086B">
        <w:rPr>
          <w:rFonts w:cs="Arial"/>
          <w:szCs w:val="22"/>
        </w:rPr>
        <w:t>categories:</w:t>
      </w:r>
      <w:r w:rsidR="00EC1ACC" w:rsidRPr="00DF086B">
        <w:rPr>
          <w:rFonts w:cs="Arial"/>
          <w:szCs w:val="22"/>
        </w:rPr>
        <w:t xml:space="preserve"> quality, cost, </w:t>
      </w:r>
      <w:r w:rsidR="00240B5C" w:rsidRPr="00DF086B">
        <w:rPr>
          <w:rFonts w:cs="Arial"/>
          <w:szCs w:val="22"/>
        </w:rPr>
        <w:t>service,</w:t>
      </w:r>
      <w:r w:rsidR="00EC1ACC" w:rsidRPr="00DF086B">
        <w:rPr>
          <w:rFonts w:cs="Arial"/>
          <w:szCs w:val="22"/>
        </w:rPr>
        <w:t xml:space="preserve"> and performance </w:t>
      </w:r>
      <w:r w:rsidR="007112CA" w:rsidRPr="00DF086B">
        <w:rPr>
          <w:rFonts w:cs="Arial"/>
          <w:szCs w:val="22"/>
        </w:rPr>
        <w:t xml:space="preserve">the company placing a high emphasis on these criteria in that order. </w:t>
      </w:r>
    </w:p>
    <w:p w14:paraId="0FC082B3" w14:textId="0F171D8C" w:rsidR="00A67B59" w:rsidRDefault="00A67B59" w:rsidP="00FC03AC">
      <w:pPr>
        <w:pStyle w:val="Heading2"/>
      </w:pPr>
      <w:bookmarkStart w:id="28" w:name="_Toc65523111"/>
      <w:r>
        <w:lastRenderedPageBreak/>
        <w:t>Quality</w:t>
      </w:r>
      <w:bookmarkEnd w:id="28"/>
      <w:r w:rsidR="00FC03AC">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7E754C5D" w14:textId="05A371D7" w:rsidR="00A67B59" w:rsidRDefault="00A67B59" w:rsidP="00A67B59">
      <w:r>
        <w:t>Broadleaf only delivers the highest quality products to its customers by consulting with them at every stage of the marketing, delivery and post-delivery processes.  It in</w:t>
      </w:r>
      <w:r w:rsidR="0043781C">
        <w:t>vites customer feedback and constantly strives to deliver what customers want within agreed parameters.</w:t>
      </w:r>
    </w:p>
    <w:p w14:paraId="6A52F655" w14:textId="0BC101AF" w:rsidR="0043781C" w:rsidRDefault="0043781C" w:rsidP="00A67B59"/>
    <w:p w14:paraId="066A5225" w14:textId="02963178" w:rsidR="0043781C" w:rsidRDefault="00B1742C" w:rsidP="00FC03AC">
      <w:pPr>
        <w:pStyle w:val="Heading2"/>
      </w:pPr>
      <w:bookmarkStart w:id="29" w:name="_Toc65523112"/>
      <w:r>
        <w:t>Cost</w:t>
      </w:r>
      <w:bookmarkEnd w:id="29"/>
      <w:r w:rsidR="00FC03AC">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2F94E523" w14:textId="70408B79" w:rsidR="00B1742C" w:rsidRDefault="00B1742C" w:rsidP="00B1742C">
      <w:r>
        <w:t>Cost is always paramount and Broadleaf strives to ensure customers achieve excellent value for money for a product that is truly exceptional.</w:t>
      </w:r>
      <w:r w:rsidR="00FC03AC">
        <w:br/>
      </w:r>
    </w:p>
    <w:p w14:paraId="44AAD958" w14:textId="7DE0BDD8" w:rsidR="00B1742C" w:rsidRDefault="00B1742C" w:rsidP="00FC03AC">
      <w:pPr>
        <w:pStyle w:val="Heading2"/>
      </w:pPr>
      <w:bookmarkStart w:id="30" w:name="_Toc65523113"/>
      <w:r>
        <w:t>Service</w:t>
      </w:r>
      <w:bookmarkEnd w:id="30"/>
      <w:r w:rsidR="00FC03AC">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4ECBD765" w14:textId="1BDC5F4B" w:rsidR="00036A85" w:rsidRDefault="00E75CDC" w:rsidP="00B1742C">
      <w:r>
        <w:t xml:space="preserve">Nothing is too much considering service to customers and Broadleaf adopt this </w:t>
      </w:r>
      <w:r w:rsidR="00036A85">
        <w:t>policy ensuring their service is the best it can be, coupled with excellent knowledge and customer satisfaction delivered through quality service.</w:t>
      </w:r>
      <w:r w:rsidR="00FC03AC">
        <w:br/>
      </w:r>
    </w:p>
    <w:p w14:paraId="074959FC" w14:textId="7C7EAD30" w:rsidR="009336F6" w:rsidRDefault="009336F6" w:rsidP="00FC03AC">
      <w:pPr>
        <w:pStyle w:val="Heading2"/>
      </w:pPr>
      <w:bookmarkStart w:id="31" w:name="_Toc65523114"/>
      <w:r>
        <w:t>Performance</w:t>
      </w:r>
      <w:bookmarkEnd w:id="31"/>
      <w:r w:rsidR="00FC03AC">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0539CD44" w14:textId="12D341B6" w:rsidR="009336F6" w:rsidRDefault="009336F6" w:rsidP="009336F6">
      <w:r>
        <w:t>Not measured through profit and loss, Broadleaf measures performance from top to bottom, the emphasis being on continuous growth</w:t>
      </w:r>
      <w:r w:rsidR="008B2659">
        <w:t>, excellent feedback, recommendations and increased turnover.</w:t>
      </w:r>
    </w:p>
    <w:p w14:paraId="4D8C9BEA" w14:textId="77777777" w:rsidR="00716626" w:rsidRPr="009336F6" w:rsidRDefault="00716626" w:rsidP="009336F6"/>
    <w:p w14:paraId="47B0DC7E" w14:textId="48D62890" w:rsidR="00335BF4" w:rsidRPr="00DF086B" w:rsidRDefault="005233D9" w:rsidP="00716626">
      <w:pPr>
        <w:pStyle w:val="Heading2"/>
      </w:pPr>
      <w:bookmarkStart w:id="32" w:name="_Toc65523115"/>
      <w:r w:rsidRPr="00DF086B">
        <w:t>Internal Business Processes</w:t>
      </w:r>
      <w:bookmarkEnd w:id="32"/>
      <w:r w:rsidRPr="00DF086B">
        <w:t xml:space="preserve"> </w:t>
      </w:r>
      <w:r w:rsidR="00FC03AC">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0C889827" w14:textId="63D98781" w:rsidR="00CB7306" w:rsidRPr="00DF086B" w:rsidRDefault="00335BF4" w:rsidP="00DF086B">
      <w:pPr>
        <w:rPr>
          <w:rFonts w:cs="Arial"/>
          <w:szCs w:val="22"/>
        </w:rPr>
      </w:pPr>
      <w:r w:rsidRPr="00DF086B">
        <w:rPr>
          <w:rFonts w:cs="Arial"/>
          <w:szCs w:val="22"/>
        </w:rPr>
        <w:t xml:space="preserve">According to </w:t>
      </w:r>
      <w:r w:rsidR="009E4609" w:rsidRPr="00DF086B">
        <w:rPr>
          <w:rFonts w:cs="Arial"/>
          <w:szCs w:val="22"/>
        </w:rPr>
        <w:t>Garrett</w:t>
      </w:r>
      <w:r w:rsidRPr="00DF086B">
        <w:rPr>
          <w:rFonts w:cs="Arial"/>
          <w:szCs w:val="22"/>
        </w:rPr>
        <w:t xml:space="preserve"> (2021) and </w:t>
      </w:r>
      <w:r w:rsidR="00CB7306" w:rsidRPr="00DF086B">
        <w:rPr>
          <w:rFonts w:cs="Arial"/>
          <w:szCs w:val="22"/>
        </w:rPr>
        <w:t>De Kluyver</w:t>
      </w:r>
      <w:r w:rsidR="00DF086B">
        <w:rPr>
          <w:rFonts w:cs="Arial"/>
          <w:szCs w:val="22"/>
        </w:rPr>
        <w:t xml:space="preserve"> </w:t>
      </w:r>
      <w:r w:rsidR="00CB7306" w:rsidRPr="00DF086B">
        <w:rPr>
          <w:rFonts w:cs="Arial"/>
          <w:szCs w:val="22"/>
        </w:rPr>
        <w:t xml:space="preserve">&amp; Pearce (2006) </w:t>
      </w:r>
      <w:r w:rsidR="007C272F" w:rsidRPr="00DF086B">
        <w:rPr>
          <w:rFonts w:cs="Arial"/>
          <w:szCs w:val="22"/>
        </w:rPr>
        <w:t xml:space="preserve">it is critical that important </w:t>
      </w:r>
      <w:r w:rsidR="003E295E" w:rsidRPr="00DF086B">
        <w:rPr>
          <w:rFonts w:cs="Arial"/>
          <w:szCs w:val="22"/>
        </w:rPr>
        <w:t>customer-based</w:t>
      </w:r>
      <w:r w:rsidR="00CB7306" w:rsidRPr="00DF086B">
        <w:rPr>
          <w:rFonts w:cs="Arial"/>
          <w:szCs w:val="22"/>
        </w:rPr>
        <w:t xml:space="preserve"> measures</w:t>
      </w:r>
      <w:r w:rsidR="007C272F" w:rsidRPr="00DF086B">
        <w:rPr>
          <w:rFonts w:cs="Arial"/>
          <w:szCs w:val="22"/>
        </w:rPr>
        <w:t xml:space="preserve"> are translated </w:t>
      </w:r>
      <w:r w:rsidR="003E295E" w:rsidRPr="00DF086B">
        <w:rPr>
          <w:rFonts w:cs="Arial"/>
          <w:szCs w:val="22"/>
        </w:rPr>
        <w:t>into processes of what companies must ensure to meet and satisfy expectations.</w:t>
      </w:r>
      <w:r w:rsidR="00B53AA5" w:rsidRPr="00DF086B">
        <w:rPr>
          <w:rFonts w:cs="Arial"/>
          <w:szCs w:val="22"/>
        </w:rPr>
        <w:t xml:space="preserve"> </w:t>
      </w:r>
      <w:r w:rsidR="00F95622" w:rsidRPr="00DF086B">
        <w:rPr>
          <w:rFonts w:cs="Arial"/>
          <w:szCs w:val="22"/>
        </w:rPr>
        <w:t>O</w:t>
      </w:r>
      <w:r w:rsidR="00B53AA5" w:rsidRPr="00DF086B">
        <w:rPr>
          <w:rFonts w:cs="Arial"/>
          <w:szCs w:val="22"/>
        </w:rPr>
        <w:t xml:space="preserve">nly </w:t>
      </w:r>
      <w:r w:rsidR="00F95622" w:rsidRPr="00DF086B">
        <w:rPr>
          <w:rFonts w:cs="Arial"/>
          <w:szCs w:val="22"/>
        </w:rPr>
        <w:t xml:space="preserve">then </w:t>
      </w:r>
      <w:r w:rsidR="00B53AA5" w:rsidRPr="00DF086B">
        <w:rPr>
          <w:rFonts w:cs="Arial"/>
          <w:szCs w:val="22"/>
        </w:rPr>
        <w:t xml:space="preserve">can excellent customer performance be derived from the decision-making processes and actions which are adopted, embedded and </w:t>
      </w:r>
      <w:r w:rsidR="00B11383" w:rsidRPr="00DF086B">
        <w:rPr>
          <w:rFonts w:cs="Arial"/>
          <w:szCs w:val="22"/>
        </w:rPr>
        <w:t xml:space="preserve">part of the ethos that achieves this benchmark, setting standards which </w:t>
      </w:r>
      <w:r w:rsidR="000D2C01" w:rsidRPr="00DF086B">
        <w:rPr>
          <w:rFonts w:cs="Arial"/>
          <w:szCs w:val="22"/>
        </w:rPr>
        <w:t>Broadleaf strives</w:t>
      </w:r>
      <w:r w:rsidR="00B11383" w:rsidRPr="00DF086B">
        <w:rPr>
          <w:rFonts w:cs="Arial"/>
          <w:szCs w:val="22"/>
        </w:rPr>
        <w:t xml:space="preserve"> to maintain and </w:t>
      </w:r>
      <w:r w:rsidR="00BD4DEA" w:rsidRPr="00DF086B">
        <w:rPr>
          <w:rFonts w:cs="Arial"/>
          <w:szCs w:val="22"/>
        </w:rPr>
        <w:t xml:space="preserve">develop.  </w:t>
      </w:r>
    </w:p>
    <w:p w14:paraId="1314B63E" w14:textId="77777777" w:rsidR="00335BF4" w:rsidRPr="00DF086B" w:rsidRDefault="00335BF4" w:rsidP="00DF086B">
      <w:pPr>
        <w:rPr>
          <w:rFonts w:cs="Arial"/>
          <w:szCs w:val="22"/>
        </w:rPr>
      </w:pPr>
    </w:p>
    <w:p w14:paraId="5566F7D1" w14:textId="560E7B9B" w:rsidR="00364A58" w:rsidRPr="00DF086B" w:rsidRDefault="00335BF4" w:rsidP="00DF086B">
      <w:pPr>
        <w:rPr>
          <w:rFonts w:cs="Arial"/>
          <w:szCs w:val="22"/>
        </w:rPr>
      </w:pPr>
      <w:r w:rsidRPr="00DF086B">
        <w:rPr>
          <w:rFonts w:cs="Arial"/>
          <w:szCs w:val="22"/>
        </w:rPr>
        <w:t xml:space="preserve">The internal measures for </w:t>
      </w:r>
      <w:r w:rsidR="00932266" w:rsidRPr="00DF086B">
        <w:rPr>
          <w:rFonts w:cs="Arial"/>
          <w:szCs w:val="22"/>
        </w:rPr>
        <w:t>Broadleaf</w:t>
      </w:r>
      <w:r w:rsidR="004A744A" w:rsidRPr="00DF086B">
        <w:rPr>
          <w:rFonts w:cs="Arial"/>
          <w:szCs w:val="22"/>
        </w:rPr>
        <w:t xml:space="preserve"> </w:t>
      </w:r>
      <w:r w:rsidR="00364A58" w:rsidRPr="00DF086B">
        <w:rPr>
          <w:rFonts w:cs="Arial"/>
          <w:szCs w:val="22"/>
        </w:rPr>
        <w:t xml:space="preserve">can be measured via already </w:t>
      </w:r>
      <w:r w:rsidR="003F2AB5" w:rsidRPr="00DF086B">
        <w:rPr>
          <w:rFonts w:cs="Arial"/>
          <w:szCs w:val="22"/>
        </w:rPr>
        <w:t>established</w:t>
      </w:r>
      <w:r w:rsidR="00364A58" w:rsidRPr="00DF086B">
        <w:rPr>
          <w:rFonts w:cs="Arial"/>
          <w:szCs w:val="22"/>
        </w:rPr>
        <w:t xml:space="preserve"> standard business practices</w:t>
      </w:r>
      <w:r w:rsidR="00455DA0" w:rsidRPr="00DF086B">
        <w:rPr>
          <w:rFonts w:cs="Arial"/>
          <w:szCs w:val="22"/>
        </w:rPr>
        <w:t>.</w:t>
      </w:r>
      <w:r w:rsidR="00364A58" w:rsidRPr="00DF086B">
        <w:rPr>
          <w:rFonts w:cs="Arial"/>
          <w:szCs w:val="22"/>
        </w:rPr>
        <w:t xml:space="preserve"> Ideally the business practices that have the highest correlation with customer satisfaction. </w:t>
      </w:r>
      <w:r w:rsidR="009E4609" w:rsidRPr="00DF086B">
        <w:rPr>
          <w:rFonts w:cs="Arial"/>
          <w:szCs w:val="22"/>
        </w:rPr>
        <w:t xml:space="preserve">Practices </w:t>
      </w:r>
      <w:r w:rsidR="00364A58" w:rsidRPr="00DF086B">
        <w:rPr>
          <w:rFonts w:cs="Arial"/>
          <w:szCs w:val="22"/>
        </w:rPr>
        <w:t xml:space="preserve">such </w:t>
      </w:r>
      <w:r w:rsidR="000D2C01" w:rsidRPr="00DF086B">
        <w:rPr>
          <w:rFonts w:cs="Arial"/>
          <w:szCs w:val="22"/>
        </w:rPr>
        <w:t xml:space="preserve">as: </w:t>
      </w:r>
    </w:p>
    <w:p w14:paraId="131DF82E" w14:textId="77777777" w:rsidR="00E1462B" w:rsidRPr="00DF086B" w:rsidRDefault="00E1462B" w:rsidP="00DF086B">
      <w:pPr>
        <w:rPr>
          <w:rFonts w:cs="Arial"/>
          <w:szCs w:val="22"/>
        </w:rPr>
      </w:pPr>
    </w:p>
    <w:p w14:paraId="3138AF59" w14:textId="364E2411" w:rsidR="00364A58" w:rsidRPr="00DF086B" w:rsidRDefault="00364A58" w:rsidP="00CF3861">
      <w:pPr>
        <w:pStyle w:val="ListParagraph"/>
        <w:numPr>
          <w:ilvl w:val="0"/>
          <w:numId w:val="1"/>
        </w:numPr>
        <w:rPr>
          <w:rFonts w:cs="Arial"/>
          <w:szCs w:val="22"/>
        </w:rPr>
      </w:pPr>
      <w:r w:rsidRPr="00DF086B">
        <w:rPr>
          <w:rFonts w:cs="Arial"/>
          <w:szCs w:val="22"/>
        </w:rPr>
        <w:t>Workforc</w:t>
      </w:r>
      <w:r w:rsidR="0079511B" w:rsidRPr="00DF086B">
        <w:rPr>
          <w:rFonts w:cs="Arial"/>
          <w:szCs w:val="22"/>
        </w:rPr>
        <w:t>e</w:t>
      </w:r>
      <w:r w:rsidRPr="00DF086B">
        <w:rPr>
          <w:rFonts w:cs="Arial"/>
          <w:szCs w:val="22"/>
        </w:rPr>
        <w:t xml:space="preserve"> </w:t>
      </w:r>
      <w:r w:rsidR="00716626">
        <w:rPr>
          <w:rFonts w:cs="Arial"/>
          <w:szCs w:val="22"/>
        </w:rPr>
        <w:t>s</w:t>
      </w:r>
      <w:r w:rsidRPr="00DF086B">
        <w:rPr>
          <w:rFonts w:cs="Arial"/>
          <w:szCs w:val="22"/>
        </w:rPr>
        <w:t>kill</w:t>
      </w:r>
      <w:r w:rsidR="00716626">
        <w:rPr>
          <w:rFonts w:cs="Arial"/>
          <w:szCs w:val="22"/>
        </w:rPr>
        <w:t>-</w:t>
      </w:r>
      <w:r w:rsidRPr="00DF086B">
        <w:rPr>
          <w:rFonts w:cs="Arial"/>
          <w:szCs w:val="22"/>
        </w:rPr>
        <w:t>set</w:t>
      </w:r>
    </w:p>
    <w:p w14:paraId="03CDED3C" w14:textId="02659704" w:rsidR="00364A58" w:rsidRPr="00DF086B" w:rsidRDefault="00364A58" w:rsidP="00CF3861">
      <w:pPr>
        <w:pStyle w:val="ListParagraph"/>
        <w:numPr>
          <w:ilvl w:val="0"/>
          <w:numId w:val="1"/>
        </w:numPr>
        <w:rPr>
          <w:rFonts w:cs="Arial"/>
          <w:szCs w:val="22"/>
        </w:rPr>
      </w:pPr>
      <w:r w:rsidRPr="00DF086B">
        <w:rPr>
          <w:rFonts w:cs="Arial"/>
          <w:szCs w:val="22"/>
        </w:rPr>
        <w:t>KPI</w:t>
      </w:r>
      <w:r w:rsidR="0027187E">
        <w:rPr>
          <w:rFonts w:cs="Arial"/>
          <w:szCs w:val="22"/>
        </w:rPr>
        <w:t>:</w:t>
      </w:r>
      <w:r w:rsidRPr="00DF086B">
        <w:rPr>
          <w:rFonts w:cs="Arial"/>
          <w:szCs w:val="22"/>
        </w:rPr>
        <w:t xml:space="preserve"> </w:t>
      </w:r>
      <w:r w:rsidR="0079511B" w:rsidRPr="00DF086B">
        <w:rPr>
          <w:rFonts w:cs="Arial"/>
          <w:szCs w:val="22"/>
        </w:rPr>
        <w:t>identify</w:t>
      </w:r>
      <w:r w:rsidR="00BE0228">
        <w:rPr>
          <w:rFonts w:cs="Arial"/>
          <w:szCs w:val="22"/>
        </w:rPr>
        <w:t>ing</w:t>
      </w:r>
      <w:r w:rsidR="0079511B" w:rsidRPr="00DF086B">
        <w:rPr>
          <w:rFonts w:cs="Arial"/>
          <w:szCs w:val="22"/>
        </w:rPr>
        <w:t xml:space="preserve"> </w:t>
      </w:r>
      <w:r w:rsidR="00ED0001" w:rsidRPr="00DF086B">
        <w:rPr>
          <w:rFonts w:cs="Arial"/>
          <w:szCs w:val="22"/>
        </w:rPr>
        <w:t>individual</w:t>
      </w:r>
      <w:r w:rsidRPr="00DF086B">
        <w:rPr>
          <w:rFonts w:cs="Arial"/>
          <w:szCs w:val="22"/>
        </w:rPr>
        <w:t xml:space="preserve"> </w:t>
      </w:r>
      <w:r w:rsidR="0079511B" w:rsidRPr="00DF086B">
        <w:rPr>
          <w:rFonts w:cs="Arial"/>
          <w:szCs w:val="22"/>
        </w:rPr>
        <w:t xml:space="preserve">productivity </w:t>
      </w:r>
      <w:r w:rsidR="00240B5C" w:rsidRPr="00DF086B">
        <w:rPr>
          <w:rFonts w:cs="Arial"/>
          <w:szCs w:val="22"/>
        </w:rPr>
        <w:t>rate</w:t>
      </w:r>
      <w:r w:rsidR="00BE0228">
        <w:rPr>
          <w:rFonts w:cs="Arial"/>
          <w:szCs w:val="22"/>
        </w:rPr>
        <w:t>s</w:t>
      </w:r>
    </w:p>
    <w:p w14:paraId="362F2431" w14:textId="2174383D" w:rsidR="00ED0001" w:rsidRPr="00DF086B" w:rsidRDefault="00BE0228" w:rsidP="00CF3861">
      <w:pPr>
        <w:pStyle w:val="ListParagraph"/>
        <w:numPr>
          <w:ilvl w:val="0"/>
          <w:numId w:val="1"/>
        </w:numPr>
        <w:rPr>
          <w:rFonts w:cs="Arial"/>
          <w:szCs w:val="22"/>
        </w:rPr>
      </w:pPr>
      <w:r>
        <w:rPr>
          <w:rFonts w:cs="Arial"/>
          <w:szCs w:val="22"/>
        </w:rPr>
        <w:t>Percentage</w:t>
      </w:r>
      <w:r w:rsidR="00364A58" w:rsidRPr="00DF086B">
        <w:rPr>
          <w:rFonts w:cs="Arial"/>
          <w:szCs w:val="22"/>
        </w:rPr>
        <w:t xml:space="preserve"> </w:t>
      </w:r>
      <w:r w:rsidR="0079511B" w:rsidRPr="00DF086B">
        <w:rPr>
          <w:rFonts w:cs="Arial"/>
          <w:szCs w:val="22"/>
        </w:rPr>
        <w:t xml:space="preserve">acceptable </w:t>
      </w:r>
      <w:r w:rsidR="00364A58" w:rsidRPr="00DF086B">
        <w:rPr>
          <w:rFonts w:cs="Arial"/>
          <w:szCs w:val="22"/>
        </w:rPr>
        <w:t>failure</w:t>
      </w:r>
      <w:r>
        <w:rPr>
          <w:rFonts w:cs="Arial"/>
          <w:szCs w:val="22"/>
        </w:rPr>
        <w:t>s</w:t>
      </w:r>
      <w:r w:rsidR="0079511B" w:rsidRPr="00DF086B">
        <w:rPr>
          <w:rFonts w:cs="Arial"/>
          <w:szCs w:val="22"/>
        </w:rPr>
        <w:t xml:space="preserve"> per person</w:t>
      </w:r>
    </w:p>
    <w:p w14:paraId="30C5812F" w14:textId="77777777" w:rsidR="00ED0001" w:rsidRPr="00DF086B" w:rsidRDefault="00ED0001" w:rsidP="00DF086B">
      <w:pPr>
        <w:rPr>
          <w:rFonts w:cs="Arial"/>
          <w:szCs w:val="22"/>
        </w:rPr>
      </w:pPr>
    </w:p>
    <w:p w14:paraId="6252E872" w14:textId="3E9D9B4A" w:rsidR="0079511B" w:rsidRDefault="00ED0001" w:rsidP="00DF086B">
      <w:pPr>
        <w:rPr>
          <w:rFonts w:cs="Arial"/>
          <w:szCs w:val="22"/>
        </w:rPr>
      </w:pPr>
      <w:r w:rsidRPr="00DF086B">
        <w:rPr>
          <w:rFonts w:cs="Arial"/>
          <w:szCs w:val="22"/>
        </w:rPr>
        <w:t xml:space="preserve">Personnel aside, </w:t>
      </w:r>
      <w:r w:rsidR="00932266" w:rsidRPr="00DF086B">
        <w:rPr>
          <w:rFonts w:cs="Arial"/>
          <w:szCs w:val="22"/>
        </w:rPr>
        <w:t>Broadleaf</w:t>
      </w:r>
      <w:r w:rsidR="004A744A" w:rsidRPr="00DF086B">
        <w:rPr>
          <w:rFonts w:cs="Arial"/>
          <w:szCs w:val="22"/>
        </w:rPr>
        <w:t xml:space="preserve"> </w:t>
      </w:r>
      <w:r w:rsidRPr="00DF086B">
        <w:rPr>
          <w:rFonts w:cs="Arial"/>
          <w:szCs w:val="22"/>
        </w:rPr>
        <w:t>strive to identify the organisation</w:t>
      </w:r>
      <w:r w:rsidR="00BE0228">
        <w:rPr>
          <w:rFonts w:cs="Arial"/>
          <w:szCs w:val="22"/>
        </w:rPr>
        <w:t>al</w:t>
      </w:r>
      <w:r w:rsidRPr="00DF086B">
        <w:rPr>
          <w:rFonts w:cs="Arial"/>
          <w:szCs w:val="22"/>
        </w:rPr>
        <w:t xml:space="preserve"> key elements, competencies and technologies </w:t>
      </w:r>
      <w:r w:rsidR="00BE0228">
        <w:rPr>
          <w:rFonts w:cs="Arial"/>
          <w:szCs w:val="22"/>
        </w:rPr>
        <w:t>pursuing</w:t>
      </w:r>
      <w:r w:rsidRPr="00DF086B">
        <w:rPr>
          <w:rFonts w:cs="Arial"/>
          <w:szCs w:val="22"/>
        </w:rPr>
        <w:t xml:space="preserve"> opportunities in development of these core factors that will help maintain their position as a leading supplier of timber flooring and </w:t>
      </w:r>
      <w:r w:rsidR="003C6EBF" w:rsidRPr="00DF086B">
        <w:rPr>
          <w:rFonts w:cs="Arial"/>
          <w:szCs w:val="22"/>
        </w:rPr>
        <w:t>associated products</w:t>
      </w:r>
      <w:r w:rsidRPr="00DF086B">
        <w:rPr>
          <w:rFonts w:cs="Arial"/>
          <w:szCs w:val="22"/>
        </w:rPr>
        <w:t xml:space="preserve"> in the </w:t>
      </w:r>
      <w:r w:rsidR="00BE0228">
        <w:rPr>
          <w:rFonts w:cs="Arial"/>
          <w:szCs w:val="22"/>
        </w:rPr>
        <w:t>local, nationwide</w:t>
      </w:r>
      <w:r w:rsidR="0054287D" w:rsidRPr="00DF086B">
        <w:rPr>
          <w:rFonts w:cs="Arial"/>
          <w:szCs w:val="22"/>
        </w:rPr>
        <w:t xml:space="preserve"> as well as </w:t>
      </w:r>
      <w:r w:rsidR="003C7A93">
        <w:rPr>
          <w:rFonts w:cs="Arial"/>
          <w:szCs w:val="22"/>
        </w:rPr>
        <w:t>further afield</w:t>
      </w:r>
      <w:r w:rsidR="0054287D" w:rsidRPr="00DF086B">
        <w:rPr>
          <w:rFonts w:cs="Arial"/>
          <w:szCs w:val="22"/>
        </w:rPr>
        <w:t>.</w:t>
      </w:r>
    </w:p>
    <w:p w14:paraId="3F5B43C5" w14:textId="77777777" w:rsidR="00A94263" w:rsidRPr="00DF086B" w:rsidRDefault="00A94263" w:rsidP="00DF086B">
      <w:pPr>
        <w:rPr>
          <w:rFonts w:cs="Arial"/>
          <w:szCs w:val="22"/>
        </w:rPr>
      </w:pPr>
    </w:p>
    <w:p w14:paraId="55AF2A06" w14:textId="5ADF025D" w:rsidR="005233D9" w:rsidRPr="00DF086B" w:rsidRDefault="005233D9" w:rsidP="00A94263">
      <w:pPr>
        <w:pStyle w:val="Heading2"/>
      </w:pPr>
      <w:bookmarkStart w:id="33" w:name="_Toc65523116"/>
      <w:r w:rsidRPr="00DF086B">
        <w:lastRenderedPageBreak/>
        <w:t>Learning and Growth</w:t>
      </w:r>
      <w:bookmarkEnd w:id="33"/>
      <w:r w:rsidRPr="00DF086B">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4E9115F8" w14:textId="0227A981" w:rsidR="00C303C6" w:rsidRPr="00DF086B" w:rsidRDefault="00E97E90" w:rsidP="00DF086B">
      <w:pPr>
        <w:rPr>
          <w:rFonts w:cs="Arial"/>
          <w:szCs w:val="22"/>
        </w:rPr>
      </w:pPr>
      <w:r w:rsidRPr="00DF086B">
        <w:rPr>
          <w:rFonts w:cs="Arial"/>
          <w:szCs w:val="22"/>
        </w:rPr>
        <w:t>It is c</w:t>
      </w:r>
      <w:r w:rsidR="000742A3" w:rsidRPr="00DF086B">
        <w:rPr>
          <w:rFonts w:cs="Arial"/>
          <w:szCs w:val="22"/>
        </w:rPr>
        <w:t xml:space="preserve">ritical </w:t>
      </w:r>
      <w:r w:rsidRPr="00DF086B">
        <w:rPr>
          <w:rFonts w:cs="Arial"/>
          <w:szCs w:val="22"/>
        </w:rPr>
        <w:t>the</w:t>
      </w:r>
      <w:r w:rsidR="00031D09" w:rsidRPr="00DF086B">
        <w:rPr>
          <w:rFonts w:cs="Arial"/>
          <w:szCs w:val="22"/>
        </w:rPr>
        <w:t xml:space="preserve"> </w:t>
      </w:r>
      <w:r w:rsidR="000742A3" w:rsidRPr="00DF086B">
        <w:rPr>
          <w:rFonts w:cs="Arial"/>
          <w:szCs w:val="22"/>
        </w:rPr>
        <w:t xml:space="preserve">company has the ability to improve and create value. These are </w:t>
      </w:r>
      <w:r w:rsidR="00AB42F1" w:rsidRPr="00DF086B">
        <w:rPr>
          <w:rFonts w:cs="Arial"/>
          <w:szCs w:val="22"/>
        </w:rPr>
        <w:t xml:space="preserve">constantly changing metrics, impacted by </w:t>
      </w:r>
      <w:r w:rsidR="003C7A93">
        <w:rPr>
          <w:rFonts w:cs="Arial"/>
          <w:szCs w:val="22"/>
        </w:rPr>
        <w:t>a</w:t>
      </w:r>
      <w:r w:rsidR="00AB42F1" w:rsidRPr="00DF086B">
        <w:rPr>
          <w:rFonts w:cs="Arial"/>
          <w:szCs w:val="22"/>
        </w:rPr>
        <w:t xml:space="preserve"> macro</w:t>
      </w:r>
      <w:r w:rsidR="003C7A93">
        <w:rPr>
          <w:rFonts w:cs="Arial"/>
          <w:szCs w:val="22"/>
        </w:rPr>
        <w:t>-</w:t>
      </w:r>
      <w:r w:rsidR="00AB42F1" w:rsidRPr="00DF086B">
        <w:rPr>
          <w:rFonts w:cs="Arial"/>
          <w:szCs w:val="22"/>
        </w:rPr>
        <w:t>environment</w:t>
      </w:r>
      <w:r w:rsidR="003D0631" w:rsidRPr="00DF086B">
        <w:rPr>
          <w:rFonts w:cs="Arial"/>
          <w:szCs w:val="22"/>
        </w:rPr>
        <w:t xml:space="preserve">, particularly as </w:t>
      </w:r>
      <w:r w:rsidR="00932266" w:rsidRPr="00DF086B">
        <w:rPr>
          <w:rFonts w:cs="Arial"/>
          <w:szCs w:val="22"/>
        </w:rPr>
        <w:t>Broadleaf</w:t>
      </w:r>
      <w:r w:rsidR="004A744A" w:rsidRPr="00DF086B">
        <w:rPr>
          <w:rFonts w:cs="Arial"/>
          <w:szCs w:val="22"/>
        </w:rPr>
        <w:t xml:space="preserve"> </w:t>
      </w:r>
      <w:r w:rsidR="003D0631" w:rsidRPr="00DF086B">
        <w:rPr>
          <w:rFonts w:cs="Arial"/>
          <w:szCs w:val="22"/>
        </w:rPr>
        <w:t>emerges from Covid-19</w:t>
      </w:r>
      <w:r w:rsidR="00352604" w:rsidRPr="00DF086B">
        <w:rPr>
          <w:rFonts w:cs="Arial"/>
          <w:szCs w:val="22"/>
        </w:rPr>
        <w:t xml:space="preserve"> where competition is likely to increase, driving changes and improvements to existing </w:t>
      </w:r>
      <w:r w:rsidR="005D4BAF" w:rsidRPr="00DF086B">
        <w:rPr>
          <w:rFonts w:cs="Arial"/>
          <w:szCs w:val="22"/>
        </w:rPr>
        <w:t xml:space="preserve">products and processes, even to the extent of </w:t>
      </w:r>
      <w:r w:rsidR="003C7A93">
        <w:rPr>
          <w:rFonts w:cs="Arial"/>
          <w:szCs w:val="22"/>
        </w:rPr>
        <w:t xml:space="preserve">driving the </w:t>
      </w:r>
      <w:r w:rsidR="005D4BAF" w:rsidRPr="00DF086B">
        <w:rPr>
          <w:rFonts w:cs="Arial"/>
          <w:szCs w:val="22"/>
        </w:rPr>
        <w:t>introduc</w:t>
      </w:r>
      <w:r w:rsidR="003C7A93">
        <w:rPr>
          <w:rFonts w:cs="Arial"/>
          <w:szCs w:val="22"/>
        </w:rPr>
        <w:t>tion of</w:t>
      </w:r>
      <w:r w:rsidR="005D4BAF" w:rsidRPr="00DF086B">
        <w:rPr>
          <w:rFonts w:cs="Arial"/>
          <w:szCs w:val="22"/>
        </w:rPr>
        <w:t xml:space="preserve"> new product ranges and competencies</w:t>
      </w:r>
      <w:r w:rsidR="004E4D5B">
        <w:rPr>
          <w:rFonts w:cs="Arial"/>
          <w:szCs w:val="22"/>
        </w:rPr>
        <w:t xml:space="preserve"> potentially</w:t>
      </w:r>
      <w:r w:rsidR="005D4BAF" w:rsidRPr="00DF086B">
        <w:rPr>
          <w:rFonts w:cs="Arial"/>
          <w:szCs w:val="22"/>
        </w:rPr>
        <w:t xml:space="preserve"> through the adaption of in-house skillsets.</w:t>
      </w:r>
    </w:p>
    <w:p w14:paraId="47C62A06" w14:textId="1846FA27" w:rsidR="005D4BAF" w:rsidRPr="00DF086B" w:rsidRDefault="005D4BAF" w:rsidP="00DF086B">
      <w:pPr>
        <w:rPr>
          <w:rFonts w:cs="Arial"/>
          <w:szCs w:val="22"/>
        </w:rPr>
      </w:pPr>
    </w:p>
    <w:p w14:paraId="7E8FFCD7" w14:textId="2B43A6E6" w:rsidR="005233D9" w:rsidRDefault="00932266" w:rsidP="00DF086B">
      <w:pPr>
        <w:rPr>
          <w:rFonts w:cs="Arial"/>
          <w:szCs w:val="22"/>
        </w:rPr>
      </w:pPr>
      <w:r w:rsidRPr="00DF086B">
        <w:rPr>
          <w:rFonts w:cs="Arial"/>
          <w:szCs w:val="22"/>
        </w:rPr>
        <w:t>Broadleaf</w:t>
      </w:r>
      <w:r w:rsidR="004A744A" w:rsidRPr="00DF086B">
        <w:rPr>
          <w:rFonts w:cs="Arial"/>
          <w:szCs w:val="22"/>
        </w:rPr>
        <w:t xml:space="preserve"> </w:t>
      </w:r>
      <w:r w:rsidR="005D4BAF" w:rsidRPr="00DF086B">
        <w:rPr>
          <w:rFonts w:cs="Arial"/>
          <w:szCs w:val="22"/>
        </w:rPr>
        <w:t xml:space="preserve">recognise </w:t>
      </w:r>
      <w:r w:rsidR="00D9530B" w:rsidRPr="00DF086B">
        <w:rPr>
          <w:rFonts w:cs="Arial"/>
          <w:szCs w:val="22"/>
        </w:rPr>
        <w:t xml:space="preserve">the importance of innovation, improvement and continuous professional development is key to its value </w:t>
      </w:r>
      <w:r w:rsidR="00A21EEA" w:rsidRPr="00DF086B">
        <w:rPr>
          <w:rFonts w:cs="Arial"/>
          <w:szCs w:val="22"/>
        </w:rPr>
        <w:t xml:space="preserve">and robustness in the wider market, indicating the relevance of these criteria with respect to both the micro and macro environments.  Through achieving </w:t>
      </w:r>
      <w:r w:rsidR="00BF7A30" w:rsidRPr="00DF086B">
        <w:rPr>
          <w:rFonts w:cs="Arial"/>
          <w:szCs w:val="22"/>
        </w:rPr>
        <w:t xml:space="preserve">and </w:t>
      </w:r>
      <w:r w:rsidR="00F475F9" w:rsidRPr="00DF086B">
        <w:rPr>
          <w:rFonts w:cs="Arial"/>
          <w:szCs w:val="22"/>
        </w:rPr>
        <w:t>strengthening</w:t>
      </w:r>
      <w:r w:rsidR="00C47EDA" w:rsidRPr="00DF086B">
        <w:rPr>
          <w:rFonts w:cs="Arial"/>
          <w:szCs w:val="22"/>
        </w:rPr>
        <w:t xml:space="preserve"> these processes </w:t>
      </w:r>
      <w:r w:rsidRPr="00DF086B">
        <w:rPr>
          <w:rFonts w:cs="Arial"/>
          <w:szCs w:val="22"/>
        </w:rPr>
        <w:t>Broadleaf</w:t>
      </w:r>
      <w:r w:rsidR="00E467BF" w:rsidRPr="00DF086B">
        <w:rPr>
          <w:rFonts w:cs="Arial"/>
          <w:szCs w:val="22"/>
        </w:rPr>
        <w:t xml:space="preserve"> </w:t>
      </w:r>
      <w:r w:rsidR="00C47EDA" w:rsidRPr="00DF086B">
        <w:rPr>
          <w:rFonts w:cs="Arial"/>
          <w:szCs w:val="22"/>
        </w:rPr>
        <w:t xml:space="preserve">identify opportunities where new markets can be </w:t>
      </w:r>
      <w:r w:rsidR="00F95622" w:rsidRPr="00DF086B">
        <w:rPr>
          <w:rFonts w:cs="Arial"/>
          <w:szCs w:val="22"/>
        </w:rPr>
        <w:t>exploited,</w:t>
      </w:r>
      <w:r w:rsidR="00C47EDA" w:rsidRPr="00DF086B">
        <w:rPr>
          <w:rFonts w:cs="Arial"/>
          <w:szCs w:val="22"/>
        </w:rPr>
        <w:t xml:space="preserve"> and revenues increased</w:t>
      </w:r>
      <w:r w:rsidR="00244E84" w:rsidRPr="00DF086B">
        <w:rPr>
          <w:rFonts w:cs="Arial"/>
          <w:szCs w:val="22"/>
        </w:rPr>
        <w:t>. This in turn consolidates Broadleaf’s position in the macro</w:t>
      </w:r>
      <w:r w:rsidR="00F475F9" w:rsidRPr="00DF086B">
        <w:rPr>
          <w:rFonts w:cs="Arial"/>
          <w:szCs w:val="22"/>
        </w:rPr>
        <w:t>-</w:t>
      </w:r>
      <w:r w:rsidR="00244E84" w:rsidRPr="00DF086B">
        <w:rPr>
          <w:rFonts w:cs="Arial"/>
          <w:szCs w:val="22"/>
        </w:rPr>
        <w:t>environment whilst further securing the micro</w:t>
      </w:r>
      <w:r w:rsidR="00F475F9" w:rsidRPr="00DF086B">
        <w:rPr>
          <w:rFonts w:cs="Arial"/>
          <w:szCs w:val="22"/>
        </w:rPr>
        <w:t>-</w:t>
      </w:r>
      <w:r w:rsidR="00244E84" w:rsidRPr="00DF086B">
        <w:rPr>
          <w:rFonts w:cs="Arial"/>
          <w:szCs w:val="22"/>
        </w:rPr>
        <w:t xml:space="preserve">environment </w:t>
      </w:r>
      <w:r w:rsidR="00F475F9" w:rsidRPr="00DF086B">
        <w:rPr>
          <w:rFonts w:cs="Arial"/>
          <w:szCs w:val="22"/>
        </w:rPr>
        <w:t>position.</w:t>
      </w:r>
    </w:p>
    <w:p w14:paraId="5D668039" w14:textId="77777777" w:rsidR="00A94263" w:rsidRPr="00DF086B" w:rsidRDefault="00A94263" w:rsidP="00DF086B">
      <w:pPr>
        <w:rPr>
          <w:rFonts w:cs="Arial"/>
          <w:szCs w:val="22"/>
        </w:rPr>
      </w:pPr>
    </w:p>
    <w:p w14:paraId="5E2BBC42" w14:textId="1C92936A" w:rsidR="005233D9" w:rsidRPr="00DF086B" w:rsidRDefault="005233D9" w:rsidP="00A94263">
      <w:pPr>
        <w:pStyle w:val="Heading2"/>
      </w:pPr>
      <w:bookmarkStart w:id="34" w:name="_Toc65523117"/>
      <w:r w:rsidRPr="00DF086B">
        <w:t>Financial Performance</w:t>
      </w:r>
      <w:bookmarkEnd w:id="34"/>
      <w:r w:rsidRPr="00DF086B">
        <w:t xml:space="preserve"> </w:t>
      </w:r>
      <w:r w:rsidR="00FC03AC" w:rsidRPr="004A3FF1">
        <w:rPr>
          <w:rFonts w:cs="Arial"/>
          <w:color w:val="FF0000"/>
          <w:szCs w:val="22"/>
        </w:rPr>
        <w:t xml:space="preserve">[HEADING </w:t>
      </w:r>
      <w:r w:rsidR="00FC03AC">
        <w:rPr>
          <w:rFonts w:cs="Arial"/>
          <w:color w:val="FF0000"/>
          <w:szCs w:val="22"/>
        </w:rPr>
        <w:t>2</w:t>
      </w:r>
      <w:r w:rsidR="00FC03AC" w:rsidRPr="004A3FF1">
        <w:rPr>
          <w:rFonts w:cs="Arial"/>
          <w:color w:val="FF0000"/>
          <w:szCs w:val="22"/>
        </w:rPr>
        <w:t>]</w:t>
      </w:r>
    </w:p>
    <w:p w14:paraId="0A0C4F9D" w14:textId="4AAD88F1" w:rsidR="007356E9" w:rsidRPr="00DF086B" w:rsidRDefault="00C92A3F" w:rsidP="00DF086B">
      <w:pPr>
        <w:rPr>
          <w:rFonts w:cs="Arial"/>
          <w:szCs w:val="22"/>
        </w:rPr>
      </w:pPr>
      <w:r w:rsidRPr="00DF086B">
        <w:rPr>
          <w:rFonts w:cs="Arial"/>
          <w:szCs w:val="22"/>
        </w:rPr>
        <w:t>A</w:t>
      </w:r>
      <w:r w:rsidR="00255555" w:rsidRPr="00DF086B">
        <w:rPr>
          <w:rFonts w:cs="Arial"/>
          <w:szCs w:val="22"/>
        </w:rPr>
        <w:t xml:space="preserve"> clearer </w:t>
      </w:r>
      <w:r w:rsidRPr="00DF086B">
        <w:rPr>
          <w:rFonts w:cs="Arial"/>
          <w:szCs w:val="22"/>
        </w:rPr>
        <w:t xml:space="preserve">understanding of the link between </w:t>
      </w:r>
      <w:r w:rsidR="00255555" w:rsidRPr="00DF086B">
        <w:rPr>
          <w:rFonts w:cs="Arial"/>
          <w:szCs w:val="22"/>
        </w:rPr>
        <w:t>organisational performance and financial performance would have considerable value to all organisational managers and stakeholders (Simpson &amp; Kohers, 2002)</w:t>
      </w:r>
      <w:r w:rsidR="00455DA0" w:rsidRPr="00DF086B">
        <w:rPr>
          <w:rFonts w:cs="Arial"/>
          <w:szCs w:val="22"/>
        </w:rPr>
        <w:t xml:space="preserve">. </w:t>
      </w:r>
      <w:r w:rsidR="00DC5108" w:rsidRPr="00DF086B">
        <w:rPr>
          <w:rFonts w:cs="Arial"/>
          <w:szCs w:val="22"/>
        </w:rPr>
        <w:t>In simple terms f</w:t>
      </w:r>
      <w:r w:rsidR="00F475F9" w:rsidRPr="00DF086B">
        <w:rPr>
          <w:rFonts w:cs="Arial"/>
          <w:szCs w:val="22"/>
        </w:rPr>
        <w:t xml:space="preserve">inancial performance </w:t>
      </w:r>
      <w:r w:rsidR="00DC5108" w:rsidRPr="00DF086B">
        <w:rPr>
          <w:rFonts w:cs="Arial"/>
          <w:szCs w:val="22"/>
        </w:rPr>
        <w:t>allows</w:t>
      </w:r>
      <w:r w:rsidR="004A3939" w:rsidRPr="00DF086B">
        <w:rPr>
          <w:rFonts w:cs="Arial"/>
          <w:szCs w:val="22"/>
        </w:rPr>
        <w:t xml:space="preserve"> a</w:t>
      </w:r>
      <w:r w:rsidR="00B22E8A" w:rsidRPr="00DF086B">
        <w:rPr>
          <w:rFonts w:cs="Arial"/>
          <w:szCs w:val="22"/>
        </w:rPr>
        <w:t xml:space="preserve">n appraisal </w:t>
      </w:r>
      <w:r w:rsidR="00F475F9" w:rsidRPr="00DF086B">
        <w:rPr>
          <w:rFonts w:cs="Arial"/>
          <w:szCs w:val="22"/>
        </w:rPr>
        <w:t>indicat</w:t>
      </w:r>
      <w:r w:rsidR="00B22E8A" w:rsidRPr="00DF086B">
        <w:rPr>
          <w:rFonts w:cs="Arial"/>
          <w:szCs w:val="22"/>
        </w:rPr>
        <w:t>ing</w:t>
      </w:r>
      <w:r w:rsidR="00F475F9" w:rsidRPr="00DF086B">
        <w:rPr>
          <w:rFonts w:cs="Arial"/>
          <w:szCs w:val="22"/>
        </w:rPr>
        <w:t xml:space="preserve"> whether company’s </w:t>
      </w:r>
      <w:r w:rsidR="00B22E8A" w:rsidRPr="00DF086B">
        <w:rPr>
          <w:rFonts w:cs="Arial"/>
          <w:szCs w:val="22"/>
        </w:rPr>
        <w:t>policy</w:t>
      </w:r>
      <w:r w:rsidR="00F475F9" w:rsidRPr="00DF086B">
        <w:rPr>
          <w:rFonts w:cs="Arial"/>
          <w:szCs w:val="22"/>
        </w:rPr>
        <w:t>, implementation, and execution are contributing to</w:t>
      </w:r>
      <w:r w:rsidR="004A3939" w:rsidRPr="00DF086B">
        <w:rPr>
          <w:rFonts w:cs="Arial"/>
          <w:szCs w:val="22"/>
        </w:rPr>
        <w:t xml:space="preserve">wards a continued financial </w:t>
      </w:r>
      <w:r w:rsidR="00F475F9" w:rsidRPr="00DF086B">
        <w:rPr>
          <w:rFonts w:cs="Arial"/>
          <w:szCs w:val="22"/>
        </w:rPr>
        <w:t xml:space="preserve">improvement. </w:t>
      </w:r>
      <w:r w:rsidR="007356E9" w:rsidRPr="00DF086B">
        <w:rPr>
          <w:rFonts w:cs="Arial"/>
          <w:szCs w:val="22"/>
        </w:rPr>
        <w:t xml:space="preserve">These are measured through profit reports, </w:t>
      </w:r>
      <w:r w:rsidR="00240B5C" w:rsidRPr="00DF086B">
        <w:rPr>
          <w:rFonts w:cs="Arial"/>
          <w:szCs w:val="22"/>
        </w:rPr>
        <w:t>growth,</w:t>
      </w:r>
      <w:r w:rsidR="007356E9" w:rsidRPr="00DF086B">
        <w:rPr>
          <w:rFonts w:cs="Arial"/>
          <w:szCs w:val="22"/>
        </w:rPr>
        <w:t xml:space="preserve"> and value to shareholders.  </w:t>
      </w:r>
    </w:p>
    <w:p w14:paraId="1C4DF572" w14:textId="75CDDE1E" w:rsidR="007356E9" w:rsidRPr="00DF086B" w:rsidRDefault="007356E9" w:rsidP="00DF086B">
      <w:pPr>
        <w:rPr>
          <w:rFonts w:cs="Arial"/>
          <w:szCs w:val="22"/>
        </w:rPr>
      </w:pPr>
    </w:p>
    <w:p w14:paraId="4DB13EE9" w14:textId="47D9E879" w:rsidR="00F475F9" w:rsidRPr="00DF086B" w:rsidRDefault="007356E9" w:rsidP="00DF086B">
      <w:pPr>
        <w:rPr>
          <w:rFonts w:cs="Arial"/>
          <w:szCs w:val="22"/>
        </w:rPr>
      </w:pPr>
      <w:r w:rsidRPr="00DF086B">
        <w:rPr>
          <w:rFonts w:cs="Arial"/>
          <w:szCs w:val="22"/>
        </w:rPr>
        <w:t>Broadleaf</w:t>
      </w:r>
      <w:r w:rsidR="00AF58E5" w:rsidRPr="00DF086B">
        <w:rPr>
          <w:rFonts w:cs="Arial"/>
          <w:szCs w:val="22"/>
        </w:rPr>
        <w:t xml:space="preserve">’s current financial performance is one of surviving in the current climate, with a view to </w:t>
      </w:r>
      <w:r w:rsidR="005E4929" w:rsidRPr="00DF086B">
        <w:rPr>
          <w:rFonts w:cs="Arial"/>
          <w:szCs w:val="22"/>
        </w:rPr>
        <w:t>success through growth post Covid-19 but in a carefully controlled manner.</w:t>
      </w:r>
      <w:r w:rsidR="004A25A5" w:rsidRPr="00DF086B">
        <w:rPr>
          <w:rFonts w:cs="Arial"/>
          <w:szCs w:val="22"/>
        </w:rPr>
        <w:t xml:space="preserve">  </w:t>
      </w:r>
      <w:r w:rsidR="009E4609" w:rsidRPr="00DF086B">
        <w:rPr>
          <w:rFonts w:cs="Arial"/>
          <w:szCs w:val="22"/>
        </w:rPr>
        <w:t>Garrett</w:t>
      </w:r>
      <w:r w:rsidR="004A25A5" w:rsidRPr="00DF086B">
        <w:rPr>
          <w:rFonts w:cs="Arial"/>
          <w:szCs w:val="22"/>
        </w:rPr>
        <w:t xml:space="preserve"> (2021) accepts </w:t>
      </w:r>
      <w:r w:rsidR="00F475F9" w:rsidRPr="00DF086B">
        <w:rPr>
          <w:rFonts w:cs="Arial"/>
          <w:szCs w:val="22"/>
        </w:rPr>
        <w:t xml:space="preserve">terms of competition have changed </w:t>
      </w:r>
      <w:r w:rsidR="004A7A1A" w:rsidRPr="00DF086B">
        <w:rPr>
          <w:rFonts w:cs="Arial"/>
          <w:szCs w:val="22"/>
        </w:rPr>
        <w:t xml:space="preserve">resultant to </w:t>
      </w:r>
      <w:r w:rsidR="00171825" w:rsidRPr="00DF086B">
        <w:rPr>
          <w:rFonts w:cs="Arial"/>
          <w:szCs w:val="22"/>
        </w:rPr>
        <w:t xml:space="preserve">Covid-19 and that traditional dynamics have changed, but anticipates a return when conditions allow. The concept of </w:t>
      </w:r>
      <w:r w:rsidR="00C35F92" w:rsidRPr="00DF086B">
        <w:rPr>
          <w:rFonts w:cs="Arial"/>
          <w:szCs w:val="22"/>
        </w:rPr>
        <w:t xml:space="preserve">inward investment leading to improved financial performance </w:t>
      </w:r>
      <w:r w:rsidR="00505036" w:rsidRPr="00DF086B">
        <w:rPr>
          <w:rFonts w:cs="Arial"/>
          <w:szCs w:val="22"/>
        </w:rPr>
        <w:t xml:space="preserve">is impacted resultant of Covid-19, however the company </w:t>
      </w:r>
      <w:r w:rsidR="00394BA4" w:rsidRPr="00DF086B">
        <w:rPr>
          <w:rFonts w:cs="Arial"/>
          <w:szCs w:val="22"/>
        </w:rPr>
        <w:t>sees</w:t>
      </w:r>
      <w:r w:rsidR="00505036" w:rsidRPr="00DF086B">
        <w:rPr>
          <w:rFonts w:cs="Arial"/>
          <w:szCs w:val="22"/>
        </w:rPr>
        <w:t xml:space="preserve"> an opportunity to review its fundamental and core processes</w:t>
      </w:r>
      <w:r w:rsidR="00810FBE" w:rsidRPr="00DF086B">
        <w:rPr>
          <w:rFonts w:cs="Arial"/>
          <w:szCs w:val="22"/>
        </w:rPr>
        <w:t xml:space="preserve">, positioning it to emerge robustly from the current situation.  According to </w:t>
      </w:r>
      <w:r w:rsidR="009E4609" w:rsidRPr="00DF086B">
        <w:rPr>
          <w:rFonts w:cs="Arial"/>
          <w:szCs w:val="22"/>
        </w:rPr>
        <w:t>Garrett</w:t>
      </w:r>
      <w:r w:rsidR="00810FBE" w:rsidRPr="00DF086B">
        <w:rPr>
          <w:rFonts w:cs="Arial"/>
          <w:szCs w:val="22"/>
        </w:rPr>
        <w:t xml:space="preserve"> (2021) and </w:t>
      </w:r>
      <w:r w:rsidR="003C4800" w:rsidRPr="00DF086B">
        <w:rPr>
          <w:rFonts w:cs="Arial"/>
          <w:color w:val="000000"/>
          <w:szCs w:val="22"/>
          <w:shd w:val="clear" w:color="auto" w:fill="FFFFFF"/>
        </w:rPr>
        <w:t>(Kaplan and Norton, 2021) however</w:t>
      </w:r>
      <w:r w:rsidR="00810FBE" w:rsidRPr="00DF086B">
        <w:rPr>
          <w:rFonts w:cs="Arial"/>
          <w:szCs w:val="22"/>
        </w:rPr>
        <w:t xml:space="preserve"> by implementing these fundamental operational improvements </w:t>
      </w:r>
      <w:r w:rsidR="00792CE9" w:rsidRPr="00DF086B">
        <w:rPr>
          <w:rFonts w:cs="Arial"/>
          <w:szCs w:val="22"/>
        </w:rPr>
        <w:t>the financial improvements will naturally follow.</w:t>
      </w:r>
      <w:r w:rsidR="002F69DF" w:rsidRPr="00DF086B">
        <w:rPr>
          <w:rFonts w:cs="Arial"/>
          <w:szCs w:val="22"/>
        </w:rPr>
        <w:t xml:space="preserve"> </w:t>
      </w:r>
    </w:p>
    <w:p w14:paraId="2D7B8BDA" w14:textId="3CF7D246" w:rsidR="009B0CB7" w:rsidRPr="00DF086B" w:rsidRDefault="009B0CB7" w:rsidP="00DF086B">
      <w:pPr>
        <w:pStyle w:val="Heading1"/>
        <w:rPr>
          <w:rFonts w:cs="Arial"/>
          <w:szCs w:val="22"/>
        </w:rPr>
      </w:pPr>
      <w:bookmarkStart w:id="35" w:name="_Toc65523118"/>
      <w:r w:rsidRPr="00DF086B">
        <w:rPr>
          <w:rFonts w:cs="Arial"/>
          <w:szCs w:val="22"/>
        </w:rPr>
        <w:t>VUCA Analysis</w:t>
      </w:r>
      <w:bookmarkEnd w:id="35"/>
      <w:r w:rsidR="00FC03AC">
        <w:rPr>
          <w:rFonts w:cs="Arial"/>
          <w:szCs w:val="22"/>
        </w:rPr>
        <w:t xml:space="preserve"> </w:t>
      </w:r>
      <w:r w:rsidR="00FC03AC" w:rsidRPr="004A3FF1">
        <w:rPr>
          <w:rFonts w:cs="Arial"/>
          <w:color w:val="FF0000"/>
          <w:szCs w:val="22"/>
        </w:rPr>
        <w:t xml:space="preserve">[HEADING </w:t>
      </w:r>
      <w:r w:rsidR="00FC03AC">
        <w:rPr>
          <w:rFonts w:cs="Arial"/>
          <w:color w:val="FF0000"/>
          <w:szCs w:val="22"/>
        </w:rPr>
        <w:t>1</w:t>
      </w:r>
      <w:r w:rsidR="00FC03AC" w:rsidRPr="004A3FF1">
        <w:rPr>
          <w:rFonts w:cs="Arial"/>
          <w:color w:val="FF0000"/>
          <w:szCs w:val="22"/>
        </w:rPr>
        <w:t>]</w:t>
      </w:r>
    </w:p>
    <w:p w14:paraId="51909857" w14:textId="2E0A9238" w:rsidR="00F01585" w:rsidRPr="00DF086B" w:rsidRDefault="00F01585" w:rsidP="0064717D">
      <w:pPr>
        <w:pStyle w:val="newstyle"/>
        <w:rPr>
          <w:shd w:val="clear" w:color="auto" w:fill="FFFFFF"/>
        </w:rPr>
      </w:pPr>
      <w:r w:rsidRPr="00DF086B">
        <w:rPr>
          <w:shd w:val="clear" w:color="auto" w:fill="FFFFFF"/>
        </w:rPr>
        <w:t xml:space="preserve">VUCA (Bennis and Nanus, 1985), is applied to general conditions and situations established for strategic leadership (Wolf, 2007).   In such a currently volatile organisational situation during the current Covid-19, VUCA is used to underpin the PESTEL </w:t>
      </w:r>
      <w:r w:rsidR="00240B5C" w:rsidRPr="00DF086B">
        <w:rPr>
          <w:shd w:val="clear" w:color="auto" w:fill="FFFFFF"/>
        </w:rPr>
        <w:t>analysis.</w:t>
      </w:r>
      <w:r w:rsidRPr="00DF086B">
        <w:rPr>
          <w:shd w:val="clear" w:color="auto" w:fill="FFFFFF"/>
        </w:rPr>
        <w:t xml:space="preserve"> </w:t>
      </w:r>
    </w:p>
    <w:p w14:paraId="7B8F8BC4" w14:textId="0A4AA35F" w:rsidR="00F01585" w:rsidRDefault="00F01585" w:rsidP="0064717D">
      <w:pPr>
        <w:pStyle w:val="newstyle"/>
        <w:rPr>
          <w:shd w:val="clear" w:color="auto" w:fill="FFFFFF"/>
        </w:rPr>
      </w:pPr>
    </w:p>
    <w:p w14:paraId="13BA33CC" w14:textId="31EB696C" w:rsidR="00DE277F" w:rsidRPr="00FC03AC" w:rsidRDefault="00FC03AC" w:rsidP="00FC03AC">
      <w:pPr>
        <w:pStyle w:val="Heading2"/>
        <w:rPr>
          <w:shd w:val="clear" w:color="auto" w:fill="FFFFFF"/>
        </w:rPr>
      </w:pPr>
      <w:r>
        <w:rPr>
          <w:shd w:val="clear" w:color="auto" w:fill="FFFFFF"/>
        </w:rPr>
        <w:t xml:space="preserve">Volatility </w:t>
      </w:r>
      <w:r w:rsidRPr="004A3FF1">
        <w:rPr>
          <w:rFonts w:cs="Arial"/>
          <w:color w:val="FF0000"/>
          <w:szCs w:val="22"/>
        </w:rPr>
        <w:t xml:space="preserve">[HEADING </w:t>
      </w:r>
      <w:r>
        <w:rPr>
          <w:rFonts w:cs="Arial"/>
          <w:color w:val="FF0000"/>
          <w:szCs w:val="22"/>
        </w:rPr>
        <w:t>2</w:t>
      </w:r>
      <w:r w:rsidRPr="004A3FF1">
        <w:rPr>
          <w:rFonts w:cs="Arial"/>
          <w:color w:val="FF0000"/>
          <w:szCs w:val="22"/>
        </w:rPr>
        <w:t>]</w:t>
      </w:r>
    </w:p>
    <w:p w14:paraId="00AE496D" w14:textId="7018118B" w:rsidR="0088237D" w:rsidRDefault="00932266" w:rsidP="0064717D">
      <w:pPr>
        <w:pStyle w:val="newstyle"/>
      </w:pPr>
      <w:r w:rsidRPr="00DF086B">
        <w:t>Broadleaf</w:t>
      </w:r>
      <w:r w:rsidR="004A744A" w:rsidRPr="00DF086B">
        <w:t xml:space="preserve"> </w:t>
      </w:r>
      <w:r w:rsidR="0088237D" w:rsidRPr="00DF086B">
        <w:t xml:space="preserve">finds itself in a volatile situation with regard changes within the industry amid the pandemic and post Brexit </w:t>
      </w:r>
      <w:r w:rsidR="00240B5C" w:rsidRPr="00DF086B">
        <w:t>organisational</w:t>
      </w:r>
      <w:r w:rsidR="0088237D" w:rsidRPr="00DF086B">
        <w:t xml:space="preserve"> environment, alongside changes within the industry.  Volatile changes in demand due to </w:t>
      </w:r>
      <w:r w:rsidR="0088237D" w:rsidRPr="00DF086B">
        <w:lastRenderedPageBreak/>
        <w:t>‘Stay home, Stay safe’</w:t>
      </w:r>
      <w:r w:rsidR="00546039">
        <w:t xml:space="preserve"> </w:t>
      </w:r>
      <w:r w:rsidR="00546039" w:rsidRPr="00546039">
        <w:t>(#StayAtHome and stay safe, 2021)</w:t>
      </w:r>
      <w:r w:rsidR="00546039">
        <w:t>,</w:t>
      </w:r>
      <w:r w:rsidR="0088237D" w:rsidRPr="00DF086B">
        <w:t xml:space="preserve"> pandemic </w:t>
      </w:r>
      <w:r w:rsidR="00240B5C" w:rsidRPr="00DF086B">
        <w:t>attitudes</w:t>
      </w:r>
      <w:r w:rsidR="0088237D" w:rsidRPr="00DF086B">
        <w:t xml:space="preserve"> promoted by the government have led to a turbulent and dynamic shift in customer focus.</w:t>
      </w:r>
    </w:p>
    <w:p w14:paraId="6665E2D3" w14:textId="6DBBB70E" w:rsidR="00FC03AC" w:rsidRDefault="00FC03AC" w:rsidP="0064717D">
      <w:pPr>
        <w:pStyle w:val="newstyle"/>
      </w:pPr>
    </w:p>
    <w:p w14:paraId="556A7E55" w14:textId="1F6C4834" w:rsidR="00FC03AC" w:rsidRPr="00DF086B" w:rsidRDefault="00FC03AC" w:rsidP="00FC03AC">
      <w:pPr>
        <w:pStyle w:val="Heading2"/>
        <w:rPr>
          <w:shd w:val="clear" w:color="auto" w:fill="FFFFFF"/>
        </w:rPr>
      </w:pPr>
      <w:r>
        <w:t xml:space="preserve">Uncertainties </w:t>
      </w:r>
      <w:r w:rsidRPr="004A3FF1">
        <w:rPr>
          <w:rFonts w:cs="Arial"/>
          <w:color w:val="FF0000"/>
          <w:szCs w:val="22"/>
        </w:rPr>
        <w:t xml:space="preserve">[HEADING </w:t>
      </w:r>
      <w:r>
        <w:rPr>
          <w:rFonts w:cs="Arial"/>
          <w:color w:val="FF0000"/>
          <w:szCs w:val="22"/>
        </w:rPr>
        <w:t>2</w:t>
      </w:r>
      <w:r w:rsidRPr="004A3FF1">
        <w:rPr>
          <w:rFonts w:cs="Arial"/>
          <w:color w:val="FF0000"/>
          <w:szCs w:val="22"/>
        </w:rPr>
        <w:t>]</w:t>
      </w:r>
    </w:p>
    <w:p w14:paraId="4CF1D869" w14:textId="0E868A6F" w:rsidR="00F01585" w:rsidRDefault="00380947" w:rsidP="00DF086B">
      <w:pPr>
        <w:rPr>
          <w:rFonts w:cs="Arial"/>
          <w:color w:val="000000"/>
          <w:szCs w:val="22"/>
          <w:shd w:val="clear" w:color="auto" w:fill="FFFFFF"/>
        </w:rPr>
      </w:pPr>
      <w:r w:rsidRPr="00DF086B">
        <w:rPr>
          <w:rFonts w:cs="Arial"/>
          <w:szCs w:val="22"/>
        </w:rPr>
        <w:t xml:space="preserve">The </w:t>
      </w:r>
      <w:r w:rsidR="00F01585" w:rsidRPr="00DF086B">
        <w:rPr>
          <w:rFonts w:cs="Arial"/>
          <w:szCs w:val="22"/>
        </w:rPr>
        <w:t xml:space="preserve">worldwide pandemic and post Brexit </w:t>
      </w:r>
      <w:r w:rsidRPr="00DF086B">
        <w:rPr>
          <w:rFonts w:cs="Arial"/>
          <w:szCs w:val="22"/>
        </w:rPr>
        <w:t>could not have been anticipated</w:t>
      </w:r>
      <w:r w:rsidR="00A00264">
        <w:rPr>
          <w:rFonts w:cs="Arial"/>
          <w:szCs w:val="22"/>
        </w:rPr>
        <w:t xml:space="preserve"> as a combination.  Brexit was anticipated, but the combined impact of Covid-19 and Brexit has led to greater un</w:t>
      </w:r>
      <w:r w:rsidR="00B94F04">
        <w:rPr>
          <w:rFonts w:cs="Arial"/>
          <w:szCs w:val="22"/>
        </w:rPr>
        <w:t>c</w:t>
      </w:r>
      <w:r w:rsidR="00A00264">
        <w:rPr>
          <w:rFonts w:cs="Arial"/>
          <w:szCs w:val="22"/>
        </w:rPr>
        <w:t>ertainties</w:t>
      </w:r>
      <w:r w:rsidRPr="00DF086B">
        <w:rPr>
          <w:rFonts w:cs="Arial"/>
          <w:szCs w:val="22"/>
        </w:rPr>
        <w:t xml:space="preserve">.  It is unclear yet what financial or regulatory effect Brexit will have on </w:t>
      </w:r>
      <w:r w:rsidR="00B94F04">
        <w:rPr>
          <w:rFonts w:cs="Arial"/>
          <w:szCs w:val="22"/>
        </w:rPr>
        <w:t xml:space="preserve">Broadleaf.  </w:t>
      </w:r>
      <w:r w:rsidRPr="00DF086B">
        <w:rPr>
          <w:rFonts w:cs="Arial"/>
          <w:szCs w:val="22"/>
        </w:rPr>
        <w:t xml:space="preserve"> </w:t>
      </w:r>
      <w:r w:rsidR="00B94F04">
        <w:rPr>
          <w:rFonts w:cs="Arial"/>
          <w:szCs w:val="22"/>
        </w:rPr>
        <w:t>T</w:t>
      </w:r>
      <w:r w:rsidRPr="00DF086B">
        <w:rPr>
          <w:rFonts w:cs="Arial"/>
          <w:szCs w:val="22"/>
        </w:rPr>
        <w:t>here</w:t>
      </w:r>
      <w:r w:rsidR="00240B5C" w:rsidRPr="00DF086B">
        <w:rPr>
          <w:rFonts w:cs="Arial"/>
          <w:szCs w:val="22"/>
        </w:rPr>
        <w:t xml:space="preserve"> are now</w:t>
      </w:r>
      <w:r w:rsidRPr="00DF086B">
        <w:rPr>
          <w:rFonts w:cs="Arial"/>
          <w:szCs w:val="22"/>
        </w:rPr>
        <w:t xml:space="preserve"> significant changes and </w:t>
      </w:r>
      <w:r w:rsidR="00B94F04">
        <w:rPr>
          <w:rFonts w:cs="Arial"/>
          <w:szCs w:val="22"/>
        </w:rPr>
        <w:t>measures</w:t>
      </w:r>
      <w:r w:rsidRPr="00DF086B">
        <w:rPr>
          <w:rFonts w:cs="Arial"/>
          <w:szCs w:val="22"/>
        </w:rPr>
        <w:t xml:space="preserve"> that have to be completed prior to</w:t>
      </w:r>
      <w:r w:rsidR="00B94F04">
        <w:rPr>
          <w:rFonts w:cs="Arial"/>
          <w:szCs w:val="22"/>
        </w:rPr>
        <w:t xml:space="preserve"> timber</w:t>
      </w:r>
      <w:r w:rsidRPr="00DF086B">
        <w:rPr>
          <w:rFonts w:cs="Arial"/>
          <w:szCs w:val="22"/>
        </w:rPr>
        <w:t xml:space="preserve"> import</w:t>
      </w:r>
      <w:r w:rsidR="00B94F04">
        <w:rPr>
          <w:rFonts w:cs="Arial"/>
          <w:szCs w:val="22"/>
        </w:rPr>
        <w:t>ation</w:t>
      </w:r>
      <w:r w:rsidRPr="00DF086B">
        <w:rPr>
          <w:rFonts w:cs="Arial"/>
          <w:szCs w:val="22"/>
        </w:rPr>
        <w:t xml:space="preserve"> </w:t>
      </w:r>
      <w:r w:rsidRPr="00DF086B">
        <w:rPr>
          <w:rFonts w:cs="Arial"/>
          <w:color w:val="000000"/>
          <w:szCs w:val="22"/>
          <w:shd w:val="clear" w:color="auto" w:fill="FFFFFF"/>
        </w:rPr>
        <w:t xml:space="preserve">(Import timber, wood products or bark, 2021).  </w:t>
      </w:r>
      <w:r w:rsidR="00D3688E">
        <w:rPr>
          <w:rFonts w:cs="Arial"/>
          <w:color w:val="000000"/>
          <w:szCs w:val="22"/>
          <w:shd w:val="clear" w:color="auto" w:fill="FFFFFF"/>
        </w:rPr>
        <w:t>S</w:t>
      </w:r>
      <w:r w:rsidRPr="00DF086B">
        <w:rPr>
          <w:rFonts w:cs="Arial"/>
          <w:color w:val="000000"/>
          <w:szCs w:val="22"/>
          <w:shd w:val="clear" w:color="auto" w:fill="FFFFFF"/>
        </w:rPr>
        <w:t>ocial aspects remain relatively unpredictable</w:t>
      </w:r>
      <w:r w:rsidR="00D3688E">
        <w:rPr>
          <w:rFonts w:cs="Arial"/>
          <w:color w:val="000000"/>
          <w:szCs w:val="22"/>
          <w:shd w:val="clear" w:color="auto" w:fill="FFFFFF"/>
        </w:rPr>
        <w:t xml:space="preserve">; </w:t>
      </w:r>
      <w:r w:rsidRPr="00DF086B">
        <w:rPr>
          <w:rFonts w:cs="Arial"/>
          <w:color w:val="000000"/>
          <w:szCs w:val="22"/>
          <w:shd w:val="clear" w:color="auto" w:fill="FFFFFF"/>
        </w:rPr>
        <w:t xml:space="preserve">job losses within the </w:t>
      </w:r>
      <w:r w:rsidR="00240B5C" w:rsidRPr="00DF086B">
        <w:rPr>
          <w:rFonts w:cs="Arial"/>
          <w:color w:val="000000"/>
          <w:szCs w:val="22"/>
          <w:shd w:val="clear" w:color="auto" w:fill="FFFFFF"/>
        </w:rPr>
        <w:t>UK</w:t>
      </w:r>
      <w:r w:rsidRPr="00DF086B">
        <w:rPr>
          <w:rFonts w:cs="Arial"/>
          <w:color w:val="000000"/>
          <w:szCs w:val="22"/>
          <w:shd w:val="clear" w:color="auto" w:fill="FFFFFF"/>
        </w:rPr>
        <w:t xml:space="preserve"> and the potential impact on sales</w:t>
      </w:r>
      <w:r w:rsidR="00D3688E">
        <w:rPr>
          <w:rFonts w:cs="Arial"/>
          <w:color w:val="000000"/>
          <w:szCs w:val="22"/>
          <w:shd w:val="clear" w:color="auto" w:fill="FFFFFF"/>
        </w:rPr>
        <w:t xml:space="preserve"> indicate a continuing down-trend and confidence in the future has yet to fully recover</w:t>
      </w:r>
      <w:r w:rsidR="000D40E7">
        <w:rPr>
          <w:rFonts w:cs="Arial"/>
          <w:color w:val="000000"/>
          <w:szCs w:val="22"/>
          <w:shd w:val="clear" w:color="auto" w:fill="FFFFFF"/>
        </w:rPr>
        <w:t xml:space="preserve"> (Anderson et al, 2020)</w:t>
      </w:r>
      <w:r w:rsidRPr="00DF086B">
        <w:rPr>
          <w:rFonts w:cs="Arial"/>
          <w:color w:val="000000"/>
          <w:szCs w:val="22"/>
          <w:shd w:val="clear" w:color="auto" w:fill="FFFFFF"/>
        </w:rPr>
        <w:t>.</w:t>
      </w:r>
    </w:p>
    <w:p w14:paraId="5A798A15" w14:textId="03B32598" w:rsidR="00FC03AC" w:rsidRDefault="00FC03AC" w:rsidP="00DF086B">
      <w:pPr>
        <w:rPr>
          <w:rFonts w:cs="Arial"/>
          <w:color w:val="000000"/>
          <w:szCs w:val="22"/>
          <w:shd w:val="clear" w:color="auto" w:fill="FFFFFF"/>
        </w:rPr>
      </w:pPr>
    </w:p>
    <w:p w14:paraId="0AB5E328" w14:textId="6C71D675" w:rsidR="00FC03AC" w:rsidRPr="00DF086B" w:rsidRDefault="00FC03AC" w:rsidP="00FC03AC">
      <w:pPr>
        <w:pStyle w:val="Heading2"/>
      </w:pPr>
      <w:r>
        <w:rPr>
          <w:shd w:val="clear" w:color="auto" w:fill="FFFFFF"/>
        </w:rPr>
        <w:t xml:space="preserve">Complexities </w:t>
      </w:r>
      <w:r w:rsidRPr="004A3FF1">
        <w:rPr>
          <w:rFonts w:cs="Arial"/>
          <w:color w:val="FF0000"/>
          <w:szCs w:val="22"/>
        </w:rPr>
        <w:t xml:space="preserve">[HEADING </w:t>
      </w:r>
      <w:r>
        <w:rPr>
          <w:rFonts w:cs="Arial"/>
          <w:color w:val="FF0000"/>
          <w:szCs w:val="22"/>
        </w:rPr>
        <w:t>2</w:t>
      </w:r>
      <w:r w:rsidRPr="004A3FF1">
        <w:rPr>
          <w:rFonts w:cs="Arial"/>
          <w:color w:val="FF0000"/>
          <w:szCs w:val="22"/>
        </w:rPr>
        <w:t>]</w:t>
      </w:r>
    </w:p>
    <w:p w14:paraId="74557C07" w14:textId="68704071" w:rsidR="00F01585" w:rsidRDefault="000D40E7" w:rsidP="0064717D">
      <w:pPr>
        <w:pStyle w:val="newstyle"/>
      </w:pPr>
      <w:r>
        <w:t xml:space="preserve">Complexities </w:t>
      </w:r>
      <w:r w:rsidR="0088237D" w:rsidRPr="00DF086B">
        <w:t xml:space="preserve">have </w:t>
      </w:r>
      <w:r>
        <w:t>evidenced</w:t>
      </w:r>
      <w:r w:rsidR="0088237D" w:rsidRPr="00DF086B">
        <w:t xml:space="preserve"> in the</w:t>
      </w:r>
      <w:r w:rsidR="00F01585" w:rsidRPr="00DF086B">
        <w:t xml:space="preserve"> transition</w:t>
      </w:r>
      <w:r w:rsidR="0088237D" w:rsidRPr="00DF086B">
        <w:t xml:space="preserve"> from walk</w:t>
      </w:r>
      <w:r>
        <w:t>-</w:t>
      </w:r>
      <w:r w:rsidR="0088237D" w:rsidRPr="00DF086B">
        <w:t>in sales to online ordering systems</w:t>
      </w:r>
      <w:r>
        <w:t>, t</w:t>
      </w:r>
      <w:r w:rsidR="0088237D" w:rsidRPr="00DF086B">
        <w:t xml:space="preserve">he shift </w:t>
      </w:r>
      <w:r>
        <w:t>being highly</w:t>
      </w:r>
      <w:r w:rsidR="0088237D" w:rsidRPr="00DF086B">
        <w:t xml:space="preserve"> dynamic</w:t>
      </w:r>
      <w:r w:rsidR="00F01585" w:rsidRPr="00DF086B">
        <w:t xml:space="preserve">. </w:t>
      </w:r>
      <w:r w:rsidR="00817B5B" w:rsidRPr="00DF086B">
        <w:t xml:space="preserve"> There are also complex relationships between all members of staff to be addressed within </w:t>
      </w:r>
      <w:r>
        <w:t xml:space="preserve">Broadleaf, with uncertainties surrounding the future combined with analysis of </w:t>
      </w:r>
      <w:r w:rsidR="00321A95">
        <w:t>selecting appropriate personnel qualifying, or otherwise, for the UK government furlough scheme</w:t>
      </w:r>
      <w:r w:rsidR="00854562">
        <w:t xml:space="preserve"> </w:t>
      </w:r>
      <w:r w:rsidR="00854562" w:rsidRPr="00854562">
        <w:t>(Chancellor extends furlough and loan schemes, 2021)</w:t>
      </w:r>
      <w:r w:rsidR="00F9741B" w:rsidRPr="00DF086B">
        <w:t>.</w:t>
      </w:r>
    </w:p>
    <w:p w14:paraId="35652C8E" w14:textId="056B26F2" w:rsidR="00FC03AC" w:rsidRDefault="00FC03AC" w:rsidP="0064717D">
      <w:pPr>
        <w:pStyle w:val="newstyle"/>
      </w:pPr>
    </w:p>
    <w:p w14:paraId="7AC1BFD8" w14:textId="5FDEE762" w:rsidR="00FC03AC" w:rsidRPr="00DF086B" w:rsidRDefault="00FC03AC" w:rsidP="00FC03AC">
      <w:pPr>
        <w:pStyle w:val="Heading2"/>
        <w:rPr>
          <w:color w:val="FF0000"/>
        </w:rPr>
      </w:pPr>
      <w:r>
        <w:t xml:space="preserve">Ambiguity </w:t>
      </w:r>
      <w:r w:rsidRPr="004A3FF1">
        <w:rPr>
          <w:rFonts w:cs="Arial"/>
          <w:color w:val="FF0000"/>
          <w:szCs w:val="22"/>
        </w:rPr>
        <w:t xml:space="preserve">[HEADING </w:t>
      </w:r>
      <w:r>
        <w:rPr>
          <w:rFonts w:cs="Arial"/>
          <w:color w:val="FF0000"/>
          <w:szCs w:val="22"/>
        </w:rPr>
        <w:t>2</w:t>
      </w:r>
      <w:r w:rsidRPr="004A3FF1">
        <w:rPr>
          <w:rFonts w:cs="Arial"/>
          <w:color w:val="FF0000"/>
          <w:szCs w:val="22"/>
        </w:rPr>
        <w:t>]</w:t>
      </w:r>
    </w:p>
    <w:p w14:paraId="08840FD8" w14:textId="77FA5947" w:rsidR="0013454C" w:rsidRPr="0013454C" w:rsidRDefault="00CC3F54" w:rsidP="0013454C">
      <w:pPr>
        <w:rPr>
          <w:rFonts w:cs="Arial"/>
          <w:color w:val="333333"/>
          <w:szCs w:val="22"/>
          <w:shd w:val="clear" w:color="auto" w:fill="FCFCFC"/>
        </w:rPr>
      </w:pPr>
      <w:r>
        <w:rPr>
          <w:rStyle w:val="Strong"/>
          <w:rFonts w:cs="Arial"/>
          <w:b w:val="0"/>
          <w:bCs w:val="0"/>
          <w:szCs w:val="22"/>
          <w:shd w:val="clear" w:color="auto" w:fill="FCFCFC"/>
        </w:rPr>
        <w:t>A</w:t>
      </w:r>
      <w:r w:rsidR="00A30D8F" w:rsidRPr="00DF086B">
        <w:rPr>
          <w:rStyle w:val="Strong"/>
          <w:rFonts w:cs="Arial"/>
          <w:b w:val="0"/>
          <w:bCs w:val="0"/>
          <w:szCs w:val="22"/>
          <w:shd w:val="clear" w:color="auto" w:fill="FCFCFC"/>
        </w:rPr>
        <w:t xml:space="preserve"> lack of clarity</w:t>
      </w:r>
      <w:r w:rsidR="00A30D8F" w:rsidRPr="00DF086B">
        <w:rPr>
          <w:rStyle w:val="Strong"/>
          <w:rFonts w:cs="Arial"/>
          <w:szCs w:val="22"/>
          <w:shd w:val="clear" w:color="auto" w:fill="FCFCFC"/>
        </w:rPr>
        <w:t xml:space="preserve"> </w:t>
      </w:r>
      <w:r>
        <w:rPr>
          <w:rStyle w:val="Strong"/>
          <w:rFonts w:cs="Arial"/>
          <w:b w:val="0"/>
          <w:bCs w:val="0"/>
          <w:szCs w:val="22"/>
          <w:shd w:val="clear" w:color="auto" w:fill="FCFCFC"/>
        </w:rPr>
        <w:t>r</w:t>
      </w:r>
      <w:r w:rsidR="00A30D8F" w:rsidRPr="00DF086B">
        <w:rPr>
          <w:rStyle w:val="Strong"/>
          <w:rFonts w:cs="Arial"/>
          <w:b w:val="0"/>
          <w:bCs w:val="0"/>
          <w:szCs w:val="22"/>
          <w:shd w:val="clear" w:color="auto" w:fill="FCFCFC"/>
        </w:rPr>
        <w:t>egard</w:t>
      </w:r>
      <w:r>
        <w:rPr>
          <w:rStyle w:val="Strong"/>
          <w:rFonts w:cs="Arial"/>
          <w:b w:val="0"/>
          <w:bCs w:val="0"/>
          <w:szCs w:val="22"/>
          <w:shd w:val="clear" w:color="auto" w:fill="FCFCFC"/>
        </w:rPr>
        <w:t>ing</w:t>
      </w:r>
      <w:r w:rsidR="00A30D8F" w:rsidRPr="00DF086B">
        <w:rPr>
          <w:rStyle w:val="Strong"/>
          <w:rFonts w:cs="Arial"/>
          <w:b w:val="0"/>
          <w:bCs w:val="0"/>
          <w:szCs w:val="22"/>
          <w:shd w:val="clear" w:color="auto" w:fill="FCFCFC"/>
        </w:rPr>
        <w:t xml:space="preserve"> lack of data surrounding the current organisational situation</w:t>
      </w:r>
      <w:r>
        <w:rPr>
          <w:rStyle w:val="Strong"/>
          <w:rFonts w:cs="Arial"/>
          <w:b w:val="0"/>
          <w:bCs w:val="0"/>
          <w:szCs w:val="22"/>
          <w:shd w:val="clear" w:color="auto" w:fill="FCFCFC"/>
        </w:rPr>
        <w:t xml:space="preserve"> has </w:t>
      </w:r>
      <w:r w:rsidR="005A3622">
        <w:rPr>
          <w:rStyle w:val="Strong"/>
          <w:rFonts w:cs="Arial"/>
          <w:b w:val="0"/>
          <w:bCs w:val="0"/>
          <w:szCs w:val="22"/>
          <w:shd w:val="clear" w:color="auto" w:fill="FCFCFC"/>
        </w:rPr>
        <w:t>evolved into an ambiguous situation</w:t>
      </w:r>
      <w:r w:rsidR="00A30D8F" w:rsidRPr="00DF086B">
        <w:rPr>
          <w:rStyle w:val="Strong"/>
          <w:rFonts w:cs="Arial"/>
          <w:b w:val="0"/>
          <w:bCs w:val="0"/>
          <w:szCs w:val="22"/>
          <w:shd w:val="clear" w:color="auto" w:fill="FCFCFC"/>
        </w:rPr>
        <w:t xml:space="preserve">.  </w:t>
      </w:r>
      <w:r w:rsidR="005A3622">
        <w:rPr>
          <w:rStyle w:val="Strong"/>
          <w:rFonts w:cs="Arial"/>
          <w:b w:val="0"/>
          <w:bCs w:val="0"/>
          <w:szCs w:val="22"/>
          <w:shd w:val="clear" w:color="auto" w:fill="FCFCFC"/>
        </w:rPr>
        <w:t>Far too many uncertainties exist from the impact of Covid-19 to Brexit to allow Broadleaf to make clear decisions for future</w:t>
      </w:r>
      <w:r w:rsidR="0013454C">
        <w:rPr>
          <w:rStyle w:val="Strong"/>
          <w:rFonts w:cs="Arial"/>
          <w:b w:val="0"/>
          <w:bCs w:val="0"/>
          <w:szCs w:val="22"/>
          <w:shd w:val="clear" w:color="auto" w:fill="FCFCFC"/>
        </w:rPr>
        <w:t>, consequently the company has adopted a ‘hunker-down’ attitude in an effort to ride out the current situation, relying and capitalising on existing strengths and opportunities to ensure its survival in uncertain times.</w:t>
      </w:r>
      <w:r w:rsidR="0013454C">
        <w:rPr>
          <w:rStyle w:val="Strong"/>
          <w:rFonts w:cs="Arial"/>
          <w:b w:val="0"/>
          <w:bCs w:val="0"/>
          <w:szCs w:val="22"/>
          <w:shd w:val="clear" w:color="auto" w:fill="FCFCFC"/>
        </w:rPr>
        <w:br/>
      </w:r>
    </w:p>
    <w:p w14:paraId="4C998A22" w14:textId="7BB1B1AE" w:rsidR="007E55B9" w:rsidRPr="00DF086B" w:rsidRDefault="007E55B9" w:rsidP="00DF086B">
      <w:pPr>
        <w:pStyle w:val="Heading1"/>
        <w:rPr>
          <w:rFonts w:cs="Arial"/>
          <w:szCs w:val="22"/>
        </w:rPr>
      </w:pPr>
      <w:bookmarkStart w:id="36" w:name="_Toc65523123"/>
      <w:r w:rsidRPr="00DF086B">
        <w:rPr>
          <w:rFonts w:cs="Arial"/>
          <w:szCs w:val="22"/>
        </w:rPr>
        <w:t>VRIO Analysis</w:t>
      </w:r>
      <w:bookmarkEnd w:id="36"/>
      <w:r w:rsidR="00FC03AC">
        <w:rPr>
          <w:rFonts w:cs="Arial"/>
          <w:szCs w:val="22"/>
        </w:rPr>
        <w:t xml:space="preserve"> </w:t>
      </w:r>
      <w:r w:rsidR="00FC03AC" w:rsidRPr="004A3FF1">
        <w:rPr>
          <w:rFonts w:cs="Arial"/>
          <w:color w:val="FF0000"/>
          <w:szCs w:val="22"/>
        </w:rPr>
        <w:t xml:space="preserve">[HEADING </w:t>
      </w:r>
      <w:r w:rsidR="00FC03AC">
        <w:rPr>
          <w:rFonts w:cs="Arial"/>
          <w:color w:val="FF0000"/>
          <w:szCs w:val="22"/>
        </w:rPr>
        <w:t>1</w:t>
      </w:r>
      <w:r w:rsidR="00FC03AC" w:rsidRPr="004A3FF1">
        <w:rPr>
          <w:rFonts w:cs="Arial"/>
          <w:color w:val="FF0000"/>
          <w:szCs w:val="22"/>
        </w:rPr>
        <w:t>]</w:t>
      </w:r>
    </w:p>
    <w:p w14:paraId="5AFC27A7" w14:textId="072C045D" w:rsidR="00A30D8F" w:rsidRPr="00DF086B" w:rsidRDefault="00A30D8F" w:rsidP="00DF086B">
      <w:pPr>
        <w:spacing w:after="360"/>
        <w:rPr>
          <w:rFonts w:cs="Arial"/>
          <w:szCs w:val="22"/>
        </w:rPr>
      </w:pPr>
      <w:r w:rsidRPr="00DF086B">
        <w:rPr>
          <w:rFonts w:cs="Arial"/>
          <w:szCs w:val="22"/>
        </w:rPr>
        <w:t xml:space="preserve">VRIO </w:t>
      </w:r>
      <w:r w:rsidR="004852E4" w:rsidRPr="00DF086B">
        <w:rPr>
          <w:rFonts w:cs="Arial"/>
          <w:szCs w:val="22"/>
        </w:rPr>
        <w:t>(</w:t>
      </w:r>
      <w:r w:rsidRPr="00DF086B">
        <w:rPr>
          <w:rFonts w:cs="Arial"/>
          <w:szCs w:val="22"/>
        </w:rPr>
        <w:t>Value,</w:t>
      </w:r>
      <w:r w:rsidR="004852E4" w:rsidRPr="00DF086B">
        <w:rPr>
          <w:rFonts w:cs="Arial"/>
          <w:szCs w:val="22"/>
        </w:rPr>
        <w:t xml:space="preserve"> R</w:t>
      </w:r>
      <w:r w:rsidRPr="00DF086B">
        <w:rPr>
          <w:rFonts w:cs="Arial"/>
          <w:szCs w:val="22"/>
        </w:rPr>
        <w:t xml:space="preserve">arity, </w:t>
      </w:r>
      <w:r w:rsidR="004852E4" w:rsidRPr="00DF086B">
        <w:rPr>
          <w:rFonts w:cs="Arial"/>
          <w:szCs w:val="22"/>
        </w:rPr>
        <w:t>I</w:t>
      </w:r>
      <w:r w:rsidR="00240B5C" w:rsidRPr="00DF086B">
        <w:rPr>
          <w:rFonts w:cs="Arial"/>
          <w:szCs w:val="22"/>
        </w:rPr>
        <w:t>mitability,</w:t>
      </w:r>
      <w:r w:rsidRPr="00DF086B">
        <w:rPr>
          <w:rFonts w:cs="Arial"/>
          <w:szCs w:val="22"/>
        </w:rPr>
        <w:t xml:space="preserve"> </w:t>
      </w:r>
      <w:r w:rsidR="004852E4" w:rsidRPr="00DF086B">
        <w:rPr>
          <w:rFonts w:cs="Arial"/>
          <w:szCs w:val="22"/>
        </w:rPr>
        <w:t>O</w:t>
      </w:r>
      <w:r w:rsidRPr="00DF086B">
        <w:rPr>
          <w:rFonts w:cs="Arial"/>
          <w:szCs w:val="22"/>
        </w:rPr>
        <w:t>rganisation</w:t>
      </w:r>
      <w:r w:rsidR="004852E4" w:rsidRPr="00DF086B">
        <w:rPr>
          <w:rFonts w:cs="Arial"/>
          <w:szCs w:val="22"/>
        </w:rPr>
        <w:t>)</w:t>
      </w:r>
      <w:r w:rsidRPr="00DF086B">
        <w:rPr>
          <w:rFonts w:cs="Arial"/>
          <w:szCs w:val="22"/>
        </w:rPr>
        <w:t xml:space="preserve"> that can be used to identify a route toward a sustained competitive advantage within an </w:t>
      </w:r>
      <w:r w:rsidR="00240B5C" w:rsidRPr="00DF086B">
        <w:rPr>
          <w:rFonts w:cs="Arial"/>
          <w:szCs w:val="22"/>
        </w:rPr>
        <w:t>organisation’s</w:t>
      </w:r>
      <w:r w:rsidRPr="00DF086B">
        <w:rPr>
          <w:rFonts w:cs="Arial"/>
          <w:szCs w:val="22"/>
        </w:rPr>
        <w:t xml:space="preserve"> marketplace.</w:t>
      </w:r>
      <w:r w:rsidR="003F5C51">
        <w:rPr>
          <w:rFonts w:cs="Arial"/>
          <w:szCs w:val="22"/>
        </w:rPr>
        <w:t xml:space="preserve"> This analysis has been conducted in consultation with the owner of the company, Mr T. Garrett.</w:t>
      </w:r>
    </w:p>
    <w:p w14:paraId="74F2BDBA" w14:textId="4AAAAF84" w:rsidR="0013454C" w:rsidRPr="0027187E" w:rsidRDefault="00A30D8F" w:rsidP="0027187E">
      <w:pPr>
        <w:pStyle w:val="Heading2"/>
      </w:pPr>
      <w:bookmarkStart w:id="37" w:name="_Toc65523124"/>
      <w:r w:rsidRPr="0027187E">
        <w:rPr>
          <w:rStyle w:val="Heading3Char"/>
          <w:b/>
          <w:bCs w:val="0"/>
          <w:sz w:val="22"/>
          <w:szCs w:val="26"/>
        </w:rPr>
        <w:t>Value</w:t>
      </w:r>
      <w:bookmarkEnd w:id="37"/>
      <w:r w:rsidR="00012C10" w:rsidRPr="0027187E">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3B833188" w14:textId="77777777" w:rsidR="003F5C51" w:rsidRPr="003F5C51" w:rsidRDefault="00A30D8F" w:rsidP="00CF3861">
      <w:pPr>
        <w:pStyle w:val="ListParagraph"/>
        <w:numPr>
          <w:ilvl w:val="0"/>
          <w:numId w:val="8"/>
        </w:numPr>
        <w:rPr>
          <w:rFonts w:cs="Arial"/>
          <w:szCs w:val="22"/>
        </w:rPr>
      </w:pPr>
      <w:r w:rsidRPr="003F5C51">
        <w:rPr>
          <w:rFonts w:cs="Arial"/>
          <w:szCs w:val="22"/>
        </w:rPr>
        <w:t>Do</w:t>
      </w:r>
      <w:r w:rsidR="00194393" w:rsidRPr="003F5C51">
        <w:rPr>
          <w:rFonts w:cs="Arial"/>
          <w:szCs w:val="22"/>
        </w:rPr>
        <w:t xml:space="preserve">es </w:t>
      </w:r>
      <w:r w:rsidR="0064306B" w:rsidRPr="003F5C51">
        <w:rPr>
          <w:rFonts w:cs="Arial"/>
          <w:szCs w:val="22"/>
        </w:rPr>
        <w:t>Broadleaf offer</w:t>
      </w:r>
      <w:r w:rsidRPr="003F5C51">
        <w:rPr>
          <w:rFonts w:cs="Arial"/>
          <w:szCs w:val="22"/>
        </w:rPr>
        <w:t xml:space="preserve"> </w:t>
      </w:r>
      <w:r w:rsidR="00194393" w:rsidRPr="003F5C51">
        <w:rPr>
          <w:rFonts w:cs="Arial"/>
          <w:szCs w:val="22"/>
        </w:rPr>
        <w:t xml:space="preserve">produce that adds </w:t>
      </w:r>
      <w:r w:rsidRPr="003F5C51">
        <w:rPr>
          <w:rFonts w:cs="Arial"/>
          <w:szCs w:val="22"/>
        </w:rPr>
        <w:t xml:space="preserve">value for </w:t>
      </w:r>
      <w:r w:rsidR="00194393" w:rsidRPr="003F5C51">
        <w:rPr>
          <w:rFonts w:cs="Arial"/>
          <w:szCs w:val="22"/>
        </w:rPr>
        <w:t xml:space="preserve">their </w:t>
      </w:r>
      <w:r w:rsidRPr="003F5C51">
        <w:rPr>
          <w:rFonts w:cs="Arial"/>
          <w:szCs w:val="22"/>
        </w:rPr>
        <w:t xml:space="preserve">customers? </w:t>
      </w:r>
    </w:p>
    <w:p w14:paraId="168A29DB" w14:textId="71288BAC" w:rsidR="00A30D8F" w:rsidRPr="003F5C51" w:rsidRDefault="00A30D8F" w:rsidP="00CF3861">
      <w:pPr>
        <w:pStyle w:val="ListParagraph"/>
        <w:numPr>
          <w:ilvl w:val="0"/>
          <w:numId w:val="8"/>
        </w:numPr>
        <w:rPr>
          <w:rFonts w:cs="Arial"/>
          <w:szCs w:val="22"/>
        </w:rPr>
      </w:pPr>
      <w:r w:rsidRPr="003F5C51">
        <w:rPr>
          <w:rFonts w:cs="Arial"/>
          <w:szCs w:val="22"/>
        </w:rPr>
        <w:t>Are you able to exploit an opportunity or neutralize competition with an internal capability?</w:t>
      </w:r>
    </w:p>
    <w:p w14:paraId="081A15AB" w14:textId="4F3871F8" w:rsidR="00A30D8F" w:rsidRPr="00F16EB3" w:rsidRDefault="00F16EB3" w:rsidP="00DF086B">
      <w:pPr>
        <w:spacing w:before="100" w:beforeAutospacing="1" w:after="150"/>
        <w:rPr>
          <w:rFonts w:cs="Arial"/>
          <w:b/>
          <w:bCs/>
          <w:szCs w:val="22"/>
        </w:rPr>
      </w:pPr>
      <w:r>
        <w:rPr>
          <w:rFonts w:cs="Arial"/>
          <w:b/>
          <w:bCs/>
          <w:szCs w:val="22"/>
        </w:rPr>
        <w:t xml:space="preserve">Positive: </w:t>
      </w:r>
      <w:r w:rsidR="00932266" w:rsidRPr="00DF086B">
        <w:rPr>
          <w:rFonts w:cs="Arial"/>
          <w:szCs w:val="22"/>
        </w:rPr>
        <w:t>Broadleaf</w:t>
      </w:r>
      <w:r w:rsidR="004A744A" w:rsidRPr="00DF086B">
        <w:rPr>
          <w:rFonts w:cs="Arial"/>
          <w:szCs w:val="22"/>
        </w:rPr>
        <w:t xml:space="preserve"> </w:t>
      </w:r>
      <w:r w:rsidR="007F4849" w:rsidRPr="00DF086B">
        <w:rPr>
          <w:rFonts w:cs="Arial"/>
          <w:szCs w:val="22"/>
        </w:rPr>
        <w:t xml:space="preserve"> </w:t>
      </w:r>
      <w:r w:rsidR="00917DA0" w:rsidRPr="00DF086B">
        <w:rPr>
          <w:rFonts w:cs="Arial"/>
          <w:szCs w:val="22"/>
        </w:rPr>
        <w:t xml:space="preserve"> products offer high quality, real wood solutions for flooring, wooden </w:t>
      </w:r>
      <w:r w:rsidR="00240B5C" w:rsidRPr="00DF086B">
        <w:rPr>
          <w:rFonts w:cs="Arial"/>
          <w:szCs w:val="22"/>
        </w:rPr>
        <w:t>doors,</w:t>
      </w:r>
      <w:r w:rsidR="00917DA0" w:rsidRPr="00DF086B">
        <w:rPr>
          <w:rFonts w:cs="Arial"/>
          <w:szCs w:val="22"/>
        </w:rPr>
        <w:t xml:space="preserve"> and architrave to suit the individual or family home, all at high quality and affordable prices.  Fitted by experts if </w:t>
      </w:r>
      <w:r w:rsidR="00240B5C" w:rsidRPr="00DF086B">
        <w:rPr>
          <w:rFonts w:cs="Arial"/>
          <w:szCs w:val="22"/>
        </w:rPr>
        <w:t>required.</w:t>
      </w:r>
    </w:p>
    <w:p w14:paraId="5F91410B" w14:textId="63DD9E00" w:rsidR="003F5C51" w:rsidRPr="00E5664E" w:rsidRDefault="00A30D8F" w:rsidP="00E5664E">
      <w:pPr>
        <w:pStyle w:val="Heading2"/>
      </w:pPr>
      <w:bookmarkStart w:id="38" w:name="_Toc65523125"/>
      <w:r w:rsidRPr="00E5664E">
        <w:rPr>
          <w:rStyle w:val="Heading3Char"/>
          <w:b/>
          <w:bCs w:val="0"/>
          <w:sz w:val="22"/>
          <w:szCs w:val="26"/>
        </w:rPr>
        <w:lastRenderedPageBreak/>
        <w:t>Rarity</w:t>
      </w:r>
      <w:bookmarkEnd w:id="38"/>
      <w:r w:rsidR="00BE5663">
        <w:rPr>
          <w:rStyle w:val="Heading3Char"/>
          <w:b/>
          <w:bCs w:val="0"/>
          <w:sz w:val="22"/>
          <w:szCs w:val="26"/>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6CBBF22E" w14:textId="77777777" w:rsidR="003F5C51" w:rsidRPr="003F5C51" w:rsidRDefault="00A30D8F" w:rsidP="00CF3861">
      <w:pPr>
        <w:pStyle w:val="ListParagraph"/>
        <w:numPr>
          <w:ilvl w:val="0"/>
          <w:numId w:val="7"/>
        </w:numPr>
        <w:rPr>
          <w:rFonts w:cs="Arial"/>
          <w:szCs w:val="22"/>
        </w:rPr>
      </w:pPr>
      <w:r w:rsidRPr="003F5C51">
        <w:rPr>
          <w:rFonts w:cs="Arial"/>
          <w:szCs w:val="22"/>
        </w:rPr>
        <w:t xml:space="preserve">Do you </w:t>
      </w:r>
      <w:r w:rsidR="00917DA0" w:rsidRPr="003F5C51">
        <w:rPr>
          <w:rFonts w:cs="Arial"/>
          <w:szCs w:val="22"/>
        </w:rPr>
        <w:t xml:space="preserve">offer something special to the client? </w:t>
      </w:r>
    </w:p>
    <w:p w14:paraId="577F3FA4" w14:textId="77777777" w:rsidR="003F5C51" w:rsidRDefault="003F5C51" w:rsidP="00CF3861">
      <w:pPr>
        <w:pStyle w:val="ListParagraph"/>
        <w:numPr>
          <w:ilvl w:val="0"/>
          <w:numId w:val="7"/>
        </w:numPr>
        <w:rPr>
          <w:rFonts w:cs="Arial"/>
          <w:szCs w:val="22"/>
        </w:rPr>
      </w:pPr>
      <w:r w:rsidRPr="003F5C51">
        <w:rPr>
          <w:rFonts w:cs="Arial"/>
          <w:szCs w:val="22"/>
        </w:rPr>
        <w:t>D</w:t>
      </w:r>
      <w:r w:rsidR="00917DA0" w:rsidRPr="003F5C51">
        <w:rPr>
          <w:rFonts w:cs="Arial"/>
          <w:szCs w:val="22"/>
        </w:rPr>
        <w:t xml:space="preserve">o you control specific knowledge and capabilities within </w:t>
      </w:r>
      <w:r w:rsidR="00932266" w:rsidRPr="003F5C51">
        <w:rPr>
          <w:rFonts w:cs="Arial"/>
          <w:szCs w:val="22"/>
        </w:rPr>
        <w:t>Broadleaf</w:t>
      </w:r>
      <w:r w:rsidR="004A744A" w:rsidRPr="003F5C51">
        <w:rPr>
          <w:rFonts w:cs="Arial"/>
          <w:szCs w:val="22"/>
        </w:rPr>
        <w:t xml:space="preserve"> </w:t>
      </w:r>
      <w:r w:rsidR="007F4849" w:rsidRPr="003F5C51">
        <w:rPr>
          <w:rFonts w:cs="Arial"/>
          <w:szCs w:val="22"/>
        </w:rPr>
        <w:t xml:space="preserve"> </w:t>
      </w:r>
      <w:r w:rsidR="00917DA0" w:rsidRPr="003F5C51">
        <w:rPr>
          <w:rFonts w:cs="Arial"/>
          <w:szCs w:val="22"/>
        </w:rPr>
        <w:t xml:space="preserve"> products? </w:t>
      </w:r>
    </w:p>
    <w:p w14:paraId="6BBDE742" w14:textId="05E65A72" w:rsidR="00A30D8F" w:rsidRPr="003F5C51" w:rsidRDefault="003F5C51" w:rsidP="00CF3861">
      <w:pPr>
        <w:pStyle w:val="ListParagraph"/>
        <w:numPr>
          <w:ilvl w:val="0"/>
          <w:numId w:val="7"/>
        </w:numPr>
        <w:rPr>
          <w:rFonts w:cs="Arial"/>
          <w:szCs w:val="22"/>
        </w:rPr>
      </w:pPr>
      <w:r w:rsidRPr="003F5C51">
        <w:rPr>
          <w:rFonts w:cs="Arial"/>
          <w:szCs w:val="22"/>
        </w:rPr>
        <w:t>D</w:t>
      </w:r>
      <w:r>
        <w:rPr>
          <w:rFonts w:cs="Arial"/>
          <w:szCs w:val="22"/>
        </w:rPr>
        <w:t>o y</w:t>
      </w:r>
      <w:r w:rsidR="00A30D8F" w:rsidRPr="003F5C51">
        <w:rPr>
          <w:rFonts w:cs="Arial"/>
          <w:szCs w:val="22"/>
        </w:rPr>
        <w:t xml:space="preserve">ou own something </w:t>
      </w:r>
      <w:r w:rsidR="00917DA0" w:rsidRPr="003F5C51">
        <w:rPr>
          <w:rFonts w:cs="Arial"/>
          <w:szCs w:val="22"/>
        </w:rPr>
        <w:t>specific that’s in demand but hard to find</w:t>
      </w:r>
      <w:r w:rsidR="00A30D8F" w:rsidRPr="003F5C51">
        <w:rPr>
          <w:rFonts w:cs="Arial"/>
          <w:szCs w:val="22"/>
        </w:rPr>
        <w:t>?</w:t>
      </w:r>
    </w:p>
    <w:p w14:paraId="3B8A317C" w14:textId="38361D57" w:rsidR="00175359" w:rsidRPr="00DF086B" w:rsidRDefault="00F16EB3" w:rsidP="00DF086B">
      <w:pPr>
        <w:spacing w:before="100" w:beforeAutospacing="1" w:after="150"/>
        <w:rPr>
          <w:rFonts w:cs="Arial"/>
          <w:szCs w:val="22"/>
        </w:rPr>
      </w:pPr>
      <w:r>
        <w:rPr>
          <w:rFonts w:cs="Arial"/>
          <w:b/>
          <w:bCs/>
          <w:szCs w:val="22"/>
        </w:rPr>
        <w:t xml:space="preserve">Positive: </w:t>
      </w:r>
      <w:r w:rsidR="00240B5C" w:rsidRPr="00DF086B">
        <w:rPr>
          <w:rFonts w:cs="Arial"/>
          <w:szCs w:val="22"/>
        </w:rPr>
        <w:t>There’s</w:t>
      </w:r>
      <w:r w:rsidR="00917DA0" w:rsidRPr="00DF086B">
        <w:rPr>
          <w:rFonts w:cs="Arial"/>
          <w:szCs w:val="22"/>
        </w:rPr>
        <w:t xml:space="preserve"> a certain rarity that </w:t>
      </w:r>
      <w:r w:rsidR="0064306B" w:rsidRPr="00DF086B">
        <w:rPr>
          <w:rFonts w:cs="Arial"/>
          <w:szCs w:val="22"/>
        </w:rPr>
        <w:t>Broadleaf bring</w:t>
      </w:r>
      <w:r w:rsidR="00917DA0" w:rsidRPr="00DF086B">
        <w:rPr>
          <w:rFonts w:cs="Arial"/>
          <w:szCs w:val="22"/>
        </w:rPr>
        <w:t xml:space="preserve"> to </w:t>
      </w:r>
      <w:r w:rsidR="003F5C51">
        <w:rPr>
          <w:rFonts w:cs="Arial"/>
          <w:szCs w:val="22"/>
        </w:rPr>
        <w:t>its</w:t>
      </w:r>
      <w:r w:rsidR="00917DA0" w:rsidRPr="00DF086B">
        <w:rPr>
          <w:rFonts w:cs="Arial"/>
          <w:szCs w:val="22"/>
        </w:rPr>
        <w:t xml:space="preserve"> client</w:t>
      </w:r>
      <w:r w:rsidR="003F5C51">
        <w:rPr>
          <w:rFonts w:cs="Arial"/>
          <w:szCs w:val="22"/>
        </w:rPr>
        <w:t>-</w:t>
      </w:r>
      <w:r w:rsidR="00917DA0" w:rsidRPr="00DF086B">
        <w:rPr>
          <w:rFonts w:cs="Arial"/>
          <w:szCs w:val="22"/>
        </w:rPr>
        <w:t>base.  We have an exceptional range of timber products available in a range of colours to suit almost everyone.</w:t>
      </w:r>
      <w:r w:rsidR="00D92299" w:rsidRPr="00DF086B">
        <w:rPr>
          <w:rFonts w:cs="Arial"/>
          <w:szCs w:val="22"/>
        </w:rPr>
        <w:t xml:space="preserve">  With regard to specific knowledge or capabilities, we have both.  Our team of craftsmen and fitters is beyond compare. We</w:t>
      </w:r>
      <w:r w:rsidR="00A30D8F" w:rsidRPr="00DF086B">
        <w:rPr>
          <w:rFonts w:cs="Arial"/>
          <w:szCs w:val="22"/>
        </w:rPr>
        <w:t xml:space="preserve"> have value </w:t>
      </w:r>
      <w:r w:rsidR="00D92299" w:rsidRPr="00DF086B">
        <w:rPr>
          <w:rFonts w:cs="Arial"/>
          <w:szCs w:val="22"/>
        </w:rPr>
        <w:t>and</w:t>
      </w:r>
      <w:r w:rsidR="00A30D8F" w:rsidRPr="00DF086B">
        <w:rPr>
          <w:rFonts w:cs="Arial"/>
          <w:szCs w:val="22"/>
        </w:rPr>
        <w:t xml:space="preserve"> rarity</w:t>
      </w:r>
      <w:r w:rsidR="00D92299" w:rsidRPr="00DF086B">
        <w:rPr>
          <w:rFonts w:cs="Arial"/>
          <w:szCs w:val="22"/>
        </w:rPr>
        <w:t xml:space="preserve">, helping us avoid comparative </w:t>
      </w:r>
      <w:r w:rsidR="00240B5C" w:rsidRPr="00DF086B">
        <w:rPr>
          <w:rFonts w:cs="Arial"/>
          <w:szCs w:val="22"/>
        </w:rPr>
        <w:t>parity.</w:t>
      </w:r>
    </w:p>
    <w:p w14:paraId="6313E0EB" w14:textId="574B7062" w:rsidR="003F5C51" w:rsidRPr="00E5664E" w:rsidRDefault="00D92299" w:rsidP="00E5664E">
      <w:pPr>
        <w:pStyle w:val="Heading2"/>
      </w:pPr>
      <w:bookmarkStart w:id="39" w:name="_Toc65523126"/>
      <w:r w:rsidRPr="00E5664E">
        <w:rPr>
          <w:rStyle w:val="Heading3Char"/>
          <w:b/>
          <w:bCs w:val="0"/>
          <w:sz w:val="22"/>
          <w:szCs w:val="26"/>
        </w:rPr>
        <w:t>I</w:t>
      </w:r>
      <w:r w:rsidR="00A30D8F" w:rsidRPr="00E5664E">
        <w:rPr>
          <w:rStyle w:val="Heading3Char"/>
          <w:b/>
          <w:bCs w:val="0"/>
          <w:sz w:val="22"/>
          <w:szCs w:val="26"/>
        </w:rPr>
        <w:t>mitability</w:t>
      </w:r>
      <w:bookmarkEnd w:id="39"/>
      <w:r w:rsidR="00BE5663">
        <w:rPr>
          <w:rStyle w:val="Heading3Char"/>
          <w:b/>
          <w:bCs w:val="0"/>
          <w:sz w:val="22"/>
          <w:szCs w:val="26"/>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1B48BB7A" w14:textId="77777777" w:rsidR="003F5C51" w:rsidRPr="003F5C51" w:rsidRDefault="00A30D8F" w:rsidP="00CF3861">
      <w:pPr>
        <w:pStyle w:val="ListParagraph"/>
        <w:numPr>
          <w:ilvl w:val="0"/>
          <w:numId w:val="6"/>
        </w:numPr>
        <w:rPr>
          <w:rFonts w:cs="Arial"/>
          <w:szCs w:val="22"/>
        </w:rPr>
      </w:pPr>
      <w:r w:rsidRPr="003F5C51">
        <w:rPr>
          <w:rFonts w:cs="Arial"/>
          <w:szCs w:val="22"/>
        </w:rPr>
        <w:t xml:space="preserve">Is </w:t>
      </w:r>
      <w:r w:rsidR="00932266" w:rsidRPr="003F5C51">
        <w:rPr>
          <w:rFonts w:cs="Arial"/>
          <w:szCs w:val="22"/>
        </w:rPr>
        <w:t>Broadleaf</w:t>
      </w:r>
      <w:r w:rsidR="004A744A" w:rsidRPr="003F5C51">
        <w:rPr>
          <w:rFonts w:cs="Arial"/>
          <w:szCs w:val="22"/>
        </w:rPr>
        <w:t xml:space="preserve"> </w:t>
      </w:r>
      <w:r w:rsidR="00D92299" w:rsidRPr="003F5C51">
        <w:rPr>
          <w:rFonts w:cs="Arial"/>
          <w:szCs w:val="22"/>
        </w:rPr>
        <w:t xml:space="preserve">in a position where </w:t>
      </w:r>
      <w:r w:rsidR="00240B5C" w:rsidRPr="003F5C51">
        <w:rPr>
          <w:rFonts w:cs="Arial"/>
          <w:szCs w:val="22"/>
        </w:rPr>
        <w:t>it’s</w:t>
      </w:r>
      <w:r w:rsidR="00D92299" w:rsidRPr="003F5C51">
        <w:rPr>
          <w:rFonts w:cs="Arial"/>
          <w:szCs w:val="22"/>
        </w:rPr>
        <w:t xml:space="preserve"> hard for other organisations to duplicate what you offer with reference to resource and capability?  </w:t>
      </w:r>
    </w:p>
    <w:p w14:paraId="1F9FAEE0" w14:textId="0A989996" w:rsidR="00A30D8F" w:rsidRPr="003F5C51" w:rsidRDefault="00D92299" w:rsidP="00CF3861">
      <w:pPr>
        <w:pStyle w:val="ListParagraph"/>
        <w:numPr>
          <w:ilvl w:val="0"/>
          <w:numId w:val="6"/>
        </w:numPr>
        <w:rPr>
          <w:rFonts w:cs="Arial"/>
          <w:szCs w:val="22"/>
        </w:rPr>
      </w:pPr>
      <w:r w:rsidRPr="003F5C51">
        <w:rPr>
          <w:rFonts w:cs="Arial"/>
          <w:szCs w:val="22"/>
        </w:rPr>
        <w:t>Are there affordable substitutes available for your clients</w:t>
      </w:r>
      <w:r w:rsidR="00A30D8F" w:rsidRPr="003F5C51">
        <w:rPr>
          <w:rFonts w:cs="Arial"/>
          <w:szCs w:val="22"/>
        </w:rPr>
        <w:t>?</w:t>
      </w:r>
    </w:p>
    <w:p w14:paraId="44115299" w14:textId="4CF14352" w:rsidR="00E5664E" w:rsidRPr="00E5664E" w:rsidRDefault="00F16EB3" w:rsidP="00E5664E">
      <w:pPr>
        <w:spacing w:before="100" w:beforeAutospacing="1" w:after="150"/>
        <w:rPr>
          <w:rStyle w:val="Heading3Char"/>
          <w:rFonts w:eastAsia="Times New Roman" w:cs="Arial"/>
          <w:b w:val="0"/>
          <w:bCs w:val="0"/>
          <w:sz w:val="22"/>
          <w:szCs w:val="22"/>
        </w:rPr>
      </w:pPr>
      <w:r>
        <w:rPr>
          <w:rFonts w:cs="Arial"/>
          <w:b/>
          <w:bCs/>
          <w:szCs w:val="22"/>
        </w:rPr>
        <w:t xml:space="preserve">Positive: </w:t>
      </w:r>
      <w:r w:rsidR="00D92299" w:rsidRPr="00DF086B">
        <w:rPr>
          <w:rFonts w:cs="Arial"/>
          <w:szCs w:val="22"/>
        </w:rPr>
        <w:t xml:space="preserve">What we offer is a product and a service that had both high quality and high workmanship that’s hard to imitate.  We offer this and all at a highly </w:t>
      </w:r>
      <w:r w:rsidR="00240B5C" w:rsidRPr="00DF086B">
        <w:rPr>
          <w:rFonts w:cs="Arial"/>
          <w:szCs w:val="22"/>
        </w:rPr>
        <w:t>competitive</w:t>
      </w:r>
      <w:r w:rsidR="00D92299" w:rsidRPr="00DF086B">
        <w:rPr>
          <w:rFonts w:cs="Arial"/>
          <w:szCs w:val="22"/>
        </w:rPr>
        <w:t xml:space="preserve"> price.  </w:t>
      </w:r>
    </w:p>
    <w:p w14:paraId="2F82DEAD" w14:textId="45CE5518" w:rsidR="00E5664E" w:rsidRPr="00E5664E" w:rsidRDefault="00A30D8F" w:rsidP="00E5664E">
      <w:pPr>
        <w:pStyle w:val="Heading2"/>
      </w:pPr>
      <w:bookmarkStart w:id="40" w:name="_Toc65523127"/>
      <w:r w:rsidRPr="00E5664E">
        <w:rPr>
          <w:rStyle w:val="Heading3Char"/>
          <w:b/>
          <w:bCs w:val="0"/>
          <w:sz w:val="22"/>
          <w:szCs w:val="26"/>
        </w:rPr>
        <w:t>Organi</w:t>
      </w:r>
      <w:r w:rsidR="00E5664E" w:rsidRPr="00E5664E">
        <w:rPr>
          <w:rStyle w:val="Heading3Char"/>
          <w:b/>
          <w:bCs w:val="0"/>
          <w:sz w:val="22"/>
          <w:szCs w:val="26"/>
        </w:rPr>
        <w:t>s</w:t>
      </w:r>
      <w:r w:rsidRPr="00E5664E">
        <w:rPr>
          <w:rStyle w:val="Heading3Char"/>
          <w:b/>
          <w:bCs w:val="0"/>
          <w:sz w:val="22"/>
          <w:szCs w:val="26"/>
        </w:rPr>
        <w:t>ation</w:t>
      </w:r>
      <w:bookmarkEnd w:id="40"/>
      <w:r w:rsidR="00BE5663">
        <w:rPr>
          <w:rStyle w:val="Heading3Char"/>
          <w:b/>
          <w:bCs w:val="0"/>
          <w:sz w:val="22"/>
          <w:szCs w:val="26"/>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6CF32770" w14:textId="77777777" w:rsidR="003F5C51" w:rsidRPr="003F5C51" w:rsidRDefault="00D92299" w:rsidP="00CF3861">
      <w:pPr>
        <w:pStyle w:val="ListParagraph"/>
        <w:numPr>
          <w:ilvl w:val="0"/>
          <w:numId w:val="5"/>
        </w:numPr>
        <w:rPr>
          <w:rFonts w:cs="Arial"/>
          <w:szCs w:val="22"/>
        </w:rPr>
      </w:pPr>
      <w:r w:rsidRPr="003F5C51">
        <w:rPr>
          <w:rFonts w:cs="Arial"/>
          <w:szCs w:val="22"/>
        </w:rPr>
        <w:t xml:space="preserve">Is </w:t>
      </w:r>
      <w:r w:rsidR="0064306B" w:rsidRPr="003F5C51">
        <w:rPr>
          <w:rFonts w:cs="Arial"/>
          <w:szCs w:val="22"/>
        </w:rPr>
        <w:t>Broadleaf in</w:t>
      </w:r>
      <w:r w:rsidRPr="003F5C51">
        <w:rPr>
          <w:rFonts w:cs="Arial"/>
          <w:szCs w:val="22"/>
        </w:rPr>
        <w:t xml:space="preserve"> a position where there are Standard Operating Practices in place</w:t>
      </w:r>
      <w:r w:rsidR="00E96148" w:rsidRPr="003F5C51">
        <w:rPr>
          <w:rFonts w:cs="Arial"/>
          <w:szCs w:val="22"/>
        </w:rPr>
        <w:t xml:space="preserve">? </w:t>
      </w:r>
    </w:p>
    <w:p w14:paraId="0534E84F" w14:textId="77777777" w:rsidR="003F5C51" w:rsidRPr="003F5C51" w:rsidRDefault="00E96148" w:rsidP="00CF3861">
      <w:pPr>
        <w:pStyle w:val="ListParagraph"/>
        <w:numPr>
          <w:ilvl w:val="0"/>
          <w:numId w:val="5"/>
        </w:numPr>
        <w:rPr>
          <w:rFonts w:cs="Arial"/>
          <w:szCs w:val="22"/>
        </w:rPr>
      </w:pPr>
      <w:r w:rsidRPr="003F5C51">
        <w:rPr>
          <w:rFonts w:cs="Arial"/>
          <w:szCs w:val="22"/>
        </w:rPr>
        <w:t xml:space="preserve">Is the management structure effective enough to capitalize on the organisational culture? </w:t>
      </w:r>
    </w:p>
    <w:p w14:paraId="64BE59C9" w14:textId="473CDE9C" w:rsidR="00A30D8F" w:rsidRPr="003F5C51" w:rsidRDefault="00E96148" w:rsidP="00CF3861">
      <w:pPr>
        <w:pStyle w:val="ListParagraph"/>
        <w:numPr>
          <w:ilvl w:val="0"/>
          <w:numId w:val="5"/>
        </w:numPr>
        <w:rPr>
          <w:rFonts w:cs="Arial"/>
          <w:szCs w:val="22"/>
        </w:rPr>
      </w:pPr>
      <w:r w:rsidRPr="003F5C51">
        <w:rPr>
          <w:rFonts w:cs="Arial"/>
          <w:szCs w:val="22"/>
        </w:rPr>
        <w:t>Are the incentives in place so that there is a balanced ‘</w:t>
      </w:r>
      <w:r w:rsidR="00240B5C" w:rsidRPr="003F5C51">
        <w:rPr>
          <w:rFonts w:cs="Arial"/>
          <w:szCs w:val="22"/>
        </w:rPr>
        <w:t>psychological</w:t>
      </w:r>
      <w:r w:rsidRPr="003F5C51">
        <w:rPr>
          <w:rFonts w:cs="Arial"/>
          <w:szCs w:val="22"/>
        </w:rPr>
        <w:t xml:space="preserve"> contract between management and the work force?</w:t>
      </w:r>
    </w:p>
    <w:p w14:paraId="2A55A72E" w14:textId="091DA2D8" w:rsidR="00E96148" w:rsidRPr="00DF086B" w:rsidRDefault="00F16EB3" w:rsidP="00DF086B">
      <w:pPr>
        <w:spacing w:before="100" w:beforeAutospacing="1" w:after="150"/>
        <w:rPr>
          <w:rFonts w:cs="Arial"/>
          <w:szCs w:val="22"/>
        </w:rPr>
      </w:pPr>
      <w:r>
        <w:rPr>
          <w:rFonts w:cs="Arial"/>
          <w:b/>
          <w:bCs/>
          <w:szCs w:val="22"/>
        </w:rPr>
        <w:t>Negative:</w:t>
      </w:r>
      <w:r w:rsidR="00A30D8F" w:rsidRPr="00DF086B">
        <w:rPr>
          <w:rFonts w:cs="Arial"/>
          <w:b/>
          <w:bCs/>
          <w:szCs w:val="22"/>
        </w:rPr>
        <w:t> </w:t>
      </w:r>
      <w:r w:rsidR="00E96148" w:rsidRPr="00DF086B">
        <w:rPr>
          <w:rFonts w:cs="Arial"/>
          <w:szCs w:val="22"/>
        </w:rPr>
        <w:t>Our current S</w:t>
      </w:r>
      <w:r>
        <w:rPr>
          <w:rFonts w:cs="Arial"/>
          <w:szCs w:val="22"/>
        </w:rPr>
        <w:t>O</w:t>
      </w:r>
      <w:r w:rsidR="00E96148" w:rsidRPr="00DF086B">
        <w:rPr>
          <w:rFonts w:cs="Arial"/>
          <w:szCs w:val="22"/>
        </w:rPr>
        <w:t>P</w:t>
      </w:r>
      <w:r>
        <w:rPr>
          <w:rFonts w:cs="Arial"/>
          <w:szCs w:val="22"/>
        </w:rPr>
        <w:t>’</w:t>
      </w:r>
      <w:r w:rsidR="00E96148" w:rsidRPr="00DF086B">
        <w:rPr>
          <w:rFonts w:cs="Arial"/>
          <w:szCs w:val="22"/>
        </w:rPr>
        <w:t>s could be reviewed and updated</w:t>
      </w:r>
      <w:r w:rsidR="00E96148" w:rsidRPr="00DF086B">
        <w:rPr>
          <w:rFonts w:cs="Arial"/>
          <w:b/>
          <w:bCs/>
          <w:szCs w:val="22"/>
        </w:rPr>
        <w:t xml:space="preserve">.  </w:t>
      </w:r>
      <w:r w:rsidR="00A30D8F" w:rsidRPr="00DF086B">
        <w:rPr>
          <w:rFonts w:cs="Arial"/>
          <w:szCs w:val="22"/>
        </w:rPr>
        <w:t>W</w:t>
      </w:r>
      <w:r w:rsidR="00E96148" w:rsidRPr="00DF086B">
        <w:rPr>
          <w:rFonts w:cs="Arial"/>
          <w:szCs w:val="22"/>
        </w:rPr>
        <w:t>e also experience a turnover of craftsmen that I would prefer to limit, there is some friction amongst the workforce and management that I would</w:t>
      </w:r>
      <w:r w:rsidR="003E7C40" w:rsidRPr="00DF086B">
        <w:rPr>
          <w:rFonts w:cs="Arial"/>
          <w:szCs w:val="22"/>
        </w:rPr>
        <w:t xml:space="preserve"> also</w:t>
      </w:r>
      <w:r w:rsidR="00E96148" w:rsidRPr="00DF086B">
        <w:rPr>
          <w:rFonts w:cs="Arial"/>
          <w:szCs w:val="22"/>
        </w:rPr>
        <w:t xml:space="preserve"> like resolved.  </w:t>
      </w:r>
    </w:p>
    <w:p w14:paraId="7E38F241" w14:textId="183D47AF" w:rsidR="00270B14" w:rsidRPr="00DF086B" w:rsidRDefault="00E96148" w:rsidP="00DF086B">
      <w:pPr>
        <w:spacing w:before="100" w:beforeAutospacing="1" w:after="150"/>
        <w:rPr>
          <w:rFonts w:cs="Arial"/>
          <w:szCs w:val="22"/>
        </w:rPr>
      </w:pPr>
      <w:bookmarkStart w:id="41" w:name="_Toc65523128"/>
      <w:r w:rsidRPr="00E5664E">
        <w:rPr>
          <w:rStyle w:val="Heading2Char"/>
        </w:rPr>
        <w:t>Conclusion</w:t>
      </w:r>
      <w:bookmarkEnd w:id="41"/>
      <w:r w:rsidR="00BE5663">
        <w:rPr>
          <w:rStyle w:val="Heading2Char"/>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r w:rsidR="00323FBE" w:rsidRPr="00E5664E">
        <w:rPr>
          <w:rStyle w:val="Heading2Char"/>
        </w:rPr>
        <w:br/>
      </w:r>
      <w:r w:rsidR="00932266" w:rsidRPr="00DF086B">
        <w:rPr>
          <w:rFonts w:cs="Arial"/>
          <w:szCs w:val="22"/>
        </w:rPr>
        <w:t xml:space="preserve">Broadleaf </w:t>
      </w:r>
      <w:r w:rsidRPr="00DF086B">
        <w:rPr>
          <w:rFonts w:cs="Arial"/>
          <w:szCs w:val="22"/>
        </w:rPr>
        <w:t>offer</w:t>
      </w:r>
      <w:r w:rsidR="00323FBE">
        <w:rPr>
          <w:rFonts w:cs="Arial"/>
          <w:szCs w:val="22"/>
        </w:rPr>
        <w:t>s</w:t>
      </w:r>
      <w:r w:rsidRPr="00DF086B">
        <w:rPr>
          <w:rFonts w:cs="Arial"/>
          <w:szCs w:val="22"/>
        </w:rPr>
        <w:t xml:space="preserve"> </w:t>
      </w:r>
      <w:r w:rsidR="00932266" w:rsidRPr="00DF086B">
        <w:rPr>
          <w:rFonts w:cs="Arial"/>
          <w:szCs w:val="22"/>
        </w:rPr>
        <w:t>v</w:t>
      </w:r>
      <w:r w:rsidRPr="00DF086B">
        <w:rPr>
          <w:rFonts w:cs="Arial"/>
          <w:szCs w:val="22"/>
        </w:rPr>
        <w:t xml:space="preserve">aluable, </w:t>
      </w:r>
      <w:r w:rsidR="00932266" w:rsidRPr="00DF086B">
        <w:rPr>
          <w:rFonts w:cs="Arial"/>
          <w:szCs w:val="22"/>
        </w:rPr>
        <w:t>r</w:t>
      </w:r>
      <w:r w:rsidRPr="00DF086B">
        <w:rPr>
          <w:rFonts w:cs="Arial"/>
          <w:szCs w:val="22"/>
        </w:rPr>
        <w:t xml:space="preserve">are, and costly to imitate resources. </w:t>
      </w:r>
      <w:r w:rsidR="00932266" w:rsidRPr="00DF086B">
        <w:rPr>
          <w:rFonts w:cs="Arial"/>
          <w:szCs w:val="22"/>
        </w:rPr>
        <w:t>However,</w:t>
      </w:r>
      <w:r w:rsidRPr="00DF086B">
        <w:rPr>
          <w:rFonts w:cs="Arial"/>
          <w:szCs w:val="22"/>
        </w:rPr>
        <w:t xml:space="preserve"> there are some organisational processes and situations that would need to be examined further so as to dispel the ‘Unused </w:t>
      </w:r>
      <w:r w:rsidR="00240B5C" w:rsidRPr="00DF086B">
        <w:rPr>
          <w:rFonts w:cs="Arial"/>
          <w:szCs w:val="22"/>
        </w:rPr>
        <w:t>Competitive</w:t>
      </w:r>
      <w:r w:rsidRPr="00DF086B">
        <w:rPr>
          <w:rFonts w:cs="Arial"/>
          <w:szCs w:val="22"/>
        </w:rPr>
        <w:t xml:space="preserve"> Advantage’</w:t>
      </w:r>
      <w:r w:rsidR="00A30D8F" w:rsidRPr="00DF086B">
        <w:rPr>
          <w:rFonts w:cs="Arial"/>
          <w:szCs w:val="22"/>
        </w:rPr>
        <w:t>.</w:t>
      </w:r>
      <w:r w:rsidRPr="00DF086B">
        <w:rPr>
          <w:rFonts w:cs="Arial"/>
          <w:szCs w:val="22"/>
        </w:rPr>
        <w:t xml:space="preserve">  Once these factors have been addressed it would </w:t>
      </w:r>
      <w:r w:rsidR="00346DED" w:rsidRPr="00DF086B">
        <w:rPr>
          <w:rFonts w:cs="Arial"/>
          <w:szCs w:val="22"/>
        </w:rPr>
        <w:t xml:space="preserve">be </w:t>
      </w:r>
      <w:r w:rsidRPr="00DF086B">
        <w:rPr>
          <w:rFonts w:cs="Arial"/>
          <w:szCs w:val="22"/>
        </w:rPr>
        <w:t xml:space="preserve">possible to realise the full potential of </w:t>
      </w:r>
      <w:r w:rsidR="00932266" w:rsidRPr="00DF086B">
        <w:rPr>
          <w:rFonts w:cs="Arial"/>
          <w:szCs w:val="22"/>
        </w:rPr>
        <w:t>Broadleaf p</w:t>
      </w:r>
      <w:r w:rsidRPr="00DF086B">
        <w:rPr>
          <w:rFonts w:cs="Arial"/>
          <w:szCs w:val="22"/>
        </w:rPr>
        <w:t>roducts</w:t>
      </w:r>
      <w:bookmarkStart w:id="42" w:name="_Toc60244890"/>
      <w:r w:rsidR="000D2C01" w:rsidRPr="00DF086B">
        <w:rPr>
          <w:rFonts w:cs="Arial"/>
          <w:szCs w:val="22"/>
        </w:rPr>
        <w:t>.</w:t>
      </w:r>
    </w:p>
    <w:p w14:paraId="5845BB34" w14:textId="3020182A" w:rsidR="00E25D91" w:rsidRPr="00DF086B" w:rsidRDefault="00E25D91" w:rsidP="00DF086B">
      <w:pPr>
        <w:pStyle w:val="Heading1"/>
        <w:rPr>
          <w:rFonts w:cs="Arial"/>
          <w:szCs w:val="22"/>
        </w:rPr>
      </w:pPr>
      <w:bookmarkStart w:id="43" w:name="_Toc65523129"/>
      <w:r w:rsidRPr="00DF086B">
        <w:rPr>
          <w:rFonts w:cs="Arial"/>
          <w:szCs w:val="22"/>
        </w:rPr>
        <w:t>Stakeholder Analysis</w:t>
      </w:r>
      <w:bookmarkEnd w:id="42"/>
      <w:bookmarkEnd w:id="43"/>
      <w:r w:rsidR="00BE5663">
        <w:rPr>
          <w:rFonts w:cs="Arial"/>
          <w:szCs w:val="22"/>
        </w:rPr>
        <w:t xml:space="preserve"> </w:t>
      </w:r>
      <w:r w:rsidR="00BE5663" w:rsidRPr="004A3FF1">
        <w:rPr>
          <w:rFonts w:cs="Arial"/>
          <w:color w:val="FF0000"/>
          <w:szCs w:val="22"/>
        </w:rPr>
        <w:t xml:space="preserve">[HEADING </w:t>
      </w:r>
      <w:r w:rsidR="00BE5663">
        <w:rPr>
          <w:rFonts w:cs="Arial"/>
          <w:color w:val="FF0000"/>
          <w:szCs w:val="22"/>
        </w:rPr>
        <w:t>1</w:t>
      </w:r>
      <w:r w:rsidR="00BE5663" w:rsidRPr="004A3FF1">
        <w:rPr>
          <w:rFonts w:cs="Arial"/>
          <w:color w:val="FF0000"/>
          <w:szCs w:val="22"/>
        </w:rPr>
        <w:t>]</w:t>
      </w:r>
    </w:p>
    <w:p w14:paraId="42D9EC4D" w14:textId="66719CC7" w:rsidR="003C77B4" w:rsidRPr="00DF086B" w:rsidRDefault="003C77B4" w:rsidP="00DF086B">
      <w:pPr>
        <w:rPr>
          <w:rFonts w:cs="Arial"/>
          <w:szCs w:val="22"/>
        </w:rPr>
      </w:pPr>
      <w:r w:rsidRPr="00DF086B">
        <w:rPr>
          <w:rFonts w:cs="Arial"/>
          <w:szCs w:val="22"/>
        </w:rPr>
        <w:t xml:space="preserve">“Stakeholders in an organisation are the individuals or groups who are depending on the firm to achieve their personal goals and whom the firm is depending on its existence.” (Nasi, 1995)   </w:t>
      </w:r>
    </w:p>
    <w:p w14:paraId="73C4F82C" w14:textId="77777777" w:rsidR="00915F0A" w:rsidRDefault="00915F0A" w:rsidP="00DF086B">
      <w:pPr>
        <w:rPr>
          <w:rFonts w:cs="Arial"/>
          <w:szCs w:val="22"/>
        </w:rPr>
      </w:pPr>
    </w:p>
    <w:p w14:paraId="137B5E2D" w14:textId="46017C4D" w:rsidR="00086322" w:rsidRDefault="003C77B4" w:rsidP="00DF086B">
      <w:pPr>
        <w:rPr>
          <w:rFonts w:cs="Arial"/>
          <w:color w:val="000000"/>
          <w:szCs w:val="22"/>
          <w:shd w:val="clear" w:color="auto" w:fill="FFFFFF"/>
        </w:rPr>
      </w:pPr>
      <w:r w:rsidRPr="00DF086B">
        <w:rPr>
          <w:rFonts w:cs="Arial"/>
          <w:szCs w:val="22"/>
        </w:rPr>
        <w:lastRenderedPageBreak/>
        <w:t>A s</w:t>
      </w:r>
      <w:r w:rsidR="00DA793F" w:rsidRPr="00DF086B">
        <w:rPr>
          <w:rFonts w:cs="Arial"/>
          <w:szCs w:val="22"/>
        </w:rPr>
        <w:t xml:space="preserve">takeholder analysis typically refers to </w:t>
      </w:r>
      <w:r w:rsidR="00086322" w:rsidRPr="00DF086B">
        <w:rPr>
          <w:rFonts w:cs="Arial"/>
          <w:szCs w:val="22"/>
        </w:rPr>
        <w:t xml:space="preserve">a spectrum </w:t>
      </w:r>
      <w:r w:rsidR="00DA793F" w:rsidRPr="00DF086B">
        <w:rPr>
          <w:rFonts w:cs="Arial"/>
          <w:szCs w:val="22"/>
        </w:rPr>
        <w:t xml:space="preserve">of </w:t>
      </w:r>
      <w:r w:rsidR="00086322" w:rsidRPr="00DF086B">
        <w:rPr>
          <w:rFonts w:cs="Arial"/>
          <w:szCs w:val="22"/>
        </w:rPr>
        <w:t xml:space="preserve">tools, </w:t>
      </w:r>
      <w:r w:rsidR="00F9741B" w:rsidRPr="00DF086B">
        <w:rPr>
          <w:rFonts w:cs="Arial"/>
          <w:szCs w:val="22"/>
        </w:rPr>
        <w:t>techniques,</w:t>
      </w:r>
      <w:r w:rsidR="00086322" w:rsidRPr="00DF086B">
        <w:rPr>
          <w:rFonts w:cs="Arial"/>
          <w:szCs w:val="22"/>
        </w:rPr>
        <w:t xml:space="preserve"> and models, that can be used to </w:t>
      </w:r>
      <w:r w:rsidR="00DA793F" w:rsidRPr="00DF086B">
        <w:rPr>
          <w:rFonts w:cs="Arial"/>
          <w:szCs w:val="22"/>
        </w:rPr>
        <w:t xml:space="preserve">identify and understand the needs and expectations of </w:t>
      </w:r>
      <w:r w:rsidR="00086322" w:rsidRPr="00DF086B">
        <w:rPr>
          <w:rFonts w:cs="Arial"/>
          <w:szCs w:val="22"/>
        </w:rPr>
        <w:t xml:space="preserve">key stakeholders or groups of stakeholders both internal and external to </w:t>
      </w:r>
      <w:r w:rsidR="00932266" w:rsidRPr="00DF086B">
        <w:rPr>
          <w:rFonts w:cs="Arial"/>
          <w:szCs w:val="22"/>
        </w:rPr>
        <w:t>Broadleaf</w:t>
      </w:r>
      <w:r w:rsidR="004A744A" w:rsidRPr="00DF086B">
        <w:rPr>
          <w:rFonts w:cs="Arial"/>
          <w:szCs w:val="22"/>
        </w:rPr>
        <w:t xml:space="preserve"> </w:t>
      </w:r>
      <w:r w:rsidR="001E0E3C">
        <w:rPr>
          <w:rFonts w:cs="Arial"/>
          <w:szCs w:val="22"/>
        </w:rPr>
        <w:t>accounting for the company in its entirety</w:t>
      </w:r>
      <w:r w:rsidR="000C15D3" w:rsidRPr="00DF086B">
        <w:rPr>
          <w:rFonts w:cs="Arial"/>
          <w:szCs w:val="22"/>
        </w:rPr>
        <w:t xml:space="preserve">. </w:t>
      </w:r>
      <w:r w:rsidR="001E0E3C">
        <w:rPr>
          <w:rFonts w:cs="Arial"/>
          <w:szCs w:val="22"/>
        </w:rPr>
        <w:t>The</w:t>
      </w:r>
      <w:r w:rsidR="000C15D3" w:rsidRPr="00DF086B">
        <w:rPr>
          <w:rFonts w:cs="Arial"/>
          <w:szCs w:val="22"/>
        </w:rPr>
        <w:t xml:space="preserve"> </w:t>
      </w:r>
      <w:r w:rsidR="00E72317" w:rsidRPr="00DF086B">
        <w:rPr>
          <w:rFonts w:cs="Arial"/>
          <w:szCs w:val="22"/>
        </w:rPr>
        <w:t xml:space="preserve">Broadleaf </w:t>
      </w:r>
      <w:r w:rsidR="000C15D3" w:rsidRPr="00DF086B">
        <w:rPr>
          <w:rFonts w:cs="Arial"/>
          <w:szCs w:val="22"/>
        </w:rPr>
        <w:t xml:space="preserve">stakeholder analysis </w:t>
      </w:r>
      <w:r w:rsidR="00932266" w:rsidRPr="00DF086B">
        <w:rPr>
          <w:rFonts w:cs="Arial"/>
          <w:szCs w:val="22"/>
        </w:rPr>
        <w:t>(</w:t>
      </w:r>
      <w:r w:rsidR="009F529F" w:rsidRPr="00DF086B">
        <w:rPr>
          <w:rFonts w:cs="Arial"/>
          <w:color w:val="000000"/>
          <w:szCs w:val="22"/>
          <w:shd w:val="clear" w:color="auto" w:fill="FFFFFF"/>
        </w:rPr>
        <w:t>Appendix G</w:t>
      </w:r>
      <w:r w:rsidR="00932266" w:rsidRPr="00DF086B">
        <w:rPr>
          <w:rFonts w:cs="Arial"/>
          <w:color w:val="000000"/>
          <w:szCs w:val="22"/>
          <w:shd w:val="clear" w:color="auto" w:fill="FFFFFF"/>
        </w:rPr>
        <w:t>)</w:t>
      </w:r>
      <w:r w:rsidR="00E72317">
        <w:rPr>
          <w:rFonts w:cs="Arial"/>
          <w:color w:val="000000"/>
          <w:szCs w:val="22"/>
          <w:shd w:val="clear" w:color="auto" w:fill="FFFFFF"/>
        </w:rPr>
        <w:t xml:space="preserve"> identifies</w:t>
      </w:r>
      <w:r w:rsidR="009F529F" w:rsidRPr="00DF086B">
        <w:rPr>
          <w:rFonts w:cs="Arial"/>
          <w:color w:val="000000"/>
          <w:szCs w:val="22"/>
          <w:shd w:val="clear" w:color="auto" w:fill="FFFFFF"/>
        </w:rPr>
        <w:t xml:space="preserve"> the advantages </w:t>
      </w:r>
      <w:r w:rsidR="001E0E3C">
        <w:rPr>
          <w:rFonts w:cs="Arial"/>
          <w:color w:val="000000"/>
          <w:szCs w:val="22"/>
          <w:shd w:val="clear" w:color="auto" w:fill="FFFFFF"/>
        </w:rPr>
        <w:t xml:space="preserve">of </w:t>
      </w:r>
      <w:r w:rsidR="009F529F" w:rsidRPr="00DF086B">
        <w:rPr>
          <w:rFonts w:cs="Arial"/>
          <w:color w:val="000000"/>
          <w:szCs w:val="22"/>
          <w:shd w:val="clear" w:color="auto" w:fill="FFFFFF"/>
        </w:rPr>
        <w:t xml:space="preserve">conducting </w:t>
      </w:r>
      <w:r w:rsidR="001E0E3C">
        <w:rPr>
          <w:rFonts w:cs="Arial"/>
          <w:color w:val="000000"/>
          <w:szCs w:val="22"/>
          <w:shd w:val="clear" w:color="auto" w:fill="FFFFFF"/>
        </w:rPr>
        <w:t xml:space="preserve">such an </w:t>
      </w:r>
      <w:r w:rsidR="009F529F" w:rsidRPr="00DF086B">
        <w:rPr>
          <w:rFonts w:cs="Arial"/>
          <w:color w:val="000000"/>
          <w:szCs w:val="22"/>
          <w:shd w:val="clear" w:color="auto" w:fill="FFFFFF"/>
        </w:rPr>
        <w:t>analysis</w:t>
      </w:r>
      <w:r w:rsidR="00915F0A">
        <w:rPr>
          <w:rFonts w:cs="Arial"/>
          <w:color w:val="000000"/>
          <w:szCs w:val="22"/>
          <w:shd w:val="clear" w:color="auto" w:fill="FFFFFF"/>
        </w:rPr>
        <w:t xml:space="preserve">, the purpose being to identify and ensure </w:t>
      </w:r>
      <w:r w:rsidR="009F529F" w:rsidRPr="00DF086B">
        <w:rPr>
          <w:rFonts w:cs="Arial"/>
          <w:color w:val="000000"/>
          <w:szCs w:val="22"/>
          <w:shd w:val="clear" w:color="auto" w:fill="FFFFFF"/>
        </w:rPr>
        <w:t>‘value-added’</w:t>
      </w:r>
      <w:r w:rsidR="00915F0A">
        <w:rPr>
          <w:rFonts w:cs="Arial"/>
          <w:color w:val="000000"/>
          <w:szCs w:val="22"/>
          <w:shd w:val="clear" w:color="auto" w:fill="FFFFFF"/>
        </w:rPr>
        <w:t xml:space="preserve"> factors are identified and incorporated into methodologies moving forward</w:t>
      </w:r>
      <w:r w:rsidR="009F529F" w:rsidRPr="00DF086B">
        <w:rPr>
          <w:rFonts w:cs="Arial"/>
          <w:color w:val="000000"/>
          <w:szCs w:val="22"/>
          <w:shd w:val="clear" w:color="auto" w:fill="FFFFFF"/>
        </w:rPr>
        <w:t>.</w:t>
      </w:r>
    </w:p>
    <w:p w14:paraId="420A75F5" w14:textId="77777777" w:rsidR="00A94263" w:rsidRPr="00DF086B" w:rsidRDefault="00A94263" w:rsidP="00DF086B">
      <w:pPr>
        <w:rPr>
          <w:rFonts w:cs="Arial"/>
          <w:szCs w:val="22"/>
        </w:rPr>
      </w:pPr>
    </w:p>
    <w:p w14:paraId="72C4F4B3" w14:textId="5A4BE111" w:rsidR="00DA793F" w:rsidRPr="00DF086B" w:rsidRDefault="00DA793F" w:rsidP="00A94263">
      <w:pPr>
        <w:pStyle w:val="Heading2"/>
      </w:pPr>
      <w:bookmarkStart w:id="44" w:name="_Toc65523130"/>
      <w:r w:rsidRPr="00DF086B">
        <w:t>Identify</w:t>
      </w:r>
      <w:bookmarkEnd w:id="44"/>
      <w:r w:rsidRPr="00DF086B">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2713604B" w14:textId="6B878AB5" w:rsidR="009F529F" w:rsidRDefault="00540DDC" w:rsidP="00DF086B">
      <w:pPr>
        <w:rPr>
          <w:rFonts w:cs="Arial"/>
          <w:szCs w:val="22"/>
        </w:rPr>
      </w:pPr>
      <w:r>
        <w:rPr>
          <w:rFonts w:cs="Arial"/>
          <w:szCs w:val="22"/>
        </w:rPr>
        <w:t>The</w:t>
      </w:r>
      <w:r w:rsidR="004A744A" w:rsidRPr="00DF086B">
        <w:rPr>
          <w:rFonts w:cs="Arial"/>
          <w:szCs w:val="22"/>
        </w:rPr>
        <w:t xml:space="preserve"> </w:t>
      </w:r>
      <w:r>
        <w:rPr>
          <w:rFonts w:cs="Arial"/>
          <w:szCs w:val="22"/>
        </w:rPr>
        <w:t>s</w:t>
      </w:r>
      <w:r w:rsidR="009F529F" w:rsidRPr="00DF086B">
        <w:rPr>
          <w:rFonts w:cs="Arial"/>
          <w:szCs w:val="22"/>
        </w:rPr>
        <w:t>takeholder analysis</w:t>
      </w:r>
      <w:r w:rsidR="00932266" w:rsidRPr="00DF086B">
        <w:rPr>
          <w:rFonts w:cs="Arial"/>
          <w:szCs w:val="22"/>
        </w:rPr>
        <w:t xml:space="preserve"> (Appendix G) identifies </w:t>
      </w:r>
      <w:r w:rsidR="009F529F" w:rsidRPr="00DF086B">
        <w:rPr>
          <w:rFonts w:cs="Arial"/>
          <w:szCs w:val="22"/>
        </w:rPr>
        <w:t xml:space="preserve">complex </w:t>
      </w:r>
      <w:r w:rsidRPr="00DF086B">
        <w:rPr>
          <w:rFonts w:cs="Arial"/>
          <w:szCs w:val="22"/>
        </w:rPr>
        <w:t xml:space="preserve">stakeholder </w:t>
      </w:r>
      <w:r w:rsidR="009F529F" w:rsidRPr="00DF086B">
        <w:rPr>
          <w:rFonts w:cs="Arial"/>
          <w:szCs w:val="22"/>
        </w:rPr>
        <w:t xml:space="preserve">interactions, </w:t>
      </w:r>
      <w:r w:rsidRPr="00DF086B">
        <w:rPr>
          <w:rFonts w:cs="Arial"/>
          <w:szCs w:val="22"/>
        </w:rPr>
        <w:t>facilitating</w:t>
      </w:r>
      <w:r w:rsidR="009F529F" w:rsidRPr="00DF086B">
        <w:rPr>
          <w:rFonts w:cs="Arial"/>
          <w:szCs w:val="22"/>
        </w:rPr>
        <w:t xml:space="preserve"> </w:t>
      </w:r>
      <w:r>
        <w:rPr>
          <w:rFonts w:cs="Arial"/>
          <w:szCs w:val="22"/>
        </w:rPr>
        <w:t>a</w:t>
      </w:r>
      <w:r w:rsidR="009F529F" w:rsidRPr="00DF086B">
        <w:rPr>
          <w:rFonts w:cs="Arial"/>
          <w:szCs w:val="22"/>
        </w:rPr>
        <w:t xml:space="preserve"> strategic direction for the business.  </w:t>
      </w:r>
      <w:r>
        <w:rPr>
          <w:rFonts w:cs="Arial"/>
          <w:szCs w:val="22"/>
        </w:rPr>
        <w:t xml:space="preserve">Additionally, it </w:t>
      </w:r>
      <w:r w:rsidR="009F529F" w:rsidRPr="00DF086B">
        <w:rPr>
          <w:rFonts w:cs="Arial"/>
          <w:szCs w:val="22"/>
        </w:rPr>
        <w:t>help</w:t>
      </w:r>
      <w:r>
        <w:rPr>
          <w:rFonts w:cs="Arial"/>
          <w:szCs w:val="22"/>
        </w:rPr>
        <w:t>s to</w:t>
      </w:r>
      <w:r w:rsidR="009F529F" w:rsidRPr="00DF086B">
        <w:rPr>
          <w:rFonts w:cs="Arial"/>
          <w:szCs w:val="22"/>
        </w:rPr>
        <w:t xml:space="preserve"> identify supporters and challengers to any suggested forward movement or suggested changes (Wentges &amp; Gossy, 2008</w:t>
      </w:r>
      <w:r w:rsidR="00932317">
        <w:rPr>
          <w:rFonts w:cs="Arial"/>
          <w:szCs w:val="22"/>
        </w:rPr>
        <w:t xml:space="preserve">). </w:t>
      </w:r>
      <w:r w:rsidR="009F529F" w:rsidRPr="00DF086B">
        <w:rPr>
          <w:rFonts w:cs="Arial"/>
          <w:szCs w:val="22"/>
        </w:rPr>
        <w:t xml:space="preserve"> This is </w:t>
      </w:r>
      <w:r w:rsidR="00932317">
        <w:rPr>
          <w:rFonts w:cs="Arial"/>
          <w:szCs w:val="22"/>
        </w:rPr>
        <w:t xml:space="preserve">further </w:t>
      </w:r>
      <w:r w:rsidR="009F529F" w:rsidRPr="00DF086B">
        <w:rPr>
          <w:rFonts w:cs="Arial"/>
          <w:szCs w:val="22"/>
        </w:rPr>
        <w:t>supported by Freeman (1984) who defines a stakeholder as “Any group or individual who can affect or is affected by the achievement of the organization’s objectives”.</w:t>
      </w:r>
    </w:p>
    <w:p w14:paraId="49E14507" w14:textId="77777777" w:rsidR="00932317" w:rsidRPr="00DF086B" w:rsidRDefault="00932317" w:rsidP="00DF086B">
      <w:pPr>
        <w:rPr>
          <w:rFonts w:cs="Arial"/>
          <w:szCs w:val="22"/>
        </w:rPr>
      </w:pPr>
    </w:p>
    <w:p w14:paraId="14601B3C" w14:textId="77777777" w:rsidR="00A94263" w:rsidRDefault="009F529F" w:rsidP="00DF086B">
      <w:pPr>
        <w:rPr>
          <w:rFonts w:cs="Arial"/>
          <w:color w:val="000000"/>
          <w:szCs w:val="22"/>
          <w:shd w:val="clear" w:color="auto" w:fill="FFFFFF"/>
        </w:rPr>
      </w:pPr>
      <w:r w:rsidRPr="00DF086B">
        <w:rPr>
          <w:rFonts w:cs="Arial"/>
          <w:szCs w:val="22"/>
        </w:rPr>
        <w:t xml:space="preserve">Implementing any changes in strategy at </w:t>
      </w:r>
      <w:r w:rsidR="00932266" w:rsidRPr="00DF086B">
        <w:rPr>
          <w:rFonts w:cs="Arial"/>
          <w:szCs w:val="22"/>
        </w:rPr>
        <w:t xml:space="preserve">Broadleaf </w:t>
      </w:r>
      <w:r w:rsidRPr="00DF086B">
        <w:rPr>
          <w:rFonts w:cs="Arial"/>
          <w:szCs w:val="22"/>
        </w:rPr>
        <w:t xml:space="preserve">will require an understanding of the internal </w:t>
      </w:r>
      <w:r w:rsidR="00932317">
        <w:rPr>
          <w:rFonts w:cs="Arial"/>
          <w:szCs w:val="22"/>
        </w:rPr>
        <w:t>(m</w:t>
      </w:r>
      <w:r w:rsidRPr="00DF086B">
        <w:rPr>
          <w:rFonts w:cs="Arial"/>
          <w:szCs w:val="22"/>
        </w:rPr>
        <w:t>icro</w:t>
      </w:r>
      <w:r w:rsidR="00932317">
        <w:rPr>
          <w:rFonts w:cs="Arial"/>
          <w:szCs w:val="22"/>
        </w:rPr>
        <w:t>)</w:t>
      </w:r>
      <w:r w:rsidRPr="00DF086B">
        <w:rPr>
          <w:rFonts w:cs="Arial"/>
          <w:szCs w:val="22"/>
        </w:rPr>
        <w:t xml:space="preserve"> factors for influence, and also the interaction of these factors to the</w:t>
      </w:r>
      <w:r w:rsidR="00932317">
        <w:rPr>
          <w:rFonts w:cs="Arial"/>
          <w:szCs w:val="22"/>
        </w:rPr>
        <w:t xml:space="preserve"> external</w:t>
      </w:r>
      <w:r w:rsidRPr="00DF086B">
        <w:rPr>
          <w:rFonts w:cs="Arial"/>
          <w:szCs w:val="22"/>
        </w:rPr>
        <w:t xml:space="preserve"> </w:t>
      </w:r>
      <w:r w:rsidR="00932317">
        <w:rPr>
          <w:rFonts w:cs="Arial"/>
          <w:szCs w:val="22"/>
        </w:rPr>
        <w:t>(m</w:t>
      </w:r>
      <w:r w:rsidRPr="00DF086B">
        <w:rPr>
          <w:rFonts w:cs="Arial"/>
          <w:szCs w:val="22"/>
        </w:rPr>
        <w:t>acro</w:t>
      </w:r>
      <w:r w:rsidR="00932317">
        <w:rPr>
          <w:rFonts w:cs="Arial"/>
          <w:szCs w:val="22"/>
        </w:rPr>
        <w:t>)</w:t>
      </w:r>
      <w:r w:rsidRPr="00DF086B">
        <w:rPr>
          <w:rFonts w:cs="Arial"/>
          <w:szCs w:val="22"/>
        </w:rPr>
        <w:t xml:space="preserve"> environment.  This will help in identifying </w:t>
      </w:r>
      <w:r w:rsidR="00932317">
        <w:rPr>
          <w:rFonts w:cs="Arial"/>
          <w:szCs w:val="22"/>
        </w:rPr>
        <w:t>exi</w:t>
      </w:r>
      <w:r w:rsidR="00AD17D4">
        <w:rPr>
          <w:rFonts w:cs="Arial"/>
          <w:szCs w:val="22"/>
        </w:rPr>
        <w:t xml:space="preserve">sting current and </w:t>
      </w:r>
      <w:r w:rsidRPr="00DF086B">
        <w:rPr>
          <w:rFonts w:cs="Arial"/>
          <w:szCs w:val="22"/>
        </w:rPr>
        <w:t>possible</w:t>
      </w:r>
      <w:r w:rsidR="00AD17D4">
        <w:rPr>
          <w:rFonts w:cs="Arial"/>
          <w:szCs w:val="22"/>
        </w:rPr>
        <w:t xml:space="preserve"> future</w:t>
      </w:r>
      <w:r w:rsidRPr="00DF086B">
        <w:rPr>
          <w:rFonts w:cs="Arial"/>
          <w:szCs w:val="22"/>
        </w:rPr>
        <w:t xml:space="preserve"> alliances </w:t>
      </w:r>
      <w:r w:rsidR="00AD17D4">
        <w:rPr>
          <w:rFonts w:cs="Arial"/>
          <w:szCs w:val="22"/>
        </w:rPr>
        <w:t>whilst serving a dual action through increasing the</w:t>
      </w:r>
      <w:r w:rsidRPr="00DF086B">
        <w:rPr>
          <w:rFonts w:cs="Arial"/>
          <w:szCs w:val="22"/>
        </w:rPr>
        <w:t xml:space="preserve"> support to reduce any chance of opposition</w:t>
      </w:r>
      <w:r w:rsidR="00AD17D4">
        <w:rPr>
          <w:rFonts w:cs="Arial"/>
          <w:szCs w:val="22"/>
        </w:rPr>
        <w:t xml:space="preserve"> to the </w:t>
      </w:r>
      <w:r w:rsidR="00625B86">
        <w:rPr>
          <w:rFonts w:cs="Arial"/>
          <w:szCs w:val="22"/>
        </w:rPr>
        <w:t>strategic planning and its implementation</w:t>
      </w:r>
      <w:r w:rsidRPr="00DF086B">
        <w:rPr>
          <w:rFonts w:cs="Arial"/>
          <w:szCs w:val="22"/>
        </w:rPr>
        <w:t xml:space="preserve"> </w:t>
      </w:r>
      <w:r w:rsidRPr="00DF086B">
        <w:rPr>
          <w:rFonts w:cs="Arial"/>
          <w:color w:val="000000"/>
          <w:szCs w:val="22"/>
          <w:shd w:val="clear" w:color="auto" w:fill="FFFFFF"/>
        </w:rPr>
        <w:t xml:space="preserve">(Walters and Chadwick, 2009). </w:t>
      </w:r>
    </w:p>
    <w:p w14:paraId="319A3C4A" w14:textId="12319CFC" w:rsidR="00DA793F" w:rsidRPr="00DF086B" w:rsidRDefault="009F529F" w:rsidP="00DF086B">
      <w:pPr>
        <w:rPr>
          <w:rFonts w:cs="Arial"/>
          <w:szCs w:val="22"/>
        </w:rPr>
      </w:pPr>
      <w:r w:rsidRPr="00DF086B">
        <w:rPr>
          <w:rFonts w:cs="Arial"/>
          <w:color w:val="000000"/>
          <w:szCs w:val="22"/>
          <w:shd w:val="clear" w:color="auto" w:fill="FFFFFF"/>
        </w:rPr>
        <w:t xml:space="preserve"> </w:t>
      </w:r>
    </w:p>
    <w:p w14:paraId="56426A56" w14:textId="452575AA" w:rsidR="00DA793F" w:rsidRPr="00DF086B" w:rsidRDefault="00DA793F" w:rsidP="00A94263">
      <w:pPr>
        <w:pStyle w:val="Heading2"/>
      </w:pPr>
      <w:bookmarkStart w:id="45" w:name="_Toc65523131"/>
      <w:r w:rsidRPr="00DF086B">
        <w:t>Assess</w:t>
      </w:r>
      <w:bookmarkEnd w:id="45"/>
      <w:r w:rsidR="00BE5663">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05079F0E" w14:textId="6C9936D6" w:rsidR="00DA793F" w:rsidRPr="00DF086B" w:rsidRDefault="00B819E5" w:rsidP="00DF086B">
      <w:pPr>
        <w:rPr>
          <w:rFonts w:cs="Arial"/>
          <w:color w:val="000000"/>
          <w:szCs w:val="22"/>
          <w:shd w:val="clear" w:color="auto" w:fill="FFFFFF"/>
        </w:rPr>
      </w:pPr>
      <w:r>
        <w:rPr>
          <w:rFonts w:cs="Arial"/>
          <w:szCs w:val="22"/>
        </w:rPr>
        <w:t>In order</w:t>
      </w:r>
      <w:r w:rsidR="009F529F" w:rsidRPr="00DF086B">
        <w:rPr>
          <w:rFonts w:cs="Arial"/>
          <w:szCs w:val="22"/>
        </w:rPr>
        <w:t xml:space="preserve"> to identify keyholders hav</w:t>
      </w:r>
      <w:r>
        <w:rPr>
          <w:rFonts w:cs="Arial"/>
          <w:szCs w:val="22"/>
        </w:rPr>
        <w:t>ing</w:t>
      </w:r>
      <w:r w:rsidR="009F529F" w:rsidRPr="00DF086B">
        <w:rPr>
          <w:rFonts w:cs="Arial"/>
          <w:szCs w:val="22"/>
        </w:rPr>
        <w:t xml:space="preserve"> the </w:t>
      </w:r>
      <w:r>
        <w:rPr>
          <w:rFonts w:cs="Arial"/>
          <w:szCs w:val="22"/>
        </w:rPr>
        <w:t>greatest</w:t>
      </w:r>
      <w:r w:rsidR="009F529F" w:rsidRPr="00DF086B">
        <w:rPr>
          <w:rFonts w:cs="Arial"/>
          <w:szCs w:val="22"/>
        </w:rPr>
        <w:t xml:space="preserve"> impact, the application of Mendelow’s</w:t>
      </w:r>
      <w:r w:rsidR="00863FC8">
        <w:rPr>
          <w:rFonts w:cs="Arial"/>
          <w:szCs w:val="22"/>
        </w:rPr>
        <w:t xml:space="preserve"> (1991)</w:t>
      </w:r>
      <w:r w:rsidR="009F529F" w:rsidRPr="00DF086B">
        <w:rPr>
          <w:rFonts w:cs="Arial"/>
          <w:szCs w:val="22"/>
        </w:rPr>
        <w:t xml:space="preserve"> </w:t>
      </w:r>
      <w:r w:rsidR="00863FC8">
        <w:rPr>
          <w:rFonts w:cs="Arial"/>
          <w:szCs w:val="22"/>
        </w:rPr>
        <w:t>i</w:t>
      </w:r>
      <w:r w:rsidR="009F529F" w:rsidRPr="00DF086B">
        <w:rPr>
          <w:rFonts w:cs="Arial"/>
          <w:szCs w:val="22"/>
        </w:rPr>
        <w:t>nterest/Influence quadrant</w:t>
      </w:r>
      <w:r w:rsidR="00EE7A59" w:rsidRPr="00DF086B">
        <w:rPr>
          <w:rFonts w:cs="Arial"/>
          <w:szCs w:val="22"/>
        </w:rPr>
        <w:t xml:space="preserve"> </w:t>
      </w:r>
      <w:r>
        <w:rPr>
          <w:rFonts w:cs="Arial"/>
          <w:szCs w:val="22"/>
        </w:rPr>
        <w:t xml:space="preserve">model </w:t>
      </w:r>
      <w:r w:rsidR="00EE7A59" w:rsidRPr="00DF086B">
        <w:rPr>
          <w:rFonts w:cs="Arial"/>
          <w:szCs w:val="22"/>
        </w:rPr>
        <w:t xml:space="preserve">was applied to </w:t>
      </w:r>
      <w:r w:rsidR="00932266" w:rsidRPr="00DF086B">
        <w:rPr>
          <w:rFonts w:cs="Arial"/>
          <w:szCs w:val="22"/>
        </w:rPr>
        <w:t>Broadleaf</w:t>
      </w:r>
      <w:r w:rsidR="009F529F" w:rsidRPr="00DF086B">
        <w:rPr>
          <w:rFonts w:cs="Arial"/>
          <w:szCs w:val="22"/>
        </w:rPr>
        <w:t xml:space="preserve"> </w:t>
      </w:r>
      <w:r w:rsidR="00EE7A59" w:rsidRPr="00DF086B">
        <w:rPr>
          <w:rFonts w:cs="Arial"/>
          <w:szCs w:val="22"/>
        </w:rPr>
        <w:t>(</w:t>
      </w:r>
      <w:r w:rsidR="009F529F" w:rsidRPr="00DF086B">
        <w:rPr>
          <w:rFonts w:cs="Arial"/>
          <w:szCs w:val="22"/>
        </w:rPr>
        <w:t>Appendix H</w:t>
      </w:r>
      <w:r w:rsidR="00EE7A59" w:rsidRPr="00DF086B">
        <w:rPr>
          <w:rFonts w:cs="Arial"/>
          <w:szCs w:val="22"/>
        </w:rPr>
        <w:t>) allowing visual identification in grid form, the stakeholders according to their interest in the business and also the potential for influencing outcomes of changes required.</w:t>
      </w:r>
      <w:r w:rsidR="009F529F" w:rsidRPr="00DF086B">
        <w:rPr>
          <w:rFonts w:cs="Arial"/>
          <w:szCs w:val="22"/>
        </w:rPr>
        <w:t xml:space="preserve">  </w:t>
      </w:r>
      <w:r w:rsidR="00EE7A59" w:rsidRPr="00DF086B">
        <w:rPr>
          <w:rFonts w:cs="Arial"/>
          <w:szCs w:val="22"/>
        </w:rPr>
        <w:t>The matrix allows focus on the position and identity of ‘Primary’, ‘Secondary’ and ‘</w:t>
      </w:r>
      <w:r w:rsidR="00512A03">
        <w:rPr>
          <w:rFonts w:cs="Arial"/>
          <w:szCs w:val="22"/>
        </w:rPr>
        <w:t>T</w:t>
      </w:r>
      <w:r w:rsidR="00EE7A59" w:rsidRPr="00DF086B">
        <w:rPr>
          <w:rFonts w:cs="Arial"/>
          <w:szCs w:val="22"/>
        </w:rPr>
        <w:t xml:space="preserve">ertiary’ </w:t>
      </w:r>
      <w:r w:rsidR="00512A03">
        <w:rPr>
          <w:rFonts w:cs="Arial"/>
          <w:szCs w:val="22"/>
        </w:rPr>
        <w:t>s</w:t>
      </w:r>
      <w:r w:rsidR="00EE7A59" w:rsidRPr="00DF086B">
        <w:rPr>
          <w:rFonts w:cs="Arial"/>
          <w:szCs w:val="22"/>
        </w:rPr>
        <w:t xml:space="preserve">takeholders.  The ‘Primary’ being the stakeholders with the highest score of both power and interest.  </w:t>
      </w:r>
      <w:r w:rsidR="00EE7A59" w:rsidRPr="00DF086B">
        <w:rPr>
          <w:rFonts w:cs="Arial"/>
          <w:color w:val="000000"/>
          <w:szCs w:val="22"/>
          <w:shd w:val="clear" w:color="auto" w:fill="FFFFFF"/>
        </w:rPr>
        <w:t xml:space="preserve">Identifying these will allow </w:t>
      </w:r>
      <w:r w:rsidR="00932266" w:rsidRPr="00DF086B">
        <w:rPr>
          <w:rFonts w:cs="Arial"/>
          <w:color w:val="000000"/>
          <w:szCs w:val="22"/>
          <w:shd w:val="clear" w:color="auto" w:fill="FFFFFF"/>
        </w:rPr>
        <w:t>Broadleaf</w:t>
      </w:r>
      <w:r w:rsidR="004A744A" w:rsidRPr="00DF086B">
        <w:rPr>
          <w:rFonts w:cs="Arial"/>
          <w:color w:val="000000"/>
          <w:szCs w:val="22"/>
          <w:shd w:val="clear" w:color="auto" w:fill="FFFFFF"/>
        </w:rPr>
        <w:t xml:space="preserve"> </w:t>
      </w:r>
      <w:r w:rsidR="00EE7A59" w:rsidRPr="00DF086B">
        <w:rPr>
          <w:rFonts w:cs="Arial"/>
          <w:color w:val="000000"/>
          <w:szCs w:val="22"/>
          <w:shd w:val="clear" w:color="auto" w:fill="FFFFFF"/>
        </w:rPr>
        <w:t xml:space="preserve">to create engagement strategies to adopt so as to meet their specific expectations.  This approach will be of key importance for the continued success of </w:t>
      </w:r>
      <w:r w:rsidR="00932266" w:rsidRPr="00DF086B">
        <w:rPr>
          <w:rFonts w:cs="Arial"/>
          <w:color w:val="000000"/>
          <w:szCs w:val="22"/>
          <w:shd w:val="clear" w:color="auto" w:fill="FFFFFF"/>
        </w:rPr>
        <w:t>Broadleaf</w:t>
      </w:r>
      <w:r w:rsidR="004A744A" w:rsidRPr="00DF086B">
        <w:rPr>
          <w:rFonts w:cs="Arial"/>
          <w:color w:val="000000"/>
          <w:szCs w:val="22"/>
          <w:shd w:val="clear" w:color="auto" w:fill="FFFFFF"/>
        </w:rPr>
        <w:t xml:space="preserve"> </w:t>
      </w:r>
      <w:r w:rsidR="00EE7A59" w:rsidRPr="00DF086B">
        <w:rPr>
          <w:rFonts w:cs="Arial"/>
          <w:color w:val="000000"/>
          <w:szCs w:val="22"/>
          <w:shd w:val="clear" w:color="auto" w:fill="FFFFFF"/>
        </w:rPr>
        <w:t>post epidemic.  However, Freeman &amp; Evan (1990) propose an argument against this, in their belief that all stakeholders should be treated with equality, that no special measures to key stake holders should be taken in their ‘Fiduciary Stakeholder Theory’.</w:t>
      </w:r>
    </w:p>
    <w:p w14:paraId="25AD5933" w14:textId="77777777" w:rsidR="00EE7A59" w:rsidRPr="00DF086B" w:rsidRDefault="00EE7A59" w:rsidP="00DF086B">
      <w:pPr>
        <w:rPr>
          <w:rFonts w:cs="Arial"/>
          <w:szCs w:val="22"/>
        </w:rPr>
      </w:pPr>
    </w:p>
    <w:p w14:paraId="6EE05F0E" w14:textId="0D191E8D" w:rsidR="00EE7A59" w:rsidRPr="00512A03" w:rsidRDefault="00EE7A59" w:rsidP="00DF086B">
      <w:pPr>
        <w:rPr>
          <w:rFonts w:cs="Arial"/>
          <w:color w:val="000000"/>
          <w:szCs w:val="22"/>
          <w:shd w:val="clear" w:color="auto" w:fill="FFFFFF"/>
        </w:rPr>
      </w:pPr>
      <w:r w:rsidRPr="00DF086B">
        <w:rPr>
          <w:rFonts w:cs="Arial"/>
          <w:color w:val="000000"/>
          <w:szCs w:val="22"/>
          <w:shd w:val="clear" w:color="auto" w:fill="FFFFFF"/>
        </w:rPr>
        <w:t xml:space="preserve">With this information a bespoke </w:t>
      </w:r>
      <w:r w:rsidR="00FB3504">
        <w:rPr>
          <w:rFonts w:cs="Arial"/>
          <w:color w:val="000000"/>
          <w:szCs w:val="22"/>
          <w:shd w:val="clear" w:color="auto" w:fill="FFFFFF"/>
        </w:rPr>
        <w:t>q</w:t>
      </w:r>
      <w:r w:rsidRPr="00DF086B">
        <w:rPr>
          <w:rFonts w:cs="Arial"/>
          <w:color w:val="000000"/>
          <w:szCs w:val="22"/>
          <w:shd w:val="clear" w:color="auto" w:fill="FFFFFF"/>
        </w:rPr>
        <w:t xml:space="preserve">uantitative research questionnaire </w:t>
      </w:r>
      <w:r w:rsidR="00F34D7C">
        <w:rPr>
          <w:rFonts w:cs="Arial"/>
          <w:color w:val="000000"/>
          <w:szCs w:val="22"/>
          <w:shd w:val="clear" w:color="auto" w:fill="FFFFFF"/>
        </w:rPr>
        <w:t>(</w:t>
      </w:r>
      <w:r w:rsidR="00F34D7C" w:rsidRPr="00DF086B">
        <w:rPr>
          <w:rFonts w:cs="Arial"/>
          <w:szCs w:val="22"/>
        </w:rPr>
        <w:t>Creswell</w:t>
      </w:r>
      <w:r w:rsidR="00F34D7C">
        <w:rPr>
          <w:rFonts w:cs="Arial"/>
          <w:szCs w:val="22"/>
        </w:rPr>
        <w:t>,</w:t>
      </w:r>
      <w:r w:rsidR="00F34D7C" w:rsidRPr="00DF086B">
        <w:rPr>
          <w:rFonts w:cs="Arial"/>
          <w:szCs w:val="22"/>
        </w:rPr>
        <w:t xml:space="preserve"> 1994) </w:t>
      </w:r>
      <w:r w:rsidRPr="00DF086B">
        <w:rPr>
          <w:rFonts w:cs="Arial"/>
          <w:color w:val="000000"/>
          <w:szCs w:val="22"/>
          <w:shd w:val="clear" w:color="auto" w:fill="FFFFFF"/>
        </w:rPr>
        <w:t xml:space="preserve">was created, to identify key components in the needs of the stakeholders (Appendix </w:t>
      </w:r>
      <w:r w:rsidR="00691F1C" w:rsidRPr="00DF086B">
        <w:rPr>
          <w:rFonts w:cs="Arial"/>
          <w:color w:val="000000"/>
          <w:szCs w:val="22"/>
          <w:shd w:val="clear" w:color="auto" w:fill="FFFFFF"/>
        </w:rPr>
        <w:t>I</w:t>
      </w:r>
      <w:r w:rsidRPr="00DF086B">
        <w:rPr>
          <w:rFonts w:cs="Arial"/>
          <w:color w:val="000000"/>
          <w:szCs w:val="22"/>
          <w:shd w:val="clear" w:color="auto" w:fill="FFFFFF"/>
        </w:rPr>
        <w:t>) including interest and importance.</w:t>
      </w:r>
      <w:r w:rsidR="00691F1C" w:rsidRPr="00DF086B">
        <w:rPr>
          <w:rFonts w:cs="Arial"/>
          <w:color w:val="000000"/>
          <w:szCs w:val="22"/>
          <w:shd w:val="clear" w:color="auto" w:fill="FFFFFF"/>
        </w:rPr>
        <w:t xml:space="preserve">  This questionnaire was introduced to a selection from each stakeholder category identified. </w:t>
      </w:r>
    </w:p>
    <w:p w14:paraId="33E49E63" w14:textId="77777777" w:rsidR="00F34D7C" w:rsidRDefault="00F34D7C" w:rsidP="00DF086B">
      <w:pPr>
        <w:rPr>
          <w:rFonts w:cs="Arial"/>
          <w:color w:val="000000"/>
          <w:szCs w:val="22"/>
          <w:shd w:val="clear" w:color="auto" w:fill="FFFFFF"/>
        </w:rPr>
      </w:pPr>
    </w:p>
    <w:p w14:paraId="0F127194" w14:textId="58A1CA20" w:rsidR="00691F1C" w:rsidRDefault="00691F1C" w:rsidP="00DF086B">
      <w:pPr>
        <w:rPr>
          <w:rFonts w:cs="Arial"/>
          <w:color w:val="000000"/>
          <w:szCs w:val="22"/>
          <w:shd w:val="clear" w:color="auto" w:fill="FFFFFF"/>
        </w:rPr>
      </w:pPr>
      <w:r w:rsidRPr="00DF086B">
        <w:rPr>
          <w:rFonts w:cs="Arial"/>
          <w:color w:val="000000"/>
          <w:szCs w:val="22"/>
          <w:shd w:val="clear" w:color="auto" w:fill="FFFFFF"/>
        </w:rPr>
        <w:t>The results are shown in Appendix J, along with graphical interpolation</w:t>
      </w:r>
      <w:r w:rsidR="00F34D7C">
        <w:rPr>
          <w:rFonts w:cs="Arial"/>
          <w:color w:val="000000"/>
          <w:szCs w:val="22"/>
          <w:shd w:val="clear" w:color="auto" w:fill="FFFFFF"/>
        </w:rPr>
        <w:t>s</w:t>
      </w:r>
      <w:r w:rsidRPr="00DF086B">
        <w:rPr>
          <w:rFonts w:cs="Arial"/>
          <w:color w:val="000000"/>
          <w:szCs w:val="22"/>
          <w:shd w:val="clear" w:color="auto" w:fill="FFFFFF"/>
        </w:rPr>
        <w:t xml:space="preserve"> in Appendix K.</w:t>
      </w:r>
    </w:p>
    <w:p w14:paraId="51D408F6" w14:textId="77777777" w:rsidR="00A94263" w:rsidRPr="00DF086B" w:rsidRDefault="00A94263" w:rsidP="00DF086B">
      <w:pPr>
        <w:rPr>
          <w:rFonts w:cs="Arial"/>
          <w:szCs w:val="22"/>
        </w:rPr>
      </w:pPr>
    </w:p>
    <w:p w14:paraId="3329C0D1" w14:textId="2A3A7C6F" w:rsidR="00DA793F" w:rsidRPr="00DF086B" w:rsidRDefault="00DA793F" w:rsidP="00A94263">
      <w:pPr>
        <w:pStyle w:val="Heading2"/>
      </w:pPr>
      <w:bookmarkStart w:id="46" w:name="_Toc65523132"/>
      <w:r w:rsidRPr="00DF086B">
        <w:t>Plan</w:t>
      </w:r>
      <w:bookmarkEnd w:id="46"/>
      <w:r w:rsidR="00BE5663">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52924C19" w14:textId="04987F54" w:rsidR="00C45D1B" w:rsidRPr="00DF086B" w:rsidRDefault="00C45D1B" w:rsidP="00DF086B">
      <w:pPr>
        <w:rPr>
          <w:rFonts w:cs="Arial"/>
          <w:szCs w:val="22"/>
        </w:rPr>
      </w:pPr>
      <w:r w:rsidRPr="00DF086B">
        <w:rPr>
          <w:rFonts w:cs="Arial"/>
          <w:szCs w:val="22"/>
        </w:rPr>
        <w:t>The next step will be to develop an approach for each stakeholder, avoid</w:t>
      </w:r>
      <w:r w:rsidR="00F34D7C">
        <w:rPr>
          <w:rFonts w:cs="Arial"/>
          <w:szCs w:val="22"/>
        </w:rPr>
        <w:t xml:space="preserve"> not only</w:t>
      </w:r>
      <w:r w:rsidRPr="00DF086B">
        <w:rPr>
          <w:rFonts w:cs="Arial"/>
          <w:szCs w:val="22"/>
        </w:rPr>
        <w:t xml:space="preserve"> the possibility of obstruction or noise, but to perhaps enable them to aid in </w:t>
      </w:r>
      <w:r w:rsidR="00F34D7C">
        <w:rPr>
          <w:rFonts w:cs="Arial"/>
          <w:szCs w:val="22"/>
        </w:rPr>
        <w:t xml:space="preserve">the </w:t>
      </w:r>
      <w:r w:rsidRPr="00DF086B">
        <w:rPr>
          <w:rFonts w:cs="Arial"/>
          <w:szCs w:val="22"/>
        </w:rPr>
        <w:t>project</w:t>
      </w:r>
      <w:r w:rsidR="00F34D7C">
        <w:rPr>
          <w:rFonts w:cs="Arial"/>
          <w:szCs w:val="22"/>
        </w:rPr>
        <w:t xml:space="preserve">, </w:t>
      </w:r>
      <w:r w:rsidR="003C2EF1">
        <w:rPr>
          <w:rFonts w:cs="Arial"/>
          <w:szCs w:val="22"/>
        </w:rPr>
        <w:t>encouraging stakeholders to be fully invested allies.</w:t>
      </w:r>
      <w:r w:rsidRPr="00DF086B">
        <w:rPr>
          <w:rFonts w:cs="Arial"/>
          <w:szCs w:val="22"/>
        </w:rPr>
        <w:t xml:space="preserve"> </w:t>
      </w:r>
    </w:p>
    <w:p w14:paraId="193362EC" w14:textId="22A24E54" w:rsidR="00DA793F" w:rsidRDefault="003C2EF1" w:rsidP="00DF086B">
      <w:pPr>
        <w:rPr>
          <w:rFonts w:cs="Arial"/>
          <w:szCs w:val="22"/>
        </w:rPr>
      </w:pPr>
      <w:r>
        <w:rPr>
          <w:rFonts w:cs="Arial"/>
          <w:szCs w:val="22"/>
        </w:rPr>
        <w:t>T</w:t>
      </w:r>
      <w:r w:rsidR="00C45D1B" w:rsidRPr="00DF086B">
        <w:rPr>
          <w:rFonts w:cs="Arial"/>
          <w:szCs w:val="22"/>
        </w:rPr>
        <w:t>he most suitable communication method</w:t>
      </w:r>
      <w:r>
        <w:rPr>
          <w:rFonts w:cs="Arial"/>
          <w:szCs w:val="22"/>
        </w:rPr>
        <w:t xml:space="preserve">s must be considered relevant and appropriate to significant </w:t>
      </w:r>
      <w:r w:rsidRPr="00DF086B">
        <w:rPr>
          <w:rFonts w:cs="Arial"/>
          <w:szCs w:val="22"/>
        </w:rPr>
        <w:t>stakeholder</w:t>
      </w:r>
      <w:r>
        <w:rPr>
          <w:rFonts w:cs="Arial"/>
          <w:szCs w:val="22"/>
        </w:rPr>
        <w:t xml:space="preserve"> alike and </w:t>
      </w:r>
      <w:r w:rsidR="00C45D1B" w:rsidRPr="00DF086B">
        <w:rPr>
          <w:rFonts w:cs="Arial"/>
          <w:szCs w:val="22"/>
        </w:rPr>
        <w:t>communicated in the Stakeholder Management Strategy</w:t>
      </w:r>
      <w:r>
        <w:rPr>
          <w:rFonts w:cs="Arial"/>
          <w:szCs w:val="22"/>
        </w:rPr>
        <w:t xml:space="preserve"> (Appendix M)</w:t>
      </w:r>
      <w:r w:rsidR="00C45D1B" w:rsidRPr="00DF086B">
        <w:rPr>
          <w:rFonts w:cs="Arial"/>
          <w:szCs w:val="22"/>
        </w:rPr>
        <w:t>.</w:t>
      </w:r>
    </w:p>
    <w:p w14:paraId="47A3C2E8" w14:textId="77777777" w:rsidR="00A94263" w:rsidRPr="00DF086B" w:rsidRDefault="00A94263" w:rsidP="00DF086B">
      <w:pPr>
        <w:rPr>
          <w:rFonts w:cs="Arial"/>
          <w:szCs w:val="22"/>
        </w:rPr>
      </w:pPr>
    </w:p>
    <w:p w14:paraId="7E5C7D53" w14:textId="470B4631" w:rsidR="00DA793F" w:rsidRPr="00DF086B" w:rsidRDefault="00DA793F" w:rsidP="00A94263">
      <w:pPr>
        <w:pStyle w:val="Heading2"/>
      </w:pPr>
      <w:bookmarkStart w:id="47" w:name="_Toc65523133"/>
      <w:r w:rsidRPr="00DF086B">
        <w:t>Execute</w:t>
      </w:r>
      <w:bookmarkEnd w:id="47"/>
      <w:r w:rsidR="00BE5663">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6366AA9C" w14:textId="2FC29B2C" w:rsidR="00DA793F" w:rsidRDefault="00C45D1B" w:rsidP="00DF086B">
      <w:pPr>
        <w:rPr>
          <w:rFonts w:cs="Arial"/>
          <w:szCs w:val="22"/>
        </w:rPr>
      </w:pPr>
      <w:r w:rsidRPr="00DF086B">
        <w:rPr>
          <w:rFonts w:cs="Arial"/>
          <w:szCs w:val="22"/>
        </w:rPr>
        <w:t>With a plan firmly in place, it will need to be executed efficiently.  Continued assessment will be required so as to assess the success of the plan.  Broadleaf will consider changing</w:t>
      </w:r>
      <w:r w:rsidR="008E6E4C" w:rsidRPr="00DF086B">
        <w:rPr>
          <w:rFonts w:cs="Arial"/>
          <w:szCs w:val="22"/>
        </w:rPr>
        <w:t xml:space="preserve"> the approach should it be deemed ineffective</w:t>
      </w:r>
      <w:r w:rsidR="00817783">
        <w:rPr>
          <w:rFonts w:cs="Arial"/>
          <w:szCs w:val="22"/>
        </w:rPr>
        <w:t>, purely based on critical analysis of evolving circumstances</w:t>
      </w:r>
      <w:r w:rsidR="008E6E4C" w:rsidRPr="00DF086B">
        <w:rPr>
          <w:rFonts w:cs="Arial"/>
          <w:szCs w:val="22"/>
        </w:rPr>
        <w:t>.</w:t>
      </w:r>
      <w:r w:rsidRPr="00DF086B">
        <w:rPr>
          <w:rFonts w:cs="Arial"/>
          <w:szCs w:val="22"/>
        </w:rPr>
        <w:t xml:space="preserve"> </w:t>
      </w:r>
    </w:p>
    <w:p w14:paraId="57C7AF70" w14:textId="77777777" w:rsidR="00A94263" w:rsidRPr="00DF086B" w:rsidRDefault="00A94263" w:rsidP="00DF086B">
      <w:pPr>
        <w:rPr>
          <w:rFonts w:cs="Arial"/>
          <w:szCs w:val="22"/>
        </w:rPr>
      </w:pPr>
    </w:p>
    <w:p w14:paraId="200951F4" w14:textId="251E4C63" w:rsidR="00DA793F" w:rsidRPr="00DF086B" w:rsidRDefault="00DA793F" w:rsidP="00A94263">
      <w:pPr>
        <w:pStyle w:val="Heading2"/>
      </w:pPr>
      <w:bookmarkStart w:id="48" w:name="_Toc65523134"/>
      <w:r w:rsidRPr="00DF086B">
        <w:t>Reassess/Re-Plan</w:t>
      </w:r>
      <w:bookmarkEnd w:id="48"/>
      <w:r w:rsidR="00BE5663">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735844FC" w14:textId="66A3097B" w:rsidR="00604389" w:rsidRDefault="00A17B7C" w:rsidP="00604389">
      <w:pPr>
        <w:rPr>
          <w:rFonts w:cs="Arial"/>
          <w:szCs w:val="22"/>
        </w:rPr>
      </w:pPr>
      <w:r w:rsidRPr="00DF086B">
        <w:rPr>
          <w:rFonts w:cs="Arial"/>
          <w:szCs w:val="22"/>
        </w:rPr>
        <w:t xml:space="preserve">Once a plan has been executed, constant reassessments of efficacy should also be </w:t>
      </w:r>
      <w:r w:rsidR="0064306B" w:rsidRPr="00DF086B">
        <w:rPr>
          <w:rFonts w:cs="Arial"/>
          <w:szCs w:val="22"/>
        </w:rPr>
        <w:t>planned,</w:t>
      </w:r>
      <w:r w:rsidRPr="00DF086B">
        <w:rPr>
          <w:rFonts w:cs="Arial"/>
          <w:szCs w:val="22"/>
        </w:rPr>
        <w:t xml:space="preserve"> and any changes required should be completed.  Reassessment of stakeholder attitude and position in the power/interest grid should also be completed, and new approaches implemented</w:t>
      </w:r>
      <w:r w:rsidR="00DA793F" w:rsidRPr="00DF086B">
        <w:rPr>
          <w:rFonts w:cs="Arial"/>
          <w:szCs w:val="22"/>
        </w:rPr>
        <w:t>.</w:t>
      </w:r>
    </w:p>
    <w:p w14:paraId="4A46613B" w14:textId="77777777" w:rsidR="00604389" w:rsidRPr="00604389" w:rsidRDefault="00604389" w:rsidP="00604389">
      <w:pPr>
        <w:rPr>
          <w:rFonts w:cs="Arial"/>
          <w:szCs w:val="22"/>
        </w:rPr>
      </w:pPr>
    </w:p>
    <w:p w14:paraId="5FE38972" w14:textId="07339465" w:rsidR="00C052F5" w:rsidRPr="00DF086B" w:rsidRDefault="005A05BA" w:rsidP="00604389">
      <w:pPr>
        <w:pStyle w:val="Heading1"/>
      </w:pPr>
      <w:bookmarkStart w:id="49" w:name="_Toc65523135"/>
      <w:r w:rsidRPr="00DF086B">
        <w:t>Validating</w:t>
      </w:r>
      <w:r w:rsidR="00506A1E" w:rsidRPr="00DF086B">
        <w:t xml:space="preserve"> the</w:t>
      </w:r>
      <w:r w:rsidR="00BA0312" w:rsidRPr="00DF086B">
        <w:t xml:space="preserve"> Strategic Management </w:t>
      </w:r>
      <w:r w:rsidR="00E81DC0" w:rsidRPr="00DF086B">
        <w:t>Plan</w:t>
      </w:r>
      <w:bookmarkEnd w:id="49"/>
      <w:r w:rsidR="00BE5663">
        <w:t xml:space="preserve">. </w:t>
      </w:r>
      <w:r w:rsidR="00BE5663" w:rsidRPr="004A3FF1">
        <w:rPr>
          <w:rFonts w:cs="Arial"/>
          <w:color w:val="FF0000"/>
          <w:szCs w:val="22"/>
        </w:rPr>
        <w:t xml:space="preserve">[HEADING </w:t>
      </w:r>
      <w:r w:rsidR="00BE5663">
        <w:rPr>
          <w:rFonts w:cs="Arial"/>
          <w:color w:val="FF0000"/>
          <w:szCs w:val="22"/>
        </w:rPr>
        <w:t>1</w:t>
      </w:r>
      <w:r w:rsidR="00BE5663" w:rsidRPr="004A3FF1">
        <w:rPr>
          <w:rFonts w:cs="Arial"/>
          <w:color w:val="FF0000"/>
          <w:szCs w:val="22"/>
        </w:rPr>
        <w:t>]</w:t>
      </w:r>
      <w:r w:rsidR="00E81DC0" w:rsidRPr="00DF086B">
        <w:t xml:space="preserve"> </w:t>
      </w:r>
    </w:p>
    <w:p w14:paraId="5A39263C" w14:textId="22C6A06A" w:rsidR="00E1462B" w:rsidRDefault="00A17B7C" w:rsidP="00DF086B">
      <w:pPr>
        <w:rPr>
          <w:rStyle w:val="normaltextrun"/>
          <w:rFonts w:cs="Arial"/>
          <w:color w:val="000000"/>
          <w:szCs w:val="22"/>
        </w:rPr>
      </w:pPr>
      <w:r w:rsidRPr="00DF086B">
        <w:rPr>
          <w:rStyle w:val="normaltextrun"/>
          <w:rFonts w:cs="Arial"/>
          <w:color w:val="000000"/>
          <w:szCs w:val="22"/>
        </w:rPr>
        <w:t>To</w:t>
      </w:r>
      <w:r w:rsidR="005A05BA" w:rsidRPr="00DF086B">
        <w:rPr>
          <w:rStyle w:val="normaltextrun"/>
          <w:rFonts w:cs="Arial"/>
          <w:color w:val="000000"/>
          <w:szCs w:val="22"/>
        </w:rPr>
        <w:t xml:space="preserve"> </w:t>
      </w:r>
      <w:r w:rsidRPr="00DF086B">
        <w:rPr>
          <w:rStyle w:val="normaltextrun"/>
          <w:rFonts w:cs="Arial"/>
          <w:color w:val="000000"/>
          <w:szCs w:val="22"/>
        </w:rPr>
        <w:t xml:space="preserve">judge </w:t>
      </w:r>
      <w:r w:rsidR="0064306B" w:rsidRPr="00DF086B">
        <w:rPr>
          <w:rStyle w:val="normaltextrun"/>
          <w:rFonts w:cs="Arial"/>
          <w:color w:val="000000"/>
          <w:szCs w:val="22"/>
        </w:rPr>
        <w:t>if the</w:t>
      </w:r>
      <w:r w:rsidR="00010D6E" w:rsidRPr="00DF086B">
        <w:rPr>
          <w:rStyle w:val="normaltextrun"/>
          <w:rFonts w:cs="Arial"/>
          <w:color w:val="000000"/>
          <w:szCs w:val="22"/>
        </w:rPr>
        <w:t xml:space="preserve"> strategic management plan</w:t>
      </w:r>
      <w:r w:rsidR="00E1462B" w:rsidRPr="00DF086B">
        <w:rPr>
          <w:rStyle w:val="normaltextrun"/>
          <w:rFonts w:cs="Arial"/>
          <w:color w:val="000000"/>
          <w:szCs w:val="22"/>
        </w:rPr>
        <w:t xml:space="preserve"> </w:t>
      </w:r>
      <w:r w:rsidR="00817783">
        <w:rPr>
          <w:rStyle w:val="normaltextrun"/>
          <w:rFonts w:cs="Arial"/>
          <w:color w:val="000000"/>
          <w:szCs w:val="22"/>
        </w:rPr>
        <w:t>(A</w:t>
      </w:r>
      <w:r w:rsidR="00E1462B" w:rsidRPr="00DF086B">
        <w:rPr>
          <w:rStyle w:val="normaltextrun"/>
          <w:rFonts w:cs="Arial"/>
          <w:color w:val="000000"/>
          <w:szCs w:val="22"/>
        </w:rPr>
        <w:t>ppendix M</w:t>
      </w:r>
      <w:r w:rsidR="00817783">
        <w:rPr>
          <w:rStyle w:val="normaltextrun"/>
          <w:rFonts w:cs="Arial"/>
          <w:color w:val="000000"/>
          <w:szCs w:val="22"/>
        </w:rPr>
        <w:t>)</w:t>
      </w:r>
      <w:r w:rsidR="00010D6E" w:rsidRPr="00DF086B">
        <w:rPr>
          <w:rStyle w:val="normaltextrun"/>
          <w:rFonts w:cs="Arial"/>
          <w:color w:val="000000"/>
          <w:szCs w:val="22"/>
        </w:rPr>
        <w:t xml:space="preserve"> has been implemented successfully </w:t>
      </w:r>
      <w:r w:rsidR="0064306B" w:rsidRPr="00DF086B">
        <w:rPr>
          <w:rStyle w:val="normaltextrun"/>
          <w:rFonts w:cs="Arial"/>
          <w:color w:val="000000"/>
          <w:szCs w:val="22"/>
        </w:rPr>
        <w:t xml:space="preserve">Broadleaf </w:t>
      </w:r>
      <w:r w:rsidR="00817783">
        <w:rPr>
          <w:rStyle w:val="normaltextrun"/>
          <w:rFonts w:cs="Arial"/>
          <w:color w:val="000000"/>
          <w:szCs w:val="22"/>
        </w:rPr>
        <w:t>will</w:t>
      </w:r>
      <w:r w:rsidR="00010D6E" w:rsidRPr="00DF086B">
        <w:rPr>
          <w:rStyle w:val="normaltextrun"/>
          <w:rFonts w:cs="Arial"/>
          <w:color w:val="000000"/>
          <w:szCs w:val="22"/>
        </w:rPr>
        <w:t xml:space="preserve"> </w:t>
      </w:r>
      <w:r w:rsidR="00571C71" w:rsidRPr="00DF086B">
        <w:rPr>
          <w:rStyle w:val="normaltextrun"/>
          <w:rFonts w:cs="Arial"/>
          <w:color w:val="000000"/>
          <w:szCs w:val="22"/>
        </w:rPr>
        <w:t xml:space="preserve">identify specific criteria, metrics, </w:t>
      </w:r>
      <w:r w:rsidR="00F9741B" w:rsidRPr="00DF086B">
        <w:rPr>
          <w:rStyle w:val="normaltextrun"/>
          <w:rFonts w:cs="Arial"/>
          <w:color w:val="000000"/>
          <w:szCs w:val="22"/>
        </w:rPr>
        <w:t>milestones,</w:t>
      </w:r>
      <w:r w:rsidR="00571C71" w:rsidRPr="00DF086B">
        <w:rPr>
          <w:rStyle w:val="normaltextrun"/>
          <w:rFonts w:cs="Arial"/>
          <w:color w:val="000000"/>
          <w:szCs w:val="22"/>
        </w:rPr>
        <w:t xml:space="preserve"> and achievements</w:t>
      </w:r>
      <w:r w:rsidR="007F6A81" w:rsidRPr="00DF086B">
        <w:rPr>
          <w:rStyle w:val="normaltextrun"/>
          <w:rFonts w:cs="Arial"/>
          <w:color w:val="000000"/>
          <w:szCs w:val="22"/>
        </w:rPr>
        <w:t xml:space="preserve"> to be</w:t>
      </w:r>
      <w:r w:rsidR="00571C71" w:rsidRPr="00DF086B">
        <w:rPr>
          <w:rStyle w:val="normaltextrun"/>
          <w:rFonts w:cs="Arial"/>
          <w:color w:val="000000"/>
          <w:szCs w:val="22"/>
        </w:rPr>
        <w:t xml:space="preserve"> </w:t>
      </w:r>
      <w:r w:rsidR="007F6A81" w:rsidRPr="00DF086B">
        <w:rPr>
          <w:rStyle w:val="normaltextrun"/>
          <w:rFonts w:cs="Arial"/>
          <w:color w:val="000000"/>
          <w:szCs w:val="22"/>
        </w:rPr>
        <w:t>fulfilled</w:t>
      </w:r>
      <w:r w:rsidR="00571C71" w:rsidRPr="00DF086B">
        <w:rPr>
          <w:rStyle w:val="normaltextrun"/>
          <w:rFonts w:cs="Arial"/>
          <w:color w:val="000000"/>
          <w:szCs w:val="22"/>
        </w:rPr>
        <w:t>.</w:t>
      </w:r>
      <w:r w:rsidR="00817783">
        <w:rPr>
          <w:rStyle w:val="normaltextrun"/>
          <w:rFonts w:cs="Arial"/>
          <w:color w:val="000000"/>
          <w:szCs w:val="22"/>
        </w:rPr>
        <w:t xml:space="preserve"> Although implementation of the strategic management plan under such volatile circumstances may seem folly, it is essential the company </w:t>
      </w:r>
      <w:r w:rsidR="00E87C4A">
        <w:rPr>
          <w:rStyle w:val="normaltextrun"/>
          <w:rFonts w:cs="Arial"/>
          <w:color w:val="000000"/>
          <w:szCs w:val="22"/>
        </w:rPr>
        <w:t xml:space="preserve">evolves and develops its business model in order to not only survive but also </w:t>
      </w:r>
      <w:r w:rsidR="00577B3E">
        <w:rPr>
          <w:rStyle w:val="normaltextrun"/>
          <w:rFonts w:cs="Arial"/>
          <w:color w:val="000000"/>
          <w:szCs w:val="22"/>
        </w:rPr>
        <w:t xml:space="preserve">consolidate and grow. To ensure this a constant review and </w:t>
      </w:r>
      <w:r w:rsidR="007364FC">
        <w:rPr>
          <w:rStyle w:val="normaltextrun"/>
          <w:rFonts w:cs="Arial"/>
          <w:color w:val="000000"/>
          <w:szCs w:val="22"/>
        </w:rPr>
        <w:t>adaptation of the strategic management plan is required through the following criteria.</w:t>
      </w:r>
    </w:p>
    <w:p w14:paraId="3904CC3D" w14:textId="081C0FD0" w:rsidR="00BE5663" w:rsidRDefault="00BE5663" w:rsidP="00DF086B">
      <w:pPr>
        <w:rPr>
          <w:rStyle w:val="normaltextrun"/>
          <w:rFonts w:cs="Arial"/>
          <w:color w:val="000000"/>
          <w:szCs w:val="22"/>
        </w:rPr>
      </w:pPr>
    </w:p>
    <w:p w14:paraId="37975543" w14:textId="43B8B4E1" w:rsidR="00BE5663" w:rsidRPr="00DF086B" w:rsidRDefault="00BE5663" w:rsidP="00BE5663">
      <w:pPr>
        <w:pStyle w:val="Heading2"/>
        <w:rPr>
          <w:rStyle w:val="normaltextrun"/>
          <w:rFonts w:cs="Arial"/>
          <w:color w:val="000000"/>
          <w:szCs w:val="22"/>
        </w:rPr>
      </w:pPr>
      <w:r>
        <w:rPr>
          <w:rStyle w:val="normaltextrun"/>
          <w:rFonts w:cs="Arial"/>
          <w:color w:val="000000"/>
          <w:szCs w:val="22"/>
        </w:rPr>
        <w:t xml:space="preserve">Measure of Success </w:t>
      </w:r>
      <w:r w:rsidRPr="004A3FF1">
        <w:rPr>
          <w:color w:val="FF0000"/>
        </w:rPr>
        <w:t xml:space="preserve">[HEADING </w:t>
      </w:r>
      <w:r>
        <w:rPr>
          <w:color w:val="FF0000"/>
        </w:rPr>
        <w:t>2</w:t>
      </w:r>
      <w:r w:rsidRPr="004A3FF1">
        <w:rPr>
          <w:color w:val="FF0000"/>
        </w:rPr>
        <w:t>]</w:t>
      </w:r>
    </w:p>
    <w:p w14:paraId="6F90ED48" w14:textId="38C5EE6F" w:rsidR="005F1814" w:rsidRPr="00DF086B" w:rsidRDefault="005F1814" w:rsidP="00DF086B">
      <w:pPr>
        <w:rPr>
          <w:rStyle w:val="normaltextrun"/>
          <w:rFonts w:cs="Arial"/>
          <w:color w:val="000000"/>
          <w:szCs w:val="22"/>
        </w:rPr>
      </w:pPr>
      <w:r w:rsidRPr="00DF086B">
        <w:rPr>
          <w:rStyle w:val="normaltextrun"/>
          <w:rFonts w:cs="Arial"/>
          <w:color w:val="000000"/>
          <w:szCs w:val="22"/>
        </w:rPr>
        <w:t xml:space="preserve">Benchmarks set by the </w:t>
      </w:r>
      <w:r w:rsidR="007364FC">
        <w:rPr>
          <w:rStyle w:val="normaltextrun"/>
          <w:rFonts w:cs="Arial"/>
          <w:color w:val="000000"/>
          <w:szCs w:val="22"/>
        </w:rPr>
        <w:t>s</w:t>
      </w:r>
      <w:r w:rsidRPr="00DF086B">
        <w:rPr>
          <w:rStyle w:val="normaltextrun"/>
          <w:rFonts w:cs="Arial"/>
          <w:color w:val="000000"/>
          <w:szCs w:val="22"/>
        </w:rPr>
        <w:t xml:space="preserve">trategy </w:t>
      </w:r>
      <w:r w:rsidR="007364FC">
        <w:rPr>
          <w:rStyle w:val="normaltextrun"/>
          <w:rFonts w:cs="Arial"/>
          <w:color w:val="000000"/>
          <w:szCs w:val="22"/>
        </w:rPr>
        <w:t>s</w:t>
      </w:r>
      <w:r w:rsidRPr="00DF086B">
        <w:rPr>
          <w:rStyle w:val="normaltextrun"/>
          <w:rFonts w:cs="Arial"/>
          <w:color w:val="000000"/>
          <w:szCs w:val="22"/>
        </w:rPr>
        <w:t xml:space="preserve">ponsor and approved by </w:t>
      </w:r>
      <w:r w:rsidR="007F6A81" w:rsidRPr="00DF086B">
        <w:rPr>
          <w:rStyle w:val="normaltextrun"/>
          <w:rFonts w:cs="Arial"/>
          <w:color w:val="000000"/>
          <w:szCs w:val="22"/>
        </w:rPr>
        <w:t xml:space="preserve">management and team leaders within </w:t>
      </w:r>
      <w:r w:rsidR="0064306B" w:rsidRPr="00DF086B">
        <w:rPr>
          <w:rStyle w:val="normaltextrun"/>
          <w:rFonts w:cs="Arial"/>
          <w:color w:val="000000"/>
          <w:szCs w:val="22"/>
        </w:rPr>
        <w:t>Broadleaf in</w:t>
      </w:r>
      <w:r w:rsidRPr="00DF086B">
        <w:rPr>
          <w:rStyle w:val="normaltextrun"/>
          <w:rFonts w:cs="Arial"/>
          <w:color w:val="000000"/>
          <w:szCs w:val="22"/>
        </w:rPr>
        <w:t xml:space="preserve"> order to evaluate if the</w:t>
      </w:r>
      <w:r w:rsidR="007F6A81" w:rsidRPr="00DF086B">
        <w:rPr>
          <w:rStyle w:val="normaltextrun"/>
          <w:rFonts w:cs="Arial"/>
          <w:color w:val="000000"/>
          <w:szCs w:val="22"/>
        </w:rPr>
        <w:t xml:space="preserve"> </w:t>
      </w:r>
      <w:r w:rsidRPr="00DF086B">
        <w:rPr>
          <w:rStyle w:val="normaltextrun"/>
          <w:rFonts w:cs="Arial"/>
          <w:color w:val="000000"/>
          <w:szCs w:val="22"/>
        </w:rPr>
        <w:t xml:space="preserve">strategy is successful.  </w:t>
      </w:r>
      <w:r w:rsidR="0064306B" w:rsidRPr="00DF086B">
        <w:rPr>
          <w:rStyle w:val="normaltextrun"/>
          <w:rFonts w:cs="Arial"/>
          <w:color w:val="000000"/>
          <w:szCs w:val="22"/>
        </w:rPr>
        <w:t>Broadleaf should</w:t>
      </w:r>
      <w:r w:rsidR="007F6A81" w:rsidRPr="00DF086B">
        <w:rPr>
          <w:rStyle w:val="normaltextrun"/>
          <w:rFonts w:cs="Arial"/>
          <w:color w:val="000000"/>
          <w:szCs w:val="22"/>
        </w:rPr>
        <w:t xml:space="preserve"> </w:t>
      </w:r>
      <w:r w:rsidR="00506A1E" w:rsidRPr="00DF086B">
        <w:rPr>
          <w:rStyle w:val="normaltextrun"/>
          <w:rFonts w:cs="Arial"/>
          <w:color w:val="000000"/>
          <w:szCs w:val="22"/>
        </w:rPr>
        <w:t>consider:</w:t>
      </w:r>
    </w:p>
    <w:p w14:paraId="288E04F5" w14:textId="77777777" w:rsidR="007F6A81" w:rsidRPr="00DF086B" w:rsidRDefault="007F6A81" w:rsidP="00DF086B">
      <w:pPr>
        <w:rPr>
          <w:rStyle w:val="normaltextrun"/>
          <w:rFonts w:cs="Arial"/>
          <w:color w:val="000000"/>
          <w:szCs w:val="22"/>
        </w:rPr>
      </w:pPr>
    </w:p>
    <w:p w14:paraId="557738FD" w14:textId="0F3FF524" w:rsidR="007F6A81" w:rsidRPr="00DF086B" w:rsidRDefault="007F6A81" w:rsidP="00CF3861">
      <w:pPr>
        <w:pStyle w:val="ListParagraph"/>
        <w:numPr>
          <w:ilvl w:val="0"/>
          <w:numId w:val="2"/>
        </w:numPr>
        <w:rPr>
          <w:rStyle w:val="normaltextrun"/>
          <w:rFonts w:cs="Arial"/>
          <w:color w:val="000000"/>
          <w:szCs w:val="22"/>
        </w:rPr>
      </w:pPr>
      <w:r w:rsidRPr="00DF086B">
        <w:rPr>
          <w:rStyle w:val="normaltextrun"/>
          <w:rFonts w:cs="Arial"/>
          <w:color w:val="000000"/>
          <w:szCs w:val="22"/>
        </w:rPr>
        <w:t>Monitoring financial statements</w:t>
      </w:r>
    </w:p>
    <w:p w14:paraId="23AC289E" w14:textId="2FE71D2D" w:rsidR="007F6A81" w:rsidRPr="00DF086B" w:rsidRDefault="007F6A81" w:rsidP="00CF3861">
      <w:pPr>
        <w:pStyle w:val="ListParagraph"/>
        <w:numPr>
          <w:ilvl w:val="0"/>
          <w:numId w:val="2"/>
        </w:numPr>
        <w:rPr>
          <w:rStyle w:val="normaltextrun"/>
          <w:rFonts w:cs="Arial"/>
          <w:color w:val="000000"/>
          <w:szCs w:val="22"/>
        </w:rPr>
      </w:pPr>
      <w:r w:rsidRPr="00DF086B">
        <w:rPr>
          <w:rStyle w:val="normaltextrun"/>
          <w:rFonts w:cs="Arial"/>
          <w:color w:val="000000"/>
          <w:szCs w:val="22"/>
        </w:rPr>
        <w:t>Check Customer Satisfaction</w:t>
      </w:r>
    </w:p>
    <w:p w14:paraId="50571845" w14:textId="746E9E4E" w:rsidR="007F6A81" w:rsidRPr="00DF086B" w:rsidRDefault="007F6A81" w:rsidP="00CF3861">
      <w:pPr>
        <w:pStyle w:val="ListParagraph"/>
        <w:numPr>
          <w:ilvl w:val="0"/>
          <w:numId w:val="2"/>
        </w:numPr>
        <w:rPr>
          <w:rStyle w:val="normaltextrun"/>
          <w:rFonts w:cs="Arial"/>
          <w:color w:val="000000"/>
          <w:szCs w:val="22"/>
        </w:rPr>
      </w:pPr>
      <w:r w:rsidRPr="00DF086B">
        <w:rPr>
          <w:rStyle w:val="normaltextrun"/>
          <w:rFonts w:cs="Arial"/>
          <w:color w:val="000000"/>
          <w:szCs w:val="22"/>
        </w:rPr>
        <w:t>Average quantity of new customers per month</w:t>
      </w:r>
    </w:p>
    <w:p w14:paraId="52BBFA37" w14:textId="40AB92F2" w:rsidR="007F6A81" w:rsidRPr="00DF086B" w:rsidRDefault="007F6A81" w:rsidP="00CF3861">
      <w:pPr>
        <w:pStyle w:val="ListParagraph"/>
        <w:numPr>
          <w:ilvl w:val="0"/>
          <w:numId w:val="2"/>
        </w:numPr>
        <w:rPr>
          <w:rStyle w:val="normaltextrun"/>
          <w:rFonts w:cs="Arial"/>
          <w:color w:val="000000"/>
          <w:szCs w:val="22"/>
        </w:rPr>
      </w:pPr>
      <w:r w:rsidRPr="00DF086B">
        <w:rPr>
          <w:rStyle w:val="normaltextrun"/>
          <w:rFonts w:cs="Arial"/>
          <w:color w:val="000000"/>
          <w:szCs w:val="22"/>
        </w:rPr>
        <w:t xml:space="preserve">Conduct regular performance reviews with </w:t>
      </w:r>
      <w:r w:rsidR="0064306B" w:rsidRPr="00DF086B">
        <w:rPr>
          <w:rStyle w:val="normaltextrun"/>
          <w:rFonts w:cs="Arial"/>
          <w:color w:val="000000"/>
          <w:szCs w:val="22"/>
        </w:rPr>
        <w:t>Broadleaf staff</w:t>
      </w:r>
      <w:r w:rsidRPr="00DF086B">
        <w:rPr>
          <w:rStyle w:val="normaltextrun"/>
          <w:rFonts w:cs="Arial"/>
          <w:color w:val="000000"/>
          <w:szCs w:val="22"/>
        </w:rPr>
        <w:t xml:space="preserve"> </w:t>
      </w:r>
    </w:p>
    <w:p w14:paraId="13C722E3" w14:textId="38749202" w:rsidR="00BE5663" w:rsidRDefault="007F6A81" w:rsidP="00BE5663">
      <w:pPr>
        <w:pStyle w:val="ListParagraph"/>
        <w:numPr>
          <w:ilvl w:val="0"/>
          <w:numId w:val="2"/>
        </w:numPr>
        <w:rPr>
          <w:rStyle w:val="normaltextrun"/>
          <w:rFonts w:cs="Arial"/>
          <w:color w:val="000000"/>
          <w:szCs w:val="22"/>
        </w:rPr>
      </w:pPr>
      <w:r w:rsidRPr="00DF086B">
        <w:rPr>
          <w:rStyle w:val="normaltextrun"/>
          <w:rFonts w:cs="Arial"/>
          <w:color w:val="000000"/>
          <w:szCs w:val="22"/>
        </w:rPr>
        <w:t xml:space="preserve">Monitor </w:t>
      </w:r>
      <w:r w:rsidR="0064306B" w:rsidRPr="00DF086B">
        <w:rPr>
          <w:rStyle w:val="normaltextrun"/>
          <w:rFonts w:cs="Arial"/>
          <w:color w:val="000000"/>
          <w:szCs w:val="22"/>
        </w:rPr>
        <w:t>marketplace</w:t>
      </w:r>
      <w:r w:rsidRPr="00DF086B">
        <w:rPr>
          <w:rStyle w:val="normaltextrun"/>
          <w:rFonts w:cs="Arial"/>
          <w:color w:val="000000"/>
          <w:szCs w:val="22"/>
        </w:rPr>
        <w:t xml:space="preserve"> for trends in order to stay current</w:t>
      </w:r>
      <w:bookmarkStart w:id="50" w:name="_Toc65523137"/>
    </w:p>
    <w:p w14:paraId="6B122ACB" w14:textId="1E9C3C8B" w:rsidR="00BE5663" w:rsidRDefault="00BE5663" w:rsidP="00BE5663">
      <w:pPr>
        <w:rPr>
          <w:rStyle w:val="normaltextrun"/>
          <w:rFonts w:cs="Arial"/>
          <w:color w:val="000000"/>
          <w:szCs w:val="22"/>
        </w:rPr>
      </w:pPr>
    </w:p>
    <w:p w14:paraId="6ACB6281" w14:textId="58B782AF" w:rsidR="00BE5663" w:rsidRPr="00BE5663" w:rsidRDefault="00BE5663" w:rsidP="00BE5663">
      <w:pPr>
        <w:pStyle w:val="Heading2"/>
        <w:rPr>
          <w:rStyle w:val="normaltextrun"/>
          <w:rFonts w:cs="Arial"/>
          <w:color w:val="000000"/>
          <w:szCs w:val="22"/>
        </w:rPr>
      </w:pPr>
      <w:r>
        <w:rPr>
          <w:rStyle w:val="normaltextrun"/>
          <w:rFonts w:cs="Arial"/>
          <w:color w:val="000000"/>
          <w:szCs w:val="22"/>
        </w:rPr>
        <w:lastRenderedPageBreak/>
        <w:t xml:space="preserve">Sustainable Growth </w:t>
      </w:r>
      <w:r w:rsidRPr="004A3FF1">
        <w:rPr>
          <w:color w:val="FF0000"/>
        </w:rPr>
        <w:t xml:space="preserve">[HEADING </w:t>
      </w:r>
      <w:r>
        <w:rPr>
          <w:color w:val="FF0000"/>
        </w:rPr>
        <w:t>2</w:t>
      </w:r>
      <w:r w:rsidRPr="004A3FF1">
        <w:rPr>
          <w:color w:val="FF0000"/>
        </w:rPr>
        <w:t>]</w:t>
      </w:r>
    </w:p>
    <w:bookmarkEnd w:id="50"/>
    <w:p w14:paraId="7EF8FCF6" w14:textId="6B34090B" w:rsidR="0083056B" w:rsidRDefault="00090B23" w:rsidP="00DF086B">
      <w:pPr>
        <w:rPr>
          <w:rFonts w:cs="Arial"/>
          <w:color w:val="000000"/>
          <w:szCs w:val="22"/>
          <w:shd w:val="clear" w:color="auto" w:fill="FFFFFF"/>
        </w:rPr>
      </w:pPr>
      <w:r>
        <w:rPr>
          <w:rFonts w:cs="Arial"/>
          <w:szCs w:val="22"/>
        </w:rPr>
        <w:t>To</w:t>
      </w:r>
      <w:r w:rsidR="002A36CE" w:rsidRPr="00DF086B">
        <w:rPr>
          <w:rFonts w:cs="Arial"/>
          <w:szCs w:val="22"/>
        </w:rPr>
        <w:t xml:space="preserve"> meet demands of wood and lumber industr</w:t>
      </w:r>
      <w:r>
        <w:rPr>
          <w:rFonts w:cs="Arial"/>
          <w:szCs w:val="22"/>
        </w:rPr>
        <w:t>ies</w:t>
      </w:r>
      <w:r w:rsidR="002A36CE" w:rsidRPr="00DF086B">
        <w:rPr>
          <w:rFonts w:cs="Arial"/>
          <w:szCs w:val="22"/>
        </w:rPr>
        <w:t xml:space="preserve"> for </w:t>
      </w:r>
      <w:r w:rsidR="0064306B" w:rsidRPr="00DF086B">
        <w:rPr>
          <w:rFonts w:cs="Arial"/>
          <w:szCs w:val="22"/>
        </w:rPr>
        <w:t>today’s</w:t>
      </w:r>
      <w:r w:rsidR="002A36CE" w:rsidRPr="00DF086B">
        <w:rPr>
          <w:rFonts w:cs="Arial"/>
          <w:szCs w:val="22"/>
        </w:rPr>
        <w:t xml:space="preserve"> market without compromising the needs of future generation, </w:t>
      </w:r>
      <w:r w:rsidR="0064306B" w:rsidRPr="00DF086B">
        <w:rPr>
          <w:rFonts w:cs="Arial"/>
          <w:szCs w:val="22"/>
        </w:rPr>
        <w:t xml:space="preserve">Broadleaf </w:t>
      </w:r>
      <w:r>
        <w:rPr>
          <w:rFonts w:cs="Arial"/>
          <w:szCs w:val="22"/>
        </w:rPr>
        <w:t>will</w:t>
      </w:r>
      <w:r w:rsidR="002A36CE" w:rsidRPr="00DF086B">
        <w:rPr>
          <w:rFonts w:cs="Arial"/>
          <w:szCs w:val="22"/>
        </w:rPr>
        <w:t xml:space="preserve"> continue to source wood from sustainable forests.  </w:t>
      </w:r>
      <w:r w:rsidR="0064306B" w:rsidRPr="00DF086B">
        <w:rPr>
          <w:rFonts w:cs="Arial"/>
          <w:szCs w:val="22"/>
        </w:rPr>
        <w:t>Broadleaf states</w:t>
      </w:r>
      <w:r w:rsidR="002A36CE" w:rsidRPr="00DF086B">
        <w:rPr>
          <w:rFonts w:cs="Arial"/>
          <w:szCs w:val="22"/>
        </w:rPr>
        <w:t xml:space="preserve"> that “Responsible forestry is fundamental to what we do and when properly managed, wood is the ultimate sustainable resource.”</w:t>
      </w:r>
      <w:r w:rsidR="0083056B" w:rsidRPr="00DF086B">
        <w:rPr>
          <w:rFonts w:cs="Arial"/>
          <w:szCs w:val="22"/>
        </w:rPr>
        <w:t xml:space="preserve"> </w:t>
      </w:r>
      <w:r w:rsidR="0083056B" w:rsidRPr="00DF086B">
        <w:rPr>
          <w:rFonts w:cs="Arial"/>
          <w:color w:val="000000"/>
          <w:szCs w:val="22"/>
          <w:shd w:val="clear" w:color="auto" w:fill="FFFFFF"/>
        </w:rPr>
        <w:t>(Sustainable Wood Flooring | UK Manufacture, 2021)</w:t>
      </w:r>
      <w:r>
        <w:rPr>
          <w:rFonts w:cs="Arial"/>
          <w:color w:val="000000"/>
          <w:szCs w:val="22"/>
          <w:shd w:val="clear" w:color="auto" w:fill="FFFFFF"/>
        </w:rPr>
        <w:t xml:space="preserve"> Consequently,</w:t>
      </w:r>
      <w:r w:rsidR="0083056B" w:rsidRPr="00DF086B">
        <w:rPr>
          <w:rFonts w:cs="Arial"/>
          <w:color w:val="000000"/>
          <w:szCs w:val="22"/>
          <w:shd w:val="clear" w:color="auto" w:fill="FFFFFF"/>
        </w:rPr>
        <w:t xml:space="preserve"> </w:t>
      </w:r>
      <w:r w:rsidR="00932266" w:rsidRPr="00DF086B">
        <w:rPr>
          <w:rFonts w:cs="Arial"/>
          <w:color w:val="000000"/>
          <w:szCs w:val="22"/>
          <w:shd w:val="clear" w:color="auto" w:fill="FFFFFF"/>
        </w:rPr>
        <w:t>Broadleaf</w:t>
      </w:r>
      <w:r w:rsidR="004A744A" w:rsidRPr="00DF086B">
        <w:rPr>
          <w:rFonts w:cs="Arial"/>
          <w:color w:val="000000"/>
          <w:szCs w:val="22"/>
          <w:shd w:val="clear" w:color="auto" w:fill="FFFFFF"/>
        </w:rPr>
        <w:t xml:space="preserve"> </w:t>
      </w:r>
      <w:r w:rsidR="0083056B" w:rsidRPr="00DF086B">
        <w:rPr>
          <w:rFonts w:cs="Arial"/>
          <w:color w:val="000000"/>
          <w:szCs w:val="22"/>
          <w:shd w:val="clear" w:color="auto" w:fill="FFFFFF"/>
        </w:rPr>
        <w:t xml:space="preserve">will continue to source wood from responsible </w:t>
      </w:r>
      <w:r w:rsidR="003B1462">
        <w:rPr>
          <w:rFonts w:cs="Arial"/>
          <w:color w:val="000000"/>
          <w:szCs w:val="22"/>
          <w:shd w:val="clear" w:color="auto" w:fill="FFFFFF"/>
        </w:rPr>
        <w:t xml:space="preserve">and sustainable </w:t>
      </w:r>
      <w:r w:rsidR="0083056B" w:rsidRPr="00DF086B">
        <w:rPr>
          <w:rFonts w:cs="Arial"/>
          <w:color w:val="000000"/>
          <w:szCs w:val="22"/>
          <w:shd w:val="clear" w:color="auto" w:fill="FFFFFF"/>
        </w:rPr>
        <w:t>forests</w:t>
      </w:r>
      <w:r w:rsidR="003B1462">
        <w:rPr>
          <w:rFonts w:cs="Arial"/>
          <w:color w:val="000000"/>
          <w:szCs w:val="22"/>
          <w:shd w:val="clear" w:color="auto" w:fill="FFFFFF"/>
        </w:rPr>
        <w:t>, predominantly located within the UK</w:t>
      </w:r>
      <w:r w:rsidR="0083056B" w:rsidRPr="00DF086B">
        <w:rPr>
          <w:rFonts w:cs="Arial"/>
          <w:color w:val="000000"/>
          <w:szCs w:val="22"/>
          <w:shd w:val="clear" w:color="auto" w:fill="FFFFFF"/>
        </w:rPr>
        <w:t>.  Ideally those FSC (forest stewardship council), PEFC (program for the Endorsement of Forest Certification) certified</w:t>
      </w:r>
      <w:r w:rsidR="003B1462">
        <w:rPr>
          <w:rFonts w:cs="Arial"/>
          <w:color w:val="000000"/>
          <w:szCs w:val="22"/>
          <w:shd w:val="clear" w:color="auto" w:fill="FFFFFF"/>
        </w:rPr>
        <w:t xml:space="preserve"> (</w:t>
      </w:r>
      <w:r w:rsidR="0083056B" w:rsidRPr="00DF086B">
        <w:rPr>
          <w:rFonts w:cs="Arial"/>
          <w:color w:val="000000"/>
          <w:szCs w:val="22"/>
          <w:shd w:val="clear" w:color="auto" w:fill="FFFFFF"/>
        </w:rPr>
        <w:t xml:space="preserve">EUTR </w:t>
      </w:r>
      <w:r w:rsidR="00932266" w:rsidRPr="00DF086B">
        <w:rPr>
          <w:rFonts w:cs="Arial"/>
          <w:color w:val="000000"/>
          <w:szCs w:val="22"/>
          <w:shd w:val="clear" w:color="auto" w:fill="FFFFFF"/>
        </w:rPr>
        <w:t>compliant</w:t>
      </w:r>
      <w:r w:rsidR="0083056B" w:rsidRPr="00DF086B">
        <w:rPr>
          <w:rFonts w:cs="Arial"/>
          <w:color w:val="000000"/>
          <w:szCs w:val="22"/>
          <w:shd w:val="clear" w:color="auto" w:fill="FFFFFF"/>
        </w:rPr>
        <w:t xml:space="preserve"> sourc</w:t>
      </w:r>
      <w:r w:rsidR="003B1462">
        <w:rPr>
          <w:rFonts w:cs="Arial"/>
          <w:color w:val="000000"/>
          <w:szCs w:val="22"/>
          <w:shd w:val="clear" w:color="auto" w:fill="FFFFFF"/>
        </w:rPr>
        <w:t>ed</w:t>
      </w:r>
      <w:r w:rsidR="0083056B" w:rsidRPr="00DF086B">
        <w:rPr>
          <w:rFonts w:cs="Arial"/>
          <w:color w:val="000000"/>
          <w:szCs w:val="22"/>
          <w:shd w:val="clear" w:color="auto" w:fill="FFFFFF"/>
        </w:rPr>
        <w:t xml:space="preserve"> Europe</w:t>
      </w:r>
      <w:r w:rsidR="003B1462">
        <w:rPr>
          <w:rFonts w:cs="Arial"/>
          <w:color w:val="000000"/>
          <w:szCs w:val="22"/>
          <w:shd w:val="clear" w:color="auto" w:fill="FFFFFF"/>
        </w:rPr>
        <w:t>)</w:t>
      </w:r>
      <w:r w:rsidR="0083056B" w:rsidRPr="00DF086B">
        <w:rPr>
          <w:rFonts w:cs="Arial"/>
          <w:color w:val="000000"/>
          <w:szCs w:val="22"/>
          <w:shd w:val="clear" w:color="auto" w:fill="FFFFFF"/>
        </w:rPr>
        <w:t xml:space="preserve">.  </w:t>
      </w:r>
      <w:r w:rsidR="00932266" w:rsidRPr="00DF086B">
        <w:rPr>
          <w:rFonts w:cs="Arial"/>
          <w:color w:val="000000"/>
          <w:szCs w:val="22"/>
          <w:shd w:val="clear" w:color="auto" w:fill="FFFFFF"/>
        </w:rPr>
        <w:t>Broadleaf</w:t>
      </w:r>
      <w:r w:rsidR="003B1462">
        <w:rPr>
          <w:rFonts w:cs="Arial"/>
          <w:color w:val="000000"/>
          <w:szCs w:val="22"/>
          <w:shd w:val="clear" w:color="auto" w:fill="FFFFFF"/>
        </w:rPr>
        <w:t xml:space="preserve"> aim to</w:t>
      </w:r>
      <w:r w:rsidR="0083056B" w:rsidRPr="00DF086B">
        <w:rPr>
          <w:rFonts w:cs="Arial"/>
          <w:color w:val="000000"/>
          <w:szCs w:val="22"/>
          <w:shd w:val="clear" w:color="auto" w:fill="FFFFFF"/>
        </w:rPr>
        <w:t xml:space="preserve"> avoid sourcing from Europe partly due to cost </w:t>
      </w:r>
      <w:r w:rsidR="003A2D46">
        <w:rPr>
          <w:rFonts w:cs="Arial"/>
          <w:color w:val="000000"/>
          <w:szCs w:val="22"/>
          <w:shd w:val="clear" w:color="auto" w:fill="FFFFFF"/>
        </w:rPr>
        <w:t>following</w:t>
      </w:r>
      <w:r w:rsidR="0083056B" w:rsidRPr="00DF086B">
        <w:rPr>
          <w:rFonts w:cs="Arial"/>
          <w:color w:val="000000"/>
          <w:szCs w:val="22"/>
          <w:shd w:val="clear" w:color="auto" w:fill="FFFFFF"/>
        </w:rPr>
        <w:t xml:space="preserve"> Brexit but mainly due to larger carbon footprint when sourcing internationally.</w:t>
      </w:r>
    </w:p>
    <w:p w14:paraId="464BE727" w14:textId="68EF9C41" w:rsidR="00BE5663" w:rsidRDefault="00BE5663" w:rsidP="00DF086B">
      <w:pPr>
        <w:rPr>
          <w:rFonts w:cs="Arial"/>
          <w:color w:val="000000"/>
          <w:szCs w:val="22"/>
          <w:shd w:val="clear" w:color="auto" w:fill="FFFFFF"/>
        </w:rPr>
      </w:pPr>
    </w:p>
    <w:p w14:paraId="4B4A68B1" w14:textId="3F9A3191" w:rsidR="00BE5663" w:rsidRPr="00090B23" w:rsidRDefault="00BE5663" w:rsidP="00BE5663">
      <w:pPr>
        <w:pStyle w:val="Heading2"/>
        <w:rPr>
          <w:shd w:val="clear" w:color="auto" w:fill="FFFFFF"/>
        </w:rPr>
      </w:pPr>
      <w:r>
        <w:rPr>
          <w:shd w:val="clear" w:color="auto" w:fill="FFFFFF"/>
        </w:rPr>
        <w:t xml:space="preserve">Formulate New Strategies </w:t>
      </w:r>
      <w:r w:rsidRPr="004A3FF1">
        <w:rPr>
          <w:color w:val="FF0000"/>
        </w:rPr>
        <w:t xml:space="preserve">[HEADING </w:t>
      </w:r>
      <w:r>
        <w:rPr>
          <w:color w:val="FF0000"/>
        </w:rPr>
        <w:t>2</w:t>
      </w:r>
      <w:r w:rsidRPr="004A3FF1">
        <w:rPr>
          <w:color w:val="FF0000"/>
        </w:rPr>
        <w:t>]</w:t>
      </w:r>
    </w:p>
    <w:p w14:paraId="79814FC7" w14:textId="6594BDF8" w:rsidR="00604389" w:rsidRDefault="005545C0" w:rsidP="00604389">
      <w:pPr>
        <w:rPr>
          <w:rFonts w:cs="Arial"/>
          <w:szCs w:val="22"/>
        </w:rPr>
      </w:pPr>
      <w:r w:rsidRPr="00DF086B">
        <w:rPr>
          <w:rFonts w:cs="Arial"/>
          <w:szCs w:val="22"/>
        </w:rPr>
        <w:t>Once the new strateg</w:t>
      </w:r>
      <w:r w:rsidR="003A2D46">
        <w:rPr>
          <w:rFonts w:cs="Arial"/>
          <w:szCs w:val="22"/>
        </w:rPr>
        <w:t>ic management plan (Appendix M)</w:t>
      </w:r>
      <w:r w:rsidR="00E1462B" w:rsidRPr="00DF086B">
        <w:rPr>
          <w:rFonts w:cs="Arial"/>
          <w:szCs w:val="22"/>
        </w:rPr>
        <w:t xml:space="preserve"> </w:t>
      </w:r>
      <w:r w:rsidRPr="00DF086B">
        <w:rPr>
          <w:rFonts w:cs="Arial"/>
          <w:szCs w:val="22"/>
        </w:rPr>
        <w:t xml:space="preserve">has been implemented it will be necessary to use the metrics </w:t>
      </w:r>
      <w:r w:rsidR="003A2D46">
        <w:rPr>
          <w:rFonts w:cs="Arial"/>
          <w:szCs w:val="22"/>
        </w:rPr>
        <w:t xml:space="preserve">identified to </w:t>
      </w:r>
      <w:r w:rsidRPr="00DF086B">
        <w:rPr>
          <w:rFonts w:cs="Arial"/>
          <w:szCs w:val="22"/>
        </w:rPr>
        <w:t xml:space="preserve">measure success.  </w:t>
      </w:r>
      <w:r w:rsidR="00EB0E7D">
        <w:rPr>
          <w:rFonts w:cs="Arial"/>
          <w:szCs w:val="22"/>
        </w:rPr>
        <w:t>An</w:t>
      </w:r>
      <w:r w:rsidRPr="00DF086B">
        <w:rPr>
          <w:rFonts w:cs="Arial"/>
          <w:szCs w:val="22"/>
        </w:rPr>
        <w:t xml:space="preserve"> influx of </w:t>
      </w:r>
      <w:r w:rsidR="00EB0E7D">
        <w:rPr>
          <w:rFonts w:cs="Arial"/>
          <w:szCs w:val="22"/>
        </w:rPr>
        <w:t>fresh</w:t>
      </w:r>
      <w:r w:rsidRPr="00DF086B">
        <w:rPr>
          <w:rFonts w:cs="Arial"/>
          <w:szCs w:val="22"/>
        </w:rPr>
        <w:t xml:space="preserve"> data will be a requirement of continued success to revaluate </w:t>
      </w:r>
      <w:r w:rsidR="00EB0E7D">
        <w:rPr>
          <w:rFonts w:cs="Arial"/>
          <w:szCs w:val="22"/>
        </w:rPr>
        <w:t>Broadleaf’s</w:t>
      </w:r>
      <w:r w:rsidRPr="00DF086B">
        <w:rPr>
          <w:rFonts w:cs="Arial"/>
          <w:szCs w:val="22"/>
        </w:rPr>
        <w:t xml:space="preserve"> trajectory </w:t>
      </w:r>
      <w:r w:rsidR="00EB0E7D">
        <w:rPr>
          <w:rFonts w:cs="Arial"/>
          <w:szCs w:val="22"/>
        </w:rPr>
        <w:t>whilst</w:t>
      </w:r>
      <w:r w:rsidRPr="00DF086B">
        <w:rPr>
          <w:rFonts w:cs="Arial"/>
          <w:szCs w:val="22"/>
        </w:rPr>
        <w:t xml:space="preserve"> refin</w:t>
      </w:r>
      <w:r w:rsidR="00EB0E7D">
        <w:rPr>
          <w:rFonts w:cs="Arial"/>
          <w:szCs w:val="22"/>
        </w:rPr>
        <w:t>ing</w:t>
      </w:r>
      <w:r w:rsidRPr="00DF086B">
        <w:rPr>
          <w:rFonts w:cs="Arial"/>
          <w:szCs w:val="22"/>
        </w:rPr>
        <w:t xml:space="preserve"> strategy to achieve organisational goals.  Continuous improvement philosophy is imbedded in </w:t>
      </w:r>
      <w:r w:rsidR="00EB0E7D">
        <w:rPr>
          <w:rFonts w:cs="Arial"/>
          <w:szCs w:val="22"/>
        </w:rPr>
        <w:t>Broadleaf’s</w:t>
      </w:r>
      <w:r w:rsidR="00EB0E7D" w:rsidRPr="00DF086B">
        <w:rPr>
          <w:rFonts w:cs="Arial"/>
          <w:szCs w:val="22"/>
        </w:rPr>
        <w:t xml:space="preserve"> </w:t>
      </w:r>
      <w:r w:rsidRPr="00DF086B">
        <w:rPr>
          <w:rFonts w:cs="Arial"/>
          <w:szCs w:val="22"/>
        </w:rPr>
        <w:t xml:space="preserve">organisational approach, </w:t>
      </w:r>
      <w:r w:rsidR="00EB0E7D">
        <w:rPr>
          <w:rFonts w:cs="Arial"/>
          <w:szCs w:val="22"/>
        </w:rPr>
        <w:t>c</w:t>
      </w:r>
      <w:r w:rsidR="00EB0E7D" w:rsidRPr="00DF086B">
        <w:rPr>
          <w:rFonts w:cs="Arial"/>
          <w:szCs w:val="22"/>
        </w:rPr>
        <w:t>ontinually</w:t>
      </w:r>
      <w:r w:rsidR="009D30D1" w:rsidRPr="00DF086B">
        <w:rPr>
          <w:rFonts w:cs="Arial"/>
          <w:szCs w:val="22"/>
        </w:rPr>
        <w:t xml:space="preserve"> examining and improving key business processes, focussing on both growth and the need to develop a culture for improvements.</w:t>
      </w:r>
      <w:r w:rsidR="00604389">
        <w:rPr>
          <w:rFonts w:cs="Arial"/>
          <w:szCs w:val="22"/>
        </w:rPr>
        <w:br/>
      </w:r>
    </w:p>
    <w:p w14:paraId="17300D80" w14:textId="00DDE781" w:rsidR="00E14004" w:rsidRPr="00DF086B" w:rsidRDefault="00E47221" w:rsidP="00DF086B">
      <w:pPr>
        <w:pStyle w:val="Heading1"/>
        <w:rPr>
          <w:rFonts w:cs="Arial"/>
          <w:szCs w:val="22"/>
        </w:rPr>
      </w:pPr>
      <w:bookmarkStart w:id="51" w:name="_Toc65523139"/>
      <w:r w:rsidRPr="00DF086B">
        <w:rPr>
          <w:rFonts w:cs="Arial"/>
          <w:szCs w:val="22"/>
        </w:rPr>
        <w:t>Conclusion</w:t>
      </w:r>
      <w:bookmarkEnd w:id="51"/>
      <w:r w:rsidR="00BE5663">
        <w:rPr>
          <w:rFonts w:cs="Arial"/>
          <w:szCs w:val="22"/>
        </w:rPr>
        <w:t xml:space="preserve"> </w:t>
      </w:r>
      <w:r w:rsidR="00BE5663" w:rsidRPr="004A3FF1">
        <w:rPr>
          <w:rFonts w:cs="Arial"/>
          <w:color w:val="FF0000"/>
          <w:szCs w:val="22"/>
        </w:rPr>
        <w:t>[HEADING</w:t>
      </w:r>
      <w:r w:rsidR="00BE5663">
        <w:rPr>
          <w:rFonts w:cs="Arial"/>
          <w:color w:val="FF0000"/>
          <w:szCs w:val="22"/>
        </w:rPr>
        <w:t xml:space="preserve"> 1</w:t>
      </w:r>
      <w:r w:rsidR="00BE5663" w:rsidRPr="004A3FF1">
        <w:rPr>
          <w:rFonts w:cs="Arial"/>
          <w:color w:val="FF0000"/>
          <w:szCs w:val="22"/>
        </w:rPr>
        <w:t>]</w:t>
      </w:r>
    </w:p>
    <w:p w14:paraId="3AB8243F" w14:textId="0B96532C" w:rsidR="000D6602" w:rsidRPr="00DF086B" w:rsidRDefault="00E14004" w:rsidP="0064717D">
      <w:pPr>
        <w:pStyle w:val="newstyle"/>
      </w:pPr>
      <w:r w:rsidRPr="00DF086B">
        <w:t>Change is an unavoidable part of successful organisations (Kotter, 2012). All organisations wishing to remain competitive and successful must be prepared to adapt, re-</w:t>
      </w:r>
      <w:r w:rsidR="00F81ACE" w:rsidRPr="00DF086B">
        <w:t>invent,</w:t>
      </w:r>
      <w:r w:rsidRPr="00DF086B">
        <w:t xml:space="preserve"> and re-discover processes that allow that survival whilst maintaining essential dialogue, </w:t>
      </w:r>
      <w:r w:rsidR="007560E4" w:rsidRPr="00DF086B">
        <w:t>engagement,</w:t>
      </w:r>
      <w:r w:rsidRPr="00DF086B">
        <w:t xml:space="preserve"> and support of </w:t>
      </w:r>
      <w:r w:rsidR="009E4609" w:rsidRPr="00DF086B">
        <w:t xml:space="preserve">its </w:t>
      </w:r>
      <w:r w:rsidR="002C6098" w:rsidRPr="00DF086B">
        <w:t>Stakeholders,</w:t>
      </w:r>
      <w:r w:rsidR="00932266" w:rsidRPr="00DF086B">
        <w:t xml:space="preserve"> </w:t>
      </w:r>
      <w:r w:rsidR="002C6098" w:rsidRPr="00DF086B">
        <w:t>for stakeholders and stakeholder engagement will be the epicentre of the future direction for BTP.</w:t>
      </w:r>
    </w:p>
    <w:p w14:paraId="279457B4" w14:textId="77777777" w:rsidR="000D6602" w:rsidRPr="00DF086B" w:rsidRDefault="000D6602" w:rsidP="0064717D">
      <w:pPr>
        <w:pStyle w:val="newstyle"/>
      </w:pPr>
    </w:p>
    <w:p w14:paraId="196EA68A" w14:textId="5D1B6E93" w:rsidR="00E1462B" w:rsidRPr="00DF086B" w:rsidRDefault="00932266" w:rsidP="0064717D">
      <w:pPr>
        <w:pStyle w:val="newstyle"/>
      </w:pPr>
      <w:r w:rsidRPr="00DF086B">
        <w:t>Broadleaf</w:t>
      </w:r>
      <w:r w:rsidR="000D6602" w:rsidRPr="00DF086B">
        <w:t xml:space="preserve"> </w:t>
      </w:r>
      <w:r w:rsidR="006C1D4A">
        <w:t xml:space="preserve">Timber currently </w:t>
      </w:r>
      <w:r w:rsidR="000D6602" w:rsidRPr="00DF086B">
        <w:t>operat</w:t>
      </w:r>
      <w:r w:rsidRPr="00DF086B">
        <w:t>es</w:t>
      </w:r>
      <w:r w:rsidR="000D6602" w:rsidRPr="00DF086B">
        <w:t xml:space="preserve"> in an environment of extreme change.  With both the onset of the Covid-19 pandemic at the start of 2020 and the landscape that’s unfolding post Brexit,</w:t>
      </w:r>
      <w:r w:rsidR="00E1462B" w:rsidRPr="00DF086B">
        <w:t xml:space="preserve"> the leadership team will need to adapt to the changes that have been instrumental in the birth of the problems they are currently encountering.</w:t>
      </w:r>
      <w:r w:rsidR="002C6098" w:rsidRPr="00DF086B">
        <w:t xml:space="preserve">  By using continuous improvement techniques </w:t>
      </w:r>
      <w:r w:rsidRPr="00DF086B">
        <w:t xml:space="preserve">Broadleaf </w:t>
      </w:r>
      <w:r w:rsidR="002C6098" w:rsidRPr="00DF086B">
        <w:t>can tackle the issues apparent, t</w:t>
      </w:r>
      <w:r w:rsidR="00E1462B" w:rsidRPr="00DF086B">
        <w:t xml:space="preserve">he philosophy of continuous improvement is spoken of, however the fundamental approaches and </w:t>
      </w:r>
      <w:r w:rsidR="008F0D83" w:rsidRPr="00DF086B">
        <w:t xml:space="preserve">organisational culture that nurture </w:t>
      </w:r>
      <w:r w:rsidR="002C6098" w:rsidRPr="00DF086B">
        <w:t>it</w:t>
      </w:r>
      <w:r w:rsidR="008F0D83" w:rsidRPr="00DF086B">
        <w:t xml:space="preserve"> has been eroded by the lack of communication between upper management and the shop floor.</w:t>
      </w:r>
    </w:p>
    <w:p w14:paraId="3D1B5780" w14:textId="77777777" w:rsidR="00DF086B" w:rsidRPr="00DF086B" w:rsidRDefault="00DF086B" w:rsidP="0064717D">
      <w:pPr>
        <w:pStyle w:val="newstyle"/>
      </w:pPr>
    </w:p>
    <w:p w14:paraId="4223EF1E" w14:textId="305EA004" w:rsidR="008F0D83" w:rsidRDefault="008F0D83" w:rsidP="0064717D">
      <w:pPr>
        <w:pStyle w:val="newstyle"/>
      </w:pPr>
      <w:r w:rsidRPr="00DF086B">
        <w:t xml:space="preserve">Strategy management will be key to addressing the problems identified.  </w:t>
      </w:r>
      <w:r w:rsidR="006C1D4A">
        <w:t xml:space="preserve"> </w:t>
      </w:r>
      <w:r w:rsidR="00192B40">
        <w:t xml:space="preserve">Adoption and thorough </w:t>
      </w:r>
      <w:r w:rsidR="008666D0">
        <w:t xml:space="preserve">implementation </w:t>
      </w:r>
      <w:r w:rsidR="006C1D4A">
        <w:t xml:space="preserve">of </w:t>
      </w:r>
      <w:r w:rsidRPr="00DF086B">
        <w:t>the strateg</w:t>
      </w:r>
      <w:r w:rsidR="006C1D4A">
        <w:t>ic management</w:t>
      </w:r>
      <w:r w:rsidRPr="00DF086B">
        <w:t xml:space="preserve"> plan </w:t>
      </w:r>
      <w:r w:rsidR="006C1D4A">
        <w:t>(A</w:t>
      </w:r>
      <w:r w:rsidRPr="00DF086B">
        <w:t>ppendix M</w:t>
      </w:r>
      <w:r w:rsidR="006C1D4A">
        <w:t>)</w:t>
      </w:r>
      <w:r w:rsidRPr="00DF086B">
        <w:t xml:space="preserve"> </w:t>
      </w:r>
      <w:r w:rsidR="007B3185">
        <w:t>Broadleaf’s</w:t>
      </w:r>
      <w:r w:rsidR="00192B40">
        <w:t>’ management</w:t>
      </w:r>
      <w:r w:rsidRPr="00DF086B">
        <w:t xml:space="preserve"> </w:t>
      </w:r>
      <w:r w:rsidR="005A1E06">
        <w:t xml:space="preserve">are clearly aware of, </w:t>
      </w:r>
      <w:r w:rsidRPr="00DF086B">
        <w:t xml:space="preserve">can </w:t>
      </w:r>
      <w:r w:rsidR="005A1E06">
        <w:t>effectively</w:t>
      </w:r>
      <w:r w:rsidRPr="00DF086B">
        <w:t xml:space="preserve"> </w:t>
      </w:r>
      <w:r w:rsidR="005A1E06">
        <w:t xml:space="preserve">and </w:t>
      </w:r>
      <w:r w:rsidRPr="00DF086B">
        <w:t>continually monitor macro and micro</w:t>
      </w:r>
      <w:r w:rsidR="00DF086B" w:rsidRPr="00DF086B">
        <w:t>-</w:t>
      </w:r>
      <w:r w:rsidRPr="00DF086B">
        <w:t>environments adapt</w:t>
      </w:r>
      <w:r w:rsidR="005A1E06">
        <w:t>ing</w:t>
      </w:r>
      <w:r w:rsidRPr="00DF086B">
        <w:t xml:space="preserve"> </w:t>
      </w:r>
      <w:r w:rsidR="005A1E06">
        <w:t>the company’s</w:t>
      </w:r>
      <w:r w:rsidRPr="00DF086B">
        <w:t xml:space="preserve"> approaches to stakeholders to help ensure </w:t>
      </w:r>
      <w:r w:rsidR="005A1E06">
        <w:t xml:space="preserve">continued and </w:t>
      </w:r>
      <w:r w:rsidRPr="00DF086B">
        <w:t xml:space="preserve">future success </w:t>
      </w:r>
      <w:r w:rsidR="005A1E06">
        <w:t>with a steady</w:t>
      </w:r>
      <w:r w:rsidRPr="00DF086B">
        <w:t xml:space="preserve"> growth.  </w:t>
      </w:r>
    </w:p>
    <w:p w14:paraId="2F1298A8" w14:textId="77773FD7" w:rsidR="005A1E06" w:rsidRDefault="005A1E06" w:rsidP="0064717D">
      <w:pPr>
        <w:pStyle w:val="newstyle"/>
      </w:pPr>
    </w:p>
    <w:p w14:paraId="34D92101" w14:textId="29A4BC23" w:rsidR="005A1E06" w:rsidRPr="00DF086B" w:rsidRDefault="005A1E06" w:rsidP="0064717D">
      <w:pPr>
        <w:pStyle w:val="newstyle"/>
      </w:pPr>
      <w:r>
        <w:lastRenderedPageBreak/>
        <w:t xml:space="preserve">As the </w:t>
      </w:r>
      <w:r w:rsidR="007B3185">
        <w:t>pandemic shows signs of dissipation and the government vaccination plan is implemented businesses</w:t>
      </w:r>
      <w:r w:rsidR="001178CB">
        <w:t xml:space="preserve"> and associated</w:t>
      </w:r>
      <w:r w:rsidR="007B3185">
        <w:t xml:space="preserve"> industries can look forward to a return to normal</w:t>
      </w:r>
      <w:r w:rsidR="00D95928">
        <w:t xml:space="preserve">.  However, caution must be advised, normal </w:t>
      </w:r>
      <w:r w:rsidR="001178CB">
        <w:t>will not be the norm as was experienced pre Covid-19</w:t>
      </w:r>
      <w:r w:rsidR="00D95928">
        <w:t xml:space="preserve"> </w:t>
      </w:r>
      <w:r w:rsidR="007B3185">
        <w:t xml:space="preserve">and </w:t>
      </w:r>
      <w:r>
        <w:t>organisation</w:t>
      </w:r>
      <w:r w:rsidR="001178CB">
        <w:t xml:space="preserve">s must be capable of adapting and modifying their business models </w:t>
      </w:r>
      <w:r w:rsidR="00B43818">
        <w:t>to account for this.  Which can only be achieved through a robust and flexible adoption of a constantly reviewed strategic management plan, as proposed in this case.</w:t>
      </w:r>
    </w:p>
    <w:p w14:paraId="5F339A5B" w14:textId="46078697" w:rsidR="00882813" w:rsidRPr="00DD2823" w:rsidRDefault="00882813" w:rsidP="00E1462B">
      <w:pPr>
        <w:spacing w:after="160" w:line="276" w:lineRule="auto"/>
        <w:jc w:val="both"/>
        <w:rPr>
          <w:rFonts w:asciiTheme="minorHAnsi" w:eastAsiaTheme="majorEastAsia" w:hAnsiTheme="minorHAnsi" w:cstheme="minorHAnsi"/>
          <w:b/>
        </w:rPr>
      </w:pPr>
      <w:bookmarkStart w:id="52" w:name="_Toc57568953"/>
      <w:bookmarkStart w:id="53" w:name="_Toc52118601"/>
      <w:r w:rsidRPr="00DD2823">
        <w:rPr>
          <w:rFonts w:asciiTheme="minorHAnsi" w:hAnsiTheme="minorHAnsi" w:cstheme="minorHAnsi"/>
        </w:rPr>
        <w:br w:type="page"/>
      </w:r>
    </w:p>
    <w:p w14:paraId="7A0AABFF" w14:textId="0CCC66A7" w:rsidR="009E5F4C" w:rsidRPr="00434452" w:rsidRDefault="009E5F4C" w:rsidP="00434452">
      <w:pPr>
        <w:pStyle w:val="Heading1"/>
        <w:spacing w:line="276" w:lineRule="auto"/>
        <w:jc w:val="both"/>
        <w:rPr>
          <w:rFonts w:asciiTheme="minorHAnsi" w:hAnsiTheme="minorHAnsi" w:cstheme="minorHAnsi"/>
          <w:szCs w:val="24"/>
        </w:rPr>
      </w:pPr>
      <w:bookmarkStart w:id="54" w:name="_Toc65523140"/>
      <w:r w:rsidRPr="00434452">
        <w:rPr>
          <w:rFonts w:asciiTheme="minorHAnsi" w:hAnsiTheme="minorHAnsi" w:cstheme="minorHAnsi"/>
          <w:szCs w:val="24"/>
        </w:rPr>
        <w:lastRenderedPageBreak/>
        <w:t>References</w:t>
      </w:r>
      <w:bookmarkEnd w:id="52"/>
      <w:bookmarkEnd w:id="54"/>
      <w:r w:rsidR="00BE5663">
        <w:rPr>
          <w:rFonts w:asciiTheme="minorHAnsi" w:hAnsiTheme="minorHAnsi" w:cstheme="minorHAnsi"/>
          <w:szCs w:val="24"/>
        </w:rPr>
        <w:t xml:space="preserve"> </w:t>
      </w:r>
      <w:r w:rsidR="00BE5663" w:rsidRPr="004A3FF1">
        <w:rPr>
          <w:rFonts w:cs="Arial"/>
          <w:color w:val="FF0000"/>
          <w:szCs w:val="22"/>
        </w:rPr>
        <w:t xml:space="preserve">[HEADING </w:t>
      </w:r>
      <w:r w:rsidR="00BE5663">
        <w:rPr>
          <w:rFonts w:cs="Arial"/>
          <w:color w:val="FF0000"/>
          <w:szCs w:val="22"/>
        </w:rPr>
        <w:t>1</w:t>
      </w:r>
      <w:r w:rsidR="00BE5663" w:rsidRPr="004A3FF1">
        <w:rPr>
          <w:rFonts w:cs="Arial"/>
          <w:color w:val="FF0000"/>
          <w:szCs w:val="22"/>
        </w:rPr>
        <w:t>]</w:t>
      </w:r>
    </w:p>
    <w:p w14:paraId="06755FBC" w14:textId="1DBFF58A" w:rsidR="009E5F4C" w:rsidRPr="00434452" w:rsidRDefault="009E5F4C" w:rsidP="00434452">
      <w:pPr>
        <w:pStyle w:val="Heading2"/>
        <w:spacing w:line="276" w:lineRule="auto"/>
        <w:jc w:val="both"/>
        <w:rPr>
          <w:rFonts w:asciiTheme="minorHAnsi" w:hAnsiTheme="minorHAnsi" w:cstheme="minorHAnsi"/>
          <w:szCs w:val="24"/>
        </w:rPr>
      </w:pPr>
      <w:bookmarkStart w:id="55" w:name="_Toc65523141"/>
      <w:r w:rsidRPr="00434452">
        <w:rPr>
          <w:rFonts w:asciiTheme="minorHAnsi" w:hAnsiTheme="minorHAnsi" w:cstheme="minorHAnsi"/>
          <w:szCs w:val="24"/>
        </w:rPr>
        <w:t>Books</w:t>
      </w:r>
      <w:bookmarkEnd w:id="55"/>
      <w:r w:rsidR="00BE5663">
        <w:rPr>
          <w:rFonts w:asciiTheme="minorHAnsi" w:hAnsiTheme="minorHAnsi" w:cstheme="minorHAnsi"/>
          <w:szCs w:val="24"/>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3999F1CF" w14:textId="77777777" w:rsidR="007C5370" w:rsidRDefault="007C5370" w:rsidP="009E37D8">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line="276" w:lineRule="auto"/>
        <w:rPr>
          <w:rFonts w:asciiTheme="minorHAnsi" w:hAnsiTheme="minorHAnsi" w:cstheme="minorHAnsi"/>
        </w:rPr>
      </w:pPr>
    </w:p>
    <w:p w14:paraId="0FE20279" w14:textId="4B000B0F" w:rsidR="00BF72AC" w:rsidRPr="0032267D" w:rsidRDefault="00BF72AC" w:rsidP="007C5370">
      <w:pPr>
        <w:rPr>
          <w:rFonts w:cs="Arial"/>
          <w:color w:val="000000"/>
          <w:szCs w:val="22"/>
          <w:shd w:val="clear" w:color="auto" w:fill="FFFFFF"/>
        </w:rPr>
      </w:pPr>
      <w:r w:rsidRPr="0032267D">
        <w:rPr>
          <w:rFonts w:cs="Arial"/>
          <w:color w:val="000000"/>
          <w:szCs w:val="22"/>
          <w:shd w:val="clear" w:color="auto" w:fill="FFFFFF"/>
        </w:rPr>
        <w:t xml:space="preserve">Aaker, D. and McLoughlin, D., </w:t>
      </w:r>
      <w:r w:rsidR="00C44127">
        <w:rPr>
          <w:rFonts w:cs="Arial"/>
          <w:color w:val="000000"/>
          <w:szCs w:val="22"/>
          <w:shd w:val="clear" w:color="auto" w:fill="FFFFFF"/>
        </w:rPr>
        <w:t>(</w:t>
      </w:r>
      <w:r w:rsidRPr="0032267D">
        <w:rPr>
          <w:rFonts w:cs="Arial"/>
          <w:color w:val="000000"/>
          <w:szCs w:val="22"/>
          <w:shd w:val="clear" w:color="auto" w:fill="FFFFFF"/>
        </w:rPr>
        <w:t>2015</w:t>
      </w:r>
      <w:r w:rsidR="00C44127">
        <w:rPr>
          <w:rFonts w:cs="Arial"/>
          <w:color w:val="000000"/>
          <w:szCs w:val="22"/>
          <w:shd w:val="clear" w:color="auto" w:fill="FFFFFF"/>
        </w:rPr>
        <w:t>)</w:t>
      </w:r>
      <w:r w:rsidRPr="0032267D">
        <w:rPr>
          <w:rFonts w:cs="Arial"/>
          <w:color w:val="000000"/>
          <w:szCs w:val="22"/>
          <w:shd w:val="clear" w:color="auto" w:fill="FFFFFF"/>
        </w:rPr>
        <w:t xml:space="preserve">. </w:t>
      </w:r>
      <w:r w:rsidRPr="0032267D">
        <w:rPr>
          <w:rFonts w:cs="Arial"/>
          <w:i/>
          <w:iCs/>
          <w:color w:val="000000"/>
          <w:szCs w:val="22"/>
          <w:shd w:val="clear" w:color="auto" w:fill="FFFFFF"/>
        </w:rPr>
        <w:t>Strategic market management</w:t>
      </w:r>
      <w:r w:rsidRPr="0032267D">
        <w:rPr>
          <w:rFonts w:cs="Arial"/>
          <w:color w:val="000000"/>
          <w:szCs w:val="22"/>
          <w:shd w:val="clear" w:color="auto" w:fill="FFFFFF"/>
        </w:rPr>
        <w:t>. 5th ed. Chichester: Wiley, p.111.</w:t>
      </w:r>
    </w:p>
    <w:p w14:paraId="5D1B4D21" w14:textId="77777777" w:rsidR="00BF72AC" w:rsidRPr="0032267D" w:rsidRDefault="00BF72AC" w:rsidP="007C5370">
      <w:pPr>
        <w:rPr>
          <w:rFonts w:cs="Arial"/>
          <w:color w:val="000000"/>
          <w:szCs w:val="22"/>
          <w:shd w:val="clear" w:color="auto" w:fill="FFFFFF"/>
        </w:rPr>
      </w:pPr>
    </w:p>
    <w:p w14:paraId="6055E92A" w14:textId="4B667817" w:rsidR="007C5370" w:rsidRPr="0032267D" w:rsidRDefault="007C5370" w:rsidP="007C5370">
      <w:pPr>
        <w:rPr>
          <w:rFonts w:cs="Arial"/>
          <w:szCs w:val="22"/>
        </w:rPr>
      </w:pPr>
      <w:r w:rsidRPr="0032267D">
        <w:rPr>
          <w:rFonts w:cs="Arial"/>
          <w:color w:val="000000"/>
          <w:szCs w:val="22"/>
          <w:shd w:val="clear" w:color="auto" w:fill="FFFFFF"/>
        </w:rPr>
        <w:t xml:space="preserve">Chew, E. and Gottschalk, P., </w:t>
      </w:r>
      <w:r w:rsidR="00C44127">
        <w:rPr>
          <w:rFonts w:cs="Arial"/>
          <w:color w:val="000000"/>
          <w:szCs w:val="22"/>
          <w:shd w:val="clear" w:color="auto" w:fill="FFFFFF"/>
        </w:rPr>
        <w:t>(</w:t>
      </w:r>
      <w:r w:rsidRPr="0032267D">
        <w:rPr>
          <w:rFonts w:cs="Arial"/>
          <w:color w:val="000000"/>
          <w:szCs w:val="22"/>
          <w:shd w:val="clear" w:color="auto" w:fill="FFFFFF"/>
        </w:rPr>
        <w:t>2013</w:t>
      </w:r>
      <w:r w:rsidR="00C44127">
        <w:rPr>
          <w:rFonts w:cs="Arial"/>
          <w:color w:val="000000"/>
          <w:szCs w:val="22"/>
          <w:shd w:val="clear" w:color="auto" w:fill="FFFFFF"/>
        </w:rPr>
        <w:t>)</w:t>
      </w:r>
      <w:r w:rsidRPr="0032267D">
        <w:rPr>
          <w:rFonts w:cs="Arial"/>
          <w:color w:val="000000"/>
          <w:szCs w:val="22"/>
          <w:shd w:val="clear" w:color="auto" w:fill="FFFFFF"/>
        </w:rPr>
        <w:t>. </w:t>
      </w:r>
      <w:r w:rsidRPr="0032267D">
        <w:rPr>
          <w:rFonts w:cs="Arial"/>
          <w:i/>
          <w:iCs/>
          <w:color w:val="000000"/>
          <w:szCs w:val="22"/>
          <w:shd w:val="clear" w:color="auto" w:fill="FFFFFF"/>
        </w:rPr>
        <w:t>Knowledge driven service innovation and management</w:t>
      </w:r>
      <w:r w:rsidRPr="0032267D">
        <w:rPr>
          <w:rFonts w:cs="Arial"/>
          <w:color w:val="000000"/>
          <w:szCs w:val="22"/>
          <w:shd w:val="clear" w:color="auto" w:fill="FFFFFF"/>
        </w:rPr>
        <w:t>. 2nd ed. Hershey, PA: Business Science Reference, p.52.</w:t>
      </w:r>
    </w:p>
    <w:p w14:paraId="52A86E2D" w14:textId="71287EEB" w:rsidR="009B7A24" w:rsidRPr="0032267D" w:rsidRDefault="00882813" w:rsidP="009E37D8">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line="276" w:lineRule="auto"/>
        <w:rPr>
          <w:rFonts w:cs="Arial"/>
          <w:szCs w:val="22"/>
        </w:rPr>
      </w:pPr>
      <w:r w:rsidRPr="0032267D">
        <w:rPr>
          <w:rFonts w:cs="Arial"/>
          <w:szCs w:val="22"/>
        </w:rPr>
        <w:br/>
      </w:r>
      <w:r w:rsidR="009B7A24" w:rsidRPr="0032267D">
        <w:rPr>
          <w:rFonts w:cs="Arial"/>
          <w:szCs w:val="22"/>
        </w:rPr>
        <w:t xml:space="preserve">Creswell, J.W., (1994) </w:t>
      </w:r>
      <w:r w:rsidR="009B7A24" w:rsidRPr="0032267D">
        <w:rPr>
          <w:rFonts w:cs="Arial"/>
          <w:i/>
          <w:iCs/>
          <w:szCs w:val="22"/>
        </w:rPr>
        <w:t>Research Design: Qualitative &amp; Quantitative Approaches</w:t>
      </w:r>
      <w:r w:rsidR="009B7A24" w:rsidRPr="0032267D">
        <w:rPr>
          <w:rFonts w:cs="Arial"/>
          <w:szCs w:val="22"/>
        </w:rPr>
        <w:t>, London: SAGE Publications,</w:t>
      </w:r>
    </w:p>
    <w:p w14:paraId="55352FFA" w14:textId="747E5FFC" w:rsidR="00D56281" w:rsidRPr="0032267D" w:rsidRDefault="00D56281" w:rsidP="009E37D8">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line="276" w:lineRule="auto"/>
        <w:rPr>
          <w:rFonts w:cs="Arial"/>
          <w:szCs w:val="22"/>
        </w:rPr>
      </w:pPr>
    </w:p>
    <w:p w14:paraId="2F354268" w14:textId="406D8024" w:rsidR="00D56281" w:rsidRPr="0032267D" w:rsidRDefault="00D56281" w:rsidP="009E37D8">
      <w:pPr>
        <w:spacing w:line="276" w:lineRule="auto"/>
        <w:rPr>
          <w:rFonts w:cs="Arial"/>
          <w:szCs w:val="22"/>
        </w:rPr>
      </w:pPr>
      <w:r w:rsidRPr="0032267D">
        <w:rPr>
          <w:rFonts w:cs="Arial"/>
          <w:szCs w:val="22"/>
        </w:rPr>
        <w:t xml:space="preserve">De Kluyver, C.A., Pearce, J.A., </w:t>
      </w:r>
      <w:r w:rsidR="00C44127">
        <w:rPr>
          <w:rFonts w:cs="Arial"/>
          <w:szCs w:val="22"/>
        </w:rPr>
        <w:t>(</w:t>
      </w:r>
      <w:r w:rsidRPr="0032267D">
        <w:rPr>
          <w:rFonts w:cs="Arial"/>
          <w:szCs w:val="22"/>
        </w:rPr>
        <w:t>2006</w:t>
      </w:r>
      <w:r w:rsidR="00C44127">
        <w:rPr>
          <w:rFonts w:cs="Arial"/>
          <w:szCs w:val="22"/>
        </w:rPr>
        <w:t>)</w:t>
      </w:r>
      <w:r w:rsidRPr="0032267D">
        <w:rPr>
          <w:rFonts w:cs="Arial"/>
          <w:szCs w:val="22"/>
        </w:rPr>
        <w:t xml:space="preserve">. </w:t>
      </w:r>
      <w:r w:rsidRPr="00C44127">
        <w:rPr>
          <w:rFonts w:cs="Arial"/>
          <w:i/>
          <w:iCs/>
          <w:szCs w:val="22"/>
        </w:rPr>
        <w:t>Strategy: A View from the Top (an Executive Perspective).</w:t>
      </w:r>
      <w:r w:rsidRPr="0032267D">
        <w:rPr>
          <w:rFonts w:cs="Arial"/>
          <w:szCs w:val="22"/>
        </w:rPr>
        <w:t xml:space="preserve"> Pearson Prentice Hall, p.24.</w:t>
      </w:r>
    </w:p>
    <w:p w14:paraId="22C32DF0" w14:textId="73AF7C85" w:rsidR="00882813" w:rsidRPr="0032267D" w:rsidRDefault="00882813" w:rsidP="009E37D8">
      <w:pPr>
        <w:spacing w:line="276" w:lineRule="auto"/>
        <w:rPr>
          <w:rFonts w:eastAsiaTheme="minorHAnsi" w:cs="Arial"/>
          <w:szCs w:val="22"/>
          <w:lang w:eastAsia="en-US"/>
        </w:rPr>
      </w:pPr>
    </w:p>
    <w:p w14:paraId="34C6175F" w14:textId="34552694" w:rsidR="00882813" w:rsidRPr="0032267D" w:rsidRDefault="00882813" w:rsidP="009E37D8">
      <w:pPr>
        <w:spacing w:line="276" w:lineRule="auto"/>
        <w:rPr>
          <w:rFonts w:eastAsiaTheme="minorHAnsi" w:cs="Arial"/>
          <w:szCs w:val="22"/>
          <w:lang w:eastAsia="en-US"/>
        </w:rPr>
      </w:pPr>
      <w:r w:rsidRPr="0032267D">
        <w:rPr>
          <w:rFonts w:eastAsiaTheme="minorHAnsi" w:cs="Arial"/>
          <w:szCs w:val="22"/>
          <w:lang w:eastAsia="en-US"/>
        </w:rPr>
        <w:t>Frambach, Ruud T. Nijssen, Edwin J. (2001) </w:t>
      </w:r>
      <w:r w:rsidRPr="00C44127">
        <w:rPr>
          <w:rFonts w:eastAsiaTheme="minorHAnsi" w:cs="Arial"/>
          <w:i/>
          <w:iCs/>
          <w:szCs w:val="22"/>
          <w:lang w:eastAsia="en-US"/>
        </w:rPr>
        <w:t>Creating Customer Value Through Strategic Marketing Planning: A Management Approach</w:t>
      </w:r>
      <w:r w:rsidRPr="0032267D">
        <w:rPr>
          <w:rFonts w:eastAsiaTheme="minorHAnsi" w:cs="Arial"/>
          <w:szCs w:val="22"/>
          <w:lang w:eastAsia="en-US"/>
        </w:rPr>
        <w:t>. Netherlands: Springer USA.</w:t>
      </w:r>
    </w:p>
    <w:p w14:paraId="41B5BF5A" w14:textId="747ACA64" w:rsidR="00B3407C" w:rsidRPr="0032267D" w:rsidRDefault="00B3407C" w:rsidP="009E37D8">
      <w:pPr>
        <w:spacing w:line="276" w:lineRule="auto"/>
        <w:rPr>
          <w:rFonts w:eastAsiaTheme="minorHAnsi" w:cs="Arial"/>
          <w:szCs w:val="22"/>
          <w:lang w:eastAsia="en-US"/>
        </w:rPr>
      </w:pPr>
    </w:p>
    <w:p w14:paraId="6B446FE9" w14:textId="27DF4F75" w:rsidR="00B3407C" w:rsidRPr="0032267D" w:rsidRDefault="00B3407C" w:rsidP="009E37D8">
      <w:pPr>
        <w:pStyle w:val="NoSpacing"/>
        <w:spacing w:line="276" w:lineRule="auto"/>
        <w:rPr>
          <w:rFonts w:ascii="Arial" w:hAnsi="Arial" w:cs="Arial"/>
          <w:color w:val="000000" w:themeColor="text1"/>
        </w:rPr>
      </w:pPr>
      <w:r w:rsidRPr="0032267D">
        <w:rPr>
          <w:rFonts w:ascii="Arial" w:hAnsi="Arial" w:cs="Arial"/>
          <w:color w:val="000000" w:themeColor="text1"/>
        </w:rPr>
        <w:t xml:space="preserve">Freeman, R.E (1984). </w:t>
      </w:r>
      <w:r w:rsidRPr="00C44127">
        <w:rPr>
          <w:rFonts w:ascii="Arial" w:hAnsi="Arial" w:cs="Arial"/>
          <w:i/>
          <w:iCs/>
          <w:color w:val="000000" w:themeColor="text1"/>
        </w:rPr>
        <w:t>Strategic Management: A stakeholder Approach</w:t>
      </w:r>
      <w:r w:rsidRPr="0032267D">
        <w:rPr>
          <w:rFonts w:ascii="Arial" w:hAnsi="Arial" w:cs="Arial"/>
          <w:color w:val="000000" w:themeColor="text1"/>
        </w:rPr>
        <w:t>. Boston, MA: Pitman</w:t>
      </w:r>
    </w:p>
    <w:p w14:paraId="787E321D" w14:textId="77777777" w:rsidR="00935888" w:rsidRPr="0032267D" w:rsidRDefault="00935888" w:rsidP="009E37D8">
      <w:pPr>
        <w:spacing w:line="276" w:lineRule="auto"/>
        <w:rPr>
          <w:rFonts w:cs="Arial"/>
          <w:szCs w:val="22"/>
          <w:shd w:val="clear" w:color="auto" w:fill="FFFFFF"/>
        </w:rPr>
      </w:pPr>
    </w:p>
    <w:p w14:paraId="4262FD70" w14:textId="29F35E87" w:rsidR="00380947" w:rsidRPr="0032267D" w:rsidRDefault="00380947" w:rsidP="009E37D8">
      <w:pPr>
        <w:spacing w:line="276" w:lineRule="auto"/>
        <w:rPr>
          <w:rFonts w:cs="Arial"/>
          <w:szCs w:val="22"/>
          <w:shd w:val="clear" w:color="auto" w:fill="FFFFFF"/>
        </w:rPr>
      </w:pPr>
      <w:r w:rsidRPr="0032267D">
        <w:rPr>
          <w:rFonts w:cs="Arial"/>
          <w:szCs w:val="22"/>
          <w:shd w:val="clear" w:color="auto" w:fill="FFFFFF"/>
        </w:rPr>
        <w:t xml:space="preserve">GOV.UK. </w:t>
      </w:r>
      <w:r w:rsidR="009E37D8" w:rsidRPr="0032267D">
        <w:rPr>
          <w:rFonts w:cs="Arial"/>
          <w:szCs w:val="22"/>
          <w:shd w:val="clear" w:color="auto" w:fill="FFFFFF"/>
        </w:rPr>
        <w:t>(</w:t>
      </w:r>
      <w:r w:rsidRPr="0032267D">
        <w:rPr>
          <w:rFonts w:cs="Arial"/>
          <w:szCs w:val="22"/>
          <w:shd w:val="clear" w:color="auto" w:fill="FFFFFF"/>
        </w:rPr>
        <w:t>2021</w:t>
      </w:r>
      <w:r w:rsidR="009E37D8" w:rsidRPr="0032267D">
        <w:rPr>
          <w:rFonts w:cs="Arial"/>
          <w:szCs w:val="22"/>
          <w:shd w:val="clear" w:color="auto" w:fill="FFFFFF"/>
        </w:rPr>
        <w:t>)</w:t>
      </w:r>
      <w:r w:rsidRPr="0032267D">
        <w:rPr>
          <w:rFonts w:cs="Arial"/>
          <w:szCs w:val="22"/>
          <w:shd w:val="clear" w:color="auto" w:fill="FFFFFF"/>
        </w:rPr>
        <w:t>. </w:t>
      </w:r>
      <w:r w:rsidRPr="0032267D">
        <w:rPr>
          <w:rFonts w:cs="Arial"/>
          <w:i/>
          <w:iCs/>
          <w:szCs w:val="22"/>
          <w:shd w:val="clear" w:color="auto" w:fill="FFFFFF"/>
        </w:rPr>
        <w:t>Import timber, wood products or bark</w:t>
      </w:r>
      <w:r w:rsidRPr="0032267D">
        <w:rPr>
          <w:rFonts w:cs="Arial"/>
          <w:szCs w:val="22"/>
          <w:shd w:val="clear" w:color="auto" w:fill="FFFFFF"/>
        </w:rPr>
        <w:t>. [online] Available at: &lt;https://www.gov.uk/guidance/import-wood-wood-products-or-bark-from-non-eu-countries&gt; [Accessed 15 February 2021].</w:t>
      </w:r>
    </w:p>
    <w:p w14:paraId="2F1C4F52" w14:textId="6C1BD20E" w:rsidR="00040A52" w:rsidRPr="0032267D" w:rsidRDefault="00040A52" w:rsidP="009E37D8">
      <w:pPr>
        <w:spacing w:line="276" w:lineRule="auto"/>
        <w:rPr>
          <w:rFonts w:cs="Arial"/>
          <w:szCs w:val="22"/>
          <w:shd w:val="clear" w:color="auto" w:fill="FFFFFF"/>
        </w:rPr>
      </w:pPr>
    </w:p>
    <w:p w14:paraId="2571DC73" w14:textId="1572388B" w:rsidR="00040A52" w:rsidRPr="0032267D" w:rsidRDefault="00040A52" w:rsidP="009E37D8">
      <w:pPr>
        <w:spacing w:line="276" w:lineRule="auto"/>
        <w:rPr>
          <w:rFonts w:cs="Arial"/>
          <w:szCs w:val="22"/>
        </w:rPr>
      </w:pPr>
      <w:r w:rsidRPr="0032267D">
        <w:rPr>
          <w:rFonts w:cs="Arial"/>
          <w:szCs w:val="22"/>
          <w:shd w:val="clear" w:color="auto" w:fill="FFFFFF"/>
        </w:rPr>
        <w:t xml:space="preserve">Haines, S., </w:t>
      </w:r>
      <w:r w:rsidR="00C44127">
        <w:rPr>
          <w:rFonts w:cs="Arial"/>
          <w:szCs w:val="22"/>
          <w:shd w:val="clear" w:color="auto" w:fill="FFFFFF"/>
        </w:rPr>
        <w:t>(</w:t>
      </w:r>
      <w:r w:rsidRPr="0032267D">
        <w:rPr>
          <w:rFonts w:cs="Arial"/>
          <w:szCs w:val="22"/>
          <w:shd w:val="clear" w:color="auto" w:fill="FFFFFF"/>
        </w:rPr>
        <w:t>2003</w:t>
      </w:r>
      <w:r w:rsidR="00C44127">
        <w:rPr>
          <w:rFonts w:cs="Arial"/>
          <w:szCs w:val="22"/>
          <w:shd w:val="clear" w:color="auto" w:fill="FFFFFF"/>
        </w:rPr>
        <w:t>)</w:t>
      </w:r>
      <w:r w:rsidRPr="0032267D">
        <w:rPr>
          <w:rFonts w:cs="Arial"/>
          <w:szCs w:val="22"/>
          <w:shd w:val="clear" w:color="auto" w:fill="FFFFFF"/>
        </w:rPr>
        <w:t>. </w:t>
      </w:r>
      <w:r w:rsidRPr="0032267D">
        <w:rPr>
          <w:rFonts w:cs="Arial"/>
          <w:i/>
          <w:iCs/>
          <w:szCs w:val="22"/>
          <w:shd w:val="clear" w:color="auto" w:fill="FFFFFF"/>
        </w:rPr>
        <w:t>Facilitation tips and wisdom from a master facilitator</w:t>
      </w:r>
      <w:r w:rsidRPr="0032267D">
        <w:rPr>
          <w:rFonts w:cs="Arial"/>
          <w:szCs w:val="22"/>
          <w:shd w:val="clear" w:color="auto" w:fill="FFFFFF"/>
        </w:rPr>
        <w:t>. San Diego, CA: Centre for Strategic Management, p.9.</w:t>
      </w:r>
    </w:p>
    <w:p w14:paraId="716C833F" w14:textId="0451C877" w:rsidR="00882813" w:rsidRPr="0032267D" w:rsidRDefault="00882813" w:rsidP="009E37D8">
      <w:pPr>
        <w:spacing w:line="276" w:lineRule="auto"/>
        <w:rPr>
          <w:rFonts w:cs="Arial"/>
          <w:szCs w:val="22"/>
        </w:rPr>
      </w:pPr>
    </w:p>
    <w:p w14:paraId="14D93D30" w14:textId="64251178" w:rsidR="00935888" w:rsidRPr="0032267D" w:rsidRDefault="00935888" w:rsidP="009E37D8">
      <w:pPr>
        <w:spacing w:line="276" w:lineRule="auto"/>
        <w:rPr>
          <w:rFonts w:cs="Arial"/>
          <w:szCs w:val="22"/>
          <w:shd w:val="clear" w:color="auto" w:fill="FFFFFF"/>
        </w:rPr>
      </w:pPr>
      <w:r w:rsidRPr="0032267D">
        <w:rPr>
          <w:rFonts w:cs="Arial"/>
          <w:szCs w:val="22"/>
          <w:shd w:val="clear" w:color="auto" w:fill="FFFFFF"/>
        </w:rPr>
        <w:t xml:space="preserve">Hughes, C., </w:t>
      </w:r>
      <w:r w:rsidR="00C44127">
        <w:rPr>
          <w:rFonts w:cs="Arial"/>
          <w:szCs w:val="22"/>
          <w:shd w:val="clear" w:color="auto" w:fill="FFFFFF"/>
        </w:rPr>
        <w:t>(</w:t>
      </w:r>
      <w:r w:rsidRPr="0032267D">
        <w:rPr>
          <w:rFonts w:cs="Arial"/>
          <w:szCs w:val="22"/>
          <w:shd w:val="clear" w:color="auto" w:fill="FFFFFF"/>
        </w:rPr>
        <w:t>2012</w:t>
      </w:r>
      <w:r w:rsidR="00C44127">
        <w:rPr>
          <w:rFonts w:cs="Arial"/>
          <w:szCs w:val="22"/>
          <w:shd w:val="clear" w:color="auto" w:fill="FFFFFF"/>
        </w:rPr>
        <w:t>)</w:t>
      </w:r>
      <w:r w:rsidRPr="0032267D">
        <w:rPr>
          <w:rFonts w:cs="Arial"/>
          <w:szCs w:val="22"/>
          <w:shd w:val="clear" w:color="auto" w:fill="FFFFFF"/>
        </w:rPr>
        <w:t xml:space="preserve">. </w:t>
      </w:r>
      <w:r w:rsidRPr="00C44127">
        <w:rPr>
          <w:rFonts w:cs="Arial"/>
          <w:i/>
          <w:iCs/>
          <w:szCs w:val="22"/>
          <w:shd w:val="clear" w:color="auto" w:fill="FFFFFF"/>
        </w:rPr>
        <w:t>Valuing people and technology in the workplace</w:t>
      </w:r>
      <w:r w:rsidRPr="0032267D">
        <w:rPr>
          <w:rFonts w:cs="Arial"/>
          <w:szCs w:val="22"/>
          <w:shd w:val="clear" w:color="auto" w:fill="FFFFFF"/>
        </w:rPr>
        <w:t>. Hershey, Pa.: IGI Global (701 E. Chocolate Avenue, Hershey, Pennsylvania, 17033, USA), pp.4-6.</w:t>
      </w:r>
    </w:p>
    <w:p w14:paraId="2D174AED" w14:textId="77777777" w:rsidR="00935888" w:rsidRPr="0032267D" w:rsidRDefault="00935888" w:rsidP="009E37D8">
      <w:pPr>
        <w:spacing w:line="276" w:lineRule="auto"/>
        <w:rPr>
          <w:rFonts w:cs="Arial"/>
          <w:szCs w:val="22"/>
          <w:shd w:val="clear" w:color="auto" w:fill="FFFFFF"/>
        </w:rPr>
      </w:pPr>
    </w:p>
    <w:p w14:paraId="1C8701BD" w14:textId="3A61C249" w:rsidR="002E653F" w:rsidRPr="0032267D" w:rsidRDefault="002E653F" w:rsidP="009E37D8">
      <w:pPr>
        <w:spacing w:line="276" w:lineRule="auto"/>
        <w:rPr>
          <w:rFonts w:cs="Arial"/>
          <w:szCs w:val="22"/>
        </w:rPr>
      </w:pPr>
      <w:r w:rsidRPr="0032267D">
        <w:rPr>
          <w:rFonts w:cs="Arial"/>
          <w:szCs w:val="22"/>
          <w:shd w:val="clear" w:color="auto" w:fill="FFFFFF"/>
        </w:rPr>
        <w:t xml:space="preserve">Kaplan, R. and Norton, D., </w:t>
      </w:r>
      <w:r w:rsidR="00C44127">
        <w:rPr>
          <w:rFonts w:cs="Arial"/>
          <w:szCs w:val="22"/>
          <w:shd w:val="clear" w:color="auto" w:fill="FFFFFF"/>
        </w:rPr>
        <w:t>(</w:t>
      </w:r>
      <w:r w:rsidRPr="0032267D">
        <w:rPr>
          <w:rFonts w:cs="Arial"/>
          <w:szCs w:val="22"/>
          <w:shd w:val="clear" w:color="auto" w:fill="FFFFFF"/>
        </w:rPr>
        <w:t>2008</w:t>
      </w:r>
      <w:r w:rsidR="00C44127">
        <w:rPr>
          <w:rFonts w:cs="Arial"/>
          <w:szCs w:val="22"/>
          <w:shd w:val="clear" w:color="auto" w:fill="FFFFFF"/>
        </w:rPr>
        <w:t>)</w:t>
      </w:r>
      <w:r w:rsidRPr="0032267D">
        <w:rPr>
          <w:rFonts w:cs="Arial"/>
          <w:szCs w:val="22"/>
          <w:shd w:val="clear" w:color="auto" w:fill="FFFFFF"/>
        </w:rPr>
        <w:t>. </w:t>
      </w:r>
      <w:r w:rsidRPr="0032267D">
        <w:rPr>
          <w:rFonts w:cs="Arial"/>
          <w:i/>
          <w:iCs/>
          <w:szCs w:val="22"/>
          <w:shd w:val="clear" w:color="auto" w:fill="FFFFFF"/>
        </w:rPr>
        <w:t>The execution premium</w:t>
      </w:r>
      <w:r w:rsidRPr="0032267D">
        <w:rPr>
          <w:rFonts w:cs="Arial"/>
          <w:szCs w:val="22"/>
          <w:shd w:val="clear" w:color="auto" w:fill="FFFFFF"/>
        </w:rPr>
        <w:t>. Boston, Mass.: Harvard Business Press, pp.70-73.</w:t>
      </w:r>
    </w:p>
    <w:p w14:paraId="49C145BF" w14:textId="77777777" w:rsidR="002E653F" w:rsidRPr="0032267D" w:rsidRDefault="002E653F" w:rsidP="009E37D8">
      <w:pPr>
        <w:spacing w:line="276" w:lineRule="auto"/>
        <w:rPr>
          <w:rFonts w:cs="Arial"/>
          <w:szCs w:val="22"/>
        </w:rPr>
      </w:pPr>
    </w:p>
    <w:p w14:paraId="50843F17" w14:textId="5E06E663" w:rsidR="00CE2464" w:rsidRPr="0032267D" w:rsidRDefault="00CE2464" w:rsidP="009E37D8">
      <w:pPr>
        <w:spacing w:line="276" w:lineRule="auto"/>
        <w:rPr>
          <w:rFonts w:cs="Arial"/>
          <w:szCs w:val="22"/>
        </w:rPr>
      </w:pPr>
      <w:r w:rsidRPr="0032267D">
        <w:rPr>
          <w:rFonts w:cs="Arial"/>
          <w:szCs w:val="22"/>
          <w:lang w:val="de-DE"/>
        </w:rPr>
        <w:t>Kast, F.E.</w:t>
      </w:r>
      <w:r w:rsidR="001A6049" w:rsidRPr="0032267D">
        <w:rPr>
          <w:rFonts w:cs="Arial"/>
          <w:szCs w:val="22"/>
          <w:lang w:val="de-DE"/>
        </w:rPr>
        <w:t xml:space="preserve">, </w:t>
      </w:r>
      <w:r w:rsidRPr="0032267D">
        <w:rPr>
          <w:rFonts w:cs="Arial"/>
          <w:szCs w:val="22"/>
          <w:lang w:val="de-DE"/>
        </w:rPr>
        <w:t>Rosenzweig, J.E.(1985)</w:t>
      </w:r>
      <w:r w:rsidR="001A6049" w:rsidRPr="0032267D">
        <w:rPr>
          <w:rFonts w:cs="Arial"/>
          <w:szCs w:val="22"/>
          <w:lang w:val="de-DE"/>
        </w:rPr>
        <w:t xml:space="preserve">. </w:t>
      </w:r>
      <w:r w:rsidRPr="0032267D">
        <w:rPr>
          <w:rFonts w:cs="Arial"/>
          <w:szCs w:val="22"/>
        </w:rPr>
        <w:t>Organization and management, in a systems and contingent approach</w:t>
      </w:r>
      <w:r w:rsidR="001A6049" w:rsidRPr="0032267D">
        <w:rPr>
          <w:rFonts w:cs="Arial"/>
          <w:szCs w:val="22"/>
        </w:rPr>
        <w:t>.</w:t>
      </w:r>
      <w:r w:rsidRPr="0032267D">
        <w:rPr>
          <w:rFonts w:cs="Arial"/>
          <w:szCs w:val="22"/>
        </w:rPr>
        <w:t xml:space="preserve"> McGraw-Hill, New York. </w:t>
      </w:r>
    </w:p>
    <w:p w14:paraId="49E86FBB" w14:textId="5BAB69EB" w:rsidR="00424F8C" w:rsidRPr="0032267D" w:rsidRDefault="00424F8C" w:rsidP="009E37D8">
      <w:pPr>
        <w:spacing w:line="276" w:lineRule="auto"/>
        <w:rPr>
          <w:rFonts w:cs="Arial"/>
          <w:szCs w:val="22"/>
          <w:shd w:val="clear" w:color="auto" w:fill="FFFFFF"/>
        </w:rPr>
      </w:pPr>
    </w:p>
    <w:p w14:paraId="5A0B3190" w14:textId="39DEE44E" w:rsidR="004F1BAE" w:rsidRPr="0032267D" w:rsidRDefault="004F1BAE" w:rsidP="009E37D8">
      <w:pPr>
        <w:spacing w:line="276" w:lineRule="auto"/>
        <w:rPr>
          <w:rFonts w:cs="Arial"/>
          <w:szCs w:val="22"/>
          <w:shd w:val="clear" w:color="auto" w:fill="FFFFFF"/>
        </w:rPr>
      </w:pPr>
      <w:r w:rsidRPr="0032267D">
        <w:rPr>
          <w:rFonts w:cs="Arial"/>
          <w:szCs w:val="22"/>
          <w:shd w:val="clear" w:color="auto" w:fill="FFFFFF"/>
        </w:rPr>
        <w:t xml:space="preserve">McCann, P. and Vorley, T., </w:t>
      </w:r>
      <w:r w:rsidR="00C44127">
        <w:rPr>
          <w:rFonts w:cs="Arial"/>
          <w:szCs w:val="22"/>
          <w:shd w:val="clear" w:color="auto" w:fill="FFFFFF"/>
        </w:rPr>
        <w:t>(</w:t>
      </w:r>
      <w:r w:rsidRPr="0032267D">
        <w:rPr>
          <w:rFonts w:cs="Arial"/>
          <w:szCs w:val="22"/>
          <w:shd w:val="clear" w:color="auto" w:fill="FFFFFF"/>
        </w:rPr>
        <w:t>2020</w:t>
      </w:r>
      <w:r w:rsidR="00C44127">
        <w:rPr>
          <w:rFonts w:cs="Arial"/>
          <w:szCs w:val="22"/>
          <w:shd w:val="clear" w:color="auto" w:fill="FFFFFF"/>
        </w:rPr>
        <w:t>)</w:t>
      </w:r>
      <w:r w:rsidRPr="0032267D">
        <w:rPr>
          <w:rFonts w:cs="Arial"/>
          <w:szCs w:val="22"/>
          <w:shd w:val="clear" w:color="auto" w:fill="FFFFFF"/>
        </w:rPr>
        <w:t xml:space="preserve">. </w:t>
      </w:r>
      <w:r w:rsidRPr="00C44127">
        <w:rPr>
          <w:rFonts w:cs="Arial"/>
          <w:i/>
          <w:iCs/>
          <w:szCs w:val="22"/>
          <w:shd w:val="clear" w:color="auto" w:fill="FFFFFF"/>
        </w:rPr>
        <w:t>Productivity and the pandemic</w:t>
      </w:r>
      <w:r w:rsidRPr="0032267D">
        <w:rPr>
          <w:rFonts w:cs="Arial"/>
          <w:szCs w:val="22"/>
          <w:shd w:val="clear" w:color="auto" w:fill="FFFFFF"/>
        </w:rPr>
        <w:t>. 1st ed. Cheltenham, Gloucester, UK: Edward Elgar.</w:t>
      </w:r>
    </w:p>
    <w:p w14:paraId="69C302B0" w14:textId="77777777" w:rsidR="004F1BAE" w:rsidRPr="0032267D" w:rsidRDefault="004F1BAE" w:rsidP="009E37D8">
      <w:pPr>
        <w:spacing w:line="276" w:lineRule="auto"/>
        <w:rPr>
          <w:rFonts w:cs="Arial"/>
          <w:szCs w:val="22"/>
          <w:shd w:val="clear" w:color="auto" w:fill="FFFFFF"/>
        </w:rPr>
      </w:pPr>
    </w:p>
    <w:p w14:paraId="679B6770" w14:textId="77777777" w:rsidR="00424F8C" w:rsidRPr="0032267D" w:rsidRDefault="00424F8C" w:rsidP="009E37D8">
      <w:pPr>
        <w:pStyle w:val="NoSpacing"/>
        <w:spacing w:line="276" w:lineRule="auto"/>
        <w:rPr>
          <w:rFonts w:ascii="Arial" w:hAnsi="Arial" w:cs="Arial"/>
          <w:color w:val="000000" w:themeColor="text1"/>
        </w:rPr>
      </w:pPr>
      <w:r w:rsidRPr="0032267D">
        <w:rPr>
          <w:rFonts w:ascii="Arial" w:hAnsi="Arial" w:cs="Arial"/>
          <w:color w:val="000000" w:themeColor="text1"/>
        </w:rPr>
        <w:t xml:space="preserve">Mendelow, A. (1991). </w:t>
      </w:r>
      <w:r w:rsidRPr="00C44127">
        <w:rPr>
          <w:rFonts w:ascii="Arial" w:hAnsi="Arial" w:cs="Arial"/>
          <w:i/>
          <w:iCs/>
          <w:color w:val="000000" w:themeColor="text1"/>
        </w:rPr>
        <w:t>Environmental Scanning: The impact of the stakeholder concept.  From the second international conference on information systems</w:t>
      </w:r>
      <w:r w:rsidRPr="0032267D">
        <w:rPr>
          <w:rFonts w:ascii="Arial" w:hAnsi="Arial" w:cs="Arial"/>
          <w:color w:val="000000" w:themeColor="text1"/>
        </w:rPr>
        <w:t>. Cambridge. MA.</w:t>
      </w:r>
    </w:p>
    <w:p w14:paraId="00866A16" w14:textId="3FA06F7C" w:rsidR="00B3407C" w:rsidRPr="0032267D" w:rsidRDefault="00B3407C" w:rsidP="009E37D8">
      <w:pPr>
        <w:spacing w:line="276" w:lineRule="auto"/>
        <w:rPr>
          <w:rFonts w:cs="Arial"/>
          <w:szCs w:val="22"/>
          <w:shd w:val="clear" w:color="auto" w:fill="FFFFFF"/>
        </w:rPr>
      </w:pPr>
    </w:p>
    <w:p w14:paraId="08E1C94F" w14:textId="58F491CC" w:rsidR="00B3407C" w:rsidRPr="0032267D" w:rsidRDefault="00B3407C" w:rsidP="009E37D8">
      <w:pPr>
        <w:spacing w:line="276" w:lineRule="auto"/>
        <w:rPr>
          <w:rFonts w:cs="Arial"/>
          <w:szCs w:val="22"/>
          <w:shd w:val="clear" w:color="auto" w:fill="FFFFFF"/>
        </w:rPr>
      </w:pPr>
      <w:r w:rsidRPr="0032267D">
        <w:rPr>
          <w:rFonts w:cs="Arial"/>
          <w:szCs w:val="22"/>
        </w:rPr>
        <w:t xml:space="preserve">Nasi, J. (1995) </w:t>
      </w:r>
      <w:r w:rsidRPr="00C44127">
        <w:rPr>
          <w:rFonts w:cs="Arial"/>
          <w:i/>
          <w:iCs/>
          <w:szCs w:val="22"/>
        </w:rPr>
        <w:t>Understanding Stakeholder Theory</w:t>
      </w:r>
      <w:r w:rsidRPr="0032267D">
        <w:rPr>
          <w:rFonts w:cs="Arial"/>
          <w:szCs w:val="22"/>
        </w:rPr>
        <w:t>. LSR Publications, Helsinki, Finland</w:t>
      </w:r>
    </w:p>
    <w:p w14:paraId="679D0517" w14:textId="77777777" w:rsidR="00F779DB" w:rsidRPr="0032267D" w:rsidRDefault="00F779DB" w:rsidP="009E37D8">
      <w:pPr>
        <w:spacing w:line="276" w:lineRule="auto"/>
        <w:rPr>
          <w:rFonts w:cs="Arial"/>
          <w:szCs w:val="22"/>
        </w:rPr>
      </w:pPr>
    </w:p>
    <w:p w14:paraId="6AF3F488" w14:textId="2ACD65F6" w:rsidR="00882813" w:rsidRPr="0032267D" w:rsidRDefault="00882813" w:rsidP="009E37D8">
      <w:pPr>
        <w:spacing w:line="276" w:lineRule="auto"/>
        <w:rPr>
          <w:rFonts w:cs="Arial"/>
          <w:szCs w:val="22"/>
        </w:rPr>
      </w:pPr>
      <w:r w:rsidRPr="0032267D">
        <w:rPr>
          <w:rFonts w:cs="Arial"/>
          <w:szCs w:val="22"/>
        </w:rPr>
        <w:t xml:space="preserve">Norton, David P. Kaplan, Robert S. (1996) </w:t>
      </w:r>
      <w:r w:rsidRPr="00C44127">
        <w:rPr>
          <w:rFonts w:cs="Arial"/>
          <w:i/>
          <w:iCs/>
          <w:szCs w:val="22"/>
        </w:rPr>
        <w:t>The Balanced Scorecard: Translating Strategy Into Action</w:t>
      </w:r>
      <w:r w:rsidRPr="0032267D">
        <w:rPr>
          <w:rFonts w:cs="Arial"/>
          <w:szCs w:val="22"/>
        </w:rPr>
        <w:t>. United States: Harvard Business Review Press.</w:t>
      </w:r>
    </w:p>
    <w:p w14:paraId="2BF8EDEF" w14:textId="77777777" w:rsidR="00882813" w:rsidRPr="0032267D" w:rsidRDefault="00882813" w:rsidP="009E37D8">
      <w:pPr>
        <w:spacing w:line="276" w:lineRule="auto"/>
        <w:rPr>
          <w:rFonts w:cs="Arial"/>
          <w:szCs w:val="22"/>
        </w:rPr>
      </w:pPr>
    </w:p>
    <w:p w14:paraId="167FD1BB" w14:textId="2F8A1025" w:rsidR="00D4771A" w:rsidRPr="0032267D" w:rsidRDefault="00D4771A" w:rsidP="009E37D8">
      <w:pPr>
        <w:spacing w:line="276" w:lineRule="auto"/>
        <w:rPr>
          <w:rFonts w:cs="Arial"/>
          <w:szCs w:val="22"/>
        </w:rPr>
      </w:pPr>
      <w:r w:rsidRPr="0032267D">
        <w:rPr>
          <w:rFonts w:cs="Arial"/>
          <w:szCs w:val="22"/>
        </w:rPr>
        <w:t xml:space="preserve">Rogers, R.E., McIntire, R.H., </w:t>
      </w:r>
      <w:r w:rsidR="00C44127">
        <w:rPr>
          <w:rFonts w:cs="Arial"/>
          <w:szCs w:val="22"/>
        </w:rPr>
        <w:t>(</w:t>
      </w:r>
      <w:r w:rsidRPr="0032267D">
        <w:rPr>
          <w:rFonts w:cs="Arial"/>
          <w:szCs w:val="22"/>
        </w:rPr>
        <w:t>1983</w:t>
      </w:r>
      <w:r w:rsidR="00C44127">
        <w:rPr>
          <w:rFonts w:cs="Arial"/>
          <w:szCs w:val="22"/>
        </w:rPr>
        <w:t>)</w:t>
      </w:r>
      <w:r w:rsidRPr="0032267D">
        <w:rPr>
          <w:rFonts w:cs="Arial"/>
          <w:szCs w:val="22"/>
        </w:rPr>
        <w:t xml:space="preserve">. </w:t>
      </w:r>
      <w:r w:rsidRPr="00C44127">
        <w:rPr>
          <w:rFonts w:cs="Arial"/>
          <w:i/>
          <w:iCs/>
          <w:szCs w:val="22"/>
        </w:rPr>
        <w:t>Organization and Management Theory, Management Series</w:t>
      </w:r>
      <w:r w:rsidRPr="0032267D">
        <w:rPr>
          <w:rFonts w:cs="Arial"/>
          <w:szCs w:val="22"/>
        </w:rPr>
        <w:t>. Wiley.</w:t>
      </w:r>
    </w:p>
    <w:p w14:paraId="0772F75D" w14:textId="77777777" w:rsidR="00882813" w:rsidRPr="0032267D" w:rsidRDefault="00882813" w:rsidP="009E37D8">
      <w:pPr>
        <w:spacing w:line="276" w:lineRule="auto"/>
        <w:rPr>
          <w:rFonts w:cs="Arial"/>
          <w:szCs w:val="22"/>
        </w:rPr>
      </w:pPr>
    </w:p>
    <w:p w14:paraId="61E0E435" w14:textId="5B2EF185" w:rsidR="00501EE7" w:rsidRPr="0032267D" w:rsidRDefault="00501EE7" w:rsidP="009E37D8">
      <w:pPr>
        <w:spacing w:line="276" w:lineRule="auto"/>
        <w:rPr>
          <w:rFonts w:cs="Arial"/>
          <w:szCs w:val="22"/>
        </w:rPr>
      </w:pPr>
      <w:r w:rsidRPr="0032267D">
        <w:rPr>
          <w:rFonts w:cs="Arial"/>
          <w:szCs w:val="22"/>
        </w:rPr>
        <w:lastRenderedPageBreak/>
        <w:t xml:space="preserve">Sarsby, A., </w:t>
      </w:r>
      <w:r w:rsidR="00C44127">
        <w:rPr>
          <w:rFonts w:cs="Arial"/>
          <w:szCs w:val="22"/>
        </w:rPr>
        <w:t>(</w:t>
      </w:r>
      <w:r w:rsidRPr="0032267D">
        <w:rPr>
          <w:rFonts w:cs="Arial"/>
          <w:szCs w:val="22"/>
        </w:rPr>
        <w:t>2016</w:t>
      </w:r>
      <w:r w:rsidR="00C44127">
        <w:rPr>
          <w:rFonts w:cs="Arial"/>
          <w:szCs w:val="22"/>
        </w:rPr>
        <w:t>)</w:t>
      </w:r>
      <w:r w:rsidRPr="0032267D">
        <w:rPr>
          <w:rFonts w:cs="Arial"/>
          <w:szCs w:val="22"/>
        </w:rPr>
        <w:t xml:space="preserve">. </w:t>
      </w:r>
      <w:r w:rsidRPr="00C44127">
        <w:rPr>
          <w:rFonts w:cs="Arial"/>
          <w:i/>
          <w:iCs/>
          <w:szCs w:val="22"/>
        </w:rPr>
        <w:t>Swot Analysis</w:t>
      </w:r>
      <w:r w:rsidRPr="0032267D">
        <w:rPr>
          <w:rFonts w:cs="Arial"/>
          <w:szCs w:val="22"/>
        </w:rPr>
        <w:t>. 2nd ed. online: Spectaris Ltd, p.4.</w:t>
      </w:r>
    </w:p>
    <w:p w14:paraId="075C19BD" w14:textId="77777777" w:rsidR="00501EE7" w:rsidRPr="0032267D" w:rsidRDefault="00501EE7" w:rsidP="009E37D8">
      <w:pPr>
        <w:spacing w:line="276" w:lineRule="auto"/>
        <w:rPr>
          <w:rFonts w:cs="Arial"/>
          <w:szCs w:val="22"/>
        </w:rPr>
      </w:pPr>
    </w:p>
    <w:p w14:paraId="7E16A932" w14:textId="2271E04E" w:rsidR="00F95622" w:rsidRPr="0032267D" w:rsidRDefault="00F779DB" w:rsidP="009E37D8">
      <w:pPr>
        <w:spacing w:line="276" w:lineRule="auto"/>
        <w:rPr>
          <w:rFonts w:cs="Arial"/>
          <w:szCs w:val="22"/>
        </w:rPr>
      </w:pPr>
      <w:r w:rsidRPr="0032267D">
        <w:rPr>
          <w:rFonts w:cs="Arial"/>
          <w:szCs w:val="22"/>
        </w:rPr>
        <w:t xml:space="preserve">Shambach, C. S. A. (2004). </w:t>
      </w:r>
      <w:r w:rsidRPr="00C44127">
        <w:rPr>
          <w:rFonts w:cs="Arial"/>
          <w:i/>
          <w:iCs/>
          <w:szCs w:val="22"/>
        </w:rPr>
        <w:t>Strategic leadership primer</w:t>
      </w:r>
      <w:r w:rsidRPr="0032267D">
        <w:rPr>
          <w:rFonts w:cs="Arial"/>
          <w:szCs w:val="22"/>
        </w:rPr>
        <w:t>. Second edition. United States Army War College, Department of Command, Leadership, and Management, Carlisle Barracks, Pennsylvania, USA.</w:t>
      </w:r>
    </w:p>
    <w:p w14:paraId="34135DF9" w14:textId="77777777" w:rsidR="00F779DB" w:rsidRPr="0032267D" w:rsidRDefault="00F779DB" w:rsidP="009E37D8">
      <w:pPr>
        <w:spacing w:line="276" w:lineRule="auto"/>
        <w:rPr>
          <w:rFonts w:cs="Arial"/>
          <w:szCs w:val="22"/>
        </w:rPr>
      </w:pPr>
    </w:p>
    <w:p w14:paraId="26D0FA6B" w14:textId="329A635D" w:rsidR="00692BBE" w:rsidRPr="0032267D" w:rsidRDefault="00692BBE" w:rsidP="007071AB">
      <w:pPr>
        <w:rPr>
          <w:rFonts w:cs="Arial"/>
          <w:szCs w:val="22"/>
        </w:rPr>
      </w:pPr>
      <w:r w:rsidRPr="0032267D">
        <w:rPr>
          <w:rFonts w:cs="Arial"/>
          <w:szCs w:val="22"/>
        </w:rPr>
        <w:t>Weinrich, H.</w:t>
      </w:r>
      <w:r w:rsidR="00C44127">
        <w:rPr>
          <w:rFonts w:cs="Arial"/>
          <w:szCs w:val="22"/>
        </w:rPr>
        <w:t xml:space="preserve"> (1982)</w:t>
      </w:r>
      <w:r w:rsidRPr="0032267D">
        <w:rPr>
          <w:rFonts w:cs="Arial"/>
          <w:szCs w:val="22"/>
        </w:rPr>
        <w:t xml:space="preserve"> </w:t>
      </w:r>
      <w:r w:rsidRPr="00C44127">
        <w:rPr>
          <w:rFonts w:cs="Arial"/>
          <w:i/>
          <w:iCs/>
          <w:szCs w:val="22"/>
        </w:rPr>
        <w:t>The TOWS Matrix A Tool for Situational Analysis</w:t>
      </w:r>
      <w:r w:rsidRPr="0032267D">
        <w:rPr>
          <w:rFonts w:cs="Arial"/>
          <w:szCs w:val="22"/>
        </w:rPr>
        <w:t>. Long Range Plan. 15, 54–66.</w:t>
      </w:r>
    </w:p>
    <w:p w14:paraId="48F302AB" w14:textId="77777777" w:rsidR="007071AB" w:rsidRPr="0032267D" w:rsidRDefault="007071AB" w:rsidP="007071AB">
      <w:pPr>
        <w:rPr>
          <w:rFonts w:cs="Arial"/>
          <w:szCs w:val="22"/>
        </w:rPr>
      </w:pPr>
    </w:p>
    <w:p w14:paraId="6CE22E45" w14:textId="7329D4AE" w:rsidR="00B3407C" w:rsidRPr="00C44127" w:rsidRDefault="00B3407C" w:rsidP="009E37D8">
      <w:pPr>
        <w:pStyle w:val="NoSpacing"/>
        <w:spacing w:line="276" w:lineRule="auto"/>
        <w:rPr>
          <w:rFonts w:ascii="Arial" w:hAnsi="Arial" w:cs="Arial"/>
          <w:i/>
          <w:iCs/>
          <w:color w:val="000000" w:themeColor="text1"/>
        </w:rPr>
      </w:pPr>
      <w:r w:rsidRPr="0032267D">
        <w:rPr>
          <w:rFonts w:ascii="Arial" w:hAnsi="Arial" w:cs="Arial"/>
          <w:color w:val="000000" w:themeColor="text1"/>
        </w:rPr>
        <w:t xml:space="preserve">Wentges, U.P.D.P., Gossy, G., (2008). </w:t>
      </w:r>
      <w:r w:rsidRPr="00C44127">
        <w:rPr>
          <w:rFonts w:ascii="Arial" w:hAnsi="Arial" w:cs="Arial"/>
          <w:i/>
          <w:iCs/>
          <w:color w:val="000000" w:themeColor="text1"/>
        </w:rPr>
        <w:t xml:space="preserve">A Stakeholder Rationale for Risk Management: Implications for </w:t>
      </w:r>
    </w:p>
    <w:p w14:paraId="3C160F84" w14:textId="2238D7F8" w:rsidR="00B3407C" w:rsidRPr="0032267D" w:rsidRDefault="00B3407C" w:rsidP="009E37D8">
      <w:pPr>
        <w:pStyle w:val="NoSpacing"/>
        <w:spacing w:line="276" w:lineRule="auto"/>
        <w:rPr>
          <w:rFonts w:ascii="Arial" w:hAnsi="Arial" w:cs="Arial"/>
          <w:color w:val="000000" w:themeColor="text1"/>
          <w:lang w:val="de-DE"/>
        </w:rPr>
      </w:pPr>
      <w:r w:rsidRPr="00C44127">
        <w:rPr>
          <w:rFonts w:ascii="Arial" w:hAnsi="Arial" w:cs="Arial"/>
          <w:i/>
          <w:iCs/>
          <w:color w:val="000000" w:themeColor="text1"/>
        </w:rPr>
        <w:t>Corporate Finance Decisions</w:t>
      </w:r>
      <w:r w:rsidRPr="0032267D">
        <w:rPr>
          <w:rFonts w:ascii="Arial" w:hAnsi="Arial" w:cs="Arial"/>
          <w:color w:val="000000" w:themeColor="text1"/>
        </w:rPr>
        <w:t xml:space="preserve">, Gabler Edition Wissenschaft. </w:t>
      </w:r>
      <w:r w:rsidRPr="0032267D">
        <w:rPr>
          <w:rFonts w:ascii="Arial" w:hAnsi="Arial" w:cs="Arial"/>
          <w:color w:val="000000" w:themeColor="text1"/>
          <w:lang w:val="de-DE"/>
        </w:rPr>
        <w:t>Gabler Verlag.</w:t>
      </w:r>
    </w:p>
    <w:p w14:paraId="79C20827" w14:textId="23BFAFD0" w:rsidR="00A96B91" w:rsidRPr="0032267D" w:rsidRDefault="00A96B91" w:rsidP="009E37D8">
      <w:pPr>
        <w:pStyle w:val="NoSpacing"/>
        <w:spacing w:line="276" w:lineRule="auto"/>
        <w:rPr>
          <w:rFonts w:ascii="Arial" w:hAnsi="Arial" w:cs="Arial"/>
          <w:color w:val="000000" w:themeColor="text1"/>
          <w:lang w:val="de-DE"/>
        </w:rPr>
      </w:pPr>
    </w:p>
    <w:p w14:paraId="0BC88AEB" w14:textId="2786105F" w:rsidR="00A96B91" w:rsidRPr="0032267D" w:rsidRDefault="00A96B91" w:rsidP="009E37D8">
      <w:pPr>
        <w:pStyle w:val="NoSpacing"/>
        <w:spacing w:line="276" w:lineRule="auto"/>
        <w:rPr>
          <w:rFonts w:ascii="Arial" w:hAnsi="Arial" w:cs="Arial"/>
          <w:color w:val="000000" w:themeColor="text1"/>
          <w:lang w:val="de-DE"/>
        </w:rPr>
      </w:pPr>
    </w:p>
    <w:p w14:paraId="33B2BD5F" w14:textId="043D3A25" w:rsidR="00A96B91" w:rsidRPr="0032267D" w:rsidRDefault="00686800" w:rsidP="009E37D8">
      <w:pPr>
        <w:pStyle w:val="Heading2"/>
        <w:spacing w:line="276" w:lineRule="auto"/>
        <w:rPr>
          <w:rFonts w:cs="Arial"/>
          <w:szCs w:val="22"/>
          <w:lang w:val="de-DE"/>
        </w:rPr>
      </w:pPr>
      <w:bookmarkStart w:id="56" w:name="_Toc65523142"/>
      <w:r w:rsidRPr="0032267D">
        <w:rPr>
          <w:rFonts w:cs="Arial"/>
          <w:szCs w:val="22"/>
          <w:lang w:val="de-DE"/>
        </w:rPr>
        <w:t>Journals</w:t>
      </w:r>
      <w:bookmarkEnd w:id="56"/>
      <w:r w:rsidR="00BE5663">
        <w:rPr>
          <w:rFonts w:cs="Arial"/>
          <w:szCs w:val="22"/>
          <w:lang w:val="de-DE"/>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3D4BE5BD" w14:textId="47D2CFFB" w:rsidR="00D1346B" w:rsidRPr="0032267D" w:rsidRDefault="00D1346B" w:rsidP="009E37D8">
      <w:pPr>
        <w:spacing w:line="276" w:lineRule="auto"/>
        <w:rPr>
          <w:rFonts w:cs="Arial"/>
          <w:szCs w:val="22"/>
        </w:rPr>
      </w:pPr>
    </w:p>
    <w:p w14:paraId="7D81B868" w14:textId="04EA6698" w:rsidR="00D1346B" w:rsidRPr="0032267D" w:rsidRDefault="00D1346B" w:rsidP="00D1346B">
      <w:pPr>
        <w:rPr>
          <w:rFonts w:cs="Arial"/>
          <w:szCs w:val="22"/>
        </w:rPr>
      </w:pPr>
      <w:r w:rsidRPr="0032267D">
        <w:rPr>
          <w:rFonts w:cs="Arial"/>
          <w:szCs w:val="22"/>
        </w:rPr>
        <w:t>Al-Mayahi, I.; Mansoor, S.P. UAE E-Government: SWOT analysis and TOWS Matrix. In Proceedings of the 10th International Conference on ICT And Knowledge Engineering, Bangkok, Thailand, 21–23 November 2012; pp. 201–204.</w:t>
      </w:r>
    </w:p>
    <w:p w14:paraId="2F6E88C5" w14:textId="3E81C635" w:rsidR="00D3688E" w:rsidRPr="0032267D" w:rsidRDefault="00D3688E" w:rsidP="00D1346B">
      <w:pPr>
        <w:rPr>
          <w:rFonts w:cs="Arial"/>
          <w:szCs w:val="22"/>
        </w:rPr>
      </w:pPr>
    </w:p>
    <w:p w14:paraId="139DB486" w14:textId="56757CB3" w:rsidR="00D3688E" w:rsidRPr="0032267D" w:rsidRDefault="00D3688E" w:rsidP="00D1346B">
      <w:pPr>
        <w:rPr>
          <w:rFonts w:cs="Arial"/>
          <w:szCs w:val="22"/>
        </w:rPr>
      </w:pPr>
      <w:r w:rsidRPr="0032267D">
        <w:rPr>
          <w:rFonts w:cs="Arial"/>
          <w:szCs w:val="22"/>
        </w:rPr>
        <w:t>Anderson, B, Wilson, HF, Forman, PJ, Heslop, J, Ormerod, E, Maestri, G. Brexit: Modes of uncertainty and futures in an impasse. Trans Inst Br Geogr. 2020; 45: 256– 269. https://doi.org/10.1111/tran.12348</w:t>
      </w:r>
    </w:p>
    <w:p w14:paraId="18E5ED71" w14:textId="77777777" w:rsidR="00D1346B" w:rsidRPr="0032267D" w:rsidRDefault="00D1346B" w:rsidP="009E37D8">
      <w:pPr>
        <w:spacing w:line="276" w:lineRule="auto"/>
        <w:rPr>
          <w:rFonts w:cs="Arial"/>
          <w:szCs w:val="22"/>
        </w:rPr>
      </w:pPr>
    </w:p>
    <w:p w14:paraId="689B58B0" w14:textId="23B95B07" w:rsidR="009E37D8" w:rsidRPr="0032267D" w:rsidRDefault="009E37D8" w:rsidP="009E37D8">
      <w:pPr>
        <w:spacing w:line="276" w:lineRule="auto"/>
        <w:rPr>
          <w:rFonts w:cs="Arial"/>
          <w:szCs w:val="22"/>
        </w:rPr>
      </w:pPr>
      <w:r w:rsidRPr="0032267D">
        <w:rPr>
          <w:rFonts w:cs="Arial"/>
          <w:szCs w:val="22"/>
        </w:rPr>
        <w:t>Berman, JA, Gordon, DD &amp; Sussman, G (1997), A Study to Determine the Benefits Small Business Firms Derive from Sophisticated Planning Versus Less Sophisticated Types of Planning’ The Journal of Business and Economic Studies, 3 (3), 1-11.</w:t>
      </w:r>
    </w:p>
    <w:p w14:paraId="545DAF3C" w14:textId="2918702F" w:rsidR="009E37D8" w:rsidRPr="0032267D" w:rsidRDefault="009E37D8" w:rsidP="009E37D8">
      <w:pPr>
        <w:spacing w:line="276" w:lineRule="auto"/>
        <w:rPr>
          <w:rFonts w:cs="Arial"/>
          <w:szCs w:val="22"/>
        </w:rPr>
      </w:pPr>
    </w:p>
    <w:p w14:paraId="3FB239C4" w14:textId="77777777" w:rsidR="009E37D8" w:rsidRPr="0032267D" w:rsidRDefault="009E37D8" w:rsidP="009E37D8">
      <w:pPr>
        <w:tabs>
          <w:tab w:val="left" w:pos="560"/>
          <w:tab w:val="left" w:pos="1120"/>
          <w:tab w:val="left" w:pos="1680"/>
          <w:tab w:val="left" w:pos="2240"/>
          <w:tab w:val="left" w:pos="2800"/>
          <w:tab w:val="left" w:pos="3360"/>
          <w:tab w:val="left" w:pos="3920"/>
          <w:tab w:val="left" w:pos="4480"/>
          <w:tab w:val="left" w:pos="5040"/>
          <w:tab w:val="left" w:pos="5600"/>
          <w:tab w:val="left" w:pos="6160"/>
          <w:tab w:val="left" w:pos="6720"/>
        </w:tabs>
        <w:autoSpaceDE w:val="0"/>
        <w:autoSpaceDN w:val="0"/>
        <w:adjustRightInd w:val="0"/>
        <w:spacing w:line="276" w:lineRule="auto"/>
        <w:rPr>
          <w:rFonts w:cs="Arial"/>
          <w:szCs w:val="22"/>
        </w:rPr>
      </w:pPr>
      <w:r w:rsidRPr="0032267D">
        <w:rPr>
          <w:rFonts w:cs="Arial"/>
          <w:szCs w:val="22"/>
          <w:shd w:val="clear" w:color="auto" w:fill="FFFFFF"/>
        </w:rPr>
        <w:t>Clarke, H., Goodwin, M. and Whiteley, P., 2019. </w:t>
      </w:r>
      <w:r w:rsidRPr="0032267D">
        <w:rPr>
          <w:rFonts w:cs="Arial"/>
          <w:i/>
          <w:iCs/>
          <w:szCs w:val="22"/>
          <w:shd w:val="clear" w:color="auto" w:fill="FFFFFF"/>
        </w:rPr>
        <w:t>Brexit</w:t>
      </w:r>
      <w:r w:rsidRPr="0032267D">
        <w:rPr>
          <w:rFonts w:cs="Arial"/>
          <w:szCs w:val="22"/>
          <w:shd w:val="clear" w:color="auto" w:fill="FFFFFF"/>
        </w:rPr>
        <w:t>. Cambridge, UK: Cambridge University Press, p.39.</w:t>
      </w:r>
    </w:p>
    <w:p w14:paraId="29947751" w14:textId="77777777" w:rsidR="009E37D8" w:rsidRPr="0032267D" w:rsidRDefault="009E37D8" w:rsidP="009E37D8">
      <w:pPr>
        <w:spacing w:line="276" w:lineRule="auto"/>
        <w:rPr>
          <w:rFonts w:cs="Arial"/>
          <w:szCs w:val="22"/>
        </w:rPr>
      </w:pPr>
    </w:p>
    <w:p w14:paraId="7058A236" w14:textId="77777777" w:rsidR="00685FF5" w:rsidRPr="0032267D" w:rsidRDefault="00685FF5" w:rsidP="009E37D8">
      <w:pPr>
        <w:pStyle w:val="NoSpacing"/>
        <w:spacing w:line="276" w:lineRule="auto"/>
        <w:rPr>
          <w:rFonts w:ascii="Arial" w:hAnsi="Arial" w:cs="Arial"/>
          <w:color w:val="000000" w:themeColor="text1"/>
        </w:rPr>
      </w:pPr>
      <w:r w:rsidRPr="0032267D">
        <w:rPr>
          <w:rFonts w:ascii="Arial" w:hAnsi="Arial" w:cs="Arial"/>
          <w:color w:val="000000" w:themeColor="text1"/>
        </w:rPr>
        <w:t>Freeman, R.E &amp; Evan, W. (1990)</w:t>
      </w:r>
      <w:r w:rsidRPr="0032267D">
        <w:rPr>
          <w:rFonts w:ascii="Arial" w:hAnsi="Arial" w:cs="Arial"/>
          <w:color w:val="000000" w:themeColor="text1"/>
          <w:shd w:val="clear" w:color="auto" w:fill="FFFFFF"/>
        </w:rPr>
        <w:t xml:space="preserve"> Corporate governance: A stakeholder interpretation. </w:t>
      </w:r>
      <w:r w:rsidRPr="0032267D">
        <w:rPr>
          <w:rFonts w:ascii="Arial" w:hAnsi="Arial" w:cs="Arial"/>
          <w:i/>
          <w:iCs/>
          <w:color w:val="000000" w:themeColor="text1"/>
          <w:shd w:val="clear" w:color="auto" w:fill="FFFFFF"/>
        </w:rPr>
        <w:t>Journal of Behavioral Economics</w:t>
      </w:r>
      <w:r w:rsidRPr="0032267D">
        <w:rPr>
          <w:rFonts w:ascii="Arial" w:hAnsi="Arial" w:cs="Arial"/>
          <w:color w:val="000000" w:themeColor="text1"/>
          <w:shd w:val="clear" w:color="auto" w:fill="FFFFFF"/>
        </w:rPr>
        <w:t>, 19(4), pp.337-359.</w:t>
      </w:r>
    </w:p>
    <w:p w14:paraId="7D7EF1A1" w14:textId="0A089617" w:rsidR="00685FF5" w:rsidRPr="0032267D" w:rsidRDefault="00685FF5" w:rsidP="009E37D8">
      <w:pPr>
        <w:spacing w:line="276" w:lineRule="auto"/>
        <w:rPr>
          <w:rFonts w:eastAsiaTheme="minorHAnsi" w:cs="Arial"/>
          <w:szCs w:val="22"/>
        </w:rPr>
      </w:pPr>
    </w:p>
    <w:p w14:paraId="7A4B4E49" w14:textId="77777777" w:rsidR="00685FF5" w:rsidRPr="0032267D" w:rsidRDefault="00685FF5" w:rsidP="009E37D8">
      <w:pPr>
        <w:spacing w:line="276" w:lineRule="auto"/>
        <w:rPr>
          <w:rFonts w:cs="Arial"/>
          <w:szCs w:val="22"/>
        </w:rPr>
      </w:pPr>
      <w:r w:rsidRPr="0032267D">
        <w:rPr>
          <w:rFonts w:cs="Arial"/>
          <w:szCs w:val="22"/>
        </w:rPr>
        <w:t>Gibson, B &amp; Casser, G 2005, Longitudinal Analysis of Relationships between Planning and Performance in Small Firms, Small Business Economics, 25 (3), 207- 222.</w:t>
      </w:r>
    </w:p>
    <w:p w14:paraId="0672B9B7" w14:textId="6918D1D7" w:rsidR="00685FF5" w:rsidRPr="0032267D" w:rsidRDefault="00685FF5" w:rsidP="009E37D8">
      <w:pPr>
        <w:spacing w:line="276" w:lineRule="auto"/>
        <w:rPr>
          <w:rFonts w:eastAsiaTheme="minorHAnsi" w:cs="Arial"/>
          <w:szCs w:val="22"/>
        </w:rPr>
      </w:pPr>
    </w:p>
    <w:p w14:paraId="78370503" w14:textId="709760B9" w:rsidR="0031786A" w:rsidRPr="0032267D" w:rsidRDefault="0031786A" w:rsidP="0031786A">
      <w:pPr>
        <w:pStyle w:val="NormalWeb"/>
        <w:shd w:val="clear" w:color="auto" w:fill="FFFFFF"/>
        <w:spacing w:before="0" w:beforeAutospacing="0" w:after="0" w:afterAutospacing="0"/>
        <w:textAlignment w:val="top"/>
        <w:rPr>
          <w:rFonts w:cs="Arial"/>
          <w:szCs w:val="22"/>
        </w:rPr>
      </w:pPr>
      <w:r w:rsidRPr="0032267D">
        <w:rPr>
          <w:rStyle w:val="Strong"/>
          <w:rFonts w:cs="Arial"/>
          <w:color w:val="333333"/>
          <w:szCs w:val="22"/>
          <w:bdr w:val="none" w:sz="0" w:space="0" w:color="auto" w:frame="1"/>
        </w:rPr>
        <w:t>Gurel, E., and Tat, M. (2017).</w:t>
      </w:r>
      <w:r w:rsidRPr="0032267D">
        <w:rPr>
          <w:rFonts w:cs="Arial"/>
          <w:color w:val="333333"/>
          <w:szCs w:val="22"/>
        </w:rPr>
        <w:t> SWOT Analysis: A Theoretical Review. J. of International Social Research 10(51):994-1006. </w:t>
      </w:r>
    </w:p>
    <w:p w14:paraId="2810E41A" w14:textId="77777777" w:rsidR="0031786A" w:rsidRPr="0032267D" w:rsidRDefault="0031786A" w:rsidP="009E37D8">
      <w:pPr>
        <w:spacing w:line="276" w:lineRule="auto"/>
        <w:rPr>
          <w:rFonts w:eastAsiaTheme="minorHAnsi" w:cs="Arial"/>
          <w:szCs w:val="22"/>
        </w:rPr>
      </w:pPr>
    </w:p>
    <w:p w14:paraId="55611F13" w14:textId="748CB905" w:rsidR="00FF5D0A" w:rsidRPr="0032267D" w:rsidRDefault="00FF5D0A" w:rsidP="00FF5D0A">
      <w:pPr>
        <w:rPr>
          <w:rFonts w:cs="Arial"/>
          <w:szCs w:val="22"/>
        </w:rPr>
      </w:pPr>
      <w:r w:rsidRPr="0032267D">
        <w:rPr>
          <w:rFonts w:cs="Arial"/>
          <w:szCs w:val="22"/>
        </w:rPr>
        <w:t>Helms, M.M.; Nixon, J. Exploring SWOT analysis–where are we now? A review of academic research from the last decade. Journal of Strategic Management 2010, 3, 215–251.</w:t>
      </w:r>
    </w:p>
    <w:p w14:paraId="25DCE420" w14:textId="5B543806" w:rsidR="00FF5D0A" w:rsidRPr="0032267D" w:rsidRDefault="00FF5D0A" w:rsidP="009E37D8">
      <w:pPr>
        <w:spacing w:line="276" w:lineRule="auto"/>
        <w:rPr>
          <w:rFonts w:eastAsiaTheme="minorHAnsi" w:cs="Arial"/>
          <w:szCs w:val="22"/>
        </w:rPr>
      </w:pPr>
    </w:p>
    <w:p w14:paraId="26E42862" w14:textId="77777777" w:rsidR="007071AB" w:rsidRPr="0032267D" w:rsidRDefault="007071AB" w:rsidP="007071AB">
      <w:pPr>
        <w:spacing w:line="276" w:lineRule="auto"/>
        <w:rPr>
          <w:rFonts w:eastAsiaTheme="minorHAnsi" w:cs="Arial"/>
          <w:szCs w:val="22"/>
          <w:lang w:val="de-DE"/>
        </w:rPr>
      </w:pPr>
    </w:p>
    <w:p w14:paraId="19EDFDD0" w14:textId="77777777" w:rsidR="007071AB" w:rsidRPr="0032267D" w:rsidRDefault="007071AB" w:rsidP="007071AB">
      <w:pPr>
        <w:spacing w:line="276" w:lineRule="auto"/>
        <w:rPr>
          <w:rFonts w:eastAsiaTheme="minorHAnsi" w:cs="Arial"/>
          <w:szCs w:val="22"/>
        </w:rPr>
      </w:pPr>
      <w:r w:rsidRPr="0032267D">
        <w:rPr>
          <w:rFonts w:eastAsiaTheme="minorHAnsi" w:cs="Arial"/>
          <w:szCs w:val="22"/>
          <w:lang w:val="de-DE"/>
        </w:rPr>
        <w:t xml:space="preserve">Nicola, M., Alsafi, Z., Sohrabi, C., Kerwan, A., Al-Jabir, A., Iosifidis, C., … </w:t>
      </w:r>
      <w:r w:rsidRPr="0032267D">
        <w:rPr>
          <w:rFonts w:eastAsiaTheme="minorHAnsi" w:cs="Arial"/>
          <w:szCs w:val="22"/>
        </w:rPr>
        <w:t xml:space="preserve">Agha, R. (2020). The socio-economic implications of the coronavirus pandemic (COVID-19): A review. </w:t>
      </w:r>
      <w:r w:rsidRPr="0032267D">
        <w:rPr>
          <w:rFonts w:eastAsiaTheme="minorHAnsi" w:cs="Arial"/>
          <w:i/>
          <w:iCs/>
          <w:szCs w:val="22"/>
        </w:rPr>
        <w:t>International Journal of Surgery</w:t>
      </w:r>
      <w:r w:rsidRPr="0032267D">
        <w:rPr>
          <w:rFonts w:eastAsiaTheme="minorHAnsi" w:cs="Arial"/>
          <w:szCs w:val="22"/>
        </w:rPr>
        <w:t xml:space="preserve">, </w:t>
      </w:r>
      <w:r w:rsidRPr="0032267D">
        <w:rPr>
          <w:rFonts w:eastAsiaTheme="minorHAnsi" w:cs="Arial"/>
          <w:i/>
          <w:iCs/>
          <w:szCs w:val="22"/>
        </w:rPr>
        <w:t>78</w:t>
      </w:r>
      <w:r w:rsidRPr="0032267D">
        <w:rPr>
          <w:rFonts w:eastAsiaTheme="minorHAnsi" w:cs="Arial"/>
          <w:szCs w:val="22"/>
        </w:rPr>
        <w:t xml:space="preserve">, 185–193. </w:t>
      </w:r>
    </w:p>
    <w:p w14:paraId="48F62B33" w14:textId="77777777" w:rsidR="007071AB" w:rsidRPr="0032267D" w:rsidRDefault="007071AB" w:rsidP="009E37D8">
      <w:pPr>
        <w:spacing w:line="276" w:lineRule="auto"/>
        <w:rPr>
          <w:rFonts w:eastAsiaTheme="minorHAnsi" w:cs="Arial"/>
          <w:szCs w:val="22"/>
        </w:rPr>
      </w:pPr>
    </w:p>
    <w:p w14:paraId="6F5ED1F1" w14:textId="1F3D13F1" w:rsidR="00685FF5" w:rsidRPr="0032267D" w:rsidRDefault="00685FF5" w:rsidP="009E37D8">
      <w:pPr>
        <w:spacing w:line="276" w:lineRule="auto"/>
        <w:rPr>
          <w:rFonts w:cs="Arial"/>
          <w:szCs w:val="22"/>
          <w:shd w:val="clear" w:color="auto" w:fill="FFFFFF"/>
        </w:rPr>
      </w:pPr>
      <w:r w:rsidRPr="0032267D">
        <w:rPr>
          <w:rFonts w:cs="Arial"/>
          <w:szCs w:val="22"/>
          <w:shd w:val="clear" w:color="auto" w:fill="FFFFFF"/>
        </w:rPr>
        <w:lastRenderedPageBreak/>
        <w:t>OECD, 2005, OECD SME and Entrepreneurship Outlook: 2005, OECD Paris, page 17.</w:t>
      </w:r>
    </w:p>
    <w:p w14:paraId="0532BBB4" w14:textId="0657A6E2" w:rsidR="00DF032A" w:rsidRPr="0032267D" w:rsidRDefault="00DF032A" w:rsidP="009E37D8">
      <w:pPr>
        <w:spacing w:line="276" w:lineRule="auto"/>
        <w:rPr>
          <w:rFonts w:cs="Arial"/>
          <w:szCs w:val="22"/>
          <w:shd w:val="clear" w:color="auto" w:fill="FFFFFF"/>
        </w:rPr>
      </w:pPr>
    </w:p>
    <w:p w14:paraId="6BA9F24F" w14:textId="16AC8C43" w:rsidR="00DF032A" w:rsidRPr="0032267D" w:rsidRDefault="00DF032A" w:rsidP="009E37D8">
      <w:pPr>
        <w:spacing w:line="276" w:lineRule="auto"/>
        <w:rPr>
          <w:rFonts w:cs="Arial"/>
          <w:szCs w:val="22"/>
          <w:shd w:val="clear" w:color="auto" w:fill="FFFFFF"/>
        </w:rPr>
      </w:pPr>
      <w:r w:rsidRPr="0032267D">
        <w:rPr>
          <w:rFonts w:cs="Arial"/>
          <w:szCs w:val="22"/>
          <w:shd w:val="clear" w:color="auto" w:fill="FFFFFF"/>
        </w:rPr>
        <w:t>OECD., 2020. OECD Economic Outlook, Interim Report March 2020. 1st ed. OECD.</w:t>
      </w:r>
    </w:p>
    <w:p w14:paraId="111DAC99" w14:textId="3A732081" w:rsidR="00685FF5" w:rsidRPr="0032267D" w:rsidRDefault="00685FF5" w:rsidP="009E37D8">
      <w:pPr>
        <w:spacing w:line="276" w:lineRule="auto"/>
        <w:rPr>
          <w:rFonts w:eastAsiaTheme="minorHAnsi" w:cs="Arial"/>
          <w:szCs w:val="22"/>
        </w:rPr>
      </w:pPr>
    </w:p>
    <w:p w14:paraId="008277A0" w14:textId="5C5BFD50" w:rsidR="00685FF5" w:rsidRPr="0032267D" w:rsidRDefault="00685FF5" w:rsidP="009E37D8">
      <w:pPr>
        <w:spacing w:line="276" w:lineRule="auto"/>
        <w:rPr>
          <w:rFonts w:cs="Arial"/>
          <w:szCs w:val="22"/>
        </w:rPr>
      </w:pPr>
      <w:r w:rsidRPr="0032267D">
        <w:rPr>
          <w:rFonts w:cs="Arial"/>
          <w:szCs w:val="22"/>
        </w:rPr>
        <w:t>Oliver, C. (1997). Sustainable Competitive Advantage: Combining Institutional and Resource based Views. Strategic Management Journal, Oct. 97, 18, 9, 697–713</w:t>
      </w:r>
    </w:p>
    <w:p w14:paraId="5011CFC9" w14:textId="565D372C" w:rsidR="00685FF5" w:rsidRPr="0032267D" w:rsidRDefault="00685FF5" w:rsidP="009E37D8">
      <w:pPr>
        <w:spacing w:line="276" w:lineRule="auto"/>
        <w:rPr>
          <w:rFonts w:cs="Arial"/>
          <w:szCs w:val="22"/>
        </w:rPr>
      </w:pPr>
    </w:p>
    <w:p w14:paraId="7F09DE18" w14:textId="77777777" w:rsidR="00685FF5" w:rsidRPr="0032267D" w:rsidRDefault="00685FF5" w:rsidP="009E37D8">
      <w:pPr>
        <w:spacing w:line="276" w:lineRule="auto"/>
        <w:rPr>
          <w:rFonts w:cs="Arial"/>
          <w:szCs w:val="22"/>
        </w:rPr>
      </w:pPr>
      <w:r w:rsidRPr="0032267D">
        <w:rPr>
          <w:rFonts w:cs="Arial"/>
          <w:szCs w:val="22"/>
          <w:shd w:val="clear" w:color="auto" w:fill="FFFFFF"/>
        </w:rPr>
        <w:t>Ross, D. (2008) So You Want to Be a Strategic Leader. 1st ed. Bertrams Print On Demand. pp.78-80</w:t>
      </w:r>
    </w:p>
    <w:p w14:paraId="033DB2BD" w14:textId="70FEBE85" w:rsidR="00685FF5" w:rsidRPr="0032267D" w:rsidRDefault="00685FF5" w:rsidP="009E37D8">
      <w:pPr>
        <w:spacing w:line="276" w:lineRule="auto"/>
        <w:rPr>
          <w:rFonts w:cs="Arial"/>
          <w:szCs w:val="22"/>
        </w:rPr>
      </w:pPr>
    </w:p>
    <w:p w14:paraId="77DFE78E" w14:textId="5E3826CD" w:rsidR="00685FF5" w:rsidRPr="0032267D" w:rsidRDefault="00685FF5" w:rsidP="009E37D8">
      <w:pPr>
        <w:spacing w:line="276" w:lineRule="auto"/>
        <w:rPr>
          <w:rFonts w:cs="Arial"/>
          <w:szCs w:val="22"/>
        </w:rPr>
      </w:pPr>
      <w:r w:rsidRPr="0032267D">
        <w:rPr>
          <w:rFonts w:cs="Arial"/>
          <w:szCs w:val="22"/>
        </w:rPr>
        <w:t>Simpson, G.W. &amp; Kohers, T. (2002). The Link between Corporate Social and Financial Performance: Evidence from the Banking Industry.  The Journal of Business Ethics. Vol 35. Springer. pp. 97-10</w:t>
      </w:r>
    </w:p>
    <w:p w14:paraId="6DB2D42B" w14:textId="3EBF7481" w:rsidR="00685FF5" w:rsidRPr="0032267D" w:rsidRDefault="00685FF5" w:rsidP="009E37D8">
      <w:pPr>
        <w:spacing w:line="276" w:lineRule="auto"/>
        <w:rPr>
          <w:rFonts w:eastAsiaTheme="minorHAnsi" w:cs="Arial"/>
          <w:szCs w:val="22"/>
        </w:rPr>
      </w:pPr>
    </w:p>
    <w:p w14:paraId="64FBDC90" w14:textId="73564D5A" w:rsidR="00685FF5" w:rsidRPr="0032267D" w:rsidRDefault="00685FF5" w:rsidP="009E37D8">
      <w:pPr>
        <w:spacing w:line="276" w:lineRule="auto"/>
        <w:rPr>
          <w:rFonts w:cs="Arial"/>
          <w:szCs w:val="22"/>
        </w:rPr>
      </w:pPr>
      <w:r w:rsidRPr="0032267D">
        <w:rPr>
          <w:rFonts w:cs="Arial"/>
          <w:szCs w:val="22"/>
        </w:rPr>
        <w:t>Stonehouse, G &amp; Pemberton, J (2002), Strategic Planning in SMEs - Some Empirical Findings. Management Decision, 40 (9), 853-861</w:t>
      </w:r>
    </w:p>
    <w:p w14:paraId="51E54E5B" w14:textId="77777777" w:rsidR="00685FF5" w:rsidRPr="0032267D" w:rsidRDefault="00685FF5" w:rsidP="009E37D8">
      <w:pPr>
        <w:spacing w:line="276" w:lineRule="auto"/>
        <w:rPr>
          <w:rFonts w:eastAsiaTheme="minorHAnsi" w:cs="Arial"/>
          <w:szCs w:val="22"/>
        </w:rPr>
      </w:pPr>
    </w:p>
    <w:p w14:paraId="0FA280E7" w14:textId="77777777" w:rsidR="00685FF5" w:rsidRPr="0032267D" w:rsidRDefault="00685FF5" w:rsidP="009E37D8">
      <w:pPr>
        <w:spacing w:line="276" w:lineRule="auto"/>
        <w:rPr>
          <w:rFonts w:cs="Arial"/>
          <w:szCs w:val="22"/>
        </w:rPr>
      </w:pPr>
      <w:r w:rsidRPr="0032267D">
        <w:rPr>
          <w:rFonts w:cs="Arial"/>
          <w:szCs w:val="22"/>
          <w:shd w:val="clear" w:color="auto" w:fill="FFFFFF"/>
        </w:rPr>
        <w:t>Walters, G. and Chadwick, S., (2009). Corporate citizenship in football: delivering strategic benefits through stakeholder engagement. </w:t>
      </w:r>
      <w:r w:rsidRPr="0032267D">
        <w:rPr>
          <w:rFonts w:cs="Arial"/>
          <w:i/>
          <w:iCs/>
          <w:szCs w:val="22"/>
          <w:shd w:val="clear" w:color="auto" w:fill="FFFFFF"/>
        </w:rPr>
        <w:t>Management Decision</w:t>
      </w:r>
      <w:r w:rsidRPr="0032267D">
        <w:rPr>
          <w:rFonts w:cs="Arial"/>
          <w:szCs w:val="22"/>
          <w:shd w:val="clear" w:color="auto" w:fill="FFFFFF"/>
        </w:rPr>
        <w:t>, 47(1), pp.51-66.</w:t>
      </w:r>
    </w:p>
    <w:p w14:paraId="2096F741" w14:textId="53FA416E" w:rsidR="00434452" w:rsidRPr="0032267D" w:rsidRDefault="00434452" w:rsidP="009E37D8">
      <w:pPr>
        <w:spacing w:line="276" w:lineRule="auto"/>
        <w:rPr>
          <w:rFonts w:eastAsiaTheme="minorHAnsi" w:cs="Arial"/>
          <w:szCs w:val="22"/>
        </w:rPr>
      </w:pPr>
    </w:p>
    <w:p w14:paraId="42AD01A3" w14:textId="01071632" w:rsidR="00434452" w:rsidRPr="0032267D" w:rsidRDefault="00434452" w:rsidP="009E37D8">
      <w:pPr>
        <w:spacing w:line="276" w:lineRule="auto"/>
        <w:rPr>
          <w:rFonts w:cs="Arial"/>
          <w:szCs w:val="22"/>
        </w:rPr>
      </w:pPr>
      <w:r w:rsidRPr="0032267D">
        <w:rPr>
          <w:rFonts w:cs="Arial"/>
          <w:color w:val="000000"/>
          <w:szCs w:val="22"/>
          <w:shd w:val="clear" w:color="auto" w:fill="FFFFFF"/>
        </w:rPr>
        <w:t>Yüksel, I., (2012). Developing a Multi-Criteria Decision Making Model for PESTEL Analysis. </w:t>
      </w:r>
      <w:r w:rsidRPr="0032267D">
        <w:rPr>
          <w:rFonts w:cs="Arial"/>
          <w:i/>
          <w:iCs/>
          <w:color w:val="000000"/>
          <w:szCs w:val="22"/>
          <w:shd w:val="clear" w:color="auto" w:fill="FFFFFF"/>
        </w:rPr>
        <w:t>International Journal of Business and Management</w:t>
      </w:r>
      <w:r w:rsidRPr="0032267D">
        <w:rPr>
          <w:rFonts w:cs="Arial"/>
          <w:color w:val="000000"/>
          <w:szCs w:val="22"/>
          <w:shd w:val="clear" w:color="auto" w:fill="FFFFFF"/>
        </w:rPr>
        <w:t>, 7(24).</w:t>
      </w:r>
    </w:p>
    <w:p w14:paraId="456272FD" w14:textId="77777777" w:rsidR="00B3407C" w:rsidRPr="0032267D" w:rsidRDefault="00B3407C" w:rsidP="009E37D8">
      <w:pPr>
        <w:spacing w:line="276" w:lineRule="auto"/>
        <w:rPr>
          <w:rFonts w:cs="Arial"/>
          <w:szCs w:val="22"/>
        </w:rPr>
      </w:pPr>
    </w:p>
    <w:p w14:paraId="0EF512A2" w14:textId="3904965E" w:rsidR="009E5F4C" w:rsidRPr="0032267D" w:rsidRDefault="009E5F4C" w:rsidP="009E37D8">
      <w:pPr>
        <w:pStyle w:val="Heading2"/>
        <w:spacing w:line="276" w:lineRule="auto"/>
        <w:rPr>
          <w:rFonts w:cs="Arial"/>
          <w:szCs w:val="22"/>
        </w:rPr>
      </w:pPr>
      <w:bookmarkStart w:id="57" w:name="_Toc65523143"/>
      <w:r w:rsidRPr="0032267D">
        <w:rPr>
          <w:rFonts w:cs="Arial"/>
          <w:szCs w:val="22"/>
        </w:rPr>
        <w:t>Websites</w:t>
      </w:r>
      <w:bookmarkEnd w:id="57"/>
      <w:r w:rsidR="00BE5663">
        <w:rPr>
          <w:rFonts w:cs="Arial"/>
          <w:szCs w:val="22"/>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44E288FB" w14:textId="4E7EFEB4" w:rsidR="00381C81" w:rsidRPr="0032267D" w:rsidRDefault="00381C81" w:rsidP="009E37D8">
      <w:pPr>
        <w:pStyle w:val="NoSpacing"/>
        <w:spacing w:line="276" w:lineRule="auto"/>
        <w:rPr>
          <w:rFonts w:ascii="Arial" w:hAnsi="Arial" w:cs="Arial"/>
          <w:color w:val="000000" w:themeColor="text1"/>
        </w:rPr>
      </w:pPr>
    </w:p>
    <w:p w14:paraId="78FE1063" w14:textId="4CD3325F" w:rsidR="00490303" w:rsidRPr="0032267D" w:rsidRDefault="00490303" w:rsidP="009E37D8">
      <w:pPr>
        <w:pStyle w:val="NoSpacing"/>
        <w:spacing w:line="276" w:lineRule="auto"/>
        <w:rPr>
          <w:rFonts w:ascii="Arial" w:hAnsi="Arial" w:cs="Arial"/>
          <w:color w:val="000000"/>
          <w:shd w:val="clear" w:color="auto" w:fill="FFFFFF"/>
        </w:rPr>
      </w:pPr>
      <w:r w:rsidRPr="0032267D">
        <w:rPr>
          <w:rFonts w:ascii="Arial" w:hAnsi="Arial" w:cs="Arial"/>
          <w:color w:val="000000"/>
          <w:shd w:val="clear" w:color="auto" w:fill="FFFFFF"/>
        </w:rPr>
        <w:t>Bloom, N., Bunn, P., Mizen, P., Smietanka, P. and Thwaites, G., 2021. </w:t>
      </w:r>
      <w:r w:rsidRPr="0032267D">
        <w:rPr>
          <w:rFonts w:ascii="Arial" w:hAnsi="Arial" w:cs="Arial"/>
          <w:i/>
          <w:iCs/>
          <w:color w:val="000000"/>
          <w:shd w:val="clear" w:color="auto" w:fill="FFFFFF"/>
        </w:rPr>
        <w:t>The impact of Covid-19 on businesses’ expectations: evidence from the Decision Maker Panel</w:t>
      </w:r>
      <w:r w:rsidRPr="0032267D">
        <w:rPr>
          <w:rFonts w:ascii="Arial" w:hAnsi="Arial" w:cs="Arial"/>
          <w:color w:val="000000"/>
          <w:shd w:val="clear" w:color="auto" w:fill="FFFFFF"/>
        </w:rPr>
        <w:t>. [online] Bankofengland.co.uk. Available at: &lt;https://www.bankofengland.co.uk/quarterly-bulletin/2020/2020-q3/the-impact-of-covid-19-on-businesses-expectations-evidence-from-the-decision-maker-panel&gt; [Accessed 10</w:t>
      </w:r>
      <w:r w:rsidRPr="0032267D">
        <w:rPr>
          <w:rFonts w:ascii="Arial" w:hAnsi="Arial" w:cs="Arial"/>
          <w:color w:val="000000"/>
          <w:shd w:val="clear" w:color="auto" w:fill="FFFFFF"/>
          <w:vertAlign w:val="superscript"/>
        </w:rPr>
        <w:t>th</w:t>
      </w:r>
      <w:r w:rsidRPr="0032267D">
        <w:rPr>
          <w:rFonts w:ascii="Arial" w:hAnsi="Arial" w:cs="Arial"/>
          <w:color w:val="000000"/>
          <w:shd w:val="clear" w:color="auto" w:fill="FFFFFF"/>
        </w:rPr>
        <w:t xml:space="preserve"> December 2020].</w:t>
      </w:r>
    </w:p>
    <w:p w14:paraId="35652E71" w14:textId="77777777" w:rsidR="00490303" w:rsidRPr="0032267D" w:rsidRDefault="00490303" w:rsidP="009E37D8">
      <w:pPr>
        <w:pStyle w:val="NoSpacing"/>
        <w:spacing w:line="276" w:lineRule="auto"/>
        <w:rPr>
          <w:rFonts w:ascii="Arial" w:hAnsi="Arial" w:cs="Arial"/>
          <w:color w:val="000000" w:themeColor="text1"/>
        </w:rPr>
      </w:pPr>
    </w:p>
    <w:p w14:paraId="65ED19E3" w14:textId="50DF4C3E" w:rsidR="00A55166" w:rsidRPr="0032267D" w:rsidRDefault="00932266" w:rsidP="009E37D8">
      <w:pPr>
        <w:spacing w:line="276" w:lineRule="auto"/>
        <w:rPr>
          <w:rFonts w:cs="Arial"/>
          <w:szCs w:val="22"/>
          <w:shd w:val="clear" w:color="auto" w:fill="FFFFFF"/>
        </w:rPr>
      </w:pPr>
      <w:r w:rsidRPr="0032267D">
        <w:rPr>
          <w:rFonts w:cs="Arial"/>
          <w:szCs w:val="22"/>
          <w:shd w:val="clear" w:color="auto" w:fill="FFFFFF"/>
        </w:rPr>
        <w:t>Broadleaf</w:t>
      </w:r>
      <w:r w:rsidR="00381C81" w:rsidRPr="0032267D">
        <w:rPr>
          <w:rFonts w:cs="Arial"/>
          <w:szCs w:val="22"/>
          <w:shd w:val="clear" w:color="auto" w:fill="FFFFFF"/>
        </w:rPr>
        <w:t xml:space="preserve">. </w:t>
      </w:r>
      <w:r w:rsidR="0083056B" w:rsidRPr="0032267D">
        <w:rPr>
          <w:rFonts w:cs="Arial"/>
          <w:szCs w:val="22"/>
          <w:shd w:val="clear" w:color="auto" w:fill="FFFFFF"/>
        </w:rPr>
        <w:t>(</w:t>
      </w:r>
      <w:r w:rsidR="00381C81" w:rsidRPr="0032267D">
        <w:rPr>
          <w:rFonts w:cs="Arial"/>
          <w:szCs w:val="22"/>
          <w:shd w:val="clear" w:color="auto" w:fill="FFFFFF"/>
        </w:rPr>
        <w:t>2021</w:t>
      </w:r>
      <w:r w:rsidR="0083056B" w:rsidRPr="0032267D">
        <w:rPr>
          <w:rFonts w:cs="Arial"/>
          <w:szCs w:val="22"/>
          <w:shd w:val="clear" w:color="auto" w:fill="FFFFFF"/>
        </w:rPr>
        <w:t>)</w:t>
      </w:r>
      <w:r w:rsidR="00381C81" w:rsidRPr="0032267D">
        <w:rPr>
          <w:rFonts w:cs="Arial"/>
          <w:szCs w:val="22"/>
          <w:shd w:val="clear" w:color="auto" w:fill="FFFFFF"/>
        </w:rPr>
        <w:t>. </w:t>
      </w:r>
      <w:r w:rsidR="00381C81" w:rsidRPr="0032267D">
        <w:rPr>
          <w:rFonts w:cs="Arial"/>
          <w:i/>
          <w:iCs/>
          <w:szCs w:val="22"/>
          <w:shd w:val="clear" w:color="auto" w:fill="FFFFFF"/>
        </w:rPr>
        <w:t xml:space="preserve">Beautiful Real Wood Products | </w:t>
      </w:r>
      <w:r w:rsidRPr="0032267D">
        <w:rPr>
          <w:rFonts w:cs="Arial"/>
          <w:i/>
          <w:iCs/>
          <w:szCs w:val="22"/>
          <w:shd w:val="clear" w:color="auto" w:fill="FFFFFF"/>
        </w:rPr>
        <w:t>Broadleaf</w:t>
      </w:r>
      <w:r w:rsidR="004A744A" w:rsidRPr="0032267D">
        <w:rPr>
          <w:rFonts w:cs="Arial"/>
          <w:i/>
          <w:iCs/>
          <w:szCs w:val="22"/>
          <w:shd w:val="clear" w:color="auto" w:fill="FFFFFF"/>
        </w:rPr>
        <w:t xml:space="preserve"> </w:t>
      </w:r>
      <w:r w:rsidR="007F4849" w:rsidRPr="0032267D">
        <w:rPr>
          <w:rFonts w:cs="Arial"/>
          <w:i/>
          <w:iCs/>
          <w:szCs w:val="22"/>
          <w:shd w:val="clear" w:color="auto" w:fill="FFFFFF"/>
        </w:rPr>
        <w:t xml:space="preserve"> </w:t>
      </w:r>
      <w:r w:rsidR="00381C81" w:rsidRPr="0032267D">
        <w:rPr>
          <w:rFonts w:cs="Arial"/>
          <w:szCs w:val="22"/>
          <w:shd w:val="clear" w:color="auto" w:fill="FFFFFF"/>
        </w:rPr>
        <w:t>. [online] Available at: &lt;https://www.broadleaftimber.com/&gt; [Accessed 19 February 2021].</w:t>
      </w:r>
    </w:p>
    <w:p w14:paraId="47A54E6B" w14:textId="2BBE308B" w:rsidR="002A36CE" w:rsidRPr="0032267D" w:rsidRDefault="002A36CE" w:rsidP="009E37D8">
      <w:pPr>
        <w:spacing w:line="276" w:lineRule="auto"/>
        <w:rPr>
          <w:rFonts w:cs="Arial"/>
          <w:szCs w:val="22"/>
          <w:shd w:val="clear" w:color="auto" w:fill="FFFFFF"/>
        </w:rPr>
      </w:pPr>
    </w:p>
    <w:p w14:paraId="3A591DE3" w14:textId="217CC5AF" w:rsidR="002A36CE" w:rsidRPr="0032267D" w:rsidRDefault="00932266" w:rsidP="009E37D8">
      <w:pPr>
        <w:spacing w:line="276" w:lineRule="auto"/>
        <w:rPr>
          <w:rFonts w:cs="Arial"/>
          <w:szCs w:val="22"/>
          <w:shd w:val="clear" w:color="auto" w:fill="FFFFFF"/>
        </w:rPr>
      </w:pPr>
      <w:r w:rsidRPr="0032267D">
        <w:rPr>
          <w:rFonts w:cs="Arial"/>
          <w:color w:val="000000"/>
          <w:szCs w:val="22"/>
          <w:shd w:val="clear" w:color="auto" w:fill="FFFFFF"/>
        </w:rPr>
        <w:t>Broadleaf</w:t>
      </w:r>
      <w:r w:rsidR="002A36CE" w:rsidRPr="0032267D">
        <w:rPr>
          <w:rFonts w:cs="Arial"/>
          <w:color w:val="000000"/>
          <w:szCs w:val="22"/>
          <w:shd w:val="clear" w:color="auto" w:fill="FFFFFF"/>
        </w:rPr>
        <w:t xml:space="preserve">. </w:t>
      </w:r>
      <w:r w:rsidR="0083056B" w:rsidRPr="0032267D">
        <w:rPr>
          <w:rFonts w:cs="Arial"/>
          <w:color w:val="000000"/>
          <w:szCs w:val="22"/>
          <w:shd w:val="clear" w:color="auto" w:fill="FFFFFF"/>
        </w:rPr>
        <w:t>(</w:t>
      </w:r>
      <w:r w:rsidR="002A36CE" w:rsidRPr="0032267D">
        <w:rPr>
          <w:rFonts w:cs="Arial"/>
          <w:color w:val="000000"/>
          <w:szCs w:val="22"/>
          <w:shd w:val="clear" w:color="auto" w:fill="FFFFFF"/>
        </w:rPr>
        <w:t>2021</w:t>
      </w:r>
      <w:r w:rsidR="0083056B" w:rsidRPr="0032267D">
        <w:rPr>
          <w:rFonts w:cs="Arial"/>
          <w:color w:val="000000"/>
          <w:szCs w:val="22"/>
          <w:shd w:val="clear" w:color="auto" w:fill="FFFFFF"/>
        </w:rPr>
        <w:t>)</w:t>
      </w:r>
      <w:r w:rsidR="002A36CE" w:rsidRPr="0032267D">
        <w:rPr>
          <w:rFonts w:cs="Arial"/>
          <w:color w:val="000000"/>
          <w:szCs w:val="22"/>
          <w:shd w:val="clear" w:color="auto" w:fill="FFFFFF"/>
        </w:rPr>
        <w:t>. </w:t>
      </w:r>
      <w:r w:rsidR="002A36CE" w:rsidRPr="0032267D">
        <w:rPr>
          <w:rFonts w:cs="Arial"/>
          <w:i/>
          <w:iCs/>
          <w:color w:val="000000"/>
          <w:szCs w:val="22"/>
          <w:shd w:val="clear" w:color="auto" w:fill="FFFFFF"/>
        </w:rPr>
        <w:t>Sustainable Wood Flooring | UK Manufacture</w:t>
      </w:r>
      <w:r w:rsidR="002A36CE" w:rsidRPr="0032267D">
        <w:rPr>
          <w:rFonts w:cs="Arial"/>
          <w:color w:val="000000"/>
          <w:szCs w:val="22"/>
          <w:shd w:val="clear" w:color="auto" w:fill="FFFFFF"/>
        </w:rPr>
        <w:t>. [online] Available at: &lt;https://www.broadleaftimber.com/help/sustainability&gt; [Accessed 28 February 2021].</w:t>
      </w:r>
    </w:p>
    <w:p w14:paraId="5383528D" w14:textId="7002C848" w:rsidR="006B6875" w:rsidRPr="0032267D" w:rsidRDefault="006B6875" w:rsidP="009E37D8">
      <w:pPr>
        <w:spacing w:line="276" w:lineRule="auto"/>
        <w:rPr>
          <w:rFonts w:cs="Arial"/>
          <w:szCs w:val="22"/>
          <w:shd w:val="clear" w:color="auto" w:fill="FFFFFF"/>
        </w:rPr>
      </w:pPr>
    </w:p>
    <w:p w14:paraId="35CA62ED" w14:textId="44F03A19" w:rsidR="006B6875" w:rsidRPr="0032267D" w:rsidRDefault="006B6875" w:rsidP="009E37D8">
      <w:pPr>
        <w:spacing w:line="276" w:lineRule="auto"/>
        <w:rPr>
          <w:rFonts w:cs="Arial"/>
          <w:szCs w:val="22"/>
          <w:shd w:val="clear" w:color="auto" w:fill="FFFFFF"/>
        </w:rPr>
      </w:pPr>
      <w:r w:rsidRPr="0032267D">
        <w:rPr>
          <w:rFonts w:cs="Arial"/>
          <w:color w:val="000000"/>
          <w:szCs w:val="22"/>
          <w:shd w:val="clear" w:color="auto" w:fill="FFFFFF"/>
        </w:rPr>
        <w:t>Dalgleish, R., 2021. </w:t>
      </w:r>
      <w:r w:rsidRPr="0032267D">
        <w:rPr>
          <w:rFonts w:cs="Arial"/>
          <w:i/>
          <w:iCs/>
          <w:color w:val="000000"/>
          <w:szCs w:val="22"/>
          <w:shd w:val="clear" w:color="auto" w:fill="FFFFFF"/>
        </w:rPr>
        <w:t>How the COVID-19 Pandemic has accelerated the shift to online spending | National Statistical</w:t>
      </w:r>
      <w:r w:rsidRPr="0032267D">
        <w:rPr>
          <w:rFonts w:cs="Arial"/>
          <w:color w:val="000000"/>
          <w:szCs w:val="22"/>
          <w:shd w:val="clear" w:color="auto" w:fill="FFFFFF"/>
        </w:rPr>
        <w:t>. [online] Blog.ons.gov.uk. Available at: &lt;https://blog.ons.gov.uk/2020/09/18/how-the-covid-19-pandemic-has-accelerated-the-shift-to-online-spending/&gt; [Accessed 9 January 2021].</w:t>
      </w:r>
    </w:p>
    <w:p w14:paraId="3C87E87E" w14:textId="39E32F76" w:rsidR="00685FF5" w:rsidRPr="0032267D" w:rsidRDefault="00685FF5" w:rsidP="009E37D8">
      <w:pPr>
        <w:spacing w:line="276" w:lineRule="auto"/>
        <w:rPr>
          <w:rFonts w:cs="Arial"/>
          <w:szCs w:val="22"/>
          <w:shd w:val="clear" w:color="auto" w:fill="FFFFFF"/>
        </w:rPr>
      </w:pPr>
    </w:p>
    <w:p w14:paraId="03A084C5" w14:textId="77777777" w:rsidR="00E24AEF" w:rsidRPr="0032267D" w:rsidRDefault="00E24AEF" w:rsidP="00E24AEF">
      <w:pPr>
        <w:spacing w:line="276" w:lineRule="auto"/>
        <w:rPr>
          <w:rFonts w:cs="Arial"/>
          <w:szCs w:val="22"/>
          <w:shd w:val="clear" w:color="auto" w:fill="FFFFFF"/>
        </w:rPr>
      </w:pPr>
      <w:r w:rsidRPr="0032267D">
        <w:rPr>
          <w:rFonts w:cs="Arial"/>
          <w:szCs w:val="22"/>
          <w:shd w:val="clear" w:color="auto" w:fill="FFFFFF"/>
        </w:rPr>
        <w:t>Foscher, H., (2021). Understanding the Marketing and Management of trails using PESTEL Analysis. [online] Scholars.unh.edu. Available at: &lt;https://scholars.unh.edu/cgi/viewcontent.cgi?article=2182&amp;context=thesis&gt; [Accessed 6 February 2021].</w:t>
      </w:r>
    </w:p>
    <w:p w14:paraId="4C7A1C67" w14:textId="77777777" w:rsidR="00E24AEF" w:rsidRPr="0032267D" w:rsidRDefault="00E24AEF" w:rsidP="002705CB">
      <w:pPr>
        <w:rPr>
          <w:rFonts w:cs="Arial"/>
          <w:color w:val="000000"/>
          <w:szCs w:val="22"/>
          <w:shd w:val="clear" w:color="auto" w:fill="FFFFFF"/>
        </w:rPr>
      </w:pPr>
    </w:p>
    <w:p w14:paraId="5BA0A080" w14:textId="385C6ACD" w:rsidR="00763A2C" w:rsidRPr="0032267D" w:rsidRDefault="00763A2C" w:rsidP="002705CB">
      <w:pPr>
        <w:rPr>
          <w:rFonts w:cs="Arial"/>
          <w:color w:val="000000"/>
          <w:szCs w:val="22"/>
          <w:shd w:val="clear" w:color="auto" w:fill="FFFFFF"/>
        </w:rPr>
      </w:pPr>
      <w:r w:rsidRPr="0032267D">
        <w:rPr>
          <w:rFonts w:cs="Arial"/>
          <w:color w:val="000000"/>
          <w:szCs w:val="22"/>
          <w:shd w:val="clear" w:color="auto" w:fill="FFFFFF"/>
        </w:rPr>
        <w:t>GOV.UK. 2021. </w:t>
      </w:r>
      <w:r w:rsidRPr="0032267D">
        <w:rPr>
          <w:rFonts w:cs="Arial"/>
          <w:i/>
          <w:iCs/>
          <w:color w:val="000000"/>
          <w:szCs w:val="22"/>
          <w:shd w:val="clear" w:color="auto" w:fill="FFFFFF"/>
        </w:rPr>
        <w:t>19 August 2020: Environment Bill - environmental targets</w:t>
      </w:r>
      <w:r w:rsidRPr="0032267D">
        <w:rPr>
          <w:rFonts w:cs="Arial"/>
          <w:color w:val="000000"/>
          <w:szCs w:val="22"/>
          <w:shd w:val="clear" w:color="auto" w:fill="FFFFFF"/>
        </w:rPr>
        <w:t>. [online] Available at: &lt;https://www.gov.uk/government/publications/environment-bill-2020/august-2020-environment-bill-environmental-</w:t>
      </w:r>
      <w:r w:rsidRPr="0032267D">
        <w:rPr>
          <w:rFonts w:cs="Arial"/>
          <w:color w:val="000000"/>
          <w:szCs w:val="22"/>
          <w:shd w:val="clear" w:color="auto" w:fill="FFFFFF"/>
        </w:rPr>
        <w:lastRenderedPageBreak/>
        <w:t>targets#:~:text=It%20requires%20government%20to%20set,forward%20by%2031%20October%202022.&gt; [Accessed 12 February 2021].</w:t>
      </w:r>
    </w:p>
    <w:p w14:paraId="4BB3B282" w14:textId="77777777" w:rsidR="00E24AEF" w:rsidRPr="0032267D" w:rsidRDefault="00E24AEF" w:rsidP="00E24AEF">
      <w:pPr>
        <w:spacing w:line="276" w:lineRule="auto"/>
        <w:rPr>
          <w:rFonts w:cs="Arial"/>
          <w:szCs w:val="22"/>
          <w:shd w:val="clear" w:color="auto" w:fill="FFFFFF"/>
        </w:rPr>
      </w:pPr>
    </w:p>
    <w:p w14:paraId="485130D6" w14:textId="5FF817BE" w:rsidR="00E24AEF" w:rsidRPr="0032267D" w:rsidRDefault="00E24AEF" w:rsidP="00E24AEF">
      <w:pPr>
        <w:spacing w:line="276" w:lineRule="auto"/>
        <w:rPr>
          <w:rFonts w:cs="Arial"/>
          <w:szCs w:val="22"/>
        </w:rPr>
      </w:pPr>
      <w:r w:rsidRPr="0032267D">
        <w:rPr>
          <w:rFonts w:cs="Arial"/>
          <w:szCs w:val="22"/>
          <w:shd w:val="clear" w:color="auto" w:fill="FFFFFF"/>
        </w:rPr>
        <w:t>GOV.UK. 2021. </w:t>
      </w:r>
      <w:r w:rsidRPr="0032267D">
        <w:rPr>
          <w:rFonts w:cs="Arial"/>
          <w:i/>
          <w:iCs/>
          <w:szCs w:val="22"/>
          <w:shd w:val="clear" w:color="auto" w:fill="FFFFFF"/>
        </w:rPr>
        <w:t>Chancellor extends furlough and loan schemes</w:t>
      </w:r>
      <w:r w:rsidRPr="0032267D">
        <w:rPr>
          <w:rFonts w:cs="Arial"/>
          <w:szCs w:val="22"/>
          <w:shd w:val="clear" w:color="auto" w:fill="FFFFFF"/>
        </w:rPr>
        <w:t>. [online] Available at: &lt;https://www.gov.uk/government/news/chancellor-extends-furlough-and-loan-schemes&gt; [Accessed 19 February 2021].</w:t>
      </w:r>
    </w:p>
    <w:p w14:paraId="6DCB5CC7" w14:textId="77777777" w:rsidR="00E24AEF" w:rsidRPr="0032267D" w:rsidRDefault="00E24AEF" w:rsidP="00E24AEF">
      <w:pPr>
        <w:spacing w:line="276" w:lineRule="auto"/>
        <w:rPr>
          <w:rFonts w:cs="Arial"/>
          <w:szCs w:val="22"/>
          <w:shd w:val="clear" w:color="auto" w:fill="FFFFFF"/>
        </w:rPr>
      </w:pPr>
    </w:p>
    <w:p w14:paraId="2DB332BC" w14:textId="77777777" w:rsidR="00E24AEF" w:rsidRPr="0032267D" w:rsidRDefault="00E24AEF" w:rsidP="00E24AEF">
      <w:pPr>
        <w:spacing w:line="276" w:lineRule="auto"/>
        <w:rPr>
          <w:rFonts w:cs="Arial"/>
          <w:szCs w:val="22"/>
          <w:shd w:val="clear" w:color="auto" w:fill="FFFFFF"/>
        </w:rPr>
      </w:pPr>
      <w:r w:rsidRPr="0032267D">
        <w:rPr>
          <w:rFonts w:cs="Arial"/>
          <w:szCs w:val="22"/>
          <w:shd w:val="clear" w:color="auto" w:fill="FFFFFF"/>
        </w:rPr>
        <w:t>GOV.UK. 2021. </w:t>
      </w:r>
      <w:r w:rsidRPr="0032267D">
        <w:rPr>
          <w:rFonts w:cs="Arial"/>
          <w:i/>
          <w:iCs/>
          <w:szCs w:val="22"/>
          <w:shd w:val="clear" w:color="auto" w:fill="FFFFFF"/>
        </w:rPr>
        <w:t>Closing certain businesses and venues in England</w:t>
      </w:r>
      <w:r w:rsidRPr="0032267D">
        <w:rPr>
          <w:rFonts w:cs="Arial"/>
          <w:szCs w:val="22"/>
          <w:shd w:val="clear" w:color="auto" w:fill="FFFFFF"/>
        </w:rPr>
        <w:t>. [online] Available at: &lt;https://www.gov.uk/government/publications/further-businesses-and-premises-to-close/closing-certain-businesses-and-venues-in-england&gt; [Accessed 19 February 2021].</w:t>
      </w:r>
    </w:p>
    <w:p w14:paraId="0151A42A" w14:textId="29FD1CF9" w:rsidR="00A00264" w:rsidRPr="0032267D" w:rsidRDefault="00A00264" w:rsidP="002705CB">
      <w:pPr>
        <w:rPr>
          <w:rFonts w:cs="Arial"/>
          <w:color w:val="000000"/>
          <w:szCs w:val="22"/>
          <w:shd w:val="clear" w:color="auto" w:fill="FFFFFF"/>
        </w:rPr>
      </w:pPr>
    </w:p>
    <w:p w14:paraId="6E4D56E5" w14:textId="34278C73" w:rsidR="008336F2" w:rsidRPr="0032267D" w:rsidRDefault="008336F2" w:rsidP="002705CB">
      <w:pPr>
        <w:rPr>
          <w:rFonts w:cs="Arial"/>
          <w:color w:val="000000"/>
          <w:szCs w:val="22"/>
          <w:shd w:val="clear" w:color="auto" w:fill="FFFFFF"/>
        </w:rPr>
      </w:pPr>
      <w:r w:rsidRPr="0032267D">
        <w:rPr>
          <w:rFonts w:cs="Arial"/>
          <w:color w:val="000000"/>
          <w:szCs w:val="22"/>
          <w:shd w:val="clear" w:color="auto" w:fill="FFFFFF"/>
        </w:rPr>
        <w:t>GOV.UK. 2021. Chancellor extends furlough and loan schemes. [online] Available at: &lt;https://www.gov.uk/government/news/chancellor-extends-furlough-and-loan-schemes&gt; [Accessed 4 February 2021].</w:t>
      </w:r>
    </w:p>
    <w:p w14:paraId="26B69D22" w14:textId="77777777" w:rsidR="007071AB" w:rsidRPr="0032267D" w:rsidRDefault="007071AB" w:rsidP="00A00264">
      <w:pPr>
        <w:rPr>
          <w:rFonts w:cs="Arial"/>
          <w:szCs w:val="22"/>
        </w:rPr>
      </w:pPr>
    </w:p>
    <w:p w14:paraId="54588C98" w14:textId="40123BE1" w:rsidR="00E24AEF" w:rsidRPr="0032267D" w:rsidRDefault="00A00264" w:rsidP="00A00264">
      <w:pPr>
        <w:rPr>
          <w:rFonts w:cs="Arial"/>
          <w:szCs w:val="22"/>
        </w:rPr>
      </w:pPr>
      <w:r w:rsidRPr="0032267D">
        <w:rPr>
          <w:rFonts w:cs="Arial"/>
          <w:szCs w:val="22"/>
        </w:rPr>
        <w:t>GOV.UK. 2021. #StayAtHome and stay safe. [online] Available at: &lt;https://www.gov.uk/government/news/stayathome-and-stay-safe&gt; [Accessed 7 February 2021].</w:t>
      </w:r>
    </w:p>
    <w:p w14:paraId="4CB7F369" w14:textId="77777777" w:rsidR="00A00264" w:rsidRPr="0032267D" w:rsidRDefault="00A00264" w:rsidP="00A00264">
      <w:pPr>
        <w:rPr>
          <w:rFonts w:cs="Arial"/>
          <w:szCs w:val="22"/>
        </w:rPr>
      </w:pPr>
    </w:p>
    <w:p w14:paraId="3E1EB8FA" w14:textId="77777777" w:rsidR="009E37D8" w:rsidRPr="0032267D" w:rsidRDefault="009E37D8" w:rsidP="009E37D8">
      <w:pPr>
        <w:spacing w:line="276" w:lineRule="auto"/>
        <w:rPr>
          <w:rFonts w:cs="Arial"/>
          <w:szCs w:val="22"/>
        </w:rPr>
      </w:pPr>
      <w:r w:rsidRPr="0032267D">
        <w:rPr>
          <w:rFonts w:cs="Arial"/>
          <w:szCs w:val="22"/>
          <w:shd w:val="clear" w:color="auto" w:fill="FFFFFF"/>
        </w:rPr>
        <w:t>Kaplan, R. and Norton, D., 2021. The Balanced Scorecard—Measures that Drive Performance. [online] Harvard Business Review. Available at: &lt;https://hbr.org/1992/01/the-balanced-scorecard-measures-that-drive-performance-2&gt; [Accessed 15 February 2021].</w:t>
      </w:r>
    </w:p>
    <w:p w14:paraId="48483F2A" w14:textId="77777777" w:rsidR="00E24AEF" w:rsidRPr="0032267D" w:rsidRDefault="00E24AEF" w:rsidP="00E24AEF">
      <w:pPr>
        <w:spacing w:line="276" w:lineRule="auto"/>
        <w:rPr>
          <w:rFonts w:cs="Arial"/>
          <w:szCs w:val="22"/>
          <w:shd w:val="clear" w:color="auto" w:fill="FFFFFF"/>
        </w:rPr>
      </w:pPr>
    </w:p>
    <w:p w14:paraId="0764B939" w14:textId="3E22634C" w:rsidR="00E24AEF" w:rsidRPr="0032267D" w:rsidRDefault="00E24AEF" w:rsidP="00E24AEF">
      <w:pPr>
        <w:spacing w:line="276" w:lineRule="auto"/>
        <w:rPr>
          <w:rFonts w:cs="Arial"/>
          <w:szCs w:val="22"/>
        </w:rPr>
      </w:pPr>
      <w:r w:rsidRPr="0032267D">
        <w:rPr>
          <w:rFonts w:cs="Arial"/>
          <w:szCs w:val="22"/>
          <w:shd w:val="clear" w:color="auto" w:fill="FFFFFF"/>
        </w:rPr>
        <w:t>Kingdom, F., 2021. </w:t>
      </w:r>
      <w:r w:rsidRPr="0032267D">
        <w:rPr>
          <w:rFonts w:cs="Arial"/>
          <w:i/>
          <w:iCs/>
          <w:szCs w:val="22"/>
          <w:shd w:val="clear" w:color="auto" w:fill="FFFFFF"/>
        </w:rPr>
        <w:t>Chain of Custody Certification</w:t>
      </w:r>
      <w:r w:rsidRPr="0032267D">
        <w:rPr>
          <w:rFonts w:cs="Arial"/>
          <w:szCs w:val="22"/>
          <w:shd w:val="clear" w:color="auto" w:fill="FFFFFF"/>
        </w:rPr>
        <w:t>. [online] FSC United Kingdom. Available at: &lt;https://www.fsc-uk.org/en-uk/business-area/fsc-certificate-types/chain-of-custody-coc-certification&gt; [Accessed 19 February 2021].</w:t>
      </w:r>
    </w:p>
    <w:p w14:paraId="4C8FD878" w14:textId="77777777" w:rsidR="00E24AEF" w:rsidRPr="0032267D" w:rsidRDefault="00E24AEF" w:rsidP="00E24AEF">
      <w:pPr>
        <w:spacing w:line="276" w:lineRule="auto"/>
        <w:rPr>
          <w:rFonts w:cs="Arial"/>
          <w:szCs w:val="22"/>
          <w:shd w:val="clear" w:color="auto" w:fill="FFFFFF"/>
        </w:rPr>
      </w:pPr>
    </w:p>
    <w:p w14:paraId="3D98154A" w14:textId="0E757ED8" w:rsidR="00E24AEF" w:rsidRPr="0032267D" w:rsidRDefault="00E24AEF" w:rsidP="00E24AEF">
      <w:pPr>
        <w:spacing w:line="276" w:lineRule="auto"/>
        <w:rPr>
          <w:rFonts w:cs="Arial"/>
          <w:szCs w:val="22"/>
          <w:shd w:val="clear" w:color="auto" w:fill="FFFFFF"/>
        </w:rPr>
      </w:pPr>
      <w:r w:rsidRPr="0032267D">
        <w:rPr>
          <w:rFonts w:cs="Arial"/>
          <w:szCs w:val="22"/>
          <w:shd w:val="clear" w:color="auto" w:fill="FFFFFF"/>
        </w:rPr>
        <w:t>Kohan, S., 2021. </w:t>
      </w:r>
      <w:r w:rsidRPr="0032267D">
        <w:rPr>
          <w:rFonts w:cs="Arial"/>
          <w:i/>
          <w:iCs/>
          <w:szCs w:val="22"/>
          <w:shd w:val="clear" w:color="auto" w:fill="FFFFFF"/>
        </w:rPr>
        <w:t>Amazon’s Net Profit Soars 84% With Sales Hitting $386 Billion</w:t>
      </w:r>
      <w:r w:rsidRPr="0032267D">
        <w:rPr>
          <w:rFonts w:cs="Arial"/>
          <w:szCs w:val="22"/>
          <w:shd w:val="clear" w:color="auto" w:fill="FFFFFF"/>
        </w:rPr>
        <w:t>. [online] Forbes. Available at: &lt;https://www.forbes.com/sites/shelleykohan/2021/02/02/amazons-net-profit-soars-84-with-sales-hitting-386-billion/&gt; [Accessed 19 February 2021].</w:t>
      </w:r>
    </w:p>
    <w:p w14:paraId="71B1693A" w14:textId="77777777" w:rsidR="009E37D8" w:rsidRPr="0032267D" w:rsidRDefault="009E37D8" w:rsidP="009E37D8">
      <w:pPr>
        <w:spacing w:line="276" w:lineRule="auto"/>
        <w:rPr>
          <w:rFonts w:cs="Arial"/>
          <w:szCs w:val="22"/>
          <w:shd w:val="clear" w:color="auto" w:fill="FFFFFF"/>
        </w:rPr>
      </w:pPr>
    </w:p>
    <w:p w14:paraId="737DDBAD" w14:textId="16ABFEF5" w:rsidR="00C00B1C" w:rsidRPr="0032267D" w:rsidRDefault="00685FF5" w:rsidP="009E37D8">
      <w:pPr>
        <w:spacing w:line="276" w:lineRule="auto"/>
        <w:rPr>
          <w:rFonts w:cs="Arial"/>
          <w:szCs w:val="22"/>
          <w:shd w:val="clear" w:color="auto" w:fill="FFFFFF"/>
        </w:rPr>
      </w:pPr>
      <w:r w:rsidRPr="0032267D">
        <w:rPr>
          <w:rFonts w:cs="Arial"/>
          <w:szCs w:val="22"/>
          <w:shd w:val="clear" w:color="auto" w:fill="FFFFFF"/>
        </w:rPr>
        <w:t>Kraaijenbrink, J., (2021). What Does VUCA Really Mean?. [online] Forbes. Available at: &lt;https://www.forbes.com/sites/jeroenkraaijenbrink/2018/12/19/what-does-vuca-really-mean/&gt; [Accessed 7 February 2021].</w:t>
      </w:r>
    </w:p>
    <w:p w14:paraId="63E964AA" w14:textId="0BC7CB57" w:rsidR="00F9741B" w:rsidRPr="0032267D" w:rsidRDefault="00F9741B" w:rsidP="009E37D8">
      <w:pPr>
        <w:spacing w:line="276" w:lineRule="auto"/>
        <w:rPr>
          <w:rFonts w:cs="Arial"/>
          <w:szCs w:val="22"/>
          <w:shd w:val="clear" w:color="auto" w:fill="FFFFFF"/>
        </w:rPr>
      </w:pPr>
    </w:p>
    <w:p w14:paraId="0AD08C92" w14:textId="2B96EBCF" w:rsidR="00F9741B" w:rsidRPr="0032267D" w:rsidRDefault="009E4609" w:rsidP="009E37D8">
      <w:pPr>
        <w:spacing w:line="276" w:lineRule="auto"/>
        <w:rPr>
          <w:rFonts w:cs="Arial"/>
          <w:szCs w:val="22"/>
        </w:rPr>
      </w:pPr>
      <w:r w:rsidRPr="0032267D">
        <w:rPr>
          <w:rFonts w:cs="Arial"/>
          <w:szCs w:val="22"/>
          <w:shd w:val="clear" w:color="auto" w:fill="FFFFFF"/>
        </w:rPr>
        <w:t xml:space="preserve">Oxford College of Marketing Blog. </w:t>
      </w:r>
      <w:r w:rsidR="00A17B7C" w:rsidRPr="0032267D">
        <w:rPr>
          <w:rFonts w:cs="Arial"/>
          <w:szCs w:val="22"/>
          <w:shd w:val="clear" w:color="auto" w:fill="FFFFFF"/>
        </w:rPr>
        <w:t>(</w:t>
      </w:r>
      <w:r w:rsidRPr="0032267D">
        <w:rPr>
          <w:rFonts w:cs="Arial"/>
          <w:szCs w:val="22"/>
          <w:shd w:val="clear" w:color="auto" w:fill="FFFFFF"/>
        </w:rPr>
        <w:t>2021</w:t>
      </w:r>
      <w:r w:rsidR="00A17B7C" w:rsidRPr="0032267D">
        <w:rPr>
          <w:rFonts w:cs="Arial"/>
          <w:szCs w:val="22"/>
          <w:shd w:val="clear" w:color="auto" w:fill="FFFFFF"/>
        </w:rPr>
        <w:t>)</w:t>
      </w:r>
      <w:r w:rsidRPr="0032267D">
        <w:rPr>
          <w:rFonts w:cs="Arial"/>
          <w:szCs w:val="22"/>
          <w:shd w:val="clear" w:color="auto" w:fill="FFFFFF"/>
        </w:rPr>
        <w:t>. </w:t>
      </w:r>
      <w:r w:rsidRPr="0032267D">
        <w:rPr>
          <w:rFonts w:cs="Arial"/>
          <w:i/>
          <w:iCs/>
          <w:szCs w:val="22"/>
          <w:shd w:val="clear" w:color="auto" w:fill="FFFFFF"/>
        </w:rPr>
        <w:t>What is a PESTEL analysis? - Oxford College of Marketing Blog</w:t>
      </w:r>
      <w:r w:rsidRPr="0032267D">
        <w:rPr>
          <w:rFonts w:cs="Arial"/>
          <w:szCs w:val="22"/>
          <w:shd w:val="clear" w:color="auto" w:fill="FFFFFF"/>
        </w:rPr>
        <w:t>. [online] Available at: &lt;https://blog.oxfordcollegeofmarketing.com/2016/06/30/pestel-analysis/&gt; [Accessed 25 January 2021].</w:t>
      </w:r>
    </w:p>
    <w:p w14:paraId="5D68D942" w14:textId="77777777" w:rsidR="00C668FA" w:rsidRPr="0032267D" w:rsidRDefault="00C668FA" w:rsidP="009E37D8">
      <w:pPr>
        <w:spacing w:line="276" w:lineRule="auto"/>
        <w:rPr>
          <w:rFonts w:cs="Arial"/>
          <w:szCs w:val="22"/>
        </w:rPr>
      </w:pPr>
    </w:p>
    <w:p w14:paraId="3660E3BB" w14:textId="75556B7A" w:rsidR="00434452" w:rsidRPr="0032267D" w:rsidRDefault="00A17B7C" w:rsidP="009E37D8">
      <w:pPr>
        <w:spacing w:line="276" w:lineRule="auto"/>
        <w:rPr>
          <w:rFonts w:cs="Arial"/>
          <w:szCs w:val="22"/>
        </w:rPr>
      </w:pPr>
      <w:r w:rsidRPr="0032267D">
        <w:rPr>
          <w:rFonts w:cs="Arial"/>
          <w:color w:val="000000"/>
          <w:szCs w:val="22"/>
          <w:shd w:val="clear" w:color="auto" w:fill="FFFFFF"/>
        </w:rPr>
        <w:t>The Conversation. (2021). </w:t>
      </w:r>
      <w:r w:rsidRPr="0032267D">
        <w:rPr>
          <w:rFonts w:cs="Arial"/>
          <w:i/>
          <w:iCs/>
          <w:color w:val="000000"/>
          <w:szCs w:val="22"/>
          <w:shd w:val="clear" w:color="auto" w:fill="FFFFFF"/>
        </w:rPr>
        <w:t>Brexit trade problems: what’s gone wrong and can it be fixed?</w:t>
      </w:r>
      <w:r w:rsidRPr="0032267D">
        <w:rPr>
          <w:rFonts w:cs="Arial"/>
          <w:color w:val="000000"/>
          <w:szCs w:val="22"/>
          <w:shd w:val="clear" w:color="auto" w:fill="FFFFFF"/>
        </w:rPr>
        <w:t>. [online] Available at: &lt;https://theconversation.com/brexit-trade-problems-whats-gone-wrong-and-can-it-be-fixed-153270&gt; [Accessed 27 February 2021].</w:t>
      </w:r>
    </w:p>
    <w:p w14:paraId="1F56CC28" w14:textId="5F60C888" w:rsidR="00434452" w:rsidRPr="0032267D" w:rsidRDefault="00434452" w:rsidP="009E37D8">
      <w:pPr>
        <w:spacing w:line="276" w:lineRule="auto"/>
        <w:rPr>
          <w:rFonts w:cs="Arial"/>
          <w:szCs w:val="22"/>
        </w:rPr>
      </w:pPr>
    </w:p>
    <w:p w14:paraId="1EF9E6D8" w14:textId="77777777" w:rsidR="00E24AEF" w:rsidRPr="0032267D" w:rsidRDefault="00E24AEF" w:rsidP="009E37D8">
      <w:pPr>
        <w:spacing w:line="276" w:lineRule="auto"/>
        <w:rPr>
          <w:rFonts w:cs="Arial"/>
          <w:szCs w:val="22"/>
        </w:rPr>
      </w:pPr>
    </w:p>
    <w:p w14:paraId="19025718" w14:textId="77777777" w:rsidR="00E24AEF" w:rsidRPr="0032267D" w:rsidRDefault="00E24AEF">
      <w:pPr>
        <w:spacing w:after="160" w:line="259" w:lineRule="auto"/>
        <w:rPr>
          <w:rFonts w:eastAsiaTheme="majorEastAsia" w:cs="Arial"/>
          <w:b/>
          <w:szCs w:val="22"/>
        </w:rPr>
      </w:pPr>
      <w:r w:rsidRPr="0032267D">
        <w:rPr>
          <w:rFonts w:cs="Arial"/>
          <w:szCs w:val="22"/>
        </w:rPr>
        <w:br w:type="page"/>
      </w:r>
    </w:p>
    <w:p w14:paraId="6668C259" w14:textId="298A9F3C" w:rsidR="00D61864" w:rsidRPr="0032267D" w:rsidRDefault="00901293" w:rsidP="009E37D8">
      <w:pPr>
        <w:pStyle w:val="Heading2"/>
        <w:spacing w:line="276" w:lineRule="auto"/>
        <w:rPr>
          <w:rFonts w:cs="Arial"/>
          <w:szCs w:val="22"/>
        </w:rPr>
      </w:pPr>
      <w:bookmarkStart w:id="58" w:name="_Toc65523144"/>
      <w:r w:rsidRPr="0032267D">
        <w:rPr>
          <w:rFonts w:cs="Arial"/>
          <w:szCs w:val="22"/>
        </w:rPr>
        <w:lastRenderedPageBreak/>
        <w:t>I</w:t>
      </w:r>
      <w:r w:rsidR="00D61864" w:rsidRPr="0032267D">
        <w:rPr>
          <w:rFonts w:cs="Arial"/>
          <w:szCs w:val="22"/>
        </w:rPr>
        <w:t>nterviews</w:t>
      </w:r>
      <w:bookmarkEnd w:id="58"/>
      <w:r w:rsidR="00BE5663">
        <w:rPr>
          <w:rFonts w:cs="Arial"/>
          <w:szCs w:val="22"/>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6C0043A2" w14:textId="77777777" w:rsidR="009E5F4C" w:rsidRPr="0032267D" w:rsidRDefault="009E5F4C" w:rsidP="009E37D8">
      <w:pPr>
        <w:pStyle w:val="NoSpacing"/>
        <w:spacing w:line="276" w:lineRule="auto"/>
        <w:rPr>
          <w:rFonts w:ascii="Arial" w:hAnsi="Arial" w:cs="Arial"/>
          <w:color w:val="000000" w:themeColor="text1"/>
        </w:rPr>
      </w:pPr>
    </w:p>
    <w:p w14:paraId="612F8660" w14:textId="7E4753C4" w:rsidR="009E5F4C" w:rsidRPr="0032267D" w:rsidRDefault="008E6E4C" w:rsidP="009E37D8">
      <w:pPr>
        <w:spacing w:after="160" w:line="276" w:lineRule="auto"/>
        <w:rPr>
          <w:rFonts w:eastAsiaTheme="minorHAnsi" w:cs="Arial"/>
          <w:szCs w:val="22"/>
          <w:lang w:eastAsia="en-US"/>
        </w:rPr>
      </w:pPr>
      <w:bookmarkStart w:id="59" w:name="_Toc57568954"/>
      <w:r w:rsidRPr="0032267D">
        <w:rPr>
          <w:rFonts w:eastAsiaTheme="minorHAnsi" w:cs="Arial"/>
          <w:szCs w:val="22"/>
          <w:lang w:eastAsia="en-US"/>
        </w:rPr>
        <w:t>Garrett, T</w:t>
      </w:r>
      <w:r w:rsidR="00012125" w:rsidRPr="0032267D">
        <w:rPr>
          <w:rFonts w:eastAsiaTheme="minorHAnsi" w:cs="Arial"/>
          <w:szCs w:val="22"/>
          <w:lang w:eastAsia="en-US"/>
        </w:rPr>
        <w:t xml:space="preserve">. (2021) ‘Interview with </w:t>
      </w:r>
      <w:r w:rsidRPr="0032267D">
        <w:rPr>
          <w:rFonts w:eastAsiaTheme="minorHAnsi" w:cs="Arial"/>
          <w:szCs w:val="22"/>
          <w:lang w:eastAsia="en-US"/>
        </w:rPr>
        <w:t>T Garrett</w:t>
      </w:r>
      <w:r w:rsidR="009A5525" w:rsidRPr="0032267D">
        <w:rPr>
          <w:rFonts w:eastAsiaTheme="minorHAnsi" w:cs="Arial"/>
          <w:szCs w:val="22"/>
          <w:lang w:eastAsia="en-US"/>
        </w:rPr>
        <w:t xml:space="preserve">, </w:t>
      </w:r>
      <w:r w:rsidR="00932266" w:rsidRPr="0032267D">
        <w:rPr>
          <w:rFonts w:eastAsiaTheme="minorHAnsi" w:cs="Arial"/>
          <w:szCs w:val="22"/>
          <w:lang w:eastAsia="en-US"/>
        </w:rPr>
        <w:t>Broadleaf</w:t>
      </w:r>
      <w:r w:rsidR="004A744A" w:rsidRPr="0032267D">
        <w:rPr>
          <w:rFonts w:eastAsiaTheme="minorHAnsi" w:cs="Arial"/>
          <w:szCs w:val="22"/>
          <w:lang w:eastAsia="en-US"/>
        </w:rPr>
        <w:t xml:space="preserve"> </w:t>
      </w:r>
      <w:r w:rsidR="007F4849" w:rsidRPr="0032267D">
        <w:rPr>
          <w:rFonts w:eastAsiaTheme="minorHAnsi" w:cs="Arial"/>
          <w:szCs w:val="22"/>
          <w:lang w:eastAsia="en-US"/>
        </w:rPr>
        <w:t xml:space="preserve"> </w:t>
      </w:r>
      <w:r w:rsidR="009A5525" w:rsidRPr="0032267D">
        <w:rPr>
          <w:rFonts w:eastAsiaTheme="minorHAnsi" w:cs="Arial"/>
          <w:szCs w:val="22"/>
          <w:lang w:eastAsia="en-US"/>
        </w:rPr>
        <w:t xml:space="preserve"> Ltd’.  Interviewed by M Davies, Swansea, </w:t>
      </w:r>
      <w:r w:rsidR="00A51CB6" w:rsidRPr="0032267D">
        <w:rPr>
          <w:rFonts w:eastAsiaTheme="minorHAnsi" w:cs="Arial"/>
          <w:szCs w:val="22"/>
          <w:lang w:eastAsia="en-US"/>
        </w:rPr>
        <w:t>County of Wales, Wales.</w:t>
      </w:r>
    </w:p>
    <w:p w14:paraId="59A77600" w14:textId="77777777" w:rsidR="00012125" w:rsidRPr="0032267D" w:rsidRDefault="00012125" w:rsidP="009E37D8">
      <w:pPr>
        <w:spacing w:after="160" w:line="276" w:lineRule="auto"/>
        <w:rPr>
          <w:rFonts w:eastAsiaTheme="minorHAnsi" w:cs="Arial"/>
          <w:szCs w:val="22"/>
          <w:lang w:eastAsia="en-US"/>
        </w:rPr>
      </w:pPr>
    </w:p>
    <w:p w14:paraId="5F722649" w14:textId="34BB6689" w:rsidR="009E5F4C" w:rsidRPr="0032267D" w:rsidRDefault="009E5F4C" w:rsidP="006740F2">
      <w:pPr>
        <w:pStyle w:val="Heading2"/>
        <w:rPr>
          <w:rFonts w:eastAsiaTheme="minorHAnsi" w:cs="Arial"/>
          <w:szCs w:val="22"/>
          <w:lang w:eastAsia="en-US"/>
        </w:rPr>
      </w:pPr>
      <w:bookmarkStart w:id="60" w:name="_Toc65523145"/>
      <w:r w:rsidRPr="0032267D">
        <w:rPr>
          <w:rFonts w:eastAsiaTheme="minorHAnsi" w:cs="Arial"/>
          <w:szCs w:val="22"/>
          <w:lang w:eastAsia="en-US"/>
        </w:rPr>
        <w:t>Bibliography</w:t>
      </w:r>
      <w:bookmarkEnd w:id="59"/>
      <w:bookmarkEnd w:id="60"/>
      <w:r w:rsidR="00BE5663">
        <w:rPr>
          <w:rFonts w:eastAsiaTheme="minorHAnsi" w:cs="Arial"/>
          <w:szCs w:val="22"/>
          <w:lang w:eastAsia="en-US"/>
        </w:rPr>
        <w:t xml:space="preserve">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3933ABD7" w14:textId="77777777" w:rsidR="009E5F4C" w:rsidRPr="0032267D" w:rsidRDefault="009E5F4C" w:rsidP="009E37D8">
      <w:pPr>
        <w:autoSpaceDE w:val="0"/>
        <w:autoSpaceDN w:val="0"/>
        <w:adjustRightInd w:val="0"/>
        <w:spacing w:line="276" w:lineRule="auto"/>
        <w:rPr>
          <w:rFonts w:eastAsiaTheme="minorHAnsi" w:cs="Arial"/>
          <w:szCs w:val="22"/>
          <w:lang w:eastAsia="en-US"/>
        </w:rPr>
      </w:pPr>
    </w:p>
    <w:p w14:paraId="0E543179" w14:textId="77777777" w:rsidR="009E5F4C" w:rsidRPr="0032267D" w:rsidRDefault="009E5F4C" w:rsidP="009E37D8">
      <w:pPr>
        <w:pStyle w:val="NoSpacing"/>
        <w:spacing w:line="276" w:lineRule="auto"/>
        <w:rPr>
          <w:rFonts w:ascii="Arial" w:hAnsi="Arial" w:cs="Arial"/>
        </w:rPr>
      </w:pPr>
      <w:r w:rsidRPr="0032267D">
        <w:rPr>
          <w:rFonts w:ascii="Arial" w:hAnsi="Arial" w:cs="Arial"/>
        </w:rPr>
        <w:t>Gere, A. and Anson, C., 1990. Writing and Response: Theory, Practice, and Research. College Composition and Communication, Available at:41(2), p.233. Available at: &lt;https://files.eric.ed.gov/fulltext/ED303826.pdf&gt; (Accessed 10 October 2020).</w:t>
      </w:r>
    </w:p>
    <w:p w14:paraId="4EFAA4AE" w14:textId="77777777" w:rsidR="009E5F4C" w:rsidRPr="0032267D" w:rsidRDefault="009E5F4C" w:rsidP="009E37D8">
      <w:pPr>
        <w:pStyle w:val="NoSpacing"/>
        <w:spacing w:line="276" w:lineRule="auto"/>
        <w:rPr>
          <w:rFonts w:ascii="Arial" w:hAnsi="Arial" w:cs="Arial"/>
        </w:rPr>
      </w:pPr>
    </w:p>
    <w:p w14:paraId="008C8A1F" w14:textId="77777777" w:rsidR="009E5F4C" w:rsidRPr="0032267D" w:rsidRDefault="009E5F4C" w:rsidP="009E37D8">
      <w:pPr>
        <w:pStyle w:val="NoSpacing"/>
        <w:spacing w:line="276" w:lineRule="auto"/>
        <w:rPr>
          <w:rFonts w:ascii="Arial" w:hAnsi="Arial" w:cs="Arial"/>
        </w:rPr>
      </w:pPr>
      <w:r w:rsidRPr="0032267D">
        <w:rPr>
          <w:rFonts w:ascii="Arial" w:hAnsi="Arial" w:cs="Arial"/>
        </w:rPr>
        <w:t>Kaplan, R., 2005. How the balanced scorecard complements the McKinsey 7</w:t>
      </w:r>
      <w:r w:rsidRPr="0032267D">
        <w:rPr>
          <w:rFonts w:ascii="Cambria Math" w:hAnsi="Cambria Math" w:cs="Cambria Math"/>
        </w:rPr>
        <w:t>‐</w:t>
      </w:r>
      <w:r w:rsidRPr="0032267D">
        <w:rPr>
          <w:rFonts w:ascii="Arial" w:hAnsi="Arial" w:cs="Arial"/>
        </w:rPr>
        <w:t>S model. Strategy &amp; Leadership, Available at:33(3), pp.41-46. Available at: &lt;http://How the balanced scorecard complements the McKinsey 7-S model&gt; (Accessed 1 November 2020).</w:t>
      </w:r>
    </w:p>
    <w:p w14:paraId="2A9B71BF" w14:textId="77777777" w:rsidR="009E5F4C" w:rsidRPr="0032267D" w:rsidRDefault="009E5F4C" w:rsidP="009E37D8">
      <w:pPr>
        <w:pStyle w:val="NoSpacing"/>
        <w:spacing w:line="276" w:lineRule="auto"/>
        <w:rPr>
          <w:rFonts w:ascii="Arial" w:hAnsi="Arial" w:cs="Arial"/>
        </w:rPr>
      </w:pPr>
    </w:p>
    <w:p w14:paraId="286785DB" w14:textId="77777777" w:rsidR="009E5F4C" w:rsidRPr="0032267D" w:rsidRDefault="009E5F4C" w:rsidP="009E37D8">
      <w:pPr>
        <w:pStyle w:val="NoSpacing"/>
        <w:spacing w:line="276" w:lineRule="auto"/>
        <w:rPr>
          <w:rFonts w:ascii="Arial" w:hAnsi="Arial" w:cs="Arial"/>
        </w:rPr>
      </w:pPr>
      <w:r w:rsidRPr="0032267D">
        <w:rPr>
          <w:rFonts w:ascii="Arial" w:hAnsi="Arial" w:cs="Arial"/>
        </w:rPr>
        <w:t>Kotter, J. and Rathgeber, H. (2006). Our iceberg is melting. Macmillan: London.</w:t>
      </w:r>
    </w:p>
    <w:p w14:paraId="2686DCE4" w14:textId="77777777" w:rsidR="009E5F4C" w:rsidRPr="0032267D" w:rsidRDefault="009E5F4C" w:rsidP="009E37D8">
      <w:pPr>
        <w:pStyle w:val="NoSpacing"/>
        <w:spacing w:line="276" w:lineRule="auto"/>
        <w:rPr>
          <w:rFonts w:ascii="Arial" w:hAnsi="Arial" w:cs="Arial"/>
        </w:rPr>
      </w:pPr>
    </w:p>
    <w:p w14:paraId="1ED4ED1C" w14:textId="77777777" w:rsidR="009E5F4C" w:rsidRPr="0032267D" w:rsidRDefault="009E5F4C" w:rsidP="009E37D8">
      <w:pPr>
        <w:pStyle w:val="NoSpacing"/>
        <w:spacing w:line="276" w:lineRule="auto"/>
        <w:rPr>
          <w:rFonts w:ascii="Arial" w:hAnsi="Arial" w:cs="Arial"/>
        </w:rPr>
      </w:pPr>
      <w:r w:rsidRPr="0032267D">
        <w:rPr>
          <w:rFonts w:ascii="Arial" w:hAnsi="Arial" w:cs="Arial"/>
        </w:rPr>
        <w:t>Kotter, J., 2012. Leading Change. 3rd ed. Boston, MA.: Harvard Business Review Press, p.21.</w:t>
      </w:r>
    </w:p>
    <w:p w14:paraId="699917EF" w14:textId="77777777" w:rsidR="009E5F4C" w:rsidRPr="0032267D" w:rsidRDefault="009E5F4C" w:rsidP="009E37D8">
      <w:pPr>
        <w:pStyle w:val="NoSpacing"/>
        <w:spacing w:line="276" w:lineRule="auto"/>
        <w:rPr>
          <w:rFonts w:ascii="Arial" w:hAnsi="Arial" w:cs="Arial"/>
        </w:rPr>
      </w:pPr>
    </w:p>
    <w:p w14:paraId="6700A981" w14:textId="77777777" w:rsidR="009E5F4C" w:rsidRPr="0032267D" w:rsidRDefault="009E5F4C" w:rsidP="009E37D8">
      <w:pPr>
        <w:pStyle w:val="NoSpacing"/>
        <w:spacing w:line="276" w:lineRule="auto"/>
        <w:rPr>
          <w:rFonts w:ascii="Arial" w:hAnsi="Arial" w:cs="Arial"/>
        </w:rPr>
      </w:pPr>
      <w:r w:rsidRPr="0032267D">
        <w:rPr>
          <w:rFonts w:ascii="Arial" w:hAnsi="Arial" w:cs="Arial"/>
        </w:rPr>
        <w:t>Stamatis, D., 2016. 10 Essentials For High Performance Quality In The 21St Century. 1st ed. Boco Ratan, Florida. USA: Taylor and Francis Group, pp.224 - 226.</w:t>
      </w:r>
    </w:p>
    <w:p w14:paraId="43F25F55" w14:textId="77777777" w:rsidR="00E14004" w:rsidRPr="00DD2823" w:rsidRDefault="00E14004" w:rsidP="0064717D">
      <w:pPr>
        <w:pStyle w:val="newstyle"/>
        <w:rPr>
          <w:rStyle w:val="Heading2Char"/>
          <w:rFonts w:asciiTheme="minorHAnsi" w:hAnsiTheme="minorHAnsi" w:cstheme="minorHAnsi"/>
          <w:szCs w:val="24"/>
        </w:rPr>
      </w:pPr>
    </w:p>
    <w:p w14:paraId="444024E2" w14:textId="77777777" w:rsidR="00E14004" w:rsidRPr="00DD2823" w:rsidRDefault="00E14004" w:rsidP="0064717D">
      <w:pPr>
        <w:pStyle w:val="newstyle"/>
        <w:rPr>
          <w:rStyle w:val="Heading2Char"/>
          <w:rFonts w:asciiTheme="minorHAnsi" w:hAnsiTheme="minorHAnsi" w:cstheme="minorHAnsi"/>
          <w:szCs w:val="24"/>
        </w:rPr>
      </w:pPr>
    </w:p>
    <w:p w14:paraId="6BD3C63E" w14:textId="77777777" w:rsidR="00E14004" w:rsidRPr="00DD2823" w:rsidRDefault="00E14004" w:rsidP="0064717D">
      <w:pPr>
        <w:pStyle w:val="newstyle"/>
        <w:rPr>
          <w:rStyle w:val="Heading2Char"/>
          <w:rFonts w:asciiTheme="minorHAnsi" w:hAnsiTheme="minorHAnsi" w:cstheme="minorHAnsi"/>
          <w:szCs w:val="24"/>
        </w:rPr>
      </w:pPr>
    </w:p>
    <w:bookmarkEnd w:id="53"/>
    <w:p w14:paraId="00A27FF0" w14:textId="77777777" w:rsidR="002A7499" w:rsidRDefault="002D448D" w:rsidP="00DD2823">
      <w:pPr>
        <w:pStyle w:val="Heading2"/>
        <w:spacing w:line="276" w:lineRule="auto"/>
        <w:jc w:val="both"/>
        <w:rPr>
          <w:rFonts w:asciiTheme="minorHAnsi" w:hAnsiTheme="minorHAnsi" w:cstheme="minorHAnsi"/>
          <w:szCs w:val="24"/>
        </w:rPr>
      </w:pPr>
      <w:r w:rsidRPr="00DD2823">
        <w:rPr>
          <w:rFonts w:asciiTheme="minorHAnsi" w:hAnsiTheme="minorHAnsi" w:cstheme="minorHAnsi"/>
          <w:szCs w:val="24"/>
        </w:rPr>
        <w:br w:type="page"/>
      </w:r>
    </w:p>
    <w:p w14:paraId="6D7FC365" w14:textId="1368FF5C" w:rsidR="002A7499" w:rsidRDefault="002A7499" w:rsidP="002A7499">
      <w:pPr>
        <w:pStyle w:val="Heading1"/>
      </w:pPr>
      <w:bookmarkStart w:id="61" w:name="_Toc65523146"/>
      <w:r>
        <w:lastRenderedPageBreak/>
        <w:t>Appendices</w:t>
      </w:r>
      <w:bookmarkEnd w:id="61"/>
      <w:r w:rsidR="00BE5663">
        <w:t xml:space="preserve"> </w:t>
      </w:r>
      <w:r w:rsidR="00BE5663" w:rsidRPr="004A3FF1">
        <w:rPr>
          <w:rFonts w:cs="Arial"/>
          <w:color w:val="FF0000"/>
          <w:szCs w:val="22"/>
        </w:rPr>
        <w:t xml:space="preserve">[HEADING </w:t>
      </w:r>
      <w:r w:rsidR="00BE5663">
        <w:rPr>
          <w:rFonts w:cs="Arial"/>
          <w:color w:val="FF0000"/>
          <w:szCs w:val="22"/>
        </w:rPr>
        <w:t>1</w:t>
      </w:r>
      <w:r w:rsidR="00BE5663" w:rsidRPr="004A3FF1">
        <w:rPr>
          <w:rFonts w:cs="Arial"/>
          <w:color w:val="FF0000"/>
          <w:szCs w:val="22"/>
        </w:rPr>
        <w:t>]</w:t>
      </w:r>
    </w:p>
    <w:p w14:paraId="75180689" w14:textId="54DC706F" w:rsidR="00F91B97" w:rsidRPr="00DD2823" w:rsidRDefault="003B4920" w:rsidP="00DD2823">
      <w:pPr>
        <w:pStyle w:val="Heading2"/>
        <w:spacing w:line="276" w:lineRule="auto"/>
        <w:jc w:val="both"/>
        <w:rPr>
          <w:rFonts w:asciiTheme="minorHAnsi" w:hAnsiTheme="minorHAnsi" w:cstheme="minorHAnsi"/>
          <w:szCs w:val="24"/>
        </w:rPr>
      </w:pPr>
      <w:bookmarkStart w:id="62" w:name="_Toc65523147"/>
      <w:r w:rsidRPr="00DD2823">
        <w:rPr>
          <w:rFonts w:asciiTheme="minorHAnsi" w:hAnsiTheme="minorHAnsi" w:cstheme="minorHAnsi"/>
          <w:szCs w:val="24"/>
        </w:rPr>
        <w:t xml:space="preserve">Appendix A </w:t>
      </w:r>
      <w:r w:rsidR="00F91B97" w:rsidRPr="00DD2823">
        <w:rPr>
          <w:rFonts w:asciiTheme="minorHAnsi" w:hAnsiTheme="minorHAnsi" w:cstheme="minorHAnsi"/>
          <w:szCs w:val="24"/>
        </w:rPr>
        <w:t>–</w:t>
      </w:r>
      <w:r w:rsidRPr="00DD2823">
        <w:rPr>
          <w:rFonts w:asciiTheme="minorHAnsi" w:hAnsiTheme="minorHAnsi" w:cstheme="minorHAnsi"/>
          <w:szCs w:val="24"/>
        </w:rPr>
        <w:t xml:space="preserve"> </w:t>
      </w:r>
      <w:r w:rsidR="00F91B97" w:rsidRPr="00DD2823">
        <w:rPr>
          <w:rFonts w:asciiTheme="minorHAnsi" w:hAnsiTheme="minorHAnsi" w:cstheme="minorHAnsi"/>
          <w:szCs w:val="24"/>
        </w:rPr>
        <w:t>Management Plan.  Strategy Planning</w:t>
      </w:r>
      <w:bookmarkEnd w:id="62"/>
      <w:r w:rsidR="00BE5663">
        <w:rPr>
          <w:rFonts w:asciiTheme="minorHAnsi" w:hAnsiTheme="minorHAnsi" w:cstheme="minorHAnsi"/>
          <w:szCs w:val="24"/>
        </w:rPr>
        <w:t xml:space="preserve"> </w:t>
      </w:r>
      <w:r w:rsidR="00BE5663" w:rsidRPr="004A3FF1">
        <w:rPr>
          <w:rFonts w:cs="Arial"/>
          <w:color w:val="FF0000"/>
          <w:szCs w:val="22"/>
        </w:rPr>
        <w:t>[</w:t>
      </w:r>
      <w:r w:rsidR="00BE5663">
        <w:rPr>
          <w:rFonts w:cs="Arial"/>
          <w:color w:val="FF0000"/>
          <w:szCs w:val="22"/>
        </w:rPr>
        <w:t xml:space="preserve">All Apendix XX - </w:t>
      </w:r>
      <w:r w:rsidR="00BE5663" w:rsidRPr="004A3FF1">
        <w:rPr>
          <w:rFonts w:cs="Arial"/>
          <w:color w:val="FF0000"/>
          <w:szCs w:val="22"/>
        </w:rPr>
        <w:t xml:space="preserve">HEADING </w:t>
      </w:r>
      <w:r w:rsidR="00BE5663">
        <w:rPr>
          <w:rFonts w:cs="Arial"/>
          <w:color w:val="FF0000"/>
          <w:szCs w:val="22"/>
        </w:rPr>
        <w:t>2</w:t>
      </w:r>
      <w:r w:rsidR="00BE5663" w:rsidRPr="004A3FF1">
        <w:rPr>
          <w:rFonts w:cs="Arial"/>
          <w:color w:val="FF0000"/>
          <w:szCs w:val="22"/>
        </w:rPr>
        <w:t>]</w:t>
      </w:r>
    </w:p>
    <w:p w14:paraId="549C7C4F" w14:textId="395D34B7" w:rsidR="003B4920" w:rsidRDefault="00F91B97">
      <w:pPr>
        <w:spacing w:after="160" w:line="259" w:lineRule="auto"/>
        <w:rPr>
          <w:rFonts w:eastAsiaTheme="majorEastAsia" w:cstheme="majorBidi"/>
          <w:b/>
          <w:szCs w:val="26"/>
        </w:rPr>
      </w:pPr>
      <w:r>
        <w:rPr>
          <w:rFonts w:eastAsiaTheme="majorEastAsia" w:cstheme="majorBidi"/>
          <w:b/>
          <w:noProof/>
          <w:szCs w:val="26"/>
        </w:rPr>
        <w:drawing>
          <wp:anchor distT="0" distB="0" distL="114300" distR="114300" simplePos="0" relativeHeight="251666432" behindDoc="1" locked="0" layoutInCell="1" allowOverlap="1" wp14:anchorId="36A19896" wp14:editId="3784B93E">
            <wp:simplePos x="0" y="0"/>
            <wp:positionH relativeFrom="column">
              <wp:posOffset>0</wp:posOffset>
            </wp:positionH>
            <wp:positionV relativeFrom="paragraph">
              <wp:posOffset>437092</wp:posOffset>
            </wp:positionV>
            <wp:extent cx="6578600" cy="5003800"/>
            <wp:effectExtent l="0" t="0" r="0" b="0"/>
            <wp:wrapNone/>
            <wp:docPr id="19" name="Picture 19"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Diagram&#10;&#10;Description automatically generated"/>
                    <pic:cNvPicPr/>
                  </pic:nvPicPr>
                  <pic:blipFill>
                    <a:blip r:embed="rId13">
                      <a:extLst>
                        <a:ext uri="{28A0092B-C50C-407E-A947-70E740481C1C}">
                          <a14:useLocalDpi xmlns:a14="http://schemas.microsoft.com/office/drawing/2010/main" val="0"/>
                        </a:ext>
                      </a:extLst>
                    </a:blip>
                    <a:stretch>
                      <a:fillRect/>
                    </a:stretch>
                  </pic:blipFill>
                  <pic:spPr>
                    <a:xfrm>
                      <a:off x="0" y="0"/>
                      <a:ext cx="6578600" cy="5003800"/>
                    </a:xfrm>
                    <a:prstGeom prst="rect">
                      <a:avLst/>
                    </a:prstGeom>
                  </pic:spPr>
                </pic:pic>
              </a:graphicData>
            </a:graphic>
            <wp14:sizeRelH relativeFrom="page">
              <wp14:pctWidth>0</wp14:pctWidth>
            </wp14:sizeRelH>
            <wp14:sizeRelV relativeFrom="page">
              <wp14:pctHeight>0</wp14:pctHeight>
            </wp14:sizeRelV>
          </wp:anchor>
        </w:drawing>
      </w:r>
      <w:r w:rsidR="003B4920">
        <w:br w:type="page"/>
      </w:r>
    </w:p>
    <w:p w14:paraId="4CD09311" w14:textId="468BAD73" w:rsidR="00481C36" w:rsidRPr="003B4920" w:rsidRDefault="0091705D" w:rsidP="00805BB4">
      <w:pPr>
        <w:pStyle w:val="Heading2"/>
        <w:rPr>
          <w:rFonts w:cs="Arial"/>
          <w:szCs w:val="22"/>
        </w:rPr>
      </w:pPr>
      <w:bookmarkStart w:id="63" w:name="_Toc65523148"/>
      <w:r w:rsidRPr="00C63B58">
        <w:rPr>
          <w:rStyle w:val="Heading2Char"/>
          <w:rFonts w:cs="Arial"/>
          <w:b/>
          <w:sz w:val="22"/>
          <w:szCs w:val="22"/>
        </w:rPr>
        <w:lastRenderedPageBreak/>
        <w:t>Appendi</w:t>
      </w:r>
      <w:r w:rsidR="003B4920">
        <w:rPr>
          <w:rStyle w:val="Heading2Char"/>
          <w:rFonts w:cs="Arial"/>
          <w:b/>
          <w:sz w:val="22"/>
          <w:szCs w:val="22"/>
        </w:rPr>
        <w:t xml:space="preserve">x </w:t>
      </w:r>
      <w:r w:rsidR="003B4920">
        <w:t>B</w:t>
      </w:r>
      <w:r w:rsidR="006D1944" w:rsidRPr="00805BB4">
        <w:t xml:space="preserve"> </w:t>
      </w:r>
      <w:r w:rsidR="00F247E5" w:rsidRPr="00805BB4">
        <w:t>–</w:t>
      </w:r>
      <w:r w:rsidR="006D1944" w:rsidRPr="00805BB4">
        <w:t xml:space="preserve"> </w:t>
      </w:r>
      <w:r w:rsidR="006F475A" w:rsidRPr="00805BB4">
        <w:t xml:space="preserve">PESTEL Analysis - </w:t>
      </w:r>
      <w:r w:rsidR="00932266">
        <w:t>Broadleaf</w:t>
      </w:r>
      <w:r w:rsidR="00F247E5" w:rsidRPr="00805BB4">
        <w:t xml:space="preserve"> </w:t>
      </w:r>
      <w:r w:rsidR="006F475A" w:rsidRPr="00805BB4">
        <w:t>Products</w:t>
      </w:r>
      <w:bookmarkEnd w:id="63"/>
    </w:p>
    <w:p w14:paraId="5FCE7ED8" w14:textId="77777777" w:rsidR="002D448D" w:rsidRPr="00DA304F" w:rsidRDefault="002D448D" w:rsidP="0064717D">
      <w:pPr>
        <w:pStyle w:val="newstyle"/>
      </w:pPr>
    </w:p>
    <w:tbl>
      <w:tblPr>
        <w:tblW w:w="10229" w:type="dxa"/>
        <w:tblInd w:w="113" w:type="dxa"/>
        <w:tblLook w:val="04A0" w:firstRow="1" w:lastRow="0" w:firstColumn="1" w:lastColumn="0" w:noHBand="0" w:noVBand="1"/>
      </w:tblPr>
      <w:tblGrid>
        <w:gridCol w:w="1533"/>
        <w:gridCol w:w="8696"/>
      </w:tblGrid>
      <w:tr w:rsidR="00005245" w:rsidRPr="006F475A" w14:paraId="03B84333" w14:textId="77777777" w:rsidTr="006F475A">
        <w:trPr>
          <w:trHeight w:val="288"/>
        </w:trPr>
        <w:tc>
          <w:tcPr>
            <w:tcW w:w="1533" w:type="dxa"/>
            <w:vMerge w:val="restart"/>
            <w:tcBorders>
              <w:top w:val="single" w:sz="4" w:space="0" w:color="auto"/>
              <w:left w:val="single" w:sz="4" w:space="0" w:color="auto"/>
              <w:bottom w:val="single" w:sz="4" w:space="0" w:color="auto"/>
              <w:right w:val="single" w:sz="4" w:space="0" w:color="auto"/>
            </w:tcBorders>
            <w:shd w:val="clear" w:color="000000" w:fill="D9E1F2"/>
            <w:noWrap/>
            <w:vAlign w:val="center"/>
            <w:hideMark/>
          </w:tcPr>
          <w:p w14:paraId="48F9AD15"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 xml:space="preserve">Political </w:t>
            </w:r>
          </w:p>
        </w:tc>
        <w:tc>
          <w:tcPr>
            <w:tcW w:w="8696" w:type="dxa"/>
            <w:tcBorders>
              <w:top w:val="single" w:sz="4" w:space="0" w:color="auto"/>
              <w:left w:val="nil"/>
              <w:bottom w:val="single" w:sz="4" w:space="0" w:color="auto"/>
              <w:right w:val="single" w:sz="4" w:space="0" w:color="auto"/>
            </w:tcBorders>
            <w:shd w:val="clear" w:color="auto" w:fill="auto"/>
            <w:noWrap/>
            <w:vAlign w:val="center"/>
            <w:hideMark/>
          </w:tcPr>
          <w:p w14:paraId="2D71D9AB"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Wood production and sustainability in relation to country political stability.</w:t>
            </w:r>
          </w:p>
        </w:tc>
      </w:tr>
      <w:tr w:rsidR="00005245" w:rsidRPr="006F475A" w14:paraId="7D6BC691"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4EF6B958"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A313930"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Contract enforcement</w:t>
            </w:r>
          </w:p>
        </w:tc>
      </w:tr>
      <w:tr w:rsidR="00005245" w:rsidRPr="006F475A" w14:paraId="5B1485C2"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2AADAA9A"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376AE95"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Favoured partners in Trade industry</w:t>
            </w:r>
          </w:p>
        </w:tc>
      </w:tr>
      <w:tr w:rsidR="00005245" w:rsidRPr="006F475A" w14:paraId="60863AE4"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3D5C5871"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1AB9AF49"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Pricing regulatory environment</w:t>
            </w:r>
          </w:p>
        </w:tc>
      </w:tr>
      <w:tr w:rsidR="00005245" w:rsidRPr="006F475A" w14:paraId="0770D121"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188E1F96"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1F5E806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Taxes and incentives</w:t>
            </w:r>
          </w:p>
        </w:tc>
      </w:tr>
      <w:tr w:rsidR="00005245" w:rsidRPr="006F475A" w14:paraId="6C4F9F2D"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0E138D13"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1F17BA37"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Wages (minimum wage?)</w:t>
            </w:r>
          </w:p>
        </w:tc>
      </w:tr>
      <w:tr w:rsidR="00005245" w:rsidRPr="006F475A" w14:paraId="2C291FE9"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459A8153"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360304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Mandatory employee benefits</w:t>
            </w:r>
          </w:p>
        </w:tc>
      </w:tr>
      <w:tr w:rsidR="00005245" w:rsidRPr="006F475A" w14:paraId="462CA7D2"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40B9FABF"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9D547B4"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Wood and lumber production interference from government</w:t>
            </w:r>
          </w:p>
        </w:tc>
      </w:tr>
      <w:tr w:rsidR="00005245" w:rsidRPr="006F475A" w14:paraId="657384B4" w14:textId="77777777" w:rsidTr="006F475A">
        <w:trPr>
          <w:trHeight w:val="288"/>
        </w:trPr>
        <w:tc>
          <w:tcPr>
            <w:tcW w:w="1533" w:type="dxa"/>
            <w:vMerge/>
            <w:tcBorders>
              <w:top w:val="single" w:sz="4" w:space="0" w:color="auto"/>
              <w:left w:val="single" w:sz="4" w:space="0" w:color="auto"/>
              <w:bottom w:val="single" w:sz="4" w:space="0" w:color="auto"/>
              <w:right w:val="single" w:sz="4" w:space="0" w:color="auto"/>
            </w:tcBorders>
            <w:vAlign w:val="center"/>
            <w:hideMark/>
          </w:tcPr>
          <w:p w14:paraId="3A2EFE8D"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7E84A34"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Contract enforcement</w:t>
            </w:r>
          </w:p>
        </w:tc>
      </w:tr>
      <w:tr w:rsidR="00005245" w:rsidRPr="006F475A" w14:paraId="09C57FC8" w14:textId="77777777" w:rsidTr="006F475A">
        <w:trPr>
          <w:trHeight w:val="288"/>
        </w:trPr>
        <w:tc>
          <w:tcPr>
            <w:tcW w:w="1533" w:type="dxa"/>
            <w:vMerge w:val="restart"/>
            <w:tcBorders>
              <w:top w:val="nil"/>
              <w:left w:val="single" w:sz="4" w:space="0" w:color="auto"/>
              <w:bottom w:val="single" w:sz="4" w:space="0" w:color="auto"/>
              <w:right w:val="single" w:sz="4" w:space="0" w:color="auto"/>
            </w:tcBorders>
            <w:shd w:val="clear" w:color="000000" w:fill="D9E1F2"/>
            <w:noWrap/>
            <w:vAlign w:val="center"/>
            <w:hideMark/>
          </w:tcPr>
          <w:p w14:paraId="1BB6E91A"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Economic</w:t>
            </w:r>
          </w:p>
        </w:tc>
        <w:tc>
          <w:tcPr>
            <w:tcW w:w="8696" w:type="dxa"/>
            <w:tcBorders>
              <w:top w:val="nil"/>
              <w:left w:val="nil"/>
              <w:bottom w:val="single" w:sz="4" w:space="0" w:color="auto"/>
              <w:right w:val="single" w:sz="4" w:space="0" w:color="auto"/>
            </w:tcBorders>
            <w:shd w:val="clear" w:color="auto" w:fill="auto"/>
            <w:noWrap/>
            <w:vAlign w:val="center"/>
            <w:hideMark/>
          </w:tcPr>
          <w:p w14:paraId="531939A6"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Inflation</w:t>
            </w:r>
          </w:p>
        </w:tc>
      </w:tr>
      <w:tr w:rsidR="00005245" w:rsidRPr="006F475A" w14:paraId="7989DC69"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78C3D366"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B91F5A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Interest rates</w:t>
            </w:r>
          </w:p>
        </w:tc>
      </w:tr>
      <w:tr w:rsidR="00005245" w:rsidRPr="006F475A" w14:paraId="03F2A519"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38D992B1"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DDD758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Government interaction</w:t>
            </w:r>
          </w:p>
        </w:tc>
      </w:tr>
      <w:tr w:rsidR="00005245" w:rsidRPr="006F475A" w14:paraId="2DCC522D"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0EB45686"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7680D20"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Wood and lumbar quality</w:t>
            </w:r>
          </w:p>
        </w:tc>
      </w:tr>
      <w:tr w:rsidR="00005245" w:rsidRPr="006F475A" w14:paraId="3829AAAC"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1279621D"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5B5BD3D"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Import issues post Brexit</w:t>
            </w:r>
          </w:p>
        </w:tc>
      </w:tr>
      <w:tr w:rsidR="00005245" w:rsidRPr="006F475A" w14:paraId="4010D889"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31855656"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34DF084"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Exchange rates post Brexit</w:t>
            </w:r>
          </w:p>
        </w:tc>
      </w:tr>
      <w:tr w:rsidR="00005245" w:rsidRPr="006F475A" w14:paraId="518D1ED0"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14FDEC7"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0225E6B"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Labour costs and productivity</w:t>
            </w:r>
          </w:p>
        </w:tc>
      </w:tr>
      <w:tr w:rsidR="00005245" w:rsidRPr="006F475A" w14:paraId="1FAF02F9"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2DE3F9A4"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1DECC785"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Stage of economic cycle – recession, recovery, prosperity</w:t>
            </w:r>
          </w:p>
        </w:tc>
      </w:tr>
      <w:tr w:rsidR="00005245" w:rsidRPr="006F475A" w14:paraId="1D242F96"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1811D324"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7EDDC6E5"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Rate of unemployment</w:t>
            </w:r>
          </w:p>
        </w:tc>
      </w:tr>
      <w:tr w:rsidR="00005245" w:rsidRPr="006F475A" w14:paraId="7DC245C9"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104252A7"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B699D3E"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Economic growth rate</w:t>
            </w:r>
          </w:p>
        </w:tc>
      </w:tr>
      <w:tr w:rsidR="00005245" w:rsidRPr="006F475A" w14:paraId="713DE884"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20FC304D"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5D5AC41"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Wood industry infrastructure</w:t>
            </w:r>
          </w:p>
        </w:tc>
      </w:tr>
      <w:tr w:rsidR="00005245" w:rsidRPr="006F475A" w14:paraId="226598A1"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F0E04EA"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7DF73AE"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Trade regulations and tariffs</w:t>
            </w:r>
          </w:p>
        </w:tc>
      </w:tr>
      <w:tr w:rsidR="00005245" w:rsidRPr="006F475A" w14:paraId="42703DA4" w14:textId="77777777" w:rsidTr="006F475A">
        <w:trPr>
          <w:trHeight w:val="288"/>
        </w:trPr>
        <w:tc>
          <w:tcPr>
            <w:tcW w:w="1533" w:type="dxa"/>
            <w:vMerge w:val="restart"/>
            <w:tcBorders>
              <w:top w:val="nil"/>
              <w:left w:val="single" w:sz="4" w:space="0" w:color="auto"/>
              <w:bottom w:val="single" w:sz="4" w:space="0" w:color="auto"/>
              <w:right w:val="single" w:sz="4" w:space="0" w:color="auto"/>
            </w:tcBorders>
            <w:shd w:val="clear" w:color="000000" w:fill="D9E1F2"/>
            <w:noWrap/>
            <w:vAlign w:val="center"/>
            <w:hideMark/>
          </w:tcPr>
          <w:p w14:paraId="2E9D17BB"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Social</w:t>
            </w:r>
          </w:p>
        </w:tc>
        <w:tc>
          <w:tcPr>
            <w:tcW w:w="8696" w:type="dxa"/>
            <w:tcBorders>
              <w:top w:val="nil"/>
              <w:left w:val="nil"/>
              <w:bottom w:val="single" w:sz="4" w:space="0" w:color="auto"/>
              <w:right w:val="single" w:sz="4" w:space="0" w:color="auto"/>
            </w:tcBorders>
            <w:shd w:val="clear" w:color="auto" w:fill="auto"/>
            <w:noWrap/>
            <w:vAlign w:val="center"/>
            <w:hideMark/>
          </w:tcPr>
          <w:p w14:paraId="5BA42019"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Population skills level</w:t>
            </w:r>
          </w:p>
        </w:tc>
      </w:tr>
      <w:tr w:rsidR="00005245" w:rsidRPr="006F475A" w14:paraId="192274FD"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6F99F42"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115F8949"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Culture</w:t>
            </w:r>
          </w:p>
        </w:tc>
      </w:tr>
      <w:tr w:rsidR="00005245" w:rsidRPr="006F475A" w14:paraId="43BFA106"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59EEBB9D"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6A06E9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Attitudes toward health and environmental consciousness</w:t>
            </w:r>
          </w:p>
        </w:tc>
      </w:tr>
      <w:tr w:rsidR="00005245" w:rsidRPr="006F475A" w14:paraId="42F191DC"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29913AEC"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438E3E1C"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Class structure</w:t>
            </w:r>
          </w:p>
        </w:tc>
      </w:tr>
      <w:tr w:rsidR="00005245" w:rsidRPr="006F475A" w14:paraId="54D7CD41"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48758F05"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0FC9472"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Demographics</w:t>
            </w:r>
          </w:p>
        </w:tc>
      </w:tr>
      <w:tr w:rsidR="00005245" w:rsidRPr="006F475A" w14:paraId="45723A3B" w14:textId="77777777" w:rsidTr="006F475A">
        <w:trPr>
          <w:trHeight w:val="288"/>
        </w:trPr>
        <w:tc>
          <w:tcPr>
            <w:tcW w:w="1533" w:type="dxa"/>
            <w:vMerge w:val="restart"/>
            <w:tcBorders>
              <w:top w:val="nil"/>
              <w:left w:val="single" w:sz="4" w:space="0" w:color="auto"/>
              <w:bottom w:val="single" w:sz="4" w:space="0" w:color="auto"/>
              <w:right w:val="single" w:sz="4" w:space="0" w:color="auto"/>
            </w:tcBorders>
            <w:shd w:val="clear" w:color="000000" w:fill="D9E1F2"/>
            <w:noWrap/>
            <w:vAlign w:val="center"/>
            <w:hideMark/>
          </w:tcPr>
          <w:p w14:paraId="75EA0968"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Technological</w:t>
            </w:r>
          </w:p>
        </w:tc>
        <w:tc>
          <w:tcPr>
            <w:tcW w:w="8696" w:type="dxa"/>
            <w:tcBorders>
              <w:top w:val="nil"/>
              <w:left w:val="nil"/>
              <w:bottom w:val="single" w:sz="4" w:space="0" w:color="auto"/>
              <w:right w:val="single" w:sz="4" w:space="0" w:color="auto"/>
            </w:tcBorders>
            <w:shd w:val="clear" w:color="auto" w:fill="auto"/>
            <w:noWrap/>
            <w:vAlign w:val="center"/>
            <w:hideMark/>
          </w:tcPr>
          <w:p w14:paraId="2E77CFF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Advances in wood and laminate technology and methods</w:t>
            </w:r>
          </w:p>
        </w:tc>
      </w:tr>
      <w:tr w:rsidR="00005245" w:rsidRPr="006F475A" w14:paraId="786DCF30"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4A30BACE"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4A7B54B7"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Impact on industrial goods sector</w:t>
            </w:r>
          </w:p>
        </w:tc>
      </w:tr>
      <w:tr w:rsidR="00005245" w:rsidRPr="006F475A" w14:paraId="665B7C40"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27B2550E"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7F75D439"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Technology advancement and subsequent dispersal to the market</w:t>
            </w:r>
          </w:p>
        </w:tc>
      </w:tr>
      <w:tr w:rsidR="00005245" w:rsidRPr="006F475A" w14:paraId="3AFADF72"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5EBA92AB"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69987C8"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The impact of technology on costing and products</w:t>
            </w:r>
          </w:p>
        </w:tc>
      </w:tr>
      <w:tr w:rsidR="00005245" w:rsidRPr="006F475A" w14:paraId="538BEC5A" w14:textId="77777777" w:rsidTr="006F475A">
        <w:trPr>
          <w:trHeight w:val="288"/>
        </w:trPr>
        <w:tc>
          <w:tcPr>
            <w:tcW w:w="1533" w:type="dxa"/>
            <w:vMerge w:val="restart"/>
            <w:tcBorders>
              <w:top w:val="nil"/>
              <w:left w:val="single" w:sz="4" w:space="0" w:color="auto"/>
              <w:bottom w:val="single" w:sz="4" w:space="0" w:color="auto"/>
              <w:right w:val="single" w:sz="4" w:space="0" w:color="auto"/>
            </w:tcBorders>
            <w:shd w:val="clear" w:color="000000" w:fill="D9E1F2"/>
            <w:noWrap/>
            <w:vAlign w:val="center"/>
            <w:hideMark/>
          </w:tcPr>
          <w:p w14:paraId="455ADF72"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Environment</w:t>
            </w:r>
          </w:p>
        </w:tc>
        <w:tc>
          <w:tcPr>
            <w:tcW w:w="8696" w:type="dxa"/>
            <w:tcBorders>
              <w:top w:val="nil"/>
              <w:left w:val="nil"/>
              <w:bottom w:val="single" w:sz="4" w:space="0" w:color="auto"/>
              <w:right w:val="single" w:sz="4" w:space="0" w:color="auto"/>
            </w:tcBorders>
            <w:shd w:val="clear" w:color="auto" w:fill="auto"/>
            <w:noWrap/>
            <w:vAlign w:val="center"/>
            <w:hideMark/>
          </w:tcPr>
          <w:p w14:paraId="4A3AF9BF"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Weather and climate change</w:t>
            </w:r>
          </w:p>
        </w:tc>
      </w:tr>
      <w:tr w:rsidR="00005245" w:rsidRPr="006F475A" w14:paraId="09605DAB"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39F71BFA"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7F91325"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 xml:space="preserve">Wood source sustainability </w:t>
            </w:r>
          </w:p>
        </w:tc>
      </w:tr>
      <w:tr w:rsidR="00005245" w:rsidRPr="006F475A" w14:paraId="7D27A80B"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50F619D3"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C49900B"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Pollution regulation in wood production</w:t>
            </w:r>
          </w:p>
        </w:tc>
      </w:tr>
      <w:tr w:rsidR="00005245" w:rsidRPr="006F475A" w14:paraId="606DFF0E"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7566BB15"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01241609"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Recycling</w:t>
            </w:r>
          </w:p>
        </w:tc>
      </w:tr>
      <w:tr w:rsidR="00005245" w:rsidRPr="006F475A" w14:paraId="7F5C960F"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76DEA73B"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6C2845C"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Felling tree and implications on endangered species</w:t>
            </w:r>
          </w:p>
        </w:tc>
      </w:tr>
      <w:tr w:rsidR="00005245" w:rsidRPr="006F475A" w14:paraId="44A24468"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1DF5B915"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76CA2960"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Effective waste management systems</w:t>
            </w:r>
          </w:p>
        </w:tc>
      </w:tr>
      <w:tr w:rsidR="00005245" w:rsidRPr="006F475A" w14:paraId="0915BDD7" w14:textId="77777777" w:rsidTr="006F475A">
        <w:trPr>
          <w:trHeight w:val="288"/>
        </w:trPr>
        <w:tc>
          <w:tcPr>
            <w:tcW w:w="1533" w:type="dxa"/>
            <w:vMerge w:val="restart"/>
            <w:tcBorders>
              <w:top w:val="nil"/>
              <w:left w:val="single" w:sz="4" w:space="0" w:color="auto"/>
              <w:bottom w:val="single" w:sz="4" w:space="0" w:color="auto"/>
              <w:right w:val="single" w:sz="4" w:space="0" w:color="auto"/>
            </w:tcBorders>
            <w:shd w:val="clear" w:color="000000" w:fill="D9E1F2"/>
            <w:noWrap/>
            <w:vAlign w:val="center"/>
            <w:hideMark/>
          </w:tcPr>
          <w:p w14:paraId="20271F6D" w14:textId="77777777" w:rsidR="00005245" w:rsidRPr="006F475A" w:rsidRDefault="00005245" w:rsidP="00F779DB">
            <w:pPr>
              <w:jc w:val="center"/>
              <w:rPr>
                <w:rFonts w:ascii="Calibri" w:hAnsi="Calibri"/>
                <w:color w:val="000000"/>
                <w:sz w:val="16"/>
                <w:szCs w:val="16"/>
              </w:rPr>
            </w:pPr>
            <w:r w:rsidRPr="006F475A">
              <w:rPr>
                <w:rFonts w:ascii="Calibri" w:hAnsi="Calibri"/>
                <w:color w:val="000000"/>
                <w:sz w:val="16"/>
                <w:szCs w:val="16"/>
              </w:rPr>
              <w:t>Legal</w:t>
            </w:r>
          </w:p>
        </w:tc>
        <w:tc>
          <w:tcPr>
            <w:tcW w:w="8696" w:type="dxa"/>
            <w:tcBorders>
              <w:top w:val="nil"/>
              <w:left w:val="nil"/>
              <w:bottom w:val="single" w:sz="4" w:space="0" w:color="auto"/>
              <w:right w:val="single" w:sz="4" w:space="0" w:color="auto"/>
            </w:tcBorders>
            <w:shd w:val="clear" w:color="auto" w:fill="auto"/>
            <w:noWrap/>
            <w:vAlign w:val="center"/>
            <w:hideMark/>
          </w:tcPr>
          <w:p w14:paraId="17ED63AE"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Health &amp; safety law</w:t>
            </w:r>
          </w:p>
        </w:tc>
      </w:tr>
      <w:tr w:rsidR="00005245" w:rsidRPr="006F475A" w14:paraId="1E741072"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22209A5A"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57CE3FD7"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GDPR and data protection</w:t>
            </w:r>
          </w:p>
        </w:tc>
      </w:tr>
      <w:tr w:rsidR="00005245" w:rsidRPr="006F475A" w14:paraId="7BAB0EBD"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5A7AA1F"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C3656C1"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Consumer rights and protection</w:t>
            </w:r>
          </w:p>
        </w:tc>
      </w:tr>
      <w:tr w:rsidR="00005245" w:rsidRPr="006F475A" w14:paraId="56ED5666"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C6166C3"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6FB03BA7"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Employment law</w:t>
            </w:r>
          </w:p>
        </w:tc>
      </w:tr>
      <w:tr w:rsidR="00005245" w:rsidRPr="006F475A" w14:paraId="2CC695B0"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6A187413"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4729E1C1" w14:textId="77777777" w:rsidR="00005245" w:rsidRPr="006F475A" w:rsidRDefault="00005245" w:rsidP="00F779DB">
            <w:pPr>
              <w:ind w:firstLineChars="200" w:firstLine="320"/>
              <w:rPr>
                <w:rFonts w:ascii="Symbol" w:hAnsi="Symbol"/>
                <w:color w:val="000000"/>
                <w:sz w:val="16"/>
                <w:szCs w:val="16"/>
              </w:rPr>
            </w:pPr>
            <w:r w:rsidRPr="006F475A">
              <w:rPr>
                <w:rFonts w:ascii="Symbol" w:hAnsi="Symbol"/>
                <w:color w:val="000000"/>
                <w:sz w:val="16"/>
                <w:szCs w:val="16"/>
              </w:rPr>
              <w:t>·</w:t>
            </w:r>
            <w:r w:rsidRPr="006F475A">
              <w:rPr>
                <w:color w:val="000000"/>
                <w:sz w:val="16"/>
                <w:szCs w:val="16"/>
              </w:rPr>
              <w:t xml:space="preserve">         </w:t>
            </w:r>
            <w:r w:rsidRPr="006F475A">
              <w:rPr>
                <w:rFonts w:ascii="Calibri" w:hAnsi="Calibri"/>
                <w:color w:val="000000"/>
                <w:sz w:val="16"/>
                <w:szCs w:val="16"/>
              </w:rPr>
              <w:t xml:space="preserve">E Commerce </w:t>
            </w:r>
          </w:p>
        </w:tc>
      </w:tr>
      <w:tr w:rsidR="00005245" w:rsidRPr="006F475A" w14:paraId="63FEBD0E" w14:textId="77777777" w:rsidTr="006F475A">
        <w:trPr>
          <w:trHeight w:val="288"/>
        </w:trPr>
        <w:tc>
          <w:tcPr>
            <w:tcW w:w="1533" w:type="dxa"/>
            <w:vMerge/>
            <w:tcBorders>
              <w:top w:val="nil"/>
              <w:left w:val="single" w:sz="4" w:space="0" w:color="auto"/>
              <w:bottom w:val="single" w:sz="4" w:space="0" w:color="auto"/>
              <w:right w:val="single" w:sz="4" w:space="0" w:color="auto"/>
            </w:tcBorders>
            <w:vAlign w:val="center"/>
            <w:hideMark/>
          </w:tcPr>
          <w:p w14:paraId="59693BFB" w14:textId="77777777" w:rsidR="00005245" w:rsidRPr="006F475A" w:rsidRDefault="00005245" w:rsidP="00F779DB">
            <w:pPr>
              <w:rPr>
                <w:rFonts w:ascii="Calibri" w:hAnsi="Calibri"/>
                <w:color w:val="000000"/>
                <w:sz w:val="16"/>
                <w:szCs w:val="16"/>
              </w:rPr>
            </w:pPr>
          </w:p>
        </w:tc>
        <w:tc>
          <w:tcPr>
            <w:tcW w:w="8696" w:type="dxa"/>
            <w:tcBorders>
              <w:top w:val="nil"/>
              <w:left w:val="nil"/>
              <w:bottom w:val="single" w:sz="4" w:space="0" w:color="auto"/>
              <w:right w:val="single" w:sz="4" w:space="0" w:color="auto"/>
            </w:tcBorders>
            <w:shd w:val="clear" w:color="auto" w:fill="auto"/>
            <w:noWrap/>
            <w:vAlign w:val="center"/>
            <w:hideMark/>
          </w:tcPr>
          <w:p w14:paraId="352EEB1E" w14:textId="77777777" w:rsidR="00005245" w:rsidRPr="006F475A" w:rsidRDefault="00005245" w:rsidP="00F779DB">
            <w:pPr>
              <w:ind w:firstLineChars="200" w:firstLine="320"/>
              <w:rPr>
                <w:rFonts w:ascii="Symbol" w:hAnsi="Symbol"/>
                <w:color w:val="3D3D3D"/>
                <w:sz w:val="16"/>
                <w:szCs w:val="16"/>
              </w:rPr>
            </w:pPr>
            <w:r w:rsidRPr="006F475A">
              <w:rPr>
                <w:rFonts w:ascii="Symbol" w:hAnsi="Symbol"/>
                <w:color w:val="3D3D3D"/>
                <w:sz w:val="16"/>
                <w:szCs w:val="16"/>
              </w:rPr>
              <w:t>·</w:t>
            </w:r>
            <w:r w:rsidRPr="006F475A">
              <w:rPr>
                <w:color w:val="3D3D3D"/>
                <w:sz w:val="16"/>
                <w:szCs w:val="16"/>
              </w:rPr>
              <w:t xml:space="preserve">         </w:t>
            </w:r>
            <w:r w:rsidRPr="006F475A">
              <w:rPr>
                <w:rFonts w:ascii="Calibri" w:hAnsi="Calibri"/>
                <w:color w:val="3D3D3D"/>
                <w:sz w:val="16"/>
                <w:szCs w:val="16"/>
              </w:rPr>
              <w:t>EU Illegal Timber Regulation and UK regulations</w:t>
            </w:r>
          </w:p>
        </w:tc>
      </w:tr>
    </w:tbl>
    <w:p w14:paraId="350CC512" w14:textId="7918C6B3" w:rsidR="00CA66E7" w:rsidRPr="002A7499" w:rsidRDefault="007D3CD7" w:rsidP="002A7499">
      <w:pPr>
        <w:pStyle w:val="Heading2"/>
      </w:pPr>
      <w:bookmarkStart w:id="64" w:name="_Toc65523149"/>
      <w:r>
        <w:lastRenderedPageBreak/>
        <w:t>Appendix C</w:t>
      </w:r>
      <w:r w:rsidR="006F475A" w:rsidRPr="00805BB4">
        <w:t xml:space="preserve"> – </w:t>
      </w:r>
      <w:r w:rsidR="00CA66E7">
        <w:t xml:space="preserve">SWOT Analysis </w:t>
      </w:r>
      <w:r w:rsidR="003808B5">
        <w:t>(</w:t>
      </w:r>
      <w:r w:rsidR="002A4C46">
        <w:t>Broadleaf)</w:t>
      </w:r>
      <w:bookmarkEnd w:id="64"/>
    </w:p>
    <w:p w14:paraId="222D10E3" w14:textId="77777777" w:rsidR="00C96CC6" w:rsidRDefault="00C96CC6">
      <w:pPr>
        <w:spacing w:after="160" w:line="259" w:lineRule="auto"/>
      </w:pPr>
    </w:p>
    <w:tbl>
      <w:tblPr>
        <w:tblW w:w="8720" w:type="dxa"/>
        <w:jc w:val="center"/>
        <w:tblLook w:val="04A0" w:firstRow="1" w:lastRow="0" w:firstColumn="1" w:lastColumn="0" w:noHBand="0" w:noVBand="1"/>
      </w:tblPr>
      <w:tblGrid>
        <w:gridCol w:w="4360"/>
        <w:gridCol w:w="4360"/>
      </w:tblGrid>
      <w:tr w:rsidR="00C96CC6" w:rsidRPr="00E95E76" w14:paraId="7715398D" w14:textId="77777777" w:rsidTr="003808B5">
        <w:trPr>
          <w:trHeight w:val="345"/>
          <w:jc w:val="center"/>
        </w:trPr>
        <w:tc>
          <w:tcPr>
            <w:tcW w:w="4360" w:type="dxa"/>
            <w:tcBorders>
              <w:top w:val="single" w:sz="24" w:space="0" w:color="auto"/>
              <w:left w:val="single" w:sz="24" w:space="0" w:color="auto"/>
              <w:bottom w:val="single" w:sz="8" w:space="0" w:color="auto"/>
              <w:right w:val="single" w:sz="8" w:space="0" w:color="auto"/>
            </w:tcBorders>
            <w:shd w:val="clear" w:color="000000" w:fill="D9E1F2"/>
            <w:noWrap/>
            <w:hideMark/>
          </w:tcPr>
          <w:p w14:paraId="16DB2660" w14:textId="77777777" w:rsidR="00C96CC6" w:rsidRDefault="00C96CC6" w:rsidP="00961440">
            <w:pPr>
              <w:jc w:val="center"/>
              <w:rPr>
                <w:rFonts w:ascii="Calibri" w:hAnsi="Calibri"/>
                <w:b/>
                <w:bCs/>
                <w:color w:val="000000"/>
              </w:rPr>
            </w:pPr>
          </w:p>
          <w:p w14:paraId="1567988A" w14:textId="5700F943" w:rsidR="00C96CC6" w:rsidRDefault="00C96CC6" w:rsidP="00961440">
            <w:pPr>
              <w:jc w:val="center"/>
              <w:rPr>
                <w:rFonts w:ascii="Calibri" w:hAnsi="Calibri"/>
                <w:b/>
                <w:bCs/>
                <w:color w:val="000000"/>
              </w:rPr>
            </w:pPr>
            <w:r w:rsidRPr="00C96CC6">
              <w:rPr>
                <w:rFonts w:ascii="Calibri" w:hAnsi="Calibri"/>
                <w:b/>
                <w:bCs/>
                <w:color w:val="000000"/>
              </w:rPr>
              <w:t>Strengths</w:t>
            </w:r>
          </w:p>
          <w:p w14:paraId="5B676218" w14:textId="77777777" w:rsidR="00C96CC6" w:rsidRPr="00C96CC6" w:rsidRDefault="00C96CC6" w:rsidP="00961440">
            <w:pPr>
              <w:jc w:val="center"/>
              <w:rPr>
                <w:rFonts w:ascii="Calibri" w:hAnsi="Calibri"/>
                <w:b/>
                <w:bCs/>
                <w:color w:val="000000"/>
              </w:rPr>
            </w:pPr>
          </w:p>
          <w:p w14:paraId="35ED91E8" w14:textId="269AA2E3" w:rsidR="00C96CC6" w:rsidRPr="00C96CC6" w:rsidRDefault="00C96CC6" w:rsidP="00961440">
            <w:pPr>
              <w:jc w:val="center"/>
              <w:rPr>
                <w:rFonts w:ascii="Calibri" w:hAnsi="Calibri"/>
                <w:b/>
                <w:bCs/>
                <w:color w:val="000000"/>
              </w:rPr>
            </w:pPr>
          </w:p>
        </w:tc>
        <w:tc>
          <w:tcPr>
            <w:tcW w:w="4360" w:type="dxa"/>
            <w:tcBorders>
              <w:top w:val="single" w:sz="24" w:space="0" w:color="auto"/>
              <w:left w:val="nil"/>
              <w:bottom w:val="single" w:sz="8" w:space="0" w:color="auto"/>
              <w:right w:val="single" w:sz="24" w:space="0" w:color="auto"/>
            </w:tcBorders>
            <w:shd w:val="clear" w:color="000000" w:fill="D9E1F2"/>
            <w:noWrap/>
            <w:hideMark/>
          </w:tcPr>
          <w:p w14:paraId="1308E334" w14:textId="77777777" w:rsidR="00C96CC6" w:rsidRDefault="00C96CC6" w:rsidP="00961440">
            <w:pPr>
              <w:jc w:val="center"/>
              <w:rPr>
                <w:rFonts w:ascii="Calibri" w:hAnsi="Calibri"/>
                <w:b/>
                <w:bCs/>
                <w:color w:val="000000"/>
              </w:rPr>
            </w:pPr>
          </w:p>
          <w:p w14:paraId="76034905" w14:textId="705BF668" w:rsidR="00C96CC6" w:rsidRPr="00C96CC6" w:rsidRDefault="00C96CC6" w:rsidP="00961440">
            <w:pPr>
              <w:jc w:val="center"/>
              <w:rPr>
                <w:rFonts w:ascii="Calibri" w:hAnsi="Calibri"/>
                <w:b/>
                <w:bCs/>
                <w:color w:val="000000"/>
              </w:rPr>
            </w:pPr>
            <w:r w:rsidRPr="00C96CC6">
              <w:rPr>
                <w:rFonts w:ascii="Calibri" w:hAnsi="Calibri"/>
                <w:b/>
                <w:bCs/>
                <w:color w:val="000000"/>
              </w:rPr>
              <w:t>Opportunities</w:t>
            </w:r>
          </w:p>
        </w:tc>
      </w:tr>
      <w:tr w:rsidR="00C96CC6" w:rsidRPr="00E95E76" w14:paraId="4A964154" w14:textId="77777777" w:rsidTr="003808B5">
        <w:trPr>
          <w:trHeight w:val="6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044DD66E" w14:textId="77777777" w:rsidR="00C96CC6" w:rsidRPr="00E95E76" w:rsidRDefault="00C96CC6" w:rsidP="00961440">
            <w:pPr>
              <w:rPr>
                <w:rFonts w:ascii="Calibri" w:hAnsi="Calibri"/>
                <w:color w:val="000000"/>
              </w:rPr>
            </w:pPr>
            <w:r w:rsidRPr="00E95E76">
              <w:rPr>
                <w:rFonts w:ascii="Calibri" w:hAnsi="Calibri"/>
                <w:color w:val="000000"/>
              </w:rPr>
              <w:t>Successful at product innovation</w:t>
            </w:r>
          </w:p>
        </w:tc>
        <w:tc>
          <w:tcPr>
            <w:tcW w:w="4360" w:type="dxa"/>
            <w:tcBorders>
              <w:top w:val="nil"/>
              <w:left w:val="nil"/>
              <w:bottom w:val="single" w:sz="4" w:space="0" w:color="auto"/>
              <w:right w:val="single" w:sz="24" w:space="0" w:color="auto"/>
            </w:tcBorders>
            <w:shd w:val="clear" w:color="auto" w:fill="auto"/>
            <w:hideMark/>
          </w:tcPr>
          <w:p w14:paraId="3927E558" w14:textId="77777777" w:rsidR="00C96CC6" w:rsidRPr="00E95E76" w:rsidRDefault="00C96CC6" w:rsidP="00961440">
            <w:pPr>
              <w:rPr>
                <w:rFonts w:ascii="Calibri" w:hAnsi="Calibri"/>
                <w:color w:val="000000"/>
              </w:rPr>
            </w:pPr>
            <w:r w:rsidRPr="00E95E76">
              <w:rPr>
                <w:rFonts w:ascii="Calibri" w:hAnsi="Calibri"/>
                <w:color w:val="000000"/>
              </w:rPr>
              <w:t>New environment policy an</w:t>
            </w:r>
            <w:r>
              <w:rPr>
                <w:rFonts w:ascii="Calibri" w:hAnsi="Calibri"/>
                <w:color w:val="000000"/>
              </w:rPr>
              <w:t>d</w:t>
            </w:r>
            <w:r w:rsidRPr="00E95E76">
              <w:rPr>
                <w:rFonts w:ascii="Calibri" w:hAnsi="Calibri"/>
                <w:color w:val="000000"/>
              </w:rPr>
              <w:t xml:space="preserve"> regulatory change</w:t>
            </w:r>
          </w:p>
        </w:tc>
      </w:tr>
      <w:tr w:rsidR="00C96CC6" w:rsidRPr="00E95E76" w14:paraId="749A5B48" w14:textId="77777777" w:rsidTr="003808B5">
        <w:trPr>
          <w:trHeight w:val="6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0154FDA0" w14:textId="77777777" w:rsidR="00C96CC6" w:rsidRPr="00E95E76" w:rsidRDefault="00C96CC6" w:rsidP="00961440">
            <w:pPr>
              <w:rPr>
                <w:rFonts w:ascii="Calibri" w:hAnsi="Calibri"/>
                <w:color w:val="000000"/>
              </w:rPr>
            </w:pPr>
            <w:r w:rsidRPr="00E95E76">
              <w:rPr>
                <w:rFonts w:ascii="Calibri" w:hAnsi="Calibri"/>
                <w:color w:val="000000"/>
              </w:rPr>
              <w:t>High customer satisfaction</w:t>
            </w:r>
          </w:p>
        </w:tc>
        <w:tc>
          <w:tcPr>
            <w:tcW w:w="4360" w:type="dxa"/>
            <w:tcBorders>
              <w:top w:val="nil"/>
              <w:left w:val="nil"/>
              <w:bottom w:val="single" w:sz="4" w:space="0" w:color="auto"/>
              <w:right w:val="single" w:sz="24" w:space="0" w:color="auto"/>
            </w:tcBorders>
            <w:shd w:val="clear" w:color="auto" w:fill="auto"/>
            <w:hideMark/>
          </w:tcPr>
          <w:p w14:paraId="349288E4" w14:textId="77777777" w:rsidR="00C96CC6" w:rsidRPr="00E95E76" w:rsidRDefault="00C96CC6" w:rsidP="00961440">
            <w:pPr>
              <w:rPr>
                <w:rFonts w:ascii="Calibri" w:hAnsi="Calibri"/>
                <w:color w:val="000000"/>
              </w:rPr>
            </w:pPr>
            <w:r w:rsidRPr="00E95E76">
              <w:rPr>
                <w:rFonts w:ascii="Calibri" w:hAnsi="Calibri"/>
                <w:color w:val="000000"/>
              </w:rPr>
              <w:t>Current low inflation rate, savings can be passed to customer base</w:t>
            </w:r>
          </w:p>
        </w:tc>
      </w:tr>
      <w:tr w:rsidR="00C96CC6" w:rsidRPr="00E95E76" w14:paraId="7919320C" w14:textId="77777777" w:rsidTr="003808B5">
        <w:trPr>
          <w:trHeight w:val="33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60ACD74C" w14:textId="77777777" w:rsidR="00C96CC6" w:rsidRPr="00E95E76" w:rsidRDefault="00C96CC6" w:rsidP="00961440">
            <w:pPr>
              <w:rPr>
                <w:rFonts w:ascii="Calibri" w:hAnsi="Calibri"/>
                <w:color w:val="000000"/>
              </w:rPr>
            </w:pPr>
            <w:r w:rsidRPr="00E95E76">
              <w:rPr>
                <w:rFonts w:ascii="Calibri" w:hAnsi="Calibri"/>
                <w:color w:val="000000"/>
              </w:rPr>
              <w:t>excellent relationship with supplier network</w:t>
            </w:r>
          </w:p>
        </w:tc>
        <w:tc>
          <w:tcPr>
            <w:tcW w:w="4360" w:type="dxa"/>
            <w:tcBorders>
              <w:top w:val="nil"/>
              <w:left w:val="nil"/>
              <w:bottom w:val="single" w:sz="4" w:space="0" w:color="auto"/>
              <w:right w:val="single" w:sz="24" w:space="0" w:color="auto"/>
            </w:tcBorders>
            <w:shd w:val="clear" w:color="auto" w:fill="auto"/>
            <w:hideMark/>
          </w:tcPr>
          <w:p w14:paraId="61CC63B0" w14:textId="77777777" w:rsidR="00C96CC6" w:rsidRPr="00E95E76" w:rsidRDefault="00C96CC6" w:rsidP="00961440">
            <w:pPr>
              <w:rPr>
                <w:rFonts w:ascii="Calibri" w:hAnsi="Calibri"/>
                <w:color w:val="000000"/>
              </w:rPr>
            </w:pPr>
            <w:r w:rsidRPr="00E95E76">
              <w:rPr>
                <w:rFonts w:ascii="Calibri" w:hAnsi="Calibri"/>
                <w:color w:val="000000"/>
              </w:rPr>
              <w:t xml:space="preserve"> </w:t>
            </w:r>
          </w:p>
        </w:tc>
      </w:tr>
      <w:tr w:rsidR="00C96CC6" w:rsidRPr="00E95E76" w14:paraId="21DFDACF" w14:textId="77777777" w:rsidTr="003808B5">
        <w:trPr>
          <w:trHeight w:val="555"/>
          <w:jc w:val="center"/>
        </w:trPr>
        <w:tc>
          <w:tcPr>
            <w:tcW w:w="4360" w:type="dxa"/>
            <w:tcBorders>
              <w:top w:val="nil"/>
              <w:left w:val="single" w:sz="24" w:space="0" w:color="auto"/>
              <w:bottom w:val="single" w:sz="4" w:space="0" w:color="auto"/>
              <w:right w:val="single" w:sz="4" w:space="0" w:color="auto"/>
            </w:tcBorders>
            <w:shd w:val="clear" w:color="auto" w:fill="auto"/>
            <w:hideMark/>
          </w:tcPr>
          <w:p w14:paraId="56A1F1C4" w14:textId="77777777" w:rsidR="00C96CC6" w:rsidRPr="00E95E76" w:rsidRDefault="00C96CC6" w:rsidP="00961440">
            <w:pPr>
              <w:rPr>
                <w:rFonts w:ascii="Calibri" w:hAnsi="Calibri"/>
                <w:color w:val="000000"/>
              </w:rPr>
            </w:pPr>
            <w:r w:rsidRPr="00E95E76">
              <w:rPr>
                <w:rFonts w:ascii="Calibri" w:hAnsi="Calibri"/>
                <w:color w:val="000000"/>
              </w:rPr>
              <w:t>Powerful brand image</w:t>
            </w:r>
          </w:p>
        </w:tc>
        <w:tc>
          <w:tcPr>
            <w:tcW w:w="4360" w:type="dxa"/>
            <w:tcBorders>
              <w:top w:val="nil"/>
              <w:left w:val="nil"/>
              <w:bottom w:val="single" w:sz="4" w:space="0" w:color="auto"/>
              <w:right w:val="single" w:sz="24" w:space="0" w:color="auto"/>
            </w:tcBorders>
            <w:shd w:val="clear" w:color="auto" w:fill="auto"/>
            <w:hideMark/>
          </w:tcPr>
          <w:p w14:paraId="1DC4CC57" w14:textId="77777777" w:rsidR="00C96CC6" w:rsidRPr="00E95E76" w:rsidRDefault="00C96CC6" w:rsidP="00961440">
            <w:pPr>
              <w:rPr>
                <w:rFonts w:ascii="Calibri" w:hAnsi="Calibri"/>
                <w:color w:val="000000"/>
              </w:rPr>
            </w:pPr>
            <w:r w:rsidRPr="00E95E76">
              <w:rPr>
                <w:rFonts w:ascii="Calibri" w:hAnsi="Calibri"/>
                <w:color w:val="000000"/>
              </w:rPr>
              <w:t>New trends in customer spending due to the pandemic</w:t>
            </w:r>
          </w:p>
        </w:tc>
      </w:tr>
      <w:tr w:rsidR="00C96CC6" w:rsidRPr="00E95E76" w14:paraId="154F15AD" w14:textId="77777777" w:rsidTr="003808B5">
        <w:trPr>
          <w:trHeight w:val="6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23D9E954" w14:textId="77777777" w:rsidR="00C96CC6" w:rsidRPr="00E95E76" w:rsidRDefault="00C96CC6" w:rsidP="00961440">
            <w:pPr>
              <w:rPr>
                <w:rFonts w:ascii="Calibri" w:hAnsi="Calibri"/>
                <w:color w:val="000000"/>
              </w:rPr>
            </w:pPr>
            <w:r w:rsidRPr="00E95E76">
              <w:rPr>
                <w:rFonts w:ascii="Calibri" w:hAnsi="Calibri"/>
                <w:color w:val="000000"/>
              </w:rPr>
              <w:t>strong returns on capital expenditure</w:t>
            </w:r>
          </w:p>
        </w:tc>
        <w:tc>
          <w:tcPr>
            <w:tcW w:w="4360" w:type="dxa"/>
            <w:tcBorders>
              <w:top w:val="nil"/>
              <w:left w:val="nil"/>
              <w:bottom w:val="single" w:sz="4" w:space="0" w:color="auto"/>
              <w:right w:val="single" w:sz="24" w:space="0" w:color="auto"/>
            </w:tcBorders>
            <w:shd w:val="clear" w:color="auto" w:fill="auto"/>
            <w:hideMark/>
          </w:tcPr>
          <w:p w14:paraId="79D902D8" w14:textId="77777777" w:rsidR="00C96CC6" w:rsidRPr="00E95E76" w:rsidRDefault="00C96CC6" w:rsidP="00961440">
            <w:pPr>
              <w:rPr>
                <w:rFonts w:ascii="Calibri" w:hAnsi="Calibri"/>
                <w:color w:val="000000"/>
              </w:rPr>
            </w:pPr>
            <w:r w:rsidRPr="00E95E76">
              <w:rPr>
                <w:rFonts w:ascii="Calibri" w:hAnsi="Calibri"/>
                <w:color w:val="000000"/>
              </w:rPr>
              <w:t>Current workload provides opportunity to invest in new product categories</w:t>
            </w:r>
          </w:p>
        </w:tc>
      </w:tr>
      <w:tr w:rsidR="00C96CC6" w:rsidRPr="00E95E76" w14:paraId="5C1CF8BD" w14:textId="77777777" w:rsidTr="003808B5">
        <w:trPr>
          <w:trHeight w:val="465"/>
          <w:jc w:val="center"/>
        </w:trPr>
        <w:tc>
          <w:tcPr>
            <w:tcW w:w="4360" w:type="dxa"/>
            <w:tcBorders>
              <w:top w:val="nil"/>
              <w:left w:val="single" w:sz="24" w:space="0" w:color="auto"/>
              <w:bottom w:val="single" w:sz="4" w:space="0" w:color="auto"/>
              <w:right w:val="single" w:sz="4" w:space="0" w:color="auto"/>
            </w:tcBorders>
            <w:shd w:val="clear" w:color="auto" w:fill="auto"/>
            <w:hideMark/>
          </w:tcPr>
          <w:p w14:paraId="15FF5568" w14:textId="77777777" w:rsidR="00C96CC6" w:rsidRPr="00E95E76" w:rsidRDefault="00C96CC6" w:rsidP="00961440">
            <w:pPr>
              <w:rPr>
                <w:rFonts w:ascii="Calibri" w:hAnsi="Calibri"/>
                <w:color w:val="000000"/>
              </w:rPr>
            </w:pPr>
            <w:r w:rsidRPr="00E95E76">
              <w:rPr>
                <w:rFonts w:ascii="Calibri" w:hAnsi="Calibri"/>
                <w:color w:val="000000"/>
              </w:rPr>
              <w:t>product development</w:t>
            </w:r>
          </w:p>
        </w:tc>
        <w:tc>
          <w:tcPr>
            <w:tcW w:w="4360" w:type="dxa"/>
            <w:vMerge w:val="restart"/>
            <w:tcBorders>
              <w:top w:val="nil"/>
              <w:left w:val="single" w:sz="4" w:space="0" w:color="auto"/>
              <w:bottom w:val="single" w:sz="4" w:space="0" w:color="000000"/>
              <w:right w:val="single" w:sz="24" w:space="0" w:color="auto"/>
            </w:tcBorders>
            <w:shd w:val="clear" w:color="auto" w:fill="auto"/>
            <w:hideMark/>
          </w:tcPr>
          <w:p w14:paraId="7F7C3C29" w14:textId="26D7FE13" w:rsidR="00C96CC6" w:rsidRPr="00E95E76" w:rsidRDefault="00C96CC6" w:rsidP="00961440">
            <w:pPr>
              <w:rPr>
                <w:rFonts w:ascii="Calibri" w:hAnsi="Calibri"/>
                <w:color w:val="000000"/>
              </w:rPr>
            </w:pPr>
            <w:r w:rsidRPr="00E95E76">
              <w:rPr>
                <w:rFonts w:ascii="Calibri" w:hAnsi="Calibri"/>
                <w:color w:val="000000"/>
              </w:rPr>
              <w:t xml:space="preserve">Current drive for environmental policy brings an equal playing field, </w:t>
            </w:r>
            <w:r w:rsidR="00932266">
              <w:rPr>
                <w:rFonts w:ascii="Calibri" w:hAnsi="Calibri"/>
                <w:color w:val="000000"/>
              </w:rPr>
              <w:t>Broadleaf</w:t>
            </w:r>
            <w:r w:rsidR="004A744A">
              <w:rPr>
                <w:rFonts w:ascii="Calibri" w:hAnsi="Calibri"/>
                <w:color w:val="000000"/>
              </w:rPr>
              <w:t xml:space="preserve"> </w:t>
            </w:r>
            <w:r w:rsidRPr="00E95E76">
              <w:rPr>
                <w:rFonts w:ascii="Calibri" w:hAnsi="Calibri"/>
                <w:color w:val="000000"/>
              </w:rPr>
              <w:t xml:space="preserve"> can take advantage, gaining higher level in new product market share</w:t>
            </w:r>
          </w:p>
        </w:tc>
      </w:tr>
      <w:tr w:rsidR="00C96CC6" w:rsidRPr="00E95E76" w14:paraId="6162D7A9" w14:textId="77777777" w:rsidTr="003808B5">
        <w:trPr>
          <w:trHeight w:val="3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5E7F50A3" w14:textId="77777777" w:rsidR="00C96CC6" w:rsidRPr="00E95E76" w:rsidRDefault="00C96CC6" w:rsidP="00961440">
            <w:pPr>
              <w:rPr>
                <w:rFonts w:ascii="Calibri" w:hAnsi="Calibri"/>
                <w:color w:val="000000"/>
              </w:rPr>
            </w:pPr>
            <w:r w:rsidRPr="00E95E76">
              <w:rPr>
                <w:rFonts w:ascii="Calibri" w:hAnsi="Calibri"/>
                <w:color w:val="000000"/>
              </w:rPr>
              <w:t>high level of return customer business</w:t>
            </w:r>
          </w:p>
        </w:tc>
        <w:tc>
          <w:tcPr>
            <w:tcW w:w="4360" w:type="dxa"/>
            <w:vMerge/>
            <w:tcBorders>
              <w:top w:val="nil"/>
              <w:left w:val="single" w:sz="4" w:space="0" w:color="auto"/>
              <w:bottom w:val="single" w:sz="4" w:space="0" w:color="000000"/>
              <w:right w:val="single" w:sz="24" w:space="0" w:color="auto"/>
            </w:tcBorders>
            <w:hideMark/>
          </w:tcPr>
          <w:p w14:paraId="55455F38" w14:textId="77777777" w:rsidR="00C96CC6" w:rsidRPr="00E95E76" w:rsidRDefault="00C96CC6" w:rsidP="00961440">
            <w:pPr>
              <w:rPr>
                <w:rFonts w:ascii="Calibri" w:hAnsi="Calibri"/>
                <w:color w:val="000000"/>
              </w:rPr>
            </w:pPr>
          </w:p>
        </w:tc>
      </w:tr>
      <w:tr w:rsidR="00C96CC6" w:rsidRPr="00E95E76" w14:paraId="2F32B659" w14:textId="77777777" w:rsidTr="003808B5">
        <w:trPr>
          <w:trHeight w:val="6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27F852F3" w14:textId="77777777" w:rsidR="00C96CC6" w:rsidRPr="00E95E76" w:rsidRDefault="00C96CC6" w:rsidP="00961440">
            <w:pPr>
              <w:rPr>
                <w:rFonts w:ascii="Calibri" w:hAnsi="Calibri"/>
                <w:color w:val="000000"/>
              </w:rPr>
            </w:pPr>
            <w:r w:rsidRPr="00E95E76">
              <w:rPr>
                <w:rFonts w:ascii="Calibri" w:hAnsi="Calibri"/>
                <w:color w:val="000000"/>
              </w:rPr>
              <w:t>high level of success in "go to market" strategies.</w:t>
            </w:r>
          </w:p>
        </w:tc>
        <w:tc>
          <w:tcPr>
            <w:tcW w:w="4360" w:type="dxa"/>
            <w:vMerge/>
            <w:tcBorders>
              <w:top w:val="nil"/>
              <w:left w:val="single" w:sz="4" w:space="0" w:color="auto"/>
              <w:bottom w:val="single" w:sz="4" w:space="0" w:color="000000"/>
              <w:right w:val="single" w:sz="24" w:space="0" w:color="auto"/>
            </w:tcBorders>
            <w:hideMark/>
          </w:tcPr>
          <w:p w14:paraId="7C9304F9" w14:textId="77777777" w:rsidR="00C96CC6" w:rsidRPr="00E95E76" w:rsidRDefault="00C96CC6" w:rsidP="00961440">
            <w:pPr>
              <w:rPr>
                <w:rFonts w:ascii="Calibri" w:hAnsi="Calibri"/>
                <w:color w:val="000000"/>
              </w:rPr>
            </w:pPr>
          </w:p>
        </w:tc>
      </w:tr>
      <w:tr w:rsidR="00C96CC6" w:rsidRPr="00E95E76" w14:paraId="792A442B" w14:textId="77777777" w:rsidTr="003808B5">
        <w:trPr>
          <w:trHeight w:val="3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48314E6E" w14:textId="77777777" w:rsidR="00C96CC6" w:rsidRDefault="00C96CC6" w:rsidP="00961440">
            <w:pPr>
              <w:rPr>
                <w:rFonts w:ascii="Calibri" w:hAnsi="Calibri"/>
                <w:color w:val="000000"/>
              </w:rPr>
            </w:pPr>
            <w:r w:rsidRPr="00E95E76">
              <w:rPr>
                <w:rFonts w:ascii="Calibri" w:hAnsi="Calibri"/>
                <w:color w:val="000000"/>
              </w:rPr>
              <w:t>Excellent distribution network</w:t>
            </w:r>
          </w:p>
          <w:p w14:paraId="478A51C4" w14:textId="3A9D862D" w:rsidR="00C96CC6" w:rsidRPr="00E95E76" w:rsidRDefault="00C96CC6" w:rsidP="00961440">
            <w:pPr>
              <w:rPr>
                <w:rFonts w:ascii="Calibri" w:hAnsi="Calibri"/>
                <w:color w:val="000000"/>
              </w:rPr>
            </w:pPr>
          </w:p>
        </w:tc>
        <w:tc>
          <w:tcPr>
            <w:tcW w:w="4360" w:type="dxa"/>
            <w:tcBorders>
              <w:top w:val="nil"/>
              <w:left w:val="nil"/>
              <w:bottom w:val="single" w:sz="4" w:space="0" w:color="auto"/>
              <w:right w:val="single" w:sz="24" w:space="0" w:color="auto"/>
            </w:tcBorders>
            <w:shd w:val="clear" w:color="auto" w:fill="auto"/>
            <w:hideMark/>
          </w:tcPr>
          <w:p w14:paraId="206FB973" w14:textId="77777777" w:rsidR="00C96CC6" w:rsidRPr="00E95E76" w:rsidRDefault="00C96CC6" w:rsidP="00961440">
            <w:pPr>
              <w:rPr>
                <w:rFonts w:ascii="Calibri" w:hAnsi="Calibri"/>
                <w:color w:val="000000"/>
              </w:rPr>
            </w:pPr>
            <w:r w:rsidRPr="00E95E76">
              <w:rPr>
                <w:rFonts w:ascii="Calibri" w:hAnsi="Calibri"/>
                <w:color w:val="000000"/>
              </w:rPr>
              <w:t> </w:t>
            </w:r>
          </w:p>
        </w:tc>
      </w:tr>
      <w:tr w:rsidR="00C96CC6" w:rsidRPr="00E95E76" w14:paraId="0AE32F40" w14:textId="77777777" w:rsidTr="003808B5">
        <w:trPr>
          <w:trHeight w:val="315"/>
          <w:jc w:val="center"/>
        </w:trPr>
        <w:tc>
          <w:tcPr>
            <w:tcW w:w="4360" w:type="dxa"/>
            <w:tcBorders>
              <w:top w:val="nil"/>
              <w:left w:val="single" w:sz="24" w:space="0" w:color="auto"/>
              <w:bottom w:val="single" w:sz="8" w:space="0" w:color="auto"/>
              <w:right w:val="single" w:sz="8" w:space="0" w:color="auto"/>
            </w:tcBorders>
            <w:shd w:val="clear" w:color="000000" w:fill="D9E1F2"/>
            <w:noWrap/>
            <w:hideMark/>
          </w:tcPr>
          <w:p w14:paraId="18DDC0FC" w14:textId="77777777" w:rsidR="00C96CC6" w:rsidRDefault="00C96CC6" w:rsidP="00961440">
            <w:pPr>
              <w:jc w:val="center"/>
              <w:rPr>
                <w:rFonts w:ascii="Calibri" w:hAnsi="Calibri"/>
                <w:b/>
                <w:bCs/>
                <w:color w:val="000000"/>
              </w:rPr>
            </w:pPr>
          </w:p>
          <w:p w14:paraId="1AE8767A" w14:textId="282B1BFF" w:rsidR="00C96CC6" w:rsidRDefault="00C96CC6" w:rsidP="00961440">
            <w:pPr>
              <w:jc w:val="center"/>
              <w:rPr>
                <w:rFonts w:ascii="Calibri" w:hAnsi="Calibri"/>
                <w:b/>
                <w:bCs/>
                <w:color w:val="000000"/>
              </w:rPr>
            </w:pPr>
            <w:r w:rsidRPr="00C96CC6">
              <w:rPr>
                <w:rFonts w:ascii="Calibri" w:hAnsi="Calibri"/>
                <w:b/>
                <w:bCs/>
                <w:color w:val="000000"/>
              </w:rPr>
              <w:t>Weaknesses</w:t>
            </w:r>
          </w:p>
          <w:p w14:paraId="5B8473EC" w14:textId="77777777" w:rsidR="00C96CC6" w:rsidRPr="00C96CC6" w:rsidRDefault="00C96CC6" w:rsidP="00961440">
            <w:pPr>
              <w:jc w:val="center"/>
              <w:rPr>
                <w:rFonts w:ascii="Calibri" w:hAnsi="Calibri"/>
                <w:b/>
                <w:bCs/>
                <w:color w:val="000000"/>
              </w:rPr>
            </w:pPr>
          </w:p>
          <w:p w14:paraId="65862C31" w14:textId="425390D8" w:rsidR="00C96CC6" w:rsidRPr="00C96CC6" w:rsidRDefault="00C96CC6" w:rsidP="00961440">
            <w:pPr>
              <w:jc w:val="center"/>
              <w:rPr>
                <w:rFonts w:ascii="Calibri" w:hAnsi="Calibri"/>
                <w:b/>
                <w:bCs/>
                <w:color w:val="000000"/>
              </w:rPr>
            </w:pPr>
          </w:p>
        </w:tc>
        <w:tc>
          <w:tcPr>
            <w:tcW w:w="4360" w:type="dxa"/>
            <w:tcBorders>
              <w:top w:val="nil"/>
              <w:left w:val="nil"/>
              <w:bottom w:val="single" w:sz="8" w:space="0" w:color="auto"/>
              <w:right w:val="single" w:sz="24" w:space="0" w:color="auto"/>
            </w:tcBorders>
            <w:shd w:val="clear" w:color="000000" w:fill="D9E1F2"/>
            <w:noWrap/>
            <w:hideMark/>
          </w:tcPr>
          <w:p w14:paraId="7619BC29" w14:textId="77777777" w:rsidR="00C96CC6" w:rsidRDefault="00C96CC6" w:rsidP="00961440">
            <w:pPr>
              <w:jc w:val="center"/>
              <w:rPr>
                <w:rFonts w:ascii="Calibri" w:hAnsi="Calibri"/>
                <w:b/>
                <w:bCs/>
                <w:color w:val="000000"/>
              </w:rPr>
            </w:pPr>
          </w:p>
          <w:p w14:paraId="675A3654" w14:textId="0E4131A2" w:rsidR="00C96CC6" w:rsidRPr="00C96CC6" w:rsidRDefault="00C96CC6" w:rsidP="00961440">
            <w:pPr>
              <w:jc w:val="center"/>
              <w:rPr>
                <w:rFonts w:ascii="Calibri" w:hAnsi="Calibri"/>
                <w:b/>
                <w:bCs/>
                <w:color w:val="000000"/>
              </w:rPr>
            </w:pPr>
            <w:r w:rsidRPr="00C96CC6">
              <w:rPr>
                <w:rFonts w:ascii="Calibri" w:hAnsi="Calibri"/>
                <w:b/>
                <w:bCs/>
                <w:color w:val="000000"/>
              </w:rPr>
              <w:t>Threats</w:t>
            </w:r>
          </w:p>
        </w:tc>
      </w:tr>
      <w:tr w:rsidR="00C96CC6" w:rsidRPr="00E95E76" w14:paraId="30B22465" w14:textId="77777777" w:rsidTr="003808B5">
        <w:trPr>
          <w:trHeight w:val="3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489871F5" w14:textId="77777777" w:rsidR="00C96CC6" w:rsidRPr="00E95E76" w:rsidRDefault="00C96CC6" w:rsidP="00961440">
            <w:pPr>
              <w:rPr>
                <w:rFonts w:ascii="Calibri" w:hAnsi="Calibri"/>
                <w:color w:val="000000"/>
              </w:rPr>
            </w:pPr>
            <w:r w:rsidRPr="00E95E76">
              <w:rPr>
                <w:rFonts w:ascii="Calibri" w:hAnsi="Calibri"/>
                <w:color w:val="000000"/>
              </w:rPr>
              <w:t>Product range lacking in diversity</w:t>
            </w:r>
          </w:p>
        </w:tc>
        <w:tc>
          <w:tcPr>
            <w:tcW w:w="4360" w:type="dxa"/>
            <w:tcBorders>
              <w:top w:val="nil"/>
              <w:left w:val="nil"/>
              <w:bottom w:val="single" w:sz="4" w:space="0" w:color="auto"/>
              <w:right w:val="single" w:sz="24" w:space="0" w:color="auto"/>
            </w:tcBorders>
            <w:shd w:val="clear" w:color="auto" w:fill="auto"/>
            <w:hideMark/>
          </w:tcPr>
          <w:p w14:paraId="1B589754" w14:textId="77777777" w:rsidR="00C96CC6" w:rsidRPr="00E95E76" w:rsidRDefault="00C96CC6" w:rsidP="00961440">
            <w:pPr>
              <w:rPr>
                <w:rFonts w:ascii="Calibri" w:hAnsi="Calibri"/>
                <w:color w:val="000000"/>
              </w:rPr>
            </w:pPr>
            <w:r w:rsidRPr="00E95E76">
              <w:rPr>
                <w:rFonts w:ascii="Calibri" w:hAnsi="Calibri"/>
                <w:color w:val="000000"/>
              </w:rPr>
              <w:t>isolation in supply brought on by Brexit</w:t>
            </w:r>
          </w:p>
        </w:tc>
      </w:tr>
      <w:tr w:rsidR="00C96CC6" w:rsidRPr="00E95E76" w14:paraId="4185E2F0" w14:textId="77777777" w:rsidTr="003808B5">
        <w:trPr>
          <w:trHeight w:val="6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3D2AF6FB" w14:textId="77777777" w:rsidR="00C96CC6" w:rsidRPr="00E95E76" w:rsidRDefault="00C96CC6" w:rsidP="00961440">
            <w:pPr>
              <w:rPr>
                <w:rFonts w:ascii="Calibri" w:hAnsi="Calibri"/>
                <w:color w:val="000000"/>
              </w:rPr>
            </w:pPr>
            <w:r w:rsidRPr="00E95E76">
              <w:rPr>
                <w:rFonts w:ascii="Calibri" w:hAnsi="Calibri"/>
                <w:color w:val="000000"/>
              </w:rPr>
              <w:t>Work force attrition</w:t>
            </w:r>
          </w:p>
        </w:tc>
        <w:tc>
          <w:tcPr>
            <w:tcW w:w="4360" w:type="dxa"/>
            <w:tcBorders>
              <w:top w:val="nil"/>
              <w:left w:val="nil"/>
              <w:bottom w:val="single" w:sz="4" w:space="0" w:color="auto"/>
              <w:right w:val="single" w:sz="24" w:space="0" w:color="auto"/>
            </w:tcBorders>
            <w:shd w:val="clear" w:color="auto" w:fill="auto"/>
            <w:hideMark/>
          </w:tcPr>
          <w:p w14:paraId="3451CF2E" w14:textId="77777777" w:rsidR="00C96CC6" w:rsidRPr="00E95E76" w:rsidRDefault="00C96CC6" w:rsidP="00961440">
            <w:pPr>
              <w:rPr>
                <w:rFonts w:ascii="Calibri" w:hAnsi="Calibri"/>
                <w:color w:val="000000"/>
              </w:rPr>
            </w:pPr>
            <w:r w:rsidRPr="00E95E76">
              <w:rPr>
                <w:rFonts w:ascii="Calibri" w:hAnsi="Calibri"/>
                <w:color w:val="000000"/>
              </w:rPr>
              <w:t>New environment regulations threaten current product ranges</w:t>
            </w:r>
          </w:p>
        </w:tc>
      </w:tr>
      <w:tr w:rsidR="00C96CC6" w:rsidRPr="00E95E76" w14:paraId="729703D0" w14:textId="77777777" w:rsidTr="003808B5">
        <w:trPr>
          <w:trHeight w:val="9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485FF91D" w14:textId="77777777" w:rsidR="00C96CC6" w:rsidRPr="00E95E76" w:rsidRDefault="00C96CC6" w:rsidP="00961440">
            <w:pPr>
              <w:rPr>
                <w:rFonts w:ascii="Calibri" w:hAnsi="Calibri"/>
                <w:color w:val="000000"/>
              </w:rPr>
            </w:pPr>
            <w:r w:rsidRPr="00E95E76">
              <w:rPr>
                <w:rFonts w:ascii="Calibri" w:hAnsi="Calibri"/>
                <w:color w:val="000000"/>
              </w:rPr>
              <w:t>unsuccessful attempts at moving into other product sectors</w:t>
            </w:r>
          </w:p>
        </w:tc>
        <w:tc>
          <w:tcPr>
            <w:tcW w:w="4360" w:type="dxa"/>
            <w:tcBorders>
              <w:top w:val="nil"/>
              <w:left w:val="nil"/>
              <w:bottom w:val="single" w:sz="4" w:space="0" w:color="auto"/>
              <w:right w:val="single" w:sz="24" w:space="0" w:color="auto"/>
            </w:tcBorders>
            <w:shd w:val="clear" w:color="auto" w:fill="auto"/>
            <w:hideMark/>
          </w:tcPr>
          <w:p w14:paraId="24E4A4E7" w14:textId="77777777" w:rsidR="00C96CC6" w:rsidRPr="00E95E76" w:rsidRDefault="00C96CC6" w:rsidP="00961440">
            <w:pPr>
              <w:rPr>
                <w:rFonts w:ascii="Calibri" w:hAnsi="Calibri"/>
                <w:color w:val="000000"/>
              </w:rPr>
            </w:pPr>
            <w:r w:rsidRPr="00E95E76">
              <w:rPr>
                <w:rFonts w:ascii="Calibri" w:hAnsi="Calibri"/>
                <w:color w:val="000000"/>
              </w:rPr>
              <w:t>increased costs in product due to both the Pandemic and Post Brexit pose a threat to profitability</w:t>
            </w:r>
          </w:p>
        </w:tc>
      </w:tr>
      <w:tr w:rsidR="00C96CC6" w:rsidRPr="00E95E76" w14:paraId="7F9CD0E4" w14:textId="77777777" w:rsidTr="003808B5">
        <w:trPr>
          <w:trHeight w:val="9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267A30DC" w14:textId="77777777" w:rsidR="00C96CC6" w:rsidRPr="00E95E76" w:rsidRDefault="00C96CC6" w:rsidP="00961440">
            <w:pPr>
              <w:rPr>
                <w:rFonts w:ascii="Calibri" w:hAnsi="Calibri"/>
                <w:color w:val="000000"/>
              </w:rPr>
            </w:pPr>
            <w:r w:rsidRPr="00E95E76">
              <w:rPr>
                <w:rFonts w:ascii="Calibri" w:hAnsi="Calibri"/>
                <w:color w:val="000000"/>
              </w:rPr>
              <w:t>investment in product innovation and development is low</w:t>
            </w:r>
          </w:p>
        </w:tc>
        <w:tc>
          <w:tcPr>
            <w:tcW w:w="4360" w:type="dxa"/>
            <w:vMerge w:val="restart"/>
            <w:tcBorders>
              <w:top w:val="nil"/>
              <w:left w:val="single" w:sz="4" w:space="0" w:color="auto"/>
              <w:bottom w:val="single" w:sz="4" w:space="0" w:color="000000"/>
              <w:right w:val="single" w:sz="24" w:space="0" w:color="auto"/>
            </w:tcBorders>
            <w:shd w:val="clear" w:color="auto" w:fill="auto"/>
            <w:hideMark/>
          </w:tcPr>
          <w:p w14:paraId="38B129C9" w14:textId="77777777" w:rsidR="00C96CC6" w:rsidRPr="00E95E76" w:rsidRDefault="00C96CC6" w:rsidP="00961440">
            <w:pPr>
              <w:rPr>
                <w:rFonts w:ascii="Calibri" w:hAnsi="Calibri"/>
                <w:color w:val="000000"/>
              </w:rPr>
            </w:pPr>
            <w:r w:rsidRPr="00E95E76">
              <w:rPr>
                <w:rFonts w:ascii="Calibri" w:hAnsi="Calibri"/>
                <w:color w:val="000000"/>
              </w:rPr>
              <w:t>Consumer buying changes due to Pandemic, forcing buyers to examine alternative organisations online</w:t>
            </w:r>
          </w:p>
        </w:tc>
      </w:tr>
      <w:tr w:rsidR="00C96CC6" w:rsidRPr="00E95E76" w14:paraId="53561DB0" w14:textId="77777777" w:rsidTr="003808B5">
        <w:trPr>
          <w:trHeight w:val="300"/>
          <w:jc w:val="center"/>
        </w:trPr>
        <w:tc>
          <w:tcPr>
            <w:tcW w:w="4360" w:type="dxa"/>
            <w:tcBorders>
              <w:top w:val="nil"/>
              <w:left w:val="single" w:sz="24" w:space="0" w:color="auto"/>
              <w:bottom w:val="single" w:sz="4" w:space="0" w:color="auto"/>
              <w:right w:val="single" w:sz="4" w:space="0" w:color="auto"/>
            </w:tcBorders>
            <w:shd w:val="clear" w:color="auto" w:fill="auto"/>
            <w:hideMark/>
          </w:tcPr>
          <w:p w14:paraId="3E06C8F8" w14:textId="77777777" w:rsidR="00C96CC6" w:rsidRPr="00E95E76" w:rsidRDefault="00C96CC6" w:rsidP="00961440">
            <w:pPr>
              <w:rPr>
                <w:rFonts w:ascii="Calibri" w:hAnsi="Calibri"/>
                <w:color w:val="000000"/>
              </w:rPr>
            </w:pPr>
            <w:r w:rsidRPr="00E95E76">
              <w:rPr>
                <w:rFonts w:ascii="Calibri" w:hAnsi="Calibri"/>
                <w:color w:val="000000"/>
              </w:rPr>
              <w:t>Slow to develop against new competition</w:t>
            </w:r>
          </w:p>
        </w:tc>
        <w:tc>
          <w:tcPr>
            <w:tcW w:w="4360" w:type="dxa"/>
            <w:vMerge/>
            <w:tcBorders>
              <w:top w:val="nil"/>
              <w:left w:val="single" w:sz="4" w:space="0" w:color="auto"/>
              <w:bottom w:val="single" w:sz="4" w:space="0" w:color="000000"/>
              <w:right w:val="single" w:sz="24" w:space="0" w:color="auto"/>
            </w:tcBorders>
            <w:hideMark/>
          </w:tcPr>
          <w:p w14:paraId="25589B9A" w14:textId="77777777" w:rsidR="00C96CC6" w:rsidRPr="00E95E76" w:rsidRDefault="00C96CC6" w:rsidP="00961440">
            <w:pPr>
              <w:rPr>
                <w:rFonts w:ascii="Calibri" w:hAnsi="Calibri"/>
                <w:color w:val="000000"/>
              </w:rPr>
            </w:pPr>
          </w:p>
        </w:tc>
      </w:tr>
      <w:tr w:rsidR="00C96CC6" w:rsidRPr="00E95E76" w14:paraId="034E6F62" w14:textId="77777777" w:rsidTr="003808B5">
        <w:trPr>
          <w:trHeight w:val="600"/>
          <w:jc w:val="center"/>
        </w:trPr>
        <w:tc>
          <w:tcPr>
            <w:tcW w:w="4360" w:type="dxa"/>
            <w:tcBorders>
              <w:top w:val="nil"/>
              <w:left w:val="single" w:sz="24" w:space="0" w:color="auto"/>
              <w:bottom w:val="single" w:sz="24" w:space="0" w:color="auto"/>
              <w:right w:val="single" w:sz="4" w:space="0" w:color="auto"/>
            </w:tcBorders>
            <w:shd w:val="clear" w:color="auto" w:fill="auto"/>
            <w:hideMark/>
          </w:tcPr>
          <w:p w14:paraId="29BDD25D" w14:textId="77777777" w:rsidR="00C96CC6" w:rsidRPr="00E95E76" w:rsidRDefault="00C96CC6" w:rsidP="00961440">
            <w:pPr>
              <w:rPr>
                <w:rFonts w:ascii="Calibri" w:hAnsi="Calibri"/>
                <w:color w:val="000000"/>
              </w:rPr>
            </w:pPr>
            <w:r w:rsidRPr="00E95E76">
              <w:rPr>
                <w:rFonts w:ascii="Calibri" w:hAnsi="Calibri"/>
                <w:color w:val="000000"/>
              </w:rPr>
              <w:t>poor relationship between sales team and factory management</w:t>
            </w:r>
          </w:p>
        </w:tc>
        <w:tc>
          <w:tcPr>
            <w:tcW w:w="4360" w:type="dxa"/>
            <w:tcBorders>
              <w:top w:val="nil"/>
              <w:left w:val="nil"/>
              <w:bottom w:val="single" w:sz="24" w:space="0" w:color="auto"/>
              <w:right w:val="single" w:sz="24" w:space="0" w:color="auto"/>
            </w:tcBorders>
            <w:shd w:val="clear" w:color="auto" w:fill="auto"/>
            <w:hideMark/>
          </w:tcPr>
          <w:p w14:paraId="723C0310" w14:textId="77777777" w:rsidR="00C96CC6" w:rsidRPr="00E95E76" w:rsidRDefault="00C96CC6" w:rsidP="00961440">
            <w:pPr>
              <w:rPr>
                <w:rFonts w:ascii="Calibri" w:hAnsi="Calibri"/>
                <w:color w:val="000000"/>
              </w:rPr>
            </w:pPr>
            <w:r w:rsidRPr="00E95E76">
              <w:rPr>
                <w:rFonts w:ascii="Calibri" w:hAnsi="Calibri"/>
                <w:color w:val="000000"/>
              </w:rPr>
              <w:t xml:space="preserve">continuing isolation of the UK due to Brexit could threaten pricing structure </w:t>
            </w:r>
          </w:p>
        </w:tc>
      </w:tr>
    </w:tbl>
    <w:p w14:paraId="0ACD7E8C" w14:textId="7CA2A342" w:rsidR="00DC44CF" w:rsidRDefault="00CA66E7" w:rsidP="00D2151F">
      <w:pPr>
        <w:pStyle w:val="Heading2"/>
      </w:pPr>
      <w:r>
        <w:br w:type="page"/>
      </w:r>
      <w:bookmarkStart w:id="65" w:name="_Toc65523150"/>
      <w:r w:rsidR="00DC44CF">
        <w:lastRenderedPageBreak/>
        <w:t>Appendix D</w:t>
      </w:r>
      <w:r w:rsidR="00DC44CF" w:rsidRPr="00805BB4">
        <w:t xml:space="preserve"> – </w:t>
      </w:r>
      <w:r w:rsidR="00DC44CF">
        <w:t>TOWS Analysis (</w:t>
      </w:r>
      <w:r w:rsidR="00932266">
        <w:t>Broadleaf</w:t>
      </w:r>
      <w:r w:rsidR="00DC44CF">
        <w:t>)</w:t>
      </w:r>
      <w:bookmarkEnd w:id="65"/>
    </w:p>
    <w:p w14:paraId="72917106" w14:textId="7DA1CA2E" w:rsidR="00C96CC6" w:rsidRDefault="00C96CC6">
      <w:pPr>
        <w:spacing w:after="160" w:line="259" w:lineRule="auto"/>
        <w:rPr>
          <w:rFonts w:eastAsiaTheme="majorEastAsia" w:cstheme="majorBidi"/>
          <w:b/>
          <w:color w:val="000000" w:themeColor="text1"/>
          <w:szCs w:val="26"/>
        </w:rPr>
      </w:pPr>
    </w:p>
    <w:tbl>
      <w:tblPr>
        <w:tblW w:w="10740" w:type="dxa"/>
        <w:jc w:val="center"/>
        <w:tblLook w:val="04A0" w:firstRow="1" w:lastRow="0" w:firstColumn="1" w:lastColumn="0" w:noHBand="0" w:noVBand="1"/>
      </w:tblPr>
      <w:tblGrid>
        <w:gridCol w:w="823"/>
        <w:gridCol w:w="1224"/>
        <w:gridCol w:w="4360"/>
        <w:gridCol w:w="4333"/>
      </w:tblGrid>
      <w:tr w:rsidR="00456132" w:rsidRPr="00E95E76" w14:paraId="591D19AE" w14:textId="77777777" w:rsidTr="00961440">
        <w:trPr>
          <w:trHeight w:val="345"/>
          <w:jc w:val="center"/>
        </w:trPr>
        <w:tc>
          <w:tcPr>
            <w:tcW w:w="789" w:type="dxa"/>
            <w:vMerge w:val="restart"/>
            <w:tcBorders>
              <w:top w:val="single" w:sz="24" w:space="0" w:color="auto"/>
              <w:left w:val="single" w:sz="24" w:space="0" w:color="auto"/>
              <w:right w:val="single" w:sz="24" w:space="0" w:color="auto"/>
            </w:tcBorders>
            <w:shd w:val="clear" w:color="000000" w:fill="D9E1F2"/>
            <w:textDirection w:val="btLr"/>
          </w:tcPr>
          <w:p w14:paraId="0CE306CB" w14:textId="02CE9AA5" w:rsidR="00456132" w:rsidRPr="008C0A79" w:rsidRDefault="00456132" w:rsidP="008C0A79">
            <w:pPr>
              <w:ind w:left="113" w:right="113"/>
              <w:jc w:val="center"/>
              <w:rPr>
                <w:rFonts w:ascii="Calibri" w:hAnsi="Calibri"/>
                <w:b/>
                <w:bCs/>
                <w:color w:val="000000"/>
                <w:sz w:val="32"/>
                <w:szCs w:val="32"/>
              </w:rPr>
            </w:pPr>
            <w:r w:rsidRPr="008C0A79">
              <w:rPr>
                <w:rFonts w:ascii="Calibri" w:hAnsi="Calibri"/>
                <w:b/>
                <w:bCs/>
                <w:color w:val="000000"/>
                <w:sz w:val="32"/>
                <w:szCs w:val="32"/>
              </w:rPr>
              <w:t>External Factors</w:t>
            </w:r>
          </w:p>
        </w:tc>
        <w:tc>
          <w:tcPr>
            <w:tcW w:w="9951" w:type="dxa"/>
            <w:gridSpan w:val="3"/>
            <w:tcBorders>
              <w:top w:val="single" w:sz="24" w:space="0" w:color="auto"/>
              <w:left w:val="single" w:sz="24" w:space="0" w:color="auto"/>
              <w:right w:val="single" w:sz="24" w:space="0" w:color="auto"/>
            </w:tcBorders>
            <w:shd w:val="clear" w:color="000000" w:fill="D9E1F2"/>
          </w:tcPr>
          <w:p w14:paraId="6A6FD1D9" w14:textId="0EE7F87F" w:rsidR="00456132" w:rsidRDefault="00456132" w:rsidP="00961440">
            <w:pPr>
              <w:jc w:val="center"/>
              <w:rPr>
                <w:rFonts w:ascii="Calibri" w:hAnsi="Calibri"/>
                <w:b/>
                <w:bCs/>
                <w:color w:val="000000"/>
              </w:rPr>
            </w:pPr>
          </w:p>
          <w:p w14:paraId="5ED27495" w14:textId="3A1D6936" w:rsidR="00456132" w:rsidRPr="008C0A79" w:rsidRDefault="00456132" w:rsidP="00961440">
            <w:pPr>
              <w:jc w:val="center"/>
              <w:rPr>
                <w:rFonts w:ascii="Calibri" w:hAnsi="Calibri"/>
                <w:b/>
                <w:bCs/>
                <w:color w:val="000000"/>
                <w:sz w:val="32"/>
                <w:szCs w:val="32"/>
              </w:rPr>
            </w:pPr>
            <w:r w:rsidRPr="008C0A79">
              <w:rPr>
                <w:rFonts w:ascii="Calibri" w:hAnsi="Calibri"/>
                <w:b/>
                <w:bCs/>
                <w:color w:val="000000"/>
                <w:sz w:val="32"/>
                <w:szCs w:val="32"/>
              </w:rPr>
              <w:t>Internal Factors</w:t>
            </w:r>
          </w:p>
          <w:p w14:paraId="423C5666" w14:textId="77777777" w:rsidR="00456132" w:rsidRDefault="00456132" w:rsidP="00456132">
            <w:pPr>
              <w:rPr>
                <w:rFonts w:ascii="Calibri" w:hAnsi="Calibri"/>
                <w:b/>
                <w:bCs/>
                <w:color w:val="000000"/>
              </w:rPr>
            </w:pPr>
          </w:p>
          <w:p w14:paraId="1FCB6637" w14:textId="38848190" w:rsidR="00456132" w:rsidRPr="00C96CC6" w:rsidRDefault="00456132" w:rsidP="00961440">
            <w:pPr>
              <w:jc w:val="center"/>
              <w:rPr>
                <w:rFonts w:ascii="Calibri" w:hAnsi="Calibri"/>
                <w:b/>
                <w:bCs/>
                <w:color w:val="000000"/>
              </w:rPr>
            </w:pPr>
          </w:p>
        </w:tc>
      </w:tr>
      <w:tr w:rsidR="00E72C14" w:rsidRPr="00E95E76" w14:paraId="1AEF1AC9" w14:textId="77777777" w:rsidTr="00E72C14">
        <w:trPr>
          <w:trHeight w:val="555"/>
          <w:jc w:val="center"/>
        </w:trPr>
        <w:tc>
          <w:tcPr>
            <w:tcW w:w="789" w:type="dxa"/>
            <w:vMerge/>
            <w:tcBorders>
              <w:top w:val="single" w:sz="24" w:space="0" w:color="auto"/>
              <w:left w:val="single" w:sz="24" w:space="0" w:color="auto"/>
              <w:bottom w:val="nil"/>
              <w:right w:val="single" w:sz="24" w:space="0" w:color="auto"/>
            </w:tcBorders>
            <w:shd w:val="clear" w:color="000000" w:fill="D9E1F2"/>
            <w:textDirection w:val="btLr"/>
          </w:tcPr>
          <w:p w14:paraId="34D52BC2" w14:textId="77777777" w:rsidR="00E72C14" w:rsidRPr="008C0A79" w:rsidRDefault="00E72C14" w:rsidP="008C0A79">
            <w:pPr>
              <w:ind w:left="113" w:right="113"/>
              <w:jc w:val="center"/>
              <w:rPr>
                <w:rFonts w:ascii="Calibri" w:hAnsi="Calibri"/>
                <w:b/>
                <w:bCs/>
                <w:color w:val="000000"/>
                <w:sz w:val="32"/>
                <w:szCs w:val="32"/>
              </w:rPr>
            </w:pPr>
          </w:p>
        </w:tc>
        <w:tc>
          <w:tcPr>
            <w:tcW w:w="1231" w:type="dxa"/>
            <w:vMerge w:val="restart"/>
            <w:tcBorders>
              <w:top w:val="single" w:sz="24" w:space="0" w:color="auto"/>
              <w:left w:val="single" w:sz="24" w:space="0" w:color="auto"/>
              <w:bottom w:val="nil"/>
              <w:right w:val="single" w:sz="24" w:space="0" w:color="auto"/>
            </w:tcBorders>
            <w:shd w:val="clear" w:color="auto" w:fill="auto"/>
            <w:textDirection w:val="btLr"/>
          </w:tcPr>
          <w:p w14:paraId="70FC90A2" w14:textId="32552A4A" w:rsidR="00E72C14" w:rsidRDefault="00E72C14" w:rsidP="00456132">
            <w:pPr>
              <w:ind w:left="113" w:right="113"/>
              <w:jc w:val="center"/>
              <w:rPr>
                <w:rFonts w:ascii="Calibri" w:hAnsi="Calibri"/>
                <w:b/>
                <w:bCs/>
                <w:color w:val="000000"/>
              </w:rPr>
            </w:pPr>
            <w:r>
              <w:rPr>
                <w:rFonts w:ascii="Calibri" w:hAnsi="Calibri"/>
                <w:b/>
                <w:bCs/>
                <w:color w:val="000000"/>
                <w:sz w:val="32"/>
                <w:szCs w:val="32"/>
              </w:rPr>
              <w:t>Opportunities (O)</w:t>
            </w:r>
          </w:p>
        </w:tc>
        <w:tc>
          <w:tcPr>
            <w:tcW w:w="4360" w:type="dxa"/>
            <w:tcBorders>
              <w:top w:val="single" w:sz="24" w:space="0" w:color="auto"/>
              <w:left w:val="single" w:sz="24" w:space="0" w:color="auto"/>
              <w:bottom w:val="single" w:sz="24" w:space="0" w:color="auto"/>
              <w:right w:val="single" w:sz="24" w:space="0" w:color="auto"/>
            </w:tcBorders>
            <w:shd w:val="clear" w:color="000000" w:fill="D9E1F2"/>
            <w:noWrap/>
          </w:tcPr>
          <w:p w14:paraId="0A44D299" w14:textId="4673DEAD" w:rsidR="00E72C14" w:rsidRDefault="00E72C14" w:rsidP="00961440">
            <w:pPr>
              <w:jc w:val="center"/>
              <w:rPr>
                <w:rFonts w:ascii="Calibri" w:hAnsi="Calibri"/>
                <w:b/>
                <w:bCs/>
                <w:color w:val="000000"/>
              </w:rPr>
            </w:pPr>
            <w:r>
              <w:rPr>
                <w:rFonts w:ascii="Calibri" w:hAnsi="Calibri"/>
                <w:b/>
                <w:bCs/>
                <w:color w:val="000000"/>
              </w:rPr>
              <w:t>Strengths (S)</w:t>
            </w:r>
          </w:p>
        </w:tc>
        <w:tc>
          <w:tcPr>
            <w:tcW w:w="4360" w:type="dxa"/>
            <w:tcBorders>
              <w:top w:val="single" w:sz="24" w:space="0" w:color="auto"/>
              <w:left w:val="single" w:sz="24" w:space="0" w:color="auto"/>
              <w:bottom w:val="single" w:sz="24" w:space="0" w:color="auto"/>
              <w:right w:val="single" w:sz="24" w:space="0" w:color="auto"/>
            </w:tcBorders>
            <w:shd w:val="clear" w:color="000000" w:fill="D9E1F2"/>
          </w:tcPr>
          <w:p w14:paraId="24458AEB" w14:textId="6BA9E1FD" w:rsidR="00E72C14" w:rsidRDefault="00E72C14" w:rsidP="00961440">
            <w:pPr>
              <w:jc w:val="center"/>
              <w:rPr>
                <w:rFonts w:ascii="Calibri" w:hAnsi="Calibri"/>
                <w:b/>
                <w:bCs/>
                <w:color w:val="000000"/>
              </w:rPr>
            </w:pPr>
            <w:r>
              <w:rPr>
                <w:rFonts w:ascii="Calibri" w:hAnsi="Calibri"/>
                <w:b/>
                <w:bCs/>
                <w:color w:val="000000"/>
              </w:rPr>
              <w:t>Weaknesses (W)</w:t>
            </w:r>
          </w:p>
        </w:tc>
      </w:tr>
      <w:tr w:rsidR="00E72C14" w:rsidRPr="00E95E76" w14:paraId="471647DA" w14:textId="77777777" w:rsidTr="00E72C14">
        <w:trPr>
          <w:trHeight w:val="600"/>
          <w:jc w:val="center"/>
        </w:trPr>
        <w:tc>
          <w:tcPr>
            <w:tcW w:w="789" w:type="dxa"/>
            <w:vMerge/>
            <w:tcBorders>
              <w:left w:val="single" w:sz="24" w:space="0" w:color="auto"/>
              <w:right w:val="single" w:sz="24" w:space="0" w:color="auto"/>
            </w:tcBorders>
          </w:tcPr>
          <w:p w14:paraId="15FB8A61" w14:textId="77777777" w:rsidR="00E72C14" w:rsidRPr="00E95E76" w:rsidRDefault="00E72C14" w:rsidP="00961440">
            <w:pPr>
              <w:rPr>
                <w:rFonts w:ascii="Calibri" w:hAnsi="Calibri"/>
                <w:color w:val="000000"/>
              </w:rPr>
            </w:pPr>
          </w:p>
        </w:tc>
        <w:tc>
          <w:tcPr>
            <w:tcW w:w="1231" w:type="dxa"/>
            <w:vMerge/>
            <w:tcBorders>
              <w:left w:val="single" w:sz="24" w:space="0" w:color="auto"/>
              <w:right w:val="single" w:sz="24" w:space="0" w:color="auto"/>
            </w:tcBorders>
            <w:shd w:val="clear" w:color="auto" w:fill="auto"/>
            <w:textDirection w:val="btLr"/>
          </w:tcPr>
          <w:p w14:paraId="02625FBE" w14:textId="3C3875F3" w:rsidR="00E72C14" w:rsidRPr="00E95E76" w:rsidRDefault="00E72C14" w:rsidP="00456132">
            <w:pPr>
              <w:ind w:left="113" w:right="113"/>
              <w:jc w:val="center"/>
              <w:rPr>
                <w:rFonts w:ascii="Calibri" w:hAnsi="Calibri"/>
                <w:color w:val="000000"/>
              </w:rPr>
            </w:pPr>
          </w:p>
        </w:tc>
        <w:tc>
          <w:tcPr>
            <w:tcW w:w="4360" w:type="dxa"/>
            <w:tcBorders>
              <w:top w:val="single" w:sz="24" w:space="0" w:color="auto"/>
              <w:left w:val="single" w:sz="24" w:space="0" w:color="auto"/>
              <w:bottom w:val="single" w:sz="4" w:space="0" w:color="auto"/>
              <w:right w:val="single" w:sz="4" w:space="0" w:color="auto"/>
            </w:tcBorders>
            <w:shd w:val="clear" w:color="auto" w:fill="auto"/>
            <w:hideMark/>
          </w:tcPr>
          <w:p w14:paraId="23F3C34A" w14:textId="77777777" w:rsidR="00E72C14" w:rsidRDefault="00D7760B" w:rsidP="00061DF0">
            <w:pPr>
              <w:jc w:val="center"/>
              <w:rPr>
                <w:rFonts w:ascii="Calibri" w:hAnsi="Calibri"/>
                <w:b/>
                <w:bCs/>
                <w:color w:val="000000"/>
              </w:rPr>
            </w:pPr>
            <w:r w:rsidRPr="00D7760B">
              <w:rPr>
                <w:rFonts w:ascii="Calibri" w:hAnsi="Calibri"/>
                <w:b/>
                <w:bCs/>
                <w:color w:val="000000"/>
              </w:rPr>
              <w:t>Strengths/Opportunities (SO)</w:t>
            </w:r>
          </w:p>
          <w:p w14:paraId="289DC64E" w14:textId="77777777" w:rsidR="00D7760B" w:rsidRDefault="00D7760B" w:rsidP="00061DF0">
            <w:pPr>
              <w:jc w:val="center"/>
              <w:rPr>
                <w:rFonts w:ascii="Calibri" w:hAnsi="Calibri"/>
                <w:b/>
                <w:bCs/>
                <w:color w:val="000000"/>
              </w:rPr>
            </w:pPr>
            <w:r>
              <w:rPr>
                <w:rFonts w:ascii="Calibri" w:hAnsi="Calibri"/>
                <w:b/>
                <w:bCs/>
                <w:color w:val="000000"/>
              </w:rPr>
              <w:t>Maxi-Maxi Strategy</w:t>
            </w:r>
          </w:p>
          <w:p w14:paraId="4C6F0FE9" w14:textId="340B17D3" w:rsidR="00061DF0" w:rsidRPr="00D7760B" w:rsidRDefault="00061DF0" w:rsidP="00061DF0">
            <w:pPr>
              <w:jc w:val="center"/>
              <w:rPr>
                <w:rFonts w:ascii="Calibri" w:hAnsi="Calibri"/>
                <w:b/>
                <w:bCs/>
                <w:color w:val="000000"/>
              </w:rPr>
            </w:pPr>
          </w:p>
        </w:tc>
        <w:tc>
          <w:tcPr>
            <w:tcW w:w="4360" w:type="dxa"/>
            <w:tcBorders>
              <w:top w:val="single" w:sz="24" w:space="0" w:color="auto"/>
              <w:left w:val="nil"/>
              <w:bottom w:val="single" w:sz="4" w:space="0" w:color="auto"/>
              <w:right w:val="single" w:sz="24" w:space="0" w:color="auto"/>
            </w:tcBorders>
            <w:shd w:val="clear" w:color="auto" w:fill="auto"/>
            <w:hideMark/>
          </w:tcPr>
          <w:p w14:paraId="6175AC18" w14:textId="77777777" w:rsidR="00E72C14" w:rsidRDefault="00D7760B" w:rsidP="00061DF0">
            <w:pPr>
              <w:jc w:val="center"/>
              <w:rPr>
                <w:rFonts w:ascii="Calibri" w:hAnsi="Calibri"/>
                <w:b/>
                <w:bCs/>
                <w:color w:val="000000"/>
              </w:rPr>
            </w:pPr>
            <w:r w:rsidRPr="00D7760B">
              <w:rPr>
                <w:rFonts w:ascii="Calibri" w:hAnsi="Calibri"/>
                <w:b/>
                <w:bCs/>
                <w:color w:val="000000"/>
              </w:rPr>
              <w:t>Weaknesses/Opportunities (WO)</w:t>
            </w:r>
          </w:p>
          <w:p w14:paraId="5BC24678" w14:textId="7D81B459" w:rsidR="00D7760B" w:rsidRPr="00D7760B" w:rsidRDefault="00D7760B" w:rsidP="00061DF0">
            <w:pPr>
              <w:jc w:val="center"/>
              <w:rPr>
                <w:rFonts w:ascii="Calibri" w:hAnsi="Calibri"/>
                <w:b/>
                <w:bCs/>
                <w:color w:val="000000"/>
              </w:rPr>
            </w:pPr>
            <w:r>
              <w:rPr>
                <w:rFonts w:ascii="Calibri" w:hAnsi="Calibri"/>
                <w:b/>
                <w:bCs/>
                <w:color w:val="000000"/>
              </w:rPr>
              <w:t>Maxi-Mini Strategy</w:t>
            </w:r>
          </w:p>
        </w:tc>
      </w:tr>
      <w:tr w:rsidR="00E72C14" w:rsidRPr="00E95E76" w14:paraId="0CD74003" w14:textId="77777777" w:rsidTr="00E72C14">
        <w:trPr>
          <w:trHeight w:val="300"/>
          <w:jc w:val="center"/>
        </w:trPr>
        <w:tc>
          <w:tcPr>
            <w:tcW w:w="789" w:type="dxa"/>
            <w:vMerge/>
            <w:tcBorders>
              <w:left w:val="single" w:sz="24" w:space="0" w:color="auto"/>
              <w:right w:val="single" w:sz="24" w:space="0" w:color="auto"/>
            </w:tcBorders>
          </w:tcPr>
          <w:p w14:paraId="3000B1F6" w14:textId="77777777" w:rsidR="00E72C14" w:rsidRPr="00E95E76" w:rsidRDefault="00E72C14" w:rsidP="00961440">
            <w:pPr>
              <w:rPr>
                <w:rFonts w:ascii="Calibri" w:hAnsi="Calibri"/>
                <w:color w:val="000000"/>
              </w:rPr>
            </w:pPr>
          </w:p>
        </w:tc>
        <w:tc>
          <w:tcPr>
            <w:tcW w:w="1231" w:type="dxa"/>
            <w:vMerge/>
            <w:tcBorders>
              <w:left w:val="single" w:sz="24" w:space="0" w:color="auto"/>
              <w:right w:val="single" w:sz="24" w:space="0" w:color="auto"/>
            </w:tcBorders>
            <w:shd w:val="clear" w:color="auto" w:fill="auto"/>
          </w:tcPr>
          <w:p w14:paraId="1D07874C" w14:textId="77777777" w:rsidR="00E72C14" w:rsidRPr="00E95E76" w:rsidRDefault="00E72C14" w:rsidP="00456132">
            <w:pPr>
              <w:jc w:val="center"/>
              <w:rPr>
                <w:rFonts w:ascii="Calibri" w:hAnsi="Calibri"/>
                <w:color w:val="000000"/>
              </w:rPr>
            </w:pPr>
          </w:p>
        </w:tc>
        <w:tc>
          <w:tcPr>
            <w:tcW w:w="4360" w:type="dxa"/>
            <w:tcBorders>
              <w:top w:val="nil"/>
              <w:left w:val="single" w:sz="24" w:space="0" w:color="auto"/>
              <w:bottom w:val="single" w:sz="4" w:space="0" w:color="auto"/>
              <w:right w:val="single" w:sz="4" w:space="0" w:color="auto"/>
            </w:tcBorders>
            <w:shd w:val="clear" w:color="auto" w:fill="auto"/>
            <w:hideMark/>
          </w:tcPr>
          <w:p w14:paraId="73BB2F80" w14:textId="77777777" w:rsidR="004769E5" w:rsidRDefault="004769E5" w:rsidP="004769E5">
            <w:pPr>
              <w:pStyle w:val="ListParagraph"/>
              <w:rPr>
                <w:rFonts w:ascii="Calibri" w:hAnsi="Calibri"/>
                <w:color w:val="000000"/>
              </w:rPr>
            </w:pPr>
          </w:p>
          <w:p w14:paraId="736E2E71" w14:textId="4ADB3B66" w:rsidR="00E72C14" w:rsidRDefault="00DA4C82" w:rsidP="00CF3861">
            <w:pPr>
              <w:pStyle w:val="ListParagraph"/>
              <w:numPr>
                <w:ilvl w:val="0"/>
                <w:numId w:val="4"/>
              </w:numPr>
              <w:rPr>
                <w:rFonts w:ascii="Calibri" w:hAnsi="Calibri"/>
                <w:color w:val="000000"/>
              </w:rPr>
            </w:pPr>
            <w:r w:rsidRPr="000D1B81">
              <w:rPr>
                <w:rFonts w:ascii="Calibri" w:hAnsi="Calibri"/>
                <w:color w:val="000000"/>
              </w:rPr>
              <w:t>High quality product</w:t>
            </w:r>
          </w:p>
          <w:p w14:paraId="578298C9" w14:textId="34FB3ECE" w:rsidR="00B42258" w:rsidRPr="000D1B81" w:rsidRDefault="00B42258" w:rsidP="00CF3861">
            <w:pPr>
              <w:pStyle w:val="ListParagraph"/>
              <w:numPr>
                <w:ilvl w:val="0"/>
                <w:numId w:val="4"/>
              </w:numPr>
              <w:rPr>
                <w:rFonts w:ascii="Calibri" w:hAnsi="Calibri"/>
                <w:color w:val="000000"/>
              </w:rPr>
            </w:pPr>
            <w:r>
              <w:rPr>
                <w:rFonts w:ascii="Calibri" w:hAnsi="Calibri"/>
                <w:color w:val="000000"/>
              </w:rPr>
              <w:t>Strong technical knowledge</w:t>
            </w:r>
          </w:p>
          <w:p w14:paraId="7F5CB7D9" w14:textId="77777777" w:rsidR="00DA4C82" w:rsidRDefault="000D1B81" w:rsidP="00CF3861">
            <w:pPr>
              <w:pStyle w:val="ListParagraph"/>
              <w:numPr>
                <w:ilvl w:val="0"/>
                <w:numId w:val="4"/>
              </w:numPr>
              <w:rPr>
                <w:rFonts w:ascii="Calibri" w:hAnsi="Calibri"/>
                <w:color w:val="000000"/>
              </w:rPr>
            </w:pPr>
            <w:r w:rsidRPr="000D1B81">
              <w:rPr>
                <w:rFonts w:ascii="Calibri" w:hAnsi="Calibri"/>
                <w:color w:val="000000"/>
              </w:rPr>
              <w:t>Strong order book</w:t>
            </w:r>
          </w:p>
          <w:p w14:paraId="5B8C4E67" w14:textId="77777777" w:rsidR="000D1B81" w:rsidRDefault="000D1B81" w:rsidP="00CF3861">
            <w:pPr>
              <w:pStyle w:val="ListParagraph"/>
              <w:numPr>
                <w:ilvl w:val="0"/>
                <w:numId w:val="4"/>
              </w:numPr>
              <w:rPr>
                <w:rFonts w:ascii="Calibri" w:hAnsi="Calibri"/>
                <w:color w:val="000000"/>
              </w:rPr>
            </w:pPr>
            <w:r>
              <w:rPr>
                <w:rFonts w:ascii="Calibri" w:hAnsi="Calibri"/>
                <w:color w:val="000000"/>
              </w:rPr>
              <w:t>Sustainable product</w:t>
            </w:r>
          </w:p>
          <w:p w14:paraId="5A25F50E" w14:textId="77777777" w:rsidR="000D1B81" w:rsidRDefault="00A051D2" w:rsidP="00CF3861">
            <w:pPr>
              <w:pStyle w:val="ListParagraph"/>
              <w:numPr>
                <w:ilvl w:val="0"/>
                <w:numId w:val="4"/>
              </w:numPr>
              <w:rPr>
                <w:rFonts w:ascii="Calibri" w:hAnsi="Calibri"/>
                <w:color w:val="000000"/>
              </w:rPr>
            </w:pPr>
            <w:r>
              <w:rPr>
                <w:rFonts w:ascii="Calibri" w:hAnsi="Calibri"/>
                <w:color w:val="000000"/>
              </w:rPr>
              <w:t>Diverse customer range</w:t>
            </w:r>
          </w:p>
          <w:p w14:paraId="16A52BAF" w14:textId="3D0DEC10" w:rsidR="00401A78" w:rsidRPr="000D1B81" w:rsidRDefault="00401A78" w:rsidP="00401A78">
            <w:pPr>
              <w:pStyle w:val="ListParagraph"/>
              <w:rPr>
                <w:rFonts w:ascii="Calibri" w:hAnsi="Calibri"/>
                <w:color w:val="000000"/>
              </w:rPr>
            </w:pPr>
          </w:p>
        </w:tc>
        <w:tc>
          <w:tcPr>
            <w:tcW w:w="4360" w:type="dxa"/>
            <w:tcBorders>
              <w:top w:val="nil"/>
              <w:left w:val="single" w:sz="4" w:space="0" w:color="auto"/>
              <w:bottom w:val="single" w:sz="4" w:space="0" w:color="000000"/>
              <w:right w:val="single" w:sz="24" w:space="0" w:color="auto"/>
            </w:tcBorders>
            <w:hideMark/>
          </w:tcPr>
          <w:p w14:paraId="5B747DDD" w14:textId="77777777" w:rsidR="004769E5" w:rsidRDefault="004769E5" w:rsidP="004769E5">
            <w:pPr>
              <w:pStyle w:val="ListParagraph"/>
              <w:rPr>
                <w:rFonts w:ascii="Calibri" w:hAnsi="Calibri"/>
                <w:color w:val="000000"/>
              </w:rPr>
            </w:pPr>
          </w:p>
          <w:p w14:paraId="2755607A" w14:textId="6F1A351D" w:rsidR="00A051D2" w:rsidRPr="000D1B81" w:rsidRDefault="00A051D2" w:rsidP="00CF3861">
            <w:pPr>
              <w:pStyle w:val="ListParagraph"/>
              <w:numPr>
                <w:ilvl w:val="0"/>
                <w:numId w:val="4"/>
              </w:numPr>
              <w:rPr>
                <w:rFonts w:ascii="Calibri" w:hAnsi="Calibri"/>
                <w:color w:val="000000"/>
              </w:rPr>
            </w:pPr>
            <w:r>
              <w:rPr>
                <w:rFonts w:ascii="Calibri" w:hAnsi="Calibri"/>
                <w:color w:val="000000"/>
              </w:rPr>
              <w:t>Cheaper foreign imitation</w:t>
            </w:r>
          </w:p>
          <w:p w14:paraId="1162EE62" w14:textId="31FB1521" w:rsidR="00A051D2" w:rsidRDefault="00B2466E" w:rsidP="00CF3861">
            <w:pPr>
              <w:pStyle w:val="ListParagraph"/>
              <w:numPr>
                <w:ilvl w:val="0"/>
                <w:numId w:val="4"/>
              </w:numPr>
              <w:rPr>
                <w:rFonts w:ascii="Calibri" w:hAnsi="Calibri"/>
                <w:color w:val="000000"/>
              </w:rPr>
            </w:pPr>
            <w:r>
              <w:rPr>
                <w:rFonts w:ascii="Calibri" w:hAnsi="Calibri"/>
                <w:color w:val="000000"/>
              </w:rPr>
              <w:t>Restrictions from pandemic impact</w:t>
            </w:r>
          </w:p>
          <w:p w14:paraId="1B5FD2B6" w14:textId="3C829EA4" w:rsidR="00A051D2" w:rsidRDefault="00B2466E" w:rsidP="00CF3861">
            <w:pPr>
              <w:pStyle w:val="ListParagraph"/>
              <w:numPr>
                <w:ilvl w:val="0"/>
                <w:numId w:val="4"/>
              </w:numPr>
              <w:rPr>
                <w:rFonts w:ascii="Calibri" w:hAnsi="Calibri"/>
                <w:color w:val="000000"/>
              </w:rPr>
            </w:pPr>
            <w:r>
              <w:rPr>
                <w:rFonts w:ascii="Calibri" w:hAnsi="Calibri"/>
                <w:color w:val="000000"/>
              </w:rPr>
              <w:t>Showroom closures</w:t>
            </w:r>
          </w:p>
          <w:p w14:paraId="03C977C2" w14:textId="7C59AC20" w:rsidR="00A051D2" w:rsidRDefault="00061DF0" w:rsidP="00CF3861">
            <w:pPr>
              <w:pStyle w:val="ListParagraph"/>
              <w:numPr>
                <w:ilvl w:val="0"/>
                <w:numId w:val="4"/>
              </w:numPr>
              <w:rPr>
                <w:rFonts w:ascii="Calibri" w:hAnsi="Calibri"/>
                <w:color w:val="000000"/>
              </w:rPr>
            </w:pPr>
            <w:r>
              <w:rPr>
                <w:rFonts w:ascii="Calibri" w:hAnsi="Calibri"/>
                <w:color w:val="000000"/>
              </w:rPr>
              <w:t>Reduced staff (furlough)</w:t>
            </w:r>
          </w:p>
          <w:p w14:paraId="172D327A" w14:textId="77777777" w:rsidR="004769E5" w:rsidRDefault="004769E5" w:rsidP="00401A78">
            <w:pPr>
              <w:pStyle w:val="ListParagraph"/>
              <w:rPr>
                <w:rFonts w:ascii="Calibri" w:hAnsi="Calibri"/>
                <w:color w:val="000000"/>
              </w:rPr>
            </w:pPr>
          </w:p>
          <w:p w14:paraId="59898C46" w14:textId="630411A9" w:rsidR="00E72C14" w:rsidRPr="00E95E76" w:rsidRDefault="00E72C14" w:rsidP="00A051D2">
            <w:pPr>
              <w:rPr>
                <w:rFonts w:ascii="Calibri" w:hAnsi="Calibri"/>
                <w:color w:val="000000"/>
              </w:rPr>
            </w:pPr>
          </w:p>
        </w:tc>
      </w:tr>
      <w:tr w:rsidR="008C0A79" w:rsidRPr="00E95E76" w14:paraId="1CEA8F70" w14:textId="77777777" w:rsidTr="008C0A79">
        <w:trPr>
          <w:trHeight w:val="300"/>
          <w:jc w:val="center"/>
        </w:trPr>
        <w:tc>
          <w:tcPr>
            <w:tcW w:w="789" w:type="dxa"/>
            <w:vMerge/>
            <w:tcBorders>
              <w:left w:val="single" w:sz="24" w:space="0" w:color="auto"/>
              <w:right w:val="single" w:sz="24" w:space="0" w:color="auto"/>
            </w:tcBorders>
          </w:tcPr>
          <w:p w14:paraId="6CA8516E" w14:textId="77777777" w:rsidR="008C0A79" w:rsidRPr="00E95E76" w:rsidRDefault="008C0A79" w:rsidP="00961440">
            <w:pPr>
              <w:rPr>
                <w:rFonts w:ascii="Calibri" w:hAnsi="Calibri"/>
                <w:color w:val="000000"/>
              </w:rPr>
            </w:pPr>
          </w:p>
        </w:tc>
        <w:tc>
          <w:tcPr>
            <w:tcW w:w="1231" w:type="dxa"/>
            <w:vMerge/>
            <w:tcBorders>
              <w:left w:val="single" w:sz="24" w:space="0" w:color="auto"/>
              <w:right w:val="single" w:sz="24" w:space="0" w:color="auto"/>
            </w:tcBorders>
          </w:tcPr>
          <w:p w14:paraId="7FFB41EA" w14:textId="77777777" w:rsidR="008C0A79" w:rsidRPr="00E95E76" w:rsidRDefault="008C0A79" w:rsidP="00961440">
            <w:pPr>
              <w:rPr>
                <w:rFonts w:ascii="Calibri" w:hAnsi="Calibri"/>
                <w:color w:val="000000"/>
              </w:rPr>
            </w:pPr>
          </w:p>
        </w:tc>
        <w:tc>
          <w:tcPr>
            <w:tcW w:w="4360" w:type="dxa"/>
            <w:tcBorders>
              <w:top w:val="nil"/>
              <w:left w:val="single" w:sz="24" w:space="0" w:color="auto"/>
              <w:bottom w:val="single" w:sz="4" w:space="0" w:color="auto"/>
              <w:right w:val="single" w:sz="4" w:space="0" w:color="auto"/>
            </w:tcBorders>
            <w:shd w:val="clear" w:color="auto" w:fill="auto"/>
            <w:hideMark/>
          </w:tcPr>
          <w:p w14:paraId="4602E765" w14:textId="77777777" w:rsidR="004769E5" w:rsidRDefault="004769E5" w:rsidP="00061DF0">
            <w:pPr>
              <w:jc w:val="center"/>
              <w:rPr>
                <w:rFonts w:ascii="Calibri" w:hAnsi="Calibri"/>
                <w:b/>
                <w:bCs/>
                <w:color w:val="000000"/>
              </w:rPr>
            </w:pPr>
          </w:p>
          <w:p w14:paraId="76254072" w14:textId="77D1C86D" w:rsidR="008C0A79" w:rsidRDefault="00D7760B" w:rsidP="00061DF0">
            <w:pPr>
              <w:jc w:val="center"/>
              <w:rPr>
                <w:rFonts w:ascii="Calibri" w:hAnsi="Calibri"/>
                <w:b/>
                <w:bCs/>
                <w:color w:val="000000"/>
              </w:rPr>
            </w:pPr>
            <w:r w:rsidRPr="00D7760B">
              <w:rPr>
                <w:rFonts w:ascii="Calibri" w:hAnsi="Calibri"/>
                <w:b/>
                <w:bCs/>
                <w:color w:val="000000"/>
              </w:rPr>
              <w:t>Strengths/Threats (ST)</w:t>
            </w:r>
          </w:p>
          <w:p w14:paraId="6155CFA0" w14:textId="47CD7135" w:rsidR="00D7760B" w:rsidRDefault="00D7760B" w:rsidP="00061DF0">
            <w:pPr>
              <w:jc w:val="center"/>
              <w:rPr>
                <w:rFonts w:ascii="Calibri" w:hAnsi="Calibri"/>
                <w:b/>
                <w:bCs/>
                <w:color w:val="000000"/>
              </w:rPr>
            </w:pPr>
            <w:r>
              <w:rPr>
                <w:rFonts w:ascii="Calibri" w:hAnsi="Calibri"/>
                <w:b/>
                <w:bCs/>
                <w:color w:val="000000"/>
              </w:rPr>
              <w:t>Mini-Maxi Strategy</w:t>
            </w:r>
          </w:p>
          <w:p w14:paraId="2F7CD40C" w14:textId="77777777" w:rsidR="00061DF0" w:rsidRDefault="00061DF0" w:rsidP="00061DF0">
            <w:pPr>
              <w:jc w:val="center"/>
              <w:rPr>
                <w:rFonts w:ascii="Calibri" w:hAnsi="Calibri"/>
                <w:b/>
                <w:bCs/>
                <w:color w:val="000000"/>
              </w:rPr>
            </w:pPr>
          </w:p>
          <w:p w14:paraId="0DAC0E30" w14:textId="51631628" w:rsidR="00061DF0" w:rsidRPr="00D7760B" w:rsidRDefault="00061DF0" w:rsidP="00061DF0">
            <w:pPr>
              <w:jc w:val="center"/>
              <w:rPr>
                <w:rFonts w:ascii="Calibri" w:hAnsi="Calibri"/>
                <w:b/>
                <w:bCs/>
                <w:color w:val="000000"/>
              </w:rPr>
            </w:pPr>
          </w:p>
        </w:tc>
        <w:tc>
          <w:tcPr>
            <w:tcW w:w="4360" w:type="dxa"/>
            <w:tcBorders>
              <w:top w:val="nil"/>
              <w:left w:val="single" w:sz="4" w:space="0" w:color="auto"/>
              <w:bottom w:val="single" w:sz="4" w:space="0" w:color="000000"/>
              <w:right w:val="single" w:sz="24" w:space="0" w:color="auto"/>
            </w:tcBorders>
            <w:hideMark/>
          </w:tcPr>
          <w:p w14:paraId="14437E87" w14:textId="77777777" w:rsidR="004769E5" w:rsidRDefault="004769E5" w:rsidP="00061DF0">
            <w:pPr>
              <w:jc w:val="center"/>
              <w:rPr>
                <w:rFonts w:ascii="Calibri" w:hAnsi="Calibri"/>
                <w:b/>
                <w:bCs/>
                <w:color w:val="000000"/>
              </w:rPr>
            </w:pPr>
          </w:p>
          <w:p w14:paraId="47609CDE" w14:textId="7873F9CF" w:rsidR="008C0A79" w:rsidRDefault="00D7760B" w:rsidP="00061DF0">
            <w:pPr>
              <w:jc w:val="center"/>
              <w:rPr>
                <w:rFonts w:ascii="Calibri" w:hAnsi="Calibri"/>
                <w:b/>
                <w:bCs/>
                <w:color w:val="000000"/>
              </w:rPr>
            </w:pPr>
            <w:r w:rsidRPr="00D7760B">
              <w:rPr>
                <w:rFonts w:ascii="Calibri" w:hAnsi="Calibri"/>
                <w:b/>
                <w:bCs/>
                <w:color w:val="000000"/>
              </w:rPr>
              <w:t>Weaknesses/Threats (WT)</w:t>
            </w:r>
          </w:p>
          <w:p w14:paraId="1CA9107F" w14:textId="7C2077E3" w:rsidR="00D7760B" w:rsidRPr="00D7760B" w:rsidRDefault="00D7760B" w:rsidP="00061DF0">
            <w:pPr>
              <w:jc w:val="center"/>
              <w:rPr>
                <w:rFonts w:ascii="Calibri" w:hAnsi="Calibri"/>
                <w:b/>
                <w:bCs/>
                <w:color w:val="000000"/>
              </w:rPr>
            </w:pPr>
            <w:r>
              <w:rPr>
                <w:rFonts w:ascii="Calibri" w:hAnsi="Calibri"/>
                <w:b/>
                <w:bCs/>
                <w:color w:val="000000"/>
              </w:rPr>
              <w:t xml:space="preserve">Mini-Mini </w:t>
            </w:r>
            <w:r w:rsidR="00DA4C82">
              <w:rPr>
                <w:rFonts w:ascii="Calibri" w:hAnsi="Calibri"/>
                <w:b/>
                <w:bCs/>
                <w:color w:val="000000"/>
              </w:rPr>
              <w:t>Strategy</w:t>
            </w:r>
          </w:p>
        </w:tc>
      </w:tr>
      <w:tr w:rsidR="008C0A79" w:rsidRPr="00E95E76" w14:paraId="3A6F9802" w14:textId="77777777" w:rsidTr="008C0A79">
        <w:trPr>
          <w:trHeight w:val="600"/>
          <w:jc w:val="center"/>
        </w:trPr>
        <w:tc>
          <w:tcPr>
            <w:tcW w:w="789" w:type="dxa"/>
            <w:vMerge/>
            <w:tcBorders>
              <w:left w:val="single" w:sz="24" w:space="0" w:color="auto"/>
              <w:bottom w:val="single" w:sz="24" w:space="0" w:color="auto"/>
              <w:right w:val="single" w:sz="24" w:space="0" w:color="auto"/>
            </w:tcBorders>
          </w:tcPr>
          <w:p w14:paraId="557DF0A0" w14:textId="77777777" w:rsidR="008C0A79" w:rsidRPr="00E95E76" w:rsidRDefault="008C0A79" w:rsidP="00961440">
            <w:pPr>
              <w:rPr>
                <w:rFonts w:ascii="Calibri" w:hAnsi="Calibri"/>
                <w:color w:val="000000"/>
              </w:rPr>
            </w:pPr>
          </w:p>
        </w:tc>
        <w:tc>
          <w:tcPr>
            <w:tcW w:w="1231" w:type="dxa"/>
            <w:vMerge/>
            <w:tcBorders>
              <w:left w:val="single" w:sz="24" w:space="0" w:color="auto"/>
              <w:bottom w:val="single" w:sz="24" w:space="0" w:color="auto"/>
              <w:right w:val="single" w:sz="24" w:space="0" w:color="auto"/>
            </w:tcBorders>
          </w:tcPr>
          <w:p w14:paraId="196AF2BF" w14:textId="77777777" w:rsidR="008C0A79" w:rsidRPr="00E95E76" w:rsidRDefault="008C0A79" w:rsidP="00961440">
            <w:pPr>
              <w:rPr>
                <w:rFonts w:ascii="Calibri" w:hAnsi="Calibri"/>
                <w:color w:val="000000"/>
              </w:rPr>
            </w:pPr>
          </w:p>
        </w:tc>
        <w:tc>
          <w:tcPr>
            <w:tcW w:w="4360" w:type="dxa"/>
            <w:tcBorders>
              <w:top w:val="nil"/>
              <w:left w:val="single" w:sz="24" w:space="0" w:color="auto"/>
              <w:bottom w:val="single" w:sz="24" w:space="0" w:color="auto"/>
              <w:right w:val="single" w:sz="4" w:space="0" w:color="auto"/>
            </w:tcBorders>
            <w:shd w:val="clear" w:color="auto" w:fill="auto"/>
            <w:hideMark/>
          </w:tcPr>
          <w:p w14:paraId="6095CBD0" w14:textId="77777777" w:rsidR="004769E5" w:rsidRDefault="004769E5" w:rsidP="004769E5">
            <w:pPr>
              <w:pStyle w:val="ListParagraph"/>
              <w:rPr>
                <w:rFonts w:ascii="Calibri" w:hAnsi="Calibri"/>
                <w:color w:val="000000"/>
              </w:rPr>
            </w:pPr>
          </w:p>
          <w:p w14:paraId="1FFF4FF6" w14:textId="1F0D6985" w:rsidR="00061DF0" w:rsidRDefault="00202FAB" w:rsidP="00CF3861">
            <w:pPr>
              <w:pStyle w:val="ListParagraph"/>
              <w:numPr>
                <w:ilvl w:val="0"/>
                <w:numId w:val="4"/>
              </w:numPr>
              <w:rPr>
                <w:rFonts w:ascii="Calibri" w:hAnsi="Calibri"/>
                <w:color w:val="000000"/>
              </w:rPr>
            </w:pPr>
            <w:r>
              <w:rPr>
                <w:rFonts w:ascii="Calibri" w:hAnsi="Calibri"/>
                <w:color w:val="000000"/>
              </w:rPr>
              <w:t>24/7 operating facility</w:t>
            </w:r>
          </w:p>
          <w:p w14:paraId="06897440" w14:textId="765131EF" w:rsidR="00202FAB" w:rsidRDefault="00343F9E" w:rsidP="00CF3861">
            <w:pPr>
              <w:pStyle w:val="ListParagraph"/>
              <w:numPr>
                <w:ilvl w:val="0"/>
                <w:numId w:val="4"/>
              </w:numPr>
              <w:rPr>
                <w:rFonts w:ascii="Calibri" w:hAnsi="Calibri"/>
                <w:color w:val="000000"/>
              </w:rPr>
            </w:pPr>
            <w:r>
              <w:rPr>
                <w:rFonts w:ascii="Calibri" w:hAnsi="Calibri"/>
                <w:color w:val="000000"/>
              </w:rPr>
              <w:t>Excellent Reputation</w:t>
            </w:r>
          </w:p>
          <w:p w14:paraId="23F59962" w14:textId="14B197CC" w:rsidR="00506CDC" w:rsidRPr="00506CDC" w:rsidRDefault="00506CDC" w:rsidP="00CF3861">
            <w:pPr>
              <w:pStyle w:val="ListParagraph"/>
              <w:numPr>
                <w:ilvl w:val="0"/>
                <w:numId w:val="4"/>
              </w:numPr>
              <w:rPr>
                <w:rFonts w:ascii="Calibri" w:hAnsi="Calibri"/>
                <w:color w:val="000000"/>
              </w:rPr>
            </w:pPr>
            <w:r>
              <w:rPr>
                <w:rFonts w:ascii="Calibri" w:hAnsi="Calibri"/>
                <w:color w:val="000000"/>
              </w:rPr>
              <w:t>Quality products/service</w:t>
            </w:r>
          </w:p>
          <w:p w14:paraId="6C472FE8" w14:textId="6E1C686E" w:rsidR="00C07565" w:rsidRPr="000D1B81" w:rsidRDefault="00506CDC" w:rsidP="00CF3861">
            <w:pPr>
              <w:pStyle w:val="ListParagraph"/>
              <w:numPr>
                <w:ilvl w:val="0"/>
                <w:numId w:val="4"/>
              </w:numPr>
              <w:rPr>
                <w:rFonts w:ascii="Calibri" w:hAnsi="Calibri"/>
                <w:color w:val="000000"/>
              </w:rPr>
            </w:pPr>
            <w:r>
              <w:rPr>
                <w:rFonts w:ascii="Calibri" w:hAnsi="Calibri"/>
                <w:color w:val="000000"/>
              </w:rPr>
              <w:t>Research &amp; development team</w:t>
            </w:r>
          </w:p>
          <w:p w14:paraId="02E1DF5C" w14:textId="3D7A7F38" w:rsidR="00343F9E" w:rsidRDefault="006E582D" w:rsidP="00CF3861">
            <w:pPr>
              <w:pStyle w:val="ListParagraph"/>
              <w:numPr>
                <w:ilvl w:val="0"/>
                <w:numId w:val="4"/>
              </w:numPr>
              <w:rPr>
                <w:rFonts w:ascii="Calibri" w:hAnsi="Calibri"/>
                <w:color w:val="000000"/>
              </w:rPr>
            </w:pPr>
            <w:r>
              <w:rPr>
                <w:rFonts w:ascii="Calibri" w:hAnsi="Calibri"/>
                <w:color w:val="000000"/>
              </w:rPr>
              <w:t>Flexible operations</w:t>
            </w:r>
          </w:p>
          <w:p w14:paraId="1F6F65AE" w14:textId="121E4637" w:rsidR="006E582D" w:rsidRDefault="006E582D" w:rsidP="00CF3861">
            <w:pPr>
              <w:pStyle w:val="ListParagraph"/>
              <w:numPr>
                <w:ilvl w:val="0"/>
                <w:numId w:val="4"/>
              </w:numPr>
              <w:rPr>
                <w:rFonts w:ascii="Calibri" w:hAnsi="Calibri"/>
                <w:color w:val="000000"/>
              </w:rPr>
            </w:pPr>
            <w:r>
              <w:rPr>
                <w:rFonts w:ascii="Calibri" w:hAnsi="Calibri"/>
                <w:color w:val="000000"/>
              </w:rPr>
              <w:t>Rapid turnaround</w:t>
            </w:r>
          </w:p>
          <w:p w14:paraId="2E785FC2" w14:textId="224EAA3B" w:rsidR="006E582D" w:rsidRDefault="00506CDC" w:rsidP="00CF3861">
            <w:pPr>
              <w:pStyle w:val="ListParagraph"/>
              <w:numPr>
                <w:ilvl w:val="0"/>
                <w:numId w:val="4"/>
              </w:numPr>
              <w:rPr>
                <w:rFonts w:ascii="Calibri" w:hAnsi="Calibri"/>
                <w:color w:val="000000"/>
              </w:rPr>
            </w:pPr>
            <w:r>
              <w:rPr>
                <w:rFonts w:ascii="Calibri" w:hAnsi="Calibri"/>
                <w:color w:val="000000"/>
              </w:rPr>
              <w:t>Excellent engineer support</w:t>
            </w:r>
          </w:p>
          <w:p w14:paraId="67842E0D" w14:textId="3BF626B2" w:rsidR="00061DF0" w:rsidRDefault="00061DF0" w:rsidP="00CF3861">
            <w:pPr>
              <w:pStyle w:val="ListParagraph"/>
              <w:numPr>
                <w:ilvl w:val="0"/>
                <w:numId w:val="4"/>
              </w:numPr>
              <w:rPr>
                <w:rFonts w:ascii="Calibri" w:hAnsi="Calibri"/>
                <w:color w:val="000000"/>
              </w:rPr>
            </w:pPr>
            <w:r>
              <w:rPr>
                <w:rFonts w:ascii="Calibri" w:hAnsi="Calibri"/>
                <w:color w:val="000000"/>
              </w:rPr>
              <w:t>Sustainable product</w:t>
            </w:r>
          </w:p>
          <w:p w14:paraId="6D37533A" w14:textId="77777777" w:rsidR="004769E5" w:rsidRDefault="004769E5" w:rsidP="004769E5">
            <w:pPr>
              <w:pStyle w:val="ListParagraph"/>
              <w:rPr>
                <w:rFonts w:ascii="Calibri" w:hAnsi="Calibri"/>
                <w:color w:val="000000"/>
              </w:rPr>
            </w:pPr>
          </w:p>
          <w:p w14:paraId="6D8D711C" w14:textId="1EEF19E9" w:rsidR="008C0A79" w:rsidRPr="00E95E76" w:rsidRDefault="008C0A79" w:rsidP="00061DF0">
            <w:pPr>
              <w:rPr>
                <w:rFonts w:ascii="Calibri" w:hAnsi="Calibri"/>
                <w:color w:val="000000"/>
              </w:rPr>
            </w:pPr>
          </w:p>
        </w:tc>
        <w:tc>
          <w:tcPr>
            <w:tcW w:w="4360" w:type="dxa"/>
            <w:tcBorders>
              <w:top w:val="nil"/>
              <w:left w:val="nil"/>
              <w:bottom w:val="single" w:sz="24" w:space="0" w:color="auto"/>
              <w:right w:val="single" w:sz="24" w:space="0" w:color="auto"/>
            </w:tcBorders>
            <w:shd w:val="clear" w:color="auto" w:fill="auto"/>
            <w:hideMark/>
          </w:tcPr>
          <w:p w14:paraId="15C17842" w14:textId="77777777" w:rsidR="004769E5" w:rsidRDefault="004769E5" w:rsidP="004769E5">
            <w:pPr>
              <w:pStyle w:val="ListParagraph"/>
              <w:rPr>
                <w:rFonts w:ascii="Calibri" w:hAnsi="Calibri"/>
                <w:color w:val="000000"/>
              </w:rPr>
            </w:pPr>
          </w:p>
          <w:p w14:paraId="7940B4AB" w14:textId="1E895653" w:rsidR="00061DF0" w:rsidRPr="000D1B81" w:rsidRDefault="00321C4D" w:rsidP="00CF3861">
            <w:pPr>
              <w:pStyle w:val="ListParagraph"/>
              <w:numPr>
                <w:ilvl w:val="0"/>
                <w:numId w:val="4"/>
              </w:numPr>
              <w:rPr>
                <w:rFonts w:ascii="Calibri" w:hAnsi="Calibri"/>
                <w:color w:val="000000"/>
              </w:rPr>
            </w:pPr>
            <w:r>
              <w:rPr>
                <w:rFonts w:ascii="Calibri" w:hAnsi="Calibri"/>
                <w:color w:val="000000"/>
              </w:rPr>
              <w:t>Small company (SME)</w:t>
            </w:r>
          </w:p>
          <w:p w14:paraId="425FF94F" w14:textId="22887579" w:rsidR="00061DF0" w:rsidRDefault="00321C4D" w:rsidP="00CF3861">
            <w:pPr>
              <w:pStyle w:val="ListParagraph"/>
              <w:numPr>
                <w:ilvl w:val="0"/>
                <w:numId w:val="4"/>
              </w:numPr>
              <w:rPr>
                <w:rFonts w:ascii="Calibri" w:hAnsi="Calibri"/>
                <w:color w:val="000000"/>
              </w:rPr>
            </w:pPr>
            <w:r>
              <w:rPr>
                <w:rFonts w:ascii="Calibri" w:hAnsi="Calibri"/>
                <w:color w:val="000000"/>
              </w:rPr>
              <w:t>Inexperienced Employees</w:t>
            </w:r>
          </w:p>
          <w:p w14:paraId="680F651E" w14:textId="205CE2B0" w:rsidR="00321C4D" w:rsidRDefault="00321C4D" w:rsidP="00CF3861">
            <w:pPr>
              <w:pStyle w:val="ListParagraph"/>
              <w:numPr>
                <w:ilvl w:val="0"/>
                <w:numId w:val="4"/>
              </w:numPr>
              <w:rPr>
                <w:rFonts w:ascii="Calibri" w:hAnsi="Calibri"/>
                <w:color w:val="000000"/>
              </w:rPr>
            </w:pPr>
            <w:r>
              <w:rPr>
                <w:rFonts w:ascii="Calibri" w:hAnsi="Calibri"/>
                <w:color w:val="000000"/>
              </w:rPr>
              <w:t>Training risks</w:t>
            </w:r>
          </w:p>
          <w:p w14:paraId="26713775" w14:textId="3A047B9C" w:rsidR="00321C4D" w:rsidRDefault="004769E5" w:rsidP="00CF3861">
            <w:pPr>
              <w:pStyle w:val="ListParagraph"/>
              <w:numPr>
                <w:ilvl w:val="0"/>
                <w:numId w:val="4"/>
              </w:numPr>
              <w:rPr>
                <w:rFonts w:ascii="Calibri" w:hAnsi="Calibri"/>
                <w:color w:val="000000"/>
              </w:rPr>
            </w:pPr>
            <w:r>
              <w:rPr>
                <w:rFonts w:ascii="Calibri" w:hAnsi="Calibri"/>
                <w:color w:val="000000"/>
              </w:rPr>
              <w:t>Sourcing material</w:t>
            </w:r>
          </w:p>
          <w:p w14:paraId="66392C91" w14:textId="5906E025" w:rsidR="008C0A79" w:rsidRPr="00E95E76" w:rsidRDefault="008C0A79" w:rsidP="00061DF0">
            <w:pPr>
              <w:rPr>
                <w:rFonts w:ascii="Calibri" w:hAnsi="Calibri"/>
                <w:color w:val="000000"/>
              </w:rPr>
            </w:pPr>
          </w:p>
        </w:tc>
      </w:tr>
    </w:tbl>
    <w:p w14:paraId="42D64DCF" w14:textId="77777777" w:rsidR="00DC44CF" w:rsidRDefault="00DC44CF">
      <w:pPr>
        <w:spacing w:after="160" w:line="259" w:lineRule="auto"/>
        <w:rPr>
          <w:rFonts w:eastAsiaTheme="majorEastAsia" w:cstheme="majorBidi"/>
          <w:b/>
          <w:color w:val="000000" w:themeColor="text1"/>
          <w:szCs w:val="26"/>
        </w:rPr>
      </w:pPr>
    </w:p>
    <w:p w14:paraId="58264158" w14:textId="33229860" w:rsidR="0024781D" w:rsidRDefault="0024781D" w:rsidP="0024781D">
      <w:r>
        <w:t>SO: strategies pursue opportunities that are a good fit to the company's strengths.</w:t>
      </w:r>
    </w:p>
    <w:p w14:paraId="4EA5ADDA" w14:textId="513C57B7" w:rsidR="0024781D" w:rsidRDefault="0024781D" w:rsidP="0024781D">
      <w:r>
        <w:t>WO: strategies overcome weaknesses to pursue opportunities.</w:t>
      </w:r>
    </w:p>
    <w:p w14:paraId="450B58B7" w14:textId="12FDF434" w:rsidR="0024781D" w:rsidRDefault="0024781D" w:rsidP="0024781D">
      <w:r>
        <w:lastRenderedPageBreak/>
        <w:t>ST: strategies identify ways that the firm can use its strengths to reduce its vulnerability to external threats.</w:t>
      </w:r>
    </w:p>
    <w:p w14:paraId="0A423C29" w14:textId="338E37DF" w:rsidR="0024781D" w:rsidRDefault="0024781D" w:rsidP="0024781D">
      <w:r>
        <w:t>WT: strategies establish a defensive plan to prevent the firm's weaknesses from making it highly susceptible to external threats</w:t>
      </w:r>
    </w:p>
    <w:p w14:paraId="2A0AB59B" w14:textId="77777777" w:rsidR="0024781D" w:rsidRDefault="0024781D" w:rsidP="0024781D">
      <w:pPr>
        <w:spacing w:after="160" w:line="259" w:lineRule="auto"/>
      </w:pPr>
    </w:p>
    <w:p w14:paraId="4BF50922" w14:textId="434AFC2C" w:rsidR="000C41CB" w:rsidRDefault="000C41CB" w:rsidP="0024781D">
      <w:pPr>
        <w:spacing w:after="160" w:line="259" w:lineRule="auto"/>
        <w:rPr>
          <w:rFonts w:eastAsiaTheme="majorEastAsia" w:cstheme="majorBidi"/>
          <w:b/>
          <w:color w:val="000000" w:themeColor="text1"/>
          <w:szCs w:val="26"/>
        </w:rPr>
      </w:pPr>
      <w:r>
        <w:br w:type="page"/>
      </w:r>
    </w:p>
    <w:p w14:paraId="0780BAC9" w14:textId="73C0F146" w:rsidR="006F475A" w:rsidRPr="00805BB4" w:rsidRDefault="00C96CC6" w:rsidP="00805BB4">
      <w:pPr>
        <w:pStyle w:val="Heading2"/>
      </w:pPr>
      <w:bookmarkStart w:id="66" w:name="_Toc65523151"/>
      <w:r>
        <w:lastRenderedPageBreak/>
        <w:t xml:space="preserve">Appendix </w:t>
      </w:r>
      <w:r w:rsidR="000C41CB">
        <w:t>E</w:t>
      </w:r>
      <w:r>
        <w:t xml:space="preserve"> - </w:t>
      </w:r>
      <w:r w:rsidR="006F475A" w:rsidRPr="00805BB4">
        <w:t>FSC CoC certification information</w:t>
      </w:r>
      <w:bookmarkEnd w:id="66"/>
    </w:p>
    <w:p w14:paraId="2718963C" w14:textId="3B5697B9" w:rsidR="006F475A" w:rsidRDefault="006F475A" w:rsidP="0064717D">
      <w:pPr>
        <w:pStyle w:val="newstyle"/>
      </w:pPr>
    </w:p>
    <w:p w14:paraId="040762D0" w14:textId="2A66676F" w:rsidR="006F475A" w:rsidRDefault="006F475A" w:rsidP="0064717D">
      <w:pPr>
        <w:pStyle w:val="newstyle"/>
      </w:pPr>
    </w:p>
    <w:p w14:paraId="359AC4B2" w14:textId="0D78C36C" w:rsidR="006F475A" w:rsidRDefault="006F475A" w:rsidP="0064717D">
      <w:pPr>
        <w:pStyle w:val="newstyle"/>
      </w:pPr>
      <w:r>
        <w:rPr>
          <w:noProof/>
        </w:rPr>
        <w:drawing>
          <wp:inline distT="0" distB="0" distL="0" distR="0" wp14:anchorId="6CEDC925" wp14:editId="794A7225">
            <wp:extent cx="6515100" cy="4695825"/>
            <wp:effectExtent l="0" t="0" r="0" b="9525"/>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
                    <a:stretch>
                      <a:fillRect/>
                    </a:stretch>
                  </pic:blipFill>
                  <pic:spPr>
                    <a:xfrm>
                      <a:off x="0" y="0"/>
                      <a:ext cx="6515100" cy="4695825"/>
                    </a:xfrm>
                    <a:prstGeom prst="rect">
                      <a:avLst/>
                    </a:prstGeom>
                  </pic:spPr>
                </pic:pic>
              </a:graphicData>
            </a:graphic>
          </wp:inline>
        </w:drawing>
      </w:r>
    </w:p>
    <w:p w14:paraId="72550808" w14:textId="432211D1" w:rsidR="006F475A" w:rsidRDefault="006F475A" w:rsidP="0064717D">
      <w:pPr>
        <w:pStyle w:val="newstyle"/>
      </w:pPr>
    </w:p>
    <w:p w14:paraId="0D1262F5" w14:textId="15A9644E" w:rsidR="006F475A" w:rsidRDefault="006F475A" w:rsidP="0064717D">
      <w:pPr>
        <w:pStyle w:val="newstyle"/>
      </w:pPr>
    </w:p>
    <w:p w14:paraId="1E79B065" w14:textId="3D70E50A" w:rsidR="00F779DB" w:rsidRDefault="00F779DB" w:rsidP="0064717D">
      <w:pPr>
        <w:pStyle w:val="newstyle"/>
      </w:pPr>
    </w:p>
    <w:p w14:paraId="2F0F7C03" w14:textId="00154E98" w:rsidR="00F779DB" w:rsidRDefault="00F779DB" w:rsidP="0064717D">
      <w:pPr>
        <w:pStyle w:val="newstyle"/>
      </w:pPr>
    </w:p>
    <w:p w14:paraId="4C74C5FB" w14:textId="36DC00D5" w:rsidR="00F779DB" w:rsidRDefault="00F779DB" w:rsidP="0064717D">
      <w:pPr>
        <w:pStyle w:val="newstyle"/>
      </w:pPr>
    </w:p>
    <w:p w14:paraId="3118B9E8" w14:textId="1CA0BA8C" w:rsidR="00F779DB" w:rsidRDefault="00F779DB" w:rsidP="0064717D">
      <w:pPr>
        <w:pStyle w:val="newstyle"/>
      </w:pPr>
    </w:p>
    <w:p w14:paraId="5D21485A" w14:textId="60E18713" w:rsidR="00F779DB" w:rsidRDefault="00F779DB" w:rsidP="0064717D">
      <w:pPr>
        <w:pStyle w:val="newstyle"/>
      </w:pPr>
    </w:p>
    <w:p w14:paraId="4707D0B3" w14:textId="11DE32FB" w:rsidR="00F779DB" w:rsidRDefault="00F779DB" w:rsidP="0064717D">
      <w:pPr>
        <w:pStyle w:val="newstyle"/>
      </w:pPr>
    </w:p>
    <w:p w14:paraId="14567365" w14:textId="5395A39C" w:rsidR="00F779DB" w:rsidRDefault="00F779DB" w:rsidP="0064717D">
      <w:pPr>
        <w:pStyle w:val="newstyle"/>
      </w:pPr>
    </w:p>
    <w:p w14:paraId="2EB2812C" w14:textId="1112453C" w:rsidR="00F779DB" w:rsidRDefault="00F779DB" w:rsidP="0064717D">
      <w:pPr>
        <w:pStyle w:val="newstyle"/>
      </w:pPr>
    </w:p>
    <w:p w14:paraId="04F6D6E2" w14:textId="0C9E458A" w:rsidR="00F779DB" w:rsidRDefault="00F779DB" w:rsidP="0064717D">
      <w:pPr>
        <w:pStyle w:val="newstyle"/>
      </w:pPr>
    </w:p>
    <w:p w14:paraId="2EDE83C5" w14:textId="2971DEBB" w:rsidR="00F779DB" w:rsidRDefault="00F779DB" w:rsidP="0064717D">
      <w:pPr>
        <w:pStyle w:val="newstyle"/>
      </w:pPr>
    </w:p>
    <w:p w14:paraId="107A6E53" w14:textId="43E71715" w:rsidR="00F779DB" w:rsidRDefault="00F779DB" w:rsidP="0064717D">
      <w:pPr>
        <w:pStyle w:val="newstyle"/>
      </w:pPr>
    </w:p>
    <w:p w14:paraId="136D4B8F" w14:textId="62F87900" w:rsidR="00F779DB" w:rsidRDefault="00F779DB" w:rsidP="0064717D">
      <w:pPr>
        <w:pStyle w:val="newstyle"/>
      </w:pPr>
    </w:p>
    <w:p w14:paraId="7146DCD9" w14:textId="46936798" w:rsidR="00F779DB" w:rsidRDefault="00F779DB" w:rsidP="0064717D">
      <w:pPr>
        <w:pStyle w:val="newstyle"/>
      </w:pPr>
    </w:p>
    <w:p w14:paraId="4C7F691E" w14:textId="77777777" w:rsidR="00F779DB" w:rsidRDefault="00F779DB" w:rsidP="0064717D">
      <w:pPr>
        <w:pStyle w:val="newstyle"/>
      </w:pPr>
    </w:p>
    <w:p w14:paraId="2AF819DA" w14:textId="3B377195" w:rsidR="006F475A" w:rsidRDefault="007D3CD7" w:rsidP="00805BB4">
      <w:pPr>
        <w:pStyle w:val="Heading2"/>
      </w:pPr>
      <w:bookmarkStart w:id="67" w:name="_Toc65523152"/>
      <w:r>
        <w:t>Appendix D</w:t>
      </w:r>
      <w:r w:rsidR="006F475A" w:rsidRPr="00805BB4">
        <w:t xml:space="preserve"> – </w:t>
      </w:r>
      <w:r w:rsidR="00932266">
        <w:t>Broadleaf</w:t>
      </w:r>
      <w:r w:rsidR="004A744A">
        <w:t xml:space="preserve"> </w:t>
      </w:r>
      <w:r w:rsidR="007F4849">
        <w:t xml:space="preserve"> </w:t>
      </w:r>
      <w:r w:rsidR="006F475A" w:rsidRPr="00805BB4">
        <w:t>SWOT Analysis</w:t>
      </w:r>
      <w:bookmarkEnd w:id="67"/>
    </w:p>
    <w:p w14:paraId="5C25992A" w14:textId="77777777" w:rsidR="007D3CD7" w:rsidRPr="007D3CD7" w:rsidRDefault="007D3CD7" w:rsidP="007D3CD7"/>
    <w:tbl>
      <w:tblPr>
        <w:tblW w:w="8720" w:type="dxa"/>
        <w:tblInd w:w="118" w:type="dxa"/>
        <w:tblLook w:val="04A0" w:firstRow="1" w:lastRow="0" w:firstColumn="1" w:lastColumn="0" w:noHBand="0" w:noVBand="1"/>
      </w:tblPr>
      <w:tblGrid>
        <w:gridCol w:w="4360"/>
        <w:gridCol w:w="4360"/>
      </w:tblGrid>
      <w:tr w:rsidR="006F475A" w:rsidRPr="00E95E76" w14:paraId="0E8A352E" w14:textId="77777777" w:rsidTr="00F779DB">
        <w:trPr>
          <w:trHeight w:val="345"/>
        </w:trPr>
        <w:tc>
          <w:tcPr>
            <w:tcW w:w="4360" w:type="dxa"/>
            <w:tcBorders>
              <w:top w:val="single" w:sz="8" w:space="0" w:color="auto"/>
              <w:left w:val="single" w:sz="8" w:space="0" w:color="auto"/>
              <w:bottom w:val="single" w:sz="8" w:space="0" w:color="auto"/>
              <w:right w:val="single" w:sz="8" w:space="0" w:color="auto"/>
            </w:tcBorders>
            <w:shd w:val="clear" w:color="000000" w:fill="D9E1F2"/>
            <w:noWrap/>
            <w:vAlign w:val="center"/>
            <w:hideMark/>
          </w:tcPr>
          <w:p w14:paraId="516350C0" w14:textId="77777777" w:rsidR="006F475A" w:rsidRPr="00E95E76" w:rsidRDefault="006F475A" w:rsidP="00F779DB">
            <w:pPr>
              <w:jc w:val="center"/>
              <w:rPr>
                <w:rFonts w:ascii="Calibri" w:hAnsi="Calibri"/>
                <w:color w:val="000000"/>
              </w:rPr>
            </w:pPr>
            <w:r w:rsidRPr="00E95E76">
              <w:rPr>
                <w:rFonts w:ascii="Calibri" w:hAnsi="Calibri"/>
                <w:color w:val="000000"/>
              </w:rPr>
              <w:t>Strengths</w:t>
            </w:r>
          </w:p>
        </w:tc>
        <w:tc>
          <w:tcPr>
            <w:tcW w:w="4360" w:type="dxa"/>
            <w:tcBorders>
              <w:top w:val="single" w:sz="8" w:space="0" w:color="auto"/>
              <w:left w:val="nil"/>
              <w:bottom w:val="single" w:sz="8" w:space="0" w:color="auto"/>
              <w:right w:val="single" w:sz="8" w:space="0" w:color="auto"/>
            </w:tcBorders>
            <w:shd w:val="clear" w:color="000000" w:fill="D9E1F2"/>
            <w:noWrap/>
            <w:vAlign w:val="center"/>
            <w:hideMark/>
          </w:tcPr>
          <w:p w14:paraId="6A1DA685" w14:textId="77777777" w:rsidR="006F475A" w:rsidRPr="00E95E76" w:rsidRDefault="006F475A" w:rsidP="00F779DB">
            <w:pPr>
              <w:jc w:val="center"/>
              <w:rPr>
                <w:rFonts w:ascii="Calibri" w:hAnsi="Calibri"/>
                <w:color w:val="000000"/>
              </w:rPr>
            </w:pPr>
            <w:r w:rsidRPr="00E95E76">
              <w:rPr>
                <w:rFonts w:ascii="Calibri" w:hAnsi="Calibri"/>
                <w:color w:val="000000"/>
              </w:rPr>
              <w:t>Opportunities</w:t>
            </w:r>
          </w:p>
        </w:tc>
      </w:tr>
      <w:tr w:rsidR="006F475A" w:rsidRPr="00E95E76" w14:paraId="78909E53"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6726D8A9" w14:textId="77777777" w:rsidR="006F475A" w:rsidRPr="00E95E76" w:rsidRDefault="006F475A" w:rsidP="00F779DB">
            <w:pPr>
              <w:rPr>
                <w:rFonts w:ascii="Calibri" w:hAnsi="Calibri"/>
                <w:color w:val="000000"/>
              </w:rPr>
            </w:pPr>
            <w:r w:rsidRPr="00E95E76">
              <w:rPr>
                <w:rFonts w:ascii="Calibri" w:hAnsi="Calibri"/>
                <w:color w:val="000000"/>
              </w:rPr>
              <w:t>Successful at product innovation</w:t>
            </w:r>
          </w:p>
        </w:tc>
        <w:tc>
          <w:tcPr>
            <w:tcW w:w="4360" w:type="dxa"/>
            <w:tcBorders>
              <w:top w:val="nil"/>
              <w:left w:val="nil"/>
              <w:bottom w:val="single" w:sz="4" w:space="0" w:color="auto"/>
              <w:right w:val="single" w:sz="4" w:space="0" w:color="auto"/>
            </w:tcBorders>
            <w:shd w:val="clear" w:color="auto" w:fill="auto"/>
            <w:vAlign w:val="center"/>
            <w:hideMark/>
          </w:tcPr>
          <w:p w14:paraId="5852B903" w14:textId="4099F256" w:rsidR="006F475A" w:rsidRPr="00E95E76" w:rsidRDefault="006F475A" w:rsidP="00F779DB">
            <w:pPr>
              <w:rPr>
                <w:rFonts w:ascii="Calibri" w:hAnsi="Calibri"/>
                <w:color w:val="000000"/>
              </w:rPr>
            </w:pPr>
            <w:r w:rsidRPr="00E95E76">
              <w:rPr>
                <w:rFonts w:ascii="Calibri" w:hAnsi="Calibri"/>
                <w:color w:val="000000"/>
              </w:rPr>
              <w:t>New environment policy an</w:t>
            </w:r>
            <w:r w:rsidR="00240B5C">
              <w:rPr>
                <w:rFonts w:ascii="Calibri" w:hAnsi="Calibri"/>
                <w:color w:val="000000"/>
              </w:rPr>
              <w:t>d</w:t>
            </w:r>
            <w:r w:rsidRPr="00E95E76">
              <w:rPr>
                <w:rFonts w:ascii="Calibri" w:hAnsi="Calibri"/>
                <w:color w:val="000000"/>
              </w:rPr>
              <w:t xml:space="preserve"> regulatory change</w:t>
            </w:r>
          </w:p>
        </w:tc>
      </w:tr>
      <w:tr w:rsidR="006F475A" w:rsidRPr="00E95E76" w14:paraId="37A951F8"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5F16C81E" w14:textId="77777777" w:rsidR="006F475A" w:rsidRPr="00E95E76" w:rsidRDefault="006F475A" w:rsidP="00F779DB">
            <w:pPr>
              <w:rPr>
                <w:rFonts w:ascii="Calibri" w:hAnsi="Calibri"/>
                <w:color w:val="000000"/>
              </w:rPr>
            </w:pPr>
            <w:r w:rsidRPr="00E95E76">
              <w:rPr>
                <w:rFonts w:ascii="Calibri" w:hAnsi="Calibri"/>
                <w:color w:val="000000"/>
              </w:rPr>
              <w:t>High customer satisfaction</w:t>
            </w:r>
          </w:p>
        </w:tc>
        <w:tc>
          <w:tcPr>
            <w:tcW w:w="4360" w:type="dxa"/>
            <w:tcBorders>
              <w:top w:val="nil"/>
              <w:left w:val="nil"/>
              <w:bottom w:val="single" w:sz="4" w:space="0" w:color="auto"/>
              <w:right w:val="single" w:sz="4" w:space="0" w:color="auto"/>
            </w:tcBorders>
            <w:shd w:val="clear" w:color="auto" w:fill="auto"/>
            <w:vAlign w:val="center"/>
            <w:hideMark/>
          </w:tcPr>
          <w:p w14:paraId="08080B62" w14:textId="77777777" w:rsidR="006F475A" w:rsidRPr="00E95E76" w:rsidRDefault="006F475A" w:rsidP="00F779DB">
            <w:pPr>
              <w:rPr>
                <w:rFonts w:ascii="Calibri" w:hAnsi="Calibri"/>
                <w:color w:val="000000"/>
              </w:rPr>
            </w:pPr>
            <w:r w:rsidRPr="00E95E76">
              <w:rPr>
                <w:rFonts w:ascii="Calibri" w:hAnsi="Calibri"/>
                <w:color w:val="000000"/>
              </w:rPr>
              <w:t>Current low inflation rate, savings can be passed to customer base</w:t>
            </w:r>
          </w:p>
        </w:tc>
      </w:tr>
      <w:tr w:rsidR="006F475A" w:rsidRPr="00E95E76" w14:paraId="42806A8C" w14:textId="77777777" w:rsidTr="00F779DB">
        <w:trPr>
          <w:trHeight w:val="33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75BA66BD" w14:textId="77777777" w:rsidR="006F475A" w:rsidRPr="00E95E76" w:rsidRDefault="006F475A" w:rsidP="00F779DB">
            <w:pPr>
              <w:rPr>
                <w:rFonts w:ascii="Calibri" w:hAnsi="Calibri"/>
                <w:color w:val="000000"/>
              </w:rPr>
            </w:pPr>
            <w:r w:rsidRPr="00E95E76">
              <w:rPr>
                <w:rFonts w:ascii="Calibri" w:hAnsi="Calibri"/>
                <w:color w:val="000000"/>
              </w:rPr>
              <w:t>excellent relationship with supplier network</w:t>
            </w:r>
          </w:p>
        </w:tc>
        <w:tc>
          <w:tcPr>
            <w:tcW w:w="4360" w:type="dxa"/>
            <w:tcBorders>
              <w:top w:val="nil"/>
              <w:left w:val="nil"/>
              <w:bottom w:val="single" w:sz="4" w:space="0" w:color="auto"/>
              <w:right w:val="single" w:sz="4" w:space="0" w:color="auto"/>
            </w:tcBorders>
            <w:shd w:val="clear" w:color="auto" w:fill="auto"/>
            <w:vAlign w:val="center"/>
            <w:hideMark/>
          </w:tcPr>
          <w:p w14:paraId="0B046417" w14:textId="77777777" w:rsidR="006F475A" w:rsidRPr="00E95E76" w:rsidRDefault="006F475A" w:rsidP="00F779DB">
            <w:pPr>
              <w:rPr>
                <w:rFonts w:ascii="Calibri" w:hAnsi="Calibri"/>
                <w:color w:val="000000"/>
              </w:rPr>
            </w:pPr>
            <w:r w:rsidRPr="00E95E76">
              <w:rPr>
                <w:rFonts w:ascii="Calibri" w:hAnsi="Calibri"/>
                <w:color w:val="000000"/>
              </w:rPr>
              <w:t xml:space="preserve"> </w:t>
            </w:r>
          </w:p>
        </w:tc>
      </w:tr>
      <w:tr w:rsidR="006F475A" w:rsidRPr="00E95E76" w14:paraId="479D1B65" w14:textId="77777777" w:rsidTr="00F779DB">
        <w:trPr>
          <w:trHeight w:val="555"/>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53844C6F" w14:textId="77777777" w:rsidR="006F475A" w:rsidRPr="00E95E76" w:rsidRDefault="006F475A" w:rsidP="00F779DB">
            <w:pPr>
              <w:rPr>
                <w:rFonts w:ascii="Calibri" w:hAnsi="Calibri"/>
                <w:color w:val="000000"/>
              </w:rPr>
            </w:pPr>
            <w:r w:rsidRPr="00E95E76">
              <w:rPr>
                <w:rFonts w:ascii="Calibri" w:hAnsi="Calibri"/>
                <w:color w:val="000000"/>
              </w:rPr>
              <w:t>Powerful brand image</w:t>
            </w:r>
          </w:p>
        </w:tc>
        <w:tc>
          <w:tcPr>
            <w:tcW w:w="4360" w:type="dxa"/>
            <w:tcBorders>
              <w:top w:val="nil"/>
              <w:left w:val="nil"/>
              <w:bottom w:val="single" w:sz="4" w:space="0" w:color="auto"/>
              <w:right w:val="single" w:sz="4" w:space="0" w:color="auto"/>
            </w:tcBorders>
            <w:shd w:val="clear" w:color="auto" w:fill="auto"/>
            <w:vAlign w:val="center"/>
            <w:hideMark/>
          </w:tcPr>
          <w:p w14:paraId="1575146B" w14:textId="77777777" w:rsidR="006F475A" w:rsidRPr="00E95E76" w:rsidRDefault="006F475A" w:rsidP="00F779DB">
            <w:pPr>
              <w:rPr>
                <w:rFonts w:ascii="Calibri" w:hAnsi="Calibri"/>
                <w:color w:val="000000"/>
              </w:rPr>
            </w:pPr>
            <w:r w:rsidRPr="00E95E76">
              <w:rPr>
                <w:rFonts w:ascii="Calibri" w:hAnsi="Calibri"/>
                <w:color w:val="000000"/>
              </w:rPr>
              <w:t>New trends in customer spending due to the pandemic</w:t>
            </w:r>
          </w:p>
        </w:tc>
      </w:tr>
      <w:tr w:rsidR="006F475A" w:rsidRPr="00E95E76" w14:paraId="007BDEB1"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7130D951" w14:textId="77777777" w:rsidR="006F475A" w:rsidRPr="00E95E76" w:rsidRDefault="006F475A" w:rsidP="00F779DB">
            <w:pPr>
              <w:rPr>
                <w:rFonts w:ascii="Calibri" w:hAnsi="Calibri"/>
                <w:color w:val="000000"/>
              </w:rPr>
            </w:pPr>
            <w:r w:rsidRPr="00E95E76">
              <w:rPr>
                <w:rFonts w:ascii="Calibri" w:hAnsi="Calibri"/>
                <w:color w:val="000000"/>
              </w:rPr>
              <w:t>strong returns on capital expenditure</w:t>
            </w:r>
          </w:p>
        </w:tc>
        <w:tc>
          <w:tcPr>
            <w:tcW w:w="4360" w:type="dxa"/>
            <w:tcBorders>
              <w:top w:val="nil"/>
              <w:left w:val="nil"/>
              <w:bottom w:val="single" w:sz="4" w:space="0" w:color="auto"/>
              <w:right w:val="single" w:sz="4" w:space="0" w:color="auto"/>
            </w:tcBorders>
            <w:shd w:val="clear" w:color="auto" w:fill="auto"/>
            <w:vAlign w:val="center"/>
            <w:hideMark/>
          </w:tcPr>
          <w:p w14:paraId="7A0DDA47" w14:textId="77777777" w:rsidR="006F475A" w:rsidRPr="00E95E76" w:rsidRDefault="006F475A" w:rsidP="00F779DB">
            <w:pPr>
              <w:rPr>
                <w:rFonts w:ascii="Calibri" w:hAnsi="Calibri"/>
                <w:color w:val="000000"/>
              </w:rPr>
            </w:pPr>
            <w:r w:rsidRPr="00E95E76">
              <w:rPr>
                <w:rFonts w:ascii="Calibri" w:hAnsi="Calibri"/>
                <w:color w:val="000000"/>
              </w:rPr>
              <w:t>Current workload provides opportunity to invest in new product categories</w:t>
            </w:r>
          </w:p>
        </w:tc>
      </w:tr>
      <w:tr w:rsidR="006F475A" w:rsidRPr="00E95E76" w14:paraId="59CF6E7E" w14:textId="77777777" w:rsidTr="00F779DB">
        <w:trPr>
          <w:trHeight w:val="465"/>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2B1ADA62" w14:textId="77777777" w:rsidR="006F475A" w:rsidRPr="00E95E76" w:rsidRDefault="006F475A" w:rsidP="00F779DB">
            <w:pPr>
              <w:rPr>
                <w:rFonts w:ascii="Calibri" w:hAnsi="Calibri"/>
                <w:color w:val="000000"/>
              </w:rPr>
            </w:pPr>
            <w:r w:rsidRPr="00E95E76">
              <w:rPr>
                <w:rFonts w:ascii="Calibri" w:hAnsi="Calibri"/>
                <w:color w:val="000000"/>
              </w:rPr>
              <w:t>product development</w:t>
            </w:r>
          </w:p>
        </w:tc>
        <w:tc>
          <w:tcPr>
            <w:tcW w:w="4360" w:type="dxa"/>
            <w:vMerge w:val="restart"/>
            <w:tcBorders>
              <w:top w:val="nil"/>
              <w:left w:val="single" w:sz="4" w:space="0" w:color="auto"/>
              <w:bottom w:val="single" w:sz="4" w:space="0" w:color="000000"/>
              <w:right w:val="single" w:sz="4" w:space="0" w:color="auto"/>
            </w:tcBorders>
            <w:shd w:val="clear" w:color="auto" w:fill="auto"/>
            <w:vAlign w:val="center"/>
            <w:hideMark/>
          </w:tcPr>
          <w:p w14:paraId="4038B047" w14:textId="2D2B2C93" w:rsidR="006F475A" w:rsidRPr="00E95E76" w:rsidRDefault="006F475A" w:rsidP="00F779DB">
            <w:pPr>
              <w:rPr>
                <w:rFonts w:ascii="Calibri" w:hAnsi="Calibri"/>
                <w:color w:val="000000"/>
              </w:rPr>
            </w:pPr>
            <w:r w:rsidRPr="00E95E76">
              <w:rPr>
                <w:rFonts w:ascii="Calibri" w:hAnsi="Calibri"/>
                <w:color w:val="000000"/>
              </w:rPr>
              <w:t xml:space="preserve">Current drive for environmental policy brings an equal playing field, </w:t>
            </w:r>
            <w:r w:rsidR="00932266">
              <w:rPr>
                <w:rFonts w:ascii="Calibri" w:hAnsi="Calibri"/>
                <w:color w:val="000000"/>
              </w:rPr>
              <w:t>Broadleaf</w:t>
            </w:r>
            <w:r w:rsidR="004A744A">
              <w:rPr>
                <w:rFonts w:ascii="Calibri" w:hAnsi="Calibri"/>
                <w:color w:val="000000"/>
              </w:rPr>
              <w:t xml:space="preserve"> </w:t>
            </w:r>
            <w:r w:rsidR="00F9741B" w:rsidRPr="00E95E76">
              <w:rPr>
                <w:rFonts w:ascii="Calibri" w:hAnsi="Calibri"/>
                <w:color w:val="000000"/>
              </w:rPr>
              <w:t>can</w:t>
            </w:r>
            <w:r w:rsidRPr="00E95E76">
              <w:rPr>
                <w:rFonts w:ascii="Calibri" w:hAnsi="Calibri"/>
                <w:color w:val="000000"/>
              </w:rPr>
              <w:t xml:space="preserve"> take advantage, gaining higher level in new product market share</w:t>
            </w:r>
          </w:p>
        </w:tc>
      </w:tr>
      <w:tr w:rsidR="006F475A" w:rsidRPr="00E95E76" w14:paraId="3677BF0B" w14:textId="77777777" w:rsidTr="00F779DB">
        <w:trPr>
          <w:trHeight w:val="3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05CEC014" w14:textId="77777777" w:rsidR="006F475A" w:rsidRPr="00E95E76" w:rsidRDefault="006F475A" w:rsidP="00F779DB">
            <w:pPr>
              <w:rPr>
                <w:rFonts w:ascii="Calibri" w:hAnsi="Calibri"/>
                <w:color w:val="000000"/>
              </w:rPr>
            </w:pPr>
            <w:r w:rsidRPr="00E95E76">
              <w:rPr>
                <w:rFonts w:ascii="Calibri" w:hAnsi="Calibri"/>
                <w:color w:val="000000"/>
              </w:rPr>
              <w:t>high level of return customer business</w:t>
            </w:r>
          </w:p>
        </w:tc>
        <w:tc>
          <w:tcPr>
            <w:tcW w:w="4360" w:type="dxa"/>
            <w:vMerge/>
            <w:tcBorders>
              <w:top w:val="nil"/>
              <w:left w:val="single" w:sz="4" w:space="0" w:color="auto"/>
              <w:bottom w:val="single" w:sz="4" w:space="0" w:color="000000"/>
              <w:right w:val="single" w:sz="4" w:space="0" w:color="auto"/>
            </w:tcBorders>
            <w:vAlign w:val="center"/>
            <w:hideMark/>
          </w:tcPr>
          <w:p w14:paraId="67AB6CBF" w14:textId="77777777" w:rsidR="006F475A" w:rsidRPr="00E95E76" w:rsidRDefault="006F475A" w:rsidP="00F779DB">
            <w:pPr>
              <w:rPr>
                <w:rFonts w:ascii="Calibri" w:hAnsi="Calibri"/>
                <w:color w:val="000000"/>
              </w:rPr>
            </w:pPr>
          </w:p>
        </w:tc>
      </w:tr>
      <w:tr w:rsidR="006F475A" w:rsidRPr="00E95E76" w14:paraId="32F4204C"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2AE8D2CD" w14:textId="77777777" w:rsidR="006F475A" w:rsidRPr="00E95E76" w:rsidRDefault="006F475A" w:rsidP="00F779DB">
            <w:pPr>
              <w:rPr>
                <w:rFonts w:ascii="Calibri" w:hAnsi="Calibri"/>
                <w:color w:val="000000"/>
              </w:rPr>
            </w:pPr>
            <w:r w:rsidRPr="00E95E76">
              <w:rPr>
                <w:rFonts w:ascii="Calibri" w:hAnsi="Calibri"/>
                <w:color w:val="000000"/>
              </w:rPr>
              <w:t>high level of success in "go to market" strategies.</w:t>
            </w:r>
          </w:p>
        </w:tc>
        <w:tc>
          <w:tcPr>
            <w:tcW w:w="4360" w:type="dxa"/>
            <w:vMerge/>
            <w:tcBorders>
              <w:top w:val="nil"/>
              <w:left w:val="single" w:sz="4" w:space="0" w:color="auto"/>
              <w:bottom w:val="single" w:sz="4" w:space="0" w:color="000000"/>
              <w:right w:val="single" w:sz="4" w:space="0" w:color="auto"/>
            </w:tcBorders>
            <w:vAlign w:val="center"/>
            <w:hideMark/>
          </w:tcPr>
          <w:p w14:paraId="40EBD917" w14:textId="77777777" w:rsidR="006F475A" w:rsidRPr="00E95E76" w:rsidRDefault="006F475A" w:rsidP="00F779DB">
            <w:pPr>
              <w:rPr>
                <w:rFonts w:ascii="Calibri" w:hAnsi="Calibri"/>
                <w:color w:val="000000"/>
              </w:rPr>
            </w:pPr>
          </w:p>
        </w:tc>
      </w:tr>
      <w:tr w:rsidR="006F475A" w:rsidRPr="00E95E76" w14:paraId="1B832F25" w14:textId="77777777" w:rsidTr="00F779DB">
        <w:trPr>
          <w:trHeight w:val="3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5A87CE63" w14:textId="77777777" w:rsidR="006F475A" w:rsidRPr="00E95E76" w:rsidRDefault="006F475A" w:rsidP="00F779DB">
            <w:pPr>
              <w:rPr>
                <w:rFonts w:ascii="Calibri" w:hAnsi="Calibri"/>
                <w:color w:val="000000"/>
              </w:rPr>
            </w:pPr>
            <w:r w:rsidRPr="00E95E76">
              <w:rPr>
                <w:rFonts w:ascii="Calibri" w:hAnsi="Calibri"/>
                <w:color w:val="000000"/>
              </w:rPr>
              <w:t>Excellent distribution network</w:t>
            </w:r>
          </w:p>
        </w:tc>
        <w:tc>
          <w:tcPr>
            <w:tcW w:w="4360" w:type="dxa"/>
            <w:tcBorders>
              <w:top w:val="nil"/>
              <w:left w:val="nil"/>
              <w:bottom w:val="single" w:sz="4" w:space="0" w:color="auto"/>
              <w:right w:val="single" w:sz="4" w:space="0" w:color="auto"/>
            </w:tcBorders>
            <w:shd w:val="clear" w:color="auto" w:fill="auto"/>
            <w:vAlign w:val="center"/>
            <w:hideMark/>
          </w:tcPr>
          <w:p w14:paraId="27059072" w14:textId="77777777" w:rsidR="006F475A" w:rsidRPr="00E95E76" w:rsidRDefault="006F475A" w:rsidP="00F779DB">
            <w:pPr>
              <w:rPr>
                <w:rFonts w:ascii="Calibri" w:hAnsi="Calibri"/>
                <w:color w:val="000000"/>
              </w:rPr>
            </w:pPr>
            <w:r w:rsidRPr="00E95E76">
              <w:rPr>
                <w:rFonts w:ascii="Calibri" w:hAnsi="Calibri"/>
                <w:color w:val="000000"/>
              </w:rPr>
              <w:t> </w:t>
            </w:r>
          </w:p>
        </w:tc>
      </w:tr>
      <w:tr w:rsidR="006F475A" w:rsidRPr="00E95E76" w14:paraId="52A3E446" w14:textId="77777777" w:rsidTr="00F779DB">
        <w:trPr>
          <w:trHeight w:val="315"/>
        </w:trPr>
        <w:tc>
          <w:tcPr>
            <w:tcW w:w="4360" w:type="dxa"/>
            <w:tcBorders>
              <w:top w:val="nil"/>
              <w:left w:val="single" w:sz="8" w:space="0" w:color="auto"/>
              <w:bottom w:val="single" w:sz="8" w:space="0" w:color="auto"/>
              <w:right w:val="single" w:sz="8" w:space="0" w:color="auto"/>
            </w:tcBorders>
            <w:shd w:val="clear" w:color="000000" w:fill="D9E1F2"/>
            <w:noWrap/>
            <w:vAlign w:val="center"/>
            <w:hideMark/>
          </w:tcPr>
          <w:p w14:paraId="12B46E18" w14:textId="77777777" w:rsidR="006F475A" w:rsidRPr="00E95E76" w:rsidRDefault="006F475A" w:rsidP="00F779DB">
            <w:pPr>
              <w:jc w:val="center"/>
              <w:rPr>
                <w:rFonts w:ascii="Calibri" w:hAnsi="Calibri"/>
                <w:color w:val="000000"/>
              </w:rPr>
            </w:pPr>
            <w:r w:rsidRPr="00E95E76">
              <w:rPr>
                <w:rFonts w:ascii="Calibri" w:hAnsi="Calibri"/>
                <w:color w:val="000000"/>
              </w:rPr>
              <w:t>Weaknesses</w:t>
            </w:r>
          </w:p>
        </w:tc>
        <w:tc>
          <w:tcPr>
            <w:tcW w:w="4360" w:type="dxa"/>
            <w:tcBorders>
              <w:top w:val="nil"/>
              <w:left w:val="nil"/>
              <w:bottom w:val="single" w:sz="8" w:space="0" w:color="auto"/>
              <w:right w:val="single" w:sz="8" w:space="0" w:color="auto"/>
            </w:tcBorders>
            <w:shd w:val="clear" w:color="000000" w:fill="D9E1F2"/>
            <w:noWrap/>
            <w:vAlign w:val="center"/>
            <w:hideMark/>
          </w:tcPr>
          <w:p w14:paraId="2EF0456B" w14:textId="77777777" w:rsidR="006F475A" w:rsidRPr="00E95E76" w:rsidRDefault="006F475A" w:rsidP="00F779DB">
            <w:pPr>
              <w:jc w:val="center"/>
              <w:rPr>
                <w:rFonts w:ascii="Calibri" w:hAnsi="Calibri"/>
                <w:color w:val="000000"/>
              </w:rPr>
            </w:pPr>
            <w:r w:rsidRPr="00E95E76">
              <w:rPr>
                <w:rFonts w:ascii="Calibri" w:hAnsi="Calibri"/>
                <w:color w:val="000000"/>
              </w:rPr>
              <w:t>Threats</w:t>
            </w:r>
          </w:p>
        </w:tc>
      </w:tr>
      <w:tr w:rsidR="006F475A" w:rsidRPr="00E95E76" w14:paraId="4960A476" w14:textId="77777777" w:rsidTr="00F779DB">
        <w:trPr>
          <w:trHeight w:val="3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7479396D" w14:textId="77777777" w:rsidR="006F475A" w:rsidRPr="00E95E76" w:rsidRDefault="006F475A" w:rsidP="00F779DB">
            <w:pPr>
              <w:rPr>
                <w:rFonts w:ascii="Calibri" w:hAnsi="Calibri"/>
                <w:color w:val="000000"/>
              </w:rPr>
            </w:pPr>
            <w:r w:rsidRPr="00E95E76">
              <w:rPr>
                <w:rFonts w:ascii="Calibri" w:hAnsi="Calibri"/>
                <w:color w:val="000000"/>
              </w:rPr>
              <w:t>Product range lacking in diversity</w:t>
            </w:r>
          </w:p>
        </w:tc>
        <w:tc>
          <w:tcPr>
            <w:tcW w:w="4360" w:type="dxa"/>
            <w:tcBorders>
              <w:top w:val="nil"/>
              <w:left w:val="nil"/>
              <w:bottom w:val="single" w:sz="4" w:space="0" w:color="auto"/>
              <w:right w:val="single" w:sz="4" w:space="0" w:color="auto"/>
            </w:tcBorders>
            <w:shd w:val="clear" w:color="auto" w:fill="auto"/>
            <w:vAlign w:val="bottom"/>
            <w:hideMark/>
          </w:tcPr>
          <w:p w14:paraId="699D0F4B" w14:textId="77777777" w:rsidR="006F475A" w:rsidRPr="00E95E76" w:rsidRDefault="006F475A" w:rsidP="00F779DB">
            <w:pPr>
              <w:rPr>
                <w:rFonts w:ascii="Calibri" w:hAnsi="Calibri"/>
                <w:color w:val="000000"/>
              </w:rPr>
            </w:pPr>
            <w:r w:rsidRPr="00E95E76">
              <w:rPr>
                <w:rFonts w:ascii="Calibri" w:hAnsi="Calibri"/>
                <w:color w:val="000000"/>
              </w:rPr>
              <w:t>isolation in supply brought on by Brexit</w:t>
            </w:r>
          </w:p>
        </w:tc>
      </w:tr>
      <w:tr w:rsidR="006F475A" w:rsidRPr="00E95E76" w14:paraId="12016568"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1B921225" w14:textId="77777777" w:rsidR="006F475A" w:rsidRPr="00E95E76" w:rsidRDefault="006F475A" w:rsidP="00F779DB">
            <w:pPr>
              <w:rPr>
                <w:rFonts w:ascii="Calibri" w:hAnsi="Calibri"/>
                <w:color w:val="000000"/>
              </w:rPr>
            </w:pPr>
            <w:r w:rsidRPr="00E95E76">
              <w:rPr>
                <w:rFonts w:ascii="Calibri" w:hAnsi="Calibri"/>
                <w:color w:val="000000"/>
              </w:rPr>
              <w:t>Work force attrition</w:t>
            </w:r>
          </w:p>
        </w:tc>
        <w:tc>
          <w:tcPr>
            <w:tcW w:w="4360" w:type="dxa"/>
            <w:tcBorders>
              <w:top w:val="nil"/>
              <w:left w:val="nil"/>
              <w:bottom w:val="single" w:sz="4" w:space="0" w:color="auto"/>
              <w:right w:val="single" w:sz="4" w:space="0" w:color="auto"/>
            </w:tcBorders>
            <w:shd w:val="clear" w:color="auto" w:fill="auto"/>
            <w:vAlign w:val="bottom"/>
            <w:hideMark/>
          </w:tcPr>
          <w:p w14:paraId="4DCECFA9" w14:textId="77777777" w:rsidR="006F475A" w:rsidRPr="00E95E76" w:rsidRDefault="006F475A" w:rsidP="00F779DB">
            <w:pPr>
              <w:rPr>
                <w:rFonts w:ascii="Calibri" w:hAnsi="Calibri"/>
                <w:color w:val="000000"/>
              </w:rPr>
            </w:pPr>
            <w:r w:rsidRPr="00E95E76">
              <w:rPr>
                <w:rFonts w:ascii="Calibri" w:hAnsi="Calibri"/>
                <w:color w:val="000000"/>
              </w:rPr>
              <w:t>New environment regulations threaten current product ranges</w:t>
            </w:r>
          </w:p>
        </w:tc>
      </w:tr>
      <w:tr w:rsidR="006F475A" w:rsidRPr="00E95E76" w14:paraId="48689AC3" w14:textId="77777777" w:rsidTr="00F779DB">
        <w:trPr>
          <w:trHeight w:val="9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5A9C068B" w14:textId="77777777" w:rsidR="006F475A" w:rsidRPr="00E95E76" w:rsidRDefault="006F475A" w:rsidP="00F779DB">
            <w:pPr>
              <w:rPr>
                <w:rFonts w:ascii="Calibri" w:hAnsi="Calibri"/>
                <w:color w:val="000000"/>
              </w:rPr>
            </w:pPr>
            <w:r w:rsidRPr="00E95E76">
              <w:rPr>
                <w:rFonts w:ascii="Calibri" w:hAnsi="Calibri"/>
                <w:color w:val="000000"/>
              </w:rPr>
              <w:t>unsuccessful attempts at moving into other product sectors</w:t>
            </w:r>
          </w:p>
        </w:tc>
        <w:tc>
          <w:tcPr>
            <w:tcW w:w="4360" w:type="dxa"/>
            <w:tcBorders>
              <w:top w:val="nil"/>
              <w:left w:val="nil"/>
              <w:bottom w:val="single" w:sz="4" w:space="0" w:color="auto"/>
              <w:right w:val="single" w:sz="4" w:space="0" w:color="auto"/>
            </w:tcBorders>
            <w:shd w:val="clear" w:color="auto" w:fill="auto"/>
            <w:vAlign w:val="bottom"/>
            <w:hideMark/>
          </w:tcPr>
          <w:p w14:paraId="2EB3F271" w14:textId="77777777" w:rsidR="006F475A" w:rsidRPr="00E95E76" w:rsidRDefault="006F475A" w:rsidP="00F779DB">
            <w:pPr>
              <w:rPr>
                <w:rFonts w:ascii="Calibri" w:hAnsi="Calibri"/>
                <w:color w:val="000000"/>
              </w:rPr>
            </w:pPr>
            <w:r w:rsidRPr="00E95E76">
              <w:rPr>
                <w:rFonts w:ascii="Calibri" w:hAnsi="Calibri"/>
                <w:color w:val="000000"/>
              </w:rPr>
              <w:t>increased costs in product due to both the Pandemic and Post Brexit pose a threat to profitability</w:t>
            </w:r>
          </w:p>
        </w:tc>
      </w:tr>
      <w:tr w:rsidR="006F475A" w:rsidRPr="00E95E76" w14:paraId="07E9F8D7" w14:textId="77777777" w:rsidTr="00F779DB">
        <w:trPr>
          <w:trHeight w:val="9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70061024" w14:textId="77777777" w:rsidR="006F475A" w:rsidRPr="00E95E76" w:rsidRDefault="006F475A" w:rsidP="00F779DB">
            <w:pPr>
              <w:rPr>
                <w:rFonts w:ascii="Calibri" w:hAnsi="Calibri"/>
                <w:color w:val="000000"/>
              </w:rPr>
            </w:pPr>
            <w:r w:rsidRPr="00E95E76">
              <w:rPr>
                <w:rFonts w:ascii="Calibri" w:hAnsi="Calibri"/>
                <w:color w:val="000000"/>
              </w:rPr>
              <w:t>investment in product innovation and development is low</w:t>
            </w:r>
          </w:p>
        </w:tc>
        <w:tc>
          <w:tcPr>
            <w:tcW w:w="4360" w:type="dxa"/>
            <w:vMerge w:val="restart"/>
            <w:tcBorders>
              <w:top w:val="nil"/>
              <w:left w:val="single" w:sz="4" w:space="0" w:color="auto"/>
              <w:bottom w:val="single" w:sz="4" w:space="0" w:color="000000"/>
              <w:right w:val="single" w:sz="4" w:space="0" w:color="auto"/>
            </w:tcBorders>
            <w:shd w:val="clear" w:color="auto" w:fill="auto"/>
            <w:vAlign w:val="center"/>
            <w:hideMark/>
          </w:tcPr>
          <w:p w14:paraId="33A62519" w14:textId="77777777" w:rsidR="006F475A" w:rsidRPr="00E95E76" w:rsidRDefault="006F475A" w:rsidP="00F779DB">
            <w:pPr>
              <w:rPr>
                <w:rFonts w:ascii="Calibri" w:hAnsi="Calibri"/>
                <w:color w:val="000000"/>
              </w:rPr>
            </w:pPr>
            <w:r w:rsidRPr="00E95E76">
              <w:rPr>
                <w:rFonts w:ascii="Calibri" w:hAnsi="Calibri"/>
                <w:color w:val="000000"/>
              </w:rPr>
              <w:t>Consumer buying changes due to Pandemic, forcing buyers to examine alternative organisations online</w:t>
            </w:r>
          </w:p>
        </w:tc>
      </w:tr>
      <w:tr w:rsidR="006F475A" w:rsidRPr="00E95E76" w14:paraId="230C5EFB" w14:textId="77777777" w:rsidTr="00F779DB">
        <w:trPr>
          <w:trHeight w:val="3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35FC11E5" w14:textId="77777777" w:rsidR="006F475A" w:rsidRPr="00E95E76" w:rsidRDefault="006F475A" w:rsidP="00F779DB">
            <w:pPr>
              <w:rPr>
                <w:rFonts w:ascii="Calibri" w:hAnsi="Calibri"/>
                <w:color w:val="000000"/>
              </w:rPr>
            </w:pPr>
            <w:r w:rsidRPr="00E95E76">
              <w:rPr>
                <w:rFonts w:ascii="Calibri" w:hAnsi="Calibri"/>
                <w:color w:val="000000"/>
              </w:rPr>
              <w:t>Slow to develop against new competition</w:t>
            </w:r>
          </w:p>
        </w:tc>
        <w:tc>
          <w:tcPr>
            <w:tcW w:w="4360" w:type="dxa"/>
            <w:vMerge/>
            <w:tcBorders>
              <w:top w:val="nil"/>
              <w:left w:val="single" w:sz="4" w:space="0" w:color="auto"/>
              <w:bottom w:val="single" w:sz="4" w:space="0" w:color="000000"/>
              <w:right w:val="single" w:sz="4" w:space="0" w:color="auto"/>
            </w:tcBorders>
            <w:vAlign w:val="center"/>
            <w:hideMark/>
          </w:tcPr>
          <w:p w14:paraId="2247441A" w14:textId="77777777" w:rsidR="006F475A" w:rsidRPr="00E95E76" w:rsidRDefault="006F475A" w:rsidP="00F779DB">
            <w:pPr>
              <w:rPr>
                <w:rFonts w:ascii="Calibri" w:hAnsi="Calibri"/>
                <w:color w:val="000000"/>
              </w:rPr>
            </w:pPr>
          </w:p>
        </w:tc>
      </w:tr>
      <w:tr w:rsidR="006F475A" w:rsidRPr="00E95E76" w14:paraId="32DE9D14" w14:textId="77777777" w:rsidTr="00F779DB">
        <w:trPr>
          <w:trHeight w:val="600"/>
        </w:trPr>
        <w:tc>
          <w:tcPr>
            <w:tcW w:w="4360" w:type="dxa"/>
            <w:tcBorders>
              <w:top w:val="nil"/>
              <w:left w:val="single" w:sz="4" w:space="0" w:color="auto"/>
              <w:bottom w:val="single" w:sz="4" w:space="0" w:color="auto"/>
              <w:right w:val="single" w:sz="4" w:space="0" w:color="auto"/>
            </w:tcBorders>
            <w:shd w:val="clear" w:color="auto" w:fill="auto"/>
            <w:vAlign w:val="center"/>
            <w:hideMark/>
          </w:tcPr>
          <w:p w14:paraId="2CA48C3D" w14:textId="77777777" w:rsidR="006F475A" w:rsidRPr="00E95E76" w:rsidRDefault="006F475A" w:rsidP="00F779DB">
            <w:pPr>
              <w:rPr>
                <w:rFonts w:ascii="Calibri" w:hAnsi="Calibri"/>
                <w:color w:val="000000"/>
              </w:rPr>
            </w:pPr>
            <w:r w:rsidRPr="00E95E76">
              <w:rPr>
                <w:rFonts w:ascii="Calibri" w:hAnsi="Calibri"/>
                <w:color w:val="000000"/>
              </w:rPr>
              <w:t>poor relationship between sales team and factory management</w:t>
            </w:r>
          </w:p>
        </w:tc>
        <w:tc>
          <w:tcPr>
            <w:tcW w:w="4360" w:type="dxa"/>
            <w:tcBorders>
              <w:top w:val="nil"/>
              <w:left w:val="nil"/>
              <w:bottom w:val="single" w:sz="4" w:space="0" w:color="auto"/>
              <w:right w:val="single" w:sz="4" w:space="0" w:color="auto"/>
            </w:tcBorders>
            <w:shd w:val="clear" w:color="auto" w:fill="auto"/>
            <w:vAlign w:val="bottom"/>
            <w:hideMark/>
          </w:tcPr>
          <w:p w14:paraId="3FA4DDD2" w14:textId="77777777" w:rsidR="006F475A" w:rsidRPr="00E95E76" w:rsidRDefault="006F475A" w:rsidP="00F779DB">
            <w:pPr>
              <w:rPr>
                <w:rFonts w:ascii="Calibri" w:hAnsi="Calibri"/>
                <w:color w:val="000000"/>
              </w:rPr>
            </w:pPr>
            <w:r w:rsidRPr="00E95E76">
              <w:rPr>
                <w:rFonts w:ascii="Calibri" w:hAnsi="Calibri"/>
                <w:color w:val="000000"/>
              </w:rPr>
              <w:t xml:space="preserve">continuing isolation of the UK due to Brexit could threaten pricing structure </w:t>
            </w:r>
          </w:p>
        </w:tc>
      </w:tr>
      <w:tr w:rsidR="006F475A" w:rsidRPr="00E95E76" w14:paraId="7BAB3083" w14:textId="77777777" w:rsidTr="00F779DB">
        <w:trPr>
          <w:trHeight w:val="300"/>
        </w:trPr>
        <w:tc>
          <w:tcPr>
            <w:tcW w:w="4360" w:type="dxa"/>
            <w:tcBorders>
              <w:top w:val="nil"/>
              <w:left w:val="single" w:sz="4" w:space="0" w:color="auto"/>
              <w:bottom w:val="single" w:sz="4" w:space="0" w:color="auto"/>
              <w:right w:val="single" w:sz="4" w:space="0" w:color="auto"/>
            </w:tcBorders>
            <w:shd w:val="clear" w:color="auto" w:fill="auto"/>
            <w:vAlign w:val="bottom"/>
            <w:hideMark/>
          </w:tcPr>
          <w:p w14:paraId="213CCF4D" w14:textId="77777777" w:rsidR="006F475A" w:rsidRPr="00E95E76" w:rsidRDefault="006F475A" w:rsidP="00F779DB">
            <w:pPr>
              <w:rPr>
                <w:rFonts w:ascii="Calibri" w:hAnsi="Calibri"/>
                <w:color w:val="000000"/>
              </w:rPr>
            </w:pPr>
            <w:r w:rsidRPr="00E95E76">
              <w:rPr>
                <w:rFonts w:ascii="Calibri" w:hAnsi="Calibri"/>
                <w:color w:val="000000"/>
              </w:rPr>
              <w:t> </w:t>
            </w:r>
          </w:p>
        </w:tc>
        <w:tc>
          <w:tcPr>
            <w:tcW w:w="4360" w:type="dxa"/>
            <w:tcBorders>
              <w:top w:val="nil"/>
              <w:left w:val="nil"/>
              <w:bottom w:val="single" w:sz="4" w:space="0" w:color="auto"/>
              <w:right w:val="single" w:sz="4" w:space="0" w:color="auto"/>
            </w:tcBorders>
            <w:shd w:val="clear" w:color="auto" w:fill="auto"/>
            <w:vAlign w:val="bottom"/>
            <w:hideMark/>
          </w:tcPr>
          <w:p w14:paraId="34E977F1" w14:textId="77777777" w:rsidR="006F475A" w:rsidRPr="00E95E76" w:rsidRDefault="006F475A" w:rsidP="00F779DB">
            <w:pPr>
              <w:rPr>
                <w:rFonts w:ascii="Calibri" w:hAnsi="Calibri"/>
                <w:color w:val="000000"/>
              </w:rPr>
            </w:pPr>
            <w:r w:rsidRPr="00E95E76">
              <w:rPr>
                <w:rFonts w:ascii="Calibri" w:hAnsi="Calibri"/>
                <w:color w:val="000000"/>
              </w:rPr>
              <w:t> </w:t>
            </w:r>
          </w:p>
        </w:tc>
      </w:tr>
    </w:tbl>
    <w:p w14:paraId="0B970865" w14:textId="77777777" w:rsidR="006F475A" w:rsidRPr="00DA304F" w:rsidRDefault="006F475A" w:rsidP="0064717D">
      <w:pPr>
        <w:pStyle w:val="newstyle"/>
      </w:pPr>
    </w:p>
    <w:p w14:paraId="10CBA08B" w14:textId="6EDA9C95" w:rsidR="00F779DB" w:rsidRDefault="00F779DB" w:rsidP="009924D6"/>
    <w:p w14:paraId="7B6068D7" w14:textId="6F82BEE2" w:rsidR="00805BB4" w:rsidRDefault="007D3CD7" w:rsidP="007A6F0C">
      <w:pPr>
        <w:pStyle w:val="Heading2"/>
      </w:pPr>
      <w:bookmarkStart w:id="68" w:name="_Toc65523153"/>
      <w:r>
        <w:lastRenderedPageBreak/>
        <w:t>Appendix E</w:t>
      </w:r>
      <w:r w:rsidR="00F779DB" w:rsidRPr="00805BB4">
        <w:t xml:space="preserve"> – </w:t>
      </w:r>
      <w:r w:rsidR="007A6F0C" w:rsidRPr="00805BB4">
        <w:t xml:space="preserve">Balanced Scorecard </w:t>
      </w:r>
      <w:r w:rsidR="00932266">
        <w:t>Broadleaf</w:t>
      </w:r>
      <w:r w:rsidR="004A744A">
        <w:t xml:space="preserve"> </w:t>
      </w:r>
      <w:r w:rsidR="007F4849">
        <w:t xml:space="preserve"> </w:t>
      </w:r>
      <w:r w:rsidR="00DE0AA4" w:rsidRPr="00805BB4">
        <w:t xml:space="preserve"> P</w:t>
      </w:r>
      <w:r w:rsidR="00805BB4">
        <w:t>r</w:t>
      </w:r>
      <w:r w:rsidR="00DE0AA4" w:rsidRPr="00805BB4">
        <w:t>oducts</w:t>
      </w:r>
      <w:bookmarkEnd w:id="68"/>
    </w:p>
    <w:p w14:paraId="3C849225" w14:textId="595DB7C8" w:rsidR="007A6F0C" w:rsidRDefault="007A6F0C" w:rsidP="00805BB4">
      <w:r>
        <w:rPr>
          <w:noProof/>
        </w:rPr>
        <w:drawing>
          <wp:inline distT="0" distB="0" distL="0" distR="0" wp14:anchorId="76B67E98" wp14:editId="52237A04">
            <wp:extent cx="6858000" cy="4982210"/>
            <wp:effectExtent l="0" t="0" r="0" b="889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
                    <a:stretch>
                      <a:fillRect/>
                    </a:stretch>
                  </pic:blipFill>
                  <pic:spPr>
                    <a:xfrm>
                      <a:off x="0" y="0"/>
                      <a:ext cx="6858000" cy="4982210"/>
                    </a:xfrm>
                    <a:prstGeom prst="rect">
                      <a:avLst/>
                    </a:prstGeom>
                  </pic:spPr>
                </pic:pic>
              </a:graphicData>
            </a:graphic>
          </wp:inline>
        </w:drawing>
      </w:r>
      <w:r>
        <w:t xml:space="preserve"> </w:t>
      </w:r>
    </w:p>
    <w:p w14:paraId="7F963873" w14:textId="4C05B272" w:rsidR="007A6F0C" w:rsidRPr="007A6F0C" w:rsidRDefault="007A6F0C" w:rsidP="00805BB4">
      <w:pPr>
        <w:rPr>
          <w:sz w:val="18"/>
          <w:szCs w:val="18"/>
        </w:rPr>
      </w:pPr>
      <w:r w:rsidRPr="007A6F0C">
        <w:rPr>
          <w:sz w:val="18"/>
          <w:szCs w:val="18"/>
        </w:rPr>
        <w:t>Adapted from the Balanced Scorecard, Robert S. Kaplan &amp; Dave P. Norton.  Harvard Business School Press. 1996</w:t>
      </w:r>
    </w:p>
    <w:p w14:paraId="6808B935" w14:textId="681CFB81" w:rsidR="007A6F0C" w:rsidRDefault="007A6F0C" w:rsidP="00805BB4"/>
    <w:p w14:paraId="3AE97681" w14:textId="29740942" w:rsidR="00DE0AA4" w:rsidRDefault="00DE0AA4" w:rsidP="00DE0AA4"/>
    <w:p w14:paraId="6393ED02" w14:textId="3CF8633B" w:rsidR="00DE0AA4" w:rsidRDefault="00DE0AA4" w:rsidP="00DE0AA4"/>
    <w:p w14:paraId="2003B1CA" w14:textId="48C866AD" w:rsidR="00DE0AA4" w:rsidRDefault="00DE0AA4" w:rsidP="00DE0AA4"/>
    <w:p w14:paraId="4B17E1F3" w14:textId="6E43FEB7" w:rsidR="00DE0AA4" w:rsidRDefault="00DE0AA4" w:rsidP="00DE0AA4"/>
    <w:p w14:paraId="418FB1B5" w14:textId="40A15714" w:rsidR="00DE0AA4" w:rsidRDefault="00DE0AA4" w:rsidP="00DE0AA4"/>
    <w:p w14:paraId="08966A71" w14:textId="0D7E322B" w:rsidR="00DE0AA4" w:rsidRDefault="00DE0AA4" w:rsidP="00DE0AA4"/>
    <w:p w14:paraId="3D57492E" w14:textId="589F2DF8" w:rsidR="00DE0AA4" w:rsidRDefault="00DE0AA4" w:rsidP="00DE0AA4"/>
    <w:p w14:paraId="6DB36F23" w14:textId="17BB8F13" w:rsidR="00DE0AA4" w:rsidRDefault="00DE0AA4" w:rsidP="00DE0AA4"/>
    <w:p w14:paraId="116C7B09" w14:textId="09B8C56A" w:rsidR="00DE0AA4" w:rsidRDefault="00DE0AA4" w:rsidP="00DE0AA4"/>
    <w:p w14:paraId="107A2F61" w14:textId="3A7854BC" w:rsidR="00DE0AA4" w:rsidRDefault="00DE0AA4" w:rsidP="00DE0AA4"/>
    <w:p w14:paraId="3557887D" w14:textId="77777777" w:rsidR="00DE0AA4" w:rsidRPr="00DE0AA4" w:rsidRDefault="00DE0AA4" w:rsidP="00DE0AA4"/>
    <w:p w14:paraId="6AF83523" w14:textId="77777777" w:rsidR="002A4C46" w:rsidRDefault="002A4C46">
      <w:pPr>
        <w:spacing w:after="160" w:line="259" w:lineRule="auto"/>
        <w:rPr>
          <w:rFonts w:eastAsiaTheme="majorEastAsia" w:cstheme="majorBidi"/>
          <w:b/>
          <w:szCs w:val="26"/>
        </w:rPr>
      </w:pPr>
      <w:r>
        <w:br w:type="page"/>
      </w:r>
    </w:p>
    <w:p w14:paraId="48BE8FC1" w14:textId="590D36B2" w:rsidR="00CE7CDB" w:rsidRPr="00805BB4" w:rsidRDefault="007D3CD7" w:rsidP="00805BB4">
      <w:pPr>
        <w:pStyle w:val="Heading2"/>
      </w:pPr>
      <w:bookmarkStart w:id="69" w:name="_Toc65523154"/>
      <w:r>
        <w:lastRenderedPageBreak/>
        <w:t>Appendix F</w:t>
      </w:r>
      <w:r w:rsidR="007A6F0C" w:rsidRPr="00805BB4">
        <w:t xml:space="preserve"> - </w:t>
      </w:r>
      <w:r w:rsidR="00932266">
        <w:t>Broadleaf</w:t>
      </w:r>
      <w:r w:rsidR="004A744A">
        <w:t xml:space="preserve"> </w:t>
      </w:r>
      <w:r w:rsidR="007F4849">
        <w:t xml:space="preserve"> </w:t>
      </w:r>
      <w:r w:rsidR="00F779DB" w:rsidRPr="00805BB4">
        <w:t xml:space="preserve"> Products showroom, Visit code of conduct (Pandemic)</w:t>
      </w:r>
      <w:bookmarkEnd w:id="69"/>
      <w:r w:rsidR="00CE7CDB" w:rsidRPr="00805BB4">
        <w:t xml:space="preserve"> </w:t>
      </w:r>
    </w:p>
    <w:p w14:paraId="2DEF363B" w14:textId="77777777" w:rsidR="00CE7CDB" w:rsidRPr="00DA304F" w:rsidRDefault="00CE7CDB" w:rsidP="0064717D">
      <w:pPr>
        <w:pStyle w:val="newstyle"/>
      </w:pPr>
    </w:p>
    <w:p w14:paraId="4D004FF2" w14:textId="2422F6A0" w:rsidR="00CE7CDB" w:rsidRPr="00DA304F" w:rsidRDefault="00F779DB" w:rsidP="0064717D">
      <w:pPr>
        <w:pStyle w:val="newstyle"/>
      </w:pPr>
      <w:r>
        <w:rPr>
          <w:noProof/>
        </w:rPr>
        <w:drawing>
          <wp:inline distT="0" distB="0" distL="0" distR="0" wp14:anchorId="6C5C0E4C" wp14:editId="229D5FF7">
            <wp:extent cx="6645910" cy="3161030"/>
            <wp:effectExtent l="38100" t="38100" r="40640" b="3937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6"/>
                    <a:stretch>
                      <a:fillRect/>
                    </a:stretch>
                  </pic:blipFill>
                  <pic:spPr>
                    <a:xfrm>
                      <a:off x="0" y="0"/>
                      <a:ext cx="6645910" cy="3161030"/>
                    </a:xfrm>
                    <a:prstGeom prst="rect">
                      <a:avLst/>
                    </a:prstGeom>
                    <a:ln w="28575">
                      <a:solidFill>
                        <a:schemeClr val="tx2">
                          <a:lumMod val="40000"/>
                          <a:lumOff val="60000"/>
                          <a:alpha val="99000"/>
                        </a:schemeClr>
                      </a:solidFill>
                    </a:ln>
                    <a:effectLst/>
                  </pic:spPr>
                </pic:pic>
              </a:graphicData>
            </a:graphic>
          </wp:inline>
        </w:drawing>
      </w:r>
    </w:p>
    <w:p w14:paraId="31594526" w14:textId="517E49CB" w:rsidR="00CE7CDB" w:rsidRPr="00DA304F" w:rsidRDefault="00CE7CDB" w:rsidP="0064717D">
      <w:pPr>
        <w:pStyle w:val="newstyle"/>
      </w:pPr>
    </w:p>
    <w:p w14:paraId="347CF2C0" w14:textId="77777777" w:rsidR="00F02BE7" w:rsidRDefault="00F02BE7">
      <w:pPr>
        <w:spacing w:after="160" w:line="259" w:lineRule="auto"/>
        <w:rPr>
          <w:rFonts w:eastAsiaTheme="majorEastAsia" w:cstheme="majorBidi"/>
          <w:b/>
          <w:szCs w:val="26"/>
        </w:rPr>
      </w:pPr>
      <w:r>
        <w:br w:type="page"/>
      </w:r>
    </w:p>
    <w:p w14:paraId="3C55F6C5" w14:textId="26CA2868" w:rsidR="00CF69FA" w:rsidRDefault="007D3CD7" w:rsidP="00CF69FA">
      <w:pPr>
        <w:pStyle w:val="Heading2"/>
      </w:pPr>
      <w:bookmarkStart w:id="70" w:name="_Toc65523155"/>
      <w:r>
        <w:lastRenderedPageBreak/>
        <w:t>Appendix G</w:t>
      </w:r>
      <w:r w:rsidR="00CF69FA" w:rsidRPr="00805BB4">
        <w:t xml:space="preserve"> – Stakeholder analysis </w:t>
      </w:r>
      <w:r w:rsidR="002A4C46">
        <w:t>Broadleaf Products</w:t>
      </w:r>
      <w:r w:rsidR="00CF69FA" w:rsidRPr="00805BB4">
        <w:t>.</w:t>
      </w:r>
      <w:bookmarkEnd w:id="70"/>
    </w:p>
    <w:p w14:paraId="6C5D6CC6" w14:textId="5722D77F" w:rsidR="00635103" w:rsidRDefault="00635103" w:rsidP="00635103"/>
    <w:tbl>
      <w:tblPr>
        <w:tblW w:w="0" w:type="auto"/>
        <w:tblLayout w:type="fixed"/>
        <w:tblLook w:val="04A0" w:firstRow="1" w:lastRow="0" w:firstColumn="1" w:lastColumn="0" w:noHBand="0" w:noVBand="1"/>
      </w:tblPr>
      <w:tblGrid>
        <w:gridCol w:w="2122"/>
        <w:gridCol w:w="1134"/>
        <w:gridCol w:w="992"/>
        <w:gridCol w:w="1134"/>
        <w:gridCol w:w="2126"/>
        <w:gridCol w:w="1978"/>
        <w:gridCol w:w="1304"/>
      </w:tblGrid>
      <w:tr w:rsidR="00635103" w:rsidRPr="008B329B" w14:paraId="4D553124" w14:textId="77777777" w:rsidTr="008E77BC">
        <w:trPr>
          <w:trHeight w:val="300"/>
        </w:trPr>
        <w:tc>
          <w:tcPr>
            <w:tcW w:w="10790" w:type="dxa"/>
            <w:gridSpan w:val="7"/>
            <w:tcBorders>
              <w:top w:val="single" w:sz="4" w:space="0" w:color="auto"/>
              <w:left w:val="single" w:sz="4" w:space="0" w:color="auto"/>
              <w:bottom w:val="single" w:sz="4" w:space="0" w:color="auto"/>
              <w:right w:val="single" w:sz="4" w:space="0" w:color="auto"/>
            </w:tcBorders>
            <w:shd w:val="clear" w:color="000000" w:fill="D0CECE"/>
            <w:noWrap/>
            <w:vAlign w:val="bottom"/>
            <w:hideMark/>
          </w:tcPr>
          <w:p w14:paraId="3FEEF5B7" w14:textId="3B050C85" w:rsidR="00635103" w:rsidRPr="008B329B" w:rsidRDefault="00635103" w:rsidP="008E77BC">
            <w:r w:rsidRPr="008B329B">
              <w:t xml:space="preserve">Stakeholder Analysis - </w:t>
            </w:r>
            <w:r w:rsidR="00932266">
              <w:t>Broadleaf</w:t>
            </w:r>
            <w:r w:rsidR="004A744A">
              <w:t xml:space="preserve"> </w:t>
            </w:r>
            <w:r w:rsidRPr="008B329B">
              <w:t xml:space="preserve"> Products</w:t>
            </w:r>
          </w:p>
        </w:tc>
      </w:tr>
      <w:tr w:rsidR="00635103" w:rsidRPr="008B329B" w14:paraId="12F21AD7" w14:textId="77777777" w:rsidTr="008E77BC">
        <w:trPr>
          <w:trHeight w:val="165"/>
        </w:trPr>
        <w:tc>
          <w:tcPr>
            <w:tcW w:w="2122" w:type="dxa"/>
            <w:tcBorders>
              <w:top w:val="nil"/>
              <w:left w:val="single" w:sz="4" w:space="0" w:color="auto"/>
              <w:bottom w:val="single" w:sz="4" w:space="0" w:color="auto"/>
              <w:right w:val="single" w:sz="4" w:space="0" w:color="auto"/>
            </w:tcBorders>
            <w:shd w:val="clear" w:color="auto" w:fill="auto"/>
            <w:noWrap/>
            <w:vAlign w:val="bottom"/>
            <w:hideMark/>
          </w:tcPr>
          <w:p w14:paraId="584B0CBD" w14:textId="77777777" w:rsidR="00635103" w:rsidRPr="008B329B" w:rsidRDefault="00635103" w:rsidP="008E77BC">
            <w:r w:rsidRPr="008B329B">
              <w:t> </w:t>
            </w:r>
          </w:p>
        </w:tc>
        <w:tc>
          <w:tcPr>
            <w:tcW w:w="1134" w:type="dxa"/>
            <w:tcBorders>
              <w:top w:val="nil"/>
              <w:left w:val="nil"/>
              <w:bottom w:val="single" w:sz="4" w:space="0" w:color="auto"/>
              <w:right w:val="single" w:sz="4" w:space="0" w:color="auto"/>
            </w:tcBorders>
            <w:shd w:val="clear" w:color="auto" w:fill="auto"/>
            <w:noWrap/>
            <w:vAlign w:val="bottom"/>
            <w:hideMark/>
          </w:tcPr>
          <w:p w14:paraId="5234A69F" w14:textId="77777777" w:rsidR="00635103" w:rsidRPr="008B329B" w:rsidRDefault="00635103" w:rsidP="008E77BC">
            <w:r w:rsidRPr="008B329B">
              <w:t> </w:t>
            </w:r>
          </w:p>
        </w:tc>
        <w:tc>
          <w:tcPr>
            <w:tcW w:w="992" w:type="dxa"/>
            <w:tcBorders>
              <w:top w:val="nil"/>
              <w:left w:val="nil"/>
              <w:bottom w:val="single" w:sz="4" w:space="0" w:color="auto"/>
              <w:right w:val="single" w:sz="4" w:space="0" w:color="auto"/>
            </w:tcBorders>
            <w:shd w:val="clear" w:color="auto" w:fill="auto"/>
            <w:noWrap/>
            <w:vAlign w:val="bottom"/>
            <w:hideMark/>
          </w:tcPr>
          <w:p w14:paraId="48E8F42F" w14:textId="77777777" w:rsidR="00635103" w:rsidRPr="008B329B" w:rsidRDefault="00635103" w:rsidP="008E77BC">
            <w:r w:rsidRPr="008B329B">
              <w:t> </w:t>
            </w:r>
          </w:p>
        </w:tc>
        <w:tc>
          <w:tcPr>
            <w:tcW w:w="1134" w:type="dxa"/>
            <w:tcBorders>
              <w:top w:val="nil"/>
              <w:left w:val="nil"/>
              <w:bottom w:val="single" w:sz="4" w:space="0" w:color="auto"/>
              <w:right w:val="single" w:sz="4" w:space="0" w:color="auto"/>
            </w:tcBorders>
            <w:shd w:val="clear" w:color="auto" w:fill="auto"/>
            <w:noWrap/>
            <w:vAlign w:val="bottom"/>
            <w:hideMark/>
          </w:tcPr>
          <w:p w14:paraId="2BEC816C" w14:textId="77777777" w:rsidR="00635103" w:rsidRPr="008B329B" w:rsidRDefault="00635103" w:rsidP="008E77BC">
            <w:r w:rsidRPr="008B329B">
              <w:t> </w:t>
            </w:r>
          </w:p>
        </w:tc>
        <w:tc>
          <w:tcPr>
            <w:tcW w:w="2126" w:type="dxa"/>
            <w:tcBorders>
              <w:top w:val="nil"/>
              <w:left w:val="nil"/>
              <w:bottom w:val="single" w:sz="4" w:space="0" w:color="auto"/>
              <w:right w:val="single" w:sz="4" w:space="0" w:color="auto"/>
            </w:tcBorders>
            <w:shd w:val="clear" w:color="auto" w:fill="auto"/>
            <w:noWrap/>
            <w:vAlign w:val="bottom"/>
            <w:hideMark/>
          </w:tcPr>
          <w:p w14:paraId="2B2DD79D" w14:textId="77777777" w:rsidR="00635103" w:rsidRPr="008B329B" w:rsidRDefault="00635103" w:rsidP="008E77BC">
            <w:r w:rsidRPr="008B329B">
              <w:t> </w:t>
            </w:r>
          </w:p>
        </w:tc>
        <w:tc>
          <w:tcPr>
            <w:tcW w:w="1978" w:type="dxa"/>
            <w:tcBorders>
              <w:top w:val="nil"/>
              <w:left w:val="nil"/>
              <w:bottom w:val="single" w:sz="4" w:space="0" w:color="auto"/>
              <w:right w:val="single" w:sz="4" w:space="0" w:color="auto"/>
            </w:tcBorders>
            <w:shd w:val="clear" w:color="auto" w:fill="auto"/>
            <w:noWrap/>
            <w:vAlign w:val="bottom"/>
            <w:hideMark/>
          </w:tcPr>
          <w:p w14:paraId="18B57189"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03D163E6" w14:textId="77777777" w:rsidR="00635103" w:rsidRPr="008B329B" w:rsidRDefault="00635103" w:rsidP="008E77BC">
            <w:r w:rsidRPr="008B329B">
              <w:t> </w:t>
            </w:r>
          </w:p>
        </w:tc>
      </w:tr>
      <w:tr w:rsidR="00635103" w:rsidRPr="008B329B" w14:paraId="2AA177A7" w14:textId="77777777" w:rsidTr="008E77BC">
        <w:trPr>
          <w:trHeight w:val="300"/>
        </w:trPr>
        <w:tc>
          <w:tcPr>
            <w:tcW w:w="10790" w:type="dxa"/>
            <w:gridSpan w:val="7"/>
            <w:tcBorders>
              <w:top w:val="single" w:sz="4" w:space="0" w:color="auto"/>
              <w:left w:val="single" w:sz="4" w:space="0" w:color="auto"/>
              <w:bottom w:val="single" w:sz="4" w:space="0" w:color="auto"/>
              <w:right w:val="single" w:sz="4" w:space="0" w:color="auto"/>
            </w:tcBorders>
            <w:shd w:val="clear" w:color="000000" w:fill="D0CECE"/>
            <w:noWrap/>
            <w:vAlign w:val="bottom"/>
            <w:hideMark/>
          </w:tcPr>
          <w:p w14:paraId="6CFC6AFE" w14:textId="58A90243" w:rsidR="00635103" w:rsidRPr="008B329B" w:rsidRDefault="00635103" w:rsidP="008E77BC">
            <w:r w:rsidRPr="008B329B">
              <w:t xml:space="preserve">Project - Sustained growth of </w:t>
            </w:r>
            <w:r w:rsidR="00932266">
              <w:t>Broadleaf</w:t>
            </w:r>
            <w:r w:rsidR="004A744A">
              <w:t xml:space="preserve"> </w:t>
            </w:r>
            <w:r w:rsidR="00F9741B" w:rsidRPr="008B329B">
              <w:t xml:space="preserve"> through</w:t>
            </w:r>
            <w:r w:rsidRPr="008B329B">
              <w:t xml:space="preserve"> post Brexit and Post Pandemic</w:t>
            </w:r>
          </w:p>
        </w:tc>
      </w:tr>
      <w:tr w:rsidR="00635103" w:rsidRPr="008B329B" w14:paraId="7CCF2473" w14:textId="77777777" w:rsidTr="008E77BC">
        <w:trPr>
          <w:trHeight w:val="551"/>
        </w:trPr>
        <w:tc>
          <w:tcPr>
            <w:tcW w:w="4248" w:type="dxa"/>
            <w:gridSpan w:val="3"/>
            <w:tcBorders>
              <w:top w:val="nil"/>
              <w:left w:val="single" w:sz="4" w:space="0" w:color="auto"/>
              <w:bottom w:val="single" w:sz="4" w:space="0" w:color="auto"/>
              <w:right w:val="single" w:sz="4" w:space="0" w:color="auto"/>
            </w:tcBorders>
            <w:shd w:val="clear" w:color="auto" w:fill="auto"/>
            <w:noWrap/>
            <w:vAlign w:val="bottom"/>
            <w:hideMark/>
          </w:tcPr>
          <w:p w14:paraId="0F78125E" w14:textId="77777777" w:rsidR="00635103" w:rsidRPr="008B329B" w:rsidRDefault="00635103" w:rsidP="008E77BC">
            <w:r w:rsidRPr="008B329B">
              <w:t xml:space="preserve">Levels indicate </w:t>
            </w:r>
            <w:r>
              <w:t xml:space="preserve">      </w:t>
            </w:r>
            <w:r w:rsidRPr="008B329B">
              <w:t>low = 1, Highest = 5</w:t>
            </w:r>
          </w:p>
          <w:p w14:paraId="0C656BAE" w14:textId="77777777" w:rsidR="00635103" w:rsidRPr="008B329B" w:rsidRDefault="00635103" w:rsidP="008E77BC">
            <w:r w:rsidRPr="008B329B">
              <w:t> </w:t>
            </w:r>
          </w:p>
          <w:p w14:paraId="29E0A949" w14:textId="77777777" w:rsidR="00635103" w:rsidRPr="008B329B" w:rsidRDefault="00635103" w:rsidP="008E77BC">
            <w:r w:rsidRPr="008B329B">
              <w:t> </w:t>
            </w:r>
          </w:p>
        </w:tc>
        <w:tc>
          <w:tcPr>
            <w:tcW w:w="1134" w:type="dxa"/>
            <w:tcBorders>
              <w:top w:val="nil"/>
              <w:left w:val="nil"/>
              <w:bottom w:val="single" w:sz="4" w:space="0" w:color="auto"/>
              <w:right w:val="single" w:sz="4" w:space="0" w:color="auto"/>
            </w:tcBorders>
            <w:shd w:val="clear" w:color="auto" w:fill="auto"/>
            <w:noWrap/>
            <w:vAlign w:val="bottom"/>
            <w:hideMark/>
          </w:tcPr>
          <w:p w14:paraId="2ACB1C67" w14:textId="77777777" w:rsidR="00635103" w:rsidRPr="008B329B" w:rsidRDefault="00635103" w:rsidP="008E77BC">
            <w:r w:rsidRPr="008B329B">
              <w:t> </w:t>
            </w:r>
          </w:p>
        </w:tc>
        <w:tc>
          <w:tcPr>
            <w:tcW w:w="2126" w:type="dxa"/>
            <w:tcBorders>
              <w:top w:val="nil"/>
              <w:left w:val="nil"/>
              <w:bottom w:val="single" w:sz="4" w:space="0" w:color="auto"/>
              <w:right w:val="single" w:sz="4" w:space="0" w:color="auto"/>
            </w:tcBorders>
            <w:shd w:val="clear" w:color="auto" w:fill="auto"/>
            <w:noWrap/>
            <w:vAlign w:val="bottom"/>
            <w:hideMark/>
          </w:tcPr>
          <w:p w14:paraId="4D0D6ED0" w14:textId="77777777" w:rsidR="00635103" w:rsidRPr="008B329B" w:rsidRDefault="00635103" w:rsidP="008E77BC">
            <w:r w:rsidRPr="008B329B">
              <w:t> </w:t>
            </w:r>
          </w:p>
        </w:tc>
        <w:tc>
          <w:tcPr>
            <w:tcW w:w="1978" w:type="dxa"/>
            <w:tcBorders>
              <w:top w:val="nil"/>
              <w:left w:val="nil"/>
              <w:bottom w:val="single" w:sz="4" w:space="0" w:color="auto"/>
              <w:right w:val="single" w:sz="4" w:space="0" w:color="auto"/>
            </w:tcBorders>
            <w:shd w:val="clear" w:color="auto" w:fill="auto"/>
            <w:noWrap/>
            <w:vAlign w:val="bottom"/>
            <w:hideMark/>
          </w:tcPr>
          <w:p w14:paraId="176101C6"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7F8DC518" w14:textId="77777777" w:rsidR="00635103" w:rsidRPr="008B329B" w:rsidRDefault="00635103" w:rsidP="008E77BC">
            <w:r w:rsidRPr="008B329B">
              <w:t> </w:t>
            </w:r>
          </w:p>
        </w:tc>
      </w:tr>
      <w:tr w:rsidR="00635103" w:rsidRPr="008B329B" w14:paraId="7D75D49A" w14:textId="77777777" w:rsidTr="008E77BC">
        <w:trPr>
          <w:trHeight w:val="585"/>
        </w:trPr>
        <w:tc>
          <w:tcPr>
            <w:tcW w:w="2122" w:type="dxa"/>
            <w:tcBorders>
              <w:top w:val="nil"/>
              <w:left w:val="single" w:sz="4" w:space="0" w:color="auto"/>
              <w:bottom w:val="single" w:sz="4" w:space="0" w:color="auto"/>
              <w:right w:val="single" w:sz="4" w:space="0" w:color="auto"/>
            </w:tcBorders>
            <w:shd w:val="clear" w:color="000000" w:fill="D0CECE"/>
            <w:vAlign w:val="center"/>
            <w:hideMark/>
          </w:tcPr>
          <w:p w14:paraId="31B63E00" w14:textId="77777777" w:rsidR="00635103" w:rsidRPr="008B329B" w:rsidRDefault="00635103" w:rsidP="008E77BC">
            <w:r w:rsidRPr="008B329B">
              <w:t>Stakeholder</w:t>
            </w:r>
          </w:p>
        </w:tc>
        <w:tc>
          <w:tcPr>
            <w:tcW w:w="1134" w:type="dxa"/>
            <w:tcBorders>
              <w:top w:val="nil"/>
              <w:left w:val="nil"/>
              <w:bottom w:val="single" w:sz="4" w:space="0" w:color="auto"/>
              <w:right w:val="single" w:sz="4" w:space="0" w:color="auto"/>
            </w:tcBorders>
            <w:shd w:val="clear" w:color="000000" w:fill="D0CECE"/>
            <w:vAlign w:val="center"/>
            <w:hideMark/>
          </w:tcPr>
          <w:p w14:paraId="377540F8" w14:textId="77777777" w:rsidR="00635103" w:rsidRPr="008B329B" w:rsidRDefault="00635103" w:rsidP="008E77BC">
            <w:r w:rsidRPr="008B329B">
              <w:t>Int/Ext</w:t>
            </w:r>
          </w:p>
        </w:tc>
        <w:tc>
          <w:tcPr>
            <w:tcW w:w="992" w:type="dxa"/>
            <w:tcBorders>
              <w:top w:val="nil"/>
              <w:left w:val="nil"/>
              <w:bottom w:val="single" w:sz="4" w:space="0" w:color="auto"/>
              <w:right w:val="single" w:sz="4" w:space="0" w:color="auto"/>
            </w:tcBorders>
            <w:shd w:val="clear" w:color="000000" w:fill="D0CECE"/>
            <w:vAlign w:val="center"/>
            <w:hideMark/>
          </w:tcPr>
          <w:p w14:paraId="284A4210" w14:textId="77777777" w:rsidR="00635103" w:rsidRPr="008B329B" w:rsidRDefault="00635103" w:rsidP="008E77BC">
            <w:pPr>
              <w:rPr>
                <w:sz w:val="20"/>
                <w:szCs w:val="20"/>
              </w:rPr>
            </w:pPr>
            <w:r w:rsidRPr="008B329B">
              <w:rPr>
                <w:sz w:val="20"/>
                <w:szCs w:val="20"/>
              </w:rPr>
              <w:t>Knowledge level</w:t>
            </w:r>
          </w:p>
        </w:tc>
        <w:tc>
          <w:tcPr>
            <w:tcW w:w="1134" w:type="dxa"/>
            <w:tcBorders>
              <w:top w:val="nil"/>
              <w:left w:val="nil"/>
              <w:bottom w:val="single" w:sz="4" w:space="0" w:color="auto"/>
              <w:right w:val="single" w:sz="4" w:space="0" w:color="auto"/>
            </w:tcBorders>
            <w:shd w:val="clear" w:color="000000" w:fill="D0CECE"/>
            <w:vAlign w:val="center"/>
            <w:hideMark/>
          </w:tcPr>
          <w:p w14:paraId="43D51CBB" w14:textId="77777777" w:rsidR="00635103" w:rsidRPr="008B329B" w:rsidRDefault="00635103" w:rsidP="008E77BC">
            <w:r w:rsidRPr="008B329B">
              <w:t>Support level 1- 5</w:t>
            </w:r>
          </w:p>
        </w:tc>
        <w:tc>
          <w:tcPr>
            <w:tcW w:w="2126" w:type="dxa"/>
            <w:tcBorders>
              <w:top w:val="nil"/>
              <w:left w:val="nil"/>
              <w:bottom w:val="single" w:sz="4" w:space="0" w:color="auto"/>
              <w:right w:val="single" w:sz="4" w:space="0" w:color="auto"/>
            </w:tcBorders>
            <w:shd w:val="clear" w:color="000000" w:fill="D0CECE"/>
            <w:vAlign w:val="center"/>
            <w:hideMark/>
          </w:tcPr>
          <w:p w14:paraId="61BBFF42" w14:textId="77777777" w:rsidR="00635103" w:rsidRPr="008B329B" w:rsidRDefault="00635103" w:rsidP="008E77BC">
            <w:r w:rsidRPr="008B329B">
              <w:t>Potential benefit</w:t>
            </w:r>
          </w:p>
        </w:tc>
        <w:tc>
          <w:tcPr>
            <w:tcW w:w="1978" w:type="dxa"/>
            <w:tcBorders>
              <w:top w:val="nil"/>
              <w:left w:val="nil"/>
              <w:bottom w:val="single" w:sz="4" w:space="0" w:color="auto"/>
              <w:right w:val="single" w:sz="4" w:space="0" w:color="auto"/>
            </w:tcBorders>
            <w:shd w:val="clear" w:color="000000" w:fill="D0CECE"/>
            <w:vAlign w:val="center"/>
            <w:hideMark/>
          </w:tcPr>
          <w:p w14:paraId="043C7234" w14:textId="77777777" w:rsidR="00635103" w:rsidRPr="008B329B" w:rsidRDefault="00635103" w:rsidP="008E77BC">
            <w:r w:rsidRPr="008B329B">
              <w:t>Strategy for engagement</w:t>
            </w:r>
          </w:p>
        </w:tc>
        <w:tc>
          <w:tcPr>
            <w:tcW w:w="1304" w:type="dxa"/>
            <w:tcBorders>
              <w:top w:val="nil"/>
              <w:left w:val="nil"/>
              <w:bottom w:val="single" w:sz="4" w:space="0" w:color="auto"/>
              <w:right w:val="single" w:sz="4" w:space="0" w:color="auto"/>
            </w:tcBorders>
            <w:shd w:val="clear" w:color="000000" w:fill="D0CECE"/>
            <w:vAlign w:val="center"/>
            <w:hideMark/>
          </w:tcPr>
          <w:p w14:paraId="1DF5E599" w14:textId="77777777" w:rsidR="00635103" w:rsidRPr="008B329B" w:rsidRDefault="00635103" w:rsidP="008E77BC">
            <w:r w:rsidRPr="008B329B">
              <w:t>Importance 1-5</w:t>
            </w:r>
          </w:p>
        </w:tc>
      </w:tr>
      <w:tr w:rsidR="00635103" w:rsidRPr="008B329B" w14:paraId="602FBBB8"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2C6A16BA" w14:textId="30028DCA" w:rsidR="00635103" w:rsidRPr="008B329B" w:rsidRDefault="008E6E4C" w:rsidP="008E77BC">
            <w:r>
              <w:t>Shareholders</w:t>
            </w:r>
          </w:p>
        </w:tc>
        <w:tc>
          <w:tcPr>
            <w:tcW w:w="1134" w:type="dxa"/>
            <w:tcBorders>
              <w:top w:val="nil"/>
              <w:left w:val="nil"/>
              <w:bottom w:val="single" w:sz="4" w:space="0" w:color="auto"/>
              <w:right w:val="single" w:sz="4" w:space="0" w:color="auto"/>
            </w:tcBorders>
            <w:shd w:val="clear" w:color="auto" w:fill="auto"/>
            <w:noWrap/>
            <w:vAlign w:val="center"/>
            <w:hideMark/>
          </w:tcPr>
          <w:p w14:paraId="7CF69DEE" w14:textId="77777777" w:rsidR="00635103" w:rsidRPr="008B329B" w:rsidRDefault="00635103" w:rsidP="008E77BC">
            <w:r w:rsidRPr="008B329B">
              <w:t>Int</w:t>
            </w:r>
          </w:p>
        </w:tc>
        <w:tc>
          <w:tcPr>
            <w:tcW w:w="992" w:type="dxa"/>
            <w:tcBorders>
              <w:top w:val="nil"/>
              <w:left w:val="nil"/>
              <w:bottom w:val="single" w:sz="4" w:space="0" w:color="auto"/>
              <w:right w:val="single" w:sz="4" w:space="0" w:color="auto"/>
            </w:tcBorders>
            <w:shd w:val="clear" w:color="auto" w:fill="auto"/>
            <w:noWrap/>
            <w:vAlign w:val="center"/>
            <w:hideMark/>
          </w:tcPr>
          <w:p w14:paraId="1C15B4CA" w14:textId="77777777" w:rsidR="00635103" w:rsidRPr="008B329B" w:rsidRDefault="00635103" w:rsidP="008E77BC">
            <w:r w:rsidRPr="008B329B">
              <w:t>Hi</w:t>
            </w:r>
          </w:p>
        </w:tc>
        <w:tc>
          <w:tcPr>
            <w:tcW w:w="1134" w:type="dxa"/>
            <w:tcBorders>
              <w:top w:val="nil"/>
              <w:left w:val="nil"/>
              <w:bottom w:val="single" w:sz="4" w:space="0" w:color="auto"/>
              <w:right w:val="single" w:sz="4" w:space="0" w:color="auto"/>
            </w:tcBorders>
            <w:shd w:val="clear" w:color="auto" w:fill="auto"/>
            <w:noWrap/>
            <w:vAlign w:val="center"/>
            <w:hideMark/>
          </w:tcPr>
          <w:p w14:paraId="07C570A5" w14:textId="77777777" w:rsidR="00635103" w:rsidRPr="008B329B" w:rsidRDefault="00635103" w:rsidP="008E77BC">
            <w:r w:rsidRPr="008B329B">
              <w:t>5</w:t>
            </w:r>
          </w:p>
        </w:tc>
        <w:tc>
          <w:tcPr>
            <w:tcW w:w="2126" w:type="dxa"/>
            <w:tcBorders>
              <w:top w:val="nil"/>
              <w:left w:val="nil"/>
              <w:bottom w:val="single" w:sz="4" w:space="0" w:color="auto"/>
              <w:right w:val="single" w:sz="4" w:space="0" w:color="auto"/>
            </w:tcBorders>
            <w:shd w:val="clear" w:color="auto" w:fill="auto"/>
            <w:vAlign w:val="center"/>
            <w:hideMark/>
          </w:tcPr>
          <w:p w14:paraId="3C7F1374" w14:textId="34A6EFFE" w:rsidR="00635103" w:rsidRPr="008B329B" w:rsidRDefault="00635103" w:rsidP="008E77BC">
            <w:pPr>
              <w:rPr>
                <w:sz w:val="16"/>
                <w:szCs w:val="16"/>
              </w:rPr>
            </w:pPr>
            <w:r w:rsidRPr="008B329B">
              <w:rPr>
                <w:sz w:val="16"/>
                <w:szCs w:val="16"/>
              </w:rPr>
              <w:t xml:space="preserve">Greater profit, stronger foothold in </w:t>
            </w:r>
            <w:r w:rsidR="002A4C46" w:rsidRPr="008B329B">
              <w:rPr>
                <w:sz w:val="16"/>
                <w:szCs w:val="16"/>
              </w:rPr>
              <w:t>marketplace</w:t>
            </w:r>
          </w:p>
        </w:tc>
        <w:tc>
          <w:tcPr>
            <w:tcW w:w="1978" w:type="dxa"/>
            <w:tcBorders>
              <w:top w:val="nil"/>
              <w:left w:val="nil"/>
              <w:bottom w:val="single" w:sz="4" w:space="0" w:color="auto"/>
              <w:right w:val="single" w:sz="4" w:space="0" w:color="auto"/>
            </w:tcBorders>
            <w:shd w:val="clear" w:color="auto" w:fill="auto"/>
            <w:noWrap/>
            <w:vAlign w:val="center"/>
            <w:hideMark/>
          </w:tcPr>
          <w:p w14:paraId="721A14BE"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6D9AA16D" w14:textId="77777777" w:rsidR="00635103" w:rsidRPr="008B329B" w:rsidRDefault="00635103" w:rsidP="008E77BC">
            <w:r w:rsidRPr="008B329B">
              <w:t>5</w:t>
            </w:r>
          </w:p>
        </w:tc>
      </w:tr>
      <w:tr w:rsidR="00635103" w:rsidRPr="008B329B" w14:paraId="5D8B829E"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22417C0E" w14:textId="77777777" w:rsidR="00635103" w:rsidRPr="008B329B" w:rsidRDefault="00635103" w:rsidP="008E77BC">
            <w:r w:rsidRPr="008B329B">
              <w:t>Management</w:t>
            </w:r>
          </w:p>
        </w:tc>
        <w:tc>
          <w:tcPr>
            <w:tcW w:w="1134" w:type="dxa"/>
            <w:tcBorders>
              <w:top w:val="nil"/>
              <w:left w:val="nil"/>
              <w:bottom w:val="single" w:sz="4" w:space="0" w:color="auto"/>
              <w:right w:val="single" w:sz="4" w:space="0" w:color="auto"/>
            </w:tcBorders>
            <w:shd w:val="clear" w:color="auto" w:fill="auto"/>
            <w:noWrap/>
            <w:vAlign w:val="center"/>
            <w:hideMark/>
          </w:tcPr>
          <w:p w14:paraId="4540E261" w14:textId="77777777" w:rsidR="00635103" w:rsidRPr="008B329B" w:rsidRDefault="00635103" w:rsidP="008E77BC">
            <w:r w:rsidRPr="008B329B">
              <w:t>Int</w:t>
            </w:r>
          </w:p>
        </w:tc>
        <w:tc>
          <w:tcPr>
            <w:tcW w:w="992" w:type="dxa"/>
            <w:tcBorders>
              <w:top w:val="nil"/>
              <w:left w:val="nil"/>
              <w:bottom w:val="single" w:sz="4" w:space="0" w:color="auto"/>
              <w:right w:val="single" w:sz="4" w:space="0" w:color="auto"/>
            </w:tcBorders>
            <w:shd w:val="clear" w:color="auto" w:fill="auto"/>
            <w:noWrap/>
            <w:vAlign w:val="center"/>
            <w:hideMark/>
          </w:tcPr>
          <w:p w14:paraId="65396D0A" w14:textId="77777777" w:rsidR="00635103" w:rsidRPr="008B329B" w:rsidRDefault="00635103" w:rsidP="008E77BC">
            <w:r w:rsidRPr="008B329B">
              <w:t>Hi</w:t>
            </w:r>
          </w:p>
        </w:tc>
        <w:tc>
          <w:tcPr>
            <w:tcW w:w="1134" w:type="dxa"/>
            <w:tcBorders>
              <w:top w:val="nil"/>
              <w:left w:val="nil"/>
              <w:bottom w:val="single" w:sz="4" w:space="0" w:color="auto"/>
              <w:right w:val="single" w:sz="4" w:space="0" w:color="auto"/>
            </w:tcBorders>
            <w:shd w:val="clear" w:color="auto" w:fill="auto"/>
            <w:noWrap/>
            <w:vAlign w:val="center"/>
            <w:hideMark/>
          </w:tcPr>
          <w:p w14:paraId="6719159C" w14:textId="77777777" w:rsidR="00635103" w:rsidRPr="008B329B" w:rsidRDefault="00635103" w:rsidP="008E77BC">
            <w:r w:rsidRPr="008B329B">
              <w:t>5</w:t>
            </w:r>
          </w:p>
        </w:tc>
        <w:tc>
          <w:tcPr>
            <w:tcW w:w="2126" w:type="dxa"/>
            <w:tcBorders>
              <w:top w:val="nil"/>
              <w:left w:val="nil"/>
              <w:bottom w:val="single" w:sz="4" w:space="0" w:color="auto"/>
              <w:right w:val="single" w:sz="4" w:space="0" w:color="auto"/>
            </w:tcBorders>
            <w:shd w:val="clear" w:color="auto" w:fill="auto"/>
            <w:vAlign w:val="center"/>
            <w:hideMark/>
          </w:tcPr>
          <w:p w14:paraId="485F00FA" w14:textId="77777777" w:rsidR="00635103" w:rsidRPr="008B329B" w:rsidRDefault="00635103" w:rsidP="008E77BC">
            <w:pPr>
              <w:rPr>
                <w:sz w:val="16"/>
                <w:szCs w:val="16"/>
              </w:rPr>
            </w:pPr>
            <w:r w:rsidRPr="008B329B">
              <w:rPr>
                <w:sz w:val="16"/>
                <w:szCs w:val="16"/>
              </w:rPr>
              <w:t>Increased profit, increased job security, increase job satisfaction</w:t>
            </w:r>
          </w:p>
        </w:tc>
        <w:tc>
          <w:tcPr>
            <w:tcW w:w="1978" w:type="dxa"/>
            <w:tcBorders>
              <w:top w:val="nil"/>
              <w:left w:val="nil"/>
              <w:bottom w:val="single" w:sz="4" w:space="0" w:color="auto"/>
              <w:right w:val="single" w:sz="4" w:space="0" w:color="auto"/>
            </w:tcBorders>
            <w:shd w:val="clear" w:color="auto" w:fill="auto"/>
            <w:noWrap/>
            <w:vAlign w:val="center"/>
            <w:hideMark/>
          </w:tcPr>
          <w:p w14:paraId="7FB54198"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67A26F0F" w14:textId="77777777" w:rsidR="00635103" w:rsidRPr="008B329B" w:rsidRDefault="00635103" w:rsidP="008E77BC">
            <w:r w:rsidRPr="008B329B">
              <w:t>5</w:t>
            </w:r>
          </w:p>
        </w:tc>
      </w:tr>
      <w:tr w:rsidR="00635103" w:rsidRPr="008B329B" w14:paraId="5DF5CEB7"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4C1EBE04" w14:textId="77777777" w:rsidR="00635103" w:rsidRPr="008B329B" w:rsidRDefault="00635103" w:rsidP="008E77BC">
            <w:r w:rsidRPr="008B329B">
              <w:t>workforce</w:t>
            </w:r>
          </w:p>
        </w:tc>
        <w:tc>
          <w:tcPr>
            <w:tcW w:w="1134" w:type="dxa"/>
            <w:tcBorders>
              <w:top w:val="nil"/>
              <w:left w:val="nil"/>
              <w:bottom w:val="single" w:sz="4" w:space="0" w:color="auto"/>
              <w:right w:val="single" w:sz="4" w:space="0" w:color="auto"/>
            </w:tcBorders>
            <w:shd w:val="clear" w:color="auto" w:fill="auto"/>
            <w:noWrap/>
            <w:vAlign w:val="center"/>
            <w:hideMark/>
          </w:tcPr>
          <w:p w14:paraId="526C7864" w14:textId="77777777" w:rsidR="00635103" w:rsidRPr="008B329B" w:rsidRDefault="00635103" w:rsidP="008E77BC">
            <w:r w:rsidRPr="008B329B">
              <w:t>Int</w:t>
            </w:r>
          </w:p>
        </w:tc>
        <w:tc>
          <w:tcPr>
            <w:tcW w:w="992" w:type="dxa"/>
            <w:tcBorders>
              <w:top w:val="nil"/>
              <w:left w:val="nil"/>
              <w:bottom w:val="single" w:sz="4" w:space="0" w:color="auto"/>
              <w:right w:val="single" w:sz="4" w:space="0" w:color="auto"/>
            </w:tcBorders>
            <w:shd w:val="clear" w:color="auto" w:fill="auto"/>
            <w:noWrap/>
            <w:vAlign w:val="center"/>
            <w:hideMark/>
          </w:tcPr>
          <w:p w14:paraId="26538579" w14:textId="77777777" w:rsidR="00635103" w:rsidRPr="008B329B" w:rsidRDefault="00635103" w:rsidP="008E77BC">
            <w:r w:rsidRPr="008B329B">
              <w:t>Med</w:t>
            </w:r>
          </w:p>
        </w:tc>
        <w:tc>
          <w:tcPr>
            <w:tcW w:w="1134" w:type="dxa"/>
            <w:tcBorders>
              <w:top w:val="nil"/>
              <w:left w:val="nil"/>
              <w:bottom w:val="single" w:sz="4" w:space="0" w:color="auto"/>
              <w:right w:val="single" w:sz="4" w:space="0" w:color="auto"/>
            </w:tcBorders>
            <w:shd w:val="clear" w:color="auto" w:fill="auto"/>
            <w:noWrap/>
            <w:vAlign w:val="center"/>
            <w:hideMark/>
          </w:tcPr>
          <w:p w14:paraId="6D343112" w14:textId="77777777" w:rsidR="00635103" w:rsidRPr="008B329B" w:rsidRDefault="00635103" w:rsidP="008E77BC">
            <w:r w:rsidRPr="008B329B">
              <w:t>5</w:t>
            </w:r>
          </w:p>
        </w:tc>
        <w:tc>
          <w:tcPr>
            <w:tcW w:w="2126" w:type="dxa"/>
            <w:tcBorders>
              <w:top w:val="nil"/>
              <w:left w:val="nil"/>
              <w:bottom w:val="single" w:sz="4" w:space="0" w:color="auto"/>
              <w:right w:val="single" w:sz="4" w:space="0" w:color="auto"/>
            </w:tcBorders>
            <w:shd w:val="clear" w:color="auto" w:fill="auto"/>
            <w:vAlign w:val="center"/>
            <w:hideMark/>
          </w:tcPr>
          <w:p w14:paraId="064B6FA3" w14:textId="77777777" w:rsidR="00635103" w:rsidRPr="008B329B" w:rsidRDefault="00635103" w:rsidP="008E77BC">
            <w:pPr>
              <w:rPr>
                <w:sz w:val="16"/>
                <w:szCs w:val="16"/>
              </w:rPr>
            </w:pPr>
            <w:r w:rsidRPr="008B329B">
              <w:rPr>
                <w:sz w:val="16"/>
                <w:szCs w:val="16"/>
              </w:rPr>
              <w:t>Increased profit, increased job security, increase job satisfaction</w:t>
            </w:r>
          </w:p>
        </w:tc>
        <w:tc>
          <w:tcPr>
            <w:tcW w:w="1978" w:type="dxa"/>
            <w:tcBorders>
              <w:top w:val="nil"/>
              <w:left w:val="nil"/>
              <w:bottom w:val="single" w:sz="4" w:space="0" w:color="auto"/>
              <w:right w:val="single" w:sz="4" w:space="0" w:color="auto"/>
            </w:tcBorders>
            <w:shd w:val="clear" w:color="auto" w:fill="auto"/>
            <w:noWrap/>
            <w:vAlign w:val="center"/>
            <w:hideMark/>
          </w:tcPr>
          <w:p w14:paraId="17066981"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6C0A308F" w14:textId="77777777" w:rsidR="00635103" w:rsidRPr="008B329B" w:rsidRDefault="00635103" w:rsidP="008E77BC">
            <w:r w:rsidRPr="008B329B">
              <w:t>5</w:t>
            </w:r>
          </w:p>
        </w:tc>
      </w:tr>
      <w:tr w:rsidR="00635103" w:rsidRPr="008B329B" w14:paraId="12D92FD2"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3A082A8E" w14:textId="77777777" w:rsidR="00635103" w:rsidRPr="008B329B" w:rsidRDefault="00635103" w:rsidP="008E77BC">
            <w:r w:rsidRPr="008B329B">
              <w:t>Transport</w:t>
            </w:r>
          </w:p>
        </w:tc>
        <w:tc>
          <w:tcPr>
            <w:tcW w:w="1134" w:type="dxa"/>
            <w:tcBorders>
              <w:top w:val="nil"/>
              <w:left w:val="nil"/>
              <w:bottom w:val="single" w:sz="4" w:space="0" w:color="auto"/>
              <w:right w:val="single" w:sz="4" w:space="0" w:color="auto"/>
            </w:tcBorders>
            <w:shd w:val="clear" w:color="auto" w:fill="auto"/>
            <w:noWrap/>
            <w:vAlign w:val="center"/>
            <w:hideMark/>
          </w:tcPr>
          <w:p w14:paraId="66556EE3" w14:textId="77777777" w:rsidR="00635103" w:rsidRPr="008B329B" w:rsidRDefault="00635103" w:rsidP="008E77BC">
            <w:r w:rsidRPr="008B329B">
              <w:t>Int/ext.</w:t>
            </w:r>
          </w:p>
        </w:tc>
        <w:tc>
          <w:tcPr>
            <w:tcW w:w="992" w:type="dxa"/>
            <w:tcBorders>
              <w:top w:val="nil"/>
              <w:left w:val="nil"/>
              <w:bottom w:val="single" w:sz="4" w:space="0" w:color="auto"/>
              <w:right w:val="single" w:sz="4" w:space="0" w:color="auto"/>
            </w:tcBorders>
            <w:shd w:val="clear" w:color="auto" w:fill="auto"/>
            <w:noWrap/>
            <w:vAlign w:val="center"/>
            <w:hideMark/>
          </w:tcPr>
          <w:p w14:paraId="768BEA7B" w14:textId="77777777" w:rsidR="00635103" w:rsidRPr="008B329B" w:rsidRDefault="00635103" w:rsidP="008E77BC">
            <w:r w:rsidRPr="008B329B">
              <w:t>low</w:t>
            </w:r>
          </w:p>
        </w:tc>
        <w:tc>
          <w:tcPr>
            <w:tcW w:w="1134" w:type="dxa"/>
            <w:tcBorders>
              <w:top w:val="nil"/>
              <w:left w:val="nil"/>
              <w:bottom w:val="single" w:sz="4" w:space="0" w:color="auto"/>
              <w:right w:val="single" w:sz="4" w:space="0" w:color="auto"/>
            </w:tcBorders>
            <w:shd w:val="clear" w:color="auto" w:fill="auto"/>
            <w:noWrap/>
            <w:vAlign w:val="center"/>
            <w:hideMark/>
          </w:tcPr>
          <w:p w14:paraId="70AF5FBA" w14:textId="77777777" w:rsidR="00635103" w:rsidRPr="008B329B" w:rsidRDefault="00635103" w:rsidP="008E77BC">
            <w:r w:rsidRPr="008B329B">
              <w:t>3</w:t>
            </w:r>
          </w:p>
        </w:tc>
        <w:tc>
          <w:tcPr>
            <w:tcW w:w="2126" w:type="dxa"/>
            <w:tcBorders>
              <w:top w:val="nil"/>
              <w:left w:val="nil"/>
              <w:bottom w:val="single" w:sz="4" w:space="0" w:color="auto"/>
              <w:right w:val="single" w:sz="4" w:space="0" w:color="auto"/>
            </w:tcBorders>
            <w:shd w:val="clear" w:color="auto" w:fill="auto"/>
            <w:vAlign w:val="center"/>
            <w:hideMark/>
          </w:tcPr>
          <w:p w14:paraId="12F843E8" w14:textId="77777777" w:rsidR="00635103" w:rsidRPr="008B329B" w:rsidRDefault="00635103" w:rsidP="008E77BC">
            <w:pPr>
              <w:rPr>
                <w:sz w:val="16"/>
                <w:szCs w:val="16"/>
              </w:rPr>
            </w:pPr>
            <w:r w:rsidRPr="008B329B">
              <w:rPr>
                <w:sz w:val="16"/>
                <w:szCs w:val="16"/>
              </w:rPr>
              <w:t>Job Security. Driving efficiency / cost</w:t>
            </w:r>
          </w:p>
        </w:tc>
        <w:tc>
          <w:tcPr>
            <w:tcW w:w="1978" w:type="dxa"/>
            <w:tcBorders>
              <w:top w:val="nil"/>
              <w:left w:val="nil"/>
              <w:bottom w:val="single" w:sz="4" w:space="0" w:color="auto"/>
              <w:right w:val="single" w:sz="4" w:space="0" w:color="auto"/>
            </w:tcBorders>
            <w:shd w:val="clear" w:color="auto" w:fill="auto"/>
            <w:noWrap/>
            <w:vAlign w:val="center"/>
            <w:hideMark/>
          </w:tcPr>
          <w:p w14:paraId="5951CCF5"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3230BD41" w14:textId="77777777" w:rsidR="00635103" w:rsidRPr="008B329B" w:rsidRDefault="00635103" w:rsidP="008E77BC">
            <w:r w:rsidRPr="008B329B">
              <w:t>3</w:t>
            </w:r>
          </w:p>
        </w:tc>
      </w:tr>
      <w:tr w:rsidR="00635103" w:rsidRPr="008B329B" w14:paraId="6AD2E642"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310C5086" w14:textId="77777777" w:rsidR="00635103" w:rsidRPr="008B329B" w:rsidRDefault="00635103" w:rsidP="008E77BC">
            <w:r w:rsidRPr="008B329B">
              <w:t>fitters</w:t>
            </w:r>
          </w:p>
        </w:tc>
        <w:tc>
          <w:tcPr>
            <w:tcW w:w="1134" w:type="dxa"/>
            <w:tcBorders>
              <w:top w:val="nil"/>
              <w:left w:val="nil"/>
              <w:bottom w:val="single" w:sz="4" w:space="0" w:color="auto"/>
              <w:right w:val="single" w:sz="4" w:space="0" w:color="auto"/>
            </w:tcBorders>
            <w:shd w:val="clear" w:color="auto" w:fill="auto"/>
            <w:noWrap/>
            <w:vAlign w:val="center"/>
            <w:hideMark/>
          </w:tcPr>
          <w:p w14:paraId="4079F83A" w14:textId="77777777" w:rsidR="00635103" w:rsidRPr="008B329B" w:rsidRDefault="00635103" w:rsidP="008E77BC">
            <w:r w:rsidRPr="008B329B">
              <w:t>int/ext.</w:t>
            </w:r>
          </w:p>
        </w:tc>
        <w:tc>
          <w:tcPr>
            <w:tcW w:w="992" w:type="dxa"/>
            <w:tcBorders>
              <w:top w:val="nil"/>
              <w:left w:val="nil"/>
              <w:bottom w:val="single" w:sz="4" w:space="0" w:color="auto"/>
              <w:right w:val="single" w:sz="4" w:space="0" w:color="auto"/>
            </w:tcBorders>
            <w:shd w:val="clear" w:color="auto" w:fill="auto"/>
            <w:noWrap/>
            <w:vAlign w:val="center"/>
            <w:hideMark/>
          </w:tcPr>
          <w:p w14:paraId="223490DB" w14:textId="77777777" w:rsidR="00635103" w:rsidRPr="008B329B" w:rsidRDefault="00635103" w:rsidP="008E77BC">
            <w:r w:rsidRPr="008B329B">
              <w:t>Med</w:t>
            </w:r>
          </w:p>
        </w:tc>
        <w:tc>
          <w:tcPr>
            <w:tcW w:w="1134" w:type="dxa"/>
            <w:tcBorders>
              <w:top w:val="nil"/>
              <w:left w:val="nil"/>
              <w:bottom w:val="single" w:sz="4" w:space="0" w:color="auto"/>
              <w:right w:val="single" w:sz="4" w:space="0" w:color="auto"/>
            </w:tcBorders>
            <w:shd w:val="clear" w:color="auto" w:fill="auto"/>
            <w:noWrap/>
            <w:vAlign w:val="center"/>
            <w:hideMark/>
          </w:tcPr>
          <w:p w14:paraId="55A5D57C" w14:textId="77777777" w:rsidR="00635103" w:rsidRPr="008B329B" w:rsidRDefault="00635103" w:rsidP="008E77BC">
            <w:r w:rsidRPr="008B329B">
              <w:t>4</w:t>
            </w:r>
          </w:p>
        </w:tc>
        <w:tc>
          <w:tcPr>
            <w:tcW w:w="2126" w:type="dxa"/>
            <w:tcBorders>
              <w:top w:val="nil"/>
              <w:left w:val="nil"/>
              <w:bottom w:val="single" w:sz="4" w:space="0" w:color="auto"/>
              <w:right w:val="single" w:sz="4" w:space="0" w:color="auto"/>
            </w:tcBorders>
            <w:shd w:val="clear" w:color="auto" w:fill="auto"/>
            <w:vAlign w:val="center"/>
            <w:hideMark/>
          </w:tcPr>
          <w:p w14:paraId="55FBCB2A" w14:textId="77777777" w:rsidR="00635103" w:rsidRPr="008B329B" w:rsidRDefault="00635103" w:rsidP="008E77BC">
            <w:pPr>
              <w:rPr>
                <w:sz w:val="16"/>
                <w:szCs w:val="16"/>
              </w:rPr>
            </w:pPr>
            <w:r w:rsidRPr="008B329B">
              <w:rPr>
                <w:sz w:val="16"/>
                <w:szCs w:val="16"/>
              </w:rPr>
              <w:t>Increased profit, increased job security, increase job satisfaction</w:t>
            </w:r>
          </w:p>
        </w:tc>
        <w:tc>
          <w:tcPr>
            <w:tcW w:w="1978" w:type="dxa"/>
            <w:tcBorders>
              <w:top w:val="nil"/>
              <w:left w:val="nil"/>
              <w:bottom w:val="single" w:sz="4" w:space="0" w:color="auto"/>
              <w:right w:val="single" w:sz="4" w:space="0" w:color="auto"/>
            </w:tcBorders>
            <w:shd w:val="clear" w:color="auto" w:fill="auto"/>
            <w:noWrap/>
            <w:vAlign w:val="center"/>
            <w:hideMark/>
          </w:tcPr>
          <w:p w14:paraId="37ADF149"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270E4DFF" w14:textId="77777777" w:rsidR="00635103" w:rsidRPr="008B329B" w:rsidRDefault="00635103" w:rsidP="008E77BC">
            <w:r w:rsidRPr="008B329B">
              <w:t>4</w:t>
            </w:r>
          </w:p>
        </w:tc>
      </w:tr>
      <w:tr w:rsidR="00635103" w:rsidRPr="008B329B" w14:paraId="66695D4F" w14:textId="77777777" w:rsidTr="008E77BC">
        <w:trPr>
          <w:trHeight w:val="30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37D85BC7" w14:textId="77777777" w:rsidR="00635103" w:rsidRPr="008B329B" w:rsidRDefault="00635103" w:rsidP="008E77BC">
            <w:r w:rsidRPr="008B329B">
              <w:t>Customers</w:t>
            </w:r>
          </w:p>
        </w:tc>
        <w:tc>
          <w:tcPr>
            <w:tcW w:w="1134" w:type="dxa"/>
            <w:tcBorders>
              <w:top w:val="nil"/>
              <w:left w:val="nil"/>
              <w:bottom w:val="single" w:sz="4" w:space="0" w:color="auto"/>
              <w:right w:val="single" w:sz="4" w:space="0" w:color="auto"/>
            </w:tcBorders>
            <w:shd w:val="clear" w:color="auto" w:fill="auto"/>
            <w:noWrap/>
            <w:vAlign w:val="center"/>
            <w:hideMark/>
          </w:tcPr>
          <w:p w14:paraId="0245A70E" w14:textId="77777777" w:rsidR="00635103" w:rsidRPr="008B329B" w:rsidRDefault="00635103" w:rsidP="008E77BC">
            <w:r w:rsidRPr="008B329B">
              <w:t>Ext</w:t>
            </w:r>
          </w:p>
        </w:tc>
        <w:tc>
          <w:tcPr>
            <w:tcW w:w="992" w:type="dxa"/>
            <w:tcBorders>
              <w:top w:val="nil"/>
              <w:left w:val="nil"/>
              <w:bottom w:val="single" w:sz="4" w:space="0" w:color="auto"/>
              <w:right w:val="single" w:sz="4" w:space="0" w:color="auto"/>
            </w:tcBorders>
            <w:shd w:val="clear" w:color="auto" w:fill="auto"/>
            <w:noWrap/>
            <w:vAlign w:val="center"/>
            <w:hideMark/>
          </w:tcPr>
          <w:p w14:paraId="45267BAF" w14:textId="77777777" w:rsidR="00635103" w:rsidRPr="008B329B" w:rsidRDefault="00635103" w:rsidP="008E77BC">
            <w:r w:rsidRPr="008B329B">
              <w:t>low</w:t>
            </w:r>
          </w:p>
        </w:tc>
        <w:tc>
          <w:tcPr>
            <w:tcW w:w="1134" w:type="dxa"/>
            <w:tcBorders>
              <w:top w:val="nil"/>
              <w:left w:val="nil"/>
              <w:bottom w:val="single" w:sz="4" w:space="0" w:color="auto"/>
              <w:right w:val="single" w:sz="4" w:space="0" w:color="auto"/>
            </w:tcBorders>
            <w:shd w:val="clear" w:color="auto" w:fill="auto"/>
            <w:noWrap/>
            <w:vAlign w:val="center"/>
            <w:hideMark/>
          </w:tcPr>
          <w:p w14:paraId="7063B9DF" w14:textId="77777777" w:rsidR="00635103" w:rsidRPr="008B329B" w:rsidRDefault="00635103" w:rsidP="008E77BC">
            <w:r w:rsidRPr="008B329B">
              <w:t>3</w:t>
            </w:r>
          </w:p>
        </w:tc>
        <w:tc>
          <w:tcPr>
            <w:tcW w:w="2126" w:type="dxa"/>
            <w:tcBorders>
              <w:top w:val="nil"/>
              <w:left w:val="nil"/>
              <w:bottom w:val="single" w:sz="4" w:space="0" w:color="auto"/>
              <w:right w:val="single" w:sz="4" w:space="0" w:color="auto"/>
            </w:tcBorders>
            <w:shd w:val="clear" w:color="auto" w:fill="auto"/>
            <w:vAlign w:val="center"/>
            <w:hideMark/>
          </w:tcPr>
          <w:p w14:paraId="3CDE93ED" w14:textId="77777777" w:rsidR="00635103" w:rsidRPr="008B329B" w:rsidRDefault="00635103" w:rsidP="008E77BC">
            <w:pPr>
              <w:rPr>
                <w:sz w:val="16"/>
                <w:szCs w:val="16"/>
              </w:rPr>
            </w:pPr>
            <w:r w:rsidRPr="008B329B">
              <w:rPr>
                <w:sz w:val="16"/>
                <w:szCs w:val="16"/>
              </w:rPr>
              <w:t>quality and cost saving</w:t>
            </w:r>
          </w:p>
        </w:tc>
        <w:tc>
          <w:tcPr>
            <w:tcW w:w="1978" w:type="dxa"/>
            <w:tcBorders>
              <w:top w:val="nil"/>
              <w:left w:val="nil"/>
              <w:bottom w:val="single" w:sz="4" w:space="0" w:color="auto"/>
              <w:right w:val="single" w:sz="4" w:space="0" w:color="auto"/>
            </w:tcBorders>
            <w:shd w:val="clear" w:color="auto" w:fill="auto"/>
            <w:noWrap/>
            <w:vAlign w:val="center"/>
            <w:hideMark/>
          </w:tcPr>
          <w:p w14:paraId="41DDC4F0"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73D8FCDB" w14:textId="77777777" w:rsidR="00635103" w:rsidRPr="008B329B" w:rsidRDefault="00635103" w:rsidP="008E77BC">
            <w:r w:rsidRPr="008B329B">
              <w:t>3</w:t>
            </w:r>
          </w:p>
        </w:tc>
      </w:tr>
      <w:tr w:rsidR="00635103" w:rsidRPr="008B329B" w14:paraId="32B12E9B"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732D945C" w14:textId="77777777" w:rsidR="00635103" w:rsidRPr="008B329B" w:rsidRDefault="00635103" w:rsidP="008E77BC">
            <w:r w:rsidRPr="008B329B">
              <w:t>Suppliers</w:t>
            </w:r>
          </w:p>
        </w:tc>
        <w:tc>
          <w:tcPr>
            <w:tcW w:w="1134" w:type="dxa"/>
            <w:tcBorders>
              <w:top w:val="nil"/>
              <w:left w:val="nil"/>
              <w:bottom w:val="single" w:sz="4" w:space="0" w:color="auto"/>
              <w:right w:val="single" w:sz="4" w:space="0" w:color="auto"/>
            </w:tcBorders>
            <w:shd w:val="clear" w:color="auto" w:fill="auto"/>
            <w:noWrap/>
            <w:vAlign w:val="center"/>
            <w:hideMark/>
          </w:tcPr>
          <w:p w14:paraId="36A18682" w14:textId="77777777" w:rsidR="00635103" w:rsidRPr="008B329B" w:rsidRDefault="00635103" w:rsidP="008E77BC">
            <w:r w:rsidRPr="008B329B">
              <w:t>Ext</w:t>
            </w:r>
          </w:p>
        </w:tc>
        <w:tc>
          <w:tcPr>
            <w:tcW w:w="992" w:type="dxa"/>
            <w:tcBorders>
              <w:top w:val="nil"/>
              <w:left w:val="nil"/>
              <w:bottom w:val="single" w:sz="4" w:space="0" w:color="auto"/>
              <w:right w:val="single" w:sz="4" w:space="0" w:color="auto"/>
            </w:tcBorders>
            <w:shd w:val="clear" w:color="auto" w:fill="auto"/>
            <w:noWrap/>
            <w:vAlign w:val="center"/>
            <w:hideMark/>
          </w:tcPr>
          <w:p w14:paraId="6DB1F115" w14:textId="77777777" w:rsidR="00635103" w:rsidRPr="008B329B" w:rsidRDefault="00635103" w:rsidP="008E77BC">
            <w:r w:rsidRPr="008B329B">
              <w:t>low</w:t>
            </w:r>
          </w:p>
        </w:tc>
        <w:tc>
          <w:tcPr>
            <w:tcW w:w="1134" w:type="dxa"/>
            <w:tcBorders>
              <w:top w:val="nil"/>
              <w:left w:val="nil"/>
              <w:bottom w:val="single" w:sz="4" w:space="0" w:color="auto"/>
              <w:right w:val="single" w:sz="4" w:space="0" w:color="auto"/>
            </w:tcBorders>
            <w:shd w:val="clear" w:color="auto" w:fill="auto"/>
            <w:noWrap/>
            <w:vAlign w:val="center"/>
            <w:hideMark/>
          </w:tcPr>
          <w:p w14:paraId="5E7A93E2" w14:textId="77777777" w:rsidR="00635103" w:rsidRPr="008B329B" w:rsidRDefault="00635103" w:rsidP="008E77BC">
            <w:r w:rsidRPr="008B329B">
              <w:t>4</w:t>
            </w:r>
          </w:p>
        </w:tc>
        <w:tc>
          <w:tcPr>
            <w:tcW w:w="2126" w:type="dxa"/>
            <w:tcBorders>
              <w:top w:val="nil"/>
              <w:left w:val="nil"/>
              <w:bottom w:val="single" w:sz="4" w:space="0" w:color="auto"/>
              <w:right w:val="single" w:sz="4" w:space="0" w:color="auto"/>
            </w:tcBorders>
            <w:shd w:val="clear" w:color="auto" w:fill="auto"/>
            <w:vAlign w:val="center"/>
            <w:hideMark/>
          </w:tcPr>
          <w:p w14:paraId="1F883C9D" w14:textId="77777777" w:rsidR="00635103" w:rsidRPr="008B329B" w:rsidRDefault="00635103" w:rsidP="008E77BC">
            <w:pPr>
              <w:rPr>
                <w:sz w:val="16"/>
                <w:szCs w:val="16"/>
              </w:rPr>
            </w:pPr>
            <w:r w:rsidRPr="008B329B">
              <w:rPr>
                <w:sz w:val="16"/>
                <w:szCs w:val="16"/>
              </w:rPr>
              <w:t>continued business and profit from sales</w:t>
            </w:r>
          </w:p>
        </w:tc>
        <w:tc>
          <w:tcPr>
            <w:tcW w:w="1978" w:type="dxa"/>
            <w:tcBorders>
              <w:top w:val="nil"/>
              <w:left w:val="nil"/>
              <w:bottom w:val="single" w:sz="4" w:space="0" w:color="auto"/>
              <w:right w:val="single" w:sz="4" w:space="0" w:color="auto"/>
            </w:tcBorders>
            <w:shd w:val="clear" w:color="auto" w:fill="auto"/>
            <w:noWrap/>
            <w:vAlign w:val="center"/>
            <w:hideMark/>
          </w:tcPr>
          <w:p w14:paraId="488A2202"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764791CC" w14:textId="77777777" w:rsidR="00635103" w:rsidRPr="008B329B" w:rsidRDefault="00635103" w:rsidP="008E77BC">
            <w:r w:rsidRPr="008B329B">
              <w:t>3</w:t>
            </w:r>
          </w:p>
        </w:tc>
      </w:tr>
      <w:tr w:rsidR="00635103" w:rsidRPr="008B329B" w14:paraId="56D2E8D2"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5255AE93" w14:textId="77777777" w:rsidR="00635103" w:rsidRPr="008B329B" w:rsidRDefault="00635103" w:rsidP="008E77BC">
            <w:r w:rsidRPr="008B329B">
              <w:t>Government</w:t>
            </w:r>
          </w:p>
        </w:tc>
        <w:tc>
          <w:tcPr>
            <w:tcW w:w="1134" w:type="dxa"/>
            <w:tcBorders>
              <w:top w:val="nil"/>
              <w:left w:val="nil"/>
              <w:bottom w:val="single" w:sz="4" w:space="0" w:color="auto"/>
              <w:right w:val="single" w:sz="4" w:space="0" w:color="auto"/>
            </w:tcBorders>
            <w:shd w:val="clear" w:color="auto" w:fill="auto"/>
            <w:noWrap/>
            <w:vAlign w:val="center"/>
            <w:hideMark/>
          </w:tcPr>
          <w:p w14:paraId="3C171512" w14:textId="77777777" w:rsidR="00635103" w:rsidRPr="008B329B" w:rsidRDefault="00635103" w:rsidP="008E77BC">
            <w:r w:rsidRPr="008B329B">
              <w:t>Ext</w:t>
            </w:r>
          </w:p>
        </w:tc>
        <w:tc>
          <w:tcPr>
            <w:tcW w:w="992" w:type="dxa"/>
            <w:tcBorders>
              <w:top w:val="nil"/>
              <w:left w:val="nil"/>
              <w:bottom w:val="single" w:sz="4" w:space="0" w:color="auto"/>
              <w:right w:val="single" w:sz="4" w:space="0" w:color="auto"/>
            </w:tcBorders>
            <w:shd w:val="clear" w:color="auto" w:fill="auto"/>
            <w:noWrap/>
            <w:vAlign w:val="center"/>
            <w:hideMark/>
          </w:tcPr>
          <w:p w14:paraId="5C901AF2" w14:textId="77777777" w:rsidR="00635103" w:rsidRPr="008B329B" w:rsidRDefault="00635103" w:rsidP="008E77BC">
            <w:r w:rsidRPr="008B329B">
              <w:t>low</w:t>
            </w:r>
          </w:p>
        </w:tc>
        <w:tc>
          <w:tcPr>
            <w:tcW w:w="1134" w:type="dxa"/>
            <w:tcBorders>
              <w:top w:val="nil"/>
              <w:left w:val="nil"/>
              <w:bottom w:val="single" w:sz="4" w:space="0" w:color="auto"/>
              <w:right w:val="single" w:sz="4" w:space="0" w:color="auto"/>
            </w:tcBorders>
            <w:shd w:val="clear" w:color="auto" w:fill="auto"/>
            <w:noWrap/>
            <w:vAlign w:val="center"/>
            <w:hideMark/>
          </w:tcPr>
          <w:p w14:paraId="1F6693BA" w14:textId="77777777" w:rsidR="00635103" w:rsidRPr="008B329B" w:rsidRDefault="00635103" w:rsidP="008E77BC">
            <w:r w:rsidRPr="008B329B">
              <w:t>1</w:t>
            </w:r>
          </w:p>
        </w:tc>
        <w:tc>
          <w:tcPr>
            <w:tcW w:w="2126" w:type="dxa"/>
            <w:tcBorders>
              <w:top w:val="nil"/>
              <w:left w:val="nil"/>
              <w:bottom w:val="single" w:sz="4" w:space="0" w:color="auto"/>
              <w:right w:val="single" w:sz="4" w:space="0" w:color="auto"/>
            </w:tcBorders>
            <w:shd w:val="clear" w:color="auto" w:fill="auto"/>
            <w:vAlign w:val="center"/>
            <w:hideMark/>
          </w:tcPr>
          <w:p w14:paraId="3D3E09EE" w14:textId="77777777" w:rsidR="00635103" w:rsidRPr="008B329B" w:rsidRDefault="00635103" w:rsidP="008E77BC">
            <w:pPr>
              <w:rPr>
                <w:sz w:val="16"/>
                <w:szCs w:val="16"/>
              </w:rPr>
            </w:pPr>
            <w:r w:rsidRPr="008B329B">
              <w:rPr>
                <w:sz w:val="16"/>
                <w:szCs w:val="16"/>
              </w:rPr>
              <w:t>None.  Most timber is now sourced within the UK</w:t>
            </w:r>
          </w:p>
        </w:tc>
        <w:tc>
          <w:tcPr>
            <w:tcW w:w="1978" w:type="dxa"/>
            <w:tcBorders>
              <w:top w:val="nil"/>
              <w:left w:val="nil"/>
              <w:bottom w:val="single" w:sz="4" w:space="0" w:color="auto"/>
              <w:right w:val="single" w:sz="4" w:space="0" w:color="auto"/>
            </w:tcBorders>
            <w:shd w:val="clear" w:color="auto" w:fill="auto"/>
            <w:noWrap/>
            <w:vAlign w:val="center"/>
            <w:hideMark/>
          </w:tcPr>
          <w:p w14:paraId="100FD49E"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4A5C6D1E" w14:textId="77777777" w:rsidR="00635103" w:rsidRPr="008B329B" w:rsidRDefault="00635103" w:rsidP="008E77BC">
            <w:r w:rsidRPr="008B329B">
              <w:t>2</w:t>
            </w:r>
          </w:p>
        </w:tc>
      </w:tr>
      <w:tr w:rsidR="00635103" w:rsidRPr="008B329B" w14:paraId="2FFEF829" w14:textId="77777777" w:rsidTr="008E77BC">
        <w:trPr>
          <w:trHeight w:val="30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743AA0B8" w14:textId="77777777" w:rsidR="00635103" w:rsidRPr="008B329B" w:rsidRDefault="00635103" w:rsidP="008E77BC">
            <w:r w:rsidRPr="008B329B">
              <w:t>Competitors</w:t>
            </w:r>
          </w:p>
        </w:tc>
        <w:tc>
          <w:tcPr>
            <w:tcW w:w="1134" w:type="dxa"/>
            <w:tcBorders>
              <w:top w:val="nil"/>
              <w:left w:val="nil"/>
              <w:bottom w:val="single" w:sz="4" w:space="0" w:color="auto"/>
              <w:right w:val="single" w:sz="4" w:space="0" w:color="auto"/>
            </w:tcBorders>
            <w:shd w:val="clear" w:color="auto" w:fill="auto"/>
            <w:noWrap/>
            <w:vAlign w:val="center"/>
            <w:hideMark/>
          </w:tcPr>
          <w:p w14:paraId="0834AA48" w14:textId="77777777" w:rsidR="00635103" w:rsidRPr="008B329B" w:rsidRDefault="00635103" w:rsidP="008E77BC">
            <w:r w:rsidRPr="008B329B">
              <w:t>Ext</w:t>
            </w:r>
          </w:p>
        </w:tc>
        <w:tc>
          <w:tcPr>
            <w:tcW w:w="992" w:type="dxa"/>
            <w:tcBorders>
              <w:top w:val="nil"/>
              <w:left w:val="nil"/>
              <w:bottom w:val="single" w:sz="4" w:space="0" w:color="auto"/>
              <w:right w:val="single" w:sz="4" w:space="0" w:color="auto"/>
            </w:tcBorders>
            <w:shd w:val="clear" w:color="auto" w:fill="auto"/>
            <w:noWrap/>
            <w:vAlign w:val="center"/>
            <w:hideMark/>
          </w:tcPr>
          <w:p w14:paraId="6775544F" w14:textId="77777777" w:rsidR="00635103" w:rsidRPr="008B329B" w:rsidRDefault="00635103" w:rsidP="008E77BC">
            <w:r w:rsidRPr="008B329B">
              <w:t>Med</w:t>
            </w:r>
          </w:p>
        </w:tc>
        <w:tc>
          <w:tcPr>
            <w:tcW w:w="1134" w:type="dxa"/>
            <w:tcBorders>
              <w:top w:val="nil"/>
              <w:left w:val="nil"/>
              <w:bottom w:val="single" w:sz="4" w:space="0" w:color="auto"/>
              <w:right w:val="single" w:sz="4" w:space="0" w:color="auto"/>
            </w:tcBorders>
            <w:shd w:val="clear" w:color="auto" w:fill="auto"/>
            <w:noWrap/>
            <w:vAlign w:val="center"/>
            <w:hideMark/>
          </w:tcPr>
          <w:p w14:paraId="1B3057D5" w14:textId="77777777" w:rsidR="00635103" w:rsidRPr="008B329B" w:rsidRDefault="00635103" w:rsidP="008E77BC">
            <w:r w:rsidRPr="008B329B">
              <w:t>1</w:t>
            </w:r>
          </w:p>
        </w:tc>
        <w:tc>
          <w:tcPr>
            <w:tcW w:w="2126" w:type="dxa"/>
            <w:tcBorders>
              <w:top w:val="nil"/>
              <w:left w:val="nil"/>
              <w:bottom w:val="single" w:sz="4" w:space="0" w:color="auto"/>
              <w:right w:val="single" w:sz="4" w:space="0" w:color="auto"/>
            </w:tcBorders>
            <w:shd w:val="clear" w:color="auto" w:fill="auto"/>
            <w:vAlign w:val="center"/>
            <w:hideMark/>
          </w:tcPr>
          <w:p w14:paraId="28A646E5" w14:textId="77777777" w:rsidR="00635103" w:rsidRPr="008B329B" w:rsidRDefault="00635103" w:rsidP="008E77BC">
            <w:pPr>
              <w:rPr>
                <w:sz w:val="16"/>
                <w:szCs w:val="16"/>
              </w:rPr>
            </w:pPr>
            <w:r w:rsidRPr="008B329B">
              <w:rPr>
                <w:sz w:val="16"/>
                <w:szCs w:val="16"/>
              </w:rPr>
              <w:t xml:space="preserve">None  </w:t>
            </w:r>
          </w:p>
        </w:tc>
        <w:tc>
          <w:tcPr>
            <w:tcW w:w="1978" w:type="dxa"/>
            <w:tcBorders>
              <w:top w:val="nil"/>
              <w:left w:val="nil"/>
              <w:bottom w:val="single" w:sz="4" w:space="0" w:color="auto"/>
              <w:right w:val="single" w:sz="4" w:space="0" w:color="auto"/>
            </w:tcBorders>
            <w:shd w:val="clear" w:color="auto" w:fill="auto"/>
            <w:noWrap/>
            <w:vAlign w:val="center"/>
            <w:hideMark/>
          </w:tcPr>
          <w:p w14:paraId="0DFA81BB"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5E4FA1CC" w14:textId="77777777" w:rsidR="00635103" w:rsidRPr="008B329B" w:rsidRDefault="00635103" w:rsidP="008E77BC">
            <w:r w:rsidRPr="008B329B">
              <w:t>0</w:t>
            </w:r>
          </w:p>
        </w:tc>
      </w:tr>
      <w:tr w:rsidR="00635103" w:rsidRPr="008B329B" w14:paraId="7560D2B2"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638309B2" w14:textId="77777777" w:rsidR="00635103" w:rsidRPr="008B329B" w:rsidRDefault="00635103" w:rsidP="008E77BC">
            <w:r w:rsidRPr="008B329B">
              <w:t>Designers</w:t>
            </w:r>
          </w:p>
        </w:tc>
        <w:tc>
          <w:tcPr>
            <w:tcW w:w="1134" w:type="dxa"/>
            <w:tcBorders>
              <w:top w:val="nil"/>
              <w:left w:val="nil"/>
              <w:bottom w:val="single" w:sz="4" w:space="0" w:color="auto"/>
              <w:right w:val="single" w:sz="4" w:space="0" w:color="auto"/>
            </w:tcBorders>
            <w:shd w:val="clear" w:color="auto" w:fill="auto"/>
            <w:noWrap/>
            <w:vAlign w:val="center"/>
            <w:hideMark/>
          </w:tcPr>
          <w:p w14:paraId="3517D279" w14:textId="77777777" w:rsidR="00635103" w:rsidRPr="008B329B" w:rsidRDefault="00635103" w:rsidP="008E77BC">
            <w:r w:rsidRPr="008B329B">
              <w:t>Int</w:t>
            </w:r>
          </w:p>
        </w:tc>
        <w:tc>
          <w:tcPr>
            <w:tcW w:w="992" w:type="dxa"/>
            <w:tcBorders>
              <w:top w:val="nil"/>
              <w:left w:val="nil"/>
              <w:bottom w:val="single" w:sz="4" w:space="0" w:color="auto"/>
              <w:right w:val="single" w:sz="4" w:space="0" w:color="auto"/>
            </w:tcBorders>
            <w:shd w:val="clear" w:color="auto" w:fill="auto"/>
            <w:noWrap/>
            <w:vAlign w:val="center"/>
            <w:hideMark/>
          </w:tcPr>
          <w:p w14:paraId="6DF23981" w14:textId="77777777" w:rsidR="00635103" w:rsidRPr="008B329B" w:rsidRDefault="00635103" w:rsidP="008E77BC">
            <w:r w:rsidRPr="008B329B">
              <w:t>Hi</w:t>
            </w:r>
          </w:p>
        </w:tc>
        <w:tc>
          <w:tcPr>
            <w:tcW w:w="1134" w:type="dxa"/>
            <w:tcBorders>
              <w:top w:val="nil"/>
              <w:left w:val="nil"/>
              <w:bottom w:val="single" w:sz="4" w:space="0" w:color="auto"/>
              <w:right w:val="single" w:sz="4" w:space="0" w:color="auto"/>
            </w:tcBorders>
            <w:shd w:val="clear" w:color="auto" w:fill="auto"/>
            <w:noWrap/>
            <w:vAlign w:val="center"/>
            <w:hideMark/>
          </w:tcPr>
          <w:p w14:paraId="009509FF" w14:textId="77777777" w:rsidR="00635103" w:rsidRPr="008B329B" w:rsidRDefault="00635103" w:rsidP="008E77BC">
            <w:r w:rsidRPr="008B329B">
              <w:t>4</w:t>
            </w:r>
          </w:p>
        </w:tc>
        <w:tc>
          <w:tcPr>
            <w:tcW w:w="2126" w:type="dxa"/>
            <w:tcBorders>
              <w:top w:val="nil"/>
              <w:left w:val="nil"/>
              <w:bottom w:val="single" w:sz="4" w:space="0" w:color="auto"/>
              <w:right w:val="single" w:sz="4" w:space="0" w:color="auto"/>
            </w:tcBorders>
            <w:shd w:val="clear" w:color="auto" w:fill="auto"/>
            <w:vAlign w:val="center"/>
            <w:hideMark/>
          </w:tcPr>
          <w:p w14:paraId="70AD2020" w14:textId="77777777" w:rsidR="00635103" w:rsidRPr="008B329B" w:rsidRDefault="00635103" w:rsidP="008E77BC">
            <w:pPr>
              <w:rPr>
                <w:sz w:val="16"/>
                <w:szCs w:val="16"/>
              </w:rPr>
            </w:pPr>
            <w:r w:rsidRPr="008B329B">
              <w:rPr>
                <w:sz w:val="16"/>
                <w:szCs w:val="16"/>
              </w:rPr>
              <w:t>job security, increased satisfaction</w:t>
            </w:r>
          </w:p>
        </w:tc>
        <w:tc>
          <w:tcPr>
            <w:tcW w:w="1978" w:type="dxa"/>
            <w:tcBorders>
              <w:top w:val="nil"/>
              <w:left w:val="nil"/>
              <w:bottom w:val="single" w:sz="4" w:space="0" w:color="auto"/>
              <w:right w:val="single" w:sz="4" w:space="0" w:color="auto"/>
            </w:tcBorders>
            <w:shd w:val="clear" w:color="auto" w:fill="auto"/>
            <w:noWrap/>
            <w:vAlign w:val="center"/>
            <w:hideMark/>
          </w:tcPr>
          <w:p w14:paraId="3CB65713"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3A37450D" w14:textId="77777777" w:rsidR="00635103" w:rsidRPr="008B329B" w:rsidRDefault="00635103" w:rsidP="008E77BC">
            <w:r w:rsidRPr="008B329B">
              <w:t>4</w:t>
            </w:r>
          </w:p>
        </w:tc>
      </w:tr>
      <w:tr w:rsidR="00635103" w:rsidRPr="008B329B" w14:paraId="206E3376" w14:textId="77777777" w:rsidTr="008E77BC">
        <w:trPr>
          <w:trHeight w:val="450"/>
        </w:trPr>
        <w:tc>
          <w:tcPr>
            <w:tcW w:w="2122" w:type="dxa"/>
            <w:tcBorders>
              <w:top w:val="nil"/>
              <w:left w:val="single" w:sz="4" w:space="0" w:color="auto"/>
              <w:bottom w:val="single" w:sz="4" w:space="0" w:color="auto"/>
              <w:right w:val="single" w:sz="4" w:space="0" w:color="auto"/>
            </w:tcBorders>
            <w:shd w:val="clear" w:color="auto" w:fill="auto"/>
            <w:noWrap/>
            <w:vAlign w:val="center"/>
            <w:hideMark/>
          </w:tcPr>
          <w:p w14:paraId="1E7FE1BD" w14:textId="77777777" w:rsidR="00635103" w:rsidRPr="008B329B" w:rsidRDefault="00635103" w:rsidP="008E77BC">
            <w:r w:rsidRPr="008B329B">
              <w:t>community</w:t>
            </w:r>
          </w:p>
        </w:tc>
        <w:tc>
          <w:tcPr>
            <w:tcW w:w="1134" w:type="dxa"/>
            <w:tcBorders>
              <w:top w:val="nil"/>
              <w:left w:val="nil"/>
              <w:bottom w:val="single" w:sz="4" w:space="0" w:color="auto"/>
              <w:right w:val="single" w:sz="4" w:space="0" w:color="auto"/>
            </w:tcBorders>
            <w:shd w:val="clear" w:color="auto" w:fill="auto"/>
            <w:noWrap/>
            <w:vAlign w:val="center"/>
            <w:hideMark/>
          </w:tcPr>
          <w:p w14:paraId="2B03D8DE" w14:textId="77777777" w:rsidR="00635103" w:rsidRPr="008B329B" w:rsidRDefault="00635103" w:rsidP="008E77BC">
            <w:r w:rsidRPr="008B329B">
              <w:t>Ext</w:t>
            </w:r>
          </w:p>
        </w:tc>
        <w:tc>
          <w:tcPr>
            <w:tcW w:w="992" w:type="dxa"/>
            <w:tcBorders>
              <w:top w:val="nil"/>
              <w:left w:val="nil"/>
              <w:bottom w:val="single" w:sz="4" w:space="0" w:color="auto"/>
              <w:right w:val="single" w:sz="4" w:space="0" w:color="auto"/>
            </w:tcBorders>
            <w:shd w:val="clear" w:color="auto" w:fill="auto"/>
            <w:noWrap/>
            <w:vAlign w:val="center"/>
            <w:hideMark/>
          </w:tcPr>
          <w:p w14:paraId="4DA381E2" w14:textId="77777777" w:rsidR="00635103" w:rsidRPr="008B329B" w:rsidRDefault="00635103" w:rsidP="008E77BC">
            <w:r w:rsidRPr="008B329B">
              <w:t>Low</w:t>
            </w:r>
          </w:p>
        </w:tc>
        <w:tc>
          <w:tcPr>
            <w:tcW w:w="1134" w:type="dxa"/>
            <w:tcBorders>
              <w:top w:val="nil"/>
              <w:left w:val="nil"/>
              <w:bottom w:val="single" w:sz="4" w:space="0" w:color="auto"/>
              <w:right w:val="single" w:sz="4" w:space="0" w:color="auto"/>
            </w:tcBorders>
            <w:shd w:val="clear" w:color="auto" w:fill="auto"/>
            <w:noWrap/>
            <w:vAlign w:val="center"/>
            <w:hideMark/>
          </w:tcPr>
          <w:p w14:paraId="14BA8EA6" w14:textId="77777777" w:rsidR="00635103" w:rsidRPr="008B329B" w:rsidRDefault="00635103" w:rsidP="008E77BC">
            <w:r w:rsidRPr="008B329B">
              <w:t>3</w:t>
            </w:r>
          </w:p>
        </w:tc>
        <w:tc>
          <w:tcPr>
            <w:tcW w:w="2126" w:type="dxa"/>
            <w:tcBorders>
              <w:top w:val="nil"/>
              <w:left w:val="nil"/>
              <w:bottom w:val="single" w:sz="4" w:space="0" w:color="auto"/>
              <w:right w:val="single" w:sz="4" w:space="0" w:color="auto"/>
            </w:tcBorders>
            <w:shd w:val="clear" w:color="auto" w:fill="auto"/>
            <w:vAlign w:val="center"/>
            <w:hideMark/>
          </w:tcPr>
          <w:p w14:paraId="53FF3E16" w14:textId="77777777" w:rsidR="00635103" w:rsidRPr="008B329B" w:rsidRDefault="00635103" w:rsidP="008E77BC">
            <w:pPr>
              <w:rPr>
                <w:sz w:val="16"/>
                <w:szCs w:val="16"/>
              </w:rPr>
            </w:pPr>
            <w:r w:rsidRPr="008B329B">
              <w:rPr>
                <w:sz w:val="16"/>
                <w:szCs w:val="16"/>
              </w:rPr>
              <w:t>potential employment opportunities</w:t>
            </w:r>
          </w:p>
        </w:tc>
        <w:tc>
          <w:tcPr>
            <w:tcW w:w="1978" w:type="dxa"/>
            <w:tcBorders>
              <w:top w:val="nil"/>
              <w:left w:val="nil"/>
              <w:bottom w:val="single" w:sz="4" w:space="0" w:color="auto"/>
              <w:right w:val="single" w:sz="4" w:space="0" w:color="auto"/>
            </w:tcBorders>
            <w:shd w:val="clear" w:color="auto" w:fill="auto"/>
            <w:noWrap/>
            <w:vAlign w:val="center"/>
            <w:hideMark/>
          </w:tcPr>
          <w:p w14:paraId="01FDAC49" w14:textId="77777777" w:rsidR="00635103" w:rsidRPr="008B329B" w:rsidRDefault="00635103" w:rsidP="008E77BC">
            <w:r w:rsidRPr="008B329B">
              <w:t> </w:t>
            </w:r>
          </w:p>
        </w:tc>
        <w:tc>
          <w:tcPr>
            <w:tcW w:w="1304" w:type="dxa"/>
            <w:tcBorders>
              <w:top w:val="nil"/>
              <w:left w:val="nil"/>
              <w:bottom w:val="single" w:sz="4" w:space="0" w:color="auto"/>
              <w:right w:val="single" w:sz="4" w:space="0" w:color="auto"/>
            </w:tcBorders>
            <w:shd w:val="clear" w:color="auto" w:fill="auto"/>
            <w:noWrap/>
            <w:vAlign w:val="center"/>
            <w:hideMark/>
          </w:tcPr>
          <w:p w14:paraId="7BC71B45" w14:textId="77777777" w:rsidR="00635103" w:rsidRPr="008B329B" w:rsidRDefault="00635103" w:rsidP="008E77BC">
            <w:r w:rsidRPr="008B329B">
              <w:t>3</w:t>
            </w:r>
          </w:p>
        </w:tc>
      </w:tr>
    </w:tbl>
    <w:p w14:paraId="6EB20ECE" w14:textId="77777777" w:rsidR="00635103" w:rsidRPr="00635103" w:rsidRDefault="00635103" w:rsidP="00635103"/>
    <w:p w14:paraId="42F3B4AE" w14:textId="1A673CE6" w:rsidR="008B329B" w:rsidRDefault="008B329B" w:rsidP="008B329B"/>
    <w:p w14:paraId="0597F430" w14:textId="317F847E" w:rsidR="008B329B" w:rsidRDefault="008B329B" w:rsidP="008B329B"/>
    <w:p w14:paraId="040AB250" w14:textId="2967670E" w:rsidR="008B329B" w:rsidRDefault="008B329B" w:rsidP="008B329B"/>
    <w:p w14:paraId="7EE93C34" w14:textId="54B798F7" w:rsidR="008B329B" w:rsidRDefault="008B329B" w:rsidP="008B329B"/>
    <w:p w14:paraId="22742229" w14:textId="5AE5AE15" w:rsidR="0025117D" w:rsidRDefault="0025117D">
      <w:pPr>
        <w:spacing w:after="160" w:line="259" w:lineRule="auto"/>
      </w:pPr>
      <w:r>
        <w:br w:type="page"/>
      </w:r>
    </w:p>
    <w:p w14:paraId="111B53B3" w14:textId="77777777" w:rsidR="0025117D" w:rsidRDefault="0025117D" w:rsidP="0025117D">
      <w:pPr>
        <w:pStyle w:val="Heading2"/>
      </w:pPr>
      <w:bookmarkStart w:id="71" w:name="_Toc65523156"/>
      <w:r>
        <w:lastRenderedPageBreak/>
        <w:t>Appendix H</w:t>
      </w:r>
      <w:r w:rsidRPr="00805BB4">
        <w:t xml:space="preserve"> – Mendelow’s Power/Interest Quadrant (1991)</w:t>
      </w:r>
      <w:bookmarkEnd w:id="71"/>
      <w:r w:rsidRPr="00805BB4">
        <w:t xml:space="preserve"> </w:t>
      </w:r>
    </w:p>
    <w:p w14:paraId="6066C0AF" w14:textId="77777777" w:rsidR="0025117D" w:rsidRDefault="0025117D" w:rsidP="0025117D"/>
    <w:p w14:paraId="60FADE6D" w14:textId="77777777" w:rsidR="0025117D" w:rsidRPr="00805BB4" w:rsidRDefault="0025117D" w:rsidP="0025117D">
      <w:r w:rsidRPr="00805BB4">
        <w:t xml:space="preserve">Applied to </w:t>
      </w:r>
      <w:r>
        <w:t>Broadleaf Stakeholder</w:t>
      </w:r>
      <w:r w:rsidRPr="00805BB4">
        <w:t xml:space="preserve"> analysis.</w:t>
      </w:r>
    </w:p>
    <w:p w14:paraId="1333E82C" w14:textId="77777777" w:rsidR="0025117D" w:rsidRDefault="0025117D" w:rsidP="0025117D"/>
    <w:tbl>
      <w:tblPr>
        <w:tblW w:w="9952" w:type="dxa"/>
        <w:tblLook w:val="04A0" w:firstRow="1" w:lastRow="0" w:firstColumn="1" w:lastColumn="0" w:noHBand="0" w:noVBand="1"/>
      </w:tblPr>
      <w:tblGrid>
        <w:gridCol w:w="723"/>
        <w:gridCol w:w="1418"/>
        <w:gridCol w:w="723"/>
        <w:gridCol w:w="899"/>
        <w:gridCol w:w="623"/>
        <w:gridCol w:w="724"/>
        <w:gridCol w:w="724"/>
        <w:gridCol w:w="724"/>
        <w:gridCol w:w="724"/>
        <w:gridCol w:w="724"/>
        <w:gridCol w:w="724"/>
        <w:gridCol w:w="727"/>
        <w:gridCol w:w="724"/>
      </w:tblGrid>
      <w:tr w:rsidR="0025117D" w:rsidRPr="00396DB8" w14:paraId="63919C93" w14:textId="77777777" w:rsidTr="0025117D">
        <w:trPr>
          <w:trHeight w:val="226"/>
        </w:trPr>
        <w:tc>
          <w:tcPr>
            <w:tcW w:w="723"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95E9B07"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1</w:t>
            </w:r>
          </w:p>
        </w:tc>
        <w:tc>
          <w:tcPr>
            <w:tcW w:w="1410" w:type="dxa"/>
            <w:tcBorders>
              <w:top w:val="single" w:sz="4" w:space="0" w:color="auto"/>
              <w:left w:val="nil"/>
              <w:bottom w:val="single" w:sz="4" w:space="0" w:color="auto"/>
              <w:right w:val="single" w:sz="4" w:space="0" w:color="auto"/>
            </w:tcBorders>
            <w:shd w:val="clear" w:color="auto" w:fill="auto"/>
            <w:noWrap/>
            <w:vAlign w:val="center"/>
            <w:hideMark/>
          </w:tcPr>
          <w:p w14:paraId="4D6E3A7A" w14:textId="77777777" w:rsidR="0025117D" w:rsidRPr="00396DB8" w:rsidRDefault="0025117D" w:rsidP="0025117D">
            <w:pPr>
              <w:jc w:val="center"/>
              <w:rPr>
                <w:rFonts w:ascii="Calibri" w:hAnsi="Calibri" w:cs="Calibri"/>
                <w:color w:val="000000"/>
              </w:rPr>
            </w:pPr>
            <w:r>
              <w:rPr>
                <w:rFonts w:ascii="Calibri" w:hAnsi="Calibri" w:cs="Calibri"/>
                <w:color w:val="000000"/>
              </w:rPr>
              <w:t>Shareholders</w:t>
            </w:r>
          </w:p>
        </w:tc>
        <w:tc>
          <w:tcPr>
            <w:tcW w:w="723" w:type="dxa"/>
            <w:tcBorders>
              <w:top w:val="nil"/>
              <w:left w:val="nil"/>
              <w:bottom w:val="nil"/>
              <w:right w:val="nil"/>
            </w:tcBorders>
            <w:shd w:val="clear" w:color="auto" w:fill="auto"/>
            <w:noWrap/>
            <w:vAlign w:val="bottom"/>
            <w:hideMark/>
          </w:tcPr>
          <w:p w14:paraId="18C6397B" w14:textId="77777777" w:rsidR="0025117D" w:rsidRPr="00396DB8" w:rsidRDefault="0025117D" w:rsidP="0025117D">
            <w:pPr>
              <w:jc w:val="center"/>
              <w:rPr>
                <w:rFonts w:ascii="Calibri" w:hAnsi="Calibri" w:cs="Calibri"/>
                <w:color w:val="000000"/>
              </w:rPr>
            </w:pPr>
          </w:p>
        </w:tc>
        <w:tc>
          <w:tcPr>
            <w:tcW w:w="693" w:type="dxa"/>
            <w:tcBorders>
              <w:top w:val="nil"/>
              <w:left w:val="nil"/>
              <w:bottom w:val="nil"/>
              <w:right w:val="nil"/>
            </w:tcBorders>
            <w:shd w:val="clear" w:color="auto" w:fill="auto"/>
            <w:noWrap/>
            <w:vAlign w:val="bottom"/>
            <w:hideMark/>
          </w:tcPr>
          <w:p w14:paraId="0797F163" w14:textId="77777777" w:rsidR="0025117D" w:rsidRPr="00396DB8" w:rsidRDefault="0025117D" w:rsidP="0025117D">
            <w:pPr>
              <w:rPr>
                <w:sz w:val="20"/>
                <w:szCs w:val="20"/>
              </w:rPr>
            </w:pPr>
          </w:p>
        </w:tc>
        <w:tc>
          <w:tcPr>
            <w:tcW w:w="606" w:type="dxa"/>
            <w:tcBorders>
              <w:top w:val="nil"/>
              <w:left w:val="nil"/>
              <w:bottom w:val="nil"/>
              <w:right w:val="nil"/>
            </w:tcBorders>
            <w:shd w:val="clear" w:color="auto" w:fill="auto"/>
            <w:noWrap/>
            <w:vAlign w:val="bottom"/>
            <w:hideMark/>
          </w:tcPr>
          <w:p w14:paraId="6B14244D" w14:textId="77777777" w:rsidR="0025117D" w:rsidRPr="00396DB8" w:rsidRDefault="0025117D" w:rsidP="0025117D">
            <w:pPr>
              <w:rPr>
                <w:rFonts w:ascii="Calibri" w:hAnsi="Calibri" w:cs="Calibri"/>
                <w:color w:val="000000"/>
                <w:szCs w:val="22"/>
              </w:rPr>
            </w:pPr>
          </w:p>
          <w:tbl>
            <w:tblPr>
              <w:tblW w:w="407" w:type="dxa"/>
              <w:tblCellSpacing w:w="0" w:type="dxa"/>
              <w:tblCellMar>
                <w:left w:w="0" w:type="dxa"/>
                <w:right w:w="0" w:type="dxa"/>
              </w:tblCellMar>
              <w:tblLook w:val="04A0" w:firstRow="1" w:lastRow="0" w:firstColumn="1" w:lastColumn="0" w:noHBand="0" w:noVBand="1"/>
            </w:tblPr>
            <w:tblGrid>
              <w:gridCol w:w="407"/>
            </w:tblGrid>
            <w:tr w:rsidR="0025117D" w:rsidRPr="00396DB8" w14:paraId="615D1E71" w14:textId="77777777" w:rsidTr="0025117D">
              <w:trPr>
                <w:trHeight w:val="226"/>
                <w:tblCellSpacing w:w="0" w:type="dxa"/>
              </w:trPr>
              <w:tc>
                <w:tcPr>
                  <w:tcW w:w="407" w:type="dxa"/>
                  <w:tcBorders>
                    <w:top w:val="nil"/>
                    <w:left w:val="nil"/>
                    <w:bottom w:val="nil"/>
                    <w:right w:val="nil"/>
                  </w:tcBorders>
                  <w:shd w:val="clear" w:color="auto" w:fill="auto"/>
                  <w:noWrap/>
                  <w:vAlign w:val="bottom"/>
                  <w:hideMark/>
                </w:tcPr>
                <w:p w14:paraId="7EC186CB" w14:textId="77777777" w:rsidR="0025117D" w:rsidRPr="00396DB8" w:rsidRDefault="0025117D" w:rsidP="0025117D">
                  <w:pPr>
                    <w:rPr>
                      <w:rFonts w:ascii="Calibri" w:hAnsi="Calibri" w:cs="Calibri"/>
                      <w:color w:val="000000"/>
                      <w:szCs w:val="22"/>
                    </w:rPr>
                  </w:pPr>
                </w:p>
              </w:tc>
            </w:tr>
          </w:tbl>
          <w:p w14:paraId="4C65C944" w14:textId="77777777" w:rsidR="0025117D" w:rsidRPr="00396DB8" w:rsidRDefault="0025117D" w:rsidP="0025117D">
            <w:pPr>
              <w:rPr>
                <w:rFonts w:ascii="Calibri" w:hAnsi="Calibri" w:cs="Calibri"/>
                <w:color w:val="000000"/>
                <w:szCs w:val="22"/>
              </w:rPr>
            </w:pPr>
          </w:p>
        </w:tc>
        <w:tc>
          <w:tcPr>
            <w:tcW w:w="724" w:type="dxa"/>
            <w:tcBorders>
              <w:top w:val="single" w:sz="8" w:space="0" w:color="auto"/>
              <w:left w:val="single" w:sz="8" w:space="0" w:color="auto"/>
              <w:bottom w:val="single" w:sz="4" w:space="0" w:color="auto"/>
              <w:right w:val="single" w:sz="4" w:space="0" w:color="auto"/>
            </w:tcBorders>
            <w:shd w:val="clear" w:color="auto" w:fill="auto"/>
            <w:noWrap/>
            <w:vAlign w:val="center"/>
            <w:hideMark/>
          </w:tcPr>
          <w:p w14:paraId="77E704F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4" w:space="0" w:color="auto"/>
            </w:tcBorders>
            <w:shd w:val="clear" w:color="auto" w:fill="auto"/>
            <w:noWrap/>
            <w:vAlign w:val="center"/>
            <w:hideMark/>
          </w:tcPr>
          <w:p w14:paraId="74B6CB6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4" w:space="0" w:color="auto"/>
            </w:tcBorders>
            <w:shd w:val="clear" w:color="auto" w:fill="auto"/>
            <w:noWrap/>
            <w:vAlign w:val="center"/>
            <w:hideMark/>
          </w:tcPr>
          <w:p w14:paraId="23A60D8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8" w:space="0" w:color="auto"/>
            </w:tcBorders>
            <w:shd w:val="clear" w:color="auto" w:fill="auto"/>
            <w:noWrap/>
            <w:vAlign w:val="center"/>
            <w:hideMark/>
          </w:tcPr>
          <w:p w14:paraId="3460D4A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4" w:space="0" w:color="auto"/>
            </w:tcBorders>
            <w:shd w:val="clear" w:color="auto" w:fill="auto"/>
            <w:noWrap/>
            <w:vAlign w:val="center"/>
            <w:hideMark/>
          </w:tcPr>
          <w:p w14:paraId="01CB96E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4" w:space="0" w:color="auto"/>
            </w:tcBorders>
            <w:shd w:val="clear" w:color="auto" w:fill="auto"/>
            <w:noWrap/>
            <w:vAlign w:val="center"/>
            <w:hideMark/>
          </w:tcPr>
          <w:p w14:paraId="7A694CF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4" w:space="0" w:color="auto"/>
            </w:tcBorders>
            <w:shd w:val="clear" w:color="auto" w:fill="auto"/>
            <w:noWrap/>
            <w:vAlign w:val="center"/>
            <w:hideMark/>
          </w:tcPr>
          <w:p w14:paraId="34BACE9E"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single" w:sz="8" w:space="0" w:color="auto"/>
              <w:left w:val="nil"/>
              <w:bottom w:val="single" w:sz="4" w:space="0" w:color="auto"/>
              <w:right w:val="single" w:sz="8" w:space="0" w:color="auto"/>
            </w:tcBorders>
            <w:shd w:val="clear" w:color="auto" w:fill="auto"/>
            <w:noWrap/>
            <w:vAlign w:val="center"/>
            <w:hideMark/>
          </w:tcPr>
          <w:p w14:paraId="7D954C0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1</w:t>
            </w:r>
          </w:p>
        </w:tc>
      </w:tr>
      <w:tr w:rsidR="0025117D" w:rsidRPr="00396DB8" w14:paraId="6225F934"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6430A7EA"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2</w:t>
            </w:r>
          </w:p>
        </w:tc>
        <w:tc>
          <w:tcPr>
            <w:tcW w:w="1410" w:type="dxa"/>
            <w:tcBorders>
              <w:top w:val="nil"/>
              <w:left w:val="nil"/>
              <w:bottom w:val="single" w:sz="4" w:space="0" w:color="auto"/>
              <w:right w:val="single" w:sz="4" w:space="0" w:color="auto"/>
            </w:tcBorders>
            <w:shd w:val="clear" w:color="auto" w:fill="auto"/>
            <w:noWrap/>
            <w:vAlign w:val="center"/>
            <w:hideMark/>
          </w:tcPr>
          <w:p w14:paraId="39A6A728"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Management</w:t>
            </w:r>
          </w:p>
        </w:tc>
        <w:tc>
          <w:tcPr>
            <w:tcW w:w="723" w:type="dxa"/>
            <w:tcBorders>
              <w:top w:val="nil"/>
              <w:left w:val="nil"/>
              <w:bottom w:val="nil"/>
              <w:right w:val="nil"/>
            </w:tcBorders>
            <w:shd w:val="clear" w:color="auto" w:fill="auto"/>
            <w:noWrap/>
            <w:vAlign w:val="bottom"/>
            <w:hideMark/>
          </w:tcPr>
          <w:p w14:paraId="496779A1" w14:textId="77777777" w:rsidR="0025117D" w:rsidRPr="00396DB8" w:rsidRDefault="0025117D" w:rsidP="0025117D">
            <w:pPr>
              <w:jc w:val="center"/>
              <w:rPr>
                <w:rFonts w:ascii="Calibri" w:hAnsi="Calibri" w:cs="Calibri"/>
                <w:color w:val="000000"/>
              </w:rPr>
            </w:pPr>
          </w:p>
        </w:tc>
        <w:tc>
          <w:tcPr>
            <w:tcW w:w="693" w:type="dxa"/>
            <w:vMerge w:val="restart"/>
            <w:tcBorders>
              <w:top w:val="nil"/>
              <w:left w:val="nil"/>
              <w:bottom w:val="nil"/>
              <w:right w:val="nil"/>
            </w:tcBorders>
            <w:shd w:val="clear" w:color="auto" w:fill="auto"/>
            <w:noWrap/>
            <w:textDirection w:val="btLr"/>
            <w:vAlign w:val="center"/>
            <w:hideMark/>
          </w:tcPr>
          <w:p w14:paraId="21B1F600" w14:textId="77777777" w:rsidR="0025117D" w:rsidRPr="00396DB8" w:rsidRDefault="0025117D" w:rsidP="0025117D">
            <w:pPr>
              <w:jc w:val="right"/>
              <w:rPr>
                <w:rFonts w:ascii="Calibri" w:hAnsi="Calibri" w:cs="Calibri"/>
                <w:color w:val="000000"/>
                <w:sz w:val="36"/>
                <w:szCs w:val="36"/>
              </w:rPr>
            </w:pPr>
            <w:r w:rsidRPr="00396DB8">
              <w:rPr>
                <w:rFonts w:ascii="Calibri" w:hAnsi="Calibri" w:cs="Calibri"/>
                <w:color w:val="000000"/>
                <w:sz w:val="36"/>
                <w:szCs w:val="36"/>
              </w:rPr>
              <w:t>Level of Power</w:t>
            </w:r>
          </w:p>
        </w:tc>
        <w:tc>
          <w:tcPr>
            <w:tcW w:w="606" w:type="dxa"/>
            <w:tcBorders>
              <w:top w:val="nil"/>
              <w:left w:val="nil"/>
              <w:bottom w:val="nil"/>
              <w:right w:val="nil"/>
            </w:tcBorders>
            <w:shd w:val="clear" w:color="auto" w:fill="auto"/>
            <w:noWrap/>
            <w:vAlign w:val="bottom"/>
            <w:hideMark/>
          </w:tcPr>
          <w:p w14:paraId="43370FAD" w14:textId="77777777" w:rsidR="0025117D" w:rsidRPr="00396DB8" w:rsidRDefault="0025117D" w:rsidP="0025117D">
            <w:pPr>
              <w:jc w:val="right"/>
              <w:rPr>
                <w:rFonts w:ascii="Calibri" w:hAnsi="Calibri" w:cs="Calibri"/>
                <w:color w:val="000000"/>
                <w:sz w:val="36"/>
                <w:szCs w:val="36"/>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32614A1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9646A4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C4E5E1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57D787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982754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CD9B95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7A77627"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E6C773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355A5F6E"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65D62EA2"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3</w:t>
            </w:r>
          </w:p>
        </w:tc>
        <w:tc>
          <w:tcPr>
            <w:tcW w:w="1410" w:type="dxa"/>
            <w:tcBorders>
              <w:top w:val="nil"/>
              <w:left w:val="nil"/>
              <w:bottom w:val="single" w:sz="4" w:space="0" w:color="auto"/>
              <w:right w:val="single" w:sz="4" w:space="0" w:color="auto"/>
            </w:tcBorders>
            <w:shd w:val="clear" w:color="auto" w:fill="auto"/>
            <w:noWrap/>
            <w:vAlign w:val="center"/>
            <w:hideMark/>
          </w:tcPr>
          <w:p w14:paraId="64C7E886"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workforce</w:t>
            </w:r>
          </w:p>
        </w:tc>
        <w:tc>
          <w:tcPr>
            <w:tcW w:w="723" w:type="dxa"/>
            <w:tcBorders>
              <w:top w:val="nil"/>
              <w:left w:val="nil"/>
              <w:bottom w:val="nil"/>
              <w:right w:val="nil"/>
            </w:tcBorders>
            <w:shd w:val="clear" w:color="auto" w:fill="auto"/>
            <w:noWrap/>
            <w:vAlign w:val="bottom"/>
            <w:hideMark/>
          </w:tcPr>
          <w:p w14:paraId="64303731"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28C23CD3"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3EA44551"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3F04060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867E69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506744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3A82CA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5C4C5A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8DE5A4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5391BE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0AF00772"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54D6DDD7"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670BCF95"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4</w:t>
            </w:r>
          </w:p>
        </w:tc>
        <w:tc>
          <w:tcPr>
            <w:tcW w:w="1410" w:type="dxa"/>
            <w:tcBorders>
              <w:top w:val="nil"/>
              <w:left w:val="nil"/>
              <w:bottom w:val="single" w:sz="4" w:space="0" w:color="auto"/>
              <w:right w:val="single" w:sz="4" w:space="0" w:color="auto"/>
            </w:tcBorders>
            <w:shd w:val="clear" w:color="auto" w:fill="auto"/>
            <w:noWrap/>
            <w:vAlign w:val="center"/>
            <w:hideMark/>
          </w:tcPr>
          <w:p w14:paraId="4B27720D"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Transport</w:t>
            </w:r>
          </w:p>
        </w:tc>
        <w:tc>
          <w:tcPr>
            <w:tcW w:w="723" w:type="dxa"/>
            <w:tcBorders>
              <w:top w:val="nil"/>
              <w:left w:val="nil"/>
              <w:bottom w:val="nil"/>
              <w:right w:val="nil"/>
            </w:tcBorders>
            <w:shd w:val="clear" w:color="auto" w:fill="auto"/>
            <w:noWrap/>
            <w:vAlign w:val="bottom"/>
            <w:hideMark/>
          </w:tcPr>
          <w:p w14:paraId="434F3E48"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521516AA"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0E134EAE"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15BE114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7AA714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0C823A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90DAC3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C94AA4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E560A2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5D0BDF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4142B8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3671E2C0"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52096E5A"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5</w:t>
            </w:r>
          </w:p>
        </w:tc>
        <w:tc>
          <w:tcPr>
            <w:tcW w:w="1410" w:type="dxa"/>
            <w:tcBorders>
              <w:top w:val="nil"/>
              <w:left w:val="nil"/>
              <w:bottom w:val="single" w:sz="4" w:space="0" w:color="auto"/>
              <w:right w:val="single" w:sz="4" w:space="0" w:color="auto"/>
            </w:tcBorders>
            <w:shd w:val="clear" w:color="auto" w:fill="auto"/>
            <w:noWrap/>
            <w:vAlign w:val="center"/>
            <w:hideMark/>
          </w:tcPr>
          <w:p w14:paraId="4EDB4617"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fitters</w:t>
            </w:r>
          </w:p>
        </w:tc>
        <w:tc>
          <w:tcPr>
            <w:tcW w:w="723" w:type="dxa"/>
            <w:tcBorders>
              <w:top w:val="nil"/>
              <w:left w:val="nil"/>
              <w:bottom w:val="nil"/>
              <w:right w:val="nil"/>
            </w:tcBorders>
            <w:shd w:val="clear" w:color="auto" w:fill="auto"/>
            <w:noWrap/>
            <w:vAlign w:val="bottom"/>
            <w:hideMark/>
          </w:tcPr>
          <w:p w14:paraId="4D1CC090"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631436D7"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1988D0D7"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30C08FD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659F1E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8</w:t>
            </w:r>
          </w:p>
        </w:tc>
        <w:tc>
          <w:tcPr>
            <w:tcW w:w="724" w:type="dxa"/>
            <w:tcBorders>
              <w:top w:val="nil"/>
              <w:left w:val="nil"/>
              <w:bottom w:val="single" w:sz="4" w:space="0" w:color="auto"/>
              <w:right w:val="single" w:sz="4" w:space="0" w:color="auto"/>
            </w:tcBorders>
            <w:shd w:val="clear" w:color="auto" w:fill="auto"/>
            <w:noWrap/>
            <w:vAlign w:val="center"/>
            <w:hideMark/>
          </w:tcPr>
          <w:p w14:paraId="23A1445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7CC7A44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1F54BF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A705AC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2</w:t>
            </w:r>
          </w:p>
        </w:tc>
        <w:tc>
          <w:tcPr>
            <w:tcW w:w="724" w:type="dxa"/>
            <w:tcBorders>
              <w:top w:val="nil"/>
              <w:left w:val="nil"/>
              <w:bottom w:val="single" w:sz="4" w:space="0" w:color="auto"/>
              <w:right w:val="single" w:sz="4" w:space="0" w:color="auto"/>
            </w:tcBorders>
            <w:shd w:val="clear" w:color="auto" w:fill="auto"/>
            <w:noWrap/>
            <w:vAlign w:val="center"/>
            <w:hideMark/>
          </w:tcPr>
          <w:p w14:paraId="1356B36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002C16C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4A280B21"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4A14A429"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6</w:t>
            </w:r>
          </w:p>
        </w:tc>
        <w:tc>
          <w:tcPr>
            <w:tcW w:w="1410" w:type="dxa"/>
            <w:tcBorders>
              <w:top w:val="nil"/>
              <w:left w:val="nil"/>
              <w:bottom w:val="single" w:sz="4" w:space="0" w:color="auto"/>
              <w:right w:val="single" w:sz="4" w:space="0" w:color="auto"/>
            </w:tcBorders>
            <w:shd w:val="clear" w:color="auto" w:fill="auto"/>
            <w:noWrap/>
            <w:vAlign w:val="center"/>
            <w:hideMark/>
          </w:tcPr>
          <w:p w14:paraId="14EA9AE7"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Customers</w:t>
            </w:r>
          </w:p>
        </w:tc>
        <w:tc>
          <w:tcPr>
            <w:tcW w:w="723" w:type="dxa"/>
            <w:tcBorders>
              <w:top w:val="nil"/>
              <w:left w:val="nil"/>
              <w:bottom w:val="nil"/>
              <w:right w:val="nil"/>
            </w:tcBorders>
            <w:shd w:val="clear" w:color="auto" w:fill="auto"/>
            <w:noWrap/>
            <w:vAlign w:val="bottom"/>
            <w:hideMark/>
          </w:tcPr>
          <w:p w14:paraId="074559E0"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0A95A492"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29D71F60"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3CDB7167"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99A59D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175ED7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422DB72"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84984A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771AA4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E9ED39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E291C1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228EFCFA"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7D3FCA39"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7</w:t>
            </w:r>
          </w:p>
        </w:tc>
        <w:tc>
          <w:tcPr>
            <w:tcW w:w="1410" w:type="dxa"/>
            <w:tcBorders>
              <w:top w:val="nil"/>
              <w:left w:val="nil"/>
              <w:bottom w:val="single" w:sz="4" w:space="0" w:color="auto"/>
              <w:right w:val="single" w:sz="4" w:space="0" w:color="auto"/>
            </w:tcBorders>
            <w:shd w:val="clear" w:color="auto" w:fill="auto"/>
            <w:noWrap/>
            <w:vAlign w:val="center"/>
            <w:hideMark/>
          </w:tcPr>
          <w:p w14:paraId="133DF9BA"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Suppliers</w:t>
            </w:r>
          </w:p>
        </w:tc>
        <w:tc>
          <w:tcPr>
            <w:tcW w:w="723" w:type="dxa"/>
            <w:tcBorders>
              <w:top w:val="nil"/>
              <w:left w:val="nil"/>
              <w:bottom w:val="nil"/>
              <w:right w:val="nil"/>
            </w:tcBorders>
            <w:shd w:val="clear" w:color="auto" w:fill="auto"/>
            <w:noWrap/>
            <w:vAlign w:val="bottom"/>
            <w:hideMark/>
          </w:tcPr>
          <w:p w14:paraId="4BA2025A"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21410FDD"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580A4A9B"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1DDCF46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099C47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6125B3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94285A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80F343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A53BB5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946AE6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79D8F4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7F25BF4D"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628BB64B"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8</w:t>
            </w:r>
          </w:p>
        </w:tc>
        <w:tc>
          <w:tcPr>
            <w:tcW w:w="1410" w:type="dxa"/>
            <w:tcBorders>
              <w:top w:val="nil"/>
              <w:left w:val="nil"/>
              <w:bottom w:val="single" w:sz="4" w:space="0" w:color="auto"/>
              <w:right w:val="single" w:sz="4" w:space="0" w:color="auto"/>
            </w:tcBorders>
            <w:shd w:val="clear" w:color="auto" w:fill="auto"/>
            <w:noWrap/>
            <w:vAlign w:val="center"/>
            <w:hideMark/>
          </w:tcPr>
          <w:p w14:paraId="24DD5348"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Government</w:t>
            </w:r>
          </w:p>
        </w:tc>
        <w:tc>
          <w:tcPr>
            <w:tcW w:w="723" w:type="dxa"/>
            <w:tcBorders>
              <w:top w:val="nil"/>
              <w:left w:val="nil"/>
              <w:bottom w:val="nil"/>
              <w:right w:val="nil"/>
            </w:tcBorders>
            <w:shd w:val="clear" w:color="auto" w:fill="auto"/>
            <w:noWrap/>
            <w:vAlign w:val="bottom"/>
            <w:hideMark/>
          </w:tcPr>
          <w:p w14:paraId="59D0CA8B"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39F72B16"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5A3CB6BE"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663B895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51195A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EA795A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5E248A3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11</w:t>
            </w:r>
          </w:p>
        </w:tc>
        <w:tc>
          <w:tcPr>
            <w:tcW w:w="724" w:type="dxa"/>
            <w:tcBorders>
              <w:top w:val="nil"/>
              <w:left w:val="nil"/>
              <w:bottom w:val="single" w:sz="4" w:space="0" w:color="auto"/>
              <w:right w:val="single" w:sz="4" w:space="0" w:color="auto"/>
            </w:tcBorders>
            <w:shd w:val="clear" w:color="auto" w:fill="auto"/>
            <w:noWrap/>
            <w:vAlign w:val="center"/>
            <w:hideMark/>
          </w:tcPr>
          <w:p w14:paraId="3AD777C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71B340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9A7105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92A846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09A327EC"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6628D80B"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9</w:t>
            </w:r>
          </w:p>
        </w:tc>
        <w:tc>
          <w:tcPr>
            <w:tcW w:w="1410" w:type="dxa"/>
            <w:tcBorders>
              <w:top w:val="nil"/>
              <w:left w:val="nil"/>
              <w:bottom w:val="single" w:sz="4" w:space="0" w:color="auto"/>
              <w:right w:val="single" w:sz="4" w:space="0" w:color="auto"/>
            </w:tcBorders>
            <w:shd w:val="clear" w:color="auto" w:fill="auto"/>
            <w:noWrap/>
            <w:vAlign w:val="center"/>
            <w:hideMark/>
          </w:tcPr>
          <w:p w14:paraId="47F50D90"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Competitors</w:t>
            </w:r>
          </w:p>
        </w:tc>
        <w:tc>
          <w:tcPr>
            <w:tcW w:w="723" w:type="dxa"/>
            <w:tcBorders>
              <w:top w:val="nil"/>
              <w:left w:val="nil"/>
              <w:bottom w:val="nil"/>
              <w:right w:val="nil"/>
            </w:tcBorders>
            <w:shd w:val="clear" w:color="auto" w:fill="auto"/>
            <w:noWrap/>
            <w:vAlign w:val="bottom"/>
            <w:hideMark/>
          </w:tcPr>
          <w:p w14:paraId="1F1638E9"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32921631"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296A1D95" w14:textId="77777777" w:rsidR="0025117D" w:rsidRPr="00396DB8" w:rsidRDefault="0025117D" w:rsidP="0025117D">
            <w:pPr>
              <w:rPr>
                <w:sz w:val="20"/>
                <w:szCs w:val="20"/>
              </w:rPr>
            </w:pPr>
          </w:p>
        </w:tc>
        <w:tc>
          <w:tcPr>
            <w:tcW w:w="724" w:type="dxa"/>
            <w:tcBorders>
              <w:top w:val="nil"/>
              <w:left w:val="single" w:sz="8" w:space="0" w:color="auto"/>
              <w:bottom w:val="single" w:sz="8" w:space="0" w:color="auto"/>
              <w:right w:val="single" w:sz="4" w:space="0" w:color="auto"/>
            </w:tcBorders>
            <w:shd w:val="clear" w:color="auto" w:fill="auto"/>
            <w:noWrap/>
            <w:vAlign w:val="center"/>
            <w:hideMark/>
          </w:tcPr>
          <w:p w14:paraId="66FDB76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2E7258FE"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73CCC8E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8" w:space="0" w:color="auto"/>
            </w:tcBorders>
            <w:shd w:val="clear" w:color="auto" w:fill="auto"/>
            <w:noWrap/>
            <w:vAlign w:val="center"/>
            <w:hideMark/>
          </w:tcPr>
          <w:p w14:paraId="12456FA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0CD9838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0F97C9C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4D24BB2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3</w:t>
            </w:r>
          </w:p>
        </w:tc>
        <w:tc>
          <w:tcPr>
            <w:tcW w:w="724" w:type="dxa"/>
            <w:tcBorders>
              <w:top w:val="nil"/>
              <w:left w:val="nil"/>
              <w:bottom w:val="single" w:sz="8" w:space="0" w:color="auto"/>
              <w:right w:val="single" w:sz="8" w:space="0" w:color="auto"/>
            </w:tcBorders>
            <w:shd w:val="clear" w:color="auto" w:fill="auto"/>
            <w:noWrap/>
            <w:vAlign w:val="center"/>
            <w:hideMark/>
          </w:tcPr>
          <w:p w14:paraId="152D65B2"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6173AE0B"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533F3C6F"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10</w:t>
            </w:r>
          </w:p>
        </w:tc>
        <w:tc>
          <w:tcPr>
            <w:tcW w:w="1410" w:type="dxa"/>
            <w:tcBorders>
              <w:top w:val="nil"/>
              <w:left w:val="nil"/>
              <w:bottom w:val="single" w:sz="4" w:space="0" w:color="auto"/>
              <w:right w:val="single" w:sz="4" w:space="0" w:color="auto"/>
            </w:tcBorders>
            <w:shd w:val="clear" w:color="auto" w:fill="auto"/>
            <w:noWrap/>
            <w:vAlign w:val="center"/>
            <w:hideMark/>
          </w:tcPr>
          <w:p w14:paraId="3BFE54E7"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Designers</w:t>
            </w:r>
          </w:p>
        </w:tc>
        <w:tc>
          <w:tcPr>
            <w:tcW w:w="723" w:type="dxa"/>
            <w:tcBorders>
              <w:top w:val="nil"/>
              <w:left w:val="nil"/>
              <w:bottom w:val="nil"/>
              <w:right w:val="nil"/>
            </w:tcBorders>
            <w:shd w:val="clear" w:color="auto" w:fill="auto"/>
            <w:noWrap/>
            <w:vAlign w:val="bottom"/>
            <w:hideMark/>
          </w:tcPr>
          <w:p w14:paraId="270BEEF2"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0FDA8944"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4DD0B6E4"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5B0523B7"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F3809F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3E3CE9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579E3D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027105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5AAB3E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10</w:t>
            </w:r>
          </w:p>
        </w:tc>
        <w:tc>
          <w:tcPr>
            <w:tcW w:w="724" w:type="dxa"/>
            <w:tcBorders>
              <w:top w:val="nil"/>
              <w:left w:val="nil"/>
              <w:bottom w:val="single" w:sz="4" w:space="0" w:color="auto"/>
              <w:right w:val="single" w:sz="4" w:space="0" w:color="auto"/>
            </w:tcBorders>
            <w:shd w:val="clear" w:color="auto" w:fill="auto"/>
            <w:noWrap/>
            <w:vAlign w:val="center"/>
            <w:hideMark/>
          </w:tcPr>
          <w:p w14:paraId="40C42D4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10B16B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1AAB4157" w14:textId="77777777" w:rsidTr="0025117D">
        <w:trPr>
          <w:trHeight w:val="226"/>
        </w:trPr>
        <w:tc>
          <w:tcPr>
            <w:tcW w:w="723" w:type="dxa"/>
            <w:tcBorders>
              <w:top w:val="nil"/>
              <w:left w:val="single" w:sz="4" w:space="0" w:color="auto"/>
              <w:bottom w:val="single" w:sz="4" w:space="0" w:color="auto"/>
              <w:right w:val="single" w:sz="4" w:space="0" w:color="auto"/>
            </w:tcBorders>
            <w:shd w:val="clear" w:color="auto" w:fill="auto"/>
            <w:noWrap/>
            <w:vAlign w:val="center"/>
            <w:hideMark/>
          </w:tcPr>
          <w:p w14:paraId="2DE8B8FC" w14:textId="77777777" w:rsidR="0025117D" w:rsidRPr="00396DB8" w:rsidRDefault="0025117D" w:rsidP="0025117D">
            <w:pPr>
              <w:jc w:val="center"/>
              <w:rPr>
                <w:rFonts w:ascii="Calibri" w:hAnsi="Calibri" w:cs="Calibri"/>
                <w:b/>
                <w:bCs/>
                <w:color w:val="000000"/>
                <w:szCs w:val="22"/>
              </w:rPr>
            </w:pPr>
            <w:r w:rsidRPr="00396DB8">
              <w:rPr>
                <w:rFonts w:ascii="Calibri" w:hAnsi="Calibri" w:cs="Calibri"/>
                <w:b/>
                <w:bCs/>
                <w:color w:val="000000"/>
                <w:szCs w:val="22"/>
              </w:rPr>
              <w:t>11</w:t>
            </w:r>
          </w:p>
        </w:tc>
        <w:tc>
          <w:tcPr>
            <w:tcW w:w="1410" w:type="dxa"/>
            <w:tcBorders>
              <w:top w:val="nil"/>
              <w:left w:val="nil"/>
              <w:bottom w:val="single" w:sz="4" w:space="0" w:color="auto"/>
              <w:right w:val="single" w:sz="4" w:space="0" w:color="auto"/>
            </w:tcBorders>
            <w:shd w:val="clear" w:color="auto" w:fill="auto"/>
            <w:noWrap/>
            <w:vAlign w:val="center"/>
            <w:hideMark/>
          </w:tcPr>
          <w:p w14:paraId="540D5EFB" w14:textId="77777777" w:rsidR="0025117D" w:rsidRPr="00396DB8" w:rsidRDefault="0025117D" w:rsidP="0025117D">
            <w:pPr>
              <w:jc w:val="center"/>
              <w:rPr>
                <w:rFonts w:ascii="Calibri" w:hAnsi="Calibri" w:cs="Calibri"/>
                <w:color w:val="000000"/>
              </w:rPr>
            </w:pPr>
            <w:r w:rsidRPr="00396DB8">
              <w:rPr>
                <w:rFonts w:ascii="Calibri" w:hAnsi="Calibri" w:cs="Calibri"/>
                <w:color w:val="000000"/>
                <w:szCs w:val="22"/>
              </w:rPr>
              <w:t>community</w:t>
            </w:r>
          </w:p>
        </w:tc>
        <w:tc>
          <w:tcPr>
            <w:tcW w:w="723" w:type="dxa"/>
            <w:tcBorders>
              <w:top w:val="nil"/>
              <w:left w:val="nil"/>
              <w:bottom w:val="nil"/>
              <w:right w:val="nil"/>
            </w:tcBorders>
            <w:shd w:val="clear" w:color="auto" w:fill="auto"/>
            <w:noWrap/>
            <w:vAlign w:val="bottom"/>
            <w:hideMark/>
          </w:tcPr>
          <w:p w14:paraId="2001AF4F" w14:textId="77777777" w:rsidR="0025117D" w:rsidRPr="00396DB8" w:rsidRDefault="0025117D" w:rsidP="0025117D">
            <w:pPr>
              <w:jc w:val="center"/>
              <w:rPr>
                <w:rFonts w:ascii="Calibri" w:hAnsi="Calibri" w:cs="Calibri"/>
                <w:color w:val="000000"/>
              </w:rPr>
            </w:pPr>
          </w:p>
        </w:tc>
        <w:tc>
          <w:tcPr>
            <w:tcW w:w="693" w:type="dxa"/>
            <w:vMerge/>
            <w:tcBorders>
              <w:top w:val="nil"/>
              <w:left w:val="nil"/>
              <w:bottom w:val="nil"/>
              <w:right w:val="nil"/>
            </w:tcBorders>
            <w:vAlign w:val="center"/>
            <w:hideMark/>
          </w:tcPr>
          <w:p w14:paraId="7BAF214B"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089D31E9"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11906E4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CE3108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DFCEA9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AC1B3C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41B716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BD948A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9C584F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98ABE17"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20C6B38F" w14:textId="77777777" w:rsidTr="0025117D">
        <w:trPr>
          <w:trHeight w:val="226"/>
        </w:trPr>
        <w:tc>
          <w:tcPr>
            <w:tcW w:w="723" w:type="dxa"/>
            <w:tcBorders>
              <w:top w:val="nil"/>
              <w:left w:val="nil"/>
              <w:bottom w:val="nil"/>
              <w:right w:val="nil"/>
            </w:tcBorders>
            <w:shd w:val="clear" w:color="auto" w:fill="auto"/>
            <w:noWrap/>
            <w:vAlign w:val="bottom"/>
            <w:hideMark/>
          </w:tcPr>
          <w:p w14:paraId="36F656EF"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2371EEBC"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64E068F4"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10273D7F"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4C6EF758"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5813CC6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A945DD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8DFAD5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80A702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37C3D0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03E721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6AAA9F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xml:space="preserve"> </w:t>
            </w:r>
          </w:p>
        </w:tc>
        <w:tc>
          <w:tcPr>
            <w:tcW w:w="724" w:type="dxa"/>
            <w:tcBorders>
              <w:top w:val="nil"/>
              <w:left w:val="nil"/>
              <w:bottom w:val="single" w:sz="4" w:space="0" w:color="auto"/>
              <w:right w:val="single" w:sz="8" w:space="0" w:color="auto"/>
            </w:tcBorders>
            <w:shd w:val="clear" w:color="auto" w:fill="auto"/>
            <w:noWrap/>
            <w:vAlign w:val="center"/>
            <w:hideMark/>
          </w:tcPr>
          <w:p w14:paraId="5C46BCD2"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0D5A636E" w14:textId="77777777" w:rsidTr="0025117D">
        <w:trPr>
          <w:trHeight w:val="226"/>
        </w:trPr>
        <w:tc>
          <w:tcPr>
            <w:tcW w:w="723" w:type="dxa"/>
            <w:tcBorders>
              <w:top w:val="nil"/>
              <w:left w:val="nil"/>
              <w:bottom w:val="nil"/>
              <w:right w:val="nil"/>
            </w:tcBorders>
            <w:shd w:val="clear" w:color="auto" w:fill="auto"/>
            <w:noWrap/>
            <w:vAlign w:val="bottom"/>
            <w:hideMark/>
          </w:tcPr>
          <w:p w14:paraId="01E344AD"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06CE5E84"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360CB43D"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206B612B"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527B7115"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64AE10E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4CAC1A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17356A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70CFB5E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B82678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4C9EB87"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15D52E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0442AFAE"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100746ED" w14:textId="77777777" w:rsidTr="0025117D">
        <w:trPr>
          <w:trHeight w:val="226"/>
        </w:trPr>
        <w:tc>
          <w:tcPr>
            <w:tcW w:w="723" w:type="dxa"/>
            <w:tcBorders>
              <w:top w:val="nil"/>
              <w:left w:val="nil"/>
              <w:bottom w:val="nil"/>
              <w:right w:val="nil"/>
            </w:tcBorders>
            <w:shd w:val="clear" w:color="auto" w:fill="auto"/>
            <w:noWrap/>
            <w:vAlign w:val="bottom"/>
            <w:hideMark/>
          </w:tcPr>
          <w:p w14:paraId="5FA535CC"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600DADD9"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07D33667"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4CDAB55B"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7D6C36C7"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3B7E5E8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9FCA8E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CE93DB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4AF0DF7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15B966D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04AB300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365F5CC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03773A6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38BA189A" w14:textId="77777777" w:rsidTr="0025117D">
        <w:trPr>
          <w:trHeight w:val="226"/>
        </w:trPr>
        <w:tc>
          <w:tcPr>
            <w:tcW w:w="723" w:type="dxa"/>
            <w:tcBorders>
              <w:top w:val="nil"/>
              <w:left w:val="nil"/>
              <w:bottom w:val="nil"/>
              <w:right w:val="nil"/>
            </w:tcBorders>
            <w:shd w:val="clear" w:color="auto" w:fill="auto"/>
            <w:noWrap/>
            <w:vAlign w:val="bottom"/>
            <w:hideMark/>
          </w:tcPr>
          <w:p w14:paraId="0238A19B"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519C70ED"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79A52816"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4FFFCBBA"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2337829A"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239A143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906DD7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76A393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5122459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2AD5157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BA62F8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1795290"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5</w:t>
            </w:r>
          </w:p>
        </w:tc>
        <w:tc>
          <w:tcPr>
            <w:tcW w:w="724" w:type="dxa"/>
            <w:tcBorders>
              <w:top w:val="nil"/>
              <w:left w:val="nil"/>
              <w:bottom w:val="single" w:sz="4" w:space="0" w:color="auto"/>
              <w:right w:val="single" w:sz="8" w:space="0" w:color="auto"/>
            </w:tcBorders>
            <w:shd w:val="clear" w:color="auto" w:fill="auto"/>
            <w:noWrap/>
            <w:vAlign w:val="center"/>
            <w:hideMark/>
          </w:tcPr>
          <w:p w14:paraId="66612AF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316FE36B" w14:textId="77777777" w:rsidTr="0025117D">
        <w:trPr>
          <w:trHeight w:val="226"/>
        </w:trPr>
        <w:tc>
          <w:tcPr>
            <w:tcW w:w="723" w:type="dxa"/>
            <w:tcBorders>
              <w:top w:val="nil"/>
              <w:left w:val="nil"/>
              <w:bottom w:val="nil"/>
              <w:right w:val="nil"/>
            </w:tcBorders>
            <w:shd w:val="clear" w:color="auto" w:fill="auto"/>
            <w:noWrap/>
            <w:vAlign w:val="bottom"/>
            <w:hideMark/>
          </w:tcPr>
          <w:p w14:paraId="564EA1BD"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219FA8AD"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0516C699"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55CD9593"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4AF018DF" w14:textId="77777777" w:rsidR="0025117D" w:rsidRPr="00396DB8" w:rsidRDefault="0025117D" w:rsidP="0025117D">
            <w:pPr>
              <w:rPr>
                <w:sz w:val="20"/>
                <w:szCs w:val="20"/>
              </w:rPr>
            </w:pP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77F6EF23"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5741008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3BE541E"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7AE069F"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4</w:t>
            </w:r>
          </w:p>
        </w:tc>
        <w:tc>
          <w:tcPr>
            <w:tcW w:w="724" w:type="dxa"/>
            <w:tcBorders>
              <w:top w:val="nil"/>
              <w:left w:val="nil"/>
              <w:bottom w:val="single" w:sz="4" w:space="0" w:color="auto"/>
              <w:right w:val="single" w:sz="4" w:space="0" w:color="auto"/>
            </w:tcBorders>
            <w:shd w:val="clear" w:color="auto" w:fill="auto"/>
            <w:noWrap/>
            <w:vAlign w:val="center"/>
            <w:hideMark/>
          </w:tcPr>
          <w:p w14:paraId="1A40E831"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7185EE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xml:space="preserve"> </w:t>
            </w:r>
          </w:p>
        </w:tc>
        <w:tc>
          <w:tcPr>
            <w:tcW w:w="724" w:type="dxa"/>
            <w:tcBorders>
              <w:top w:val="nil"/>
              <w:left w:val="nil"/>
              <w:bottom w:val="single" w:sz="4" w:space="0" w:color="auto"/>
              <w:right w:val="single" w:sz="4" w:space="0" w:color="auto"/>
            </w:tcBorders>
            <w:shd w:val="clear" w:color="auto" w:fill="auto"/>
            <w:noWrap/>
            <w:vAlign w:val="center"/>
            <w:hideMark/>
          </w:tcPr>
          <w:p w14:paraId="0CFD286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670477A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50685116" w14:textId="77777777" w:rsidTr="0025117D">
        <w:trPr>
          <w:trHeight w:val="226"/>
        </w:trPr>
        <w:tc>
          <w:tcPr>
            <w:tcW w:w="723" w:type="dxa"/>
            <w:tcBorders>
              <w:top w:val="nil"/>
              <w:left w:val="nil"/>
              <w:bottom w:val="nil"/>
              <w:right w:val="nil"/>
            </w:tcBorders>
            <w:shd w:val="clear" w:color="auto" w:fill="auto"/>
            <w:noWrap/>
            <w:vAlign w:val="bottom"/>
            <w:hideMark/>
          </w:tcPr>
          <w:p w14:paraId="2C7442DC"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0335B43D"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3E50321F" w14:textId="77777777" w:rsidR="0025117D" w:rsidRPr="00396DB8" w:rsidRDefault="0025117D" w:rsidP="0025117D">
            <w:pPr>
              <w:rPr>
                <w:sz w:val="20"/>
                <w:szCs w:val="20"/>
              </w:rPr>
            </w:pPr>
          </w:p>
        </w:tc>
        <w:tc>
          <w:tcPr>
            <w:tcW w:w="693" w:type="dxa"/>
            <w:vMerge/>
            <w:tcBorders>
              <w:top w:val="nil"/>
              <w:left w:val="nil"/>
              <w:bottom w:val="nil"/>
              <w:right w:val="nil"/>
            </w:tcBorders>
            <w:vAlign w:val="center"/>
            <w:hideMark/>
          </w:tcPr>
          <w:p w14:paraId="259F9E51" w14:textId="77777777" w:rsidR="0025117D" w:rsidRPr="00396DB8" w:rsidRDefault="0025117D" w:rsidP="0025117D">
            <w:pPr>
              <w:rPr>
                <w:rFonts w:ascii="Calibri" w:hAnsi="Calibri" w:cs="Calibri"/>
                <w:color w:val="000000"/>
                <w:sz w:val="36"/>
                <w:szCs w:val="36"/>
              </w:rPr>
            </w:pPr>
          </w:p>
        </w:tc>
        <w:tc>
          <w:tcPr>
            <w:tcW w:w="606" w:type="dxa"/>
            <w:tcBorders>
              <w:top w:val="nil"/>
              <w:left w:val="nil"/>
              <w:bottom w:val="nil"/>
              <w:right w:val="nil"/>
            </w:tcBorders>
            <w:shd w:val="clear" w:color="auto" w:fill="auto"/>
            <w:noWrap/>
            <w:vAlign w:val="bottom"/>
            <w:hideMark/>
          </w:tcPr>
          <w:p w14:paraId="778945BD" w14:textId="77777777" w:rsidR="0025117D" w:rsidRPr="00396DB8" w:rsidRDefault="0025117D" w:rsidP="0025117D">
            <w:pPr>
              <w:rPr>
                <w:sz w:val="20"/>
                <w:szCs w:val="20"/>
              </w:rPr>
            </w:pPr>
            <w:r w:rsidRPr="00396DB8">
              <w:rPr>
                <w:rFonts w:ascii="Calibri" w:hAnsi="Calibri" w:cs="Calibri"/>
                <w:noProof/>
                <w:color w:val="000000"/>
                <w:szCs w:val="22"/>
              </w:rPr>
              <mc:AlternateContent>
                <mc:Choice Requires="wps">
                  <w:drawing>
                    <wp:anchor distT="0" distB="0" distL="114300" distR="114300" simplePos="0" relativeHeight="251672576" behindDoc="0" locked="0" layoutInCell="1" allowOverlap="1" wp14:anchorId="49E36727" wp14:editId="33F9106C">
                      <wp:simplePos x="0" y="0"/>
                      <wp:positionH relativeFrom="column">
                        <wp:posOffset>-1903730</wp:posOffset>
                      </wp:positionH>
                      <wp:positionV relativeFrom="paragraph">
                        <wp:posOffset>-1741805</wp:posOffset>
                      </wp:positionV>
                      <wp:extent cx="4133850" cy="209550"/>
                      <wp:effectExtent l="0" t="19050" r="19050" b="19050"/>
                      <wp:wrapNone/>
                      <wp:docPr id="14" name="Arrow: Right 14">
                        <a:extLst xmlns:a="http://schemas.openxmlformats.org/drawingml/2006/main">
                          <a:ext uri="{FF2B5EF4-FFF2-40B4-BE49-F238E27FC236}">
                            <a16:creationId xmlns:a16="http://schemas.microsoft.com/office/drawing/2014/main" id="{795B0BA5-43A4-4137-BDE2-14DEB0A36EB2}"/>
                          </a:ext>
                        </a:extLst>
                      </wp:docPr>
                      <wp:cNvGraphicFramePr/>
                      <a:graphic xmlns:a="http://schemas.openxmlformats.org/drawingml/2006/main">
                        <a:graphicData uri="http://schemas.microsoft.com/office/word/2010/wordprocessingShape">
                          <wps:wsp>
                            <wps:cNvSpPr/>
                            <wps:spPr>
                              <a:xfrm rot="16200000">
                                <a:off x="0" y="0"/>
                                <a:ext cx="4133850" cy="209550"/>
                              </a:xfrm>
                              <a:prstGeom prst="rightArrow">
                                <a:avLst/>
                              </a:prstGeom>
                              <a:solidFill>
                                <a:srgbClr val="FF0000"/>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44019A4E"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14" o:spid="_x0000_s1026" type="#_x0000_t13" style="position:absolute;margin-left:-149.9pt;margin-top:-137.15pt;width:325.5pt;height:16.5pt;rotation:-90;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4+pllgIAAH0FAAAOAAAAZHJzL2Uyb0RvYy54bWysVMFu2zAMvQ/YPwi6r47TpGuNOkXQIsOA&#13;&#10;oivaDj0rshQLkCWNUuJkXz9Kctyg2y7DfDAokXwkHyle3+w7TXYCvLKmpuXZhBJhuG2U2dT0+8vq&#13;&#10;0yUlPjDTMG2NqOlBeHqz+PjhuneVmNrW6kYAQRDjq97VtA3BVUXheSs65s+sEwaV0kLHAh5hUzTA&#13;&#10;ekTvdDGdTC6K3kLjwHLhPd7eZSVdJHwpBQ/fpPQiEF1TzC2kP6T/Ov6LxTWrNsBcq/iQBvuHLDqm&#13;&#10;DAYdoe5YYGQL6jeoTnGw3spwxm1XWCkVF6kGrKacvKvmuWVOpFqQHO9Gmvz/g+UPu0cgqsHezSgx&#13;&#10;rMMeLQFsX5EntWkDwWvkqHe+QtNn9wjDyaMYC95L6AhYJLa8wIbgl3jAysg+0XwYaRb7QDhezsrz&#13;&#10;88s5doOjbjq5mqOMqEUGi6AOfPgibEeiUFOImaSsEjbb3fuQHY6G0clbrZqV0jodYLO+1UB2DBu/&#13;&#10;WqW8ssuJWRHLyoUkKRy0iM7aPAmJpGCu0xQxjaMY8RjnwoQyq1rWiBxmfholDnD0SHUlwIgsMb0R&#13;&#10;ewA4WmaQI3ZOdrCPriJN8+icaf5LYtl59EiRrQmjc6eMhT9VprGqIXK2x/RPqIni2jYHHJnUcuyh&#13;&#10;d3ylsEv3zIdHBvh48BIXQviGP6ltX1OulaOktfDz/V20w1lGDSU9PsKa+h9bBoIS/dXglF+VsxnC&#13;&#10;hXSYzT9P8QCnmvWpxmy7W4vtLlNWSYz2QR9FCbZ7xX2xjFFRxQzH2DUNR/E25NWA+4aL5TIZ4Tt1&#13;&#10;LNybZ8cjdOQyTt3L/pWBGwY04Gg/2ONzZdW7Cc220dPY5TZYqdL4vrE5sIxvPI3LsI/iEjk9J6u3&#13;&#10;rbn4BQAA//8DAFBLAwQUAAYACAAAACEA25iYquIAAAANAQAADwAAAGRycy9kb3ducmV2LnhtbExP&#13;&#10;TUvDQBC9C/6HZQRv7cZEmzbNpEik4MWCteB1mx2T0OxuyG7T2F/veNLLwMx78z7yzWQ6MdLgW2cR&#13;&#10;HuYRCLKV062tEQ4f29kShA/KatU5Swjf5GFT3N7kKtPuYt9p3IdasIj1mUJoQugzKX3VkFF+7nqy&#13;&#10;jH25wajA61BLPagLi5tOxlG0kEa1lh0a1VPZUHXanw3CZxopd33d6m5Vjsn10O5O5Rsh3t9NL2se&#13;&#10;z2sQgabw9wG/HTg/FBzs6M5We9EhrGImIsyelkkCggmPMV+OCIs0BVnk8n+L4gcAAP//AwBQSwEC&#13;&#10;LQAUAAYACAAAACEAtoM4kv4AAADhAQAAEwAAAAAAAAAAAAAAAAAAAAAAW0NvbnRlbnRfVHlwZXNd&#13;&#10;LnhtbFBLAQItABQABgAIAAAAIQA4/SH/1gAAAJQBAAALAAAAAAAAAAAAAAAAAC8BAABfcmVscy8u&#13;&#10;cmVsc1BLAQItABQABgAIAAAAIQCM4+pllgIAAH0FAAAOAAAAAAAAAAAAAAAAAC4CAABkcnMvZTJv&#13;&#10;RG9jLnhtbFBLAQItABQABgAIAAAAIQDbmJiq4gAAAA0BAAAPAAAAAAAAAAAAAAAAAPAEAABkcnMv&#13;&#10;ZG93bnJldi54bWxQSwUGAAAAAAQABADzAAAA/wUAAAAA&#13;&#10;" adj="21053" fillcolor="red" strokecolor="#773f04 [1604]" strokeweight="1pt"/>
                  </w:pict>
                </mc:Fallback>
              </mc:AlternateContent>
            </w:r>
          </w:p>
        </w:tc>
        <w:tc>
          <w:tcPr>
            <w:tcW w:w="724" w:type="dxa"/>
            <w:tcBorders>
              <w:top w:val="nil"/>
              <w:left w:val="single" w:sz="8" w:space="0" w:color="auto"/>
              <w:bottom w:val="single" w:sz="4" w:space="0" w:color="auto"/>
              <w:right w:val="single" w:sz="4" w:space="0" w:color="auto"/>
            </w:tcBorders>
            <w:shd w:val="clear" w:color="auto" w:fill="auto"/>
            <w:noWrap/>
            <w:vAlign w:val="center"/>
            <w:hideMark/>
          </w:tcPr>
          <w:p w14:paraId="68456C5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A59B858"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6F01DC0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8" w:space="0" w:color="auto"/>
            </w:tcBorders>
            <w:shd w:val="clear" w:color="auto" w:fill="auto"/>
            <w:noWrap/>
            <w:vAlign w:val="center"/>
            <w:hideMark/>
          </w:tcPr>
          <w:p w14:paraId="35633DD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7</w:t>
            </w:r>
          </w:p>
        </w:tc>
        <w:tc>
          <w:tcPr>
            <w:tcW w:w="724" w:type="dxa"/>
            <w:tcBorders>
              <w:top w:val="nil"/>
              <w:left w:val="nil"/>
              <w:bottom w:val="single" w:sz="4" w:space="0" w:color="auto"/>
              <w:right w:val="single" w:sz="4" w:space="0" w:color="auto"/>
            </w:tcBorders>
            <w:shd w:val="clear" w:color="auto" w:fill="auto"/>
            <w:noWrap/>
            <w:vAlign w:val="center"/>
            <w:hideMark/>
          </w:tcPr>
          <w:p w14:paraId="3B47D1E5"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4D4C1CE6"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4" w:space="0" w:color="auto"/>
              <w:right w:val="single" w:sz="4" w:space="0" w:color="auto"/>
            </w:tcBorders>
            <w:shd w:val="clear" w:color="auto" w:fill="auto"/>
            <w:noWrap/>
            <w:vAlign w:val="center"/>
            <w:hideMark/>
          </w:tcPr>
          <w:p w14:paraId="7BFD942B"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8</w:t>
            </w:r>
          </w:p>
        </w:tc>
        <w:tc>
          <w:tcPr>
            <w:tcW w:w="724" w:type="dxa"/>
            <w:tcBorders>
              <w:top w:val="nil"/>
              <w:left w:val="nil"/>
              <w:bottom w:val="single" w:sz="4" w:space="0" w:color="auto"/>
              <w:right w:val="single" w:sz="8" w:space="0" w:color="auto"/>
            </w:tcBorders>
            <w:shd w:val="clear" w:color="auto" w:fill="auto"/>
            <w:noWrap/>
            <w:vAlign w:val="center"/>
            <w:hideMark/>
          </w:tcPr>
          <w:p w14:paraId="4A2A360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1E9E785F" w14:textId="77777777" w:rsidTr="0025117D">
        <w:trPr>
          <w:trHeight w:val="226"/>
        </w:trPr>
        <w:tc>
          <w:tcPr>
            <w:tcW w:w="723" w:type="dxa"/>
            <w:tcBorders>
              <w:top w:val="nil"/>
              <w:left w:val="nil"/>
              <w:bottom w:val="nil"/>
              <w:right w:val="nil"/>
            </w:tcBorders>
            <w:shd w:val="clear" w:color="auto" w:fill="auto"/>
            <w:noWrap/>
            <w:vAlign w:val="bottom"/>
            <w:hideMark/>
          </w:tcPr>
          <w:p w14:paraId="4CFB93F4"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6A67E51C"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2ECD4B79" w14:textId="77777777" w:rsidR="0025117D" w:rsidRPr="00396DB8" w:rsidRDefault="0025117D" w:rsidP="0025117D">
            <w:pPr>
              <w:rPr>
                <w:sz w:val="20"/>
                <w:szCs w:val="20"/>
              </w:rPr>
            </w:pPr>
          </w:p>
        </w:tc>
        <w:tc>
          <w:tcPr>
            <w:tcW w:w="693" w:type="dxa"/>
            <w:tcBorders>
              <w:top w:val="nil"/>
              <w:left w:val="nil"/>
              <w:bottom w:val="nil"/>
              <w:right w:val="nil"/>
            </w:tcBorders>
            <w:shd w:val="clear" w:color="auto" w:fill="auto"/>
            <w:noWrap/>
            <w:vAlign w:val="bottom"/>
            <w:hideMark/>
          </w:tcPr>
          <w:p w14:paraId="14D534CE" w14:textId="77777777" w:rsidR="0025117D" w:rsidRPr="00396DB8" w:rsidRDefault="0025117D" w:rsidP="0025117D">
            <w:pPr>
              <w:rPr>
                <w:sz w:val="20"/>
                <w:szCs w:val="20"/>
              </w:rPr>
            </w:pPr>
          </w:p>
        </w:tc>
        <w:tc>
          <w:tcPr>
            <w:tcW w:w="606" w:type="dxa"/>
            <w:tcBorders>
              <w:top w:val="nil"/>
              <w:left w:val="nil"/>
              <w:bottom w:val="nil"/>
              <w:right w:val="nil"/>
            </w:tcBorders>
            <w:shd w:val="clear" w:color="auto" w:fill="auto"/>
            <w:noWrap/>
            <w:vAlign w:val="bottom"/>
            <w:hideMark/>
          </w:tcPr>
          <w:p w14:paraId="52578020" w14:textId="77777777" w:rsidR="0025117D" w:rsidRPr="00396DB8" w:rsidRDefault="0025117D" w:rsidP="0025117D">
            <w:pPr>
              <w:rPr>
                <w:sz w:val="20"/>
                <w:szCs w:val="20"/>
              </w:rPr>
            </w:pPr>
          </w:p>
        </w:tc>
        <w:tc>
          <w:tcPr>
            <w:tcW w:w="724" w:type="dxa"/>
            <w:tcBorders>
              <w:top w:val="nil"/>
              <w:left w:val="single" w:sz="8" w:space="0" w:color="auto"/>
              <w:bottom w:val="single" w:sz="8" w:space="0" w:color="auto"/>
              <w:right w:val="single" w:sz="4" w:space="0" w:color="auto"/>
            </w:tcBorders>
            <w:shd w:val="clear" w:color="auto" w:fill="auto"/>
            <w:noWrap/>
            <w:vAlign w:val="center"/>
            <w:hideMark/>
          </w:tcPr>
          <w:p w14:paraId="01DB3BC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5291B15D"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3A4E15B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8" w:space="0" w:color="auto"/>
            </w:tcBorders>
            <w:shd w:val="clear" w:color="auto" w:fill="auto"/>
            <w:noWrap/>
            <w:vAlign w:val="center"/>
            <w:hideMark/>
          </w:tcPr>
          <w:p w14:paraId="60A4625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1D5DF21C"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381DE6BA"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c>
          <w:tcPr>
            <w:tcW w:w="724" w:type="dxa"/>
            <w:tcBorders>
              <w:top w:val="nil"/>
              <w:left w:val="nil"/>
              <w:bottom w:val="single" w:sz="8" w:space="0" w:color="auto"/>
              <w:right w:val="single" w:sz="4" w:space="0" w:color="auto"/>
            </w:tcBorders>
            <w:shd w:val="clear" w:color="auto" w:fill="auto"/>
            <w:noWrap/>
            <w:vAlign w:val="center"/>
            <w:hideMark/>
          </w:tcPr>
          <w:p w14:paraId="6E293D24"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6</w:t>
            </w:r>
          </w:p>
        </w:tc>
        <w:tc>
          <w:tcPr>
            <w:tcW w:w="724" w:type="dxa"/>
            <w:tcBorders>
              <w:top w:val="nil"/>
              <w:left w:val="nil"/>
              <w:bottom w:val="single" w:sz="8" w:space="0" w:color="auto"/>
              <w:right w:val="single" w:sz="8" w:space="0" w:color="auto"/>
            </w:tcBorders>
            <w:shd w:val="clear" w:color="auto" w:fill="auto"/>
            <w:noWrap/>
            <w:vAlign w:val="center"/>
            <w:hideMark/>
          </w:tcPr>
          <w:p w14:paraId="3F1B8A89" w14:textId="77777777" w:rsidR="0025117D" w:rsidRPr="00396DB8" w:rsidRDefault="0025117D" w:rsidP="0025117D">
            <w:pPr>
              <w:jc w:val="center"/>
              <w:rPr>
                <w:rFonts w:ascii="Calibri" w:hAnsi="Calibri" w:cs="Calibri"/>
                <w:b/>
                <w:bCs/>
                <w:color w:val="000000"/>
                <w:sz w:val="28"/>
                <w:szCs w:val="28"/>
              </w:rPr>
            </w:pPr>
            <w:r w:rsidRPr="00396DB8">
              <w:rPr>
                <w:rFonts w:ascii="Calibri" w:hAnsi="Calibri" w:cs="Calibri"/>
                <w:b/>
                <w:bCs/>
                <w:color w:val="000000"/>
                <w:sz w:val="28"/>
                <w:szCs w:val="28"/>
              </w:rPr>
              <w:t> </w:t>
            </w:r>
          </w:p>
        </w:tc>
      </w:tr>
      <w:tr w:rsidR="0025117D" w:rsidRPr="00396DB8" w14:paraId="06200B51" w14:textId="77777777" w:rsidTr="0025117D">
        <w:trPr>
          <w:trHeight w:val="150"/>
        </w:trPr>
        <w:tc>
          <w:tcPr>
            <w:tcW w:w="723" w:type="dxa"/>
            <w:tcBorders>
              <w:top w:val="nil"/>
              <w:left w:val="nil"/>
              <w:bottom w:val="nil"/>
              <w:right w:val="nil"/>
            </w:tcBorders>
            <w:shd w:val="clear" w:color="auto" w:fill="auto"/>
            <w:noWrap/>
            <w:vAlign w:val="bottom"/>
            <w:hideMark/>
          </w:tcPr>
          <w:p w14:paraId="407C9CBE" w14:textId="77777777" w:rsidR="0025117D" w:rsidRPr="00396DB8" w:rsidRDefault="0025117D" w:rsidP="0025117D">
            <w:pPr>
              <w:jc w:val="center"/>
              <w:rPr>
                <w:rFonts w:ascii="Calibri" w:hAnsi="Calibri" w:cs="Calibri"/>
                <w:b/>
                <w:bCs/>
                <w:color w:val="000000"/>
                <w:sz w:val="28"/>
                <w:szCs w:val="28"/>
              </w:rPr>
            </w:pPr>
          </w:p>
        </w:tc>
        <w:tc>
          <w:tcPr>
            <w:tcW w:w="1410" w:type="dxa"/>
            <w:tcBorders>
              <w:top w:val="nil"/>
              <w:left w:val="nil"/>
              <w:bottom w:val="nil"/>
              <w:right w:val="nil"/>
            </w:tcBorders>
            <w:shd w:val="clear" w:color="auto" w:fill="auto"/>
            <w:noWrap/>
            <w:vAlign w:val="bottom"/>
            <w:hideMark/>
          </w:tcPr>
          <w:p w14:paraId="079602C3"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20F4AF3C" w14:textId="77777777" w:rsidR="0025117D" w:rsidRPr="00396DB8" w:rsidRDefault="0025117D" w:rsidP="0025117D">
            <w:pPr>
              <w:rPr>
                <w:sz w:val="20"/>
                <w:szCs w:val="20"/>
              </w:rPr>
            </w:pPr>
          </w:p>
        </w:tc>
        <w:tc>
          <w:tcPr>
            <w:tcW w:w="693" w:type="dxa"/>
            <w:tcBorders>
              <w:top w:val="nil"/>
              <w:left w:val="nil"/>
              <w:bottom w:val="nil"/>
              <w:right w:val="nil"/>
            </w:tcBorders>
            <w:shd w:val="clear" w:color="auto" w:fill="auto"/>
            <w:noWrap/>
            <w:vAlign w:val="bottom"/>
            <w:hideMark/>
          </w:tcPr>
          <w:p w14:paraId="65F353B5" w14:textId="77777777" w:rsidR="0025117D" w:rsidRPr="00396DB8" w:rsidRDefault="0025117D" w:rsidP="0025117D">
            <w:pPr>
              <w:rPr>
                <w:sz w:val="20"/>
                <w:szCs w:val="20"/>
              </w:rPr>
            </w:pPr>
          </w:p>
        </w:tc>
        <w:tc>
          <w:tcPr>
            <w:tcW w:w="6403" w:type="dxa"/>
            <w:gridSpan w:val="9"/>
            <w:vMerge w:val="restart"/>
            <w:tcBorders>
              <w:top w:val="nil"/>
              <w:left w:val="nil"/>
              <w:bottom w:val="nil"/>
              <w:right w:val="nil"/>
            </w:tcBorders>
            <w:shd w:val="clear" w:color="auto" w:fill="auto"/>
            <w:noWrap/>
            <w:vAlign w:val="bottom"/>
            <w:hideMark/>
          </w:tcPr>
          <w:p w14:paraId="42DF2876" w14:textId="77777777" w:rsidR="0025117D" w:rsidRPr="00396DB8" w:rsidRDefault="0025117D" w:rsidP="0025117D">
            <w:pPr>
              <w:rPr>
                <w:rFonts w:ascii="Calibri" w:hAnsi="Calibri" w:cs="Calibri"/>
                <w:color w:val="000000"/>
                <w:szCs w:val="22"/>
              </w:rPr>
            </w:pPr>
            <w:r w:rsidRPr="00396DB8">
              <w:rPr>
                <w:rFonts w:ascii="Calibri" w:hAnsi="Calibri" w:cs="Calibri"/>
                <w:noProof/>
                <w:color w:val="000000"/>
                <w:szCs w:val="22"/>
              </w:rPr>
              <mc:AlternateContent>
                <mc:Choice Requires="wps">
                  <w:drawing>
                    <wp:anchor distT="0" distB="0" distL="114300" distR="114300" simplePos="0" relativeHeight="251671552" behindDoc="0" locked="0" layoutInCell="1" allowOverlap="1" wp14:anchorId="74F7BD1F" wp14:editId="5F1F4FD0">
                      <wp:simplePos x="0" y="0"/>
                      <wp:positionH relativeFrom="column">
                        <wp:posOffset>331470</wp:posOffset>
                      </wp:positionH>
                      <wp:positionV relativeFrom="paragraph">
                        <wp:posOffset>55245</wp:posOffset>
                      </wp:positionV>
                      <wp:extent cx="3987800" cy="209550"/>
                      <wp:effectExtent l="0" t="19050" r="31750" b="38100"/>
                      <wp:wrapNone/>
                      <wp:docPr id="13" name="Arrow: Right 13">
                        <a:extLst xmlns:a="http://schemas.openxmlformats.org/drawingml/2006/main">
                          <a:ext uri="{FF2B5EF4-FFF2-40B4-BE49-F238E27FC236}">
                            <a16:creationId xmlns:a16="http://schemas.microsoft.com/office/drawing/2014/main" id="{A07A7025-EDC8-4859-9590-1C6B419978B3}"/>
                          </a:ext>
                        </a:extLst>
                      </wp:docPr>
                      <wp:cNvGraphicFramePr/>
                      <a:graphic xmlns:a="http://schemas.openxmlformats.org/drawingml/2006/main">
                        <a:graphicData uri="http://schemas.microsoft.com/office/word/2010/wordprocessingShape">
                          <wps:wsp>
                            <wps:cNvSpPr/>
                            <wps:spPr>
                              <a:xfrm>
                                <a:off x="0" y="0"/>
                                <a:ext cx="3987800" cy="209550"/>
                              </a:xfrm>
                              <a:prstGeom prst="rightArrow">
                                <a:avLst/>
                              </a:prstGeom>
                              <a:solidFill>
                                <a:srgbClr val="FF0000"/>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clip" horzOverflow="clip" vert="horz" wrap="square" lIns="91440" tIns="45720" rIns="91440" bIns="4572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 w14:anchorId="1990ACBF" id="Arrow: Right 13" o:spid="_x0000_s1026" type="#_x0000_t13" style="position:absolute;margin-left:26.1pt;margin-top:4.35pt;width:314pt;height:16.5pt;z-index:2516715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iqPeQkAIAAG4FAAAOAAAAZHJzL2Uyb0RvYy54bWysVEtv2zAMvg/YfxB0X+2kzdoadYqgRYYB&#13;&#10;RVv0gZ4VWYoF6DVKiZP9+lGy4wbdsMOwHBTKJD+Sn0heXe+MJlsBQTlb08lJSYmw3DXKrmv6+rL8&#13;&#10;ckFJiMw2TDsraroXgV7PP3+66nwlpq51uhFAEMSGqvM1bWP0VVEE3grDwonzwqJSOjAs4hXWRQOs&#13;&#10;Q3Sji2lZfi06B40Hx0UI+PW2V9J5xpdS8PggZRCR6JpibjGfkM9VOov5FavWwHyr+JAG+4csDFMW&#13;&#10;g45QtywysgH1G5RRHFxwMp5wZwonpeIi14DVTMoP1Ty3zItcC5IT/EhT+H+w/H77CEQ1+HanlFhm&#13;&#10;8I0WAK6ryJNat5HgZ+So86FC02f/CMMtoJgK3kkw6R9LIbvM637kVewi4fjx9PLi/KJE+jnqpuXl&#13;&#10;bJaJL969PYT4TThDklBTSKFzGplUtr0LEeOiw8EwhQxOq2aptM4XWK9uNJAtw5deLkv8pcTR5cis&#13;&#10;SHX0mWcp7rVIzto+CYksYK7THDH3nxjxGOfCxkmvalkj+jCz4yipY5NHjpkBE7LE9EbsAeBg2YMc&#13;&#10;sPtkB/vkKnL7js7l3xLrnUePHNnZODobZR38CUBjVUPk3h7TP6ImiSvX7LFHwPXDEzxfKnylOxbi&#13;&#10;IwOcFnxY3ADxAQ+pXVdTrpWnpHXw8+O3ZIfNixpKOpy6moYfGwaCEv3dYltfTs7O0pjmy9nsfIoX&#13;&#10;ONasjjV2Y24cPvcEd4znWUz2UR9ECc684YJYpKioYpZj7JrGg3gT+12AC4aLxSIb4WB6Fu/ss+cJ&#13;&#10;OnGZuu5l98bADw0asbXv3WE+WfWhQ3vb5GndYhOdVLl939kcWMahzu0yLKC0NY7v2ep9Tc5/AQAA&#13;&#10;//8DAFBLAwQUAAYACAAAACEAu8xHguEAAAAMAQAADwAAAGRycy9kb3ducmV2LnhtbExPTUvDQBC9&#13;&#10;C/6HZQRvdtOgbUizKaIoKC1oFdrjNjvNBrOzIbtJ4793POnlwePNvI9iPblWjNiHxpOC+SwBgVR5&#13;&#10;01Ct4PPj6SYDEaImo1tPqOAbA6zLy4tC58af6R3HXawFm1DItQIbY5dLGSqLToeZ75BYO/ne6ci0&#13;&#10;r6Xp9ZnNXSvTJFlIpxviBKs7fLBYfe0Gp6B/fXk7jXG7sc8R/WGyw36zHZS6vpoeVwz3KxARp/j3&#13;&#10;Ab8buD+UXOzoBzJBtAru0pQvFWRLECwvsoT5UcHtfAmyLOT/EeUPAAAA//8DAFBLAQItABQABgAI&#13;&#10;AAAAIQC2gziS/gAAAOEBAAATAAAAAAAAAAAAAAAAAAAAAABbQ29udGVudF9UeXBlc10ueG1sUEsB&#13;&#10;Ai0AFAAGAAgAAAAhADj9If/WAAAAlAEAAAsAAAAAAAAAAAAAAAAALwEAAF9yZWxzLy5yZWxzUEsB&#13;&#10;Ai0AFAAGAAgAAAAhAOKo95CQAgAAbgUAAA4AAAAAAAAAAAAAAAAALgIAAGRycy9lMm9Eb2MueG1s&#13;&#10;UEsBAi0AFAAGAAgAAAAhALvMR4LhAAAADAEAAA8AAAAAAAAAAAAAAAAA6gQAAGRycy9kb3ducmV2&#13;&#10;LnhtbFBLBQYAAAAABAAEAPMAAAD4BQAAAAA=&#13;&#10;" adj="21032" fillcolor="red" strokecolor="#773f04 [1604]" strokeweight="1pt"/>
                  </w:pict>
                </mc:Fallback>
              </mc:AlternateContent>
            </w:r>
          </w:p>
        </w:tc>
      </w:tr>
      <w:tr w:rsidR="0025117D" w:rsidRPr="00396DB8" w14:paraId="1EBAAECE" w14:textId="77777777" w:rsidTr="0025117D">
        <w:trPr>
          <w:trHeight w:val="150"/>
        </w:trPr>
        <w:tc>
          <w:tcPr>
            <w:tcW w:w="723" w:type="dxa"/>
            <w:tcBorders>
              <w:top w:val="nil"/>
              <w:left w:val="nil"/>
              <w:bottom w:val="nil"/>
              <w:right w:val="nil"/>
            </w:tcBorders>
            <w:shd w:val="clear" w:color="auto" w:fill="auto"/>
            <w:noWrap/>
            <w:vAlign w:val="bottom"/>
            <w:hideMark/>
          </w:tcPr>
          <w:p w14:paraId="165ECABD" w14:textId="77777777" w:rsidR="0025117D" w:rsidRPr="00396DB8" w:rsidRDefault="0025117D" w:rsidP="0025117D">
            <w:pPr>
              <w:rPr>
                <w:rFonts w:ascii="Calibri" w:hAnsi="Calibri" w:cs="Calibri"/>
                <w:color w:val="000000"/>
                <w:szCs w:val="22"/>
              </w:rPr>
            </w:pPr>
          </w:p>
        </w:tc>
        <w:tc>
          <w:tcPr>
            <w:tcW w:w="1410" w:type="dxa"/>
            <w:tcBorders>
              <w:top w:val="nil"/>
              <w:left w:val="nil"/>
              <w:bottom w:val="nil"/>
              <w:right w:val="nil"/>
            </w:tcBorders>
            <w:shd w:val="clear" w:color="auto" w:fill="auto"/>
            <w:noWrap/>
            <w:vAlign w:val="bottom"/>
            <w:hideMark/>
          </w:tcPr>
          <w:p w14:paraId="4D9483DC"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55936889" w14:textId="77777777" w:rsidR="0025117D" w:rsidRPr="00396DB8" w:rsidRDefault="0025117D" w:rsidP="0025117D">
            <w:pPr>
              <w:rPr>
                <w:sz w:val="20"/>
                <w:szCs w:val="20"/>
              </w:rPr>
            </w:pPr>
          </w:p>
        </w:tc>
        <w:tc>
          <w:tcPr>
            <w:tcW w:w="693" w:type="dxa"/>
            <w:tcBorders>
              <w:top w:val="nil"/>
              <w:left w:val="nil"/>
              <w:bottom w:val="nil"/>
              <w:right w:val="nil"/>
            </w:tcBorders>
            <w:shd w:val="clear" w:color="auto" w:fill="auto"/>
            <w:noWrap/>
            <w:vAlign w:val="bottom"/>
            <w:hideMark/>
          </w:tcPr>
          <w:p w14:paraId="131E32E7" w14:textId="77777777" w:rsidR="0025117D" w:rsidRPr="00396DB8" w:rsidRDefault="0025117D" w:rsidP="0025117D">
            <w:pPr>
              <w:rPr>
                <w:sz w:val="20"/>
                <w:szCs w:val="20"/>
              </w:rPr>
            </w:pPr>
          </w:p>
        </w:tc>
        <w:tc>
          <w:tcPr>
            <w:tcW w:w="6403" w:type="dxa"/>
            <w:gridSpan w:val="9"/>
            <w:vMerge/>
            <w:tcBorders>
              <w:top w:val="nil"/>
              <w:left w:val="nil"/>
              <w:bottom w:val="nil"/>
              <w:right w:val="nil"/>
            </w:tcBorders>
            <w:vAlign w:val="center"/>
            <w:hideMark/>
          </w:tcPr>
          <w:p w14:paraId="08938750" w14:textId="77777777" w:rsidR="0025117D" w:rsidRPr="00396DB8" w:rsidRDefault="0025117D" w:rsidP="0025117D">
            <w:pPr>
              <w:rPr>
                <w:rFonts w:ascii="Calibri" w:hAnsi="Calibri" w:cs="Calibri"/>
                <w:color w:val="000000"/>
                <w:szCs w:val="22"/>
              </w:rPr>
            </w:pPr>
          </w:p>
        </w:tc>
      </w:tr>
      <w:tr w:rsidR="0025117D" w:rsidRPr="00396DB8" w14:paraId="2A32CE65" w14:textId="77777777" w:rsidTr="0025117D">
        <w:trPr>
          <w:trHeight w:val="234"/>
        </w:trPr>
        <w:tc>
          <w:tcPr>
            <w:tcW w:w="723" w:type="dxa"/>
            <w:tcBorders>
              <w:top w:val="nil"/>
              <w:left w:val="nil"/>
              <w:bottom w:val="nil"/>
              <w:right w:val="nil"/>
            </w:tcBorders>
            <w:shd w:val="clear" w:color="auto" w:fill="auto"/>
            <w:noWrap/>
            <w:vAlign w:val="bottom"/>
            <w:hideMark/>
          </w:tcPr>
          <w:p w14:paraId="7AD0C4C9" w14:textId="77777777" w:rsidR="0025117D" w:rsidRPr="00396DB8" w:rsidRDefault="0025117D" w:rsidP="0025117D">
            <w:pPr>
              <w:rPr>
                <w:sz w:val="20"/>
                <w:szCs w:val="20"/>
              </w:rPr>
            </w:pPr>
          </w:p>
        </w:tc>
        <w:tc>
          <w:tcPr>
            <w:tcW w:w="1410" w:type="dxa"/>
            <w:tcBorders>
              <w:top w:val="nil"/>
              <w:left w:val="nil"/>
              <w:bottom w:val="nil"/>
              <w:right w:val="nil"/>
            </w:tcBorders>
            <w:shd w:val="clear" w:color="auto" w:fill="auto"/>
            <w:noWrap/>
            <w:vAlign w:val="bottom"/>
            <w:hideMark/>
          </w:tcPr>
          <w:p w14:paraId="361A5CD0" w14:textId="77777777" w:rsidR="0025117D" w:rsidRPr="00396DB8" w:rsidRDefault="0025117D" w:rsidP="0025117D">
            <w:pPr>
              <w:rPr>
                <w:sz w:val="20"/>
                <w:szCs w:val="20"/>
              </w:rPr>
            </w:pPr>
          </w:p>
        </w:tc>
        <w:tc>
          <w:tcPr>
            <w:tcW w:w="723" w:type="dxa"/>
            <w:tcBorders>
              <w:top w:val="nil"/>
              <w:left w:val="nil"/>
              <w:bottom w:val="nil"/>
              <w:right w:val="nil"/>
            </w:tcBorders>
            <w:shd w:val="clear" w:color="auto" w:fill="auto"/>
            <w:noWrap/>
            <w:vAlign w:val="bottom"/>
            <w:hideMark/>
          </w:tcPr>
          <w:p w14:paraId="2C6772E7" w14:textId="77777777" w:rsidR="0025117D" w:rsidRPr="00396DB8" w:rsidRDefault="0025117D" w:rsidP="0025117D">
            <w:pPr>
              <w:rPr>
                <w:sz w:val="20"/>
                <w:szCs w:val="20"/>
              </w:rPr>
            </w:pPr>
          </w:p>
        </w:tc>
        <w:tc>
          <w:tcPr>
            <w:tcW w:w="693" w:type="dxa"/>
            <w:tcBorders>
              <w:top w:val="nil"/>
              <w:left w:val="nil"/>
              <w:bottom w:val="nil"/>
              <w:right w:val="nil"/>
            </w:tcBorders>
            <w:shd w:val="clear" w:color="auto" w:fill="auto"/>
            <w:noWrap/>
            <w:vAlign w:val="bottom"/>
            <w:hideMark/>
          </w:tcPr>
          <w:p w14:paraId="17AFCB82" w14:textId="77777777" w:rsidR="0025117D" w:rsidRPr="00396DB8" w:rsidRDefault="0025117D" w:rsidP="0025117D">
            <w:pPr>
              <w:rPr>
                <w:sz w:val="20"/>
                <w:szCs w:val="20"/>
              </w:rPr>
            </w:pPr>
          </w:p>
        </w:tc>
        <w:tc>
          <w:tcPr>
            <w:tcW w:w="606" w:type="dxa"/>
            <w:tcBorders>
              <w:top w:val="nil"/>
              <w:left w:val="nil"/>
              <w:bottom w:val="nil"/>
              <w:right w:val="nil"/>
            </w:tcBorders>
            <w:shd w:val="clear" w:color="auto" w:fill="auto"/>
            <w:noWrap/>
            <w:vAlign w:val="bottom"/>
            <w:hideMark/>
          </w:tcPr>
          <w:p w14:paraId="4E1EE78F" w14:textId="77777777" w:rsidR="0025117D" w:rsidRPr="00396DB8" w:rsidRDefault="0025117D" w:rsidP="0025117D">
            <w:pPr>
              <w:rPr>
                <w:sz w:val="20"/>
                <w:szCs w:val="20"/>
              </w:rPr>
            </w:pPr>
          </w:p>
        </w:tc>
        <w:tc>
          <w:tcPr>
            <w:tcW w:w="724" w:type="dxa"/>
            <w:tcBorders>
              <w:top w:val="nil"/>
              <w:left w:val="nil"/>
              <w:bottom w:val="nil"/>
              <w:right w:val="nil"/>
            </w:tcBorders>
            <w:shd w:val="clear" w:color="auto" w:fill="auto"/>
            <w:noWrap/>
            <w:vAlign w:val="bottom"/>
            <w:hideMark/>
          </w:tcPr>
          <w:p w14:paraId="12A62EAC" w14:textId="77777777" w:rsidR="0025117D" w:rsidRPr="00396DB8" w:rsidRDefault="0025117D" w:rsidP="0025117D">
            <w:pPr>
              <w:rPr>
                <w:sz w:val="20"/>
                <w:szCs w:val="20"/>
              </w:rPr>
            </w:pPr>
          </w:p>
        </w:tc>
        <w:tc>
          <w:tcPr>
            <w:tcW w:w="4347" w:type="dxa"/>
            <w:gridSpan w:val="6"/>
            <w:tcBorders>
              <w:top w:val="nil"/>
              <w:left w:val="nil"/>
              <w:bottom w:val="nil"/>
              <w:right w:val="nil"/>
            </w:tcBorders>
            <w:shd w:val="clear" w:color="auto" w:fill="auto"/>
            <w:noWrap/>
            <w:vAlign w:val="bottom"/>
            <w:hideMark/>
          </w:tcPr>
          <w:p w14:paraId="0C59282C" w14:textId="77777777" w:rsidR="0025117D" w:rsidRPr="00396DB8" w:rsidRDefault="0025117D" w:rsidP="0025117D">
            <w:pPr>
              <w:jc w:val="center"/>
              <w:rPr>
                <w:rFonts w:ascii="Calibri" w:hAnsi="Calibri" w:cs="Calibri"/>
                <w:color w:val="000000"/>
                <w:sz w:val="36"/>
                <w:szCs w:val="36"/>
              </w:rPr>
            </w:pPr>
            <w:r w:rsidRPr="00396DB8">
              <w:rPr>
                <w:rFonts w:ascii="Calibri" w:hAnsi="Calibri" w:cs="Calibri"/>
                <w:color w:val="000000"/>
                <w:sz w:val="36"/>
                <w:szCs w:val="36"/>
              </w:rPr>
              <w:t>Level of interest</w:t>
            </w:r>
          </w:p>
        </w:tc>
        <w:tc>
          <w:tcPr>
            <w:tcW w:w="724" w:type="dxa"/>
            <w:tcBorders>
              <w:top w:val="nil"/>
              <w:left w:val="nil"/>
              <w:bottom w:val="nil"/>
              <w:right w:val="nil"/>
            </w:tcBorders>
            <w:shd w:val="clear" w:color="auto" w:fill="auto"/>
            <w:noWrap/>
            <w:vAlign w:val="bottom"/>
            <w:hideMark/>
          </w:tcPr>
          <w:p w14:paraId="5366CF7D" w14:textId="77777777" w:rsidR="0025117D" w:rsidRPr="00396DB8" w:rsidRDefault="0025117D" w:rsidP="0025117D">
            <w:pPr>
              <w:jc w:val="center"/>
              <w:rPr>
                <w:rFonts w:ascii="Calibri" w:hAnsi="Calibri" w:cs="Calibri"/>
                <w:color w:val="000000"/>
                <w:sz w:val="36"/>
                <w:szCs w:val="36"/>
              </w:rPr>
            </w:pPr>
          </w:p>
        </w:tc>
      </w:tr>
    </w:tbl>
    <w:p w14:paraId="7A24C650" w14:textId="77777777" w:rsidR="0025117D" w:rsidRPr="00396DB8" w:rsidRDefault="0025117D" w:rsidP="0025117D"/>
    <w:p w14:paraId="6FD8F228" w14:textId="77777777" w:rsidR="0025117D" w:rsidRDefault="0025117D" w:rsidP="0025117D"/>
    <w:p w14:paraId="71B94BED" w14:textId="301328EF" w:rsidR="0025117D" w:rsidRDefault="0025117D" w:rsidP="0025117D">
      <w:r w:rsidRPr="00DA304F">
        <w:rPr>
          <w:rFonts w:cs="Arial"/>
          <w:szCs w:val="22"/>
        </w:rPr>
        <w:t xml:space="preserve">M.Davies.  </w:t>
      </w:r>
      <w:r>
        <w:rPr>
          <w:rFonts w:cs="Arial"/>
          <w:szCs w:val="22"/>
        </w:rPr>
        <w:t>(</w:t>
      </w:r>
      <w:r w:rsidRPr="00DA304F">
        <w:rPr>
          <w:rFonts w:cs="Arial"/>
          <w:szCs w:val="22"/>
        </w:rPr>
        <w:t>20</w:t>
      </w:r>
      <w:r>
        <w:rPr>
          <w:rFonts w:cs="Arial"/>
          <w:szCs w:val="22"/>
        </w:rPr>
        <w:t>21)</w:t>
      </w:r>
      <w:r w:rsidR="00AF4350">
        <w:t xml:space="preserve"> </w:t>
      </w:r>
    </w:p>
    <w:p w14:paraId="52A97BAD" w14:textId="5A09093F" w:rsidR="007D3CD7" w:rsidRPr="007D3CD7" w:rsidRDefault="007D3CD7" w:rsidP="0052747A">
      <w:pPr>
        <w:pStyle w:val="Heading2"/>
      </w:pPr>
      <w:bookmarkStart w:id="72" w:name="_Toc65523157"/>
      <w:r>
        <w:lastRenderedPageBreak/>
        <w:t>Appendix I</w:t>
      </w:r>
      <w:r w:rsidR="00D7091E" w:rsidRPr="00805BB4">
        <w:t xml:space="preserve"> – </w:t>
      </w:r>
      <w:r w:rsidR="00932266">
        <w:t>Broadleaf</w:t>
      </w:r>
      <w:r w:rsidR="004A744A">
        <w:t xml:space="preserve"> </w:t>
      </w:r>
      <w:r w:rsidR="00AF09DC" w:rsidRPr="00805BB4">
        <w:t xml:space="preserve">Quantitative Research </w:t>
      </w:r>
      <w:r w:rsidR="00D7091E" w:rsidRPr="00805BB4">
        <w:t>Questionnaire</w:t>
      </w:r>
      <w:bookmarkEnd w:id="72"/>
      <w:r w:rsidR="00D7091E" w:rsidRPr="00805BB4">
        <w:t xml:space="preserve"> </w:t>
      </w:r>
    </w:p>
    <w:tbl>
      <w:tblPr>
        <w:tblW w:w="4563" w:type="pct"/>
        <w:tblLook w:val="04A0" w:firstRow="1" w:lastRow="0" w:firstColumn="1" w:lastColumn="0" w:noHBand="0" w:noVBand="1"/>
      </w:tblPr>
      <w:tblGrid>
        <w:gridCol w:w="715"/>
        <w:gridCol w:w="3963"/>
        <w:gridCol w:w="370"/>
        <w:gridCol w:w="370"/>
        <w:gridCol w:w="370"/>
        <w:gridCol w:w="370"/>
        <w:gridCol w:w="370"/>
        <w:gridCol w:w="3310"/>
      </w:tblGrid>
      <w:tr w:rsidR="00D7091E" w:rsidRPr="00D7091E" w14:paraId="5BC0D8F9" w14:textId="77777777" w:rsidTr="0052747A">
        <w:trPr>
          <w:trHeight w:val="304"/>
        </w:trPr>
        <w:tc>
          <w:tcPr>
            <w:tcW w:w="364" w:type="pct"/>
            <w:tcBorders>
              <w:top w:val="nil"/>
              <w:left w:val="single" w:sz="8" w:space="0" w:color="auto"/>
              <w:bottom w:val="single" w:sz="8" w:space="0" w:color="auto"/>
              <w:right w:val="single" w:sz="8" w:space="0" w:color="auto"/>
            </w:tcBorders>
            <w:shd w:val="clear" w:color="000000" w:fill="D0CECE"/>
            <w:noWrap/>
            <w:hideMark/>
          </w:tcPr>
          <w:p w14:paraId="4498409C" w14:textId="77777777" w:rsidR="00D7091E" w:rsidRPr="00D7091E" w:rsidRDefault="00D7091E" w:rsidP="00D7091E">
            <w:pPr>
              <w:jc w:val="center"/>
              <w:rPr>
                <w:rFonts w:ascii="Calibri" w:hAnsi="Calibri"/>
                <w:color w:val="000000"/>
                <w:szCs w:val="22"/>
              </w:rPr>
            </w:pPr>
            <w:r w:rsidRPr="00D7091E">
              <w:rPr>
                <w:rFonts w:ascii="Calibri" w:hAnsi="Calibri"/>
                <w:color w:val="000000"/>
                <w:szCs w:val="22"/>
              </w:rPr>
              <w:t> </w:t>
            </w:r>
          </w:p>
        </w:tc>
        <w:tc>
          <w:tcPr>
            <w:tcW w:w="4636" w:type="pct"/>
            <w:gridSpan w:val="7"/>
            <w:tcBorders>
              <w:top w:val="single" w:sz="8" w:space="0" w:color="auto"/>
              <w:left w:val="nil"/>
              <w:bottom w:val="single" w:sz="8" w:space="0" w:color="auto"/>
              <w:right w:val="single" w:sz="8" w:space="0" w:color="auto"/>
            </w:tcBorders>
            <w:shd w:val="clear" w:color="000000" w:fill="D0CECE"/>
            <w:noWrap/>
            <w:hideMark/>
          </w:tcPr>
          <w:p w14:paraId="1FF381A2" w14:textId="77777777" w:rsidR="00D7091E" w:rsidRPr="00D7091E" w:rsidRDefault="00D7091E" w:rsidP="00D7091E">
            <w:pPr>
              <w:jc w:val="center"/>
              <w:rPr>
                <w:rFonts w:ascii="Calibri" w:hAnsi="Calibri"/>
                <w:color w:val="000000"/>
                <w:szCs w:val="22"/>
              </w:rPr>
            </w:pPr>
            <w:r w:rsidRPr="00D7091E">
              <w:rPr>
                <w:rFonts w:ascii="Calibri" w:hAnsi="Calibri"/>
                <w:color w:val="000000"/>
                <w:szCs w:val="22"/>
              </w:rPr>
              <w:t>On a scale of 1 to 5, Please circle the following questions</w:t>
            </w:r>
          </w:p>
        </w:tc>
      </w:tr>
      <w:tr w:rsidR="00D7091E" w:rsidRPr="00D7091E" w14:paraId="7BF5F4B3"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1050C058"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04EFBB6D" w14:textId="73323646"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Do you feel that </w:t>
            </w:r>
            <w:r w:rsidR="00932266">
              <w:rPr>
                <w:rFonts w:ascii="Calibri" w:hAnsi="Calibri"/>
                <w:b/>
                <w:bCs/>
                <w:color w:val="000000"/>
                <w:sz w:val="20"/>
                <w:szCs w:val="20"/>
              </w:rPr>
              <w:t>Broadleaf</w:t>
            </w:r>
            <w:r w:rsidR="006B051D">
              <w:rPr>
                <w:rFonts w:ascii="Calibri" w:hAnsi="Calibri"/>
                <w:b/>
                <w:bCs/>
                <w:color w:val="000000"/>
                <w:sz w:val="20"/>
                <w:szCs w:val="20"/>
              </w:rPr>
              <w:t xml:space="preserve"> </w:t>
            </w:r>
            <w:r w:rsidR="00F9741B" w:rsidRPr="00D7091E">
              <w:rPr>
                <w:rFonts w:ascii="Calibri" w:hAnsi="Calibri"/>
                <w:b/>
                <w:bCs/>
                <w:color w:val="000000"/>
                <w:sz w:val="20"/>
                <w:szCs w:val="20"/>
              </w:rPr>
              <w:t>is</w:t>
            </w:r>
            <w:r w:rsidRPr="00D7091E">
              <w:rPr>
                <w:rFonts w:ascii="Calibri" w:hAnsi="Calibri"/>
                <w:b/>
                <w:bCs/>
                <w:color w:val="000000"/>
                <w:sz w:val="20"/>
                <w:szCs w:val="20"/>
              </w:rPr>
              <w:t xml:space="preserve"> committed to sustainability</w:t>
            </w:r>
          </w:p>
        </w:tc>
      </w:tr>
      <w:tr w:rsidR="00D7091E" w:rsidRPr="00D7091E" w14:paraId="1E47E360"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5B9686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54E6BDC9"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330BB2B8"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62D4097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7B7D2001"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0A41C28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17D0416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2B6A0B7F"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24EFF6F9"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46EAA45B"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2</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32AFFFAA" w14:textId="7DE585E0"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Do you feel that </w:t>
            </w:r>
            <w:r w:rsidR="00932266">
              <w:rPr>
                <w:rFonts w:ascii="Calibri" w:hAnsi="Calibri"/>
                <w:b/>
                <w:bCs/>
                <w:color w:val="000000"/>
                <w:sz w:val="20"/>
                <w:szCs w:val="20"/>
              </w:rPr>
              <w:t>Broadleaf</w:t>
            </w:r>
            <w:r w:rsidR="006B051D">
              <w:rPr>
                <w:rFonts w:ascii="Calibri" w:hAnsi="Calibri"/>
                <w:b/>
                <w:bCs/>
                <w:color w:val="000000"/>
                <w:sz w:val="20"/>
                <w:szCs w:val="20"/>
              </w:rPr>
              <w:t>’</w:t>
            </w:r>
            <w:r w:rsidR="00F9741B" w:rsidRPr="00D7091E">
              <w:rPr>
                <w:rFonts w:ascii="Calibri" w:hAnsi="Calibri"/>
                <w:b/>
                <w:bCs/>
                <w:color w:val="000000"/>
                <w:sz w:val="20"/>
                <w:szCs w:val="20"/>
              </w:rPr>
              <w:t>s</w:t>
            </w:r>
            <w:r w:rsidRPr="00D7091E">
              <w:rPr>
                <w:rFonts w:ascii="Calibri" w:hAnsi="Calibri"/>
                <w:b/>
                <w:bCs/>
                <w:color w:val="000000"/>
                <w:sz w:val="20"/>
                <w:szCs w:val="20"/>
              </w:rPr>
              <w:t xml:space="preserve"> transparent in its activities</w:t>
            </w:r>
          </w:p>
        </w:tc>
      </w:tr>
      <w:tr w:rsidR="00D7091E" w:rsidRPr="00D7091E" w14:paraId="049EE3F7"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4E27C9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1FD33175"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041D259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6D386573"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2798EB2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30832E0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3389DF72"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4B4DD987"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6CB99CFE"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5E9C3EFD"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3</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2B295BF5" w14:textId="2809D76E"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think that B</w:t>
            </w:r>
            <w:r w:rsidR="006B051D">
              <w:rPr>
                <w:rFonts w:ascii="Calibri" w:hAnsi="Calibri"/>
                <w:b/>
                <w:bCs/>
                <w:color w:val="000000"/>
                <w:sz w:val="20"/>
                <w:szCs w:val="20"/>
              </w:rPr>
              <w:t>r</w:t>
            </w:r>
            <w:r w:rsidRPr="00D7091E">
              <w:rPr>
                <w:rFonts w:ascii="Calibri" w:hAnsi="Calibri"/>
                <w:b/>
                <w:bCs/>
                <w:color w:val="000000"/>
                <w:sz w:val="20"/>
                <w:szCs w:val="20"/>
              </w:rPr>
              <w:t>oadleaf has provided a clear vision of its future</w:t>
            </w:r>
          </w:p>
        </w:tc>
      </w:tr>
      <w:tr w:rsidR="00D7091E" w:rsidRPr="00D7091E" w14:paraId="01515E16"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7C8B80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5A49CD9F"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5C62331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3E4FBE0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1439A188"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01F69E7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6D2A470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09F46EF5"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4FFB3B04"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993247F"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4</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0CEBDFF4" w14:textId="3BC57BC6"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Do you feel that </w:t>
            </w:r>
            <w:r w:rsidR="00932266">
              <w:rPr>
                <w:rFonts w:ascii="Calibri" w:hAnsi="Calibri"/>
                <w:b/>
                <w:bCs/>
                <w:color w:val="000000"/>
                <w:sz w:val="20"/>
                <w:szCs w:val="20"/>
              </w:rPr>
              <w:t>Broadleaf</w:t>
            </w:r>
            <w:r w:rsidR="00F9741B" w:rsidRPr="00D7091E">
              <w:rPr>
                <w:rFonts w:ascii="Calibri" w:hAnsi="Calibri"/>
                <w:b/>
                <w:bCs/>
                <w:color w:val="000000"/>
                <w:sz w:val="20"/>
                <w:szCs w:val="20"/>
              </w:rPr>
              <w:t xml:space="preserve"> is</w:t>
            </w:r>
            <w:r w:rsidRPr="00D7091E">
              <w:rPr>
                <w:rFonts w:ascii="Calibri" w:hAnsi="Calibri"/>
                <w:b/>
                <w:bCs/>
                <w:color w:val="000000"/>
                <w:sz w:val="20"/>
                <w:szCs w:val="20"/>
              </w:rPr>
              <w:t xml:space="preserve"> responsible to all stakeholders</w:t>
            </w:r>
          </w:p>
        </w:tc>
      </w:tr>
      <w:tr w:rsidR="00D7091E" w:rsidRPr="00D7091E" w14:paraId="07323603"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7413E074"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3996BC20"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66BBE65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5181C70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7ABDC67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5D748CEA"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5B4ECF3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79713604"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1AD31750"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C4EBCA0"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5</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63A70E0E"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feel open and honest communication is important</w:t>
            </w:r>
          </w:p>
        </w:tc>
      </w:tr>
      <w:tr w:rsidR="00D7091E" w:rsidRPr="00D7091E" w14:paraId="523EC3AD"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F3224F1"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31BFF2F7"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2BD8B72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33F77A0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38117274"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1060950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6442BD1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6F5CB2A8"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3FC15EA2"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4CE5AC5F"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6</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2212A143" w14:textId="222A3200"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Would you say </w:t>
            </w:r>
            <w:r w:rsidR="00932266">
              <w:rPr>
                <w:rFonts w:ascii="Calibri" w:hAnsi="Calibri"/>
                <w:b/>
                <w:bCs/>
                <w:color w:val="000000"/>
                <w:sz w:val="20"/>
                <w:szCs w:val="20"/>
              </w:rPr>
              <w:t>Broadleaf</w:t>
            </w:r>
            <w:r w:rsidR="004A744A">
              <w:rPr>
                <w:rFonts w:ascii="Calibri" w:hAnsi="Calibri"/>
                <w:b/>
                <w:bCs/>
                <w:color w:val="000000"/>
                <w:sz w:val="20"/>
                <w:szCs w:val="20"/>
              </w:rPr>
              <w:t xml:space="preserve"> </w:t>
            </w:r>
            <w:r w:rsidR="00F9741B" w:rsidRPr="00D7091E">
              <w:rPr>
                <w:rFonts w:ascii="Calibri" w:hAnsi="Calibri"/>
                <w:b/>
                <w:bCs/>
                <w:color w:val="000000"/>
                <w:sz w:val="20"/>
                <w:szCs w:val="20"/>
              </w:rPr>
              <w:t>adequately</w:t>
            </w:r>
            <w:r w:rsidRPr="00D7091E">
              <w:rPr>
                <w:rFonts w:ascii="Calibri" w:hAnsi="Calibri"/>
                <w:b/>
                <w:bCs/>
                <w:color w:val="000000"/>
                <w:sz w:val="20"/>
                <w:szCs w:val="20"/>
              </w:rPr>
              <w:t xml:space="preserve"> communicates with its stakeholders</w:t>
            </w:r>
          </w:p>
        </w:tc>
      </w:tr>
      <w:tr w:rsidR="00D7091E" w:rsidRPr="00D7091E" w14:paraId="522F9E2F"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785837C7"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6B60BFB5"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79A76AA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26B46CA7"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72B91B9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4264FA73"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36E8F268"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21A85773"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01FC0CCF"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07D44EE3"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7</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76E31DD3" w14:textId="47CCE006"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When the need arises, do you feel </w:t>
            </w:r>
            <w:r w:rsidR="00932266">
              <w:rPr>
                <w:rFonts w:ascii="Calibri" w:hAnsi="Calibri"/>
                <w:b/>
                <w:bCs/>
                <w:color w:val="000000"/>
                <w:sz w:val="20"/>
                <w:szCs w:val="20"/>
              </w:rPr>
              <w:t>Broadleaf</w:t>
            </w:r>
            <w:r w:rsidR="004A744A">
              <w:rPr>
                <w:rFonts w:ascii="Calibri" w:hAnsi="Calibri"/>
                <w:b/>
                <w:bCs/>
                <w:color w:val="000000"/>
                <w:sz w:val="20"/>
                <w:szCs w:val="20"/>
              </w:rPr>
              <w:t xml:space="preserve"> </w:t>
            </w:r>
            <w:r w:rsidR="00F9741B" w:rsidRPr="00D7091E">
              <w:rPr>
                <w:rFonts w:ascii="Calibri" w:hAnsi="Calibri"/>
                <w:b/>
                <w:bCs/>
                <w:color w:val="000000"/>
                <w:sz w:val="20"/>
                <w:szCs w:val="20"/>
              </w:rPr>
              <w:t>takes</w:t>
            </w:r>
            <w:r w:rsidRPr="00D7091E">
              <w:rPr>
                <w:rFonts w:ascii="Calibri" w:hAnsi="Calibri"/>
                <w:b/>
                <w:bCs/>
                <w:color w:val="000000"/>
                <w:sz w:val="20"/>
                <w:szCs w:val="20"/>
              </w:rPr>
              <w:t xml:space="preserve"> the concern of its stakeholders seriously</w:t>
            </w:r>
          </w:p>
        </w:tc>
      </w:tr>
      <w:tr w:rsidR="00D7091E" w:rsidRPr="00D7091E" w14:paraId="7539B5FF"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3D841D11"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105BF40A"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32ADEC77"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555559F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466A00B2"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6BA998E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645CF4B8"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5D252643"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5FA280B5"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4207F9CA"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8</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4706817D" w14:textId="3414C166"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Are the channels of </w:t>
            </w:r>
            <w:r w:rsidR="00240B5C" w:rsidRPr="00D7091E">
              <w:rPr>
                <w:rFonts w:ascii="Calibri" w:hAnsi="Calibri"/>
                <w:b/>
                <w:bCs/>
                <w:color w:val="000000"/>
                <w:sz w:val="20"/>
                <w:szCs w:val="20"/>
              </w:rPr>
              <w:t>two-way</w:t>
            </w:r>
            <w:r w:rsidRPr="00D7091E">
              <w:rPr>
                <w:rFonts w:ascii="Calibri" w:hAnsi="Calibri"/>
                <w:b/>
                <w:bCs/>
                <w:color w:val="000000"/>
                <w:sz w:val="20"/>
                <w:szCs w:val="20"/>
              </w:rPr>
              <w:t xml:space="preserve"> communication easy to access</w:t>
            </w:r>
          </w:p>
        </w:tc>
      </w:tr>
      <w:tr w:rsidR="00D7091E" w:rsidRPr="00D7091E" w14:paraId="7AE3A94C"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783099F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7B8F5605"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44E3EE22"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773372FA"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0BCEDEDA"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1A4818C1"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5AEA697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6DDE0E9E"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17BF464F"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0AE2CA04"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9</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396CA33E"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How happy have you been with the outcome of these communications</w:t>
            </w:r>
          </w:p>
        </w:tc>
      </w:tr>
      <w:tr w:rsidR="00D7091E" w:rsidRPr="00D7091E" w14:paraId="304B975E"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1FF914C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319FB69E"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572DA370"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0CE3E9F0"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1E92656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714898E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091F8FA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1AD674CD"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1FE8E76C"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5EFAC225"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10</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54F6ECD7" w14:textId="28F83C35"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How informed are you regarding </w:t>
            </w:r>
            <w:r w:rsidR="00932266">
              <w:rPr>
                <w:rFonts w:ascii="Calibri" w:hAnsi="Calibri"/>
                <w:b/>
                <w:bCs/>
                <w:color w:val="000000"/>
                <w:sz w:val="20"/>
                <w:szCs w:val="20"/>
              </w:rPr>
              <w:t>Broadleaf</w:t>
            </w:r>
            <w:r w:rsidR="004A744A">
              <w:rPr>
                <w:rFonts w:ascii="Calibri" w:hAnsi="Calibri"/>
                <w:b/>
                <w:bCs/>
                <w:color w:val="000000"/>
                <w:sz w:val="20"/>
                <w:szCs w:val="20"/>
              </w:rPr>
              <w:t xml:space="preserve"> </w:t>
            </w:r>
            <w:r w:rsidR="007F4849">
              <w:rPr>
                <w:rFonts w:ascii="Calibri" w:hAnsi="Calibri"/>
                <w:b/>
                <w:bCs/>
                <w:color w:val="000000"/>
                <w:sz w:val="20"/>
                <w:szCs w:val="20"/>
              </w:rPr>
              <w:t xml:space="preserve"> </w:t>
            </w:r>
            <w:r w:rsidRPr="00D7091E">
              <w:rPr>
                <w:rFonts w:ascii="Calibri" w:hAnsi="Calibri"/>
                <w:b/>
                <w:bCs/>
                <w:color w:val="000000"/>
                <w:sz w:val="20"/>
                <w:szCs w:val="20"/>
              </w:rPr>
              <w:t xml:space="preserve"> Product organisation</w:t>
            </w:r>
          </w:p>
        </w:tc>
      </w:tr>
      <w:tr w:rsidR="00D7091E" w:rsidRPr="00D7091E" w14:paraId="3C2A8F5F"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4502E29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1ABC8CB6"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4E6ED644"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0D1ED8B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736D323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3F2CF96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3B686A30"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2FBE8CC1"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0BB75315"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47CAFF63"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11</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51B44491"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Are you aware of Broadleaf's environmental policies</w:t>
            </w:r>
          </w:p>
        </w:tc>
      </w:tr>
      <w:tr w:rsidR="00D7091E" w:rsidRPr="00D7091E" w14:paraId="3AF38FF2"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12FB0F6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448A4319"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073CF2C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483A3D7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7D55E103"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62A632EA"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1CFC1A8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0E9310AE"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14E47ACB"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CE5FB40"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12</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0DE492E8" w14:textId="35747751"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Do you feel included in the </w:t>
            </w:r>
            <w:r w:rsidR="00240B5C" w:rsidRPr="00D7091E">
              <w:rPr>
                <w:rFonts w:ascii="Calibri" w:hAnsi="Calibri"/>
                <w:b/>
                <w:bCs/>
                <w:color w:val="000000"/>
                <w:sz w:val="20"/>
                <w:szCs w:val="20"/>
              </w:rPr>
              <w:t>decision-making</w:t>
            </w:r>
            <w:r w:rsidRPr="00D7091E">
              <w:rPr>
                <w:rFonts w:ascii="Calibri" w:hAnsi="Calibri"/>
                <w:b/>
                <w:bCs/>
                <w:color w:val="000000"/>
                <w:sz w:val="20"/>
                <w:szCs w:val="20"/>
              </w:rPr>
              <w:t xml:space="preserve"> processes</w:t>
            </w:r>
          </w:p>
        </w:tc>
      </w:tr>
      <w:tr w:rsidR="00D7091E" w:rsidRPr="00D7091E" w14:paraId="6DB87B80"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1C476D2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7B34305C"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1C30318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7FE90ED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2AEB1F2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1917EFD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4659EE6A"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031C3F63"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570012DC"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5966C2BB"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13</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5649599F" w14:textId="0E1D227D"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Are </w:t>
            </w:r>
            <w:r w:rsidR="00240B5C" w:rsidRPr="00D7091E">
              <w:rPr>
                <w:rFonts w:ascii="Calibri" w:hAnsi="Calibri"/>
                <w:b/>
                <w:bCs/>
                <w:color w:val="000000"/>
                <w:sz w:val="20"/>
                <w:szCs w:val="20"/>
              </w:rPr>
              <w:t>you</w:t>
            </w:r>
            <w:r w:rsidRPr="00D7091E">
              <w:rPr>
                <w:rFonts w:ascii="Calibri" w:hAnsi="Calibri"/>
                <w:b/>
                <w:bCs/>
                <w:color w:val="000000"/>
                <w:sz w:val="20"/>
                <w:szCs w:val="20"/>
              </w:rPr>
              <w:t xml:space="preserve"> comfortable with the organisation</w:t>
            </w:r>
          </w:p>
        </w:tc>
      </w:tr>
      <w:tr w:rsidR="00D7091E" w:rsidRPr="00D7091E" w14:paraId="6A195D08"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38E0638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13580C11"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33D3949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56F8F37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27A22C4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13894ACE"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15077E5B"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5B872167"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12946889" w14:textId="77777777" w:rsidTr="0052747A">
        <w:trPr>
          <w:trHeight w:val="39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6A12FC55"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14</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75672F74"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get enough communication for company direction</w:t>
            </w:r>
          </w:p>
        </w:tc>
      </w:tr>
      <w:tr w:rsidR="00D7091E" w:rsidRPr="00D7091E" w14:paraId="17412B39" w14:textId="77777777" w:rsidTr="0052747A">
        <w:trPr>
          <w:trHeight w:val="357"/>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627AF8C1"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22A5EBAB"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524EB3A5"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304EA772"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547A867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7B85A36D"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50DB73C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0DF5516B"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r w:rsidR="00D7091E" w:rsidRPr="00D7091E" w14:paraId="458F6768"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3A23E9C5" w14:textId="77777777" w:rsidR="00D7091E" w:rsidRPr="00D7091E" w:rsidRDefault="00D7091E" w:rsidP="00D7091E">
            <w:pPr>
              <w:jc w:val="center"/>
              <w:rPr>
                <w:rFonts w:ascii="Calibri" w:hAnsi="Calibri"/>
                <w:b/>
                <w:bCs/>
                <w:color w:val="000000"/>
                <w:szCs w:val="22"/>
              </w:rPr>
            </w:pPr>
            <w:r w:rsidRPr="00D7091E">
              <w:rPr>
                <w:rFonts w:ascii="Calibri" w:hAnsi="Calibri"/>
                <w:b/>
                <w:bCs/>
                <w:color w:val="000000"/>
                <w:szCs w:val="22"/>
              </w:rPr>
              <w:t>15</w:t>
            </w:r>
          </w:p>
        </w:tc>
        <w:tc>
          <w:tcPr>
            <w:tcW w:w="4636" w:type="pct"/>
            <w:gridSpan w:val="7"/>
            <w:tcBorders>
              <w:top w:val="single" w:sz="8" w:space="0" w:color="auto"/>
              <w:left w:val="nil"/>
              <w:bottom w:val="single" w:sz="8" w:space="0" w:color="auto"/>
              <w:right w:val="single" w:sz="8" w:space="0" w:color="auto"/>
            </w:tcBorders>
            <w:shd w:val="clear" w:color="auto" w:fill="auto"/>
            <w:vAlign w:val="center"/>
            <w:hideMark/>
          </w:tcPr>
          <w:p w14:paraId="0ECC1006"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feel the pay structure is fair within the organisation</w:t>
            </w:r>
          </w:p>
        </w:tc>
      </w:tr>
      <w:tr w:rsidR="00D7091E" w:rsidRPr="00D7091E" w14:paraId="4856B572" w14:textId="77777777" w:rsidTr="0052747A">
        <w:trPr>
          <w:trHeight w:val="424"/>
        </w:trPr>
        <w:tc>
          <w:tcPr>
            <w:tcW w:w="364" w:type="pct"/>
            <w:tcBorders>
              <w:top w:val="nil"/>
              <w:left w:val="single" w:sz="8" w:space="0" w:color="auto"/>
              <w:bottom w:val="single" w:sz="8" w:space="0" w:color="auto"/>
              <w:right w:val="single" w:sz="8" w:space="0" w:color="auto"/>
            </w:tcBorders>
            <w:shd w:val="clear" w:color="000000" w:fill="D0CECE"/>
            <w:noWrap/>
            <w:vAlign w:val="center"/>
            <w:hideMark/>
          </w:tcPr>
          <w:p w14:paraId="297EE796"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 </w:t>
            </w:r>
          </w:p>
        </w:tc>
        <w:tc>
          <w:tcPr>
            <w:tcW w:w="2014" w:type="pct"/>
            <w:tcBorders>
              <w:top w:val="nil"/>
              <w:left w:val="nil"/>
              <w:bottom w:val="single" w:sz="8" w:space="0" w:color="auto"/>
              <w:right w:val="single" w:sz="8" w:space="0" w:color="auto"/>
            </w:tcBorders>
            <w:shd w:val="clear" w:color="auto" w:fill="auto"/>
            <w:hideMark/>
          </w:tcPr>
          <w:p w14:paraId="04872110"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Disagree</w:t>
            </w:r>
          </w:p>
        </w:tc>
        <w:tc>
          <w:tcPr>
            <w:tcW w:w="188" w:type="pct"/>
            <w:tcBorders>
              <w:top w:val="nil"/>
              <w:left w:val="nil"/>
              <w:bottom w:val="single" w:sz="8" w:space="0" w:color="auto"/>
              <w:right w:val="single" w:sz="8" w:space="0" w:color="auto"/>
            </w:tcBorders>
            <w:shd w:val="clear" w:color="auto" w:fill="auto"/>
            <w:noWrap/>
            <w:hideMark/>
          </w:tcPr>
          <w:p w14:paraId="4F0C25CC"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1</w:t>
            </w:r>
          </w:p>
        </w:tc>
        <w:tc>
          <w:tcPr>
            <w:tcW w:w="188" w:type="pct"/>
            <w:tcBorders>
              <w:top w:val="nil"/>
              <w:left w:val="nil"/>
              <w:bottom w:val="single" w:sz="8" w:space="0" w:color="auto"/>
              <w:right w:val="single" w:sz="8" w:space="0" w:color="auto"/>
            </w:tcBorders>
            <w:shd w:val="clear" w:color="auto" w:fill="auto"/>
            <w:noWrap/>
            <w:hideMark/>
          </w:tcPr>
          <w:p w14:paraId="2012EBC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2</w:t>
            </w:r>
          </w:p>
        </w:tc>
        <w:tc>
          <w:tcPr>
            <w:tcW w:w="188" w:type="pct"/>
            <w:tcBorders>
              <w:top w:val="nil"/>
              <w:left w:val="nil"/>
              <w:bottom w:val="single" w:sz="8" w:space="0" w:color="auto"/>
              <w:right w:val="single" w:sz="8" w:space="0" w:color="auto"/>
            </w:tcBorders>
            <w:shd w:val="clear" w:color="auto" w:fill="auto"/>
            <w:noWrap/>
            <w:hideMark/>
          </w:tcPr>
          <w:p w14:paraId="10EC4E59"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3</w:t>
            </w:r>
          </w:p>
        </w:tc>
        <w:tc>
          <w:tcPr>
            <w:tcW w:w="188" w:type="pct"/>
            <w:tcBorders>
              <w:top w:val="nil"/>
              <w:left w:val="nil"/>
              <w:bottom w:val="single" w:sz="8" w:space="0" w:color="auto"/>
              <w:right w:val="single" w:sz="8" w:space="0" w:color="auto"/>
            </w:tcBorders>
            <w:shd w:val="clear" w:color="auto" w:fill="auto"/>
            <w:noWrap/>
            <w:hideMark/>
          </w:tcPr>
          <w:p w14:paraId="54865504"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4</w:t>
            </w:r>
          </w:p>
        </w:tc>
        <w:tc>
          <w:tcPr>
            <w:tcW w:w="188" w:type="pct"/>
            <w:tcBorders>
              <w:top w:val="nil"/>
              <w:left w:val="nil"/>
              <w:bottom w:val="single" w:sz="8" w:space="0" w:color="auto"/>
              <w:right w:val="single" w:sz="8" w:space="0" w:color="auto"/>
            </w:tcBorders>
            <w:shd w:val="clear" w:color="auto" w:fill="auto"/>
            <w:noWrap/>
            <w:hideMark/>
          </w:tcPr>
          <w:p w14:paraId="40786C7F" w14:textId="77777777" w:rsidR="00D7091E" w:rsidRPr="00D7091E" w:rsidRDefault="00D7091E" w:rsidP="00D7091E">
            <w:pPr>
              <w:jc w:val="center"/>
              <w:rPr>
                <w:rFonts w:ascii="Calibri" w:hAnsi="Calibri"/>
                <w:color w:val="000000"/>
                <w:sz w:val="18"/>
                <w:szCs w:val="18"/>
              </w:rPr>
            </w:pPr>
            <w:r w:rsidRPr="00D7091E">
              <w:rPr>
                <w:rFonts w:ascii="Calibri" w:hAnsi="Calibri"/>
                <w:color w:val="000000"/>
                <w:sz w:val="18"/>
                <w:szCs w:val="18"/>
              </w:rPr>
              <w:t>5</w:t>
            </w:r>
          </w:p>
        </w:tc>
        <w:tc>
          <w:tcPr>
            <w:tcW w:w="1681" w:type="pct"/>
            <w:tcBorders>
              <w:top w:val="single" w:sz="8" w:space="0" w:color="auto"/>
              <w:left w:val="nil"/>
              <w:bottom w:val="single" w:sz="8" w:space="0" w:color="auto"/>
              <w:right w:val="single" w:sz="8" w:space="0" w:color="auto"/>
            </w:tcBorders>
            <w:shd w:val="clear" w:color="auto" w:fill="auto"/>
            <w:noWrap/>
            <w:hideMark/>
          </w:tcPr>
          <w:p w14:paraId="66E70925" w14:textId="77777777" w:rsidR="00D7091E" w:rsidRPr="00D7091E" w:rsidRDefault="00D7091E" w:rsidP="00D7091E">
            <w:pPr>
              <w:rPr>
                <w:rFonts w:ascii="Calibri" w:hAnsi="Calibri"/>
                <w:color w:val="000000"/>
                <w:sz w:val="18"/>
                <w:szCs w:val="18"/>
              </w:rPr>
            </w:pPr>
            <w:r w:rsidRPr="00D7091E">
              <w:rPr>
                <w:rFonts w:ascii="Calibri" w:hAnsi="Calibri"/>
                <w:color w:val="000000"/>
                <w:sz w:val="18"/>
                <w:szCs w:val="18"/>
              </w:rPr>
              <w:t>Strongly agree</w:t>
            </w:r>
          </w:p>
        </w:tc>
      </w:tr>
    </w:tbl>
    <w:p w14:paraId="2DAF4657" w14:textId="270A90BB" w:rsidR="0001711C" w:rsidRPr="0052747A" w:rsidRDefault="0001711C" w:rsidP="0052747A">
      <w:pPr>
        <w:tabs>
          <w:tab w:val="left" w:pos="6693"/>
        </w:tabs>
        <w:spacing w:after="160" w:line="259" w:lineRule="auto"/>
        <w:rPr>
          <w:rFonts w:eastAsiaTheme="majorEastAsia" w:cstheme="majorBidi"/>
          <w:b/>
          <w:szCs w:val="26"/>
        </w:rPr>
      </w:pPr>
    </w:p>
    <w:p w14:paraId="40F26ECD" w14:textId="27B4A036" w:rsidR="00D7091E" w:rsidRPr="0052747A" w:rsidRDefault="0052747A" w:rsidP="0052747A">
      <w:pPr>
        <w:pStyle w:val="Heading2"/>
      </w:pPr>
      <w:r>
        <w:br w:type="page"/>
      </w:r>
      <w:bookmarkStart w:id="73" w:name="_Toc65523158"/>
      <w:r w:rsidR="007D3CD7">
        <w:lastRenderedPageBreak/>
        <w:t>Appendix J</w:t>
      </w:r>
      <w:r w:rsidR="0076354B" w:rsidRPr="00805BB4">
        <w:t xml:space="preserve"> – </w:t>
      </w:r>
      <w:r w:rsidR="002A4C46">
        <w:t>Broadleaf Quantitative</w:t>
      </w:r>
      <w:r w:rsidR="00AF09DC" w:rsidRPr="00805BB4">
        <w:t xml:space="preserve"> Research </w:t>
      </w:r>
      <w:r w:rsidR="007D3CD7">
        <w:t>T</w:t>
      </w:r>
      <w:r w:rsidR="00AF09DC" w:rsidRPr="00805BB4">
        <w:t>otals</w:t>
      </w:r>
      <w:bookmarkEnd w:id="73"/>
    </w:p>
    <w:p w14:paraId="2A504F4C" w14:textId="77777777" w:rsidR="007D3CD7" w:rsidRPr="007D3CD7" w:rsidRDefault="007D3CD7" w:rsidP="007D3CD7"/>
    <w:tbl>
      <w:tblPr>
        <w:tblW w:w="10379" w:type="dxa"/>
        <w:tblLook w:val="04A0" w:firstRow="1" w:lastRow="0" w:firstColumn="1" w:lastColumn="0" w:noHBand="0" w:noVBand="1"/>
      </w:tblPr>
      <w:tblGrid>
        <w:gridCol w:w="9226"/>
        <w:gridCol w:w="1153"/>
      </w:tblGrid>
      <w:tr w:rsidR="00D7091E" w:rsidRPr="00D7091E" w14:paraId="61FA6970" w14:textId="77777777" w:rsidTr="00384B1E">
        <w:trPr>
          <w:trHeight w:val="335"/>
        </w:trPr>
        <w:tc>
          <w:tcPr>
            <w:tcW w:w="10379" w:type="dxa"/>
            <w:gridSpan w:val="2"/>
            <w:tcBorders>
              <w:top w:val="single" w:sz="4" w:space="0" w:color="auto"/>
              <w:left w:val="single" w:sz="4" w:space="0" w:color="auto"/>
              <w:bottom w:val="single" w:sz="4" w:space="0" w:color="auto"/>
              <w:right w:val="single" w:sz="4" w:space="0" w:color="auto"/>
            </w:tcBorders>
            <w:shd w:val="clear" w:color="000000" w:fill="D0CECE"/>
            <w:noWrap/>
            <w:vAlign w:val="bottom"/>
            <w:hideMark/>
          </w:tcPr>
          <w:p w14:paraId="25CDBEEB" w14:textId="77777777" w:rsidR="008E77BC" w:rsidRDefault="008E77BC" w:rsidP="008E77BC">
            <w:pPr>
              <w:jc w:val="center"/>
              <w:rPr>
                <w:rFonts w:ascii="Calibri" w:hAnsi="Calibri"/>
                <w:b/>
                <w:bCs/>
                <w:color w:val="000000"/>
              </w:rPr>
            </w:pPr>
          </w:p>
          <w:p w14:paraId="70B258F3" w14:textId="78B1808B" w:rsidR="00D7091E" w:rsidRDefault="00932266" w:rsidP="008E77BC">
            <w:pPr>
              <w:jc w:val="center"/>
              <w:rPr>
                <w:rFonts w:ascii="Calibri" w:hAnsi="Calibri"/>
                <w:b/>
                <w:bCs/>
                <w:color w:val="000000"/>
              </w:rPr>
            </w:pPr>
            <w:r>
              <w:rPr>
                <w:rFonts w:ascii="Calibri" w:hAnsi="Calibri"/>
                <w:b/>
                <w:bCs/>
                <w:color w:val="000000"/>
              </w:rPr>
              <w:t>Broadleaf</w:t>
            </w:r>
            <w:r w:rsidR="004A744A">
              <w:rPr>
                <w:rFonts w:ascii="Calibri" w:hAnsi="Calibri"/>
                <w:b/>
                <w:bCs/>
                <w:color w:val="000000"/>
              </w:rPr>
              <w:t xml:space="preserve"> </w:t>
            </w:r>
            <w:r w:rsidR="007F4849">
              <w:rPr>
                <w:rFonts w:ascii="Calibri" w:hAnsi="Calibri"/>
                <w:b/>
                <w:bCs/>
                <w:color w:val="000000"/>
              </w:rPr>
              <w:t xml:space="preserve"> </w:t>
            </w:r>
            <w:r w:rsidR="00D7091E" w:rsidRPr="00384B1E">
              <w:rPr>
                <w:rFonts w:ascii="Calibri" w:hAnsi="Calibri"/>
                <w:b/>
                <w:bCs/>
                <w:color w:val="000000"/>
              </w:rPr>
              <w:t>Produc</w:t>
            </w:r>
            <w:r w:rsidR="008E77BC">
              <w:rPr>
                <w:rFonts w:ascii="Calibri" w:hAnsi="Calibri"/>
                <w:b/>
                <w:bCs/>
                <w:color w:val="000000"/>
              </w:rPr>
              <w:t>t</w:t>
            </w:r>
            <w:r w:rsidR="00D7091E" w:rsidRPr="00384B1E">
              <w:rPr>
                <w:rFonts w:ascii="Calibri" w:hAnsi="Calibri"/>
                <w:b/>
                <w:bCs/>
                <w:color w:val="000000"/>
              </w:rPr>
              <w:t xml:space="preserve"> - Questionnaire Totals.</w:t>
            </w:r>
          </w:p>
          <w:p w14:paraId="6F31BBB1" w14:textId="612201F7" w:rsidR="008E77BC" w:rsidRPr="00D7091E" w:rsidRDefault="008E77BC" w:rsidP="008E77BC">
            <w:pPr>
              <w:jc w:val="center"/>
              <w:rPr>
                <w:rFonts w:ascii="Calibri" w:hAnsi="Calibri"/>
                <w:color w:val="000000"/>
                <w:szCs w:val="22"/>
              </w:rPr>
            </w:pPr>
          </w:p>
        </w:tc>
      </w:tr>
      <w:tr w:rsidR="00D7091E" w:rsidRPr="00D7091E" w14:paraId="1ABFB242"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EABDC81"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Commitment to sustainability</w:t>
            </w:r>
          </w:p>
        </w:tc>
        <w:tc>
          <w:tcPr>
            <w:tcW w:w="1153" w:type="dxa"/>
            <w:tcBorders>
              <w:top w:val="nil"/>
              <w:left w:val="nil"/>
              <w:bottom w:val="single" w:sz="4" w:space="0" w:color="auto"/>
              <w:right w:val="single" w:sz="4" w:space="0" w:color="auto"/>
            </w:tcBorders>
            <w:shd w:val="clear" w:color="auto" w:fill="auto"/>
            <w:noWrap/>
            <w:vAlign w:val="bottom"/>
            <w:hideMark/>
          </w:tcPr>
          <w:p w14:paraId="02373382"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8</w:t>
            </w:r>
          </w:p>
        </w:tc>
      </w:tr>
      <w:tr w:rsidR="00D7091E" w:rsidRPr="00D7091E" w14:paraId="40F87716"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47265204"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Transparent in its activities</w:t>
            </w:r>
          </w:p>
        </w:tc>
        <w:tc>
          <w:tcPr>
            <w:tcW w:w="1153" w:type="dxa"/>
            <w:tcBorders>
              <w:top w:val="nil"/>
              <w:left w:val="nil"/>
              <w:bottom w:val="single" w:sz="4" w:space="0" w:color="auto"/>
              <w:right w:val="single" w:sz="4" w:space="0" w:color="auto"/>
            </w:tcBorders>
            <w:shd w:val="clear" w:color="auto" w:fill="auto"/>
            <w:noWrap/>
            <w:vAlign w:val="bottom"/>
            <w:hideMark/>
          </w:tcPr>
          <w:p w14:paraId="24252B3D"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4</w:t>
            </w:r>
          </w:p>
        </w:tc>
      </w:tr>
      <w:tr w:rsidR="00D7091E" w:rsidRPr="00D7091E" w14:paraId="37D9C600"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16FD5C1D" w14:textId="50ABBE2C" w:rsidR="00D7091E" w:rsidRPr="00D7091E" w:rsidRDefault="002A4C46" w:rsidP="00D7091E">
            <w:pPr>
              <w:rPr>
                <w:rFonts w:ascii="Calibri" w:hAnsi="Calibri"/>
                <w:b/>
                <w:bCs/>
                <w:color w:val="000000"/>
                <w:sz w:val="20"/>
                <w:szCs w:val="20"/>
              </w:rPr>
            </w:pPr>
            <w:r>
              <w:rPr>
                <w:rFonts w:ascii="Calibri" w:hAnsi="Calibri"/>
                <w:b/>
                <w:bCs/>
                <w:color w:val="000000"/>
                <w:sz w:val="20"/>
                <w:szCs w:val="20"/>
              </w:rPr>
              <w:t xml:space="preserve">Broadleaf </w:t>
            </w:r>
            <w:r w:rsidRPr="00D7091E">
              <w:rPr>
                <w:rFonts w:ascii="Calibri" w:hAnsi="Calibri"/>
                <w:b/>
                <w:bCs/>
                <w:color w:val="000000"/>
                <w:sz w:val="20"/>
                <w:szCs w:val="20"/>
              </w:rPr>
              <w:t>portrays</w:t>
            </w:r>
            <w:r w:rsidR="00D7091E" w:rsidRPr="00D7091E">
              <w:rPr>
                <w:rFonts w:ascii="Calibri" w:hAnsi="Calibri"/>
                <w:b/>
                <w:bCs/>
                <w:color w:val="000000"/>
                <w:sz w:val="20"/>
                <w:szCs w:val="20"/>
              </w:rPr>
              <w:t xml:space="preserve"> a clear vision of the future</w:t>
            </w:r>
          </w:p>
        </w:tc>
        <w:tc>
          <w:tcPr>
            <w:tcW w:w="1153" w:type="dxa"/>
            <w:tcBorders>
              <w:top w:val="nil"/>
              <w:left w:val="nil"/>
              <w:bottom w:val="single" w:sz="4" w:space="0" w:color="auto"/>
              <w:right w:val="single" w:sz="4" w:space="0" w:color="auto"/>
            </w:tcBorders>
            <w:shd w:val="clear" w:color="auto" w:fill="auto"/>
            <w:noWrap/>
            <w:vAlign w:val="bottom"/>
            <w:hideMark/>
          </w:tcPr>
          <w:p w14:paraId="10C38534"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5</w:t>
            </w:r>
          </w:p>
        </w:tc>
      </w:tr>
      <w:tr w:rsidR="00D7091E" w:rsidRPr="00D7091E" w14:paraId="4DA68F17"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88DCAFD" w14:textId="08498BEC"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Is </w:t>
            </w:r>
            <w:r w:rsidR="002A4C46">
              <w:rPr>
                <w:rFonts w:ascii="Calibri" w:hAnsi="Calibri"/>
                <w:b/>
                <w:bCs/>
                <w:color w:val="000000"/>
                <w:sz w:val="20"/>
                <w:szCs w:val="20"/>
              </w:rPr>
              <w:t xml:space="preserve">Broadleaf </w:t>
            </w:r>
            <w:r w:rsidR="002A4C46" w:rsidRPr="00D7091E">
              <w:rPr>
                <w:rFonts w:ascii="Calibri" w:hAnsi="Calibri"/>
                <w:b/>
                <w:bCs/>
                <w:color w:val="000000"/>
                <w:sz w:val="20"/>
                <w:szCs w:val="20"/>
              </w:rPr>
              <w:t>Responsible</w:t>
            </w:r>
            <w:r w:rsidRPr="00D7091E">
              <w:rPr>
                <w:rFonts w:ascii="Calibri" w:hAnsi="Calibri"/>
                <w:b/>
                <w:bCs/>
                <w:color w:val="000000"/>
                <w:sz w:val="20"/>
                <w:szCs w:val="20"/>
              </w:rPr>
              <w:t xml:space="preserve"> for its stakeholders</w:t>
            </w:r>
          </w:p>
        </w:tc>
        <w:tc>
          <w:tcPr>
            <w:tcW w:w="1153" w:type="dxa"/>
            <w:tcBorders>
              <w:top w:val="nil"/>
              <w:left w:val="nil"/>
              <w:bottom w:val="single" w:sz="4" w:space="0" w:color="auto"/>
              <w:right w:val="single" w:sz="4" w:space="0" w:color="auto"/>
            </w:tcBorders>
            <w:shd w:val="clear" w:color="auto" w:fill="auto"/>
            <w:noWrap/>
            <w:vAlign w:val="bottom"/>
            <w:hideMark/>
          </w:tcPr>
          <w:p w14:paraId="32B10F59"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8</w:t>
            </w:r>
          </w:p>
        </w:tc>
      </w:tr>
      <w:tr w:rsidR="00D7091E" w:rsidRPr="00D7091E" w14:paraId="2348D51F"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09CC4352"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feel open and honest communication is important</w:t>
            </w:r>
          </w:p>
        </w:tc>
        <w:tc>
          <w:tcPr>
            <w:tcW w:w="1153" w:type="dxa"/>
            <w:tcBorders>
              <w:top w:val="nil"/>
              <w:left w:val="nil"/>
              <w:bottom w:val="single" w:sz="4" w:space="0" w:color="auto"/>
              <w:right w:val="single" w:sz="4" w:space="0" w:color="auto"/>
            </w:tcBorders>
            <w:shd w:val="clear" w:color="auto" w:fill="auto"/>
            <w:noWrap/>
            <w:vAlign w:val="bottom"/>
            <w:hideMark/>
          </w:tcPr>
          <w:p w14:paraId="7C3F4BB8"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8</w:t>
            </w:r>
          </w:p>
        </w:tc>
      </w:tr>
      <w:tr w:rsidR="00D7091E" w:rsidRPr="00D7091E" w14:paraId="21CF8E26"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C24C2BB"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Adequately communicates with its stakeholders</w:t>
            </w:r>
          </w:p>
        </w:tc>
        <w:tc>
          <w:tcPr>
            <w:tcW w:w="1153" w:type="dxa"/>
            <w:tcBorders>
              <w:top w:val="nil"/>
              <w:left w:val="nil"/>
              <w:bottom w:val="single" w:sz="4" w:space="0" w:color="auto"/>
              <w:right w:val="single" w:sz="4" w:space="0" w:color="auto"/>
            </w:tcBorders>
            <w:shd w:val="clear" w:color="auto" w:fill="auto"/>
            <w:noWrap/>
            <w:vAlign w:val="bottom"/>
            <w:hideMark/>
          </w:tcPr>
          <w:p w14:paraId="694F49D0"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7</w:t>
            </w:r>
          </w:p>
        </w:tc>
      </w:tr>
      <w:tr w:rsidR="00D7091E" w:rsidRPr="00D7091E" w14:paraId="2F2811C0"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28D1CA0" w14:textId="1202CF55" w:rsidR="00D7091E" w:rsidRPr="00D7091E" w:rsidRDefault="002A4C46" w:rsidP="00D7091E">
            <w:pPr>
              <w:rPr>
                <w:rFonts w:ascii="Calibri" w:hAnsi="Calibri"/>
                <w:b/>
                <w:bCs/>
                <w:color w:val="000000"/>
                <w:sz w:val="20"/>
                <w:szCs w:val="20"/>
              </w:rPr>
            </w:pPr>
            <w:r>
              <w:rPr>
                <w:rFonts w:ascii="Calibri" w:hAnsi="Calibri"/>
                <w:b/>
                <w:bCs/>
                <w:color w:val="000000"/>
                <w:sz w:val="20"/>
                <w:szCs w:val="20"/>
              </w:rPr>
              <w:t xml:space="preserve">Broadleaf </w:t>
            </w:r>
            <w:r w:rsidRPr="00D7091E">
              <w:rPr>
                <w:rFonts w:ascii="Calibri" w:hAnsi="Calibri"/>
                <w:b/>
                <w:bCs/>
                <w:color w:val="000000"/>
                <w:sz w:val="20"/>
                <w:szCs w:val="20"/>
              </w:rPr>
              <w:t>takes</w:t>
            </w:r>
            <w:r w:rsidR="00D7091E" w:rsidRPr="00D7091E">
              <w:rPr>
                <w:rFonts w:ascii="Calibri" w:hAnsi="Calibri"/>
                <w:b/>
                <w:bCs/>
                <w:color w:val="000000"/>
                <w:sz w:val="20"/>
                <w:szCs w:val="20"/>
              </w:rPr>
              <w:t xml:space="preserve"> the concern of its stakeholders seriously</w:t>
            </w:r>
          </w:p>
        </w:tc>
        <w:tc>
          <w:tcPr>
            <w:tcW w:w="1153" w:type="dxa"/>
            <w:tcBorders>
              <w:top w:val="nil"/>
              <w:left w:val="nil"/>
              <w:bottom w:val="single" w:sz="4" w:space="0" w:color="auto"/>
              <w:right w:val="single" w:sz="4" w:space="0" w:color="auto"/>
            </w:tcBorders>
            <w:shd w:val="clear" w:color="auto" w:fill="auto"/>
            <w:noWrap/>
            <w:vAlign w:val="bottom"/>
            <w:hideMark/>
          </w:tcPr>
          <w:p w14:paraId="6A8FF147"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6</w:t>
            </w:r>
          </w:p>
        </w:tc>
      </w:tr>
      <w:tr w:rsidR="00D7091E" w:rsidRPr="00D7091E" w14:paraId="1F1BC408"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2F3DCE3D" w14:textId="5D7921D4"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Easy access </w:t>
            </w:r>
            <w:r w:rsidR="008B329B" w:rsidRPr="00D7091E">
              <w:rPr>
                <w:rFonts w:ascii="Calibri" w:hAnsi="Calibri"/>
                <w:b/>
                <w:bCs/>
                <w:color w:val="000000"/>
                <w:sz w:val="20"/>
                <w:szCs w:val="20"/>
              </w:rPr>
              <w:t>2-way</w:t>
            </w:r>
            <w:r w:rsidRPr="00D7091E">
              <w:rPr>
                <w:rFonts w:ascii="Calibri" w:hAnsi="Calibri"/>
                <w:b/>
                <w:bCs/>
                <w:color w:val="000000"/>
                <w:sz w:val="20"/>
                <w:szCs w:val="20"/>
              </w:rPr>
              <w:t xml:space="preserve"> communication</w:t>
            </w:r>
          </w:p>
        </w:tc>
        <w:tc>
          <w:tcPr>
            <w:tcW w:w="1153" w:type="dxa"/>
            <w:tcBorders>
              <w:top w:val="nil"/>
              <w:left w:val="nil"/>
              <w:bottom w:val="single" w:sz="4" w:space="0" w:color="auto"/>
              <w:right w:val="single" w:sz="4" w:space="0" w:color="auto"/>
            </w:tcBorders>
            <w:shd w:val="clear" w:color="auto" w:fill="auto"/>
            <w:noWrap/>
            <w:vAlign w:val="bottom"/>
            <w:hideMark/>
          </w:tcPr>
          <w:p w14:paraId="711DCBAE"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5</w:t>
            </w:r>
          </w:p>
        </w:tc>
      </w:tr>
      <w:tr w:rsidR="00D7091E" w:rsidRPr="00D7091E" w14:paraId="08836AA2"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073C1717" w14:textId="6FE1E5CA" w:rsidR="00D7091E" w:rsidRPr="00D7091E" w:rsidRDefault="008B329B" w:rsidP="00D7091E">
            <w:pPr>
              <w:rPr>
                <w:rFonts w:ascii="Calibri" w:hAnsi="Calibri"/>
                <w:b/>
                <w:bCs/>
                <w:color w:val="000000"/>
                <w:sz w:val="20"/>
                <w:szCs w:val="20"/>
              </w:rPr>
            </w:pPr>
            <w:r w:rsidRPr="00D7091E">
              <w:rPr>
                <w:rFonts w:ascii="Calibri" w:hAnsi="Calibri"/>
                <w:b/>
                <w:bCs/>
                <w:color w:val="000000"/>
                <w:sz w:val="20"/>
                <w:szCs w:val="20"/>
              </w:rPr>
              <w:t>2-way</w:t>
            </w:r>
            <w:r w:rsidR="00D7091E" w:rsidRPr="00D7091E">
              <w:rPr>
                <w:rFonts w:ascii="Calibri" w:hAnsi="Calibri"/>
                <w:b/>
                <w:bCs/>
                <w:color w:val="000000"/>
                <w:sz w:val="20"/>
                <w:szCs w:val="20"/>
              </w:rPr>
              <w:t xml:space="preserve"> communication satisfaction</w:t>
            </w:r>
          </w:p>
        </w:tc>
        <w:tc>
          <w:tcPr>
            <w:tcW w:w="1153" w:type="dxa"/>
            <w:tcBorders>
              <w:top w:val="nil"/>
              <w:left w:val="nil"/>
              <w:bottom w:val="single" w:sz="4" w:space="0" w:color="auto"/>
              <w:right w:val="single" w:sz="4" w:space="0" w:color="auto"/>
            </w:tcBorders>
            <w:shd w:val="clear" w:color="auto" w:fill="auto"/>
            <w:noWrap/>
            <w:vAlign w:val="bottom"/>
            <w:hideMark/>
          </w:tcPr>
          <w:p w14:paraId="274E78F7"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6</w:t>
            </w:r>
          </w:p>
        </w:tc>
      </w:tr>
      <w:tr w:rsidR="00D7091E" w:rsidRPr="00D7091E" w14:paraId="1268D9DA"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49E8698"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How Informed are you regarding BLT organisation</w:t>
            </w:r>
          </w:p>
        </w:tc>
        <w:tc>
          <w:tcPr>
            <w:tcW w:w="1153" w:type="dxa"/>
            <w:tcBorders>
              <w:top w:val="nil"/>
              <w:left w:val="nil"/>
              <w:bottom w:val="single" w:sz="4" w:space="0" w:color="auto"/>
              <w:right w:val="single" w:sz="4" w:space="0" w:color="auto"/>
            </w:tcBorders>
            <w:shd w:val="clear" w:color="auto" w:fill="auto"/>
            <w:noWrap/>
            <w:vAlign w:val="bottom"/>
            <w:hideMark/>
          </w:tcPr>
          <w:p w14:paraId="409E4278"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7</w:t>
            </w:r>
          </w:p>
        </w:tc>
      </w:tr>
      <w:tr w:rsidR="00D7091E" w:rsidRPr="00D7091E" w14:paraId="0B348CF5"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B7A3505"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Are you aware of Broadleaf's environmental policies</w:t>
            </w:r>
          </w:p>
        </w:tc>
        <w:tc>
          <w:tcPr>
            <w:tcW w:w="1153" w:type="dxa"/>
            <w:tcBorders>
              <w:top w:val="nil"/>
              <w:left w:val="nil"/>
              <w:bottom w:val="single" w:sz="4" w:space="0" w:color="auto"/>
              <w:right w:val="single" w:sz="4" w:space="0" w:color="auto"/>
            </w:tcBorders>
            <w:shd w:val="clear" w:color="auto" w:fill="auto"/>
            <w:noWrap/>
            <w:vAlign w:val="bottom"/>
            <w:hideMark/>
          </w:tcPr>
          <w:p w14:paraId="7A50DCD3"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9</w:t>
            </w:r>
          </w:p>
        </w:tc>
      </w:tr>
      <w:tr w:rsidR="00D7091E" w:rsidRPr="00D7091E" w14:paraId="1BCF3999"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A1041AE" w14:textId="0E06676D"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 xml:space="preserve">Do you feel included in the </w:t>
            </w:r>
            <w:r w:rsidR="008B329B" w:rsidRPr="00D7091E">
              <w:rPr>
                <w:rFonts w:ascii="Calibri" w:hAnsi="Calibri"/>
                <w:b/>
                <w:bCs/>
                <w:color w:val="000000"/>
                <w:sz w:val="20"/>
                <w:szCs w:val="20"/>
              </w:rPr>
              <w:t>decision-making</w:t>
            </w:r>
            <w:r w:rsidRPr="00D7091E">
              <w:rPr>
                <w:rFonts w:ascii="Calibri" w:hAnsi="Calibri"/>
                <w:b/>
                <w:bCs/>
                <w:color w:val="000000"/>
                <w:sz w:val="20"/>
                <w:szCs w:val="20"/>
              </w:rPr>
              <w:t xml:space="preserve"> processes</w:t>
            </w:r>
          </w:p>
        </w:tc>
        <w:tc>
          <w:tcPr>
            <w:tcW w:w="1153" w:type="dxa"/>
            <w:tcBorders>
              <w:top w:val="nil"/>
              <w:left w:val="nil"/>
              <w:bottom w:val="single" w:sz="4" w:space="0" w:color="auto"/>
              <w:right w:val="single" w:sz="4" w:space="0" w:color="auto"/>
            </w:tcBorders>
            <w:shd w:val="clear" w:color="auto" w:fill="auto"/>
            <w:noWrap/>
            <w:vAlign w:val="bottom"/>
            <w:hideMark/>
          </w:tcPr>
          <w:p w14:paraId="5CB4B6A2"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5</w:t>
            </w:r>
          </w:p>
        </w:tc>
      </w:tr>
      <w:tr w:rsidR="00D7091E" w:rsidRPr="00D7091E" w14:paraId="61D16F58"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77E166C4" w14:textId="28423225"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Are you comfortable with the organisation</w:t>
            </w:r>
          </w:p>
        </w:tc>
        <w:tc>
          <w:tcPr>
            <w:tcW w:w="1153" w:type="dxa"/>
            <w:tcBorders>
              <w:top w:val="nil"/>
              <w:left w:val="nil"/>
              <w:bottom w:val="single" w:sz="4" w:space="0" w:color="auto"/>
              <w:right w:val="single" w:sz="4" w:space="0" w:color="auto"/>
            </w:tcBorders>
            <w:shd w:val="clear" w:color="auto" w:fill="auto"/>
            <w:noWrap/>
            <w:vAlign w:val="bottom"/>
            <w:hideMark/>
          </w:tcPr>
          <w:p w14:paraId="1D305249"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7</w:t>
            </w:r>
          </w:p>
        </w:tc>
      </w:tr>
      <w:tr w:rsidR="00D7091E" w:rsidRPr="00D7091E" w14:paraId="35BE3D3B"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3AA95EFB" w14:textId="77777777"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get enough communication for company direction</w:t>
            </w:r>
          </w:p>
        </w:tc>
        <w:tc>
          <w:tcPr>
            <w:tcW w:w="1153" w:type="dxa"/>
            <w:tcBorders>
              <w:top w:val="nil"/>
              <w:left w:val="nil"/>
              <w:bottom w:val="single" w:sz="4" w:space="0" w:color="auto"/>
              <w:right w:val="single" w:sz="4" w:space="0" w:color="auto"/>
            </w:tcBorders>
            <w:shd w:val="clear" w:color="auto" w:fill="auto"/>
            <w:noWrap/>
            <w:vAlign w:val="bottom"/>
            <w:hideMark/>
          </w:tcPr>
          <w:p w14:paraId="0EAD9F20"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5</w:t>
            </w:r>
          </w:p>
        </w:tc>
      </w:tr>
      <w:tr w:rsidR="00D7091E" w:rsidRPr="00D7091E" w14:paraId="639678ED" w14:textId="77777777" w:rsidTr="007D3CD7">
        <w:trPr>
          <w:trHeight w:val="335"/>
        </w:trPr>
        <w:tc>
          <w:tcPr>
            <w:tcW w:w="9226" w:type="dxa"/>
            <w:tcBorders>
              <w:top w:val="single" w:sz="4" w:space="0" w:color="auto"/>
              <w:left w:val="single" w:sz="4" w:space="0" w:color="auto"/>
              <w:bottom w:val="single" w:sz="4" w:space="0" w:color="auto"/>
              <w:right w:val="single" w:sz="4" w:space="0" w:color="auto"/>
            </w:tcBorders>
            <w:shd w:val="clear" w:color="auto" w:fill="auto"/>
            <w:vAlign w:val="center"/>
            <w:hideMark/>
          </w:tcPr>
          <w:p w14:paraId="5E3FD986" w14:textId="301171A9" w:rsidR="00D7091E" w:rsidRPr="00D7091E" w:rsidRDefault="00D7091E" w:rsidP="00D7091E">
            <w:pPr>
              <w:rPr>
                <w:rFonts w:ascii="Calibri" w:hAnsi="Calibri"/>
                <w:b/>
                <w:bCs/>
                <w:color w:val="000000"/>
                <w:sz w:val="20"/>
                <w:szCs w:val="20"/>
              </w:rPr>
            </w:pPr>
            <w:r w:rsidRPr="00D7091E">
              <w:rPr>
                <w:rFonts w:ascii="Calibri" w:hAnsi="Calibri"/>
                <w:b/>
                <w:bCs/>
                <w:color w:val="000000"/>
                <w:sz w:val="20"/>
                <w:szCs w:val="20"/>
              </w:rPr>
              <w:t>Do you fe</w:t>
            </w:r>
            <w:r w:rsidR="008B329B">
              <w:rPr>
                <w:rFonts w:ascii="Calibri" w:hAnsi="Calibri"/>
                <w:b/>
                <w:bCs/>
                <w:color w:val="000000"/>
                <w:sz w:val="20"/>
                <w:szCs w:val="20"/>
              </w:rPr>
              <w:t>el</w:t>
            </w:r>
            <w:r w:rsidRPr="00D7091E">
              <w:rPr>
                <w:rFonts w:ascii="Calibri" w:hAnsi="Calibri"/>
                <w:b/>
                <w:bCs/>
                <w:color w:val="000000"/>
                <w:sz w:val="20"/>
                <w:szCs w:val="20"/>
              </w:rPr>
              <w:t xml:space="preserve"> the pay structure is fair within the organisation</w:t>
            </w:r>
          </w:p>
        </w:tc>
        <w:tc>
          <w:tcPr>
            <w:tcW w:w="1153" w:type="dxa"/>
            <w:tcBorders>
              <w:top w:val="nil"/>
              <w:left w:val="nil"/>
              <w:bottom w:val="single" w:sz="4" w:space="0" w:color="auto"/>
              <w:right w:val="single" w:sz="4" w:space="0" w:color="auto"/>
            </w:tcBorders>
            <w:shd w:val="clear" w:color="auto" w:fill="auto"/>
            <w:noWrap/>
            <w:vAlign w:val="bottom"/>
            <w:hideMark/>
          </w:tcPr>
          <w:p w14:paraId="5288C265" w14:textId="77777777" w:rsidR="00D7091E" w:rsidRPr="00D7091E" w:rsidRDefault="00D7091E" w:rsidP="00D7091E">
            <w:pPr>
              <w:jc w:val="right"/>
              <w:rPr>
                <w:rFonts w:ascii="Calibri" w:hAnsi="Calibri"/>
                <w:color w:val="000000"/>
                <w:szCs w:val="22"/>
              </w:rPr>
            </w:pPr>
            <w:r w:rsidRPr="00D7091E">
              <w:rPr>
                <w:rFonts w:ascii="Calibri" w:hAnsi="Calibri"/>
                <w:color w:val="000000"/>
                <w:szCs w:val="22"/>
              </w:rPr>
              <w:t>3</w:t>
            </w:r>
          </w:p>
        </w:tc>
      </w:tr>
    </w:tbl>
    <w:p w14:paraId="2206744B" w14:textId="77777777" w:rsidR="007D3CD7" w:rsidRDefault="007D3CD7">
      <w:pPr>
        <w:spacing w:after="160" w:line="259" w:lineRule="auto"/>
        <w:rPr>
          <w:rFonts w:eastAsiaTheme="majorEastAsia" w:cstheme="majorBidi"/>
          <w:b/>
          <w:szCs w:val="26"/>
        </w:rPr>
      </w:pPr>
      <w:r>
        <w:br w:type="page"/>
      </w:r>
    </w:p>
    <w:p w14:paraId="7A8C54BC" w14:textId="235918B5" w:rsidR="00D7091E" w:rsidRDefault="007D3CD7" w:rsidP="00805BB4">
      <w:pPr>
        <w:pStyle w:val="Heading2"/>
      </w:pPr>
      <w:bookmarkStart w:id="74" w:name="_Toc65523159"/>
      <w:r>
        <w:lastRenderedPageBreak/>
        <w:t>Appendix K</w:t>
      </w:r>
      <w:r w:rsidR="00D7091E" w:rsidRPr="00805BB4">
        <w:t xml:space="preserve"> – </w:t>
      </w:r>
      <w:r w:rsidR="00AF09DC" w:rsidRPr="00805BB4">
        <w:t xml:space="preserve">Graphical </w:t>
      </w:r>
      <w:r w:rsidR="00F106C9" w:rsidRPr="00805BB4">
        <w:t xml:space="preserve">interpolation </w:t>
      </w:r>
      <w:r>
        <w:t>(</w:t>
      </w:r>
      <w:r w:rsidR="00AF09DC" w:rsidRPr="00805BB4">
        <w:t xml:space="preserve">Quantitative </w:t>
      </w:r>
      <w:r>
        <w:t>Data)</w:t>
      </w:r>
      <w:bookmarkEnd w:id="74"/>
    </w:p>
    <w:p w14:paraId="695F7FAD" w14:textId="77777777" w:rsidR="007D3CD7" w:rsidRPr="007D3CD7" w:rsidRDefault="007D3CD7" w:rsidP="007D3CD7"/>
    <w:p w14:paraId="70261763" w14:textId="6F71A624" w:rsidR="008E6E4C" w:rsidRDefault="00D7091E" w:rsidP="008E6E4C">
      <w:r>
        <w:rPr>
          <w:noProof/>
        </w:rPr>
        <w:drawing>
          <wp:inline distT="0" distB="0" distL="0" distR="0" wp14:anchorId="0580F563" wp14:editId="1AB0BBAF">
            <wp:extent cx="6417629" cy="4386877"/>
            <wp:effectExtent l="0" t="0" r="2540" b="13970"/>
            <wp:docPr id="1" name="Chart 1">
              <a:extLst xmlns:a="http://schemas.openxmlformats.org/drawingml/2006/main">
                <a:ext uri="{FF2B5EF4-FFF2-40B4-BE49-F238E27FC236}">
                  <a16:creationId xmlns:a16="http://schemas.microsoft.com/office/drawing/2014/main" id="{AA2DF0A6-830D-41E0-A76E-6E6922B973B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686A57E3" w14:textId="52BA7DBA" w:rsidR="008E6E4C" w:rsidRDefault="008E6E4C" w:rsidP="008E6E4C"/>
    <w:p w14:paraId="57761DC3" w14:textId="6960AFD5" w:rsidR="008E6E4C" w:rsidRDefault="008E6E4C" w:rsidP="008E6E4C"/>
    <w:p w14:paraId="697751FA" w14:textId="77777777" w:rsidR="00B97972" w:rsidRDefault="00B97972">
      <w:pPr>
        <w:spacing w:after="160" w:line="259" w:lineRule="auto"/>
        <w:rPr>
          <w:rFonts w:eastAsiaTheme="majorEastAsia" w:cstheme="majorBidi"/>
          <w:b/>
          <w:szCs w:val="26"/>
        </w:rPr>
      </w:pPr>
      <w:r>
        <w:br w:type="page"/>
      </w:r>
    </w:p>
    <w:p w14:paraId="3D467118" w14:textId="3C6F61E0" w:rsidR="008E6E4C" w:rsidRDefault="008E6E4C" w:rsidP="008E6E4C">
      <w:pPr>
        <w:pStyle w:val="Heading2"/>
      </w:pPr>
      <w:bookmarkStart w:id="75" w:name="_Toc65523160"/>
      <w:r>
        <w:lastRenderedPageBreak/>
        <w:t xml:space="preserve">Appendix L – Interview with T. Garrett of </w:t>
      </w:r>
      <w:r w:rsidR="00506A1E">
        <w:t>Broadleaf Products</w:t>
      </w:r>
      <w:bookmarkEnd w:id="75"/>
      <w:r>
        <w:t xml:space="preserve"> </w:t>
      </w:r>
    </w:p>
    <w:p w14:paraId="285F1E29" w14:textId="77777777" w:rsidR="00F9741B" w:rsidRPr="00F9741B" w:rsidRDefault="00F9741B" w:rsidP="00F9741B"/>
    <w:p w14:paraId="4962C646" w14:textId="3300C6D5" w:rsidR="00F9741B"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 xml:space="preserve">MD </w:t>
      </w:r>
      <w:r w:rsidRPr="00F9741B">
        <w:rPr>
          <w:rFonts w:asciiTheme="minorHAnsi" w:hAnsiTheme="minorHAnsi" w:cstheme="minorHAnsi"/>
          <w:sz w:val="20"/>
          <w:szCs w:val="20"/>
        </w:rPr>
        <w:tab/>
        <w:t>Thanks for agreeing to be interviewed this afternoon.  What I am hoping to get from this interview is some understanding of your current strategy trajectory, and hopefully discuss what changes if any you’ve identified in that strategy to keep Broadleaf strong and hopefully discuss any ideas you have to develop the business going forward.</w:t>
      </w:r>
    </w:p>
    <w:p w14:paraId="71D2EF3F" w14:textId="77777777" w:rsidR="000C15D3" w:rsidRDefault="000C15D3" w:rsidP="00F9741B">
      <w:pPr>
        <w:jc w:val="both"/>
        <w:rPr>
          <w:rFonts w:asciiTheme="minorHAnsi" w:hAnsiTheme="minorHAnsi" w:cstheme="minorHAnsi"/>
          <w:sz w:val="20"/>
          <w:szCs w:val="20"/>
        </w:rPr>
      </w:pPr>
    </w:p>
    <w:p w14:paraId="0855A8E7" w14:textId="19B28CDE"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That’s absolutely fine, happy to help.</w:t>
      </w:r>
    </w:p>
    <w:p w14:paraId="2E6A766C" w14:textId="77777777" w:rsidR="000C15D3" w:rsidRDefault="000C15D3" w:rsidP="00F9741B">
      <w:pPr>
        <w:jc w:val="both"/>
        <w:rPr>
          <w:rFonts w:asciiTheme="minorHAnsi" w:hAnsiTheme="minorHAnsi" w:cstheme="minorHAnsi"/>
          <w:sz w:val="20"/>
          <w:szCs w:val="20"/>
        </w:rPr>
      </w:pPr>
    </w:p>
    <w:p w14:paraId="593D665B" w14:textId="715857EE"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 xml:space="preserve">Ok, so, </w:t>
      </w:r>
      <w:r w:rsidR="002A4C46">
        <w:rPr>
          <w:rFonts w:asciiTheme="minorHAnsi" w:hAnsiTheme="minorHAnsi" w:cstheme="minorHAnsi"/>
          <w:sz w:val="20"/>
          <w:szCs w:val="20"/>
        </w:rPr>
        <w:t>I</w:t>
      </w:r>
      <w:r w:rsidRPr="00F9741B">
        <w:rPr>
          <w:rFonts w:asciiTheme="minorHAnsi" w:hAnsiTheme="minorHAnsi" w:cstheme="minorHAnsi"/>
          <w:sz w:val="20"/>
          <w:szCs w:val="20"/>
        </w:rPr>
        <w:t xml:space="preserve"> have some questions I would like to ask that are specifically aimed at applying to models I’m likely to use in my </w:t>
      </w:r>
      <w:r w:rsidR="00F9741B" w:rsidRPr="00F9741B">
        <w:rPr>
          <w:rFonts w:asciiTheme="minorHAnsi" w:hAnsiTheme="minorHAnsi" w:cstheme="minorHAnsi"/>
          <w:sz w:val="20"/>
          <w:szCs w:val="20"/>
        </w:rPr>
        <w:t>assignment</w:t>
      </w:r>
      <w:r w:rsidRPr="00F9741B">
        <w:rPr>
          <w:rFonts w:asciiTheme="minorHAnsi" w:hAnsiTheme="minorHAnsi" w:cstheme="minorHAnsi"/>
          <w:sz w:val="20"/>
          <w:szCs w:val="20"/>
        </w:rPr>
        <w:t xml:space="preserve"> if that’s ok?</w:t>
      </w:r>
    </w:p>
    <w:p w14:paraId="290D43B0" w14:textId="77777777" w:rsidR="00F9741B" w:rsidRPr="00F9741B" w:rsidRDefault="00F9741B" w:rsidP="00F9741B">
      <w:pPr>
        <w:jc w:val="both"/>
        <w:rPr>
          <w:rFonts w:asciiTheme="minorHAnsi" w:hAnsiTheme="minorHAnsi" w:cstheme="minorHAnsi"/>
          <w:sz w:val="20"/>
          <w:szCs w:val="20"/>
        </w:rPr>
      </w:pPr>
    </w:p>
    <w:p w14:paraId="238C92FE" w14:textId="60D1F265"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Yeah that’s good, it will be an interesting chat I’m sure.</w:t>
      </w:r>
    </w:p>
    <w:p w14:paraId="714CE94D" w14:textId="77777777" w:rsidR="00F9741B" w:rsidRPr="00F9741B" w:rsidRDefault="00F9741B" w:rsidP="00F9741B">
      <w:pPr>
        <w:jc w:val="both"/>
        <w:rPr>
          <w:rFonts w:asciiTheme="minorHAnsi" w:hAnsiTheme="minorHAnsi" w:cstheme="minorHAnsi"/>
          <w:sz w:val="20"/>
          <w:szCs w:val="20"/>
        </w:rPr>
      </w:pPr>
    </w:p>
    <w:p w14:paraId="62EFDD42" w14:textId="4887B08A"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Ok so can you tell me a little about the business and its current climate?</w:t>
      </w:r>
    </w:p>
    <w:p w14:paraId="188C7E32" w14:textId="77777777" w:rsidR="00F9741B" w:rsidRPr="00F9741B" w:rsidRDefault="00F9741B" w:rsidP="00F9741B">
      <w:pPr>
        <w:jc w:val="both"/>
        <w:rPr>
          <w:rFonts w:asciiTheme="minorHAnsi" w:hAnsiTheme="minorHAnsi" w:cstheme="minorHAnsi"/>
          <w:sz w:val="20"/>
          <w:szCs w:val="20"/>
        </w:rPr>
      </w:pPr>
    </w:p>
    <w:p w14:paraId="270815A7" w14:textId="4EC8099A" w:rsidR="008E6E4C" w:rsidRPr="00F9741B" w:rsidRDefault="008E6E4C" w:rsidP="00F9741B">
      <w:pPr>
        <w:jc w:val="both"/>
        <w:rPr>
          <w:rFonts w:asciiTheme="minorHAnsi" w:hAnsiTheme="minorHAnsi" w:cstheme="minorHAnsi"/>
          <w:sz w:val="20"/>
          <w:szCs w:val="20"/>
          <w:shd w:val="clear" w:color="auto" w:fill="FFFFFF"/>
        </w:rPr>
      </w:pPr>
      <w:r w:rsidRPr="00F9741B">
        <w:rPr>
          <w:rFonts w:asciiTheme="minorHAnsi" w:hAnsiTheme="minorHAnsi" w:cstheme="minorHAnsi"/>
          <w:sz w:val="20"/>
          <w:szCs w:val="20"/>
        </w:rPr>
        <w:t>TG</w:t>
      </w:r>
      <w:r w:rsidRPr="00F9741B">
        <w:rPr>
          <w:rFonts w:asciiTheme="minorHAnsi" w:hAnsiTheme="minorHAnsi" w:cstheme="minorHAnsi"/>
          <w:sz w:val="20"/>
          <w:szCs w:val="20"/>
        </w:rPr>
        <w:tab/>
        <w:t>Yes, we are a</w:t>
      </w:r>
      <w:r w:rsidRPr="00F9741B">
        <w:rPr>
          <w:rFonts w:asciiTheme="minorHAnsi" w:hAnsiTheme="minorHAnsi" w:cstheme="minorHAnsi"/>
          <w:sz w:val="20"/>
          <w:szCs w:val="20"/>
          <w:shd w:val="clear" w:color="auto" w:fill="FFFFFF"/>
        </w:rPr>
        <w:t xml:space="preserve"> real wood specialist, Based in Llandeilo.  We supply and fit a unique range of beautiful wooden floors, doors, </w:t>
      </w:r>
      <w:r w:rsidR="00F9741B" w:rsidRPr="00F9741B">
        <w:rPr>
          <w:rFonts w:asciiTheme="minorHAnsi" w:hAnsiTheme="minorHAnsi" w:cstheme="minorHAnsi"/>
          <w:sz w:val="20"/>
          <w:szCs w:val="20"/>
          <w:shd w:val="clear" w:color="auto" w:fill="FFFFFF"/>
        </w:rPr>
        <w:t>joinery,</w:t>
      </w:r>
      <w:r w:rsidRPr="00F9741B">
        <w:rPr>
          <w:rFonts w:asciiTheme="minorHAnsi" w:hAnsiTheme="minorHAnsi" w:cstheme="minorHAnsi"/>
          <w:sz w:val="20"/>
          <w:szCs w:val="20"/>
          <w:shd w:val="clear" w:color="auto" w:fill="FFFFFF"/>
        </w:rPr>
        <w:t xml:space="preserve"> and accessories.  We have been in business for almost 20 years.  Since we started we have grown the business, alongside our product range and provide a service to both domestic and commercial clients.</w:t>
      </w:r>
    </w:p>
    <w:p w14:paraId="2DAFB38B" w14:textId="77777777" w:rsidR="00F9741B" w:rsidRPr="00F9741B" w:rsidRDefault="00F9741B" w:rsidP="00F9741B">
      <w:pPr>
        <w:jc w:val="both"/>
        <w:rPr>
          <w:rFonts w:asciiTheme="minorHAnsi" w:hAnsiTheme="minorHAnsi" w:cstheme="minorHAnsi"/>
          <w:sz w:val="20"/>
          <w:szCs w:val="20"/>
          <w:shd w:val="clear" w:color="auto" w:fill="FFFFFF"/>
        </w:rPr>
      </w:pPr>
    </w:p>
    <w:p w14:paraId="7C3377FD" w14:textId="06D77DA7" w:rsidR="008E6E4C" w:rsidRPr="00F9741B" w:rsidRDefault="008E6E4C" w:rsidP="00F9741B">
      <w:pPr>
        <w:jc w:val="both"/>
        <w:rPr>
          <w:rFonts w:asciiTheme="minorHAnsi" w:hAnsiTheme="minorHAnsi" w:cstheme="minorHAnsi"/>
          <w:sz w:val="20"/>
          <w:szCs w:val="20"/>
          <w:shd w:val="clear" w:color="auto" w:fill="FFFFFF"/>
        </w:rPr>
      </w:pPr>
      <w:r w:rsidRPr="00F9741B">
        <w:rPr>
          <w:rFonts w:asciiTheme="minorHAnsi" w:hAnsiTheme="minorHAnsi" w:cstheme="minorHAnsi"/>
          <w:sz w:val="20"/>
          <w:szCs w:val="20"/>
          <w:shd w:val="clear" w:color="auto" w:fill="FFFFFF"/>
        </w:rPr>
        <w:t>MD</w:t>
      </w:r>
      <w:r w:rsidRPr="00F9741B">
        <w:rPr>
          <w:rFonts w:asciiTheme="minorHAnsi" w:hAnsiTheme="minorHAnsi" w:cstheme="minorHAnsi"/>
          <w:sz w:val="20"/>
          <w:szCs w:val="20"/>
          <w:shd w:val="clear" w:color="auto" w:fill="FFFFFF"/>
        </w:rPr>
        <w:tab/>
        <w:t>What was your initial drive when you started, what were your goals.</w:t>
      </w:r>
    </w:p>
    <w:p w14:paraId="13FC33DB" w14:textId="77777777" w:rsidR="00F9741B" w:rsidRPr="00F9741B" w:rsidRDefault="00F9741B" w:rsidP="00F9741B">
      <w:pPr>
        <w:jc w:val="both"/>
        <w:rPr>
          <w:rFonts w:asciiTheme="minorHAnsi" w:hAnsiTheme="minorHAnsi" w:cstheme="minorHAnsi"/>
          <w:sz w:val="20"/>
          <w:szCs w:val="20"/>
          <w:shd w:val="clear" w:color="auto" w:fill="FFFFFF"/>
        </w:rPr>
      </w:pPr>
    </w:p>
    <w:p w14:paraId="5D8F1A52" w14:textId="02129162" w:rsidR="008E6E4C" w:rsidRPr="00F9741B" w:rsidRDefault="008E6E4C" w:rsidP="00F9741B">
      <w:pPr>
        <w:jc w:val="both"/>
        <w:rPr>
          <w:rFonts w:asciiTheme="minorHAnsi" w:hAnsiTheme="minorHAnsi" w:cstheme="minorHAnsi"/>
          <w:sz w:val="20"/>
          <w:szCs w:val="20"/>
          <w:shd w:val="clear" w:color="auto" w:fill="FFFFFF"/>
        </w:rPr>
      </w:pPr>
      <w:r w:rsidRPr="00F9741B">
        <w:rPr>
          <w:rFonts w:asciiTheme="minorHAnsi" w:hAnsiTheme="minorHAnsi" w:cstheme="minorHAnsi"/>
          <w:sz w:val="20"/>
          <w:szCs w:val="20"/>
          <w:shd w:val="clear" w:color="auto" w:fill="FFFFFF"/>
        </w:rPr>
        <w:t>TG</w:t>
      </w:r>
      <w:r w:rsidRPr="00F9741B">
        <w:rPr>
          <w:rFonts w:asciiTheme="minorHAnsi" w:hAnsiTheme="minorHAnsi" w:cstheme="minorHAnsi"/>
          <w:sz w:val="20"/>
          <w:szCs w:val="20"/>
          <w:shd w:val="clear" w:color="auto" w:fill="FFFFFF"/>
        </w:rPr>
        <w:tab/>
        <w:t>When we started we were sure we had something special, something different.  We wanted to provide a high quality, real wood solution for flooring, wooden doors etc., to suit the individual or family living space.  Importantly though, it had to be high quality at an affordable price.</w:t>
      </w:r>
    </w:p>
    <w:p w14:paraId="1D5FFF72" w14:textId="77777777" w:rsidR="00F9741B" w:rsidRPr="00F9741B" w:rsidRDefault="00F9741B" w:rsidP="00F9741B">
      <w:pPr>
        <w:jc w:val="both"/>
        <w:rPr>
          <w:rFonts w:asciiTheme="minorHAnsi" w:hAnsiTheme="minorHAnsi" w:cstheme="minorHAnsi"/>
          <w:sz w:val="20"/>
          <w:szCs w:val="20"/>
          <w:shd w:val="clear" w:color="auto" w:fill="FFFFFF"/>
        </w:rPr>
      </w:pPr>
    </w:p>
    <w:p w14:paraId="55F1ADE7" w14:textId="77777777"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shd w:val="clear" w:color="auto" w:fill="FFFFFF"/>
        </w:rPr>
        <w:t>MD</w:t>
      </w:r>
      <w:r w:rsidRPr="00F9741B">
        <w:rPr>
          <w:rFonts w:asciiTheme="minorHAnsi" w:hAnsiTheme="minorHAnsi" w:cstheme="minorHAnsi"/>
          <w:sz w:val="20"/>
          <w:szCs w:val="20"/>
          <w:shd w:val="clear" w:color="auto" w:fill="FFFFFF"/>
        </w:rPr>
        <w:tab/>
      </w:r>
      <w:r w:rsidRPr="00F9741B">
        <w:rPr>
          <w:rFonts w:asciiTheme="minorHAnsi" w:hAnsiTheme="minorHAnsi" w:cstheme="minorHAnsi"/>
          <w:sz w:val="20"/>
          <w:szCs w:val="20"/>
        </w:rPr>
        <w:t>Do you offer something special then? Something special to the client? Is there a specific knowledge or capability within Broadleaf that is hard to find elsewhere?</w:t>
      </w:r>
    </w:p>
    <w:p w14:paraId="33A96942" w14:textId="272BAD4A" w:rsidR="008E6E4C" w:rsidRPr="00F9741B" w:rsidRDefault="008E6E4C" w:rsidP="00F9741B">
      <w:pPr>
        <w:spacing w:before="100" w:beforeAutospacing="1" w:after="150"/>
        <w:jc w:val="both"/>
        <w:rPr>
          <w:rFonts w:asciiTheme="minorHAnsi" w:hAnsiTheme="minorHAnsi" w:cstheme="minorHAnsi"/>
          <w:sz w:val="20"/>
          <w:szCs w:val="20"/>
        </w:rPr>
      </w:pPr>
      <w:r w:rsidRPr="00F9741B">
        <w:rPr>
          <w:rFonts w:asciiTheme="minorHAnsi" w:hAnsiTheme="minorHAnsi" w:cstheme="minorHAnsi"/>
          <w:b/>
          <w:bCs/>
          <w:sz w:val="20"/>
          <w:szCs w:val="20"/>
        </w:rPr>
        <w:t>TG</w:t>
      </w:r>
      <w:r w:rsidRPr="00F9741B">
        <w:rPr>
          <w:rFonts w:asciiTheme="minorHAnsi" w:hAnsiTheme="minorHAnsi" w:cstheme="minorHAnsi"/>
          <w:b/>
          <w:bCs/>
          <w:sz w:val="20"/>
          <w:szCs w:val="20"/>
        </w:rPr>
        <w:tab/>
      </w:r>
      <w:r w:rsidRPr="00F9741B">
        <w:rPr>
          <w:rFonts w:asciiTheme="minorHAnsi" w:hAnsiTheme="minorHAnsi" w:cstheme="minorHAnsi"/>
          <w:sz w:val="20"/>
          <w:szCs w:val="20"/>
        </w:rPr>
        <w:t xml:space="preserve">There’s a certain rarity that </w:t>
      </w:r>
      <w:r w:rsidR="00506A1E">
        <w:rPr>
          <w:rFonts w:asciiTheme="minorHAnsi" w:hAnsiTheme="minorHAnsi" w:cstheme="minorHAnsi"/>
          <w:sz w:val="20"/>
          <w:szCs w:val="20"/>
        </w:rPr>
        <w:t xml:space="preserve">Broadleaf </w:t>
      </w:r>
      <w:r w:rsidR="00506A1E" w:rsidRPr="00F9741B">
        <w:rPr>
          <w:rFonts w:asciiTheme="minorHAnsi" w:hAnsiTheme="minorHAnsi" w:cstheme="minorHAnsi"/>
          <w:sz w:val="20"/>
          <w:szCs w:val="20"/>
        </w:rPr>
        <w:t>bring</w:t>
      </w:r>
      <w:r w:rsidRPr="00F9741B">
        <w:rPr>
          <w:rFonts w:asciiTheme="minorHAnsi" w:hAnsiTheme="minorHAnsi" w:cstheme="minorHAnsi"/>
          <w:sz w:val="20"/>
          <w:szCs w:val="20"/>
        </w:rPr>
        <w:t xml:space="preserve"> to the client base.  We have an exceptional range of timber products available in a range of colours to suit almost everyone.  With regard to specific knowledge or capabilities, we have both.  Our team at the workshops and the craftsmen and fitters we have is beyond compare. We have value and rarity, and that’s hard to come by in this day and age.</w:t>
      </w:r>
    </w:p>
    <w:p w14:paraId="0537E9DD" w14:textId="6DEE19FD"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 xml:space="preserve">MD </w:t>
      </w:r>
      <w:r w:rsidRPr="00F9741B">
        <w:rPr>
          <w:rFonts w:asciiTheme="minorHAnsi" w:hAnsiTheme="minorHAnsi" w:cstheme="minorHAnsi"/>
          <w:sz w:val="20"/>
          <w:szCs w:val="20"/>
        </w:rPr>
        <w:tab/>
        <w:t xml:space="preserve">So does that mean </w:t>
      </w:r>
      <w:r w:rsidR="00506A1E">
        <w:rPr>
          <w:rFonts w:asciiTheme="minorHAnsi" w:hAnsiTheme="minorHAnsi" w:cstheme="minorHAnsi"/>
          <w:sz w:val="20"/>
          <w:szCs w:val="20"/>
        </w:rPr>
        <w:t xml:space="preserve">Broadleaf </w:t>
      </w:r>
      <w:r w:rsidR="00506A1E" w:rsidRPr="00F9741B">
        <w:rPr>
          <w:rFonts w:asciiTheme="minorHAnsi" w:hAnsiTheme="minorHAnsi" w:cstheme="minorHAnsi"/>
          <w:sz w:val="20"/>
          <w:szCs w:val="20"/>
        </w:rPr>
        <w:t>is</w:t>
      </w:r>
      <w:r w:rsidRPr="00F9741B">
        <w:rPr>
          <w:rFonts w:asciiTheme="minorHAnsi" w:hAnsiTheme="minorHAnsi" w:cstheme="minorHAnsi"/>
          <w:sz w:val="20"/>
          <w:szCs w:val="20"/>
        </w:rPr>
        <w:t xml:space="preserve"> in a position where it’s hard for other organisations to duplicate what you offer? </w:t>
      </w:r>
    </w:p>
    <w:p w14:paraId="4D137171" w14:textId="77777777" w:rsidR="008E6E4C" w:rsidRPr="00F9741B" w:rsidRDefault="008E6E4C" w:rsidP="00F9741B">
      <w:pPr>
        <w:spacing w:before="100" w:beforeAutospacing="1" w:after="150"/>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 xml:space="preserve">Yes definitely.  What we offer is a product and a service that had both high quality and high workmanship that’s hard to imitate.  We offer this and all at a highly competitive price.  </w:t>
      </w:r>
    </w:p>
    <w:p w14:paraId="7DF3D1B1" w14:textId="371B2BC8"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lastRenderedPageBreak/>
        <w:t>MD</w:t>
      </w:r>
      <w:r w:rsidRPr="00F9741B">
        <w:rPr>
          <w:rFonts w:asciiTheme="minorHAnsi" w:hAnsiTheme="minorHAnsi" w:cstheme="minorHAnsi"/>
          <w:sz w:val="20"/>
          <w:szCs w:val="20"/>
        </w:rPr>
        <w:tab/>
        <w:t xml:space="preserve">Ok so internally then, with regard to some of your internal processes, would you say </w:t>
      </w:r>
      <w:r w:rsidR="00506A1E">
        <w:rPr>
          <w:rFonts w:asciiTheme="minorHAnsi" w:hAnsiTheme="minorHAnsi" w:cstheme="minorHAnsi"/>
          <w:sz w:val="20"/>
          <w:szCs w:val="20"/>
        </w:rPr>
        <w:t xml:space="preserve">Broadleaf </w:t>
      </w:r>
      <w:r w:rsidR="00506A1E" w:rsidRPr="00F9741B">
        <w:rPr>
          <w:rFonts w:asciiTheme="minorHAnsi" w:hAnsiTheme="minorHAnsi" w:cstheme="minorHAnsi"/>
          <w:sz w:val="20"/>
          <w:szCs w:val="20"/>
        </w:rPr>
        <w:t>in</w:t>
      </w:r>
      <w:r w:rsidRPr="00F9741B">
        <w:rPr>
          <w:rFonts w:asciiTheme="minorHAnsi" w:hAnsiTheme="minorHAnsi" w:cstheme="minorHAnsi"/>
          <w:sz w:val="20"/>
          <w:szCs w:val="20"/>
        </w:rPr>
        <w:t xml:space="preserve"> a position where there are effective Standard Operating Practices in place? Is the management structure effective enough to capitalize on the organisational culture? And are there incentives in place so that there is a balanced ‘psychological contract between management and the work force?</w:t>
      </w:r>
    </w:p>
    <w:p w14:paraId="504A8D67" w14:textId="77777777" w:rsidR="00F9741B" w:rsidRPr="00F9741B" w:rsidRDefault="00F9741B" w:rsidP="00F9741B">
      <w:pPr>
        <w:jc w:val="both"/>
        <w:rPr>
          <w:rFonts w:asciiTheme="minorHAnsi" w:hAnsiTheme="minorHAnsi" w:cstheme="minorHAnsi"/>
          <w:sz w:val="20"/>
          <w:szCs w:val="20"/>
        </w:rPr>
      </w:pPr>
    </w:p>
    <w:p w14:paraId="0DC064BF" w14:textId="571F7990"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 xml:space="preserve">Now that was an assignment question!  Well some of our current S.O.P.s could be reviewed and updated if I’m honest.  Also, we do  experience a turnover of craftsmen that I would prefer to limit.  </w:t>
      </w:r>
    </w:p>
    <w:p w14:paraId="6D877EA6" w14:textId="77777777" w:rsidR="00F9741B" w:rsidRPr="00F9741B" w:rsidRDefault="00F9741B" w:rsidP="00F9741B">
      <w:pPr>
        <w:jc w:val="both"/>
        <w:rPr>
          <w:rFonts w:asciiTheme="minorHAnsi" w:hAnsiTheme="minorHAnsi" w:cstheme="minorHAnsi"/>
          <w:sz w:val="20"/>
          <w:szCs w:val="20"/>
        </w:rPr>
      </w:pPr>
    </w:p>
    <w:p w14:paraId="28E5A72A" w14:textId="1821B4D6"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If you had to say why that was, what would your answer be?</w:t>
      </w:r>
    </w:p>
    <w:p w14:paraId="602340D2" w14:textId="77777777" w:rsidR="00F9741B" w:rsidRPr="00F9741B" w:rsidRDefault="00F9741B" w:rsidP="00F9741B">
      <w:pPr>
        <w:jc w:val="both"/>
        <w:rPr>
          <w:rFonts w:asciiTheme="minorHAnsi" w:hAnsiTheme="minorHAnsi" w:cstheme="minorHAnsi"/>
          <w:sz w:val="20"/>
          <w:szCs w:val="20"/>
        </w:rPr>
      </w:pPr>
    </w:p>
    <w:p w14:paraId="0D4ABD71" w14:textId="2B048BCC"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Well  there is some friction amongst the workforce and management at times, I will certainly need to address that in the near future.</w:t>
      </w:r>
    </w:p>
    <w:p w14:paraId="6873DD16" w14:textId="77777777" w:rsidR="00F9741B" w:rsidRPr="00F9741B" w:rsidRDefault="00F9741B" w:rsidP="00F9741B">
      <w:pPr>
        <w:jc w:val="both"/>
        <w:rPr>
          <w:rFonts w:asciiTheme="minorHAnsi" w:hAnsiTheme="minorHAnsi" w:cstheme="minorHAnsi"/>
          <w:sz w:val="20"/>
          <w:szCs w:val="20"/>
        </w:rPr>
      </w:pPr>
    </w:p>
    <w:p w14:paraId="075260F6" w14:textId="3FF575E0"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Why hasn’t it been addressed until now.</w:t>
      </w:r>
    </w:p>
    <w:p w14:paraId="46B7E6E5" w14:textId="77777777" w:rsidR="00F9741B" w:rsidRPr="00F9741B" w:rsidRDefault="00F9741B" w:rsidP="00F9741B">
      <w:pPr>
        <w:jc w:val="both"/>
        <w:rPr>
          <w:rFonts w:asciiTheme="minorHAnsi" w:hAnsiTheme="minorHAnsi" w:cstheme="minorHAnsi"/>
          <w:sz w:val="20"/>
          <w:szCs w:val="20"/>
        </w:rPr>
      </w:pPr>
    </w:p>
    <w:p w14:paraId="7E5E66B9" w14:textId="70349C43"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 xml:space="preserve">To be honest </w:t>
      </w:r>
      <w:r w:rsidR="00F9741B" w:rsidRPr="00F9741B">
        <w:rPr>
          <w:rFonts w:asciiTheme="minorHAnsi" w:hAnsiTheme="minorHAnsi" w:cstheme="minorHAnsi"/>
          <w:sz w:val="20"/>
          <w:szCs w:val="20"/>
        </w:rPr>
        <w:t>it’s</w:t>
      </w:r>
      <w:r w:rsidRPr="00F9741B">
        <w:rPr>
          <w:rFonts w:asciiTheme="minorHAnsi" w:hAnsiTheme="minorHAnsi" w:cstheme="minorHAnsi"/>
          <w:sz w:val="20"/>
          <w:szCs w:val="20"/>
        </w:rPr>
        <w:t xml:space="preserve"> one of those things you know you need to do but haven’t as yet.  My focus this </w:t>
      </w:r>
      <w:r w:rsidR="00F9741B" w:rsidRPr="00F9741B">
        <w:rPr>
          <w:rFonts w:asciiTheme="minorHAnsi" w:hAnsiTheme="minorHAnsi" w:cstheme="minorHAnsi"/>
          <w:sz w:val="20"/>
          <w:szCs w:val="20"/>
        </w:rPr>
        <w:t>past</w:t>
      </w:r>
      <w:r w:rsidRPr="00F9741B">
        <w:rPr>
          <w:rFonts w:asciiTheme="minorHAnsi" w:hAnsiTheme="minorHAnsi" w:cstheme="minorHAnsi"/>
          <w:sz w:val="20"/>
          <w:szCs w:val="20"/>
        </w:rPr>
        <w:t xml:space="preserve"> year has been one of survival for the organisation.  customer fulfilment is also at the top of my list.  You see, this year has been unprecedented for Broadleaf, as it has been internationally.  Nobody could have predicted the Pandemic we’ve all endured.  And initially my focus was on the order book.  I was concerned that we would suffer and struggle for custom, however that is not the case.  We have started to see growth in throughput.  Something that was a concern for me.</w:t>
      </w:r>
    </w:p>
    <w:p w14:paraId="184DE2B2" w14:textId="77777777" w:rsidR="00F9741B" w:rsidRPr="00F9741B" w:rsidRDefault="00F9741B" w:rsidP="00F9741B">
      <w:pPr>
        <w:jc w:val="both"/>
        <w:rPr>
          <w:rFonts w:asciiTheme="minorHAnsi" w:hAnsiTheme="minorHAnsi" w:cstheme="minorHAnsi"/>
          <w:sz w:val="20"/>
          <w:szCs w:val="20"/>
        </w:rPr>
      </w:pPr>
    </w:p>
    <w:p w14:paraId="0697D19A" w14:textId="7EFE79B0"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What do you believe to be the driver for this?</w:t>
      </w:r>
    </w:p>
    <w:p w14:paraId="038F4988" w14:textId="77777777" w:rsidR="00F9741B" w:rsidRPr="00F9741B" w:rsidRDefault="00F9741B" w:rsidP="00F9741B">
      <w:pPr>
        <w:jc w:val="both"/>
        <w:rPr>
          <w:rFonts w:asciiTheme="minorHAnsi" w:hAnsiTheme="minorHAnsi" w:cstheme="minorHAnsi"/>
          <w:sz w:val="20"/>
          <w:szCs w:val="20"/>
        </w:rPr>
      </w:pPr>
    </w:p>
    <w:p w14:paraId="0950C74F" w14:textId="196B6391"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 xml:space="preserve">It appears as though our clientele has been that of the ‘work from home’ demographic.  Both locally and nationally, customers seem to have decided to focus on their homes during lockdowns, and those who were earning while at home have decided to invest in their personal spaces.  I admit this change in customer dynamic wasn’t expected but it is one that we will embrace moving forward post </w:t>
      </w:r>
      <w:r w:rsidR="00F9741B" w:rsidRPr="00F9741B">
        <w:rPr>
          <w:rFonts w:asciiTheme="minorHAnsi" w:hAnsiTheme="minorHAnsi" w:cstheme="minorHAnsi"/>
          <w:sz w:val="20"/>
          <w:szCs w:val="20"/>
        </w:rPr>
        <w:t>COVID-19</w:t>
      </w:r>
      <w:r w:rsidRPr="00F9741B">
        <w:rPr>
          <w:rFonts w:asciiTheme="minorHAnsi" w:hAnsiTheme="minorHAnsi" w:cstheme="minorHAnsi"/>
          <w:sz w:val="20"/>
          <w:szCs w:val="20"/>
        </w:rPr>
        <w:t>.</w:t>
      </w:r>
    </w:p>
    <w:p w14:paraId="76C2E7E8" w14:textId="77777777" w:rsidR="00F9741B" w:rsidRPr="00F9741B" w:rsidRDefault="00F9741B" w:rsidP="00F9741B">
      <w:pPr>
        <w:jc w:val="both"/>
        <w:rPr>
          <w:rFonts w:asciiTheme="minorHAnsi" w:hAnsiTheme="minorHAnsi" w:cstheme="minorHAnsi"/>
          <w:sz w:val="20"/>
          <w:szCs w:val="20"/>
        </w:rPr>
      </w:pPr>
    </w:p>
    <w:p w14:paraId="7AFAC450" w14:textId="2E47A97E" w:rsidR="008E6E4C" w:rsidRPr="00F9741B" w:rsidRDefault="008E6E4C" w:rsidP="00F9741B">
      <w:pPr>
        <w:jc w:val="both"/>
        <w:rPr>
          <w:rFonts w:asciiTheme="minorHAnsi" w:hAnsiTheme="minorHAnsi" w:cstheme="minorHAnsi"/>
          <w:sz w:val="20"/>
          <w:szCs w:val="20"/>
        </w:rPr>
      </w:pPr>
      <w:r w:rsidRPr="00F9741B">
        <w:rPr>
          <w:rFonts w:asciiTheme="minorHAnsi" w:hAnsiTheme="minorHAnsi" w:cstheme="minorHAnsi"/>
          <w:sz w:val="20"/>
          <w:szCs w:val="20"/>
        </w:rPr>
        <w:t>MD</w:t>
      </w:r>
      <w:r w:rsidRPr="00F9741B">
        <w:rPr>
          <w:rFonts w:asciiTheme="minorHAnsi" w:hAnsiTheme="minorHAnsi" w:cstheme="minorHAnsi"/>
          <w:sz w:val="20"/>
          <w:szCs w:val="20"/>
        </w:rPr>
        <w:tab/>
        <w:t>What are your current plans for the future? Where do you see your growing markets?</w:t>
      </w:r>
    </w:p>
    <w:p w14:paraId="0E3E0425" w14:textId="77777777" w:rsidR="00F9741B" w:rsidRPr="00F9741B" w:rsidRDefault="00F9741B" w:rsidP="00F9741B">
      <w:pPr>
        <w:jc w:val="both"/>
        <w:rPr>
          <w:rFonts w:asciiTheme="minorHAnsi" w:hAnsiTheme="minorHAnsi" w:cstheme="minorHAnsi"/>
          <w:sz w:val="20"/>
          <w:szCs w:val="20"/>
        </w:rPr>
      </w:pPr>
    </w:p>
    <w:p w14:paraId="3E338222" w14:textId="77777777" w:rsidR="000C15D3" w:rsidRDefault="008E6E4C" w:rsidP="000C15D3">
      <w:pPr>
        <w:jc w:val="both"/>
        <w:rPr>
          <w:rFonts w:asciiTheme="minorHAnsi" w:hAnsiTheme="minorHAnsi" w:cstheme="minorHAnsi"/>
          <w:sz w:val="20"/>
          <w:szCs w:val="20"/>
        </w:rPr>
      </w:pPr>
      <w:r w:rsidRPr="00F9741B">
        <w:rPr>
          <w:rFonts w:asciiTheme="minorHAnsi" w:hAnsiTheme="minorHAnsi" w:cstheme="minorHAnsi"/>
          <w:sz w:val="20"/>
          <w:szCs w:val="20"/>
        </w:rPr>
        <w:t>TG</w:t>
      </w:r>
      <w:r w:rsidRPr="00F9741B">
        <w:rPr>
          <w:rFonts w:asciiTheme="minorHAnsi" w:hAnsiTheme="minorHAnsi" w:cstheme="minorHAnsi"/>
          <w:sz w:val="20"/>
          <w:szCs w:val="20"/>
        </w:rPr>
        <w:tab/>
        <w:t xml:space="preserve">hopefully we will be able to invest in our </w:t>
      </w:r>
      <w:r w:rsidR="00F9741B" w:rsidRPr="00F9741B">
        <w:rPr>
          <w:rFonts w:asciiTheme="minorHAnsi" w:hAnsiTheme="minorHAnsi" w:cstheme="minorHAnsi"/>
          <w:sz w:val="20"/>
          <w:szCs w:val="20"/>
        </w:rPr>
        <w:t>employee’s</w:t>
      </w:r>
      <w:r w:rsidRPr="00F9741B">
        <w:rPr>
          <w:rFonts w:asciiTheme="minorHAnsi" w:hAnsiTheme="minorHAnsi" w:cstheme="minorHAnsi"/>
          <w:sz w:val="20"/>
          <w:szCs w:val="20"/>
        </w:rPr>
        <w:t xml:space="preserve"> base with training and recruitment based on retaining them within Broadleaf, we will look at internal training in different areas of the workshop with the view of creating a multi-skilled workforce that will give us freedom to move people as and where the operation demands.  This will also help the employee remain interested and reassuring them that they are a key part of our ongoing strategy for success.  will need to explore our options there.</w:t>
      </w:r>
    </w:p>
    <w:p w14:paraId="77D02FDF" w14:textId="77777777" w:rsidR="000C15D3" w:rsidRDefault="000C15D3" w:rsidP="000C15D3">
      <w:pPr>
        <w:jc w:val="both"/>
        <w:rPr>
          <w:rFonts w:asciiTheme="minorHAnsi" w:hAnsiTheme="minorHAnsi" w:cstheme="minorHAnsi"/>
          <w:sz w:val="20"/>
          <w:szCs w:val="20"/>
        </w:rPr>
      </w:pPr>
    </w:p>
    <w:p w14:paraId="17D08D2A" w14:textId="5B904435" w:rsidR="008E6E4C" w:rsidRDefault="000C15D3" w:rsidP="000C15D3">
      <w:pPr>
        <w:jc w:val="both"/>
        <w:rPr>
          <w:rFonts w:asciiTheme="minorHAnsi" w:hAnsiTheme="minorHAnsi" w:cstheme="minorHAnsi"/>
          <w:sz w:val="20"/>
          <w:szCs w:val="20"/>
        </w:rPr>
      </w:pPr>
      <w:r w:rsidRPr="000C15D3">
        <w:rPr>
          <w:rFonts w:asciiTheme="minorHAnsi" w:hAnsiTheme="minorHAnsi" w:cstheme="minorHAnsi"/>
          <w:sz w:val="20"/>
          <w:szCs w:val="20"/>
        </w:rPr>
        <w:t>MD</w:t>
      </w:r>
      <w:r w:rsidRPr="000C15D3">
        <w:rPr>
          <w:rFonts w:asciiTheme="minorHAnsi" w:hAnsiTheme="minorHAnsi" w:cstheme="minorHAnsi"/>
          <w:sz w:val="20"/>
          <w:szCs w:val="20"/>
        </w:rPr>
        <w:tab/>
      </w:r>
      <w:r>
        <w:rPr>
          <w:rFonts w:asciiTheme="minorHAnsi" w:hAnsiTheme="minorHAnsi" w:cstheme="minorHAnsi"/>
          <w:sz w:val="20"/>
          <w:szCs w:val="20"/>
        </w:rPr>
        <w:t xml:space="preserve">Well once </w:t>
      </w:r>
      <w:r w:rsidR="002A4C46">
        <w:rPr>
          <w:rFonts w:asciiTheme="minorHAnsi" w:hAnsiTheme="minorHAnsi" w:cstheme="minorHAnsi"/>
          <w:sz w:val="20"/>
          <w:szCs w:val="20"/>
        </w:rPr>
        <w:t>I’ve</w:t>
      </w:r>
      <w:r>
        <w:rPr>
          <w:rFonts w:asciiTheme="minorHAnsi" w:hAnsiTheme="minorHAnsi" w:cstheme="minorHAnsi"/>
          <w:sz w:val="20"/>
          <w:szCs w:val="20"/>
        </w:rPr>
        <w:t xml:space="preserve"> completed my assignment maybe you could take a look to see if you think its applicable?</w:t>
      </w:r>
    </w:p>
    <w:p w14:paraId="551ED85F" w14:textId="1B5FA43B" w:rsidR="000C15D3" w:rsidRDefault="000C15D3" w:rsidP="000C15D3">
      <w:pPr>
        <w:jc w:val="both"/>
        <w:rPr>
          <w:rFonts w:asciiTheme="minorHAnsi" w:hAnsiTheme="minorHAnsi" w:cstheme="minorHAnsi"/>
          <w:sz w:val="20"/>
          <w:szCs w:val="20"/>
        </w:rPr>
      </w:pPr>
    </w:p>
    <w:p w14:paraId="3F2C3E9B" w14:textId="16B91535" w:rsidR="000C15D3" w:rsidRDefault="000C15D3" w:rsidP="000C15D3">
      <w:pPr>
        <w:jc w:val="both"/>
        <w:rPr>
          <w:rFonts w:asciiTheme="minorHAnsi" w:hAnsiTheme="minorHAnsi" w:cstheme="minorHAnsi"/>
          <w:sz w:val="20"/>
          <w:szCs w:val="20"/>
        </w:rPr>
      </w:pPr>
      <w:r>
        <w:rPr>
          <w:rFonts w:asciiTheme="minorHAnsi" w:hAnsiTheme="minorHAnsi" w:cstheme="minorHAnsi"/>
          <w:sz w:val="20"/>
          <w:szCs w:val="20"/>
        </w:rPr>
        <w:t xml:space="preserve">TG </w:t>
      </w:r>
      <w:r>
        <w:rPr>
          <w:rFonts w:asciiTheme="minorHAnsi" w:hAnsiTheme="minorHAnsi" w:cstheme="minorHAnsi"/>
          <w:sz w:val="20"/>
          <w:szCs w:val="20"/>
        </w:rPr>
        <w:tab/>
        <w:t>Sure, no problem</w:t>
      </w:r>
    </w:p>
    <w:p w14:paraId="556F4461" w14:textId="026880B3" w:rsidR="000C15D3" w:rsidRDefault="000C15D3" w:rsidP="000C15D3">
      <w:pPr>
        <w:jc w:val="both"/>
        <w:rPr>
          <w:rFonts w:asciiTheme="minorHAnsi" w:hAnsiTheme="minorHAnsi" w:cstheme="minorHAnsi"/>
          <w:sz w:val="20"/>
          <w:szCs w:val="20"/>
        </w:rPr>
      </w:pPr>
      <w:r>
        <w:rPr>
          <w:rFonts w:asciiTheme="minorHAnsi" w:hAnsiTheme="minorHAnsi" w:cstheme="minorHAnsi"/>
          <w:sz w:val="20"/>
          <w:szCs w:val="20"/>
        </w:rPr>
        <w:lastRenderedPageBreak/>
        <w:t>MD</w:t>
      </w:r>
      <w:r>
        <w:rPr>
          <w:rFonts w:asciiTheme="minorHAnsi" w:hAnsiTheme="minorHAnsi" w:cstheme="minorHAnsi"/>
          <w:sz w:val="20"/>
          <w:szCs w:val="20"/>
        </w:rPr>
        <w:tab/>
        <w:t xml:space="preserve">Ok well thank you very much for taking the time to take my call, </w:t>
      </w:r>
      <w:r w:rsidR="002A4C46">
        <w:rPr>
          <w:rFonts w:asciiTheme="minorHAnsi" w:hAnsiTheme="minorHAnsi" w:cstheme="minorHAnsi"/>
          <w:sz w:val="20"/>
          <w:szCs w:val="20"/>
        </w:rPr>
        <w:t>it’s</w:t>
      </w:r>
      <w:r>
        <w:rPr>
          <w:rFonts w:asciiTheme="minorHAnsi" w:hAnsiTheme="minorHAnsi" w:cstheme="minorHAnsi"/>
          <w:sz w:val="20"/>
          <w:szCs w:val="20"/>
        </w:rPr>
        <w:t xml:space="preserve"> very much appreciated.</w:t>
      </w:r>
    </w:p>
    <w:p w14:paraId="07D3B614" w14:textId="3C40CF2F" w:rsidR="000C15D3" w:rsidRDefault="000C15D3" w:rsidP="000C15D3">
      <w:pPr>
        <w:jc w:val="both"/>
        <w:rPr>
          <w:rFonts w:asciiTheme="minorHAnsi" w:hAnsiTheme="minorHAnsi" w:cstheme="minorHAnsi"/>
          <w:sz w:val="20"/>
          <w:szCs w:val="20"/>
        </w:rPr>
      </w:pPr>
      <w:r>
        <w:rPr>
          <w:rFonts w:asciiTheme="minorHAnsi" w:hAnsiTheme="minorHAnsi" w:cstheme="minorHAnsi"/>
          <w:sz w:val="20"/>
          <w:szCs w:val="20"/>
        </w:rPr>
        <w:tab/>
      </w:r>
    </w:p>
    <w:p w14:paraId="1D5912D2" w14:textId="3BF15495" w:rsidR="000C15D3" w:rsidRDefault="000C15D3" w:rsidP="000C15D3">
      <w:pPr>
        <w:jc w:val="both"/>
        <w:rPr>
          <w:rFonts w:asciiTheme="minorHAnsi" w:hAnsiTheme="minorHAnsi" w:cstheme="minorHAnsi"/>
          <w:sz w:val="20"/>
          <w:szCs w:val="20"/>
        </w:rPr>
      </w:pPr>
      <w:r>
        <w:rPr>
          <w:rFonts w:asciiTheme="minorHAnsi" w:hAnsiTheme="minorHAnsi" w:cstheme="minorHAnsi"/>
          <w:sz w:val="20"/>
          <w:szCs w:val="20"/>
        </w:rPr>
        <w:t>TG</w:t>
      </w:r>
      <w:r>
        <w:rPr>
          <w:rFonts w:asciiTheme="minorHAnsi" w:hAnsiTheme="minorHAnsi" w:cstheme="minorHAnsi"/>
          <w:sz w:val="20"/>
          <w:szCs w:val="20"/>
        </w:rPr>
        <w:tab/>
        <w:t>No problem at all, thank you for choosing Broadleaf as your subject matter.</w:t>
      </w:r>
    </w:p>
    <w:p w14:paraId="3446AFB9" w14:textId="16D00CA6" w:rsidR="000C15D3" w:rsidRDefault="000C15D3" w:rsidP="000C15D3">
      <w:pPr>
        <w:jc w:val="both"/>
        <w:rPr>
          <w:rFonts w:asciiTheme="minorHAnsi" w:hAnsiTheme="minorHAnsi" w:cstheme="minorHAnsi"/>
          <w:sz w:val="20"/>
          <w:szCs w:val="20"/>
        </w:rPr>
      </w:pPr>
    </w:p>
    <w:p w14:paraId="63B73AB3" w14:textId="6AE90C0C" w:rsidR="000C15D3" w:rsidRDefault="000C15D3" w:rsidP="007071AB">
      <w:pPr>
        <w:jc w:val="both"/>
        <w:rPr>
          <w:rFonts w:asciiTheme="minorHAnsi" w:hAnsiTheme="minorHAnsi" w:cstheme="minorHAnsi"/>
          <w:sz w:val="20"/>
          <w:szCs w:val="20"/>
        </w:rPr>
      </w:pPr>
      <w:r>
        <w:rPr>
          <w:rFonts w:asciiTheme="minorHAnsi" w:hAnsiTheme="minorHAnsi" w:cstheme="minorHAnsi"/>
          <w:sz w:val="20"/>
          <w:szCs w:val="20"/>
        </w:rPr>
        <w:t>Call ends.</w:t>
      </w:r>
    </w:p>
    <w:p w14:paraId="36D32E06" w14:textId="5E996409" w:rsidR="000C15D3" w:rsidRDefault="000C15D3" w:rsidP="00D7091E">
      <w:pPr>
        <w:rPr>
          <w:rFonts w:asciiTheme="minorHAnsi" w:hAnsiTheme="minorHAnsi" w:cstheme="minorHAnsi"/>
          <w:sz w:val="20"/>
          <w:szCs w:val="20"/>
        </w:rPr>
      </w:pPr>
    </w:p>
    <w:p w14:paraId="015F111C" w14:textId="77777777" w:rsidR="00A44DC7" w:rsidRDefault="00A44DC7" w:rsidP="00A44DC7">
      <w:pPr>
        <w:rPr>
          <w:shd w:val="clear" w:color="auto" w:fill="FFFFFF"/>
        </w:rPr>
      </w:pPr>
    </w:p>
    <w:p w14:paraId="138CFA7A" w14:textId="77777777" w:rsidR="007071AB" w:rsidRDefault="007071AB">
      <w:pPr>
        <w:spacing w:after="160" w:line="259" w:lineRule="auto"/>
        <w:rPr>
          <w:rFonts w:eastAsiaTheme="majorEastAsia" w:cstheme="majorBidi"/>
          <w:b/>
          <w:szCs w:val="26"/>
        </w:rPr>
      </w:pPr>
      <w:bookmarkStart w:id="76" w:name="_Toc65504112"/>
      <w:bookmarkEnd w:id="3"/>
      <w:r>
        <w:br w:type="page"/>
      </w:r>
    </w:p>
    <w:p w14:paraId="01CC60F3" w14:textId="5B59AE68" w:rsidR="0025117D" w:rsidRDefault="0025117D" w:rsidP="0025117D">
      <w:pPr>
        <w:pStyle w:val="Heading2"/>
      </w:pPr>
      <w:bookmarkStart w:id="77" w:name="_Toc65523161"/>
      <w:r>
        <w:lastRenderedPageBreak/>
        <w:t>Appendix M – Broadleaf Timber Strategic Management</w:t>
      </w:r>
      <w:bookmarkEnd w:id="76"/>
      <w:r>
        <w:t xml:space="preserve"> </w:t>
      </w:r>
      <w:r w:rsidR="0064717D">
        <w:t>Plan</w:t>
      </w:r>
      <w:bookmarkEnd w:id="77"/>
    </w:p>
    <w:p w14:paraId="18AFF883" w14:textId="77777777" w:rsidR="0025117D" w:rsidRPr="000F4641" w:rsidRDefault="0025117D" w:rsidP="0025117D"/>
    <w:sdt>
      <w:sdtPr>
        <w:id w:val="-1282884511"/>
        <w:docPartObj>
          <w:docPartGallery w:val="Table of Contents"/>
          <w:docPartUnique/>
        </w:docPartObj>
      </w:sdtPr>
      <w:sdtEndPr>
        <w:rPr>
          <w:noProof/>
        </w:rPr>
      </w:sdtEndPr>
      <w:sdtContent>
        <w:p w14:paraId="31DD6FD7" w14:textId="77777777" w:rsidR="0025117D" w:rsidRPr="00073B8A" w:rsidRDefault="0025117D" w:rsidP="0064717D">
          <w:pPr>
            <w:pStyle w:val="newstyle"/>
          </w:pPr>
          <w:r w:rsidRPr="00073B8A">
            <w:t>Table of Contents</w:t>
          </w:r>
        </w:p>
        <w:p w14:paraId="17186912" w14:textId="77242010" w:rsidR="0025117D" w:rsidRPr="00073B8A" w:rsidRDefault="0025117D" w:rsidP="0025117D">
          <w:pPr>
            <w:pStyle w:val="TOC1"/>
            <w:tabs>
              <w:tab w:val="right" w:leader="dot" w:pos="10790"/>
            </w:tabs>
            <w:jc w:val="both"/>
            <w:rPr>
              <w:rFonts w:eastAsiaTheme="minorEastAsia"/>
              <w:b w:val="0"/>
              <w:bCs w:val="0"/>
              <w:noProof/>
              <w:sz w:val="22"/>
              <w:szCs w:val="22"/>
            </w:rPr>
          </w:pPr>
          <w:r w:rsidRPr="00073B8A">
            <w:rPr>
              <w:b w:val="0"/>
              <w:sz w:val="22"/>
              <w:szCs w:val="22"/>
            </w:rPr>
            <w:fldChar w:fldCharType="begin"/>
          </w:r>
          <w:r w:rsidRPr="00073B8A">
            <w:rPr>
              <w:b w:val="0"/>
              <w:sz w:val="22"/>
              <w:szCs w:val="22"/>
            </w:rPr>
            <w:instrText xml:space="preserve"> TOC \o "1-3" \h \z \u </w:instrText>
          </w:r>
          <w:r w:rsidRPr="00073B8A">
            <w:rPr>
              <w:b w:val="0"/>
              <w:sz w:val="22"/>
              <w:szCs w:val="22"/>
            </w:rPr>
            <w:fldChar w:fldCharType="separate"/>
          </w:r>
          <w:hyperlink w:anchor="_Toc65073382" w:history="1">
            <w:r w:rsidRPr="00073B8A">
              <w:rPr>
                <w:rStyle w:val="Hyperlink"/>
                <w:noProof/>
                <w:sz w:val="22"/>
                <w:szCs w:val="22"/>
              </w:rPr>
              <w:t>Executive Summary</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_Toc65073382 \h </w:instrText>
            </w:r>
            <w:r w:rsidRPr="00073B8A">
              <w:rPr>
                <w:noProof/>
                <w:webHidden/>
                <w:sz w:val="22"/>
                <w:szCs w:val="22"/>
              </w:rPr>
            </w:r>
            <w:r w:rsidRPr="00073B8A">
              <w:rPr>
                <w:noProof/>
                <w:webHidden/>
                <w:sz w:val="22"/>
                <w:szCs w:val="22"/>
              </w:rPr>
              <w:fldChar w:fldCharType="separate"/>
            </w:r>
            <w:r w:rsidR="005A682E">
              <w:rPr>
                <w:noProof/>
                <w:webHidden/>
                <w:sz w:val="22"/>
                <w:szCs w:val="22"/>
              </w:rPr>
              <w:t>46</w:t>
            </w:r>
            <w:r w:rsidRPr="00073B8A">
              <w:rPr>
                <w:noProof/>
                <w:webHidden/>
                <w:sz w:val="22"/>
                <w:szCs w:val="22"/>
              </w:rPr>
              <w:fldChar w:fldCharType="end"/>
            </w:r>
          </w:hyperlink>
        </w:p>
        <w:p w14:paraId="1E83827A" w14:textId="50958FE3"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83" w:history="1">
            <w:r w:rsidRPr="00073B8A">
              <w:rPr>
                <w:rStyle w:val="Hyperlink"/>
                <w:noProof/>
                <w:sz w:val="22"/>
                <w:szCs w:val="22"/>
              </w:rPr>
              <w:t>Strategic Plan Model</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_Toc65073383 \h </w:instrText>
            </w:r>
            <w:r w:rsidRPr="00073B8A">
              <w:rPr>
                <w:noProof/>
                <w:webHidden/>
                <w:sz w:val="22"/>
                <w:szCs w:val="22"/>
              </w:rPr>
            </w:r>
            <w:r w:rsidRPr="00073B8A">
              <w:rPr>
                <w:noProof/>
                <w:webHidden/>
                <w:sz w:val="22"/>
                <w:szCs w:val="22"/>
              </w:rPr>
              <w:fldChar w:fldCharType="separate"/>
            </w:r>
            <w:r w:rsidR="005A682E">
              <w:rPr>
                <w:noProof/>
                <w:webHidden/>
                <w:sz w:val="22"/>
                <w:szCs w:val="22"/>
              </w:rPr>
              <w:t>47</w:t>
            </w:r>
            <w:r w:rsidRPr="00073B8A">
              <w:rPr>
                <w:noProof/>
                <w:webHidden/>
                <w:sz w:val="22"/>
                <w:szCs w:val="22"/>
              </w:rPr>
              <w:fldChar w:fldCharType="end"/>
            </w:r>
          </w:hyperlink>
        </w:p>
        <w:p w14:paraId="363138DE" w14:textId="5394722B"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84" w:history="1">
            <w:r w:rsidRPr="00073B8A">
              <w:rPr>
                <w:rStyle w:val="Hyperlink"/>
                <w:noProof/>
                <w:sz w:val="22"/>
                <w:szCs w:val="22"/>
              </w:rPr>
              <w:t>Foundation</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_Toc65073384 \h </w:instrText>
            </w:r>
            <w:r w:rsidRPr="00073B8A">
              <w:rPr>
                <w:noProof/>
                <w:webHidden/>
                <w:sz w:val="22"/>
                <w:szCs w:val="22"/>
              </w:rPr>
            </w:r>
            <w:r w:rsidRPr="00073B8A">
              <w:rPr>
                <w:noProof/>
                <w:webHidden/>
                <w:sz w:val="22"/>
                <w:szCs w:val="22"/>
              </w:rPr>
              <w:fldChar w:fldCharType="separate"/>
            </w:r>
            <w:r w:rsidR="005A682E">
              <w:rPr>
                <w:noProof/>
                <w:webHidden/>
                <w:sz w:val="22"/>
                <w:szCs w:val="22"/>
              </w:rPr>
              <w:t>48</w:t>
            </w:r>
            <w:r w:rsidRPr="00073B8A">
              <w:rPr>
                <w:noProof/>
                <w:webHidden/>
                <w:sz w:val="22"/>
                <w:szCs w:val="22"/>
              </w:rPr>
              <w:fldChar w:fldCharType="end"/>
            </w:r>
          </w:hyperlink>
        </w:p>
        <w:p w14:paraId="195F7F7B" w14:textId="142B1F58"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385" w:history="1">
            <w:r w:rsidRPr="00073B8A">
              <w:rPr>
                <w:rStyle w:val="Hyperlink"/>
                <w:noProof/>
                <w:sz w:val="22"/>
                <w:szCs w:val="22"/>
              </w:rPr>
              <w:t>Mission</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_Toc65073385 \h </w:instrText>
            </w:r>
            <w:r w:rsidRPr="00073B8A">
              <w:rPr>
                <w:noProof/>
                <w:webHidden/>
                <w:sz w:val="22"/>
                <w:szCs w:val="22"/>
              </w:rPr>
            </w:r>
            <w:r w:rsidRPr="00073B8A">
              <w:rPr>
                <w:noProof/>
                <w:webHidden/>
                <w:sz w:val="22"/>
                <w:szCs w:val="22"/>
              </w:rPr>
              <w:fldChar w:fldCharType="separate"/>
            </w:r>
            <w:r w:rsidR="005A682E">
              <w:rPr>
                <w:noProof/>
                <w:webHidden/>
                <w:sz w:val="22"/>
                <w:szCs w:val="22"/>
              </w:rPr>
              <w:t>48</w:t>
            </w:r>
            <w:r w:rsidRPr="00073B8A">
              <w:rPr>
                <w:noProof/>
                <w:webHidden/>
                <w:sz w:val="22"/>
                <w:szCs w:val="22"/>
              </w:rPr>
              <w:fldChar w:fldCharType="end"/>
            </w:r>
          </w:hyperlink>
        </w:p>
        <w:p w14:paraId="7FAA5B8F" w14:textId="18E455DB" w:rsidR="0025117D" w:rsidRPr="00073B8A" w:rsidRDefault="0025117D" w:rsidP="0025117D">
          <w:pPr>
            <w:pStyle w:val="TOC3"/>
            <w:tabs>
              <w:tab w:val="right" w:leader="dot" w:pos="10790"/>
            </w:tabs>
            <w:jc w:val="both"/>
            <w:rPr>
              <w:rFonts w:eastAsiaTheme="minorEastAsia"/>
              <w:noProof/>
              <w:sz w:val="22"/>
              <w:szCs w:val="22"/>
            </w:rPr>
          </w:pPr>
          <w:hyperlink w:anchor="_Toc65073386" w:history="1">
            <w:r w:rsidRPr="00073B8A">
              <w:rPr>
                <w:rStyle w:val="Hyperlink"/>
                <w:noProof/>
                <w:sz w:val="22"/>
                <w:szCs w:val="22"/>
              </w:rPr>
              <w:t>The Mission is Simple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_Toc65073386 \h </w:instrText>
            </w:r>
            <w:r w:rsidRPr="00073B8A">
              <w:rPr>
                <w:noProof/>
                <w:webHidden/>
                <w:sz w:val="22"/>
                <w:szCs w:val="22"/>
              </w:rPr>
            </w:r>
            <w:r w:rsidRPr="00073B8A">
              <w:rPr>
                <w:noProof/>
                <w:webHidden/>
                <w:sz w:val="22"/>
                <w:szCs w:val="22"/>
              </w:rPr>
              <w:fldChar w:fldCharType="separate"/>
            </w:r>
            <w:r w:rsidR="005A682E">
              <w:rPr>
                <w:noProof/>
                <w:webHidden/>
                <w:sz w:val="22"/>
                <w:szCs w:val="22"/>
              </w:rPr>
              <w:t>48</w:t>
            </w:r>
            <w:r w:rsidRPr="00073B8A">
              <w:rPr>
                <w:noProof/>
                <w:webHidden/>
                <w:sz w:val="22"/>
                <w:szCs w:val="22"/>
              </w:rPr>
              <w:fldChar w:fldCharType="end"/>
            </w:r>
          </w:hyperlink>
        </w:p>
        <w:p w14:paraId="458780E6" w14:textId="47FAFACF"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87" w:history="1">
            <w:r w:rsidRPr="00073B8A">
              <w:rPr>
                <w:rStyle w:val="Hyperlink"/>
                <w:noProof/>
                <w:sz w:val="22"/>
                <w:szCs w:val="22"/>
              </w:rPr>
              <w:t>Core Values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_Toc65073387 \h </w:instrText>
            </w:r>
            <w:r w:rsidRPr="00073B8A">
              <w:rPr>
                <w:noProof/>
                <w:webHidden/>
                <w:sz w:val="22"/>
                <w:szCs w:val="22"/>
              </w:rPr>
            </w:r>
            <w:r w:rsidRPr="00073B8A">
              <w:rPr>
                <w:noProof/>
                <w:webHidden/>
                <w:sz w:val="22"/>
                <w:szCs w:val="22"/>
              </w:rPr>
              <w:fldChar w:fldCharType="separate"/>
            </w:r>
            <w:r w:rsidR="005A682E">
              <w:rPr>
                <w:noProof/>
                <w:webHidden/>
                <w:sz w:val="22"/>
                <w:szCs w:val="22"/>
              </w:rPr>
              <w:t>48</w:t>
            </w:r>
            <w:r w:rsidRPr="00073B8A">
              <w:rPr>
                <w:noProof/>
                <w:webHidden/>
                <w:sz w:val="22"/>
                <w:szCs w:val="22"/>
              </w:rPr>
              <w:fldChar w:fldCharType="end"/>
            </w:r>
          </w:hyperlink>
        </w:p>
        <w:p w14:paraId="7A68CC72" w14:textId="517C4105"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88" w:history="1">
            <w:r w:rsidRPr="00073B8A">
              <w:rPr>
                <w:rStyle w:val="Hyperlink"/>
                <w:noProof/>
                <w:sz w:val="22"/>
                <w:szCs w:val="22"/>
              </w:rPr>
              <w:t>Financials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_Toc65073388 \h </w:instrText>
            </w:r>
            <w:r w:rsidRPr="00073B8A">
              <w:rPr>
                <w:noProof/>
                <w:webHidden/>
                <w:sz w:val="22"/>
                <w:szCs w:val="22"/>
              </w:rPr>
            </w:r>
            <w:r w:rsidRPr="00073B8A">
              <w:rPr>
                <w:noProof/>
                <w:webHidden/>
                <w:sz w:val="22"/>
                <w:szCs w:val="22"/>
              </w:rPr>
              <w:fldChar w:fldCharType="separate"/>
            </w:r>
            <w:r w:rsidR="005A682E">
              <w:rPr>
                <w:noProof/>
                <w:webHidden/>
                <w:sz w:val="22"/>
                <w:szCs w:val="22"/>
              </w:rPr>
              <w:t>48</w:t>
            </w:r>
            <w:r w:rsidRPr="00073B8A">
              <w:rPr>
                <w:noProof/>
                <w:webHidden/>
                <w:sz w:val="22"/>
                <w:szCs w:val="22"/>
              </w:rPr>
              <w:fldChar w:fldCharType="end"/>
            </w:r>
          </w:hyperlink>
        </w:p>
        <w:p w14:paraId="217829E7" w14:textId="2AC0038B"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89" w:history="1">
            <w:r w:rsidRPr="00073B8A">
              <w:rPr>
                <w:rStyle w:val="Hyperlink"/>
                <w:noProof/>
                <w:sz w:val="22"/>
                <w:szCs w:val="22"/>
              </w:rPr>
              <w:t>Competitive Advantage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_Toc65073389 \h </w:instrText>
            </w:r>
            <w:r w:rsidRPr="00073B8A">
              <w:rPr>
                <w:noProof/>
                <w:webHidden/>
                <w:sz w:val="22"/>
                <w:szCs w:val="22"/>
              </w:rPr>
            </w:r>
            <w:r w:rsidRPr="00073B8A">
              <w:rPr>
                <w:noProof/>
                <w:webHidden/>
                <w:sz w:val="22"/>
                <w:szCs w:val="22"/>
              </w:rPr>
              <w:fldChar w:fldCharType="separate"/>
            </w:r>
            <w:r w:rsidR="005A682E">
              <w:rPr>
                <w:noProof/>
                <w:webHidden/>
                <w:sz w:val="22"/>
                <w:szCs w:val="22"/>
              </w:rPr>
              <w:t>49</w:t>
            </w:r>
            <w:r w:rsidRPr="00073B8A">
              <w:rPr>
                <w:noProof/>
                <w:webHidden/>
                <w:sz w:val="22"/>
                <w:szCs w:val="22"/>
              </w:rPr>
              <w:fldChar w:fldCharType="end"/>
            </w:r>
          </w:hyperlink>
        </w:p>
        <w:p w14:paraId="19EC3965" w14:textId="0240B2AA"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90" w:history="1">
            <w:r w:rsidRPr="00073B8A">
              <w:rPr>
                <w:rStyle w:val="Hyperlink"/>
                <w:noProof/>
                <w:sz w:val="22"/>
                <w:szCs w:val="22"/>
              </w:rPr>
              <w:t>Internal &amp; Operational</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_Toc65073390 \h </w:instrText>
            </w:r>
            <w:r w:rsidRPr="00073B8A">
              <w:rPr>
                <w:noProof/>
                <w:webHidden/>
                <w:sz w:val="22"/>
                <w:szCs w:val="22"/>
              </w:rPr>
            </w:r>
            <w:r w:rsidRPr="00073B8A">
              <w:rPr>
                <w:noProof/>
                <w:webHidden/>
                <w:sz w:val="22"/>
                <w:szCs w:val="22"/>
              </w:rPr>
              <w:fldChar w:fldCharType="separate"/>
            </w:r>
            <w:r w:rsidR="005A682E">
              <w:rPr>
                <w:noProof/>
                <w:webHidden/>
                <w:sz w:val="22"/>
                <w:szCs w:val="22"/>
              </w:rPr>
              <w:t>49</w:t>
            </w:r>
            <w:r w:rsidRPr="00073B8A">
              <w:rPr>
                <w:noProof/>
                <w:webHidden/>
                <w:sz w:val="22"/>
                <w:szCs w:val="22"/>
              </w:rPr>
              <w:fldChar w:fldCharType="end"/>
            </w:r>
          </w:hyperlink>
        </w:p>
        <w:p w14:paraId="16628D31" w14:textId="79BDE01F"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391" w:history="1">
            <w:r w:rsidRPr="00073B8A">
              <w:rPr>
                <w:rStyle w:val="Hyperlink"/>
                <w:noProof/>
                <w:sz w:val="22"/>
                <w:szCs w:val="22"/>
              </w:rPr>
              <w:t>Overall Operations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_Toc65073391 \h </w:instrText>
            </w:r>
            <w:r w:rsidRPr="00073B8A">
              <w:rPr>
                <w:noProof/>
                <w:webHidden/>
                <w:sz w:val="22"/>
                <w:szCs w:val="22"/>
              </w:rPr>
            </w:r>
            <w:r w:rsidRPr="00073B8A">
              <w:rPr>
                <w:noProof/>
                <w:webHidden/>
                <w:sz w:val="22"/>
                <w:szCs w:val="22"/>
              </w:rPr>
              <w:fldChar w:fldCharType="separate"/>
            </w:r>
            <w:r w:rsidR="005A682E">
              <w:rPr>
                <w:noProof/>
                <w:webHidden/>
                <w:sz w:val="22"/>
                <w:szCs w:val="22"/>
              </w:rPr>
              <w:t>49</w:t>
            </w:r>
            <w:r w:rsidRPr="00073B8A">
              <w:rPr>
                <w:noProof/>
                <w:webHidden/>
                <w:sz w:val="22"/>
                <w:szCs w:val="22"/>
              </w:rPr>
              <w:fldChar w:fldCharType="end"/>
            </w:r>
          </w:hyperlink>
        </w:p>
        <w:p w14:paraId="5DCF5ECD" w14:textId="73717C6D"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392" w:history="1">
            <w:r w:rsidRPr="00073B8A">
              <w:rPr>
                <w:rStyle w:val="Hyperlink"/>
                <w:noProof/>
                <w:sz w:val="22"/>
                <w:szCs w:val="22"/>
              </w:rPr>
              <w:t>Employees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_Toc65073392 \h </w:instrText>
            </w:r>
            <w:r w:rsidRPr="00073B8A">
              <w:rPr>
                <w:noProof/>
                <w:webHidden/>
                <w:sz w:val="22"/>
                <w:szCs w:val="22"/>
              </w:rPr>
            </w:r>
            <w:r w:rsidRPr="00073B8A">
              <w:rPr>
                <w:noProof/>
                <w:webHidden/>
                <w:sz w:val="22"/>
                <w:szCs w:val="22"/>
              </w:rPr>
              <w:fldChar w:fldCharType="separate"/>
            </w:r>
            <w:r w:rsidR="005A682E">
              <w:rPr>
                <w:noProof/>
                <w:webHidden/>
                <w:sz w:val="22"/>
                <w:szCs w:val="22"/>
              </w:rPr>
              <w:t>49</w:t>
            </w:r>
            <w:r w:rsidRPr="00073B8A">
              <w:rPr>
                <w:noProof/>
                <w:webHidden/>
                <w:sz w:val="22"/>
                <w:szCs w:val="22"/>
              </w:rPr>
              <w:fldChar w:fldCharType="end"/>
            </w:r>
          </w:hyperlink>
        </w:p>
        <w:p w14:paraId="7774BBAE" w14:textId="3DE7405D" w:rsidR="0025117D" w:rsidRPr="00073B8A" w:rsidRDefault="0025117D" w:rsidP="0025117D">
          <w:pPr>
            <w:pStyle w:val="TOC3"/>
            <w:tabs>
              <w:tab w:val="right" w:leader="dot" w:pos="10790"/>
            </w:tabs>
            <w:jc w:val="both"/>
            <w:rPr>
              <w:rFonts w:eastAsiaTheme="minorEastAsia"/>
              <w:noProof/>
              <w:sz w:val="22"/>
              <w:szCs w:val="22"/>
            </w:rPr>
          </w:pPr>
          <w:hyperlink w:anchor="_Toc65073393" w:history="1">
            <w:r w:rsidRPr="00073B8A">
              <w:rPr>
                <w:rStyle w:val="Hyperlink"/>
                <w:noProof/>
                <w:sz w:val="22"/>
                <w:szCs w:val="22"/>
              </w:rPr>
              <w:t>Research &amp; Development</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_Toc65073393 \h </w:instrText>
            </w:r>
            <w:r w:rsidRPr="00073B8A">
              <w:rPr>
                <w:noProof/>
                <w:webHidden/>
                <w:sz w:val="22"/>
                <w:szCs w:val="22"/>
              </w:rPr>
            </w:r>
            <w:r w:rsidRPr="00073B8A">
              <w:rPr>
                <w:noProof/>
                <w:webHidden/>
                <w:sz w:val="22"/>
                <w:szCs w:val="22"/>
              </w:rPr>
              <w:fldChar w:fldCharType="separate"/>
            </w:r>
            <w:r w:rsidR="005A682E">
              <w:rPr>
                <w:noProof/>
                <w:webHidden/>
                <w:sz w:val="22"/>
                <w:szCs w:val="22"/>
              </w:rPr>
              <w:t>50</w:t>
            </w:r>
            <w:r w:rsidRPr="00073B8A">
              <w:rPr>
                <w:noProof/>
                <w:webHidden/>
                <w:sz w:val="22"/>
                <w:szCs w:val="22"/>
              </w:rPr>
              <w:fldChar w:fldCharType="end"/>
            </w:r>
          </w:hyperlink>
        </w:p>
        <w:p w14:paraId="545100EA" w14:textId="02283512" w:rsidR="0025117D" w:rsidRPr="00073B8A" w:rsidRDefault="0025117D" w:rsidP="0025117D">
          <w:pPr>
            <w:pStyle w:val="TOC3"/>
            <w:tabs>
              <w:tab w:val="right" w:leader="dot" w:pos="10790"/>
            </w:tabs>
            <w:jc w:val="both"/>
            <w:rPr>
              <w:rFonts w:eastAsiaTheme="minorEastAsia"/>
              <w:noProof/>
              <w:sz w:val="22"/>
              <w:szCs w:val="22"/>
            </w:rPr>
          </w:pPr>
          <w:hyperlink w:anchor="_Toc65073394" w:history="1">
            <w:r w:rsidRPr="00073B8A">
              <w:rPr>
                <w:rStyle w:val="Hyperlink"/>
                <w:noProof/>
                <w:sz w:val="22"/>
                <w:szCs w:val="22"/>
              </w:rPr>
              <w:t>What We Want to Deliver</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_Toc65073394 \h </w:instrText>
            </w:r>
            <w:r w:rsidRPr="00073B8A">
              <w:rPr>
                <w:noProof/>
                <w:webHidden/>
                <w:sz w:val="22"/>
                <w:szCs w:val="22"/>
              </w:rPr>
            </w:r>
            <w:r w:rsidRPr="00073B8A">
              <w:rPr>
                <w:noProof/>
                <w:webHidden/>
                <w:sz w:val="22"/>
                <w:szCs w:val="22"/>
              </w:rPr>
              <w:fldChar w:fldCharType="separate"/>
            </w:r>
            <w:r w:rsidR="005A682E">
              <w:rPr>
                <w:noProof/>
                <w:webHidden/>
                <w:sz w:val="22"/>
                <w:szCs w:val="22"/>
              </w:rPr>
              <w:t>50</w:t>
            </w:r>
            <w:r w:rsidRPr="00073B8A">
              <w:rPr>
                <w:noProof/>
                <w:webHidden/>
                <w:sz w:val="22"/>
                <w:szCs w:val="22"/>
              </w:rPr>
              <w:fldChar w:fldCharType="end"/>
            </w:r>
          </w:hyperlink>
        </w:p>
        <w:p w14:paraId="429CF0D7" w14:textId="21CFF4E9" w:rsidR="0025117D" w:rsidRPr="00073B8A" w:rsidRDefault="0025117D" w:rsidP="0025117D">
          <w:pPr>
            <w:pStyle w:val="TOC3"/>
            <w:tabs>
              <w:tab w:val="right" w:leader="dot" w:pos="10790"/>
            </w:tabs>
            <w:jc w:val="both"/>
            <w:rPr>
              <w:rFonts w:eastAsiaTheme="minorEastAsia"/>
              <w:noProof/>
              <w:sz w:val="22"/>
              <w:szCs w:val="22"/>
            </w:rPr>
          </w:pPr>
          <w:hyperlink w:anchor="_Toc65073395" w:history="1">
            <w:r w:rsidRPr="00073B8A">
              <w:rPr>
                <w:rStyle w:val="Hyperlink"/>
                <w:noProof/>
                <w:sz w:val="22"/>
                <w:szCs w:val="22"/>
              </w:rPr>
              <w:t>What We Need to Deliver it</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_Toc65073395 \h </w:instrText>
            </w:r>
            <w:r w:rsidRPr="00073B8A">
              <w:rPr>
                <w:noProof/>
                <w:webHidden/>
                <w:sz w:val="22"/>
                <w:szCs w:val="22"/>
              </w:rPr>
            </w:r>
            <w:r w:rsidRPr="00073B8A">
              <w:rPr>
                <w:noProof/>
                <w:webHidden/>
                <w:sz w:val="22"/>
                <w:szCs w:val="22"/>
              </w:rPr>
              <w:fldChar w:fldCharType="separate"/>
            </w:r>
            <w:r w:rsidR="005A682E">
              <w:rPr>
                <w:noProof/>
                <w:webHidden/>
                <w:sz w:val="22"/>
                <w:szCs w:val="22"/>
              </w:rPr>
              <w:t>50</w:t>
            </w:r>
            <w:r w:rsidRPr="00073B8A">
              <w:rPr>
                <w:noProof/>
                <w:webHidden/>
                <w:sz w:val="22"/>
                <w:szCs w:val="22"/>
              </w:rPr>
              <w:fldChar w:fldCharType="end"/>
            </w:r>
          </w:hyperlink>
        </w:p>
        <w:p w14:paraId="19D04E29" w14:textId="2D1F86B8" w:rsidR="0025117D" w:rsidRPr="00073B8A" w:rsidRDefault="0025117D" w:rsidP="0025117D">
          <w:pPr>
            <w:pStyle w:val="TOC3"/>
            <w:tabs>
              <w:tab w:val="right" w:leader="dot" w:pos="10790"/>
            </w:tabs>
            <w:jc w:val="both"/>
            <w:rPr>
              <w:rFonts w:eastAsiaTheme="minorEastAsia"/>
              <w:noProof/>
              <w:sz w:val="22"/>
              <w:szCs w:val="22"/>
            </w:rPr>
          </w:pPr>
          <w:hyperlink w:anchor="_Toc65073396" w:history="1">
            <w:r w:rsidRPr="00073B8A">
              <w:rPr>
                <w:rStyle w:val="Hyperlink"/>
                <w:noProof/>
                <w:sz w:val="22"/>
                <w:szCs w:val="22"/>
              </w:rPr>
              <w:t>How We Will Deliver it.</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_Toc65073396 \h </w:instrText>
            </w:r>
            <w:r w:rsidRPr="00073B8A">
              <w:rPr>
                <w:noProof/>
                <w:webHidden/>
                <w:sz w:val="22"/>
                <w:szCs w:val="22"/>
              </w:rPr>
            </w:r>
            <w:r w:rsidRPr="00073B8A">
              <w:rPr>
                <w:noProof/>
                <w:webHidden/>
                <w:sz w:val="22"/>
                <w:szCs w:val="22"/>
              </w:rPr>
              <w:fldChar w:fldCharType="separate"/>
            </w:r>
            <w:r w:rsidR="005A682E">
              <w:rPr>
                <w:noProof/>
                <w:webHidden/>
                <w:sz w:val="22"/>
                <w:szCs w:val="22"/>
              </w:rPr>
              <w:t>50</w:t>
            </w:r>
            <w:r w:rsidRPr="00073B8A">
              <w:rPr>
                <w:noProof/>
                <w:webHidden/>
                <w:sz w:val="22"/>
                <w:szCs w:val="22"/>
              </w:rPr>
              <w:fldChar w:fldCharType="end"/>
            </w:r>
          </w:hyperlink>
        </w:p>
        <w:p w14:paraId="67533D81" w14:textId="23AF7E3A"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397" w:history="1">
            <w:r w:rsidRPr="00073B8A">
              <w:rPr>
                <w:rStyle w:val="Hyperlink"/>
                <w:noProof/>
                <w:sz w:val="22"/>
                <w:szCs w:val="22"/>
              </w:rPr>
              <w:t>Key Performance Indicators (KPI’s)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_Toc65073397 \h </w:instrText>
            </w:r>
            <w:r w:rsidRPr="00073B8A">
              <w:rPr>
                <w:noProof/>
                <w:webHidden/>
                <w:sz w:val="22"/>
                <w:szCs w:val="22"/>
              </w:rPr>
            </w:r>
            <w:r w:rsidRPr="00073B8A">
              <w:rPr>
                <w:noProof/>
                <w:webHidden/>
                <w:sz w:val="22"/>
                <w:szCs w:val="22"/>
              </w:rPr>
              <w:fldChar w:fldCharType="separate"/>
            </w:r>
            <w:r w:rsidR="005A682E">
              <w:rPr>
                <w:noProof/>
                <w:webHidden/>
                <w:sz w:val="22"/>
                <w:szCs w:val="22"/>
              </w:rPr>
              <w:t>50</w:t>
            </w:r>
            <w:r w:rsidRPr="00073B8A">
              <w:rPr>
                <w:noProof/>
                <w:webHidden/>
                <w:sz w:val="22"/>
                <w:szCs w:val="22"/>
              </w:rPr>
              <w:fldChar w:fldCharType="end"/>
            </w:r>
          </w:hyperlink>
        </w:p>
        <w:p w14:paraId="7F6B6A0E" w14:textId="37BF9550"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398" w:history="1">
            <w:r w:rsidRPr="00073B8A">
              <w:rPr>
                <w:rStyle w:val="Hyperlink"/>
                <w:noProof/>
                <w:sz w:val="22"/>
                <w:szCs w:val="22"/>
              </w:rPr>
              <w:t>Working Capital</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_Toc65073398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56D0A660" w14:textId="04A287E1"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399" w:history="1">
            <w:r w:rsidRPr="00073B8A">
              <w:rPr>
                <w:rStyle w:val="Hyperlink"/>
                <w:noProof/>
                <w:sz w:val="22"/>
                <w:szCs w:val="22"/>
              </w:rPr>
              <w:t>Current Ratio</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_Toc65073399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1D8BA47E" w14:textId="37911F5F"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0" w:history="1">
            <w:r w:rsidRPr="00073B8A">
              <w:rPr>
                <w:rStyle w:val="Hyperlink"/>
                <w:noProof/>
                <w:sz w:val="22"/>
                <w:szCs w:val="22"/>
              </w:rPr>
              <w:t>Debt to Equity Ratio</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_Toc65073400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113233AB" w14:textId="5D5796E5"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1" w:history="1">
            <w:r w:rsidRPr="00073B8A">
              <w:rPr>
                <w:rStyle w:val="Hyperlink"/>
                <w:noProof/>
                <w:sz w:val="22"/>
                <w:szCs w:val="22"/>
              </w:rPr>
              <w:t>Operating Cash Flow</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_Toc65073401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4DF4DBF2" w14:textId="5A48FBBD"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2" w:history="1">
            <w:r w:rsidRPr="00073B8A">
              <w:rPr>
                <w:rStyle w:val="Hyperlink"/>
                <w:noProof/>
                <w:sz w:val="22"/>
                <w:szCs w:val="22"/>
              </w:rPr>
              <w:t>Customer Acquisition Cost to Lifetime Value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_Toc65073402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45A6AEED" w14:textId="22104E74"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3" w:history="1">
            <w:r w:rsidRPr="00073B8A">
              <w:rPr>
                <w:rStyle w:val="Hyperlink"/>
                <w:noProof/>
                <w:sz w:val="22"/>
                <w:szCs w:val="22"/>
              </w:rPr>
              <w:t>Return on Equity</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_Toc65073403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26919609" w14:textId="6B3C4866"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4" w:history="1">
            <w:r w:rsidRPr="00073B8A">
              <w:rPr>
                <w:rStyle w:val="Hyperlink"/>
                <w:noProof/>
                <w:sz w:val="22"/>
                <w:szCs w:val="22"/>
              </w:rPr>
              <w:t>Balance Sheet</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_Toc65073404 \h </w:instrText>
            </w:r>
            <w:r w:rsidRPr="00073B8A">
              <w:rPr>
                <w:noProof/>
                <w:webHidden/>
                <w:sz w:val="22"/>
                <w:szCs w:val="22"/>
              </w:rPr>
            </w:r>
            <w:r w:rsidRPr="00073B8A">
              <w:rPr>
                <w:noProof/>
                <w:webHidden/>
                <w:sz w:val="22"/>
                <w:szCs w:val="22"/>
              </w:rPr>
              <w:fldChar w:fldCharType="separate"/>
            </w:r>
            <w:r w:rsidR="005A682E">
              <w:rPr>
                <w:noProof/>
                <w:webHidden/>
                <w:sz w:val="22"/>
                <w:szCs w:val="22"/>
              </w:rPr>
              <w:t>51</w:t>
            </w:r>
            <w:r w:rsidRPr="00073B8A">
              <w:rPr>
                <w:noProof/>
                <w:webHidden/>
                <w:sz w:val="22"/>
                <w:szCs w:val="22"/>
              </w:rPr>
              <w:fldChar w:fldCharType="end"/>
            </w:r>
          </w:hyperlink>
        </w:p>
        <w:p w14:paraId="3A35AC3D" w14:textId="0F48C9D6"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5" w:history="1">
            <w:r w:rsidRPr="00073B8A">
              <w:rPr>
                <w:rStyle w:val="Hyperlink"/>
                <w:noProof/>
                <w:sz w:val="22"/>
                <w:szCs w:val="22"/>
              </w:rPr>
              <w:t>Figure 1: Broadleaf Balance Sheet 30 June 2020</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_Toc65073405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381D7940" w14:textId="56382B74" w:rsidR="0025117D" w:rsidRPr="00073B8A" w:rsidRDefault="0025117D" w:rsidP="0025117D">
          <w:pPr>
            <w:pStyle w:val="TOC1"/>
            <w:tabs>
              <w:tab w:val="right" w:leader="dot" w:pos="10790"/>
            </w:tabs>
            <w:jc w:val="both"/>
            <w:rPr>
              <w:rFonts w:eastAsiaTheme="minorEastAsia"/>
              <w:b w:val="0"/>
              <w:bCs w:val="0"/>
              <w:noProof/>
              <w:sz w:val="22"/>
              <w:szCs w:val="22"/>
            </w:rPr>
          </w:pPr>
          <w:hyperlink w:anchor="_Toc65073406" w:history="1">
            <w:r w:rsidRPr="00073B8A">
              <w:rPr>
                <w:rStyle w:val="Hyperlink"/>
                <w:noProof/>
                <w:sz w:val="22"/>
                <w:szCs w:val="22"/>
              </w:rPr>
              <w:t>Implementation</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_Toc65073406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5DC164F7" w14:textId="31FF12E4"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7" w:history="1">
            <w:r w:rsidRPr="00073B8A">
              <w:rPr>
                <w:rStyle w:val="Hyperlink"/>
                <w:noProof/>
                <w:sz w:val="22"/>
                <w:szCs w:val="22"/>
              </w:rPr>
              <w:t>People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_Toc65073407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5F4B33F7" w14:textId="71DB7066"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8" w:history="1">
            <w:r w:rsidRPr="00073B8A">
              <w:rPr>
                <w:rStyle w:val="Hyperlink"/>
                <w:noProof/>
                <w:sz w:val="22"/>
                <w:szCs w:val="22"/>
              </w:rPr>
              <w:t>Resources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_Toc65073408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63157B92" w14:textId="1C903D59"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09" w:history="1">
            <w:r w:rsidRPr="00073B8A">
              <w:rPr>
                <w:rStyle w:val="Hyperlink"/>
                <w:noProof/>
                <w:sz w:val="22"/>
                <w:szCs w:val="22"/>
              </w:rPr>
              <w:t>Structure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_Toc65073409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4A327F02" w14:textId="41EBF695"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10" w:history="1">
            <w:r w:rsidRPr="00073B8A">
              <w:rPr>
                <w:rStyle w:val="Hyperlink"/>
                <w:noProof/>
                <w:sz w:val="22"/>
                <w:szCs w:val="22"/>
              </w:rPr>
              <w:t>Systems</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_Toc65073410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0E3F49F2" w14:textId="2FBD63F3" w:rsidR="0025117D" w:rsidRPr="00073B8A" w:rsidRDefault="0025117D" w:rsidP="0025117D">
          <w:pPr>
            <w:pStyle w:val="TOC2"/>
            <w:tabs>
              <w:tab w:val="right" w:leader="dot" w:pos="10790"/>
            </w:tabs>
            <w:jc w:val="both"/>
            <w:rPr>
              <w:rFonts w:eastAsiaTheme="minorEastAsia"/>
              <w:i w:val="0"/>
              <w:iCs w:val="0"/>
              <w:noProof/>
              <w:sz w:val="22"/>
              <w:szCs w:val="22"/>
            </w:rPr>
          </w:pPr>
          <w:hyperlink w:anchor="_Toc65073411" w:history="1">
            <w:r w:rsidRPr="00073B8A">
              <w:rPr>
                <w:rStyle w:val="Hyperlink"/>
                <w:noProof/>
                <w:sz w:val="22"/>
                <w:szCs w:val="22"/>
              </w:rPr>
              <w:t>Culture</w:t>
            </w:r>
            <w:r w:rsidRPr="00073B8A">
              <w:rPr>
                <w:noProof/>
                <w:webHidden/>
                <w:sz w:val="22"/>
                <w:szCs w:val="22"/>
              </w:rPr>
              <w:tab/>
            </w:r>
            <w:r w:rsidRPr="00073B8A">
              <w:rPr>
                <w:noProof/>
                <w:webHidden/>
                <w:sz w:val="22"/>
                <w:szCs w:val="22"/>
              </w:rPr>
              <w:fldChar w:fldCharType="begin"/>
            </w:r>
            <w:r w:rsidRPr="00073B8A">
              <w:rPr>
                <w:noProof/>
                <w:webHidden/>
                <w:sz w:val="22"/>
                <w:szCs w:val="22"/>
              </w:rPr>
              <w:instrText xml:space="preserve"> PAGEREF _Toc65073411 \h </w:instrText>
            </w:r>
            <w:r w:rsidRPr="00073B8A">
              <w:rPr>
                <w:noProof/>
                <w:webHidden/>
                <w:sz w:val="22"/>
                <w:szCs w:val="22"/>
              </w:rPr>
            </w:r>
            <w:r w:rsidRPr="00073B8A">
              <w:rPr>
                <w:noProof/>
                <w:webHidden/>
                <w:sz w:val="22"/>
                <w:szCs w:val="22"/>
              </w:rPr>
              <w:fldChar w:fldCharType="separate"/>
            </w:r>
            <w:r w:rsidR="005A682E">
              <w:rPr>
                <w:noProof/>
                <w:webHidden/>
                <w:sz w:val="22"/>
                <w:szCs w:val="22"/>
              </w:rPr>
              <w:t>53</w:t>
            </w:r>
            <w:r w:rsidRPr="00073B8A">
              <w:rPr>
                <w:noProof/>
                <w:webHidden/>
                <w:sz w:val="22"/>
                <w:szCs w:val="22"/>
              </w:rPr>
              <w:fldChar w:fldCharType="end"/>
            </w:r>
          </w:hyperlink>
        </w:p>
        <w:p w14:paraId="2D0470B4" w14:textId="77777777" w:rsidR="0025117D" w:rsidRPr="00073B8A" w:rsidRDefault="0025117D" w:rsidP="0064717D">
          <w:pPr>
            <w:pStyle w:val="newstyle"/>
            <w:rPr>
              <w:noProof/>
            </w:rPr>
          </w:pPr>
          <w:r w:rsidRPr="00073B8A">
            <w:rPr>
              <w:noProof/>
            </w:rPr>
            <w:fldChar w:fldCharType="end"/>
          </w:r>
        </w:p>
      </w:sdtContent>
    </w:sdt>
    <w:p w14:paraId="0DE38473" w14:textId="77777777" w:rsidR="0025117D" w:rsidRPr="00073B8A" w:rsidRDefault="0025117D" w:rsidP="0025117D"/>
    <w:p w14:paraId="6C5CE9EB" w14:textId="77777777" w:rsidR="0025117D" w:rsidRPr="00073B8A" w:rsidRDefault="0025117D" w:rsidP="0025117D">
      <w:pPr>
        <w:pStyle w:val="Heading1"/>
        <w:spacing w:line="276" w:lineRule="auto"/>
        <w:jc w:val="both"/>
        <w:rPr>
          <w:rFonts w:asciiTheme="minorHAnsi" w:hAnsiTheme="minorHAnsi" w:cstheme="minorHAnsi"/>
          <w:szCs w:val="22"/>
        </w:rPr>
      </w:pPr>
      <w:bookmarkStart w:id="78" w:name="_Toc65073382"/>
      <w:bookmarkStart w:id="79" w:name="_Toc65504113"/>
      <w:bookmarkStart w:id="80" w:name="_Toc65523162"/>
      <w:r w:rsidRPr="00073B8A">
        <w:rPr>
          <w:rFonts w:asciiTheme="minorHAnsi" w:hAnsiTheme="minorHAnsi" w:cstheme="minorHAnsi"/>
          <w:szCs w:val="22"/>
        </w:rPr>
        <w:t>Executive Summary</w:t>
      </w:r>
      <w:bookmarkEnd w:id="78"/>
      <w:bookmarkEnd w:id="79"/>
      <w:bookmarkEnd w:id="80"/>
    </w:p>
    <w:p w14:paraId="4386DAC6" w14:textId="77777777" w:rsidR="0025117D" w:rsidRPr="00073B8A" w:rsidRDefault="0025117D" w:rsidP="0025117D">
      <w:pPr>
        <w:spacing w:before="100" w:beforeAutospacing="1" w:after="100" w:afterAutospacing="1" w:line="276" w:lineRule="auto"/>
        <w:jc w:val="both"/>
        <w:rPr>
          <w:rFonts w:asciiTheme="minorHAnsi" w:hAnsiTheme="minorHAnsi" w:cstheme="minorHAnsi"/>
          <w:szCs w:val="22"/>
        </w:rPr>
      </w:pPr>
      <w:r>
        <w:rPr>
          <w:rFonts w:asciiTheme="minorHAnsi" w:hAnsiTheme="minorHAnsi" w:cstheme="minorHAnsi"/>
          <w:szCs w:val="22"/>
        </w:rPr>
        <w:t xml:space="preserve">Broadleaf </w:t>
      </w:r>
      <w:r w:rsidRPr="00073B8A">
        <w:rPr>
          <w:rFonts w:asciiTheme="minorHAnsi" w:hAnsiTheme="minorHAnsi" w:cstheme="minorHAnsi"/>
          <w:szCs w:val="22"/>
        </w:rPr>
        <w:t xml:space="preserve">Ltd is committed to continuous improvement in how we deliver our mission and communicating with stakeholders. This is reflected in the structure and content of this 5-year strategic plan, which is a significant evolution on prior strategic plans. </w:t>
      </w:r>
    </w:p>
    <w:p w14:paraId="2783C841" w14:textId="77777777" w:rsidR="0025117D" w:rsidRPr="00073B8A" w:rsidRDefault="0025117D" w:rsidP="0025117D">
      <w:p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In accordance with good corporate governance, the company reviews its strategic plan annually. This creates a rolling 5-year planning process that keeps the company firmly focused on future anticipated developments while providing for adjustments in the operating environment. </w:t>
      </w:r>
    </w:p>
    <w:p w14:paraId="05A635CA" w14:textId="77777777" w:rsidR="0025117D" w:rsidRPr="00073B8A" w:rsidRDefault="0025117D" w:rsidP="0025117D">
      <w:p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Over the last 12 months, there have been some significant changes in the company’s operating environment: </w:t>
      </w:r>
    </w:p>
    <w:p w14:paraId="546A477F" w14:textId="77777777" w:rsidR="0025117D" w:rsidRPr="00073B8A" w:rsidRDefault="0025117D" w:rsidP="0025117D">
      <w:pPr>
        <w:numPr>
          <w:ilvl w:val="0"/>
          <w:numId w:val="9"/>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Covid-19 which has resulted in a worldwide pandemic.</w:t>
      </w:r>
    </w:p>
    <w:p w14:paraId="0C45A70F" w14:textId="77777777" w:rsidR="0025117D" w:rsidRPr="00073B8A" w:rsidRDefault="0025117D" w:rsidP="0025117D">
      <w:pPr>
        <w:numPr>
          <w:ilvl w:val="0"/>
          <w:numId w:val="9"/>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Restrictive operations facilities </w:t>
      </w:r>
    </w:p>
    <w:p w14:paraId="6726AEB5" w14:textId="77777777" w:rsidR="0025117D" w:rsidRPr="00073B8A" w:rsidRDefault="0025117D" w:rsidP="0025117D">
      <w:pPr>
        <w:numPr>
          <w:ilvl w:val="0"/>
          <w:numId w:val="9"/>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A review of internal and external perceptions of the company’s purpose and value proposition to industry. </w:t>
      </w:r>
    </w:p>
    <w:p w14:paraId="520941CD" w14:textId="77777777" w:rsidR="0025117D" w:rsidRPr="00073B8A" w:rsidRDefault="0025117D" w:rsidP="0025117D">
      <w:pPr>
        <w:numPr>
          <w:ilvl w:val="0"/>
          <w:numId w:val="9"/>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Increase product demand. </w:t>
      </w:r>
    </w:p>
    <w:p w14:paraId="482E2C77" w14:textId="77777777" w:rsidR="0025117D" w:rsidRPr="00073B8A" w:rsidRDefault="0025117D" w:rsidP="0025117D">
      <w:pPr>
        <w:spacing w:before="100" w:beforeAutospacing="1" w:after="100" w:afterAutospacing="1" w:line="276" w:lineRule="auto"/>
        <w:ind w:left="720"/>
        <w:jc w:val="both"/>
        <w:rPr>
          <w:rFonts w:asciiTheme="minorHAnsi" w:hAnsiTheme="minorHAnsi" w:cstheme="minorHAnsi"/>
          <w:szCs w:val="22"/>
        </w:rPr>
      </w:pPr>
      <w:r w:rsidRPr="00073B8A">
        <w:rPr>
          <w:rFonts w:asciiTheme="minorHAnsi" w:hAnsiTheme="minorHAnsi" w:cstheme="minorHAnsi"/>
          <w:szCs w:val="22"/>
        </w:rPr>
        <w:t xml:space="preserve">In February 2016, </w:t>
      </w:r>
      <w:r>
        <w:rPr>
          <w:rFonts w:asciiTheme="minorHAnsi" w:hAnsiTheme="minorHAnsi" w:cstheme="minorHAnsi"/>
          <w:szCs w:val="22"/>
        </w:rPr>
        <w:t xml:space="preserve">Broadleaf </w:t>
      </w:r>
      <w:r w:rsidRPr="00073B8A">
        <w:rPr>
          <w:rFonts w:asciiTheme="minorHAnsi" w:hAnsiTheme="minorHAnsi" w:cstheme="minorHAnsi"/>
          <w:szCs w:val="22"/>
        </w:rPr>
        <w:t xml:space="preserve">'s directors undertook a review concentrating on improving stakeholder engagement and agreed ‘ownership’ of the strategic plan. </w:t>
      </w:r>
    </w:p>
    <w:p w14:paraId="2E6CA6A6" w14:textId="77777777" w:rsidR="0025117D" w:rsidRPr="00073B8A" w:rsidRDefault="0025117D" w:rsidP="0025117D">
      <w:pPr>
        <w:spacing w:before="100" w:beforeAutospacing="1" w:after="100" w:afterAutospacing="1" w:line="276" w:lineRule="auto"/>
        <w:ind w:left="720"/>
        <w:jc w:val="both"/>
        <w:rPr>
          <w:rFonts w:asciiTheme="minorHAnsi" w:hAnsiTheme="minorHAnsi" w:cstheme="minorHAnsi"/>
          <w:szCs w:val="22"/>
        </w:rPr>
      </w:pPr>
      <w:r w:rsidRPr="00073B8A">
        <w:rPr>
          <w:rFonts w:asciiTheme="minorHAnsi" w:hAnsiTheme="minorHAnsi" w:cstheme="minorHAnsi"/>
          <w:szCs w:val="22"/>
        </w:rPr>
        <w:t xml:space="preserve">We accepted previous plans were structured around functional areas (research and development (R&amp;D), generic marketing and standards development). This structure reflected the evolution of the company from a small bespoke company to an industry products company where new products have been added over time in response to industry and customer feedback – each new product becoming a new opportunity to explore specific market segments. </w:t>
      </w:r>
    </w:p>
    <w:p w14:paraId="19420AD8" w14:textId="77777777" w:rsidR="0025117D" w:rsidRPr="00073B8A" w:rsidRDefault="0025117D" w:rsidP="0025117D">
      <w:pPr>
        <w:spacing w:before="100" w:beforeAutospacing="1" w:after="100" w:afterAutospacing="1" w:line="276" w:lineRule="auto"/>
        <w:ind w:left="720"/>
        <w:jc w:val="both"/>
        <w:rPr>
          <w:rFonts w:asciiTheme="minorHAnsi" w:hAnsiTheme="minorHAnsi" w:cstheme="minorHAnsi"/>
          <w:szCs w:val="22"/>
        </w:rPr>
      </w:pPr>
      <w:r w:rsidRPr="00073B8A">
        <w:rPr>
          <w:rFonts w:asciiTheme="minorHAnsi" w:hAnsiTheme="minorHAnsi" w:cstheme="minorHAnsi"/>
          <w:szCs w:val="22"/>
        </w:rPr>
        <w:t xml:space="preserve">Each of these programs contributed to the company’s overall success as measured through periodic benefit cost analyses and external performance reviews. On reflection, it became evident that the functional structure was potentially a barrier to external communication as our stakeholders are more interested in outcomes than in the underlying activities or program inputs. </w:t>
      </w:r>
    </w:p>
    <w:p w14:paraId="15A6C076" w14:textId="77777777" w:rsidR="0025117D" w:rsidRPr="00073B8A" w:rsidRDefault="0025117D" w:rsidP="0025117D">
      <w:p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lastRenderedPageBreak/>
        <w:t xml:space="preserve">This plan is a substantive repositioning of the company with a stronger linkage between desired outcomes and the following five thematic-based strategic priorities: </w:t>
      </w:r>
    </w:p>
    <w:p w14:paraId="393226FD" w14:textId="77777777" w:rsidR="0025117D" w:rsidRPr="00073B8A" w:rsidRDefault="0025117D" w:rsidP="0025117D">
      <w:pPr>
        <w:numPr>
          <w:ilvl w:val="0"/>
          <w:numId w:val="10"/>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Promoting the advantages of high-quality sustainable wood products </w:t>
      </w:r>
    </w:p>
    <w:p w14:paraId="540E939F" w14:textId="77777777" w:rsidR="0025117D" w:rsidRPr="00073B8A" w:rsidRDefault="0025117D" w:rsidP="0025117D">
      <w:pPr>
        <w:numPr>
          <w:ilvl w:val="0"/>
          <w:numId w:val="10"/>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Aligning products to market needs </w:t>
      </w:r>
    </w:p>
    <w:p w14:paraId="4E422130" w14:textId="77777777" w:rsidR="0025117D" w:rsidRPr="00073B8A" w:rsidRDefault="0025117D" w:rsidP="0025117D">
      <w:pPr>
        <w:numPr>
          <w:ilvl w:val="0"/>
          <w:numId w:val="10"/>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Assisting value chain optimisation </w:t>
      </w:r>
    </w:p>
    <w:p w14:paraId="5A0013E4" w14:textId="77777777" w:rsidR="0025117D" w:rsidRPr="00073B8A" w:rsidRDefault="0025117D" w:rsidP="0025117D">
      <w:pPr>
        <w:numPr>
          <w:ilvl w:val="0"/>
          <w:numId w:val="10"/>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Increasing resource availability and reducing risk </w:t>
      </w:r>
    </w:p>
    <w:p w14:paraId="5007E96B" w14:textId="77777777" w:rsidR="0025117D" w:rsidRPr="00073B8A" w:rsidRDefault="0025117D" w:rsidP="0025117D">
      <w:pPr>
        <w:numPr>
          <w:ilvl w:val="0"/>
          <w:numId w:val="10"/>
        </w:numPr>
        <w:spacing w:before="100" w:beforeAutospacing="1" w:after="100" w:afterAutospacing="1" w:line="276" w:lineRule="auto"/>
        <w:jc w:val="both"/>
        <w:rPr>
          <w:rFonts w:asciiTheme="minorHAnsi" w:hAnsiTheme="minorHAnsi" w:cstheme="minorHAnsi"/>
          <w:szCs w:val="22"/>
        </w:rPr>
      </w:pPr>
      <w:r w:rsidRPr="00073B8A">
        <w:rPr>
          <w:rFonts w:asciiTheme="minorHAnsi" w:hAnsiTheme="minorHAnsi" w:cstheme="minorHAnsi"/>
          <w:szCs w:val="22"/>
        </w:rPr>
        <w:t xml:space="preserve">Impacting decision making and industry capability </w:t>
      </w:r>
    </w:p>
    <w:p w14:paraId="5A9294AC" w14:textId="77777777" w:rsidR="0025117D" w:rsidRPr="00073B8A" w:rsidRDefault="0025117D" w:rsidP="0025117D">
      <w:pPr>
        <w:spacing w:before="100" w:beforeAutospacing="1" w:after="100" w:afterAutospacing="1" w:line="276" w:lineRule="auto"/>
        <w:ind w:left="720"/>
        <w:jc w:val="both"/>
        <w:rPr>
          <w:rFonts w:asciiTheme="minorHAnsi" w:hAnsiTheme="minorHAnsi" w:cstheme="minorHAnsi"/>
          <w:szCs w:val="22"/>
        </w:rPr>
      </w:pPr>
      <w:r w:rsidRPr="00073B8A">
        <w:rPr>
          <w:rFonts w:asciiTheme="minorHAnsi" w:hAnsiTheme="minorHAnsi" w:cstheme="minorHAnsi"/>
          <w:szCs w:val="22"/>
        </w:rPr>
        <w:t xml:space="preserve">These themes should not come as a surprise to anyone because they reflect what the company has effectively been doing since it started. It should also be noted that each of these strategies will build upon the functional expertise and competencies within the company (e.g. R&amp;D investments, marketing, statistics, and development). </w:t>
      </w:r>
    </w:p>
    <w:p w14:paraId="445E6C6A" w14:textId="77777777" w:rsidR="0025117D" w:rsidRPr="00073B8A" w:rsidRDefault="0025117D" w:rsidP="0025117D">
      <w:pPr>
        <w:pStyle w:val="Heading1"/>
        <w:spacing w:line="276" w:lineRule="auto"/>
        <w:jc w:val="both"/>
        <w:rPr>
          <w:rFonts w:asciiTheme="minorHAnsi" w:hAnsiTheme="minorHAnsi" w:cstheme="minorHAnsi"/>
          <w:szCs w:val="22"/>
        </w:rPr>
      </w:pPr>
      <w:bookmarkStart w:id="81" w:name="_Toc65073383"/>
      <w:bookmarkStart w:id="82" w:name="_Toc65504114"/>
      <w:bookmarkStart w:id="83" w:name="_Toc65523163"/>
      <w:r w:rsidRPr="00073B8A">
        <w:rPr>
          <w:rFonts w:asciiTheme="minorHAnsi" w:hAnsiTheme="minorHAnsi" w:cstheme="minorHAnsi"/>
          <w:szCs w:val="22"/>
        </w:rPr>
        <w:t>Strategic Plan Model</w:t>
      </w:r>
      <w:bookmarkEnd w:id="81"/>
      <w:bookmarkEnd w:id="82"/>
      <w:bookmarkEnd w:id="83"/>
      <w:r w:rsidRPr="00073B8A">
        <w:rPr>
          <w:rFonts w:asciiTheme="minorHAnsi" w:hAnsiTheme="minorHAnsi" w:cstheme="minorHAnsi"/>
          <w:szCs w:val="22"/>
        </w:rPr>
        <w:t xml:space="preserve"> </w:t>
      </w:r>
    </w:p>
    <w:p w14:paraId="757207DB" w14:textId="2ED8FD05" w:rsidR="0025117D" w:rsidRPr="00073B8A" w:rsidRDefault="0025117D" w:rsidP="0064717D">
      <w:pPr>
        <w:pStyle w:val="newstyle"/>
      </w:pPr>
      <w:r w:rsidRPr="00073B8A">
        <w:rPr>
          <w:noProof/>
        </w:rPr>
        <w:drawing>
          <wp:anchor distT="0" distB="0" distL="114300" distR="114300" simplePos="0" relativeHeight="251668480" behindDoc="1" locked="0" layoutInCell="1" allowOverlap="1" wp14:anchorId="71D6CBC6" wp14:editId="39B64602">
            <wp:simplePos x="0" y="0"/>
            <wp:positionH relativeFrom="column">
              <wp:posOffset>431800</wp:posOffset>
            </wp:positionH>
            <wp:positionV relativeFrom="paragraph">
              <wp:posOffset>102658</wp:posOffset>
            </wp:positionV>
            <wp:extent cx="5985722" cy="5913222"/>
            <wp:effectExtent l="0" t="0" r="0" b="5080"/>
            <wp:wrapNone/>
            <wp:docPr id="151" name="Picture 151" descr="page6image125443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page6image12544368"/>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985722" cy="5913222"/>
                    </a:xfrm>
                    <a:prstGeom prst="rect">
                      <a:avLst/>
                    </a:prstGeom>
                    <a:noFill/>
                    <a:ln>
                      <a:noFill/>
                    </a:ln>
                  </pic:spPr>
                </pic:pic>
              </a:graphicData>
            </a:graphic>
            <wp14:sizeRelH relativeFrom="page">
              <wp14:pctWidth>0</wp14:pctWidth>
            </wp14:sizeRelH>
            <wp14:sizeRelV relativeFrom="page">
              <wp14:pctHeight>0</wp14:pctHeight>
            </wp14:sizeRelV>
          </wp:anchor>
        </w:drawing>
      </w:r>
      <w:r w:rsidRPr="00073B8A">
        <w:fldChar w:fldCharType="begin"/>
      </w:r>
      <w:r w:rsidRPr="00073B8A">
        <w:instrText xml:space="preserve"> INCLUDEPICTURE "C:\\var\\folders\\fb\\cmm9xrk51q5bmmrb5p611wmm0000gn\\T\\com.microsoft.Word\\WebArchiveCopyPasteTempFiles\\page6image12544368" \* MERGEFORMAT </w:instrText>
      </w:r>
      <w:r w:rsidRPr="00073B8A">
        <w:fldChar w:fldCharType="end"/>
      </w:r>
    </w:p>
    <w:p w14:paraId="32A4453C" w14:textId="1F0BCC57" w:rsidR="0025117D" w:rsidRPr="00073B8A" w:rsidRDefault="0025117D" w:rsidP="0064717D">
      <w:pPr>
        <w:pStyle w:val="newstyle"/>
      </w:pPr>
    </w:p>
    <w:p w14:paraId="6300DF31" w14:textId="6C2747BA" w:rsidR="0025117D" w:rsidRPr="00073B8A" w:rsidRDefault="0025117D" w:rsidP="0064717D">
      <w:pPr>
        <w:pStyle w:val="newstyle"/>
      </w:pPr>
    </w:p>
    <w:p w14:paraId="337F572F" w14:textId="15E0CF70" w:rsidR="0025117D" w:rsidRPr="00073B8A" w:rsidRDefault="0025117D" w:rsidP="0064717D">
      <w:pPr>
        <w:pStyle w:val="newstyle"/>
      </w:pPr>
    </w:p>
    <w:p w14:paraId="37406DA2" w14:textId="611A1C20" w:rsidR="0025117D" w:rsidRPr="00073B8A" w:rsidRDefault="0025117D" w:rsidP="0064717D">
      <w:pPr>
        <w:pStyle w:val="newstyle"/>
      </w:pPr>
    </w:p>
    <w:p w14:paraId="3DBAA53C" w14:textId="6EBB9F3E" w:rsidR="0025117D" w:rsidRPr="00073B8A" w:rsidRDefault="0025117D" w:rsidP="0064717D">
      <w:pPr>
        <w:pStyle w:val="newstyle"/>
      </w:pPr>
    </w:p>
    <w:p w14:paraId="3C61D047" w14:textId="77777777" w:rsidR="0025117D" w:rsidRPr="00073B8A" w:rsidRDefault="0025117D" w:rsidP="0064717D">
      <w:pPr>
        <w:pStyle w:val="newstyle"/>
      </w:pPr>
    </w:p>
    <w:p w14:paraId="0F8019B3" w14:textId="77777777" w:rsidR="0025117D" w:rsidRPr="00073B8A" w:rsidRDefault="0025117D" w:rsidP="0025117D">
      <w:pPr>
        <w:spacing w:after="160" w:line="276" w:lineRule="auto"/>
        <w:jc w:val="both"/>
        <w:rPr>
          <w:rFonts w:asciiTheme="minorHAnsi" w:eastAsiaTheme="majorEastAsia" w:hAnsiTheme="minorHAnsi" w:cstheme="minorHAnsi"/>
          <w:szCs w:val="22"/>
        </w:rPr>
      </w:pPr>
      <w:r w:rsidRPr="00073B8A">
        <w:rPr>
          <w:rFonts w:asciiTheme="minorHAnsi" w:hAnsiTheme="minorHAnsi" w:cstheme="minorHAnsi"/>
          <w:szCs w:val="22"/>
        </w:rPr>
        <w:br w:type="page"/>
      </w:r>
    </w:p>
    <w:p w14:paraId="40669CB4" w14:textId="77777777" w:rsidR="0025117D" w:rsidRPr="00073B8A" w:rsidRDefault="0025117D" w:rsidP="0025117D">
      <w:pPr>
        <w:pStyle w:val="Heading1"/>
        <w:spacing w:line="276" w:lineRule="auto"/>
        <w:jc w:val="both"/>
        <w:rPr>
          <w:rFonts w:asciiTheme="minorHAnsi" w:hAnsiTheme="minorHAnsi" w:cstheme="minorHAnsi"/>
          <w:szCs w:val="22"/>
        </w:rPr>
      </w:pPr>
      <w:bookmarkStart w:id="84" w:name="_Toc65073384"/>
      <w:bookmarkStart w:id="85" w:name="_Toc65504115"/>
      <w:bookmarkStart w:id="86" w:name="_Toc65523164"/>
      <w:r w:rsidRPr="00073B8A">
        <w:rPr>
          <w:rFonts w:asciiTheme="minorHAnsi" w:hAnsiTheme="minorHAnsi" w:cstheme="minorHAnsi"/>
          <w:szCs w:val="22"/>
        </w:rPr>
        <w:lastRenderedPageBreak/>
        <w:t>Foundation</w:t>
      </w:r>
      <w:bookmarkEnd w:id="84"/>
      <w:bookmarkEnd w:id="85"/>
      <w:bookmarkEnd w:id="86"/>
    </w:p>
    <w:p w14:paraId="3B967377" w14:textId="77777777" w:rsidR="0025117D" w:rsidRPr="00073B8A" w:rsidRDefault="0025117D" w:rsidP="0025117D">
      <w:pPr>
        <w:pStyle w:val="Heading2"/>
        <w:spacing w:line="276" w:lineRule="auto"/>
        <w:jc w:val="both"/>
        <w:rPr>
          <w:rFonts w:asciiTheme="minorHAnsi" w:hAnsiTheme="minorHAnsi" w:cstheme="minorHAnsi"/>
          <w:szCs w:val="22"/>
        </w:rPr>
      </w:pPr>
      <w:bookmarkStart w:id="87" w:name="_Toc65073385"/>
      <w:bookmarkStart w:id="88" w:name="_Toc65504116"/>
      <w:bookmarkStart w:id="89" w:name="_Toc65523165"/>
      <w:r w:rsidRPr="00073B8A">
        <w:rPr>
          <w:rFonts w:asciiTheme="minorHAnsi" w:hAnsiTheme="minorHAnsi" w:cstheme="minorHAnsi"/>
          <w:szCs w:val="22"/>
        </w:rPr>
        <w:t>Mission</w:t>
      </w:r>
      <w:bookmarkEnd w:id="87"/>
      <w:bookmarkEnd w:id="88"/>
      <w:bookmarkEnd w:id="89"/>
    </w:p>
    <w:p w14:paraId="15D8806A" w14:textId="77777777" w:rsidR="0025117D" w:rsidRPr="00073B8A" w:rsidRDefault="0025117D" w:rsidP="0064717D">
      <w:pPr>
        <w:pStyle w:val="newstyle"/>
      </w:pPr>
      <w:r>
        <w:t xml:space="preserve">Broadleaf </w:t>
      </w:r>
      <w:r w:rsidRPr="00073B8A">
        <w:t>mission is simple. Founded because we believed cheap imitations – with which the modern market is saturated – were not up to the naturally high set by beautiful real wood and people deserve better. Over the years, as we have grown our business and developed our product range, we have constantly sought to provide the best choice of beautiful real wood floors, doors, and joinery to domestic and commercial clients alike, across the UK and beyond, along with excellent customer service, creativity, technical knowledge, and value for money.</w:t>
      </w:r>
    </w:p>
    <w:p w14:paraId="2DC3105E" w14:textId="77777777" w:rsidR="0025117D" w:rsidRPr="00073B8A" w:rsidRDefault="0025117D" w:rsidP="0064717D">
      <w:pPr>
        <w:pStyle w:val="newstyle"/>
      </w:pPr>
    </w:p>
    <w:p w14:paraId="2F579FEB" w14:textId="77777777" w:rsidR="0025117D" w:rsidRPr="00073B8A" w:rsidRDefault="0025117D" w:rsidP="0025117D">
      <w:pPr>
        <w:pStyle w:val="Heading3"/>
        <w:spacing w:line="276" w:lineRule="auto"/>
        <w:jc w:val="both"/>
        <w:rPr>
          <w:rFonts w:asciiTheme="minorHAnsi" w:hAnsiTheme="minorHAnsi" w:cstheme="minorHAnsi"/>
          <w:szCs w:val="22"/>
        </w:rPr>
      </w:pPr>
      <w:bookmarkStart w:id="90" w:name="_Toc65073386"/>
      <w:bookmarkStart w:id="91" w:name="_Toc65504117"/>
      <w:bookmarkStart w:id="92" w:name="_Toc65523166"/>
      <w:r w:rsidRPr="00073B8A">
        <w:rPr>
          <w:rFonts w:asciiTheme="minorHAnsi" w:hAnsiTheme="minorHAnsi" w:cstheme="minorHAnsi"/>
          <w:szCs w:val="22"/>
        </w:rPr>
        <w:t>The Mission is Simple</w:t>
      </w:r>
      <w:bookmarkEnd w:id="90"/>
      <w:bookmarkEnd w:id="91"/>
      <w:bookmarkEnd w:id="92"/>
    </w:p>
    <w:p w14:paraId="4F9ED5EF" w14:textId="77777777" w:rsidR="0025117D" w:rsidRPr="00073B8A" w:rsidRDefault="0025117D" w:rsidP="0064717D">
      <w:pPr>
        <w:pStyle w:val="newstyle"/>
      </w:pPr>
      <w:r w:rsidRPr="00073B8A">
        <w:t xml:space="preserve">To provide customers with beautifully made products, made from carefully selected, sustainable timber, that will stand the test of time. Everybody here at </w:t>
      </w:r>
      <w:r>
        <w:t xml:space="preserve">Broadleaf </w:t>
      </w:r>
      <w:r w:rsidRPr="00073B8A">
        <w:t>is passionate about beautiful real wood, and we are committed to giving like-minded people the best choice and service possible.</w:t>
      </w:r>
    </w:p>
    <w:p w14:paraId="1B820A51" w14:textId="77777777" w:rsidR="0025117D" w:rsidRPr="00073B8A" w:rsidRDefault="0025117D" w:rsidP="0064717D">
      <w:pPr>
        <w:pStyle w:val="newstyle"/>
      </w:pPr>
    </w:p>
    <w:p w14:paraId="66D28CC1" w14:textId="77777777" w:rsidR="0025117D" w:rsidRPr="00073B8A" w:rsidRDefault="0025117D" w:rsidP="0064717D">
      <w:pPr>
        <w:pStyle w:val="newstyle"/>
      </w:pPr>
      <w:r w:rsidRPr="00073B8A">
        <w:t>That is why the lion’s share of our range is manufactured right here in Britain, so that we can ensure the widest choice, the highest quality, and bespoke and made-to-measure options at affordable prices. It also means that we can design and innovate, as well as manufacture, responding to client needs and interior trends with a completely unique collection.</w:t>
      </w:r>
    </w:p>
    <w:p w14:paraId="366EC552" w14:textId="77777777" w:rsidR="0025117D" w:rsidRPr="00073B8A" w:rsidRDefault="0025117D" w:rsidP="0025117D">
      <w:pPr>
        <w:pStyle w:val="Heading1"/>
        <w:spacing w:line="276" w:lineRule="auto"/>
        <w:jc w:val="both"/>
        <w:rPr>
          <w:rFonts w:asciiTheme="minorHAnsi" w:hAnsiTheme="minorHAnsi" w:cstheme="minorHAnsi"/>
          <w:szCs w:val="22"/>
        </w:rPr>
      </w:pPr>
      <w:bookmarkStart w:id="93" w:name="_Toc65073387"/>
      <w:bookmarkStart w:id="94" w:name="_Toc65504118"/>
      <w:bookmarkStart w:id="95" w:name="_Toc65523167"/>
      <w:r w:rsidRPr="00073B8A">
        <w:rPr>
          <w:rFonts w:asciiTheme="minorHAnsi" w:hAnsiTheme="minorHAnsi" w:cstheme="minorHAnsi"/>
          <w:szCs w:val="22"/>
        </w:rPr>
        <w:t>Core Values</w:t>
      </w:r>
      <w:bookmarkEnd w:id="93"/>
      <w:bookmarkEnd w:id="94"/>
      <w:bookmarkEnd w:id="95"/>
    </w:p>
    <w:p w14:paraId="5294A245" w14:textId="77777777" w:rsidR="0025117D" w:rsidRDefault="0025117D" w:rsidP="0064717D">
      <w:pPr>
        <w:pStyle w:val="newstyle"/>
      </w:pPr>
      <w:r w:rsidRPr="00073B8A">
        <w:t xml:space="preserve">Our core values are simple and embody the ethos of </w:t>
      </w:r>
      <w:r>
        <w:t xml:space="preserve">Broadleaf </w:t>
      </w:r>
      <w:r w:rsidRPr="00073B8A">
        <w:t>from top to bottom and drive the culture that is Broadleaf:</w:t>
      </w:r>
    </w:p>
    <w:p w14:paraId="2B2215D9" w14:textId="77777777" w:rsidR="0025117D" w:rsidRPr="00073B8A" w:rsidRDefault="0025117D" w:rsidP="0064717D">
      <w:pPr>
        <w:pStyle w:val="newstyle"/>
      </w:pPr>
    </w:p>
    <w:p w14:paraId="55ACE512" w14:textId="77777777" w:rsidR="0025117D" w:rsidRPr="00073B8A" w:rsidRDefault="0025117D" w:rsidP="0064717D">
      <w:pPr>
        <w:pStyle w:val="newstyle"/>
      </w:pPr>
      <w:r w:rsidRPr="00073B8A">
        <w:t>1. Purpose &amp; Growth - our foundation is built on our purpose and provides a place for our team's passion.</w:t>
      </w:r>
    </w:p>
    <w:p w14:paraId="64DCC911" w14:textId="77777777" w:rsidR="0025117D" w:rsidRPr="00073B8A" w:rsidRDefault="0025117D" w:rsidP="0064717D">
      <w:pPr>
        <w:pStyle w:val="newstyle"/>
      </w:pPr>
      <w:r w:rsidRPr="00073B8A">
        <w:t>2. Customer Commitment - a clear focus on customer's requirements is essential and the only way to succeed.</w:t>
      </w:r>
    </w:p>
    <w:p w14:paraId="051A6FBD" w14:textId="77777777" w:rsidR="0025117D" w:rsidRPr="00073B8A" w:rsidRDefault="0025117D" w:rsidP="0064717D">
      <w:pPr>
        <w:pStyle w:val="newstyle"/>
      </w:pPr>
      <w:r w:rsidRPr="00073B8A">
        <w:t>3. Integrity &amp; Quality - to have honesty and respect for all individuals whilst delivering the highest quality standards.</w:t>
      </w:r>
    </w:p>
    <w:p w14:paraId="623D61FA" w14:textId="77777777" w:rsidR="0025117D" w:rsidRPr="00073B8A" w:rsidRDefault="0025117D" w:rsidP="0064717D">
      <w:pPr>
        <w:pStyle w:val="newstyle"/>
      </w:pPr>
      <w:r w:rsidRPr="00073B8A">
        <w:t>4. Leadership - empower and inspire all members of the company to ensure 100% engagement and commitment.</w:t>
      </w:r>
    </w:p>
    <w:p w14:paraId="67E49620" w14:textId="77777777" w:rsidR="0025117D" w:rsidRPr="00073B8A" w:rsidRDefault="0025117D" w:rsidP="0064717D">
      <w:pPr>
        <w:pStyle w:val="newstyle"/>
      </w:pPr>
      <w:r w:rsidRPr="00073B8A">
        <w:t xml:space="preserve">5. Professionalism - to be professional in our actions to our clients, partners, and each other. </w:t>
      </w:r>
    </w:p>
    <w:p w14:paraId="47602F74" w14:textId="77777777" w:rsidR="0025117D" w:rsidRPr="00073B8A" w:rsidRDefault="0025117D" w:rsidP="0064717D">
      <w:pPr>
        <w:pStyle w:val="newstyle"/>
      </w:pPr>
      <w:r w:rsidRPr="00073B8A">
        <w:t>6. Personal Accountability - Above all a personal accountability.</w:t>
      </w:r>
    </w:p>
    <w:p w14:paraId="50094936" w14:textId="77777777" w:rsidR="0025117D" w:rsidRPr="00073B8A" w:rsidRDefault="0025117D" w:rsidP="0064717D">
      <w:pPr>
        <w:pStyle w:val="newstyle"/>
      </w:pPr>
      <w:r w:rsidRPr="00073B8A">
        <w:t>7. Excellence - to continually pursue knowledge, learn, grow, and develop as one.</w:t>
      </w:r>
    </w:p>
    <w:p w14:paraId="0F4A6ED1" w14:textId="77777777" w:rsidR="0025117D" w:rsidRPr="00073B8A" w:rsidRDefault="0025117D" w:rsidP="0064717D">
      <w:pPr>
        <w:pStyle w:val="newstyle"/>
      </w:pPr>
      <w:r w:rsidRPr="00073B8A">
        <w:t>8. Community Service - to effectively help organisations to make an impact.</w:t>
      </w:r>
    </w:p>
    <w:p w14:paraId="358A055E" w14:textId="77777777" w:rsidR="0025117D" w:rsidRPr="00073B8A" w:rsidRDefault="0025117D" w:rsidP="0064717D">
      <w:pPr>
        <w:pStyle w:val="newstyle"/>
      </w:pPr>
      <w:r w:rsidRPr="00073B8A">
        <w:t xml:space="preserve">9. A Will to Win – To be the best we can be with the tools and products we have. </w:t>
      </w:r>
    </w:p>
    <w:p w14:paraId="0AFCBEE5" w14:textId="77777777" w:rsidR="0025117D" w:rsidRPr="00073B8A" w:rsidRDefault="0025117D" w:rsidP="0064717D">
      <w:pPr>
        <w:pStyle w:val="newstyle"/>
      </w:pPr>
      <w:r w:rsidRPr="00073B8A">
        <w:t>9. Fun - to have enjoyment and fulfilment in our work. Together we make a difference.</w:t>
      </w:r>
    </w:p>
    <w:p w14:paraId="1D33FF35" w14:textId="77777777" w:rsidR="0025117D" w:rsidRPr="00073B8A" w:rsidRDefault="0025117D" w:rsidP="0025117D">
      <w:pPr>
        <w:pStyle w:val="Heading1"/>
        <w:spacing w:line="276" w:lineRule="auto"/>
        <w:jc w:val="both"/>
        <w:rPr>
          <w:rFonts w:asciiTheme="minorHAnsi" w:hAnsiTheme="minorHAnsi" w:cstheme="minorHAnsi"/>
          <w:szCs w:val="22"/>
        </w:rPr>
      </w:pPr>
      <w:bookmarkStart w:id="96" w:name="_Toc65073388"/>
      <w:bookmarkStart w:id="97" w:name="_Toc65504119"/>
      <w:bookmarkStart w:id="98" w:name="_Toc65523168"/>
      <w:r w:rsidRPr="00073B8A">
        <w:rPr>
          <w:rFonts w:asciiTheme="minorHAnsi" w:hAnsiTheme="minorHAnsi" w:cstheme="minorHAnsi"/>
          <w:szCs w:val="22"/>
        </w:rPr>
        <w:t>Financials</w:t>
      </w:r>
      <w:bookmarkEnd w:id="96"/>
      <w:bookmarkEnd w:id="97"/>
      <w:bookmarkEnd w:id="98"/>
    </w:p>
    <w:p w14:paraId="6ED24794"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Revenue Growth: Grow our revenue by 30% each year.</w:t>
      </w:r>
    </w:p>
    <w:p w14:paraId="1410E2DE"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KPI - Generate sales of $1.5 million by the end of the year.</w:t>
      </w:r>
    </w:p>
    <w:p w14:paraId="66DC19EA"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Productivity Improvement: Maintain a 20% Net Profit Margin each year.</w:t>
      </w:r>
    </w:p>
    <w:p w14:paraId="24DB19D9"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Maintain profitability with a budget allocation of 50% for business reinvestment for product development.</w:t>
      </w:r>
    </w:p>
    <w:p w14:paraId="047B6CA2"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Increase average billable hour factor. (Source: Time-tracking Program)</w:t>
      </w:r>
    </w:p>
    <w:p w14:paraId="0E032B51" w14:textId="77777777" w:rsidR="0025117D" w:rsidRPr="00073B8A" w:rsidRDefault="0025117D" w:rsidP="0025117D">
      <w:pPr>
        <w:pStyle w:val="Heading1"/>
        <w:spacing w:line="276" w:lineRule="auto"/>
        <w:jc w:val="both"/>
        <w:rPr>
          <w:rFonts w:asciiTheme="minorHAnsi" w:hAnsiTheme="minorHAnsi" w:cstheme="minorHAnsi"/>
          <w:szCs w:val="22"/>
        </w:rPr>
      </w:pPr>
      <w:bookmarkStart w:id="99" w:name="_Toc65073389"/>
      <w:bookmarkStart w:id="100" w:name="_Toc65504120"/>
      <w:bookmarkStart w:id="101" w:name="_Toc65523169"/>
      <w:r w:rsidRPr="00073B8A">
        <w:rPr>
          <w:rFonts w:asciiTheme="minorHAnsi" w:hAnsiTheme="minorHAnsi" w:cstheme="minorHAnsi"/>
          <w:szCs w:val="22"/>
        </w:rPr>
        <w:lastRenderedPageBreak/>
        <w:t>Competitive Advantage</w:t>
      </w:r>
      <w:bookmarkEnd w:id="99"/>
      <w:bookmarkEnd w:id="100"/>
      <w:bookmarkEnd w:id="101"/>
    </w:p>
    <w:p w14:paraId="2AA17933" w14:textId="77777777" w:rsidR="0025117D" w:rsidRPr="00073B8A" w:rsidRDefault="0025117D" w:rsidP="0064717D">
      <w:pPr>
        <w:pStyle w:val="newstyle"/>
      </w:pPr>
      <w:r>
        <w:t xml:space="preserve">Broadleaf </w:t>
      </w:r>
      <w:r w:rsidRPr="00073B8A">
        <w:t>defines competitive advantage as those factors which allows the company to produce goods or services better or more cheaply than its rivals, whilst not compromising on quality. These factors allow the company to generate robust sales combined with superior margins compared to our market rivals.  To achieve that the company espouses the following criteria:</w:t>
      </w:r>
      <w:r w:rsidRPr="00073B8A">
        <w:br/>
      </w:r>
    </w:p>
    <w:p w14:paraId="0FB36AE7" w14:textId="77777777" w:rsidR="0025117D" w:rsidRPr="00073B8A" w:rsidRDefault="0025117D" w:rsidP="0064717D">
      <w:pPr>
        <w:pStyle w:val="newstyle"/>
        <w:numPr>
          <w:ilvl w:val="0"/>
          <w:numId w:val="11"/>
        </w:numPr>
      </w:pPr>
      <w:r w:rsidRPr="00073B8A">
        <w:t>Reoccurring revenue that is scalable</w:t>
      </w:r>
    </w:p>
    <w:p w14:paraId="7118DD6E" w14:textId="77777777" w:rsidR="0025117D" w:rsidRPr="00073B8A" w:rsidRDefault="0025117D" w:rsidP="0064717D">
      <w:pPr>
        <w:pStyle w:val="newstyle"/>
        <w:numPr>
          <w:ilvl w:val="0"/>
          <w:numId w:val="11"/>
        </w:numPr>
      </w:pPr>
      <w:r w:rsidRPr="00073B8A">
        <w:t>Assets and software products in place outside our services</w:t>
      </w:r>
    </w:p>
    <w:p w14:paraId="61F3CA08" w14:textId="77777777" w:rsidR="0025117D" w:rsidRPr="00073B8A" w:rsidRDefault="0025117D" w:rsidP="0064717D">
      <w:pPr>
        <w:pStyle w:val="newstyle"/>
        <w:numPr>
          <w:ilvl w:val="0"/>
          <w:numId w:val="11"/>
        </w:numPr>
      </w:pPr>
      <w:r w:rsidRPr="00073B8A">
        <w:t>Innovative in marrying business process with technology</w:t>
      </w:r>
    </w:p>
    <w:p w14:paraId="609A8586" w14:textId="77777777" w:rsidR="0025117D" w:rsidRPr="00073B8A" w:rsidRDefault="0025117D" w:rsidP="0064717D">
      <w:pPr>
        <w:pStyle w:val="newstyle"/>
        <w:numPr>
          <w:ilvl w:val="0"/>
          <w:numId w:val="11"/>
        </w:numPr>
      </w:pPr>
      <w:r w:rsidRPr="00073B8A">
        <w:t>Business Network - domestic and international</w:t>
      </w:r>
    </w:p>
    <w:p w14:paraId="23013FBF" w14:textId="77777777" w:rsidR="0025117D" w:rsidRPr="00073B8A" w:rsidRDefault="0025117D" w:rsidP="0064717D">
      <w:pPr>
        <w:pStyle w:val="newstyle"/>
        <w:numPr>
          <w:ilvl w:val="0"/>
          <w:numId w:val="11"/>
        </w:numPr>
      </w:pPr>
      <w:r w:rsidRPr="00073B8A">
        <w:t>Patented Intellectual Property - interactive, integrated web-based.</w:t>
      </w:r>
    </w:p>
    <w:p w14:paraId="01F7429B" w14:textId="77777777" w:rsidR="0025117D" w:rsidRPr="00073B8A" w:rsidRDefault="0025117D" w:rsidP="0064717D">
      <w:pPr>
        <w:pStyle w:val="newstyle"/>
      </w:pPr>
    </w:p>
    <w:p w14:paraId="05C2DAFA" w14:textId="77777777" w:rsidR="0025117D" w:rsidRPr="00073B8A" w:rsidRDefault="0025117D" w:rsidP="0025117D">
      <w:pPr>
        <w:pStyle w:val="Heading1"/>
        <w:spacing w:line="276" w:lineRule="auto"/>
        <w:jc w:val="both"/>
        <w:rPr>
          <w:rFonts w:asciiTheme="minorHAnsi" w:hAnsiTheme="minorHAnsi" w:cstheme="minorHAnsi"/>
          <w:szCs w:val="22"/>
        </w:rPr>
      </w:pPr>
      <w:bookmarkStart w:id="102" w:name="_Toc65073390"/>
      <w:bookmarkStart w:id="103" w:name="_Toc65504121"/>
      <w:bookmarkStart w:id="104" w:name="_Toc65523170"/>
      <w:r w:rsidRPr="00073B8A">
        <w:rPr>
          <w:rFonts w:asciiTheme="minorHAnsi" w:hAnsiTheme="minorHAnsi" w:cstheme="minorHAnsi"/>
          <w:szCs w:val="22"/>
        </w:rPr>
        <w:t>Internal &amp; Operational</w:t>
      </w:r>
      <w:bookmarkEnd w:id="102"/>
      <w:bookmarkEnd w:id="103"/>
      <w:bookmarkEnd w:id="104"/>
    </w:p>
    <w:p w14:paraId="1F5751D0" w14:textId="77777777" w:rsidR="0025117D" w:rsidRPr="00073B8A" w:rsidRDefault="0025117D" w:rsidP="0064717D">
      <w:pPr>
        <w:pStyle w:val="newstyle"/>
      </w:pPr>
      <w:r w:rsidRPr="00073B8A">
        <w:t xml:space="preserve">Product/Service/Program Management: To have all product meet standard of excellence guidelines. </w:t>
      </w:r>
    </w:p>
    <w:p w14:paraId="73EA4A61" w14:textId="77777777" w:rsidR="0025117D" w:rsidRPr="00073B8A" w:rsidRDefault="0025117D" w:rsidP="0064717D">
      <w:pPr>
        <w:pStyle w:val="newstyle"/>
      </w:pPr>
      <w:r w:rsidRPr="00073B8A">
        <w:t>Technology Management: Increase efficiencies through use of virtual technology.</w:t>
      </w:r>
    </w:p>
    <w:p w14:paraId="7E34542C" w14:textId="77777777" w:rsidR="0025117D" w:rsidRPr="00073B8A" w:rsidRDefault="0025117D" w:rsidP="0064717D">
      <w:pPr>
        <w:pStyle w:val="newstyle"/>
      </w:pPr>
      <w:r w:rsidRPr="00073B8A">
        <w:t>Communication Management: Improve internal communications.</w:t>
      </w:r>
    </w:p>
    <w:p w14:paraId="388E17FE" w14:textId="77777777" w:rsidR="0025117D" w:rsidRPr="00073B8A" w:rsidRDefault="0025117D" w:rsidP="0064717D">
      <w:pPr>
        <w:pStyle w:val="newstyle"/>
      </w:pPr>
      <w:r w:rsidRPr="00073B8A">
        <w:t>Customer Management: To execute and maintain a Customer Relationship Management (CRM) process that produces and continues to produce good results.</w:t>
      </w:r>
    </w:p>
    <w:p w14:paraId="3E3B366D" w14:textId="77777777" w:rsidR="0025117D" w:rsidRPr="00073B8A" w:rsidRDefault="0025117D" w:rsidP="0064717D">
      <w:pPr>
        <w:pStyle w:val="newstyle"/>
      </w:pPr>
      <w:r w:rsidRPr="00073B8A">
        <w:t>Marketing Management: Develop and implement a promotional plan to drive increased business.</w:t>
      </w:r>
    </w:p>
    <w:p w14:paraId="00A3D48F" w14:textId="77777777" w:rsidR="0025117D" w:rsidRPr="00073B8A" w:rsidRDefault="0025117D" w:rsidP="0064717D">
      <w:pPr>
        <w:pStyle w:val="newstyle"/>
      </w:pPr>
      <w:r w:rsidRPr="00073B8A">
        <w:t>Alliance Management: Identify appropriate and establish new strategic alliances where possible.</w:t>
      </w:r>
    </w:p>
    <w:p w14:paraId="281E2713" w14:textId="77777777" w:rsidR="0025117D" w:rsidRPr="00073B8A" w:rsidRDefault="0025117D" w:rsidP="0064717D">
      <w:pPr>
        <w:pStyle w:val="newstyle"/>
      </w:pPr>
      <w:r w:rsidRPr="00073B8A">
        <w:t>Channel Management: Improve distributor and/or supplier relationships.</w:t>
      </w:r>
    </w:p>
    <w:p w14:paraId="27CDD56D" w14:textId="77777777" w:rsidR="0025117D" w:rsidRPr="00073B8A" w:rsidRDefault="0025117D" w:rsidP="0064717D">
      <w:pPr>
        <w:pStyle w:val="newstyle"/>
      </w:pPr>
    </w:p>
    <w:p w14:paraId="1E818D8E" w14:textId="77777777" w:rsidR="0025117D" w:rsidRPr="00073B8A" w:rsidRDefault="0025117D" w:rsidP="0064717D">
      <w:pPr>
        <w:pStyle w:val="newstyle"/>
      </w:pPr>
      <w:r w:rsidRPr="00073B8A">
        <w:t>Innovation/Product Development: Continue to develop technology innovation.</w:t>
      </w:r>
    </w:p>
    <w:p w14:paraId="6B203F56" w14:textId="77777777" w:rsidR="0025117D" w:rsidRPr="00073B8A" w:rsidRDefault="0025117D" w:rsidP="0064717D">
      <w:pPr>
        <w:pStyle w:val="newstyle"/>
      </w:pPr>
    </w:p>
    <w:p w14:paraId="4F2AB805" w14:textId="77777777" w:rsidR="0025117D" w:rsidRPr="00073B8A" w:rsidRDefault="0025117D" w:rsidP="0025117D">
      <w:pPr>
        <w:pStyle w:val="Heading2"/>
        <w:spacing w:line="276" w:lineRule="auto"/>
        <w:jc w:val="both"/>
        <w:rPr>
          <w:rFonts w:asciiTheme="minorHAnsi" w:hAnsiTheme="minorHAnsi" w:cstheme="minorHAnsi"/>
          <w:szCs w:val="22"/>
        </w:rPr>
      </w:pPr>
      <w:bookmarkStart w:id="105" w:name="_Toc65073391"/>
      <w:bookmarkStart w:id="106" w:name="_Toc65504122"/>
      <w:bookmarkStart w:id="107" w:name="_Toc65523171"/>
      <w:r w:rsidRPr="00073B8A">
        <w:rPr>
          <w:rFonts w:asciiTheme="minorHAnsi" w:hAnsiTheme="minorHAnsi" w:cstheme="minorHAnsi"/>
          <w:szCs w:val="22"/>
        </w:rPr>
        <w:t>Overall Operations</w:t>
      </w:r>
      <w:bookmarkEnd w:id="105"/>
      <w:bookmarkEnd w:id="106"/>
      <w:bookmarkEnd w:id="107"/>
      <w:r w:rsidRPr="00073B8A">
        <w:rPr>
          <w:rFonts w:asciiTheme="minorHAnsi" w:hAnsiTheme="minorHAnsi" w:cstheme="minorHAnsi"/>
          <w:szCs w:val="22"/>
        </w:rPr>
        <w:t xml:space="preserve"> </w:t>
      </w:r>
    </w:p>
    <w:p w14:paraId="34E27E18" w14:textId="77777777" w:rsidR="0025117D" w:rsidRPr="00073B8A" w:rsidRDefault="0025117D" w:rsidP="0064717D">
      <w:pPr>
        <w:pStyle w:val="newstyle"/>
      </w:pPr>
      <w:r w:rsidRPr="00073B8A">
        <w:t>Operations Management: Capitalize on physical facilities (location, capacity, etc.).</w:t>
      </w:r>
    </w:p>
    <w:p w14:paraId="700C363B" w14:textId="77777777" w:rsidR="0025117D" w:rsidRPr="00073B8A" w:rsidRDefault="0025117D" w:rsidP="0064717D">
      <w:pPr>
        <w:pStyle w:val="newstyle"/>
      </w:pPr>
      <w:r w:rsidRPr="00073B8A">
        <w:t>Operations Management: Increase community outreach.</w:t>
      </w:r>
    </w:p>
    <w:p w14:paraId="1F897BA2" w14:textId="77777777" w:rsidR="0025117D" w:rsidRPr="00073B8A" w:rsidRDefault="0025117D" w:rsidP="0064717D">
      <w:pPr>
        <w:pStyle w:val="newstyle"/>
      </w:pPr>
      <w:r w:rsidRPr="00073B8A">
        <w:t>Develop and maintain an improved infrastructure that allows for a virtual office and efficient overhead.</w:t>
      </w:r>
    </w:p>
    <w:p w14:paraId="7858B59D" w14:textId="77777777" w:rsidR="0025117D" w:rsidRPr="00073B8A" w:rsidRDefault="0025117D" w:rsidP="0064717D">
      <w:pPr>
        <w:pStyle w:val="newstyle"/>
      </w:pPr>
      <w:r w:rsidRPr="00073B8A">
        <w:t>Set up computers to be accessed from any destination.</w:t>
      </w:r>
    </w:p>
    <w:p w14:paraId="7E3C37F9" w14:textId="77777777" w:rsidR="0025117D" w:rsidRPr="00073B8A" w:rsidRDefault="0025117D" w:rsidP="0064717D">
      <w:pPr>
        <w:pStyle w:val="newstyle"/>
      </w:pPr>
      <w:r w:rsidRPr="00073B8A">
        <w:t>Define all procedures and process in writing in order to support projected growth.</w:t>
      </w:r>
    </w:p>
    <w:p w14:paraId="673C5A0B" w14:textId="77777777" w:rsidR="0025117D" w:rsidRPr="00073B8A" w:rsidRDefault="0025117D" w:rsidP="0064717D">
      <w:pPr>
        <w:pStyle w:val="newstyle"/>
      </w:pPr>
      <w:r w:rsidRPr="00073B8A">
        <w:t>Blogs &amp; Newsletters: Consistently timely relevant thought leadership that is developed, published, and preserved.</w:t>
      </w:r>
    </w:p>
    <w:p w14:paraId="11574B50" w14:textId="77777777" w:rsidR="0025117D" w:rsidRPr="00073B8A" w:rsidRDefault="0025117D" w:rsidP="0064717D">
      <w:pPr>
        <w:pStyle w:val="newstyle"/>
      </w:pPr>
    </w:p>
    <w:p w14:paraId="5CF10471" w14:textId="77777777" w:rsidR="0025117D" w:rsidRPr="00073B8A" w:rsidRDefault="0025117D" w:rsidP="0025117D">
      <w:pPr>
        <w:pStyle w:val="Heading2"/>
        <w:spacing w:line="276" w:lineRule="auto"/>
        <w:jc w:val="both"/>
        <w:rPr>
          <w:rFonts w:asciiTheme="minorHAnsi" w:hAnsiTheme="minorHAnsi" w:cstheme="minorHAnsi"/>
          <w:szCs w:val="22"/>
        </w:rPr>
      </w:pPr>
      <w:bookmarkStart w:id="108" w:name="_Toc65073392"/>
      <w:bookmarkStart w:id="109" w:name="_Toc65504123"/>
      <w:bookmarkStart w:id="110" w:name="_Toc65523172"/>
      <w:r w:rsidRPr="00073B8A">
        <w:rPr>
          <w:rFonts w:asciiTheme="minorHAnsi" w:hAnsiTheme="minorHAnsi" w:cstheme="minorHAnsi"/>
          <w:szCs w:val="22"/>
        </w:rPr>
        <w:t>Employees</w:t>
      </w:r>
      <w:bookmarkEnd w:id="108"/>
      <w:bookmarkEnd w:id="109"/>
      <w:bookmarkEnd w:id="110"/>
    </w:p>
    <w:p w14:paraId="25444EBA" w14:textId="77777777" w:rsidR="0025117D" w:rsidRPr="00073B8A" w:rsidRDefault="0025117D" w:rsidP="0064717D">
      <w:pPr>
        <w:pStyle w:val="newstyle"/>
      </w:pPr>
      <w:r w:rsidRPr="00073B8A">
        <w:t>Training: Actively help our team to develop and grow professional and personally by supporting a flexible work life, providing intellectually engaging work, and fair compensation.</w:t>
      </w:r>
    </w:p>
    <w:p w14:paraId="488CE9B8" w14:textId="77777777" w:rsidR="0025117D" w:rsidRPr="00073B8A" w:rsidRDefault="0025117D" w:rsidP="0064717D">
      <w:pPr>
        <w:pStyle w:val="newstyle"/>
      </w:pPr>
      <w:r w:rsidRPr="00073B8A">
        <w:br/>
        <w:t>Achieved through:</w:t>
      </w:r>
    </w:p>
    <w:p w14:paraId="60EF21DE" w14:textId="77777777" w:rsidR="0025117D" w:rsidRPr="00073B8A" w:rsidRDefault="0025117D" w:rsidP="0064717D">
      <w:pPr>
        <w:pStyle w:val="newstyle"/>
      </w:pPr>
      <w:r w:rsidRPr="00073B8A">
        <w:t>Train salespeople in best practices</w:t>
      </w:r>
    </w:p>
    <w:p w14:paraId="50F31C50" w14:textId="77777777" w:rsidR="0025117D" w:rsidRPr="00073B8A" w:rsidRDefault="0025117D" w:rsidP="0064717D">
      <w:pPr>
        <w:pStyle w:val="newstyle"/>
      </w:pPr>
      <w:r w:rsidRPr="00073B8A">
        <w:t>Develop better communication and presentation skills to increase ability to work with and assist clients.</w:t>
      </w:r>
    </w:p>
    <w:p w14:paraId="1991FAA9" w14:textId="77777777" w:rsidR="0025117D" w:rsidRPr="00073B8A" w:rsidRDefault="0025117D" w:rsidP="0025117D">
      <w:pPr>
        <w:pStyle w:val="Heading3"/>
        <w:spacing w:line="276" w:lineRule="auto"/>
        <w:jc w:val="both"/>
        <w:rPr>
          <w:rFonts w:asciiTheme="minorHAnsi" w:hAnsiTheme="minorHAnsi" w:cstheme="minorHAnsi"/>
          <w:szCs w:val="22"/>
        </w:rPr>
      </w:pPr>
      <w:bookmarkStart w:id="111" w:name="_Toc65073393"/>
      <w:bookmarkStart w:id="112" w:name="_Toc65504124"/>
      <w:bookmarkStart w:id="113" w:name="_Toc65523173"/>
      <w:r w:rsidRPr="00073B8A">
        <w:rPr>
          <w:rFonts w:asciiTheme="minorHAnsi" w:hAnsiTheme="minorHAnsi" w:cstheme="minorHAnsi"/>
          <w:szCs w:val="22"/>
        </w:rPr>
        <w:lastRenderedPageBreak/>
        <w:t>Research &amp; Development</w:t>
      </w:r>
      <w:bookmarkEnd w:id="111"/>
      <w:bookmarkEnd w:id="112"/>
      <w:bookmarkEnd w:id="113"/>
    </w:p>
    <w:p w14:paraId="1049F7D2" w14:textId="77777777" w:rsidR="0025117D" w:rsidRPr="00073B8A" w:rsidRDefault="0025117D" w:rsidP="0064717D">
      <w:pPr>
        <w:pStyle w:val="newstyle"/>
      </w:pPr>
      <w:r w:rsidRPr="00073B8A">
        <w:t>Research and development are often acknowledged as the innovation driver that advances organisational agendas. Consequently, the strategy of research and development will be prioritised through drivers from the organisations focus driven in part by customer demand.  Three central elements drive research and development and these provide both transparency and an organisational commitment to the process.</w:t>
      </w:r>
    </w:p>
    <w:p w14:paraId="00B4DF47" w14:textId="77777777" w:rsidR="0025117D" w:rsidRPr="00073B8A" w:rsidRDefault="0025117D" w:rsidP="0025117D">
      <w:pPr>
        <w:pStyle w:val="Heading3"/>
        <w:spacing w:line="276" w:lineRule="auto"/>
        <w:jc w:val="both"/>
        <w:rPr>
          <w:rFonts w:asciiTheme="minorHAnsi" w:hAnsiTheme="minorHAnsi" w:cstheme="minorHAnsi"/>
          <w:szCs w:val="22"/>
        </w:rPr>
      </w:pPr>
      <w:bookmarkStart w:id="114" w:name="_Toc65073394"/>
      <w:bookmarkStart w:id="115" w:name="_Toc65504125"/>
      <w:bookmarkStart w:id="116" w:name="_Toc65523174"/>
      <w:r w:rsidRPr="00073B8A">
        <w:rPr>
          <w:rFonts w:asciiTheme="minorHAnsi" w:hAnsiTheme="minorHAnsi" w:cstheme="minorHAnsi"/>
          <w:szCs w:val="22"/>
        </w:rPr>
        <w:t>What We Want to Deliver</w:t>
      </w:r>
      <w:bookmarkEnd w:id="114"/>
      <w:bookmarkEnd w:id="115"/>
      <w:bookmarkEnd w:id="116"/>
    </w:p>
    <w:p w14:paraId="35E64BCF"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Research and development, commercial, and strategy functions must co-operate closely, with commercial and strategy teams. Confirming the research and development team are aware of company’s priorities and, importantly research and development team revealing what is possible along with relevant timeframes. The research and development strategy should, and it is important that it is aligned with the corporate strategy whilst, in parallel, demonstrating an awareness of the company’s goals.</w:t>
      </w:r>
    </w:p>
    <w:p w14:paraId="5EF713B3" w14:textId="77777777" w:rsidR="0025117D" w:rsidRPr="00073B8A" w:rsidRDefault="0025117D" w:rsidP="0025117D">
      <w:pPr>
        <w:pStyle w:val="Heading3"/>
        <w:spacing w:line="276" w:lineRule="auto"/>
        <w:jc w:val="both"/>
        <w:rPr>
          <w:rFonts w:asciiTheme="minorHAnsi" w:hAnsiTheme="minorHAnsi" w:cstheme="minorHAnsi"/>
          <w:szCs w:val="22"/>
        </w:rPr>
      </w:pPr>
      <w:bookmarkStart w:id="117" w:name="_Toc65073395"/>
      <w:bookmarkStart w:id="118" w:name="_Toc65504126"/>
      <w:bookmarkStart w:id="119" w:name="_Toc65523175"/>
      <w:r w:rsidRPr="00073B8A">
        <w:rPr>
          <w:rFonts w:asciiTheme="minorHAnsi" w:hAnsiTheme="minorHAnsi" w:cstheme="minorHAnsi"/>
          <w:szCs w:val="22"/>
        </w:rPr>
        <w:t>What We Need to Deliver it</w:t>
      </w:r>
      <w:bookmarkEnd w:id="117"/>
      <w:bookmarkEnd w:id="118"/>
      <w:bookmarkEnd w:id="119"/>
    </w:p>
    <w:p w14:paraId="47BB949E" w14:textId="77777777" w:rsidR="0025117D" w:rsidRPr="00073B8A" w:rsidRDefault="0025117D" w:rsidP="0064717D">
      <w:pPr>
        <w:pStyle w:val="newstyle"/>
      </w:pPr>
      <w:r w:rsidRPr="00073B8A">
        <w:t>This establishes and identifies the scope of the research and development in the organisation, but more importantly, what capabilities and technologies the research and development department must have in order to bring the desired solutions and products to market in line with organisational strategy.  It is important that the distinction between the capability and technology is acknowledged; these are distinct but separate functions, each dependent on the other. The technology allows the implementation of the capabilities.  The capabilities are discovered and implemented through a combined technological development and scaled in line with the organisation’s requirements in parallel with customer demand.  It is a fine balancing act which must be continuously monitored both financially and from an innovative perspective.</w:t>
      </w:r>
    </w:p>
    <w:p w14:paraId="02413C08" w14:textId="77777777" w:rsidR="0025117D" w:rsidRPr="00073B8A" w:rsidRDefault="0025117D" w:rsidP="0025117D">
      <w:pPr>
        <w:pStyle w:val="Heading3"/>
        <w:spacing w:line="276" w:lineRule="auto"/>
        <w:jc w:val="both"/>
        <w:rPr>
          <w:rFonts w:asciiTheme="minorHAnsi" w:hAnsiTheme="minorHAnsi" w:cstheme="minorHAnsi"/>
          <w:szCs w:val="22"/>
        </w:rPr>
      </w:pPr>
      <w:bookmarkStart w:id="120" w:name="_Toc65073396"/>
      <w:bookmarkStart w:id="121" w:name="_Toc65504127"/>
      <w:bookmarkStart w:id="122" w:name="_Toc65523176"/>
      <w:r w:rsidRPr="00073B8A">
        <w:rPr>
          <w:rFonts w:asciiTheme="minorHAnsi" w:hAnsiTheme="minorHAnsi" w:cstheme="minorHAnsi"/>
          <w:szCs w:val="22"/>
        </w:rPr>
        <w:t>How We Will Deliver it.</w:t>
      </w:r>
      <w:bookmarkEnd w:id="120"/>
      <w:bookmarkEnd w:id="121"/>
      <w:bookmarkEnd w:id="122"/>
    </w:p>
    <w:p w14:paraId="1BA8AF16"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 xml:space="preserve">The research and development strategy and how this is achieved ultimately is driven by the organisational design and operating model.  </w:t>
      </w:r>
      <w:r>
        <w:rPr>
          <w:rFonts w:asciiTheme="minorHAnsi" w:hAnsiTheme="minorHAnsi" w:cstheme="minorHAnsi"/>
          <w:szCs w:val="22"/>
        </w:rPr>
        <w:t xml:space="preserve">Broadleaf </w:t>
      </w:r>
      <w:r w:rsidRPr="00073B8A">
        <w:rPr>
          <w:rFonts w:asciiTheme="minorHAnsi" w:hAnsiTheme="minorHAnsi" w:cstheme="minorHAnsi"/>
          <w:szCs w:val="22"/>
        </w:rPr>
        <w:t>is fortunate to be relatively small, falling within the definition of an SME, which allows for a flat pyramid management organisational structure.  This allows for adoption and integration of a simple operating model, driven by customer demand based on product ranges available. At times customers request bespoke products and the company’s model accounts for this through flexibility, delivered via technology and residential expertise.   To improve on this the company is aware of the need for transitional and transferable skills, in part achieved in-house but delivered, as required, through attracting, developing, and retaining talent.</w:t>
      </w:r>
    </w:p>
    <w:p w14:paraId="3151B0F8" w14:textId="77777777" w:rsidR="0025117D" w:rsidRPr="00073B8A" w:rsidRDefault="0025117D" w:rsidP="0025117D">
      <w:pPr>
        <w:pStyle w:val="Heading1"/>
        <w:spacing w:line="276" w:lineRule="auto"/>
        <w:jc w:val="both"/>
        <w:rPr>
          <w:rFonts w:asciiTheme="minorHAnsi" w:hAnsiTheme="minorHAnsi" w:cstheme="minorHAnsi"/>
          <w:szCs w:val="22"/>
        </w:rPr>
      </w:pPr>
      <w:bookmarkStart w:id="123" w:name="_Toc65073397"/>
      <w:bookmarkStart w:id="124" w:name="_Toc65504128"/>
      <w:bookmarkStart w:id="125" w:name="_Toc65523177"/>
      <w:r w:rsidRPr="00073B8A">
        <w:rPr>
          <w:rFonts w:asciiTheme="minorHAnsi" w:hAnsiTheme="minorHAnsi" w:cstheme="minorHAnsi"/>
          <w:szCs w:val="22"/>
        </w:rPr>
        <w:t>Key Performance Indicators (KPI’s)</w:t>
      </w:r>
      <w:bookmarkEnd w:id="123"/>
      <w:bookmarkEnd w:id="124"/>
      <w:bookmarkEnd w:id="125"/>
    </w:p>
    <w:p w14:paraId="25FED9A3" w14:textId="77777777" w:rsidR="0025117D" w:rsidRPr="00073B8A" w:rsidRDefault="0025117D" w:rsidP="0064717D">
      <w:pPr>
        <w:pStyle w:val="newstyle"/>
      </w:pPr>
      <w:r w:rsidRPr="00073B8A">
        <w:t xml:space="preserve">Key Performance Indicators (KPIs) are the critical, or key, indicators of progress toward the company’s intended result built in and developed around the strategic management plan.  As they are measurable there is a focus on actually doing and achieving them which drives the company towards the objectives in the strategic management plan. Our KPIs provides a focus for strategic and operational improvement, whilst creating a sound analytical basis to enable and improve decision making.  Most importantly though, delivering a focus on what matters most. </w:t>
      </w:r>
    </w:p>
    <w:p w14:paraId="3CEFF6E4" w14:textId="77777777" w:rsidR="0025117D" w:rsidRPr="00073B8A" w:rsidRDefault="0025117D" w:rsidP="0064717D">
      <w:pPr>
        <w:pStyle w:val="newstyle"/>
      </w:pPr>
    </w:p>
    <w:p w14:paraId="5CDF56E7" w14:textId="77777777" w:rsidR="0025117D" w:rsidRPr="00073B8A" w:rsidRDefault="0025117D" w:rsidP="0064717D">
      <w:pPr>
        <w:pStyle w:val="newstyle"/>
      </w:pPr>
      <w:r w:rsidRPr="00073B8A">
        <w:t>As Peter Drucker famously said, “What gets measured gets done.”</w:t>
      </w:r>
    </w:p>
    <w:p w14:paraId="7F15C018" w14:textId="77777777" w:rsidR="0025117D" w:rsidRPr="00073B8A" w:rsidRDefault="0025117D" w:rsidP="0064717D">
      <w:pPr>
        <w:pStyle w:val="newstyle"/>
      </w:pPr>
    </w:p>
    <w:p w14:paraId="0077534E" w14:textId="77777777" w:rsidR="0025117D" w:rsidRPr="00073B8A" w:rsidRDefault="0025117D" w:rsidP="0064717D">
      <w:pPr>
        <w:pStyle w:val="newstyle"/>
      </w:pPr>
      <w:r w:rsidRPr="00073B8A">
        <w:t xml:space="preserve">Management of our KPIs includes setting targets (for example a desired level of performance) and tracking performance and progress against that target. This means working towards leading indicators that will indicate </w:t>
      </w:r>
      <w:r w:rsidRPr="00073B8A">
        <w:lastRenderedPageBreak/>
        <w:t>trends and encourage a drive towards benefits that are underperforming. Successful pointers are precursors of potential successes.</w:t>
      </w:r>
    </w:p>
    <w:p w14:paraId="7CC3911A" w14:textId="77777777" w:rsidR="0025117D" w:rsidRPr="00073B8A" w:rsidRDefault="0025117D" w:rsidP="0064717D">
      <w:pPr>
        <w:pStyle w:val="newstyle"/>
      </w:pPr>
    </w:p>
    <w:p w14:paraId="75A2945F" w14:textId="77777777" w:rsidR="0025117D" w:rsidRPr="00073B8A" w:rsidRDefault="0025117D" w:rsidP="0064717D">
      <w:pPr>
        <w:pStyle w:val="newstyle"/>
      </w:pPr>
      <w:r w:rsidRPr="00073B8A">
        <w:t>Revenues, Expenses, Gross and Net Profits are obvious top-priority KPIs and are presumed here to be understood and in use as planning fundamentals. So, here are other essential KPIs that should also be carefully tracked, analysed, and applied to your strategic planning process:</w:t>
      </w:r>
    </w:p>
    <w:p w14:paraId="7922E48A" w14:textId="77777777" w:rsidR="0025117D" w:rsidRPr="00073B8A" w:rsidRDefault="0025117D" w:rsidP="0064717D">
      <w:pPr>
        <w:pStyle w:val="newstyle"/>
      </w:pPr>
    </w:p>
    <w:p w14:paraId="4AA66EDA" w14:textId="77777777" w:rsidR="0025117D" w:rsidRPr="00073B8A" w:rsidRDefault="0025117D" w:rsidP="0025117D">
      <w:pPr>
        <w:pStyle w:val="Heading2"/>
        <w:spacing w:line="276" w:lineRule="auto"/>
        <w:jc w:val="both"/>
        <w:rPr>
          <w:rFonts w:asciiTheme="minorHAnsi" w:hAnsiTheme="minorHAnsi" w:cstheme="minorHAnsi"/>
          <w:szCs w:val="22"/>
        </w:rPr>
      </w:pPr>
      <w:bookmarkStart w:id="126" w:name="_Toc65073398"/>
      <w:bookmarkStart w:id="127" w:name="_Toc65504129"/>
      <w:bookmarkStart w:id="128" w:name="_Toc65523178"/>
      <w:r w:rsidRPr="00073B8A">
        <w:rPr>
          <w:rFonts w:asciiTheme="minorHAnsi" w:hAnsiTheme="minorHAnsi" w:cstheme="minorHAnsi"/>
          <w:szCs w:val="22"/>
        </w:rPr>
        <w:t>Working Capital</w:t>
      </w:r>
      <w:bookmarkEnd w:id="126"/>
      <w:bookmarkEnd w:id="127"/>
      <w:bookmarkEnd w:id="128"/>
    </w:p>
    <w:p w14:paraId="6DF7909C" w14:textId="77777777" w:rsidR="0025117D" w:rsidRPr="00073B8A" w:rsidRDefault="0025117D" w:rsidP="0064717D">
      <w:pPr>
        <w:pStyle w:val="newstyle"/>
      </w:pPr>
      <w:r w:rsidRPr="00073B8A">
        <w:t xml:space="preserve">This is cash that is readily accessible, including short-term investments. Cash on-hand and receivables as well as accounts payable, loans and expenses accrued. This number indicates the financial position of </w:t>
      </w:r>
      <w:r>
        <w:t xml:space="preserve">Broadleaf </w:t>
      </w:r>
      <w:r w:rsidRPr="00073B8A">
        <w:t>and reflects its current ability to meet short-term financial obligations with available funds for operating.</w:t>
      </w:r>
    </w:p>
    <w:p w14:paraId="4D73B4B2" w14:textId="77777777" w:rsidR="0025117D" w:rsidRPr="00073B8A" w:rsidRDefault="0025117D" w:rsidP="0064717D">
      <w:pPr>
        <w:pStyle w:val="newstyle"/>
      </w:pPr>
    </w:p>
    <w:p w14:paraId="6AE7EC99" w14:textId="77777777" w:rsidR="0025117D" w:rsidRPr="00073B8A" w:rsidRDefault="0025117D" w:rsidP="0025117D">
      <w:pPr>
        <w:pStyle w:val="Heading2"/>
        <w:spacing w:line="276" w:lineRule="auto"/>
        <w:jc w:val="both"/>
        <w:rPr>
          <w:rFonts w:asciiTheme="minorHAnsi" w:hAnsiTheme="minorHAnsi" w:cstheme="minorHAnsi"/>
          <w:szCs w:val="22"/>
        </w:rPr>
      </w:pPr>
      <w:bookmarkStart w:id="129" w:name="_Toc65073399"/>
      <w:bookmarkStart w:id="130" w:name="_Toc65504130"/>
      <w:bookmarkStart w:id="131" w:name="_Toc65523179"/>
      <w:r w:rsidRPr="00073B8A">
        <w:rPr>
          <w:rFonts w:asciiTheme="minorHAnsi" w:hAnsiTheme="minorHAnsi" w:cstheme="minorHAnsi"/>
          <w:szCs w:val="22"/>
        </w:rPr>
        <w:t>Current Ratio</w:t>
      </w:r>
      <w:bookmarkEnd w:id="129"/>
      <w:bookmarkEnd w:id="130"/>
      <w:bookmarkEnd w:id="131"/>
    </w:p>
    <w:p w14:paraId="5E6CA4EA" w14:textId="77777777" w:rsidR="0025117D" w:rsidRPr="00073B8A" w:rsidRDefault="0025117D" w:rsidP="0064717D">
      <w:pPr>
        <w:pStyle w:val="newstyle"/>
      </w:pPr>
      <w:r w:rsidRPr="00073B8A">
        <w:t xml:space="preserve">The ratio of </w:t>
      </w:r>
      <w:r>
        <w:t>Broadleaf</w:t>
      </w:r>
      <w:r w:rsidRPr="00073B8A">
        <w:t xml:space="preserve"> financial assets compared to liabilities. This reveals the extent which </w:t>
      </w:r>
      <w:r>
        <w:t xml:space="preserve">Broadleaf </w:t>
      </w:r>
      <w:r w:rsidRPr="00073B8A">
        <w:t>can consistently cover its financial commitments, on schedule, and sustain the level of credit standing necessary to obtain funding to pursue strategic growth initiatives.</w:t>
      </w:r>
    </w:p>
    <w:p w14:paraId="08FF7E40" w14:textId="77777777" w:rsidR="0025117D" w:rsidRPr="00073B8A" w:rsidRDefault="0025117D" w:rsidP="0064717D">
      <w:pPr>
        <w:pStyle w:val="newstyle"/>
      </w:pPr>
    </w:p>
    <w:p w14:paraId="4C9B1D8A" w14:textId="77777777" w:rsidR="0025117D" w:rsidRPr="00073B8A" w:rsidRDefault="0025117D" w:rsidP="0025117D">
      <w:pPr>
        <w:pStyle w:val="Heading2"/>
        <w:spacing w:line="276" w:lineRule="auto"/>
        <w:jc w:val="both"/>
        <w:rPr>
          <w:rFonts w:asciiTheme="minorHAnsi" w:hAnsiTheme="minorHAnsi" w:cstheme="minorHAnsi"/>
          <w:szCs w:val="22"/>
        </w:rPr>
      </w:pPr>
      <w:bookmarkStart w:id="132" w:name="_Toc65073400"/>
      <w:bookmarkStart w:id="133" w:name="_Toc65504131"/>
      <w:bookmarkStart w:id="134" w:name="_Toc65523180"/>
      <w:r w:rsidRPr="00073B8A">
        <w:rPr>
          <w:rFonts w:asciiTheme="minorHAnsi" w:hAnsiTheme="minorHAnsi" w:cstheme="minorHAnsi"/>
          <w:szCs w:val="22"/>
        </w:rPr>
        <w:t>Debt to Equity Ratio</w:t>
      </w:r>
      <w:bookmarkEnd w:id="132"/>
      <w:bookmarkEnd w:id="133"/>
      <w:bookmarkEnd w:id="134"/>
    </w:p>
    <w:p w14:paraId="75C90B20" w14:textId="77777777" w:rsidR="0025117D" w:rsidRPr="00073B8A" w:rsidRDefault="0025117D" w:rsidP="0064717D">
      <w:pPr>
        <w:pStyle w:val="newstyle"/>
      </w:pPr>
      <w:r w:rsidRPr="00073B8A">
        <w:t xml:space="preserve">This is the measurement of </w:t>
      </w:r>
      <w:r>
        <w:t xml:space="preserve">Broadleaf </w:t>
      </w:r>
      <w:r w:rsidRPr="00073B8A">
        <w:t>profitability, indicating the success in managing funding of business growth through the use of shareholders' and other investments.</w:t>
      </w:r>
    </w:p>
    <w:p w14:paraId="3CBCBC38" w14:textId="77777777" w:rsidR="0025117D" w:rsidRPr="00073B8A" w:rsidRDefault="0025117D" w:rsidP="0064717D">
      <w:pPr>
        <w:pStyle w:val="newstyle"/>
      </w:pPr>
      <w:r w:rsidRPr="00073B8A">
        <w:t xml:space="preserve"> </w:t>
      </w:r>
    </w:p>
    <w:p w14:paraId="2F8D71E8" w14:textId="77777777" w:rsidR="0025117D" w:rsidRPr="00073B8A" w:rsidRDefault="0025117D" w:rsidP="0025117D">
      <w:pPr>
        <w:pStyle w:val="Heading2"/>
        <w:spacing w:line="276" w:lineRule="auto"/>
        <w:jc w:val="both"/>
        <w:rPr>
          <w:rFonts w:asciiTheme="minorHAnsi" w:hAnsiTheme="minorHAnsi" w:cstheme="minorHAnsi"/>
          <w:szCs w:val="22"/>
        </w:rPr>
      </w:pPr>
      <w:bookmarkStart w:id="135" w:name="_Toc65073401"/>
      <w:bookmarkStart w:id="136" w:name="_Toc65504132"/>
      <w:bookmarkStart w:id="137" w:name="_Toc65523181"/>
      <w:r w:rsidRPr="00073B8A">
        <w:rPr>
          <w:rFonts w:asciiTheme="minorHAnsi" w:hAnsiTheme="minorHAnsi" w:cstheme="minorHAnsi"/>
          <w:szCs w:val="22"/>
        </w:rPr>
        <w:t>Operating Cash Flow</w:t>
      </w:r>
      <w:bookmarkEnd w:id="135"/>
      <w:bookmarkEnd w:id="136"/>
      <w:bookmarkEnd w:id="137"/>
    </w:p>
    <w:p w14:paraId="6057A8A5" w14:textId="77777777" w:rsidR="0025117D" w:rsidRPr="00073B8A" w:rsidRDefault="0025117D" w:rsidP="0064717D">
      <w:pPr>
        <w:pStyle w:val="newstyle"/>
      </w:pPr>
      <w:r w:rsidRPr="00073B8A">
        <w:t xml:space="preserve">This reflects </w:t>
      </w:r>
      <w:r>
        <w:t xml:space="preserve">Broadleaf </w:t>
      </w:r>
      <w:r w:rsidRPr="00073B8A">
        <w:t xml:space="preserve">’s fundamental ability to pay for day-to-day expenses, such as materials and supplies deliveries. It indicates performance in generating enough cash to cover capital investments to grow the business. In making decisions about new capital investment, as part of our growth strategy, </w:t>
      </w:r>
      <w:r>
        <w:t xml:space="preserve">Broadleaf </w:t>
      </w:r>
      <w:r w:rsidRPr="00073B8A">
        <w:t xml:space="preserve">carefully consider the percentage of total employed capital that is operating cash. </w:t>
      </w:r>
    </w:p>
    <w:p w14:paraId="1DEDBA34" w14:textId="77777777" w:rsidR="0025117D" w:rsidRPr="00073B8A" w:rsidRDefault="0025117D" w:rsidP="0064717D">
      <w:pPr>
        <w:pStyle w:val="newstyle"/>
      </w:pPr>
    </w:p>
    <w:p w14:paraId="440D24D2" w14:textId="77777777" w:rsidR="0025117D" w:rsidRPr="00073B8A" w:rsidRDefault="0025117D" w:rsidP="0025117D">
      <w:pPr>
        <w:pStyle w:val="Heading2"/>
        <w:spacing w:line="276" w:lineRule="auto"/>
        <w:jc w:val="both"/>
        <w:rPr>
          <w:rFonts w:asciiTheme="minorHAnsi" w:hAnsiTheme="minorHAnsi" w:cstheme="minorHAnsi"/>
          <w:szCs w:val="22"/>
        </w:rPr>
      </w:pPr>
      <w:bookmarkStart w:id="138" w:name="_Toc65073402"/>
      <w:bookmarkStart w:id="139" w:name="_Toc65504133"/>
      <w:bookmarkStart w:id="140" w:name="_Toc65523182"/>
      <w:r w:rsidRPr="00073B8A">
        <w:rPr>
          <w:rFonts w:asciiTheme="minorHAnsi" w:hAnsiTheme="minorHAnsi" w:cstheme="minorHAnsi"/>
          <w:szCs w:val="22"/>
        </w:rPr>
        <w:t>Customer Acquisition Cost to Lifetime Value</w:t>
      </w:r>
      <w:bookmarkEnd w:id="138"/>
      <w:bookmarkEnd w:id="139"/>
      <w:bookmarkEnd w:id="140"/>
    </w:p>
    <w:p w14:paraId="474A7484" w14:textId="77777777" w:rsidR="0025117D" w:rsidRPr="00073B8A" w:rsidRDefault="0025117D" w:rsidP="0064717D">
      <w:pPr>
        <w:pStyle w:val="newstyle"/>
      </w:pPr>
      <w:r w:rsidRPr="00073B8A">
        <w:t xml:space="preserve">This is an important KPI and reflects the total of marketing and sales costs involved in acquiring a customer. This KPI gauges the efficiency of sales and marketing processes, measuring commercial investment value. </w:t>
      </w:r>
    </w:p>
    <w:p w14:paraId="0E64B8D5" w14:textId="77777777" w:rsidR="0025117D" w:rsidRPr="00073B8A" w:rsidRDefault="0025117D" w:rsidP="0064717D">
      <w:pPr>
        <w:pStyle w:val="newstyle"/>
      </w:pPr>
    </w:p>
    <w:p w14:paraId="491384CB" w14:textId="77777777" w:rsidR="0025117D" w:rsidRPr="00073B8A" w:rsidRDefault="0025117D" w:rsidP="0025117D">
      <w:pPr>
        <w:pStyle w:val="Heading2"/>
        <w:spacing w:line="276" w:lineRule="auto"/>
        <w:jc w:val="both"/>
        <w:rPr>
          <w:rFonts w:asciiTheme="minorHAnsi" w:hAnsiTheme="minorHAnsi" w:cstheme="minorHAnsi"/>
          <w:szCs w:val="22"/>
        </w:rPr>
      </w:pPr>
      <w:bookmarkStart w:id="141" w:name="_Toc65073403"/>
      <w:bookmarkStart w:id="142" w:name="_Toc65504134"/>
      <w:bookmarkStart w:id="143" w:name="_Toc65523183"/>
      <w:r w:rsidRPr="00073B8A">
        <w:rPr>
          <w:rFonts w:asciiTheme="minorHAnsi" w:hAnsiTheme="minorHAnsi" w:cstheme="minorHAnsi"/>
          <w:szCs w:val="22"/>
        </w:rPr>
        <w:t xml:space="preserve">Return on </w:t>
      </w:r>
      <w:bookmarkEnd w:id="141"/>
      <w:r w:rsidRPr="00073B8A">
        <w:rPr>
          <w:rFonts w:asciiTheme="minorHAnsi" w:hAnsiTheme="minorHAnsi" w:cstheme="minorHAnsi"/>
          <w:szCs w:val="22"/>
        </w:rPr>
        <w:t>Equity.</w:t>
      </w:r>
      <w:bookmarkEnd w:id="142"/>
      <w:bookmarkEnd w:id="143"/>
    </w:p>
    <w:p w14:paraId="0CDA292E" w14:textId="77777777" w:rsidR="0025117D" w:rsidRPr="00073B8A" w:rsidRDefault="0025117D" w:rsidP="0064717D">
      <w:pPr>
        <w:pStyle w:val="newstyle"/>
      </w:pPr>
      <w:r w:rsidRPr="00073B8A">
        <w:t xml:space="preserve">ROE shows exactly what </w:t>
      </w:r>
      <w:r>
        <w:t>Broadleaf</w:t>
      </w:r>
      <w:r w:rsidRPr="00073B8A">
        <w:t xml:space="preserve"> is worth, in contrast to the net income it is generating for shareholders. This KPI reveals whether the net income for </w:t>
      </w:r>
      <w:r>
        <w:t xml:space="preserve">Broadleaf </w:t>
      </w:r>
      <w:r w:rsidRPr="00073B8A">
        <w:t xml:space="preserve">is sufficient for the size of the total investment that our shareholders have invested in our business. </w:t>
      </w:r>
    </w:p>
    <w:p w14:paraId="286A7D7D" w14:textId="77777777" w:rsidR="0025117D" w:rsidRPr="00073B8A" w:rsidRDefault="0025117D" w:rsidP="0064717D">
      <w:pPr>
        <w:pStyle w:val="newstyle"/>
      </w:pPr>
    </w:p>
    <w:p w14:paraId="185CEB98" w14:textId="77777777" w:rsidR="0025117D" w:rsidRPr="00073B8A" w:rsidRDefault="0025117D" w:rsidP="0025117D">
      <w:pPr>
        <w:pStyle w:val="Heading2"/>
        <w:spacing w:line="276" w:lineRule="auto"/>
        <w:jc w:val="both"/>
        <w:rPr>
          <w:rFonts w:asciiTheme="minorHAnsi" w:hAnsiTheme="minorHAnsi" w:cstheme="minorHAnsi"/>
          <w:szCs w:val="22"/>
        </w:rPr>
      </w:pPr>
      <w:bookmarkStart w:id="144" w:name="_Toc65073404"/>
      <w:bookmarkStart w:id="145" w:name="_Toc65504135"/>
      <w:bookmarkStart w:id="146" w:name="_Toc65523184"/>
      <w:r w:rsidRPr="00073B8A">
        <w:rPr>
          <w:rFonts w:asciiTheme="minorHAnsi" w:hAnsiTheme="minorHAnsi" w:cstheme="minorHAnsi"/>
          <w:szCs w:val="22"/>
        </w:rPr>
        <w:t>Balance Sheet</w:t>
      </w:r>
      <w:bookmarkEnd w:id="144"/>
      <w:bookmarkEnd w:id="145"/>
      <w:bookmarkEnd w:id="146"/>
    </w:p>
    <w:p w14:paraId="3FC6EF20" w14:textId="77777777" w:rsidR="0025117D" w:rsidRDefault="0025117D" w:rsidP="0064717D">
      <w:pPr>
        <w:pStyle w:val="newstyle"/>
      </w:pPr>
      <w:r w:rsidRPr="00073B8A">
        <w:t xml:space="preserve">A copy of the latest balance sheet is included below to indicate the achievement and progress of the key KPI’s as identified above.  Attention is drawn to the detailed analysis contained in the unaudited financial statement </w:t>
      </w:r>
      <w:r w:rsidRPr="00073B8A">
        <w:lastRenderedPageBreak/>
        <w:t>for the period 1</w:t>
      </w:r>
      <w:r w:rsidRPr="00073B8A">
        <w:rPr>
          <w:vertAlign w:val="superscript"/>
        </w:rPr>
        <w:t>st</w:t>
      </w:r>
      <w:r w:rsidRPr="00073B8A">
        <w:t xml:space="preserve"> January 2019 to 1</w:t>
      </w:r>
      <w:r w:rsidRPr="00073B8A">
        <w:rPr>
          <w:vertAlign w:val="superscript"/>
        </w:rPr>
        <w:t>st</w:t>
      </w:r>
      <w:r w:rsidRPr="00073B8A">
        <w:t xml:space="preserve"> June 2020. A detailed explanation of the accounts is included in that document.</w:t>
      </w:r>
    </w:p>
    <w:p w14:paraId="4DD06E59" w14:textId="77777777" w:rsidR="0025117D" w:rsidRDefault="0025117D" w:rsidP="0064717D">
      <w:pPr>
        <w:pStyle w:val="newstyle"/>
      </w:pPr>
    </w:p>
    <w:p w14:paraId="5026305C" w14:textId="77777777" w:rsidR="0025117D" w:rsidRDefault="0025117D" w:rsidP="0064717D">
      <w:pPr>
        <w:pStyle w:val="newstyle"/>
      </w:pPr>
    </w:p>
    <w:p w14:paraId="641A2611" w14:textId="77777777" w:rsidR="0025117D" w:rsidRDefault="0025117D" w:rsidP="0064717D">
      <w:pPr>
        <w:pStyle w:val="newstyle"/>
      </w:pPr>
    </w:p>
    <w:p w14:paraId="5A33428D" w14:textId="77777777" w:rsidR="0025117D" w:rsidRDefault="0025117D" w:rsidP="0064717D">
      <w:pPr>
        <w:pStyle w:val="newstyle"/>
      </w:pPr>
    </w:p>
    <w:p w14:paraId="7B8CF608" w14:textId="77777777" w:rsidR="0025117D" w:rsidRDefault="0025117D" w:rsidP="0064717D">
      <w:pPr>
        <w:pStyle w:val="newstyle"/>
      </w:pPr>
    </w:p>
    <w:p w14:paraId="69C796CD" w14:textId="77777777" w:rsidR="0025117D" w:rsidRDefault="0025117D" w:rsidP="0064717D">
      <w:pPr>
        <w:pStyle w:val="newstyle"/>
      </w:pPr>
    </w:p>
    <w:p w14:paraId="28F12717" w14:textId="77777777" w:rsidR="0025117D" w:rsidRDefault="0025117D" w:rsidP="0064717D">
      <w:pPr>
        <w:pStyle w:val="newstyle"/>
      </w:pPr>
    </w:p>
    <w:p w14:paraId="4675776B" w14:textId="77777777" w:rsidR="0025117D" w:rsidRDefault="0025117D" w:rsidP="0064717D">
      <w:pPr>
        <w:pStyle w:val="newstyle"/>
      </w:pPr>
    </w:p>
    <w:p w14:paraId="23732A73" w14:textId="77777777" w:rsidR="0025117D" w:rsidRDefault="0025117D" w:rsidP="0064717D">
      <w:pPr>
        <w:pStyle w:val="newstyle"/>
      </w:pPr>
    </w:p>
    <w:p w14:paraId="14304ACE" w14:textId="77777777" w:rsidR="0025117D" w:rsidRDefault="0025117D" w:rsidP="0064717D">
      <w:pPr>
        <w:pStyle w:val="newstyle"/>
      </w:pPr>
    </w:p>
    <w:p w14:paraId="1BB29030" w14:textId="77777777" w:rsidR="0025117D" w:rsidRDefault="0025117D" w:rsidP="0064717D">
      <w:pPr>
        <w:pStyle w:val="newstyle"/>
      </w:pPr>
    </w:p>
    <w:p w14:paraId="2C5242A0" w14:textId="79B08E1C" w:rsidR="0025117D" w:rsidRPr="00073B8A" w:rsidRDefault="0025117D" w:rsidP="0064717D">
      <w:pPr>
        <w:pStyle w:val="newstyle"/>
      </w:pPr>
    </w:p>
    <w:p w14:paraId="6AD2CF03" w14:textId="77777777" w:rsidR="0025117D" w:rsidRPr="00073B8A" w:rsidRDefault="0025117D" w:rsidP="0064717D">
      <w:pPr>
        <w:pStyle w:val="newstyle"/>
      </w:pPr>
    </w:p>
    <w:p w14:paraId="345C8C98" w14:textId="11671A79" w:rsidR="0025117D" w:rsidRPr="00073B8A" w:rsidRDefault="0025117D" w:rsidP="0064717D">
      <w:pPr>
        <w:pStyle w:val="newstyle"/>
      </w:pPr>
    </w:p>
    <w:p w14:paraId="5D8A6946" w14:textId="77777777" w:rsidR="0025117D" w:rsidRPr="00073B8A" w:rsidRDefault="0025117D" w:rsidP="0064717D">
      <w:pPr>
        <w:pStyle w:val="newstyle"/>
      </w:pPr>
    </w:p>
    <w:p w14:paraId="21F59C44" w14:textId="77777777" w:rsidR="0025117D" w:rsidRPr="00073B8A" w:rsidRDefault="0025117D" w:rsidP="0064717D">
      <w:pPr>
        <w:pStyle w:val="newstyle"/>
      </w:pPr>
    </w:p>
    <w:p w14:paraId="66789D84" w14:textId="0548B8DE" w:rsidR="0025117D" w:rsidRPr="00073B8A" w:rsidRDefault="0025117D" w:rsidP="0064717D">
      <w:pPr>
        <w:pStyle w:val="newstyle"/>
      </w:pPr>
      <w:r w:rsidRPr="00073B8A">
        <w:rPr>
          <w:noProof/>
        </w:rPr>
        <w:drawing>
          <wp:anchor distT="0" distB="0" distL="114300" distR="114300" simplePos="0" relativeHeight="251669504" behindDoc="1" locked="0" layoutInCell="1" allowOverlap="1" wp14:anchorId="370C86CA" wp14:editId="34BA6A12">
            <wp:simplePos x="0" y="0"/>
            <wp:positionH relativeFrom="column">
              <wp:posOffset>33655</wp:posOffset>
            </wp:positionH>
            <wp:positionV relativeFrom="paragraph">
              <wp:posOffset>-420582</wp:posOffset>
            </wp:positionV>
            <wp:extent cx="6586855" cy="4753610"/>
            <wp:effectExtent l="0" t="0" r="4445" b="0"/>
            <wp:wrapNone/>
            <wp:docPr id="15" name="Picture 15"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A screenshot of a computer&#10;&#10;Description automatically generated with low confidence"/>
                    <pic:cNvPicPr/>
                  </pic:nvPicPr>
                  <pic:blipFill>
                    <a:blip r:embed="rId19">
                      <a:extLst>
                        <a:ext uri="{28A0092B-C50C-407E-A947-70E740481C1C}">
                          <a14:useLocalDpi xmlns:a14="http://schemas.microsoft.com/office/drawing/2010/main" val="0"/>
                        </a:ext>
                      </a:extLst>
                    </a:blip>
                    <a:stretch>
                      <a:fillRect/>
                    </a:stretch>
                  </pic:blipFill>
                  <pic:spPr>
                    <a:xfrm>
                      <a:off x="0" y="0"/>
                      <a:ext cx="6586855" cy="4753610"/>
                    </a:xfrm>
                    <a:prstGeom prst="rect">
                      <a:avLst/>
                    </a:prstGeom>
                  </pic:spPr>
                </pic:pic>
              </a:graphicData>
            </a:graphic>
            <wp14:sizeRelH relativeFrom="page">
              <wp14:pctWidth>0</wp14:pctWidth>
            </wp14:sizeRelH>
            <wp14:sizeRelV relativeFrom="page">
              <wp14:pctHeight>0</wp14:pctHeight>
            </wp14:sizeRelV>
          </wp:anchor>
        </w:drawing>
      </w:r>
    </w:p>
    <w:p w14:paraId="3C3FAF5D" w14:textId="77777777" w:rsidR="0025117D" w:rsidRPr="00073B8A" w:rsidRDefault="0025117D" w:rsidP="0064717D">
      <w:pPr>
        <w:pStyle w:val="newstyle"/>
      </w:pPr>
    </w:p>
    <w:p w14:paraId="72375787" w14:textId="77777777" w:rsidR="0025117D" w:rsidRPr="00073B8A" w:rsidRDefault="0025117D" w:rsidP="0064717D">
      <w:pPr>
        <w:pStyle w:val="newstyle"/>
      </w:pPr>
    </w:p>
    <w:p w14:paraId="5025C097" w14:textId="77777777" w:rsidR="0025117D" w:rsidRPr="00073B8A" w:rsidRDefault="0025117D" w:rsidP="0064717D">
      <w:pPr>
        <w:pStyle w:val="newstyle"/>
      </w:pPr>
    </w:p>
    <w:p w14:paraId="535A4615" w14:textId="77777777" w:rsidR="0025117D" w:rsidRPr="00073B8A" w:rsidRDefault="0025117D" w:rsidP="0064717D">
      <w:pPr>
        <w:pStyle w:val="newstyle"/>
      </w:pPr>
    </w:p>
    <w:p w14:paraId="493F7CAE" w14:textId="77777777" w:rsidR="0025117D" w:rsidRPr="00073B8A" w:rsidRDefault="0025117D" w:rsidP="0064717D">
      <w:pPr>
        <w:pStyle w:val="newstyle"/>
      </w:pPr>
    </w:p>
    <w:p w14:paraId="239EEC04" w14:textId="77777777" w:rsidR="0025117D" w:rsidRPr="00073B8A" w:rsidRDefault="0025117D" w:rsidP="0064717D">
      <w:pPr>
        <w:pStyle w:val="newstyle"/>
      </w:pPr>
    </w:p>
    <w:p w14:paraId="22D10FE6" w14:textId="77777777" w:rsidR="0025117D" w:rsidRPr="00073B8A" w:rsidRDefault="0025117D" w:rsidP="0064717D">
      <w:pPr>
        <w:pStyle w:val="newstyle"/>
      </w:pPr>
    </w:p>
    <w:p w14:paraId="495BB81B" w14:textId="77777777" w:rsidR="0025117D" w:rsidRPr="00073B8A" w:rsidRDefault="0025117D" w:rsidP="0064717D">
      <w:pPr>
        <w:pStyle w:val="newstyle"/>
      </w:pPr>
    </w:p>
    <w:p w14:paraId="5EB2BD92" w14:textId="77777777" w:rsidR="0025117D" w:rsidRPr="00073B8A" w:rsidRDefault="0025117D" w:rsidP="0064717D">
      <w:pPr>
        <w:pStyle w:val="newstyle"/>
      </w:pPr>
    </w:p>
    <w:p w14:paraId="0A1F7B1C" w14:textId="77777777" w:rsidR="0025117D" w:rsidRPr="00073B8A" w:rsidRDefault="0025117D" w:rsidP="0064717D">
      <w:pPr>
        <w:pStyle w:val="newstyle"/>
      </w:pPr>
    </w:p>
    <w:p w14:paraId="74C29851" w14:textId="77777777" w:rsidR="0025117D" w:rsidRPr="00073B8A" w:rsidRDefault="0025117D" w:rsidP="0064717D">
      <w:pPr>
        <w:pStyle w:val="newstyle"/>
      </w:pPr>
    </w:p>
    <w:p w14:paraId="685A4FA3" w14:textId="77777777" w:rsidR="0025117D" w:rsidRPr="00073B8A" w:rsidRDefault="0025117D" w:rsidP="0064717D">
      <w:pPr>
        <w:pStyle w:val="newstyle"/>
      </w:pPr>
    </w:p>
    <w:p w14:paraId="6BAE15ED" w14:textId="77777777" w:rsidR="0025117D" w:rsidRPr="00073B8A" w:rsidRDefault="0025117D" w:rsidP="0064717D">
      <w:pPr>
        <w:pStyle w:val="newstyle"/>
      </w:pPr>
    </w:p>
    <w:p w14:paraId="108C0CA7" w14:textId="77777777" w:rsidR="0025117D" w:rsidRPr="00073B8A" w:rsidRDefault="0025117D" w:rsidP="0064717D">
      <w:pPr>
        <w:pStyle w:val="newstyle"/>
      </w:pPr>
    </w:p>
    <w:p w14:paraId="67CE1757" w14:textId="77777777" w:rsidR="0025117D" w:rsidRPr="00073B8A" w:rsidRDefault="0025117D" w:rsidP="0064717D">
      <w:pPr>
        <w:pStyle w:val="newstyle"/>
      </w:pPr>
    </w:p>
    <w:p w14:paraId="6862590B" w14:textId="77777777" w:rsidR="0025117D" w:rsidRPr="00073B8A" w:rsidRDefault="0025117D" w:rsidP="0064717D">
      <w:pPr>
        <w:pStyle w:val="newstyle"/>
      </w:pPr>
    </w:p>
    <w:p w14:paraId="1FFEDF2D" w14:textId="77777777" w:rsidR="0025117D" w:rsidRPr="00073B8A" w:rsidRDefault="0025117D" w:rsidP="0064717D">
      <w:pPr>
        <w:pStyle w:val="newstyle"/>
      </w:pPr>
    </w:p>
    <w:p w14:paraId="0FC49592" w14:textId="77777777" w:rsidR="0025117D" w:rsidRPr="00073B8A" w:rsidRDefault="0025117D" w:rsidP="0064717D">
      <w:pPr>
        <w:pStyle w:val="newstyle"/>
      </w:pPr>
    </w:p>
    <w:p w14:paraId="03AABBD0" w14:textId="77777777" w:rsidR="0025117D" w:rsidRPr="00073B8A" w:rsidRDefault="0025117D" w:rsidP="0064717D">
      <w:pPr>
        <w:pStyle w:val="newstyle"/>
      </w:pPr>
    </w:p>
    <w:p w14:paraId="47F3CFC3" w14:textId="77777777" w:rsidR="0025117D" w:rsidRPr="00073B8A" w:rsidRDefault="0025117D" w:rsidP="0064717D">
      <w:pPr>
        <w:pStyle w:val="newstyle"/>
      </w:pPr>
    </w:p>
    <w:p w14:paraId="6F764454" w14:textId="77777777" w:rsidR="0025117D" w:rsidRPr="00073B8A" w:rsidRDefault="0025117D" w:rsidP="0064717D">
      <w:pPr>
        <w:pStyle w:val="newstyle"/>
      </w:pPr>
    </w:p>
    <w:p w14:paraId="27283836" w14:textId="77777777" w:rsidR="0025117D" w:rsidRPr="00073B8A" w:rsidRDefault="0025117D" w:rsidP="0064717D">
      <w:pPr>
        <w:pStyle w:val="newstyle"/>
      </w:pPr>
    </w:p>
    <w:p w14:paraId="4D014675" w14:textId="77777777" w:rsidR="0025117D" w:rsidRPr="00073B8A" w:rsidRDefault="0025117D" w:rsidP="0064717D">
      <w:pPr>
        <w:pStyle w:val="newstyle"/>
      </w:pPr>
    </w:p>
    <w:p w14:paraId="44F8E459"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47" w:name="_Toc65073405"/>
      <w:bookmarkStart w:id="148" w:name="_Toc65504136"/>
      <w:bookmarkStart w:id="149" w:name="_Toc65523185"/>
      <w:r w:rsidRPr="00073B8A">
        <w:rPr>
          <w:rFonts w:asciiTheme="minorHAnsi" w:hAnsiTheme="minorHAnsi" w:cstheme="minorHAnsi"/>
          <w:b w:val="0"/>
          <w:szCs w:val="22"/>
        </w:rPr>
        <w:t>Figure 1: Broadleaf Balance Sheet 30 June 2020</w:t>
      </w:r>
      <w:bookmarkEnd w:id="147"/>
      <w:bookmarkEnd w:id="148"/>
      <w:bookmarkEnd w:id="149"/>
    </w:p>
    <w:p w14:paraId="1B5D0F1D" w14:textId="77777777" w:rsidR="0025117D" w:rsidRPr="00073B8A" w:rsidRDefault="0025117D" w:rsidP="0064717D">
      <w:pPr>
        <w:pStyle w:val="newstyle"/>
      </w:pPr>
    </w:p>
    <w:p w14:paraId="5C198AC6" w14:textId="77777777" w:rsidR="0025117D" w:rsidRPr="00073B8A" w:rsidRDefault="0025117D" w:rsidP="0064717D">
      <w:pPr>
        <w:pStyle w:val="newstyle"/>
      </w:pPr>
    </w:p>
    <w:p w14:paraId="5AEDB375" w14:textId="77777777" w:rsidR="0025117D" w:rsidRPr="00073B8A" w:rsidRDefault="0025117D" w:rsidP="0064717D">
      <w:pPr>
        <w:pStyle w:val="newstyle"/>
      </w:pPr>
    </w:p>
    <w:p w14:paraId="6C0A6E10" w14:textId="77777777" w:rsidR="0025117D" w:rsidRPr="00073B8A" w:rsidRDefault="0025117D" w:rsidP="0025117D">
      <w:pPr>
        <w:pStyle w:val="Heading1"/>
        <w:spacing w:line="276" w:lineRule="auto"/>
        <w:jc w:val="both"/>
        <w:rPr>
          <w:rFonts w:asciiTheme="minorHAnsi" w:hAnsiTheme="minorHAnsi" w:cstheme="minorHAnsi"/>
          <w:szCs w:val="22"/>
        </w:rPr>
      </w:pPr>
      <w:bookmarkStart w:id="150" w:name="_Toc65073406"/>
      <w:bookmarkStart w:id="151" w:name="_Toc65504137"/>
      <w:bookmarkStart w:id="152" w:name="_Toc65523186"/>
      <w:r w:rsidRPr="00073B8A">
        <w:rPr>
          <w:rFonts w:asciiTheme="minorHAnsi" w:hAnsiTheme="minorHAnsi" w:cstheme="minorHAnsi"/>
          <w:b w:val="0"/>
          <w:szCs w:val="22"/>
        </w:rPr>
        <w:t>Implementation</w:t>
      </w:r>
      <w:bookmarkEnd w:id="150"/>
      <w:bookmarkEnd w:id="151"/>
      <w:bookmarkEnd w:id="152"/>
    </w:p>
    <w:p w14:paraId="672D3E7E" w14:textId="77777777" w:rsidR="0025117D" w:rsidRDefault="0025117D" w:rsidP="0025117D">
      <w:pPr>
        <w:spacing w:line="276" w:lineRule="auto"/>
        <w:jc w:val="both"/>
        <w:rPr>
          <w:rFonts w:asciiTheme="minorHAnsi" w:hAnsiTheme="minorHAnsi" w:cstheme="minorHAnsi"/>
          <w:szCs w:val="22"/>
        </w:rPr>
      </w:pPr>
      <w:r>
        <w:rPr>
          <w:rFonts w:asciiTheme="minorHAnsi" w:hAnsiTheme="minorHAnsi" w:cstheme="minorHAnsi"/>
          <w:szCs w:val="22"/>
        </w:rPr>
        <w:t xml:space="preserve">Broadleaf </w:t>
      </w:r>
      <w:r w:rsidRPr="00073B8A">
        <w:rPr>
          <w:rFonts w:asciiTheme="minorHAnsi" w:hAnsiTheme="minorHAnsi" w:cstheme="minorHAnsi"/>
          <w:szCs w:val="22"/>
        </w:rPr>
        <w:t xml:space="preserve"> intends to implement the strategic plan through a number of keys, relevant criteria, identified in the preceding statements to ensure the company goes forward with a positive approach in uncertain times whilst aware of the impact from Covid-19 and the related restrictions to undertaking business in the changing environment.</w:t>
      </w:r>
    </w:p>
    <w:p w14:paraId="4DC34A27" w14:textId="77777777" w:rsidR="0025117D" w:rsidRDefault="0025117D" w:rsidP="0025117D">
      <w:pPr>
        <w:spacing w:line="276" w:lineRule="auto"/>
        <w:jc w:val="both"/>
        <w:rPr>
          <w:rFonts w:asciiTheme="minorHAnsi" w:hAnsiTheme="minorHAnsi" w:cstheme="minorHAnsi"/>
          <w:szCs w:val="22"/>
        </w:rPr>
      </w:pPr>
    </w:p>
    <w:p w14:paraId="5800A6F6"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To achieve this the following key criteria are considered key to the success of the organisation.</w:t>
      </w:r>
    </w:p>
    <w:p w14:paraId="2C1221AE" w14:textId="77777777" w:rsidR="0025117D" w:rsidRDefault="0025117D" w:rsidP="0025117D">
      <w:pPr>
        <w:spacing w:line="276" w:lineRule="auto"/>
        <w:jc w:val="both"/>
        <w:rPr>
          <w:rFonts w:asciiTheme="minorHAnsi" w:hAnsiTheme="minorHAnsi" w:cstheme="minorHAnsi"/>
          <w:szCs w:val="22"/>
        </w:rPr>
      </w:pPr>
    </w:p>
    <w:p w14:paraId="4EA2E2C8" w14:textId="77777777" w:rsidR="0025117D" w:rsidRPr="00073B8A" w:rsidRDefault="0025117D" w:rsidP="0025117D">
      <w:pPr>
        <w:spacing w:line="276" w:lineRule="auto"/>
        <w:jc w:val="both"/>
        <w:rPr>
          <w:rFonts w:asciiTheme="minorHAnsi" w:hAnsiTheme="minorHAnsi" w:cstheme="minorHAnsi"/>
          <w:szCs w:val="22"/>
        </w:rPr>
      </w:pPr>
    </w:p>
    <w:p w14:paraId="59E2F2F0"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53" w:name="_Toc65073407"/>
      <w:bookmarkStart w:id="154" w:name="_Toc65504138"/>
      <w:bookmarkStart w:id="155" w:name="_Toc65523187"/>
      <w:r w:rsidRPr="00073B8A">
        <w:rPr>
          <w:rFonts w:asciiTheme="minorHAnsi" w:hAnsiTheme="minorHAnsi" w:cstheme="minorHAnsi"/>
          <w:b w:val="0"/>
          <w:szCs w:val="22"/>
        </w:rPr>
        <w:t>People</w:t>
      </w:r>
      <w:bookmarkEnd w:id="153"/>
      <w:bookmarkEnd w:id="154"/>
      <w:bookmarkEnd w:id="155"/>
    </w:p>
    <w:p w14:paraId="728ECAAF"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We will strive to ensure we employ the right people. The right people include those with required competencies and skills that are needed to support out forward looking plan. In the months following the planning process, dependent also on the impact and lessening effects of Covid-19 we may seek to expand employee skills through training, recruitment, recruitment, and potential new competencies as identified by the strategic plan.</w:t>
      </w:r>
    </w:p>
    <w:p w14:paraId="6B02922F" w14:textId="77777777" w:rsidR="0025117D" w:rsidRPr="00073B8A" w:rsidRDefault="0025117D" w:rsidP="0025117D">
      <w:pPr>
        <w:spacing w:line="276" w:lineRule="auto"/>
        <w:jc w:val="both"/>
        <w:rPr>
          <w:rFonts w:asciiTheme="minorHAnsi" w:hAnsiTheme="minorHAnsi" w:cstheme="minorHAnsi"/>
          <w:szCs w:val="22"/>
        </w:rPr>
      </w:pPr>
    </w:p>
    <w:p w14:paraId="5CAF0398"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56" w:name="_Toc65073408"/>
      <w:bookmarkStart w:id="157" w:name="_Toc65504139"/>
      <w:bookmarkStart w:id="158" w:name="_Toc65523188"/>
      <w:r w:rsidRPr="00073B8A">
        <w:rPr>
          <w:rFonts w:asciiTheme="minorHAnsi" w:hAnsiTheme="minorHAnsi" w:cstheme="minorHAnsi"/>
          <w:b w:val="0"/>
          <w:szCs w:val="22"/>
        </w:rPr>
        <w:t>Resources</w:t>
      </w:r>
      <w:bookmarkEnd w:id="156"/>
      <w:bookmarkEnd w:id="157"/>
      <w:bookmarkEnd w:id="158"/>
    </w:p>
    <w:p w14:paraId="4129B510" w14:textId="77777777" w:rsidR="0025117D" w:rsidRPr="00073B8A" w:rsidRDefault="0025117D" w:rsidP="0025117D">
      <w:pPr>
        <w:spacing w:line="276" w:lineRule="auto"/>
        <w:jc w:val="both"/>
        <w:rPr>
          <w:rFonts w:asciiTheme="minorHAnsi" w:hAnsiTheme="minorHAnsi" w:cstheme="minorHAnsi"/>
          <w:szCs w:val="22"/>
        </w:rPr>
      </w:pPr>
      <w:r>
        <w:rPr>
          <w:rFonts w:asciiTheme="minorHAnsi" w:hAnsiTheme="minorHAnsi" w:cstheme="minorHAnsi"/>
          <w:szCs w:val="22"/>
        </w:rPr>
        <w:t xml:space="preserve">Broadleaf </w:t>
      </w:r>
      <w:r w:rsidRPr="00073B8A">
        <w:rPr>
          <w:rFonts w:asciiTheme="minorHAnsi" w:hAnsiTheme="minorHAnsi" w:cstheme="minorHAnsi"/>
          <w:szCs w:val="22"/>
        </w:rPr>
        <w:t xml:space="preserve"> must have adequate funds and sufficient time to support implementation.  This is essential.  This includes employee time commitments to achieve our goals, coupled with clear identification of expenses associated with the methods used to deploy. Additionally, employees must have enough time to implement what may be additional activities that they do not currently undertake.</w:t>
      </w:r>
    </w:p>
    <w:p w14:paraId="7813EE4A" w14:textId="77777777" w:rsidR="0025117D" w:rsidRPr="00073B8A" w:rsidRDefault="0025117D" w:rsidP="0025117D">
      <w:pPr>
        <w:spacing w:line="276" w:lineRule="auto"/>
        <w:jc w:val="both"/>
        <w:rPr>
          <w:rFonts w:asciiTheme="minorHAnsi" w:hAnsiTheme="minorHAnsi" w:cstheme="minorHAnsi"/>
          <w:szCs w:val="22"/>
        </w:rPr>
      </w:pPr>
    </w:p>
    <w:p w14:paraId="2FA99807"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59" w:name="_Toc65073409"/>
      <w:bookmarkStart w:id="160" w:name="_Toc65504140"/>
      <w:bookmarkStart w:id="161" w:name="_Toc65523189"/>
      <w:r w:rsidRPr="00073B8A">
        <w:rPr>
          <w:rFonts w:asciiTheme="minorHAnsi" w:hAnsiTheme="minorHAnsi" w:cstheme="minorHAnsi"/>
          <w:b w:val="0"/>
          <w:szCs w:val="22"/>
        </w:rPr>
        <w:t>Structure</w:t>
      </w:r>
      <w:bookmarkEnd w:id="159"/>
      <w:bookmarkEnd w:id="160"/>
      <w:bookmarkEnd w:id="161"/>
    </w:p>
    <w:p w14:paraId="183A03DC" w14:textId="77777777" w:rsidR="0025117D" w:rsidRPr="00073B8A" w:rsidRDefault="0025117D" w:rsidP="0025117D">
      <w:pPr>
        <w:spacing w:line="276" w:lineRule="auto"/>
        <w:jc w:val="both"/>
        <w:rPr>
          <w:rFonts w:asciiTheme="minorHAnsi" w:hAnsiTheme="minorHAnsi" w:cstheme="minorHAnsi"/>
          <w:szCs w:val="22"/>
        </w:rPr>
      </w:pPr>
      <w:r>
        <w:rPr>
          <w:rFonts w:asciiTheme="minorHAnsi" w:hAnsiTheme="minorHAnsi" w:cstheme="minorHAnsi"/>
          <w:szCs w:val="22"/>
        </w:rPr>
        <w:t xml:space="preserve">Broadleaf </w:t>
      </w:r>
      <w:r w:rsidRPr="00073B8A">
        <w:rPr>
          <w:rFonts w:asciiTheme="minorHAnsi" w:hAnsiTheme="minorHAnsi" w:cstheme="minorHAnsi"/>
          <w:szCs w:val="22"/>
        </w:rPr>
        <w:t xml:space="preserve">  prides itself on having clear, open lines of communication with employees. A plan owner and regular strategy meetings occur at regular intervals to ensure this is maintained. Progress review meetings are scheduled monthly and quarterly, depending on the level of activity and time frame of the plan.</w:t>
      </w:r>
    </w:p>
    <w:p w14:paraId="04B2D50F" w14:textId="77777777" w:rsidR="0025117D" w:rsidRPr="00073B8A" w:rsidRDefault="0025117D" w:rsidP="0025117D">
      <w:pPr>
        <w:spacing w:line="276" w:lineRule="auto"/>
        <w:jc w:val="both"/>
        <w:rPr>
          <w:rFonts w:asciiTheme="minorHAnsi" w:hAnsiTheme="minorHAnsi" w:cstheme="minorHAnsi"/>
          <w:szCs w:val="22"/>
        </w:rPr>
      </w:pPr>
    </w:p>
    <w:p w14:paraId="5BA45486"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62" w:name="_Toc65073410"/>
      <w:bookmarkStart w:id="163" w:name="_Toc65504141"/>
      <w:bookmarkStart w:id="164" w:name="_Toc65523190"/>
      <w:r w:rsidRPr="00073B8A">
        <w:rPr>
          <w:rFonts w:asciiTheme="minorHAnsi" w:hAnsiTheme="minorHAnsi" w:cstheme="minorHAnsi"/>
          <w:b w:val="0"/>
          <w:szCs w:val="22"/>
        </w:rPr>
        <w:t>Systems</w:t>
      </w:r>
      <w:bookmarkEnd w:id="162"/>
      <w:bookmarkEnd w:id="163"/>
      <w:bookmarkEnd w:id="164"/>
    </w:p>
    <w:p w14:paraId="4A4B7BBC"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 xml:space="preserve">Both </w:t>
      </w:r>
      <w:r>
        <w:rPr>
          <w:rFonts w:asciiTheme="minorHAnsi" w:hAnsiTheme="minorHAnsi" w:cstheme="minorHAnsi"/>
          <w:szCs w:val="22"/>
        </w:rPr>
        <w:t xml:space="preserve">Broadleaf </w:t>
      </w:r>
      <w:r w:rsidRPr="00073B8A">
        <w:rPr>
          <w:rFonts w:asciiTheme="minorHAnsi" w:hAnsiTheme="minorHAnsi" w:cstheme="minorHAnsi"/>
          <w:szCs w:val="22"/>
        </w:rPr>
        <w:t xml:space="preserve">  management and technology systems track the progress of the plan and make it faster to recognise deviations and to make adaptions  to changes. As part of the system, </w:t>
      </w:r>
      <w:r>
        <w:rPr>
          <w:rFonts w:asciiTheme="minorHAnsi" w:hAnsiTheme="minorHAnsi" w:cstheme="minorHAnsi"/>
          <w:szCs w:val="22"/>
        </w:rPr>
        <w:t xml:space="preserve">Broadleaf </w:t>
      </w:r>
      <w:r w:rsidRPr="00073B8A">
        <w:rPr>
          <w:rFonts w:asciiTheme="minorHAnsi" w:hAnsiTheme="minorHAnsi" w:cstheme="minorHAnsi"/>
          <w:szCs w:val="22"/>
        </w:rPr>
        <w:t xml:space="preserve">  have created milestones into the plan that must be achieved within specific timeframes. This will be achieved via a scorecard system.</w:t>
      </w:r>
    </w:p>
    <w:p w14:paraId="4CD6BA15" w14:textId="77777777" w:rsidR="0025117D" w:rsidRPr="00073B8A" w:rsidRDefault="0025117D" w:rsidP="0025117D">
      <w:pPr>
        <w:spacing w:line="276" w:lineRule="auto"/>
        <w:jc w:val="both"/>
        <w:rPr>
          <w:rFonts w:asciiTheme="minorHAnsi" w:hAnsiTheme="minorHAnsi" w:cstheme="minorHAnsi"/>
          <w:szCs w:val="22"/>
        </w:rPr>
      </w:pPr>
    </w:p>
    <w:p w14:paraId="64AD88D9" w14:textId="77777777" w:rsidR="0025117D" w:rsidRPr="00073B8A" w:rsidRDefault="0025117D" w:rsidP="0025117D">
      <w:pPr>
        <w:pStyle w:val="Heading2"/>
        <w:spacing w:line="276" w:lineRule="auto"/>
        <w:jc w:val="both"/>
        <w:rPr>
          <w:rFonts w:asciiTheme="minorHAnsi" w:hAnsiTheme="minorHAnsi" w:cstheme="minorHAnsi"/>
          <w:b w:val="0"/>
          <w:szCs w:val="22"/>
        </w:rPr>
      </w:pPr>
      <w:bookmarkStart w:id="165" w:name="_Toc65073411"/>
      <w:bookmarkStart w:id="166" w:name="_Toc65504142"/>
      <w:bookmarkStart w:id="167" w:name="_Toc65523191"/>
      <w:r w:rsidRPr="00073B8A">
        <w:rPr>
          <w:rFonts w:asciiTheme="minorHAnsi" w:hAnsiTheme="minorHAnsi" w:cstheme="minorHAnsi"/>
          <w:b w:val="0"/>
          <w:szCs w:val="22"/>
        </w:rPr>
        <w:t>Culture</w:t>
      </w:r>
      <w:bookmarkEnd w:id="165"/>
      <w:bookmarkEnd w:id="166"/>
      <w:bookmarkEnd w:id="167"/>
    </w:p>
    <w:p w14:paraId="7067E923" w14:textId="77777777" w:rsidR="0025117D" w:rsidRPr="00073B8A" w:rsidRDefault="0025117D" w:rsidP="0025117D">
      <w:pPr>
        <w:spacing w:line="276" w:lineRule="auto"/>
        <w:jc w:val="both"/>
        <w:rPr>
          <w:rFonts w:asciiTheme="minorHAnsi" w:hAnsiTheme="minorHAnsi" w:cstheme="minorHAnsi"/>
          <w:szCs w:val="22"/>
        </w:rPr>
      </w:pPr>
      <w:r w:rsidRPr="00073B8A">
        <w:rPr>
          <w:rFonts w:asciiTheme="minorHAnsi" w:hAnsiTheme="minorHAnsi" w:cstheme="minorHAnsi"/>
          <w:szCs w:val="22"/>
        </w:rPr>
        <w:t xml:space="preserve">Create an environment connecting employees to </w:t>
      </w:r>
      <w:r>
        <w:rPr>
          <w:rFonts w:asciiTheme="minorHAnsi" w:hAnsiTheme="minorHAnsi" w:cstheme="minorHAnsi"/>
          <w:szCs w:val="22"/>
        </w:rPr>
        <w:t xml:space="preserve">Broadleaf </w:t>
      </w:r>
      <w:r w:rsidRPr="00073B8A">
        <w:rPr>
          <w:rFonts w:asciiTheme="minorHAnsi" w:hAnsiTheme="minorHAnsi" w:cstheme="minorHAnsi"/>
          <w:szCs w:val="22"/>
        </w:rPr>
        <w:t xml:space="preserve">’s mission makes them feel comfortable and is the ‘glue’ that keeps the company together, as one. Consideration is given to rewarding success, through sales, targets and achieving strategies.  This is dependent on operating budgets and performance, but </w:t>
      </w:r>
      <w:r>
        <w:rPr>
          <w:rFonts w:asciiTheme="minorHAnsi" w:hAnsiTheme="minorHAnsi" w:cstheme="minorHAnsi"/>
          <w:szCs w:val="22"/>
        </w:rPr>
        <w:t xml:space="preserve">Broadleaf </w:t>
      </w:r>
      <w:r w:rsidRPr="00073B8A">
        <w:rPr>
          <w:rFonts w:asciiTheme="minorHAnsi" w:hAnsiTheme="minorHAnsi" w:cstheme="minorHAnsi"/>
          <w:szCs w:val="22"/>
        </w:rPr>
        <w:t xml:space="preserve"> recognise the employees are the company.  With them it cannot succeed.  A reward-based culture designed to empower and reward employees is highly effective and methods to implement this will be examined and reviewed throughout the company’s existence, built-in and regularly reviewed as part of the strategic management plan.</w:t>
      </w:r>
    </w:p>
    <w:p w14:paraId="5D67CAAA" w14:textId="77777777" w:rsidR="0025117D" w:rsidRDefault="0025117D" w:rsidP="0025117D"/>
    <w:p w14:paraId="669A6367" w14:textId="77777777" w:rsidR="00A44DC7" w:rsidRDefault="00A44DC7" w:rsidP="00A44DC7">
      <w:pPr>
        <w:rPr>
          <w:shd w:val="clear" w:color="auto" w:fill="FFFFFF"/>
        </w:rPr>
      </w:pPr>
    </w:p>
    <w:p w14:paraId="138C9B96" w14:textId="77777777" w:rsidR="00A44DC7" w:rsidRDefault="00A44DC7" w:rsidP="00A44DC7">
      <w:pPr>
        <w:rPr>
          <w:shd w:val="clear" w:color="auto" w:fill="FFFFFF"/>
        </w:rPr>
      </w:pPr>
    </w:p>
    <w:p w14:paraId="7B14B7EE" w14:textId="77777777" w:rsidR="00A44DC7" w:rsidRDefault="00A44DC7" w:rsidP="00A44DC7">
      <w:pPr>
        <w:rPr>
          <w:shd w:val="clear" w:color="auto" w:fill="FFFFFF"/>
        </w:rPr>
      </w:pPr>
    </w:p>
    <w:p w14:paraId="2913431A" w14:textId="77777777" w:rsidR="00A44DC7" w:rsidRDefault="00A44DC7" w:rsidP="00A44DC7">
      <w:pPr>
        <w:rPr>
          <w:shd w:val="clear" w:color="auto" w:fill="FFFFFF"/>
        </w:rPr>
      </w:pPr>
    </w:p>
    <w:p w14:paraId="5CFC1B4B" w14:textId="77777777" w:rsidR="00A44DC7" w:rsidRDefault="00A44DC7" w:rsidP="00A44DC7">
      <w:pPr>
        <w:rPr>
          <w:shd w:val="clear" w:color="auto" w:fill="FFFFFF"/>
        </w:rPr>
      </w:pPr>
    </w:p>
    <w:p w14:paraId="4D90865C" w14:textId="77777777" w:rsidR="00A44DC7" w:rsidRDefault="00A44DC7" w:rsidP="00A44DC7">
      <w:pPr>
        <w:rPr>
          <w:shd w:val="clear" w:color="auto" w:fill="FFFFFF"/>
        </w:rPr>
      </w:pPr>
    </w:p>
    <w:p w14:paraId="7EB8C257" w14:textId="77777777" w:rsidR="00A44DC7" w:rsidRDefault="00A44DC7" w:rsidP="00A44DC7">
      <w:pPr>
        <w:rPr>
          <w:shd w:val="clear" w:color="auto" w:fill="FFFFFF"/>
        </w:rPr>
      </w:pPr>
    </w:p>
    <w:bookmarkEnd w:id="0"/>
    <w:bookmarkEnd w:id="1"/>
    <w:p w14:paraId="24A6D305" w14:textId="793DE931" w:rsidR="00BD03FA" w:rsidRPr="000619F5" w:rsidRDefault="00BD03FA" w:rsidP="0064717D">
      <w:pPr>
        <w:pStyle w:val="newstyle"/>
      </w:pPr>
    </w:p>
    <w:sectPr w:rsidR="00BD03FA" w:rsidRPr="000619F5" w:rsidSect="00CE17BA">
      <w:headerReference w:type="default" r:id="rId20"/>
      <w:pgSz w:w="12240" w:h="15840" w:code="1"/>
      <w:pgMar w:top="0" w:right="720" w:bottom="720" w:left="720"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48896EF" w14:textId="77777777" w:rsidR="00F6649E" w:rsidRDefault="00F6649E" w:rsidP="00DD5519">
      <w:r>
        <w:separator/>
      </w:r>
    </w:p>
  </w:endnote>
  <w:endnote w:type="continuationSeparator" w:id="0">
    <w:p w14:paraId="432D3900" w14:textId="77777777" w:rsidR="00F6649E" w:rsidRDefault="00F6649E" w:rsidP="00DD5519">
      <w:r>
        <w:continuationSeparator/>
      </w:r>
    </w:p>
  </w:endnote>
  <w:endnote w:type="continuationNotice" w:id="1">
    <w:p w14:paraId="7F70E21A" w14:textId="77777777" w:rsidR="00F6649E" w:rsidRDefault="00F6649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4D"/>
    <w:family w:val="decorative"/>
    <w:pitch w:val="variable"/>
    <w:sig w:usb0="00000003" w:usb1="10000000" w:usb2="00000000" w:usb3="00000000" w:csb0="80000001"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Calibri">
    <w:panose1 w:val="020F0502020204030204"/>
    <w:charset w:val="00"/>
    <w:family w:val="swiss"/>
    <w:pitch w:val="variable"/>
    <w:sig w:usb0="A00002EF" w:usb1="4000207B" w:usb2="00000000" w:usb3="00000000" w:csb0="0000009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Tahoma">
    <w:panose1 w:val="020B0604030504040204"/>
    <w:charset w:val="00"/>
    <w:family w:val="swiss"/>
    <w:notTrueType/>
    <w:pitch w:val="variable"/>
    <w:sig w:usb0="00000003" w:usb1="00000000" w:usb2="00000000" w:usb3="00000000" w:csb0="00000001" w:csb1="00000000"/>
  </w:font>
  <w:font w:name="Cambria Math">
    <w:panose1 w:val="02040503050406030204"/>
    <w:charset w:val="00"/>
    <w:family w:val="roman"/>
    <w:pitch w:val="variable"/>
    <w:sig w:usb0="E00006FF" w:usb1="420024FF" w:usb2="02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BB50F90" w14:textId="77777777" w:rsidR="00F6649E" w:rsidRDefault="00F6649E" w:rsidP="00DD5519">
      <w:r>
        <w:separator/>
      </w:r>
    </w:p>
  </w:footnote>
  <w:footnote w:type="continuationSeparator" w:id="0">
    <w:p w14:paraId="6291766A" w14:textId="77777777" w:rsidR="00F6649E" w:rsidRDefault="00F6649E" w:rsidP="00DD5519">
      <w:r>
        <w:continuationSeparator/>
      </w:r>
    </w:p>
  </w:footnote>
  <w:footnote w:type="continuationNotice" w:id="1">
    <w:p w14:paraId="0CC5C2FD" w14:textId="77777777" w:rsidR="00F6649E" w:rsidRDefault="00F6649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E61F2A" w14:textId="77777777" w:rsidR="00C56F24" w:rsidRPr="00EB4847" w:rsidRDefault="00C56F24" w:rsidP="00EB4847">
    <w:pPr>
      <w:ind w:right="-257"/>
      <w:rPr>
        <w:rFonts w:cs="Arial"/>
        <w:sz w:val="11"/>
        <w:szCs w:val="11"/>
      </w:rPr>
    </w:pPr>
  </w:p>
  <w:p w14:paraId="32466BFF" w14:textId="77777777" w:rsidR="00C56F24" w:rsidRDefault="00C56F24">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1F1F6A"/>
    <w:multiLevelType w:val="multilevel"/>
    <w:tmpl w:val="A7D6685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 w15:restartNumberingAfterBreak="0">
    <w:nsid w:val="2FEE6770"/>
    <w:multiLevelType w:val="hybridMultilevel"/>
    <w:tmpl w:val="1256A9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330F08B1"/>
    <w:multiLevelType w:val="hybridMultilevel"/>
    <w:tmpl w:val="47364A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7DE6DEB"/>
    <w:multiLevelType w:val="multilevel"/>
    <w:tmpl w:val="581E115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44E66E13"/>
    <w:multiLevelType w:val="hybridMultilevel"/>
    <w:tmpl w:val="398E88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4B9B40CA"/>
    <w:multiLevelType w:val="hybridMultilevel"/>
    <w:tmpl w:val="A7E0CE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5762091C"/>
    <w:multiLevelType w:val="hybridMultilevel"/>
    <w:tmpl w:val="54A477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59C05370"/>
    <w:multiLevelType w:val="hybridMultilevel"/>
    <w:tmpl w:val="8D28E41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5C416DC7"/>
    <w:multiLevelType w:val="hybridMultilevel"/>
    <w:tmpl w:val="84AA12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6A3D6528"/>
    <w:multiLevelType w:val="hybridMultilevel"/>
    <w:tmpl w:val="032E772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70FB24D3"/>
    <w:multiLevelType w:val="hybridMultilevel"/>
    <w:tmpl w:val="BCA0E2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9"/>
  </w:num>
  <w:num w:numId="2">
    <w:abstractNumId w:val="5"/>
  </w:num>
  <w:num w:numId="3">
    <w:abstractNumId w:val="10"/>
  </w:num>
  <w:num w:numId="4">
    <w:abstractNumId w:val="1"/>
  </w:num>
  <w:num w:numId="5">
    <w:abstractNumId w:val="7"/>
  </w:num>
  <w:num w:numId="6">
    <w:abstractNumId w:val="6"/>
  </w:num>
  <w:num w:numId="7">
    <w:abstractNumId w:val="8"/>
  </w:num>
  <w:num w:numId="8">
    <w:abstractNumId w:val="2"/>
  </w:num>
  <w:num w:numId="9">
    <w:abstractNumId w:val="3"/>
  </w:num>
  <w:num w:numId="10">
    <w:abstractNumId w:val="0"/>
  </w:num>
  <w:num w:numId="11">
    <w:abstractNumId w:val="4"/>
  </w:num>
  <w:numIdMacAtCleanup w:val="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50"/>
  <w:activeWritingStyle w:appName="MSWord" w:lang="en-GB" w:vendorID="64" w:dllVersion="0" w:nlCheck="1" w:checkStyle="0"/>
  <w:activeWritingStyle w:appName="MSWord" w:lang="en-GB" w:vendorID="64" w:dllVersion="4096" w:nlCheck="1" w:checkStyle="0"/>
  <w:activeWritingStyle w:appName="MSWord" w:lang="de-DE" w:vendorID="64" w:dllVersion="4096" w:nlCheck="1" w:checkStyle="0"/>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TS2tDC1NDQ0sDAxMDRQ0lEKTi0uzszPAykwqgUALnRlbiwAAAA="/>
  </w:docVars>
  <w:rsids>
    <w:rsidRoot w:val="00A930CB"/>
    <w:rsid w:val="0000022D"/>
    <w:rsid w:val="00001142"/>
    <w:rsid w:val="0000205A"/>
    <w:rsid w:val="0000247C"/>
    <w:rsid w:val="00003456"/>
    <w:rsid w:val="00003AEC"/>
    <w:rsid w:val="00003C08"/>
    <w:rsid w:val="00003C20"/>
    <w:rsid w:val="00003FAE"/>
    <w:rsid w:val="00004E37"/>
    <w:rsid w:val="00005245"/>
    <w:rsid w:val="000064F0"/>
    <w:rsid w:val="0000669E"/>
    <w:rsid w:val="00006DFF"/>
    <w:rsid w:val="000071CC"/>
    <w:rsid w:val="00007820"/>
    <w:rsid w:val="00007997"/>
    <w:rsid w:val="00010146"/>
    <w:rsid w:val="00010202"/>
    <w:rsid w:val="00010311"/>
    <w:rsid w:val="00010756"/>
    <w:rsid w:val="00010D6E"/>
    <w:rsid w:val="00011023"/>
    <w:rsid w:val="00011527"/>
    <w:rsid w:val="00011929"/>
    <w:rsid w:val="00011CDE"/>
    <w:rsid w:val="00012125"/>
    <w:rsid w:val="00012275"/>
    <w:rsid w:val="00012A70"/>
    <w:rsid w:val="00012C10"/>
    <w:rsid w:val="00014D7D"/>
    <w:rsid w:val="00016992"/>
    <w:rsid w:val="0001711C"/>
    <w:rsid w:val="000178FF"/>
    <w:rsid w:val="00017BBF"/>
    <w:rsid w:val="00017CFD"/>
    <w:rsid w:val="00022DF0"/>
    <w:rsid w:val="00023299"/>
    <w:rsid w:val="00023D52"/>
    <w:rsid w:val="00023D69"/>
    <w:rsid w:val="000251DA"/>
    <w:rsid w:val="0002686C"/>
    <w:rsid w:val="000270A6"/>
    <w:rsid w:val="000275F0"/>
    <w:rsid w:val="00027CE4"/>
    <w:rsid w:val="00027D4A"/>
    <w:rsid w:val="00030811"/>
    <w:rsid w:val="00030897"/>
    <w:rsid w:val="00031820"/>
    <w:rsid w:val="00031D09"/>
    <w:rsid w:val="00031DC1"/>
    <w:rsid w:val="000326A0"/>
    <w:rsid w:val="00032ACE"/>
    <w:rsid w:val="0003358B"/>
    <w:rsid w:val="000335FC"/>
    <w:rsid w:val="00033958"/>
    <w:rsid w:val="00033B42"/>
    <w:rsid w:val="00033CE6"/>
    <w:rsid w:val="0003420C"/>
    <w:rsid w:val="00036A2E"/>
    <w:rsid w:val="00036A85"/>
    <w:rsid w:val="000371C2"/>
    <w:rsid w:val="0004073D"/>
    <w:rsid w:val="00040A52"/>
    <w:rsid w:val="00041197"/>
    <w:rsid w:val="00041745"/>
    <w:rsid w:val="000418B3"/>
    <w:rsid w:val="00042056"/>
    <w:rsid w:val="00043C0F"/>
    <w:rsid w:val="00043C5D"/>
    <w:rsid w:val="00044B06"/>
    <w:rsid w:val="00045522"/>
    <w:rsid w:val="000458CA"/>
    <w:rsid w:val="00045C47"/>
    <w:rsid w:val="0004681A"/>
    <w:rsid w:val="00047686"/>
    <w:rsid w:val="00047DFA"/>
    <w:rsid w:val="00052012"/>
    <w:rsid w:val="00052067"/>
    <w:rsid w:val="00052442"/>
    <w:rsid w:val="000534C8"/>
    <w:rsid w:val="00053A3E"/>
    <w:rsid w:val="000548DC"/>
    <w:rsid w:val="00054A17"/>
    <w:rsid w:val="000562DF"/>
    <w:rsid w:val="00056F32"/>
    <w:rsid w:val="000578CE"/>
    <w:rsid w:val="0006008A"/>
    <w:rsid w:val="00060718"/>
    <w:rsid w:val="00060861"/>
    <w:rsid w:val="00060BC4"/>
    <w:rsid w:val="00060DFD"/>
    <w:rsid w:val="000615BC"/>
    <w:rsid w:val="00061604"/>
    <w:rsid w:val="000619F5"/>
    <w:rsid w:val="00061DF0"/>
    <w:rsid w:val="00061E72"/>
    <w:rsid w:val="000627F7"/>
    <w:rsid w:val="00062A07"/>
    <w:rsid w:val="00063C9C"/>
    <w:rsid w:val="000652FE"/>
    <w:rsid w:val="000655D2"/>
    <w:rsid w:val="0006585C"/>
    <w:rsid w:val="00065A30"/>
    <w:rsid w:val="0006607B"/>
    <w:rsid w:val="00067C0D"/>
    <w:rsid w:val="00067D2E"/>
    <w:rsid w:val="00070827"/>
    <w:rsid w:val="00070ACB"/>
    <w:rsid w:val="00070B29"/>
    <w:rsid w:val="0007369E"/>
    <w:rsid w:val="00073B8A"/>
    <w:rsid w:val="000742A3"/>
    <w:rsid w:val="00074783"/>
    <w:rsid w:val="00074D43"/>
    <w:rsid w:val="000752C1"/>
    <w:rsid w:val="00075D88"/>
    <w:rsid w:val="00076358"/>
    <w:rsid w:val="0007646F"/>
    <w:rsid w:val="000767CF"/>
    <w:rsid w:val="00076ED4"/>
    <w:rsid w:val="0007710B"/>
    <w:rsid w:val="000778B2"/>
    <w:rsid w:val="000779BC"/>
    <w:rsid w:val="0008002D"/>
    <w:rsid w:val="00081072"/>
    <w:rsid w:val="0008115B"/>
    <w:rsid w:val="00081EF2"/>
    <w:rsid w:val="00082782"/>
    <w:rsid w:val="00082794"/>
    <w:rsid w:val="00082B77"/>
    <w:rsid w:val="00082F47"/>
    <w:rsid w:val="000832C3"/>
    <w:rsid w:val="000836F9"/>
    <w:rsid w:val="0008487E"/>
    <w:rsid w:val="0008489C"/>
    <w:rsid w:val="00086322"/>
    <w:rsid w:val="00086496"/>
    <w:rsid w:val="000864F3"/>
    <w:rsid w:val="000873CC"/>
    <w:rsid w:val="00087613"/>
    <w:rsid w:val="000876C7"/>
    <w:rsid w:val="00087C56"/>
    <w:rsid w:val="00090658"/>
    <w:rsid w:val="00090B23"/>
    <w:rsid w:val="000913E2"/>
    <w:rsid w:val="00092133"/>
    <w:rsid w:val="00092BC2"/>
    <w:rsid w:val="00092EA8"/>
    <w:rsid w:val="00092FCE"/>
    <w:rsid w:val="00093041"/>
    <w:rsid w:val="00093A36"/>
    <w:rsid w:val="00095CC4"/>
    <w:rsid w:val="00096051"/>
    <w:rsid w:val="00096516"/>
    <w:rsid w:val="000968F8"/>
    <w:rsid w:val="000969FA"/>
    <w:rsid w:val="00097448"/>
    <w:rsid w:val="0009772F"/>
    <w:rsid w:val="00097DE8"/>
    <w:rsid w:val="000A0A91"/>
    <w:rsid w:val="000A121A"/>
    <w:rsid w:val="000A1D96"/>
    <w:rsid w:val="000A2853"/>
    <w:rsid w:val="000A2995"/>
    <w:rsid w:val="000A3F7D"/>
    <w:rsid w:val="000A4216"/>
    <w:rsid w:val="000A444B"/>
    <w:rsid w:val="000A47F9"/>
    <w:rsid w:val="000A4C07"/>
    <w:rsid w:val="000A61C9"/>
    <w:rsid w:val="000A67B2"/>
    <w:rsid w:val="000A6A5A"/>
    <w:rsid w:val="000A6C97"/>
    <w:rsid w:val="000B08DE"/>
    <w:rsid w:val="000B1DD7"/>
    <w:rsid w:val="000B267D"/>
    <w:rsid w:val="000B349C"/>
    <w:rsid w:val="000B3AC2"/>
    <w:rsid w:val="000B4B3D"/>
    <w:rsid w:val="000B4B6C"/>
    <w:rsid w:val="000B750D"/>
    <w:rsid w:val="000B7878"/>
    <w:rsid w:val="000B7FB5"/>
    <w:rsid w:val="000C0999"/>
    <w:rsid w:val="000C0A6D"/>
    <w:rsid w:val="000C0E63"/>
    <w:rsid w:val="000C15D3"/>
    <w:rsid w:val="000C18B0"/>
    <w:rsid w:val="000C20FB"/>
    <w:rsid w:val="000C2B31"/>
    <w:rsid w:val="000C2D0D"/>
    <w:rsid w:val="000C3B3E"/>
    <w:rsid w:val="000C41CB"/>
    <w:rsid w:val="000C4F66"/>
    <w:rsid w:val="000C5DD1"/>
    <w:rsid w:val="000C5E1B"/>
    <w:rsid w:val="000C71E6"/>
    <w:rsid w:val="000D00D6"/>
    <w:rsid w:val="000D0FEA"/>
    <w:rsid w:val="000D12CB"/>
    <w:rsid w:val="000D188A"/>
    <w:rsid w:val="000D1B81"/>
    <w:rsid w:val="000D2BB9"/>
    <w:rsid w:val="000D2C01"/>
    <w:rsid w:val="000D2C32"/>
    <w:rsid w:val="000D348C"/>
    <w:rsid w:val="000D375A"/>
    <w:rsid w:val="000D3C65"/>
    <w:rsid w:val="000D40E7"/>
    <w:rsid w:val="000D4767"/>
    <w:rsid w:val="000D483E"/>
    <w:rsid w:val="000D489A"/>
    <w:rsid w:val="000D4946"/>
    <w:rsid w:val="000D5641"/>
    <w:rsid w:val="000D59F7"/>
    <w:rsid w:val="000D6429"/>
    <w:rsid w:val="000D6602"/>
    <w:rsid w:val="000D6705"/>
    <w:rsid w:val="000D6982"/>
    <w:rsid w:val="000D7E5A"/>
    <w:rsid w:val="000E0420"/>
    <w:rsid w:val="000E213F"/>
    <w:rsid w:val="000E2930"/>
    <w:rsid w:val="000E3A6E"/>
    <w:rsid w:val="000E3DCD"/>
    <w:rsid w:val="000E3F44"/>
    <w:rsid w:val="000E477A"/>
    <w:rsid w:val="000E57E9"/>
    <w:rsid w:val="000E5A63"/>
    <w:rsid w:val="000E648C"/>
    <w:rsid w:val="000E7A53"/>
    <w:rsid w:val="000F00B8"/>
    <w:rsid w:val="000F0296"/>
    <w:rsid w:val="000F0996"/>
    <w:rsid w:val="000F0CAA"/>
    <w:rsid w:val="000F1C69"/>
    <w:rsid w:val="000F1E54"/>
    <w:rsid w:val="000F22C6"/>
    <w:rsid w:val="000F25DE"/>
    <w:rsid w:val="000F2A7D"/>
    <w:rsid w:val="000F34E2"/>
    <w:rsid w:val="000F3B3C"/>
    <w:rsid w:val="000F41FC"/>
    <w:rsid w:val="000F4633"/>
    <w:rsid w:val="000F4641"/>
    <w:rsid w:val="000F473D"/>
    <w:rsid w:val="000F4831"/>
    <w:rsid w:val="000F5123"/>
    <w:rsid w:val="000F5A63"/>
    <w:rsid w:val="000F6926"/>
    <w:rsid w:val="000F69D2"/>
    <w:rsid w:val="000F6AE7"/>
    <w:rsid w:val="000F7941"/>
    <w:rsid w:val="000F79F1"/>
    <w:rsid w:val="000F7ACC"/>
    <w:rsid w:val="000F7E0F"/>
    <w:rsid w:val="001003E3"/>
    <w:rsid w:val="001011CF"/>
    <w:rsid w:val="00101BB1"/>
    <w:rsid w:val="0010240E"/>
    <w:rsid w:val="001033FC"/>
    <w:rsid w:val="00103BD7"/>
    <w:rsid w:val="00103D8B"/>
    <w:rsid w:val="0010542B"/>
    <w:rsid w:val="00105752"/>
    <w:rsid w:val="00106544"/>
    <w:rsid w:val="001078E0"/>
    <w:rsid w:val="00107EB0"/>
    <w:rsid w:val="00110538"/>
    <w:rsid w:val="00110987"/>
    <w:rsid w:val="00110B06"/>
    <w:rsid w:val="0011195C"/>
    <w:rsid w:val="00112667"/>
    <w:rsid w:val="001130F2"/>
    <w:rsid w:val="001136B3"/>
    <w:rsid w:val="00113746"/>
    <w:rsid w:val="00113E46"/>
    <w:rsid w:val="00114251"/>
    <w:rsid w:val="00114359"/>
    <w:rsid w:val="00114BEB"/>
    <w:rsid w:val="00114FD6"/>
    <w:rsid w:val="0011500B"/>
    <w:rsid w:val="00115463"/>
    <w:rsid w:val="001154B8"/>
    <w:rsid w:val="0011573B"/>
    <w:rsid w:val="0011637D"/>
    <w:rsid w:val="0011642E"/>
    <w:rsid w:val="00116690"/>
    <w:rsid w:val="00116E86"/>
    <w:rsid w:val="001172A1"/>
    <w:rsid w:val="00117652"/>
    <w:rsid w:val="001178CB"/>
    <w:rsid w:val="00120261"/>
    <w:rsid w:val="001202DD"/>
    <w:rsid w:val="00120775"/>
    <w:rsid w:val="001208DD"/>
    <w:rsid w:val="0012099B"/>
    <w:rsid w:val="00120D4E"/>
    <w:rsid w:val="001218F6"/>
    <w:rsid w:val="00122DE8"/>
    <w:rsid w:val="001238C7"/>
    <w:rsid w:val="00124B30"/>
    <w:rsid w:val="0012555C"/>
    <w:rsid w:val="00125AF5"/>
    <w:rsid w:val="001263A0"/>
    <w:rsid w:val="0012678D"/>
    <w:rsid w:val="00127077"/>
    <w:rsid w:val="00127680"/>
    <w:rsid w:val="00127A76"/>
    <w:rsid w:val="00130315"/>
    <w:rsid w:val="00130651"/>
    <w:rsid w:val="00131EF6"/>
    <w:rsid w:val="00132304"/>
    <w:rsid w:val="00133614"/>
    <w:rsid w:val="0013454C"/>
    <w:rsid w:val="0013464A"/>
    <w:rsid w:val="0013489C"/>
    <w:rsid w:val="0013492A"/>
    <w:rsid w:val="00135693"/>
    <w:rsid w:val="00135BCE"/>
    <w:rsid w:val="00136918"/>
    <w:rsid w:val="001402EE"/>
    <w:rsid w:val="0014046A"/>
    <w:rsid w:val="0014131B"/>
    <w:rsid w:val="0014151E"/>
    <w:rsid w:val="001431BD"/>
    <w:rsid w:val="001437BA"/>
    <w:rsid w:val="00144094"/>
    <w:rsid w:val="00144155"/>
    <w:rsid w:val="00145E5B"/>
    <w:rsid w:val="001460DC"/>
    <w:rsid w:val="00146815"/>
    <w:rsid w:val="001472E5"/>
    <w:rsid w:val="00147AED"/>
    <w:rsid w:val="0015027C"/>
    <w:rsid w:val="0015028F"/>
    <w:rsid w:val="001504BC"/>
    <w:rsid w:val="00150606"/>
    <w:rsid w:val="0015071E"/>
    <w:rsid w:val="001517C6"/>
    <w:rsid w:val="001517F7"/>
    <w:rsid w:val="0015188C"/>
    <w:rsid w:val="00151F4B"/>
    <w:rsid w:val="001522B3"/>
    <w:rsid w:val="001531AF"/>
    <w:rsid w:val="00153335"/>
    <w:rsid w:val="00153991"/>
    <w:rsid w:val="001543B5"/>
    <w:rsid w:val="00154670"/>
    <w:rsid w:val="001554D6"/>
    <w:rsid w:val="00156B6E"/>
    <w:rsid w:val="00157CA7"/>
    <w:rsid w:val="00157D71"/>
    <w:rsid w:val="00160B2F"/>
    <w:rsid w:val="00161BDE"/>
    <w:rsid w:val="00162224"/>
    <w:rsid w:val="001626C3"/>
    <w:rsid w:val="00162CF5"/>
    <w:rsid w:val="0016311C"/>
    <w:rsid w:val="00164938"/>
    <w:rsid w:val="00164FFC"/>
    <w:rsid w:val="001655B6"/>
    <w:rsid w:val="00165976"/>
    <w:rsid w:val="00165E46"/>
    <w:rsid w:val="00166003"/>
    <w:rsid w:val="00166147"/>
    <w:rsid w:val="00166BEF"/>
    <w:rsid w:val="0016706A"/>
    <w:rsid w:val="001670CE"/>
    <w:rsid w:val="0016734F"/>
    <w:rsid w:val="0016772A"/>
    <w:rsid w:val="00167AAB"/>
    <w:rsid w:val="00170922"/>
    <w:rsid w:val="001712F3"/>
    <w:rsid w:val="00171825"/>
    <w:rsid w:val="001728B0"/>
    <w:rsid w:val="0017335B"/>
    <w:rsid w:val="001733C2"/>
    <w:rsid w:val="00173C36"/>
    <w:rsid w:val="00175288"/>
    <w:rsid w:val="00175355"/>
    <w:rsid w:val="00175359"/>
    <w:rsid w:val="001763A9"/>
    <w:rsid w:val="00177152"/>
    <w:rsid w:val="0017768E"/>
    <w:rsid w:val="00177B05"/>
    <w:rsid w:val="00177C01"/>
    <w:rsid w:val="00177C4C"/>
    <w:rsid w:val="00177D16"/>
    <w:rsid w:val="00180455"/>
    <w:rsid w:val="0018055B"/>
    <w:rsid w:val="0018079C"/>
    <w:rsid w:val="00180E49"/>
    <w:rsid w:val="00180FC5"/>
    <w:rsid w:val="001814FE"/>
    <w:rsid w:val="0018189D"/>
    <w:rsid w:val="00181B69"/>
    <w:rsid w:val="00182164"/>
    <w:rsid w:val="001828EE"/>
    <w:rsid w:val="00182D48"/>
    <w:rsid w:val="001836B1"/>
    <w:rsid w:val="00183B7B"/>
    <w:rsid w:val="00183EC4"/>
    <w:rsid w:val="001840D4"/>
    <w:rsid w:val="00184783"/>
    <w:rsid w:val="00184C53"/>
    <w:rsid w:val="001850A0"/>
    <w:rsid w:val="001857EA"/>
    <w:rsid w:val="00186AB6"/>
    <w:rsid w:val="00186DE6"/>
    <w:rsid w:val="00187AE0"/>
    <w:rsid w:val="00187BDB"/>
    <w:rsid w:val="001913B1"/>
    <w:rsid w:val="001915AF"/>
    <w:rsid w:val="00191A2A"/>
    <w:rsid w:val="00192035"/>
    <w:rsid w:val="001922A5"/>
    <w:rsid w:val="00192B40"/>
    <w:rsid w:val="00192CBD"/>
    <w:rsid w:val="0019416A"/>
    <w:rsid w:val="00194393"/>
    <w:rsid w:val="00194E9A"/>
    <w:rsid w:val="0019639B"/>
    <w:rsid w:val="00196B90"/>
    <w:rsid w:val="001971A2"/>
    <w:rsid w:val="001975FF"/>
    <w:rsid w:val="001978AB"/>
    <w:rsid w:val="00197F9B"/>
    <w:rsid w:val="001A0A5F"/>
    <w:rsid w:val="001A0D28"/>
    <w:rsid w:val="001A1223"/>
    <w:rsid w:val="001A22EA"/>
    <w:rsid w:val="001A2464"/>
    <w:rsid w:val="001A247E"/>
    <w:rsid w:val="001A2DF3"/>
    <w:rsid w:val="001A3049"/>
    <w:rsid w:val="001A36E7"/>
    <w:rsid w:val="001A37B6"/>
    <w:rsid w:val="001A3E1D"/>
    <w:rsid w:val="001A6049"/>
    <w:rsid w:val="001A6100"/>
    <w:rsid w:val="001A6378"/>
    <w:rsid w:val="001A6BF9"/>
    <w:rsid w:val="001A6C25"/>
    <w:rsid w:val="001A70F6"/>
    <w:rsid w:val="001A753B"/>
    <w:rsid w:val="001A7FF7"/>
    <w:rsid w:val="001B078B"/>
    <w:rsid w:val="001B1078"/>
    <w:rsid w:val="001B125E"/>
    <w:rsid w:val="001B1843"/>
    <w:rsid w:val="001B3F8F"/>
    <w:rsid w:val="001B54DD"/>
    <w:rsid w:val="001B5E74"/>
    <w:rsid w:val="001B5F7C"/>
    <w:rsid w:val="001B6050"/>
    <w:rsid w:val="001B6211"/>
    <w:rsid w:val="001B6F0E"/>
    <w:rsid w:val="001C049E"/>
    <w:rsid w:val="001C0A16"/>
    <w:rsid w:val="001C1597"/>
    <w:rsid w:val="001C1872"/>
    <w:rsid w:val="001C1A3E"/>
    <w:rsid w:val="001C2AC9"/>
    <w:rsid w:val="001C341D"/>
    <w:rsid w:val="001C42FB"/>
    <w:rsid w:val="001C432A"/>
    <w:rsid w:val="001C4989"/>
    <w:rsid w:val="001C4D08"/>
    <w:rsid w:val="001C62A1"/>
    <w:rsid w:val="001C6707"/>
    <w:rsid w:val="001C6F44"/>
    <w:rsid w:val="001D06D2"/>
    <w:rsid w:val="001D195B"/>
    <w:rsid w:val="001D2309"/>
    <w:rsid w:val="001D2D76"/>
    <w:rsid w:val="001D4B4A"/>
    <w:rsid w:val="001D4EA7"/>
    <w:rsid w:val="001D5C83"/>
    <w:rsid w:val="001D632B"/>
    <w:rsid w:val="001D6379"/>
    <w:rsid w:val="001D6709"/>
    <w:rsid w:val="001D6955"/>
    <w:rsid w:val="001E035C"/>
    <w:rsid w:val="001E0D54"/>
    <w:rsid w:val="001E0DF1"/>
    <w:rsid w:val="001E0E10"/>
    <w:rsid w:val="001E0E3C"/>
    <w:rsid w:val="001E0FFF"/>
    <w:rsid w:val="001E12E0"/>
    <w:rsid w:val="001E1924"/>
    <w:rsid w:val="001E19BA"/>
    <w:rsid w:val="001E20D0"/>
    <w:rsid w:val="001E355C"/>
    <w:rsid w:val="001E3DC7"/>
    <w:rsid w:val="001E4352"/>
    <w:rsid w:val="001E59F7"/>
    <w:rsid w:val="001E5FD0"/>
    <w:rsid w:val="001E62CD"/>
    <w:rsid w:val="001E64EF"/>
    <w:rsid w:val="001E6639"/>
    <w:rsid w:val="001E6CF4"/>
    <w:rsid w:val="001E7A81"/>
    <w:rsid w:val="001F0143"/>
    <w:rsid w:val="001F0A1D"/>
    <w:rsid w:val="001F0FE2"/>
    <w:rsid w:val="001F122E"/>
    <w:rsid w:val="001F134A"/>
    <w:rsid w:val="001F1CE1"/>
    <w:rsid w:val="001F1D44"/>
    <w:rsid w:val="001F20C7"/>
    <w:rsid w:val="001F2E89"/>
    <w:rsid w:val="001F474D"/>
    <w:rsid w:val="001F4756"/>
    <w:rsid w:val="001F49BA"/>
    <w:rsid w:val="001F5088"/>
    <w:rsid w:val="001F5437"/>
    <w:rsid w:val="001F5B40"/>
    <w:rsid w:val="001F784C"/>
    <w:rsid w:val="001F7980"/>
    <w:rsid w:val="0020069C"/>
    <w:rsid w:val="0020136F"/>
    <w:rsid w:val="002019A0"/>
    <w:rsid w:val="00201C8A"/>
    <w:rsid w:val="00202FAB"/>
    <w:rsid w:val="0020300A"/>
    <w:rsid w:val="002035DB"/>
    <w:rsid w:val="00203DEC"/>
    <w:rsid w:val="00204461"/>
    <w:rsid w:val="00204854"/>
    <w:rsid w:val="002049FE"/>
    <w:rsid w:val="00204DA8"/>
    <w:rsid w:val="0020508D"/>
    <w:rsid w:val="002059EE"/>
    <w:rsid w:val="00205A45"/>
    <w:rsid w:val="002070CE"/>
    <w:rsid w:val="002077C0"/>
    <w:rsid w:val="00207D62"/>
    <w:rsid w:val="002103F4"/>
    <w:rsid w:val="002127C6"/>
    <w:rsid w:val="00212E0F"/>
    <w:rsid w:val="002135EB"/>
    <w:rsid w:val="0021380A"/>
    <w:rsid w:val="00214920"/>
    <w:rsid w:val="0021523F"/>
    <w:rsid w:val="00215940"/>
    <w:rsid w:val="00215FA5"/>
    <w:rsid w:val="00216625"/>
    <w:rsid w:val="002169BB"/>
    <w:rsid w:val="00216F81"/>
    <w:rsid w:val="00217021"/>
    <w:rsid w:val="00217ABD"/>
    <w:rsid w:val="00217C51"/>
    <w:rsid w:val="00217D79"/>
    <w:rsid w:val="0022002E"/>
    <w:rsid w:val="00221F32"/>
    <w:rsid w:val="002220F6"/>
    <w:rsid w:val="0022330D"/>
    <w:rsid w:val="0022379C"/>
    <w:rsid w:val="002237FB"/>
    <w:rsid w:val="00224E15"/>
    <w:rsid w:val="00225DEB"/>
    <w:rsid w:val="00226013"/>
    <w:rsid w:val="00227A4C"/>
    <w:rsid w:val="002303AF"/>
    <w:rsid w:val="00230E00"/>
    <w:rsid w:val="00231554"/>
    <w:rsid w:val="002317A5"/>
    <w:rsid w:val="0023240B"/>
    <w:rsid w:val="00232B0F"/>
    <w:rsid w:val="002330B7"/>
    <w:rsid w:val="002400AD"/>
    <w:rsid w:val="002400FC"/>
    <w:rsid w:val="00240462"/>
    <w:rsid w:val="00240B5C"/>
    <w:rsid w:val="00241FEE"/>
    <w:rsid w:val="002420D2"/>
    <w:rsid w:val="00242923"/>
    <w:rsid w:val="00243115"/>
    <w:rsid w:val="0024334A"/>
    <w:rsid w:val="00244740"/>
    <w:rsid w:val="00244E84"/>
    <w:rsid w:val="00246119"/>
    <w:rsid w:val="00246473"/>
    <w:rsid w:val="00246561"/>
    <w:rsid w:val="0024739F"/>
    <w:rsid w:val="0024781D"/>
    <w:rsid w:val="00247BFB"/>
    <w:rsid w:val="002504F3"/>
    <w:rsid w:val="0025117D"/>
    <w:rsid w:val="002512AE"/>
    <w:rsid w:val="002517DE"/>
    <w:rsid w:val="00252E68"/>
    <w:rsid w:val="00253226"/>
    <w:rsid w:val="00255555"/>
    <w:rsid w:val="00255FC4"/>
    <w:rsid w:val="0025680D"/>
    <w:rsid w:val="0025796B"/>
    <w:rsid w:val="00257AFF"/>
    <w:rsid w:val="00257CA9"/>
    <w:rsid w:val="00260159"/>
    <w:rsid w:val="0026035E"/>
    <w:rsid w:val="002607CB"/>
    <w:rsid w:val="00260C3E"/>
    <w:rsid w:val="00261BFB"/>
    <w:rsid w:val="002623D5"/>
    <w:rsid w:val="00262ECC"/>
    <w:rsid w:val="002639B2"/>
    <w:rsid w:val="00264754"/>
    <w:rsid w:val="002648A2"/>
    <w:rsid w:val="002649F9"/>
    <w:rsid w:val="0026559B"/>
    <w:rsid w:val="00266468"/>
    <w:rsid w:val="00266E6A"/>
    <w:rsid w:val="002676E5"/>
    <w:rsid w:val="00267CBA"/>
    <w:rsid w:val="00267E99"/>
    <w:rsid w:val="002705CB"/>
    <w:rsid w:val="00270A96"/>
    <w:rsid w:val="00270B14"/>
    <w:rsid w:val="0027187E"/>
    <w:rsid w:val="00271A0F"/>
    <w:rsid w:val="00271D1D"/>
    <w:rsid w:val="00272B2C"/>
    <w:rsid w:val="00274404"/>
    <w:rsid w:val="00274B7C"/>
    <w:rsid w:val="00275930"/>
    <w:rsid w:val="00276A31"/>
    <w:rsid w:val="00277EC8"/>
    <w:rsid w:val="00277EEF"/>
    <w:rsid w:val="00280B35"/>
    <w:rsid w:val="00281C97"/>
    <w:rsid w:val="0028296C"/>
    <w:rsid w:val="00282AE2"/>
    <w:rsid w:val="00282F9B"/>
    <w:rsid w:val="002840C8"/>
    <w:rsid w:val="002842B0"/>
    <w:rsid w:val="00284720"/>
    <w:rsid w:val="0028543B"/>
    <w:rsid w:val="0028546C"/>
    <w:rsid w:val="002854F2"/>
    <w:rsid w:val="00285797"/>
    <w:rsid w:val="002857D7"/>
    <w:rsid w:val="00285803"/>
    <w:rsid w:val="0028582C"/>
    <w:rsid w:val="00285D09"/>
    <w:rsid w:val="00286B4B"/>
    <w:rsid w:val="00287012"/>
    <w:rsid w:val="002879AA"/>
    <w:rsid w:val="002879E7"/>
    <w:rsid w:val="0029091F"/>
    <w:rsid w:val="00290F1F"/>
    <w:rsid w:val="002911A9"/>
    <w:rsid w:val="00291439"/>
    <w:rsid w:val="00291538"/>
    <w:rsid w:val="002916BF"/>
    <w:rsid w:val="0029226A"/>
    <w:rsid w:val="00292865"/>
    <w:rsid w:val="00292CF5"/>
    <w:rsid w:val="00292F2A"/>
    <w:rsid w:val="00294C59"/>
    <w:rsid w:val="002953A5"/>
    <w:rsid w:val="00295972"/>
    <w:rsid w:val="00295FEC"/>
    <w:rsid w:val="00296FAF"/>
    <w:rsid w:val="00297E05"/>
    <w:rsid w:val="002A01B8"/>
    <w:rsid w:val="002A02AF"/>
    <w:rsid w:val="002A16D7"/>
    <w:rsid w:val="002A1714"/>
    <w:rsid w:val="002A2B4B"/>
    <w:rsid w:val="002A3057"/>
    <w:rsid w:val="002A36CE"/>
    <w:rsid w:val="002A4452"/>
    <w:rsid w:val="002A4C46"/>
    <w:rsid w:val="002A4EEB"/>
    <w:rsid w:val="002A55B2"/>
    <w:rsid w:val="002A6B57"/>
    <w:rsid w:val="002A7499"/>
    <w:rsid w:val="002A7ADC"/>
    <w:rsid w:val="002B0410"/>
    <w:rsid w:val="002B0819"/>
    <w:rsid w:val="002B233A"/>
    <w:rsid w:val="002B2B9F"/>
    <w:rsid w:val="002B3462"/>
    <w:rsid w:val="002B36DD"/>
    <w:rsid w:val="002B3A9A"/>
    <w:rsid w:val="002B3F62"/>
    <w:rsid w:val="002B42DA"/>
    <w:rsid w:val="002B4983"/>
    <w:rsid w:val="002B5AEE"/>
    <w:rsid w:val="002B6348"/>
    <w:rsid w:val="002B6D98"/>
    <w:rsid w:val="002B6EA6"/>
    <w:rsid w:val="002B7444"/>
    <w:rsid w:val="002C032B"/>
    <w:rsid w:val="002C1149"/>
    <w:rsid w:val="002C159F"/>
    <w:rsid w:val="002C23A0"/>
    <w:rsid w:val="002C299B"/>
    <w:rsid w:val="002C2EB7"/>
    <w:rsid w:val="002C30BE"/>
    <w:rsid w:val="002C358D"/>
    <w:rsid w:val="002C47F4"/>
    <w:rsid w:val="002C4CAC"/>
    <w:rsid w:val="002C5D17"/>
    <w:rsid w:val="002C5D21"/>
    <w:rsid w:val="002C6098"/>
    <w:rsid w:val="002C6DEF"/>
    <w:rsid w:val="002C70FE"/>
    <w:rsid w:val="002C7CF7"/>
    <w:rsid w:val="002D052F"/>
    <w:rsid w:val="002D0834"/>
    <w:rsid w:val="002D0875"/>
    <w:rsid w:val="002D0D91"/>
    <w:rsid w:val="002D1028"/>
    <w:rsid w:val="002D1075"/>
    <w:rsid w:val="002D10AB"/>
    <w:rsid w:val="002D20A0"/>
    <w:rsid w:val="002D2676"/>
    <w:rsid w:val="002D2A0D"/>
    <w:rsid w:val="002D2D75"/>
    <w:rsid w:val="002D3822"/>
    <w:rsid w:val="002D448D"/>
    <w:rsid w:val="002D4811"/>
    <w:rsid w:val="002D52E6"/>
    <w:rsid w:val="002D64A5"/>
    <w:rsid w:val="002D6E0F"/>
    <w:rsid w:val="002D796B"/>
    <w:rsid w:val="002D7F32"/>
    <w:rsid w:val="002E0439"/>
    <w:rsid w:val="002E1172"/>
    <w:rsid w:val="002E1700"/>
    <w:rsid w:val="002E18D8"/>
    <w:rsid w:val="002E2189"/>
    <w:rsid w:val="002E2FAF"/>
    <w:rsid w:val="002E3226"/>
    <w:rsid w:val="002E34DC"/>
    <w:rsid w:val="002E3A79"/>
    <w:rsid w:val="002E3EDA"/>
    <w:rsid w:val="002E4374"/>
    <w:rsid w:val="002E43E9"/>
    <w:rsid w:val="002E4EC6"/>
    <w:rsid w:val="002E4FA4"/>
    <w:rsid w:val="002E51F7"/>
    <w:rsid w:val="002E583C"/>
    <w:rsid w:val="002E653F"/>
    <w:rsid w:val="002E7F6A"/>
    <w:rsid w:val="002F001D"/>
    <w:rsid w:val="002F0B40"/>
    <w:rsid w:val="002F2543"/>
    <w:rsid w:val="002F295C"/>
    <w:rsid w:val="002F2A24"/>
    <w:rsid w:val="002F2C64"/>
    <w:rsid w:val="002F358F"/>
    <w:rsid w:val="002F458E"/>
    <w:rsid w:val="002F66F1"/>
    <w:rsid w:val="002F6794"/>
    <w:rsid w:val="002F69DF"/>
    <w:rsid w:val="002F79C8"/>
    <w:rsid w:val="003001DF"/>
    <w:rsid w:val="00300BAF"/>
    <w:rsid w:val="0030173B"/>
    <w:rsid w:val="0030202B"/>
    <w:rsid w:val="00302B43"/>
    <w:rsid w:val="00302F40"/>
    <w:rsid w:val="003039DE"/>
    <w:rsid w:val="003044E9"/>
    <w:rsid w:val="00304AE5"/>
    <w:rsid w:val="00304E63"/>
    <w:rsid w:val="0030517D"/>
    <w:rsid w:val="003056B7"/>
    <w:rsid w:val="00305EC9"/>
    <w:rsid w:val="00306371"/>
    <w:rsid w:val="00306CB2"/>
    <w:rsid w:val="00306CE2"/>
    <w:rsid w:val="00306CE9"/>
    <w:rsid w:val="00307127"/>
    <w:rsid w:val="003072A1"/>
    <w:rsid w:val="003074F7"/>
    <w:rsid w:val="00310236"/>
    <w:rsid w:val="00310ABD"/>
    <w:rsid w:val="00310AC2"/>
    <w:rsid w:val="003123BF"/>
    <w:rsid w:val="003128CD"/>
    <w:rsid w:val="00312CA4"/>
    <w:rsid w:val="0031304B"/>
    <w:rsid w:val="003135E8"/>
    <w:rsid w:val="00314347"/>
    <w:rsid w:val="003143FA"/>
    <w:rsid w:val="003147BB"/>
    <w:rsid w:val="00315561"/>
    <w:rsid w:val="00315FBC"/>
    <w:rsid w:val="0031761B"/>
    <w:rsid w:val="0031786A"/>
    <w:rsid w:val="00317A59"/>
    <w:rsid w:val="00321344"/>
    <w:rsid w:val="003213E0"/>
    <w:rsid w:val="00321A95"/>
    <w:rsid w:val="00321C4D"/>
    <w:rsid w:val="00321DDF"/>
    <w:rsid w:val="0032267D"/>
    <w:rsid w:val="00322C2E"/>
    <w:rsid w:val="00322CC5"/>
    <w:rsid w:val="00323385"/>
    <w:rsid w:val="00323FBE"/>
    <w:rsid w:val="00324CF6"/>
    <w:rsid w:val="00325653"/>
    <w:rsid w:val="00327A94"/>
    <w:rsid w:val="00330606"/>
    <w:rsid w:val="00330713"/>
    <w:rsid w:val="00331B7F"/>
    <w:rsid w:val="00331C20"/>
    <w:rsid w:val="0033246F"/>
    <w:rsid w:val="00332533"/>
    <w:rsid w:val="00332ECF"/>
    <w:rsid w:val="0033308F"/>
    <w:rsid w:val="00333530"/>
    <w:rsid w:val="00333968"/>
    <w:rsid w:val="00334350"/>
    <w:rsid w:val="00334FB9"/>
    <w:rsid w:val="0033506D"/>
    <w:rsid w:val="0033506E"/>
    <w:rsid w:val="00335313"/>
    <w:rsid w:val="00335BF4"/>
    <w:rsid w:val="00336185"/>
    <w:rsid w:val="00336730"/>
    <w:rsid w:val="003377EB"/>
    <w:rsid w:val="00337B66"/>
    <w:rsid w:val="0034003D"/>
    <w:rsid w:val="003400DF"/>
    <w:rsid w:val="003408EA"/>
    <w:rsid w:val="00340D3C"/>
    <w:rsid w:val="0034198C"/>
    <w:rsid w:val="00342936"/>
    <w:rsid w:val="00343EDB"/>
    <w:rsid w:val="00343F9E"/>
    <w:rsid w:val="00345280"/>
    <w:rsid w:val="003460F3"/>
    <w:rsid w:val="00346DED"/>
    <w:rsid w:val="0034764D"/>
    <w:rsid w:val="00347871"/>
    <w:rsid w:val="00350E97"/>
    <w:rsid w:val="00351493"/>
    <w:rsid w:val="00352604"/>
    <w:rsid w:val="003529B0"/>
    <w:rsid w:val="00352AC8"/>
    <w:rsid w:val="003535FE"/>
    <w:rsid w:val="00353639"/>
    <w:rsid w:val="00353E56"/>
    <w:rsid w:val="00354FED"/>
    <w:rsid w:val="0035593A"/>
    <w:rsid w:val="00355DFE"/>
    <w:rsid w:val="00356A6A"/>
    <w:rsid w:val="00356B8A"/>
    <w:rsid w:val="00356F9B"/>
    <w:rsid w:val="0035750E"/>
    <w:rsid w:val="00357A14"/>
    <w:rsid w:val="00357EDA"/>
    <w:rsid w:val="00360B07"/>
    <w:rsid w:val="003611CF"/>
    <w:rsid w:val="00361DE8"/>
    <w:rsid w:val="003620B2"/>
    <w:rsid w:val="00362457"/>
    <w:rsid w:val="003624A8"/>
    <w:rsid w:val="003635D2"/>
    <w:rsid w:val="00363B39"/>
    <w:rsid w:val="00363E74"/>
    <w:rsid w:val="00364183"/>
    <w:rsid w:val="0036435F"/>
    <w:rsid w:val="00364A58"/>
    <w:rsid w:val="00365A59"/>
    <w:rsid w:val="00365B54"/>
    <w:rsid w:val="00366055"/>
    <w:rsid w:val="00366856"/>
    <w:rsid w:val="00366A9B"/>
    <w:rsid w:val="00366DEA"/>
    <w:rsid w:val="00367994"/>
    <w:rsid w:val="00372696"/>
    <w:rsid w:val="003727F9"/>
    <w:rsid w:val="003728CE"/>
    <w:rsid w:val="00372EFD"/>
    <w:rsid w:val="00373441"/>
    <w:rsid w:val="003734B2"/>
    <w:rsid w:val="003734C8"/>
    <w:rsid w:val="00374177"/>
    <w:rsid w:val="003746D8"/>
    <w:rsid w:val="00374E87"/>
    <w:rsid w:val="00375851"/>
    <w:rsid w:val="00375CCD"/>
    <w:rsid w:val="00375DFE"/>
    <w:rsid w:val="0037605B"/>
    <w:rsid w:val="003764FA"/>
    <w:rsid w:val="003769D7"/>
    <w:rsid w:val="00376C7F"/>
    <w:rsid w:val="00377B8B"/>
    <w:rsid w:val="0038081A"/>
    <w:rsid w:val="003808B5"/>
    <w:rsid w:val="00380947"/>
    <w:rsid w:val="00380EAE"/>
    <w:rsid w:val="003816A7"/>
    <w:rsid w:val="00381C81"/>
    <w:rsid w:val="00382F24"/>
    <w:rsid w:val="0038358F"/>
    <w:rsid w:val="00383E9C"/>
    <w:rsid w:val="003842AA"/>
    <w:rsid w:val="00384B1E"/>
    <w:rsid w:val="00384DDC"/>
    <w:rsid w:val="0038502F"/>
    <w:rsid w:val="00385244"/>
    <w:rsid w:val="0038529C"/>
    <w:rsid w:val="00385A52"/>
    <w:rsid w:val="003860FB"/>
    <w:rsid w:val="003868F7"/>
    <w:rsid w:val="00386C22"/>
    <w:rsid w:val="003871B6"/>
    <w:rsid w:val="003900F4"/>
    <w:rsid w:val="003905F4"/>
    <w:rsid w:val="00390F9D"/>
    <w:rsid w:val="00391011"/>
    <w:rsid w:val="00392C72"/>
    <w:rsid w:val="0039399E"/>
    <w:rsid w:val="00393E5B"/>
    <w:rsid w:val="00394734"/>
    <w:rsid w:val="00394BA4"/>
    <w:rsid w:val="00394DCF"/>
    <w:rsid w:val="00395BA5"/>
    <w:rsid w:val="00395BD9"/>
    <w:rsid w:val="00396430"/>
    <w:rsid w:val="00396A50"/>
    <w:rsid w:val="00396DB8"/>
    <w:rsid w:val="00397697"/>
    <w:rsid w:val="00397D31"/>
    <w:rsid w:val="003A00CA"/>
    <w:rsid w:val="003A071B"/>
    <w:rsid w:val="003A0FDB"/>
    <w:rsid w:val="003A116D"/>
    <w:rsid w:val="003A1540"/>
    <w:rsid w:val="003A2898"/>
    <w:rsid w:val="003A2D46"/>
    <w:rsid w:val="003A40D5"/>
    <w:rsid w:val="003A47E9"/>
    <w:rsid w:val="003A4CC1"/>
    <w:rsid w:val="003A5156"/>
    <w:rsid w:val="003A5276"/>
    <w:rsid w:val="003A5975"/>
    <w:rsid w:val="003A5CEE"/>
    <w:rsid w:val="003A5F2D"/>
    <w:rsid w:val="003A6529"/>
    <w:rsid w:val="003A6590"/>
    <w:rsid w:val="003A6D87"/>
    <w:rsid w:val="003A6DA9"/>
    <w:rsid w:val="003A6FC6"/>
    <w:rsid w:val="003A744B"/>
    <w:rsid w:val="003A7E15"/>
    <w:rsid w:val="003A7EB2"/>
    <w:rsid w:val="003B013C"/>
    <w:rsid w:val="003B0534"/>
    <w:rsid w:val="003B0D84"/>
    <w:rsid w:val="003B1462"/>
    <w:rsid w:val="003B22ED"/>
    <w:rsid w:val="003B2EEF"/>
    <w:rsid w:val="003B3795"/>
    <w:rsid w:val="003B3852"/>
    <w:rsid w:val="003B3CCB"/>
    <w:rsid w:val="003B4920"/>
    <w:rsid w:val="003B53CC"/>
    <w:rsid w:val="003B5945"/>
    <w:rsid w:val="003B59B3"/>
    <w:rsid w:val="003B602D"/>
    <w:rsid w:val="003B603C"/>
    <w:rsid w:val="003B63E4"/>
    <w:rsid w:val="003B683C"/>
    <w:rsid w:val="003B6B9B"/>
    <w:rsid w:val="003B6C5B"/>
    <w:rsid w:val="003B6FD5"/>
    <w:rsid w:val="003C0094"/>
    <w:rsid w:val="003C18AC"/>
    <w:rsid w:val="003C245D"/>
    <w:rsid w:val="003C2A8A"/>
    <w:rsid w:val="003C2EF1"/>
    <w:rsid w:val="003C3B33"/>
    <w:rsid w:val="003C40E4"/>
    <w:rsid w:val="003C4800"/>
    <w:rsid w:val="003C491C"/>
    <w:rsid w:val="003C4A80"/>
    <w:rsid w:val="003C5BEE"/>
    <w:rsid w:val="003C5F02"/>
    <w:rsid w:val="003C66BD"/>
    <w:rsid w:val="003C6EBF"/>
    <w:rsid w:val="003C7415"/>
    <w:rsid w:val="003C752A"/>
    <w:rsid w:val="003C77B4"/>
    <w:rsid w:val="003C78A1"/>
    <w:rsid w:val="003C7A93"/>
    <w:rsid w:val="003C7EDE"/>
    <w:rsid w:val="003D0631"/>
    <w:rsid w:val="003D13AA"/>
    <w:rsid w:val="003D1437"/>
    <w:rsid w:val="003D2616"/>
    <w:rsid w:val="003D2796"/>
    <w:rsid w:val="003D282B"/>
    <w:rsid w:val="003D3240"/>
    <w:rsid w:val="003D34E8"/>
    <w:rsid w:val="003D3EFB"/>
    <w:rsid w:val="003D4569"/>
    <w:rsid w:val="003D486E"/>
    <w:rsid w:val="003D4CAB"/>
    <w:rsid w:val="003D56B9"/>
    <w:rsid w:val="003D5CD7"/>
    <w:rsid w:val="003D5E56"/>
    <w:rsid w:val="003D618B"/>
    <w:rsid w:val="003D6288"/>
    <w:rsid w:val="003D638B"/>
    <w:rsid w:val="003D6A22"/>
    <w:rsid w:val="003D6A82"/>
    <w:rsid w:val="003E006A"/>
    <w:rsid w:val="003E0B52"/>
    <w:rsid w:val="003E0CCC"/>
    <w:rsid w:val="003E0F91"/>
    <w:rsid w:val="003E1D77"/>
    <w:rsid w:val="003E259B"/>
    <w:rsid w:val="003E2794"/>
    <w:rsid w:val="003E295E"/>
    <w:rsid w:val="003E322E"/>
    <w:rsid w:val="003E366C"/>
    <w:rsid w:val="003E36A7"/>
    <w:rsid w:val="003E3BFD"/>
    <w:rsid w:val="003E4774"/>
    <w:rsid w:val="003E4C27"/>
    <w:rsid w:val="003E4DC8"/>
    <w:rsid w:val="003E4EA8"/>
    <w:rsid w:val="003E4FE0"/>
    <w:rsid w:val="003E5520"/>
    <w:rsid w:val="003E6462"/>
    <w:rsid w:val="003E6478"/>
    <w:rsid w:val="003E6638"/>
    <w:rsid w:val="003E68F4"/>
    <w:rsid w:val="003E69C7"/>
    <w:rsid w:val="003E6F60"/>
    <w:rsid w:val="003E7C40"/>
    <w:rsid w:val="003F041E"/>
    <w:rsid w:val="003F0CBD"/>
    <w:rsid w:val="003F1B0C"/>
    <w:rsid w:val="003F241F"/>
    <w:rsid w:val="003F26F2"/>
    <w:rsid w:val="003F2AB5"/>
    <w:rsid w:val="003F2CCB"/>
    <w:rsid w:val="003F2DE0"/>
    <w:rsid w:val="003F2FBE"/>
    <w:rsid w:val="003F30A4"/>
    <w:rsid w:val="003F38FE"/>
    <w:rsid w:val="003F39CB"/>
    <w:rsid w:val="003F3E79"/>
    <w:rsid w:val="003F3F17"/>
    <w:rsid w:val="003F49C8"/>
    <w:rsid w:val="003F4D68"/>
    <w:rsid w:val="003F55B9"/>
    <w:rsid w:val="003F5608"/>
    <w:rsid w:val="003F578E"/>
    <w:rsid w:val="003F587A"/>
    <w:rsid w:val="003F5C51"/>
    <w:rsid w:val="003F60C0"/>
    <w:rsid w:val="003F64EA"/>
    <w:rsid w:val="003F66DF"/>
    <w:rsid w:val="003F69D6"/>
    <w:rsid w:val="003F6EDC"/>
    <w:rsid w:val="003F7690"/>
    <w:rsid w:val="003F78A6"/>
    <w:rsid w:val="003F7C9E"/>
    <w:rsid w:val="003F7F04"/>
    <w:rsid w:val="004000AB"/>
    <w:rsid w:val="00400B89"/>
    <w:rsid w:val="00400E27"/>
    <w:rsid w:val="00401A78"/>
    <w:rsid w:val="00402213"/>
    <w:rsid w:val="00402718"/>
    <w:rsid w:val="00402833"/>
    <w:rsid w:val="00402975"/>
    <w:rsid w:val="00402B4B"/>
    <w:rsid w:val="00403E15"/>
    <w:rsid w:val="00403E2F"/>
    <w:rsid w:val="0040401C"/>
    <w:rsid w:val="00404EDD"/>
    <w:rsid w:val="00405A73"/>
    <w:rsid w:val="00405E7D"/>
    <w:rsid w:val="004100AA"/>
    <w:rsid w:val="00410B1E"/>
    <w:rsid w:val="00411349"/>
    <w:rsid w:val="0041161D"/>
    <w:rsid w:val="00411C68"/>
    <w:rsid w:val="00411F41"/>
    <w:rsid w:val="004125B3"/>
    <w:rsid w:val="00412BD6"/>
    <w:rsid w:val="0041317F"/>
    <w:rsid w:val="00413A4B"/>
    <w:rsid w:val="00413AD8"/>
    <w:rsid w:val="00413F46"/>
    <w:rsid w:val="00414699"/>
    <w:rsid w:val="00414CE7"/>
    <w:rsid w:val="00415B97"/>
    <w:rsid w:val="00416A10"/>
    <w:rsid w:val="00417452"/>
    <w:rsid w:val="00417925"/>
    <w:rsid w:val="0042024D"/>
    <w:rsid w:val="00420AB0"/>
    <w:rsid w:val="00420AF7"/>
    <w:rsid w:val="00420CB1"/>
    <w:rsid w:val="00422145"/>
    <w:rsid w:val="0042225A"/>
    <w:rsid w:val="00423C52"/>
    <w:rsid w:val="00424226"/>
    <w:rsid w:val="00424272"/>
    <w:rsid w:val="00424781"/>
    <w:rsid w:val="00424F8C"/>
    <w:rsid w:val="00425327"/>
    <w:rsid w:val="00427C07"/>
    <w:rsid w:val="00427F15"/>
    <w:rsid w:val="0043007D"/>
    <w:rsid w:val="00430B43"/>
    <w:rsid w:val="00432421"/>
    <w:rsid w:val="004327E2"/>
    <w:rsid w:val="00433E2F"/>
    <w:rsid w:val="0043438B"/>
    <w:rsid w:val="00434452"/>
    <w:rsid w:val="00434B32"/>
    <w:rsid w:val="00435C93"/>
    <w:rsid w:val="004363EA"/>
    <w:rsid w:val="00436DF1"/>
    <w:rsid w:val="00436E87"/>
    <w:rsid w:val="0043781C"/>
    <w:rsid w:val="00437BB4"/>
    <w:rsid w:val="0044012C"/>
    <w:rsid w:val="004405A9"/>
    <w:rsid w:val="00440CBD"/>
    <w:rsid w:val="004419AE"/>
    <w:rsid w:val="004419F9"/>
    <w:rsid w:val="00441BE0"/>
    <w:rsid w:val="004422A8"/>
    <w:rsid w:val="00442E09"/>
    <w:rsid w:val="004436E3"/>
    <w:rsid w:val="00443DA6"/>
    <w:rsid w:val="004447BD"/>
    <w:rsid w:val="00444C9F"/>
    <w:rsid w:val="0044525F"/>
    <w:rsid w:val="00445AAD"/>
    <w:rsid w:val="00445EBA"/>
    <w:rsid w:val="00446F3D"/>
    <w:rsid w:val="00447D3A"/>
    <w:rsid w:val="00450E2D"/>
    <w:rsid w:val="0045100F"/>
    <w:rsid w:val="00451489"/>
    <w:rsid w:val="004518C9"/>
    <w:rsid w:val="00451BC8"/>
    <w:rsid w:val="00452042"/>
    <w:rsid w:val="004539D0"/>
    <w:rsid w:val="004539F8"/>
    <w:rsid w:val="00453AE0"/>
    <w:rsid w:val="00453CC5"/>
    <w:rsid w:val="0045471E"/>
    <w:rsid w:val="00454764"/>
    <w:rsid w:val="00454D57"/>
    <w:rsid w:val="00454F95"/>
    <w:rsid w:val="00455DA0"/>
    <w:rsid w:val="00455DBD"/>
    <w:rsid w:val="00456132"/>
    <w:rsid w:val="004562E1"/>
    <w:rsid w:val="00456B12"/>
    <w:rsid w:val="004612B9"/>
    <w:rsid w:val="0046229B"/>
    <w:rsid w:val="004626A0"/>
    <w:rsid w:val="00463187"/>
    <w:rsid w:val="00463615"/>
    <w:rsid w:val="004643DD"/>
    <w:rsid w:val="00465336"/>
    <w:rsid w:val="00470488"/>
    <w:rsid w:val="004705D5"/>
    <w:rsid w:val="00470DCE"/>
    <w:rsid w:val="00471DC7"/>
    <w:rsid w:val="004720E3"/>
    <w:rsid w:val="00472397"/>
    <w:rsid w:val="00473AAA"/>
    <w:rsid w:val="00473F52"/>
    <w:rsid w:val="004742E3"/>
    <w:rsid w:val="0047486D"/>
    <w:rsid w:val="00474A63"/>
    <w:rsid w:val="00474E48"/>
    <w:rsid w:val="004755F5"/>
    <w:rsid w:val="004769E5"/>
    <w:rsid w:val="00476C37"/>
    <w:rsid w:val="00477E01"/>
    <w:rsid w:val="00480E07"/>
    <w:rsid w:val="00480F11"/>
    <w:rsid w:val="0048118A"/>
    <w:rsid w:val="004811EF"/>
    <w:rsid w:val="00481C36"/>
    <w:rsid w:val="00481CB5"/>
    <w:rsid w:val="00481E9A"/>
    <w:rsid w:val="00483015"/>
    <w:rsid w:val="00483E81"/>
    <w:rsid w:val="00484040"/>
    <w:rsid w:val="00484205"/>
    <w:rsid w:val="00484362"/>
    <w:rsid w:val="004852E4"/>
    <w:rsid w:val="004865D1"/>
    <w:rsid w:val="0048697A"/>
    <w:rsid w:val="00487129"/>
    <w:rsid w:val="00487593"/>
    <w:rsid w:val="00490248"/>
    <w:rsid w:val="00490303"/>
    <w:rsid w:val="004904FF"/>
    <w:rsid w:val="0049081F"/>
    <w:rsid w:val="00490ABB"/>
    <w:rsid w:val="0049153E"/>
    <w:rsid w:val="0049164F"/>
    <w:rsid w:val="004919DB"/>
    <w:rsid w:val="00491A43"/>
    <w:rsid w:val="004921F9"/>
    <w:rsid w:val="00492579"/>
    <w:rsid w:val="00492A9F"/>
    <w:rsid w:val="004930C1"/>
    <w:rsid w:val="004932F5"/>
    <w:rsid w:val="00493874"/>
    <w:rsid w:val="00494100"/>
    <w:rsid w:val="00494A00"/>
    <w:rsid w:val="00494B98"/>
    <w:rsid w:val="0049521E"/>
    <w:rsid w:val="004957EC"/>
    <w:rsid w:val="004969DF"/>
    <w:rsid w:val="00497863"/>
    <w:rsid w:val="004A019B"/>
    <w:rsid w:val="004A0AC7"/>
    <w:rsid w:val="004A19DA"/>
    <w:rsid w:val="004A25A5"/>
    <w:rsid w:val="004A2674"/>
    <w:rsid w:val="004A27C9"/>
    <w:rsid w:val="004A2AC5"/>
    <w:rsid w:val="004A3939"/>
    <w:rsid w:val="004A3FF1"/>
    <w:rsid w:val="004A454A"/>
    <w:rsid w:val="004A4A25"/>
    <w:rsid w:val="004A4C76"/>
    <w:rsid w:val="004A51E5"/>
    <w:rsid w:val="004A5287"/>
    <w:rsid w:val="004A5468"/>
    <w:rsid w:val="004A55A8"/>
    <w:rsid w:val="004A5C55"/>
    <w:rsid w:val="004A61B1"/>
    <w:rsid w:val="004A654B"/>
    <w:rsid w:val="004A6587"/>
    <w:rsid w:val="004A744A"/>
    <w:rsid w:val="004A7613"/>
    <w:rsid w:val="004A7A1A"/>
    <w:rsid w:val="004B03B3"/>
    <w:rsid w:val="004B0A48"/>
    <w:rsid w:val="004B0F0D"/>
    <w:rsid w:val="004B0FDA"/>
    <w:rsid w:val="004B2338"/>
    <w:rsid w:val="004B23E0"/>
    <w:rsid w:val="004B2557"/>
    <w:rsid w:val="004B3B54"/>
    <w:rsid w:val="004B4868"/>
    <w:rsid w:val="004B705A"/>
    <w:rsid w:val="004C0475"/>
    <w:rsid w:val="004C0D76"/>
    <w:rsid w:val="004C0E65"/>
    <w:rsid w:val="004C1858"/>
    <w:rsid w:val="004C1907"/>
    <w:rsid w:val="004C1B14"/>
    <w:rsid w:val="004C242B"/>
    <w:rsid w:val="004C2AAF"/>
    <w:rsid w:val="004C3981"/>
    <w:rsid w:val="004C3AE1"/>
    <w:rsid w:val="004C4906"/>
    <w:rsid w:val="004C5B36"/>
    <w:rsid w:val="004C6C6D"/>
    <w:rsid w:val="004D1CF7"/>
    <w:rsid w:val="004D1DFA"/>
    <w:rsid w:val="004D2913"/>
    <w:rsid w:val="004D2A7D"/>
    <w:rsid w:val="004D33B6"/>
    <w:rsid w:val="004D3B05"/>
    <w:rsid w:val="004D47D3"/>
    <w:rsid w:val="004D4A92"/>
    <w:rsid w:val="004D5253"/>
    <w:rsid w:val="004D5CED"/>
    <w:rsid w:val="004D6E97"/>
    <w:rsid w:val="004D753C"/>
    <w:rsid w:val="004D7F5D"/>
    <w:rsid w:val="004E05DE"/>
    <w:rsid w:val="004E07D5"/>
    <w:rsid w:val="004E2B9A"/>
    <w:rsid w:val="004E2C3D"/>
    <w:rsid w:val="004E2DD0"/>
    <w:rsid w:val="004E4D5B"/>
    <w:rsid w:val="004E55F4"/>
    <w:rsid w:val="004E63DF"/>
    <w:rsid w:val="004E681E"/>
    <w:rsid w:val="004E7030"/>
    <w:rsid w:val="004E71C3"/>
    <w:rsid w:val="004E790F"/>
    <w:rsid w:val="004E7D98"/>
    <w:rsid w:val="004F03CD"/>
    <w:rsid w:val="004F0575"/>
    <w:rsid w:val="004F05C9"/>
    <w:rsid w:val="004F0D94"/>
    <w:rsid w:val="004F17FB"/>
    <w:rsid w:val="004F1A70"/>
    <w:rsid w:val="004F1BAE"/>
    <w:rsid w:val="004F32A6"/>
    <w:rsid w:val="004F4D40"/>
    <w:rsid w:val="004F5AFC"/>
    <w:rsid w:val="004F61C9"/>
    <w:rsid w:val="004F6518"/>
    <w:rsid w:val="004F6961"/>
    <w:rsid w:val="004F6EC5"/>
    <w:rsid w:val="004F6ECC"/>
    <w:rsid w:val="004F7DBE"/>
    <w:rsid w:val="00501EE7"/>
    <w:rsid w:val="005020F4"/>
    <w:rsid w:val="00502D3D"/>
    <w:rsid w:val="005046E0"/>
    <w:rsid w:val="00504BA1"/>
    <w:rsid w:val="00505036"/>
    <w:rsid w:val="00505170"/>
    <w:rsid w:val="00505192"/>
    <w:rsid w:val="00505755"/>
    <w:rsid w:val="00506A1E"/>
    <w:rsid w:val="00506CDC"/>
    <w:rsid w:val="00506ED5"/>
    <w:rsid w:val="00507312"/>
    <w:rsid w:val="005074A0"/>
    <w:rsid w:val="005075AD"/>
    <w:rsid w:val="0050775E"/>
    <w:rsid w:val="0051013F"/>
    <w:rsid w:val="00510A37"/>
    <w:rsid w:val="00510C1F"/>
    <w:rsid w:val="00510ED7"/>
    <w:rsid w:val="005117CE"/>
    <w:rsid w:val="00512300"/>
    <w:rsid w:val="00512A03"/>
    <w:rsid w:val="00512F41"/>
    <w:rsid w:val="00513050"/>
    <w:rsid w:val="005134B8"/>
    <w:rsid w:val="0051397D"/>
    <w:rsid w:val="00513B63"/>
    <w:rsid w:val="00513C88"/>
    <w:rsid w:val="0051476F"/>
    <w:rsid w:val="00514FF7"/>
    <w:rsid w:val="00515BC2"/>
    <w:rsid w:val="005174B5"/>
    <w:rsid w:val="0051751F"/>
    <w:rsid w:val="00517C9E"/>
    <w:rsid w:val="00520A40"/>
    <w:rsid w:val="0052116A"/>
    <w:rsid w:val="005218F4"/>
    <w:rsid w:val="00521AE0"/>
    <w:rsid w:val="00521BA6"/>
    <w:rsid w:val="005225BF"/>
    <w:rsid w:val="0052274F"/>
    <w:rsid w:val="00522771"/>
    <w:rsid w:val="00522D35"/>
    <w:rsid w:val="005233D9"/>
    <w:rsid w:val="00523A5A"/>
    <w:rsid w:val="00524095"/>
    <w:rsid w:val="005241D1"/>
    <w:rsid w:val="00524635"/>
    <w:rsid w:val="00525057"/>
    <w:rsid w:val="005258C5"/>
    <w:rsid w:val="00525C18"/>
    <w:rsid w:val="00525C24"/>
    <w:rsid w:val="005260C6"/>
    <w:rsid w:val="005262FB"/>
    <w:rsid w:val="00526C0A"/>
    <w:rsid w:val="0052747A"/>
    <w:rsid w:val="005279D2"/>
    <w:rsid w:val="00527BB6"/>
    <w:rsid w:val="00530D2B"/>
    <w:rsid w:val="005317F5"/>
    <w:rsid w:val="00533E9C"/>
    <w:rsid w:val="005354D2"/>
    <w:rsid w:val="00535A33"/>
    <w:rsid w:val="00535AC6"/>
    <w:rsid w:val="00535AFC"/>
    <w:rsid w:val="0053690E"/>
    <w:rsid w:val="00536C42"/>
    <w:rsid w:val="00536D78"/>
    <w:rsid w:val="0053706B"/>
    <w:rsid w:val="00537DE1"/>
    <w:rsid w:val="00540439"/>
    <w:rsid w:val="0054054D"/>
    <w:rsid w:val="00540988"/>
    <w:rsid w:val="00540DDC"/>
    <w:rsid w:val="00540F45"/>
    <w:rsid w:val="00540F49"/>
    <w:rsid w:val="005416ED"/>
    <w:rsid w:val="0054287D"/>
    <w:rsid w:val="00542E3F"/>
    <w:rsid w:val="00542FB3"/>
    <w:rsid w:val="005450CB"/>
    <w:rsid w:val="00545B15"/>
    <w:rsid w:val="00546039"/>
    <w:rsid w:val="00547366"/>
    <w:rsid w:val="00547742"/>
    <w:rsid w:val="00547B4E"/>
    <w:rsid w:val="00550800"/>
    <w:rsid w:val="005512B6"/>
    <w:rsid w:val="005522B7"/>
    <w:rsid w:val="00552506"/>
    <w:rsid w:val="00553243"/>
    <w:rsid w:val="00554545"/>
    <w:rsid w:val="005545C0"/>
    <w:rsid w:val="00554B8E"/>
    <w:rsid w:val="00554DAA"/>
    <w:rsid w:val="00555B39"/>
    <w:rsid w:val="00556555"/>
    <w:rsid w:val="005565C8"/>
    <w:rsid w:val="005569C4"/>
    <w:rsid w:val="00556E89"/>
    <w:rsid w:val="005572D2"/>
    <w:rsid w:val="00557C67"/>
    <w:rsid w:val="00560E38"/>
    <w:rsid w:val="005619FB"/>
    <w:rsid w:val="00561B06"/>
    <w:rsid w:val="00561D8F"/>
    <w:rsid w:val="005623AA"/>
    <w:rsid w:val="005626DC"/>
    <w:rsid w:val="00562DD6"/>
    <w:rsid w:val="00563E61"/>
    <w:rsid w:val="00563F52"/>
    <w:rsid w:val="005641C5"/>
    <w:rsid w:val="0056433B"/>
    <w:rsid w:val="005643A8"/>
    <w:rsid w:val="005647BB"/>
    <w:rsid w:val="00564BE3"/>
    <w:rsid w:val="00564F9A"/>
    <w:rsid w:val="00565D3F"/>
    <w:rsid w:val="0056657E"/>
    <w:rsid w:val="00566904"/>
    <w:rsid w:val="00567033"/>
    <w:rsid w:val="00567DA1"/>
    <w:rsid w:val="00570575"/>
    <w:rsid w:val="005706B5"/>
    <w:rsid w:val="00571670"/>
    <w:rsid w:val="00571AF3"/>
    <w:rsid w:val="00571C71"/>
    <w:rsid w:val="00572A73"/>
    <w:rsid w:val="00572D6F"/>
    <w:rsid w:val="00573552"/>
    <w:rsid w:val="0057379B"/>
    <w:rsid w:val="005742B5"/>
    <w:rsid w:val="005742C6"/>
    <w:rsid w:val="00574A54"/>
    <w:rsid w:val="00574BCD"/>
    <w:rsid w:val="005757AE"/>
    <w:rsid w:val="00576A24"/>
    <w:rsid w:val="00576D79"/>
    <w:rsid w:val="00576DB4"/>
    <w:rsid w:val="00577033"/>
    <w:rsid w:val="00577B3E"/>
    <w:rsid w:val="00580776"/>
    <w:rsid w:val="005819AD"/>
    <w:rsid w:val="00582085"/>
    <w:rsid w:val="0058268E"/>
    <w:rsid w:val="00583154"/>
    <w:rsid w:val="005842BA"/>
    <w:rsid w:val="005843CD"/>
    <w:rsid w:val="005846F8"/>
    <w:rsid w:val="00584B51"/>
    <w:rsid w:val="00585BCF"/>
    <w:rsid w:val="00586056"/>
    <w:rsid w:val="0058654B"/>
    <w:rsid w:val="00586C52"/>
    <w:rsid w:val="00586D43"/>
    <w:rsid w:val="005872DF"/>
    <w:rsid w:val="00590968"/>
    <w:rsid w:val="00590DA6"/>
    <w:rsid w:val="00591B2B"/>
    <w:rsid w:val="00592EBB"/>
    <w:rsid w:val="0059324C"/>
    <w:rsid w:val="00593607"/>
    <w:rsid w:val="00593D6E"/>
    <w:rsid w:val="00593DDF"/>
    <w:rsid w:val="0059562E"/>
    <w:rsid w:val="005957B3"/>
    <w:rsid w:val="00595A2E"/>
    <w:rsid w:val="00595B4D"/>
    <w:rsid w:val="00596C76"/>
    <w:rsid w:val="00596CC0"/>
    <w:rsid w:val="00597636"/>
    <w:rsid w:val="00597FC3"/>
    <w:rsid w:val="005A05BA"/>
    <w:rsid w:val="005A05E2"/>
    <w:rsid w:val="005A0605"/>
    <w:rsid w:val="005A0EF9"/>
    <w:rsid w:val="005A0F86"/>
    <w:rsid w:val="005A1668"/>
    <w:rsid w:val="005A1767"/>
    <w:rsid w:val="005A1B4A"/>
    <w:rsid w:val="005A1E06"/>
    <w:rsid w:val="005A22AC"/>
    <w:rsid w:val="005A2AE4"/>
    <w:rsid w:val="005A3622"/>
    <w:rsid w:val="005A3860"/>
    <w:rsid w:val="005A40D9"/>
    <w:rsid w:val="005A682E"/>
    <w:rsid w:val="005A6EB6"/>
    <w:rsid w:val="005A6FA4"/>
    <w:rsid w:val="005A7481"/>
    <w:rsid w:val="005B06C8"/>
    <w:rsid w:val="005B08B3"/>
    <w:rsid w:val="005B0F74"/>
    <w:rsid w:val="005B1334"/>
    <w:rsid w:val="005B15EC"/>
    <w:rsid w:val="005B207D"/>
    <w:rsid w:val="005B3660"/>
    <w:rsid w:val="005B3FA1"/>
    <w:rsid w:val="005B4338"/>
    <w:rsid w:val="005B5136"/>
    <w:rsid w:val="005B5497"/>
    <w:rsid w:val="005B5B55"/>
    <w:rsid w:val="005B5F4E"/>
    <w:rsid w:val="005B6C99"/>
    <w:rsid w:val="005C04A9"/>
    <w:rsid w:val="005C06CD"/>
    <w:rsid w:val="005C08B4"/>
    <w:rsid w:val="005C0BC4"/>
    <w:rsid w:val="005C0C23"/>
    <w:rsid w:val="005C1D83"/>
    <w:rsid w:val="005C1E5E"/>
    <w:rsid w:val="005C2479"/>
    <w:rsid w:val="005C4480"/>
    <w:rsid w:val="005C461A"/>
    <w:rsid w:val="005C5CC6"/>
    <w:rsid w:val="005C5E6B"/>
    <w:rsid w:val="005C6891"/>
    <w:rsid w:val="005C73D7"/>
    <w:rsid w:val="005C7D51"/>
    <w:rsid w:val="005C7F46"/>
    <w:rsid w:val="005D01A2"/>
    <w:rsid w:val="005D0630"/>
    <w:rsid w:val="005D071A"/>
    <w:rsid w:val="005D0CB6"/>
    <w:rsid w:val="005D17CC"/>
    <w:rsid w:val="005D1D15"/>
    <w:rsid w:val="005D3FC2"/>
    <w:rsid w:val="005D4612"/>
    <w:rsid w:val="005D4BAF"/>
    <w:rsid w:val="005D4D42"/>
    <w:rsid w:val="005D531F"/>
    <w:rsid w:val="005E1CEB"/>
    <w:rsid w:val="005E1E84"/>
    <w:rsid w:val="005E2B75"/>
    <w:rsid w:val="005E3237"/>
    <w:rsid w:val="005E3695"/>
    <w:rsid w:val="005E3E32"/>
    <w:rsid w:val="005E4929"/>
    <w:rsid w:val="005E515A"/>
    <w:rsid w:val="005E649D"/>
    <w:rsid w:val="005E6501"/>
    <w:rsid w:val="005E6D91"/>
    <w:rsid w:val="005E6EF2"/>
    <w:rsid w:val="005E78C4"/>
    <w:rsid w:val="005E78F9"/>
    <w:rsid w:val="005F0B38"/>
    <w:rsid w:val="005F0E63"/>
    <w:rsid w:val="005F1814"/>
    <w:rsid w:val="005F5DEC"/>
    <w:rsid w:val="005F60F5"/>
    <w:rsid w:val="005F6CD6"/>
    <w:rsid w:val="005F6D55"/>
    <w:rsid w:val="005F71CC"/>
    <w:rsid w:val="00600134"/>
    <w:rsid w:val="00600E73"/>
    <w:rsid w:val="006019A4"/>
    <w:rsid w:val="0060209F"/>
    <w:rsid w:val="006022BB"/>
    <w:rsid w:val="00602FC6"/>
    <w:rsid w:val="006032FA"/>
    <w:rsid w:val="006035C8"/>
    <w:rsid w:val="006042B5"/>
    <w:rsid w:val="00604389"/>
    <w:rsid w:val="006048B8"/>
    <w:rsid w:val="00604B72"/>
    <w:rsid w:val="00604DDA"/>
    <w:rsid w:val="00604E71"/>
    <w:rsid w:val="006055A2"/>
    <w:rsid w:val="006056CC"/>
    <w:rsid w:val="00607419"/>
    <w:rsid w:val="00607AC0"/>
    <w:rsid w:val="00607E96"/>
    <w:rsid w:val="006120D9"/>
    <w:rsid w:val="00612B3D"/>
    <w:rsid w:val="00612DA1"/>
    <w:rsid w:val="00613BD3"/>
    <w:rsid w:val="00613E28"/>
    <w:rsid w:val="0061435F"/>
    <w:rsid w:val="006147C2"/>
    <w:rsid w:val="00615B2E"/>
    <w:rsid w:val="0061602F"/>
    <w:rsid w:val="006164D6"/>
    <w:rsid w:val="00616BF8"/>
    <w:rsid w:val="00616F6F"/>
    <w:rsid w:val="00617107"/>
    <w:rsid w:val="006175BE"/>
    <w:rsid w:val="00617913"/>
    <w:rsid w:val="00617B26"/>
    <w:rsid w:val="00620E51"/>
    <w:rsid w:val="00621FA8"/>
    <w:rsid w:val="00622464"/>
    <w:rsid w:val="00622CA1"/>
    <w:rsid w:val="00624A3A"/>
    <w:rsid w:val="00624A85"/>
    <w:rsid w:val="006253DA"/>
    <w:rsid w:val="00625B86"/>
    <w:rsid w:val="0062657F"/>
    <w:rsid w:val="00627450"/>
    <w:rsid w:val="00627D6C"/>
    <w:rsid w:val="0063068D"/>
    <w:rsid w:val="006320D7"/>
    <w:rsid w:val="0063229D"/>
    <w:rsid w:val="00633C25"/>
    <w:rsid w:val="00633C90"/>
    <w:rsid w:val="006345BC"/>
    <w:rsid w:val="00634AE8"/>
    <w:rsid w:val="00634CEF"/>
    <w:rsid w:val="00634F23"/>
    <w:rsid w:val="00635103"/>
    <w:rsid w:val="006355D9"/>
    <w:rsid w:val="0063576E"/>
    <w:rsid w:val="00636B10"/>
    <w:rsid w:val="006374FB"/>
    <w:rsid w:val="00640946"/>
    <w:rsid w:val="006410DA"/>
    <w:rsid w:val="006417E0"/>
    <w:rsid w:val="00641992"/>
    <w:rsid w:val="0064306B"/>
    <w:rsid w:val="00643C30"/>
    <w:rsid w:val="006441EC"/>
    <w:rsid w:val="00644DF7"/>
    <w:rsid w:val="00645159"/>
    <w:rsid w:val="00645CD8"/>
    <w:rsid w:val="0064717D"/>
    <w:rsid w:val="00647ACD"/>
    <w:rsid w:val="00650374"/>
    <w:rsid w:val="00650D0C"/>
    <w:rsid w:val="00651727"/>
    <w:rsid w:val="00651789"/>
    <w:rsid w:val="006518E4"/>
    <w:rsid w:val="00652E85"/>
    <w:rsid w:val="006531E2"/>
    <w:rsid w:val="00653A91"/>
    <w:rsid w:val="006547F8"/>
    <w:rsid w:val="00654D95"/>
    <w:rsid w:val="006553F7"/>
    <w:rsid w:val="006573D3"/>
    <w:rsid w:val="00657669"/>
    <w:rsid w:val="00657F72"/>
    <w:rsid w:val="006606B5"/>
    <w:rsid w:val="00660D4A"/>
    <w:rsid w:val="00662A30"/>
    <w:rsid w:val="00663120"/>
    <w:rsid w:val="00663C4D"/>
    <w:rsid w:val="00663F04"/>
    <w:rsid w:val="00664448"/>
    <w:rsid w:val="006645EB"/>
    <w:rsid w:val="00664805"/>
    <w:rsid w:val="00665A93"/>
    <w:rsid w:val="00665B11"/>
    <w:rsid w:val="006676A9"/>
    <w:rsid w:val="00667E0A"/>
    <w:rsid w:val="0067020B"/>
    <w:rsid w:val="00670D2E"/>
    <w:rsid w:val="00671973"/>
    <w:rsid w:val="00671C1B"/>
    <w:rsid w:val="00671CBC"/>
    <w:rsid w:val="0067279C"/>
    <w:rsid w:val="006727EB"/>
    <w:rsid w:val="00672973"/>
    <w:rsid w:val="00673B8A"/>
    <w:rsid w:val="00673CE7"/>
    <w:rsid w:val="006740F2"/>
    <w:rsid w:val="006742D0"/>
    <w:rsid w:val="006750EC"/>
    <w:rsid w:val="00675235"/>
    <w:rsid w:val="00675BA2"/>
    <w:rsid w:val="00675C9C"/>
    <w:rsid w:val="00675DFE"/>
    <w:rsid w:val="00676F35"/>
    <w:rsid w:val="00677131"/>
    <w:rsid w:val="00677271"/>
    <w:rsid w:val="00677527"/>
    <w:rsid w:val="00677903"/>
    <w:rsid w:val="00677E1A"/>
    <w:rsid w:val="00681A6F"/>
    <w:rsid w:val="00681D7A"/>
    <w:rsid w:val="00682B7E"/>
    <w:rsid w:val="0068309E"/>
    <w:rsid w:val="006831F3"/>
    <w:rsid w:val="00683324"/>
    <w:rsid w:val="006836FF"/>
    <w:rsid w:val="00684289"/>
    <w:rsid w:val="00685432"/>
    <w:rsid w:val="00685D55"/>
    <w:rsid w:val="00685FF5"/>
    <w:rsid w:val="0068601F"/>
    <w:rsid w:val="0068648B"/>
    <w:rsid w:val="0068668A"/>
    <w:rsid w:val="00686800"/>
    <w:rsid w:val="00686F72"/>
    <w:rsid w:val="006873D6"/>
    <w:rsid w:val="006874E2"/>
    <w:rsid w:val="00687DC1"/>
    <w:rsid w:val="00690554"/>
    <w:rsid w:val="00691322"/>
    <w:rsid w:val="00691F1C"/>
    <w:rsid w:val="0069297A"/>
    <w:rsid w:val="00692BBE"/>
    <w:rsid w:val="00693167"/>
    <w:rsid w:val="00693460"/>
    <w:rsid w:val="0069394B"/>
    <w:rsid w:val="00693BEB"/>
    <w:rsid w:val="006945BC"/>
    <w:rsid w:val="00694B34"/>
    <w:rsid w:val="006953A6"/>
    <w:rsid w:val="0069580E"/>
    <w:rsid w:val="00695FBF"/>
    <w:rsid w:val="0069669A"/>
    <w:rsid w:val="00697753"/>
    <w:rsid w:val="00697EE6"/>
    <w:rsid w:val="006A0F57"/>
    <w:rsid w:val="006A12B3"/>
    <w:rsid w:val="006A1E8C"/>
    <w:rsid w:val="006A2414"/>
    <w:rsid w:val="006A39D2"/>
    <w:rsid w:val="006A5713"/>
    <w:rsid w:val="006A5728"/>
    <w:rsid w:val="006A6967"/>
    <w:rsid w:val="006A771F"/>
    <w:rsid w:val="006A7AB6"/>
    <w:rsid w:val="006A7DC5"/>
    <w:rsid w:val="006A7F5B"/>
    <w:rsid w:val="006B051D"/>
    <w:rsid w:val="006B0651"/>
    <w:rsid w:val="006B163C"/>
    <w:rsid w:val="006B20B1"/>
    <w:rsid w:val="006B20D9"/>
    <w:rsid w:val="006B2157"/>
    <w:rsid w:val="006B26EC"/>
    <w:rsid w:val="006B2FB1"/>
    <w:rsid w:val="006B38FF"/>
    <w:rsid w:val="006B59CC"/>
    <w:rsid w:val="006B5FCF"/>
    <w:rsid w:val="006B6875"/>
    <w:rsid w:val="006B6BF8"/>
    <w:rsid w:val="006C0492"/>
    <w:rsid w:val="006C04B5"/>
    <w:rsid w:val="006C07CF"/>
    <w:rsid w:val="006C1CCC"/>
    <w:rsid w:val="006C1D4A"/>
    <w:rsid w:val="006C2CC8"/>
    <w:rsid w:val="006C35A4"/>
    <w:rsid w:val="006C3A75"/>
    <w:rsid w:val="006C4A32"/>
    <w:rsid w:val="006C4F26"/>
    <w:rsid w:val="006C595A"/>
    <w:rsid w:val="006C5C1A"/>
    <w:rsid w:val="006C6622"/>
    <w:rsid w:val="006C6BAF"/>
    <w:rsid w:val="006C6C49"/>
    <w:rsid w:val="006C74EF"/>
    <w:rsid w:val="006C7602"/>
    <w:rsid w:val="006C7794"/>
    <w:rsid w:val="006C7C45"/>
    <w:rsid w:val="006D1231"/>
    <w:rsid w:val="006D14CE"/>
    <w:rsid w:val="006D1944"/>
    <w:rsid w:val="006D21DD"/>
    <w:rsid w:val="006D2710"/>
    <w:rsid w:val="006D2F43"/>
    <w:rsid w:val="006D3694"/>
    <w:rsid w:val="006D3D5E"/>
    <w:rsid w:val="006D41B7"/>
    <w:rsid w:val="006D4A13"/>
    <w:rsid w:val="006D4B43"/>
    <w:rsid w:val="006D5EB4"/>
    <w:rsid w:val="006D5F29"/>
    <w:rsid w:val="006D614B"/>
    <w:rsid w:val="006D76D5"/>
    <w:rsid w:val="006E022F"/>
    <w:rsid w:val="006E0CFB"/>
    <w:rsid w:val="006E1487"/>
    <w:rsid w:val="006E1789"/>
    <w:rsid w:val="006E1877"/>
    <w:rsid w:val="006E2477"/>
    <w:rsid w:val="006E3261"/>
    <w:rsid w:val="006E3FAB"/>
    <w:rsid w:val="006E582D"/>
    <w:rsid w:val="006E6873"/>
    <w:rsid w:val="006F094B"/>
    <w:rsid w:val="006F0E36"/>
    <w:rsid w:val="006F1051"/>
    <w:rsid w:val="006F2617"/>
    <w:rsid w:val="006F2C4F"/>
    <w:rsid w:val="006F2E4D"/>
    <w:rsid w:val="006F32B3"/>
    <w:rsid w:val="006F330F"/>
    <w:rsid w:val="006F3CBC"/>
    <w:rsid w:val="006F475A"/>
    <w:rsid w:val="006F5E05"/>
    <w:rsid w:val="006F6892"/>
    <w:rsid w:val="006F74C2"/>
    <w:rsid w:val="0070009B"/>
    <w:rsid w:val="00700A82"/>
    <w:rsid w:val="00700AE2"/>
    <w:rsid w:val="00700E83"/>
    <w:rsid w:val="00701E94"/>
    <w:rsid w:val="007044EF"/>
    <w:rsid w:val="007049EB"/>
    <w:rsid w:val="007050A7"/>
    <w:rsid w:val="00705281"/>
    <w:rsid w:val="00705298"/>
    <w:rsid w:val="00705752"/>
    <w:rsid w:val="0070617C"/>
    <w:rsid w:val="0070623E"/>
    <w:rsid w:val="00706352"/>
    <w:rsid w:val="0070639E"/>
    <w:rsid w:val="00707153"/>
    <w:rsid w:val="007071AB"/>
    <w:rsid w:val="0070726B"/>
    <w:rsid w:val="00707338"/>
    <w:rsid w:val="007075E1"/>
    <w:rsid w:val="007077A6"/>
    <w:rsid w:val="007077DD"/>
    <w:rsid w:val="00707832"/>
    <w:rsid w:val="007101F6"/>
    <w:rsid w:val="007112CA"/>
    <w:rsid w:val="00711B14"/>
    <w:rsid w:val="00711BDB"/>
    <w:rsid w:val="007122C7"/>
    <w:rsid w:val="00712B71"/>
    <w:rsid w:val="00712F98"/>
    <w:rsid w:val="00713E11"/>
    <w:rsid w:val="007151CF"/>
    <w:rsid w:val="00715A8B"/>
    <w:rsid w:val="00715CBD"/>
    <w:rsid w:val="00716626"/>
    <w:rsid w:val="00716DA5"/>
    <w:rsid w:val="00717011"/>
    <w:rsid w:val="00717250"/>
    <w:rsid w:val="00717483"/>
    <w:rsid w:val="00717697"/>
    <w:rsid w:val="00717AC2"/>
    <w:rsid w:val="00717C40"/>
    <w:rsid w:val="00717D62"/>
    <w:rsid w:val="007207A5"/>
    <w:rsid w:val="007208A0"/>
    <w:rsid w:val="00721EE9"/>
    <w:rsid w:val="00722670"/>
    <w:rsid w:val="00723F62"/>
    <w:rsid w:val="00724C0D"/>
    <w:rsid w:val="00724E3A"/>
    <w:rsid w:val="00725A07"/>
    <w:rsid w:val="007273D3"/>
    <w:rsid w:val="0072744B"/>
    <w:rsid w:val="00727676"/>
    <w:rsid w:val="00730BBD"/>
    <w:rsid w:val="007313DF"/>
    <w:rsid w:val="0073242C"/>
    <w:rsid w:val="00732A6E"/>
    <w:rsid w:val="00732C04"/>
    <w:rsid w:val="00733750"/>
    <w:rsid w:val="00733804"/>
    <w:rsid w:val="007356E9"/>
    <w:rsid w:val="007357C8"/>
    <w:rsid w:val="00735EC1"/>
    <w:rsid w:val="00736330"/>
    <w:rsid w:val="007364FC"/>
    <w:rsid w:val="0073705C"/>
    <w:rsid w:val="007376D0"/>
    <w:rsid w:val="00737865"/>
    <w:rsid w:val="00740262"/>
    <w:rsid w:val="007404AB"/>
    <w:rsid w:val="00740999"/>
    <w:rsid w:val="00740EAE"/>
    <w:rsid w:val="007415A9"/>
    <w:rsid w:val="00741A73"/>
    <w:rsid w:val="00741D8F"/>
    <w:rsid w:val="00743F41"/>
    <w:rsid w:val="00744CC9"/>
    <w:rsid w:val="00744EFD"/>
    <w:rsid w:val="00745042"/>
    <w:rsid w:val="007451D5"/>
    <w:rsid w:val="007456AE"/>
    <w:rsid w:val="00745F9F"/>
    <w:rsid w:val="00746086"/>
    <w:rsid w:val="0074676C"/>
    <w:rsid w:val="00746935"/>
    <w:rsid w:val="0074725F"/>
    <w:rsid w:val="00747EC0"/>
    <w:rsid w:val="0075056C"/>
    <w:rsid w:val="007507D9"/>
    <w:rsid w:val="00750D78"/>
    <w:rsid w:val="0075131B"/>
    <w:rsid w:val="00751427"/>
    <w:rsid w:val="007517A9"/>
    <w:rsid w:val="00751BD8"/>
    <w:rsid w:val="007524B7"/>
    <w:rsid w:val="007531F0"/>
    <w:rsid w:val="00753C96"/>
    <w:rsid w:val="00754039"/>
    <w:rsid w:val="007543A2"/>
    <w:rsid w:val="0075454C"/>
    <w:rsid w:val="00755877"/>
    <w:rsid w:val="007560E4"/>
    <w:rsid w:val="007562A0"/>
    <w:rsid w:val="0075701D"/>
    <w:rsid w:val="0075771F"/>
    <w:rsid w:val="007577C6"/>
    <w:rsid w:val="0076291D"/>
    <w:rsid w:val="007629CB"/>
    <w:rsid w:val="0076354B"/>
    <w:rsid w:val="007635CE"/>
    <w:rsid w:val="007637FE"/>
    <w:rsid w:val="00763A2C"/>
    <w:rsid w:val="00763DB0"/>
    <w:rsid w:val="00765F57"/>
    <w:rsid w:val="0076694E"/>
    <w:rsid w:val="00767A0F"/>
    <w:rsid w:val="007702B7"/>
    <w:rsid w:val="00770E45"/>
    <w:rsid w:val="00771287"/>
    <w:rsid w:val="007712FE"/>
    <w:rsid w:val="00771DD6"/>
    <w:rsid w:val="00774216"/>
    <w:rsid w:val="007747D3"/>
    <w:rsid w:val="00775848"/>
    <w:rsid w:val="00775A3A"/>
    <w:rsid w:val="00775B63"/>
    <w:rsid w:val="00776838"/>
    <w:rsid w:val="0077747B"/>
    <w:rsid w:val="007775DA"/>
    <w:rsid w:val="00780086"/>
    <w:rsid w:val="007803BC"/>
    <w:rsid w:val="007808D3"/>
    <w:rsid w:val="0078184A"/>
    <w:rsid w:val="0078207E"/>
    <w:rsid w:val="0078229F"/>
    <w:rsid w:val="0078246D"/>
    <w:rsid w:val="00782658"/>
    <w:rsid w:val="007841F1"/>
    <w:rsid w:val="0078453A"/>
    <w:rsid w:val="007848F6"/>
    <w:rsid w:val="007848FC"/>
    <w:rsid w:val="00785399"/>
    <w:rsid w:val="007857AF"/>
    <w:rsid w:val="0078671D"/>
    <w:rsid w:val="007870FF"/>
    <w:rsid w:val="00787D60"/>
    <w:rsid w:val="007905F5"/>
    <w:rsid w:val="00791BF5"/>
    <w:rsid w:val="00791CA7"/>
    <w:rsid w:val="00792CE9"/>
    <w:rsid w:val="00792E6D"/>
    <w:rsid w:val="00793729"/>
    <w:rsid w:val="0079511B"/>
    <w:rsid w:val="0079519F"/>
    <w:rsid w:val="00795435"/>
    <w:rsid w:val="00795C7F"/>
    <w:rsid w:val="00795D45"/>
    <w:rsid w:val="0079670D"/>
    <w:rsid w:val="00796753"/>
    <w:rsid w:val="00796DFC"/>
    <w:rsid w:val="0079701B"/>
    <w:rsid w:val="007A045D"/>
    <w:rsid w:val="007A0958"/>
    <w:rsid w:val="007A0DB5"/>
    <w:rsid w:val="007A0EC7"/>
    <w:rsid w:val="007A0F0B"/>
    <w:rsid w:val="007A2F1A"/>
    <w:rsid w:val="007A36CB"/>
    <w:rsid w:val="007A3D87"/>
    <w:rsid w:val="007A3E70"/>
    <w:rsid w:val="007A40EA"/>
    <w:rsid w:val="007A4486"/>
    <w:rsid w:val="007A5C05"/>
    <w:rsid w:val="007A5D70"/>
    <w:rsid w:val="007A606B"/>
    <w:rsid w:val="007A6F0C"/>
    <w:rsid w:val="007A7035"/>
    <w:rsid w:val="007A7CBA"/>
    <w:rsid w:val="007A7DB8"/>
    <w:rsid w:val="007A7EF6"/>
    <w:rsid w:val="007B021D"/>
    <w:rsid w:val="007B0B8E"/>
    <w:rsid w:val="007B10DC"/>
    <w:rsid w:val="007B2140"/>
    <w:rsid w:val="007B2B48"/>
    <w:rsid w:val="007B3185"/>
    <w:rsid w:val="007B33F2"/>
    <w:rsid w:val="007B480B"/>
    <w:rsid w:val="007B4BA6"/>
    <w:rsid w:val="007B522B"/>
    <w:rsid w:val="007B6146"/>
    <w:rsid w:val="007B6EBC"/>
    <w:rsid w:val="007C08E9"/>
    <w:rsid w:val="007C1305"/>
    <w:rsid w:val="007C18A6"/>
    <w:rsid w:val="007C1C19"/>
    <w:rsid w:val="007C1C72"/>
    <w:rsid w:val="007C2502"/>
    <w:rsid w:val="007C2637"/>
    <w:rsid w:val="007C272F"/>
    <w:rsid w:val="007C2D03"/>
    <w:rsid w:val="007C2E25"/>
    <w:rsid w:val="007C30F0"/>
    <w:rsid w:val="007C32B8"/>
    <w:rsid w:val="007C3A19"/>
    <w:rsid w:val="007C42A5"/>
    <w:rsid w:val="007C4BE5"/>
    <w:rsid w:val="007C5370"/>
    <w:rsid w:val="007C62E8"/>
    <w:rsid w:val="007C6BED"/>
    <w:rsid w:val="007C6F3A"/>
    <w:rsid w:val="007C7407"/>
    <w:rsid w:val="007C75DE"/>
    <w:rsid w:val="007C7DDC"/>
    <w:rsid w:val="007D012B"/>
    <w:rsid w:val="007D0226"/>
    <w:rsid w:val="007D03BC"/>
    <w:rsid w:val="007D047C"/>
    <w:rsid w:val="007D1591"/>
    <w:rsid w:val="007D20C8"/>
    <w:rsid w:val="007D2AC5"/>
    <w:rsid w:val="007D32D0"/>
    <w:rsid w:val="007D3CD7"/>
    <w:rsid w:val="007D3DD5"/>
    <w:rsid w:val="007D5119"/>
    <w:rsid w:val="007D61E3"/>
    <w:rsid w:val="007D693C"/>
    <w:rsid w:val="007D7587"/>
    <w:rsid w:val="007E1286"/>
    <w:rsid w:val="007E171D"/>
    <w:rsid w:val="007E24AA"/>
    <w:rsid w:val="007E2550"/>
    <w:rsid w:val="007E2B6C"/>
    <w:rsid w:val="007E2FDC"/>
    <w:rsid w:val="007E45AF"/>
    <w:rsid w:val="007E46A7"/>
    <w:rsid w:val="007E4DF3"/>
    <w:rsid w:val="007E4ED0"/>
    <w:rsid w:val="007E55B9"/>
    <w:rsid w:val="007E5825"/>
    <w:rsid w:val="007E5856"/>
    <w:rsid w:val="007E68A5"/>
    <w:rsid w:val="007E729D"/>
    <w:rsid w:val="007E734B"/>
    <w:rsid w:val="007F10F5"/>
    <w:rsid w:val="007F191C"/>
    <w:rsid w:val="007F1B94"/>
    <w:rsid w:val="007F1C89"/>
    <w:rsid w:val="007F25A2"/>
    <w:rsid w:val="007F2658"/>
    <w:rsid w:val="007F36ED"/>
    <w:rsid w:val="007F392D"/>
    <w:rsid w:val="007F39A9"/>
    <w:rsid w:val="007F3D41"/>
    <w:rsid w:val="007F42D3"/>
    <w:rsid w:val="007F442F"/>
    <w:rsid w:val="007F468E"/>
    <w:rsid w:val="007F4849"/>
    <w:rsid w:val="007F4AA3"/>
    <w:rsid w:val="007F4B9A"/>
    <w:rsid w:val="007F56D9"/>
    <w:rsid w:val="007F67A7"/>
    <w:rsid w:val="007F6A81"/>
    <w:rsid w:val="007F6D91"/>
    <w:rsid w:val="00800673"/>
    <w:rsid w:val="00800B5C"/>
    <w:rsid w:val="00800BAF"/>
    <w:rsid w:val="0080140F"/>
    <w:rsid w:val="00802CE6"/>
    <w:rsid w:val="008032F7"/>
    <w:rsid w:val="008041A3"/>
    <w:rsid w:val="00804217"/>
    <w:rsid w:val="0080460E"/>
    <w:rsid w:val="00805BB4"/>
    <w:rsid w:val="008060A0"/>
    <w:rsid w:val="00807BCE"/>
    <w:rsid w:val="008100A5"/>
    <w:rsid w:val="00810360"/>
    <w:rsid w:val="00810956"/>
    <w:rsid w:val="00810F38"/>
    <w:rsid w:val="00810FBE"/>
    <w:rsid w:val="00810FF8"/>
    <w:rsid w:val="0081206D"/>
    <w:rsid w:val="00813175"/>
    <w:rsid w:val="0081318E"/>
    <w:rsid w:val="008138EC"/>
    <w:rsid w:val="0081479D"/>
    <w:rsid w:val="00814FE5"/>
    <w:rsid w:val="0081577E"/>
    <w:rsid w:val="00815B4A"/>
    <w:rsid w:val="00815CED"/>
    <w:rsid w:val="00815F14"/>
    <w:rsid w:val="0081600C"/>
    <w:rsid w:val="00817557"/>
    <w:rsid w:val="00817783"/>
    <w:rsid w:val="0081799F"/>
    <w:rsid w:val="00817A33"/>
    <w:rsid w:val="00817B5B"/>
    <w:rsid w:val="0082077B"/>
    <w:rsid w:val="00820CCB"/>
    <w:rsid w:val="008217F4"/>
    <w:rsid w:val="00821DEB"/>
    <w:rsid w:val="00821F1A"/>
    <w:rsid w:val="0082398A"/>
    <w:rsid w:val="00823C7C"/>
    <w:rsid w:val="0082479D"/>
    <w:rsid w:val="00824B0B"/>
    <w:rsid w:val="0082552E"/>
    <w:rsid w:val="008264CE"/>
    <w:rsid w:val="00826772"/>
    <w:rsid w:val="00826CF1"/>
    <w:rsid w:val="008300B0"/>
    <w:rsid w:val="0083056B"/>
    <w:rsid w:val="00830A15"/>
    <w:rsid w:val="00830A9E"/>
    <w:rsid w:val="00831811"/>
    <w:rsid w:val="00832E77"/>
    <w:rsid w:val="008336F2"/>
    <w:rsid w:val="008341C7"/>
    <w:rsid w:val="008346D5"/>
    <w:rsid w:val="00834DDB"/>
    <w:rsid w:val="00834FBE"/>
    <w:rsid w:val="00836343"/>
    <w:rsid w:val="0083761F"/>
    <w:rsid w:val="008406FC"/>
    <w:rsid w:val="008416FD"/>
    <w:rsid w:val="008430D7"/>
    <w:rsid w:val="00843669"/>
    <w:rsid w:val="008446EB"/>
    <w:rsid w:val="00844930"/>
    <w:rsid w:val="00845891"/>
    <w:rsid w:val="00845CE6"/>
    <w:rsid w:val="00845CF6"/>
    <w:rsid w:val="00846AB4"/>
    <w:rsid w:val="00846C54"/>
    <w:rsid w:val="008477B5"/>
    <w:rsid w:val="00847952"/>
    <w:rsid w:val="0084797D"/>
    <w:rsid w:val="008505D6"/>
    <w:rsid w:val="00851085"/>
    <w:rsid w:val="00851183"/>
    <w:rsid w:val="00851A92"/>
    <w:rsid w:val="008522DD"/>
    <w:rsid w:val="00852BB9"/>
    <w:rsid w:val="008530BA"/>
    <w:rsid w:val="00853245"/>
    <w:rsid w:val="008536D0"/>
    <w:rsid w:val="008539D4"/>
    <w:rsid w:val="00853B98"/>
    <w:rsid w:val="00854535"/>
    <w:rsid w:val="00854562"/>
    <w:rsid w:val="00854788"/>
    <w:rsid w:val="008560D1"/>
    <w:rsid w:val="0085639A"/>
    <w:rsid w:val="008570BE"/>
    <w:rsid w:val="0085763B"/>
    <w:rsid w:val="00860069"/>
    <w:rsid w:val="00860AB2"/>
    <w:rsid w:val="00860C15"/>
    <w:rsid w:val="008611FF"/>
    <w:rsid w:val="00862E8E"/>
    <w:rsid w:val="00862ED4"/>
    <w:rsid w:val="00863240"/>
    <w:rsid w:val="00863D82"/>
    <w:rsid w:val="00863FC8"/>
    <w:rsid w:val="008640F0"/>
    <w:rsid w:val="00864664"/>
    <w:rsid w:val="00864665"/>
    <w:rsid w:val="00864B0F"/>
    <w:rsid w:val="00864C2D"/>
    <w:rsid w:val="00864E7F"/>
    <w:rsid w:val="0086529A"/>
    <w:rsid w:val="00865452"/>
    <w:rsid w:val="00865844"/>
    <w:rsid w:val="008666D0"/>
    <w:rsid w:val="0086676C"/>
    <w:rsid w:val="00866CAB"/>
    <w:rsid w:val="00866D54"/>
    <w:rsid w:val="0086771E"/>
    <w:rsid w:val="0087066B"/>
    <w:rsid w:val="00871890"/>
    <w:rsid w:val="008723B0"/>
    <w:rsid w:val="0087298E"/>
    <w:rsid w:val="00872CFF"/>
    <w:rsid w:val="008731C4"/>
    <w:rsid w:val="0087340F"/>
    <w:rsid w:val="0087341C"/>
    <w:rsid w:val="00873444"/>
    <w:rsid w:val="00873AF4"/>
    <w:rsid w:val="00874306"/>
    <w:rsid w:val="0087432D"/>
    <w:rsid w:val="00874B8D"/>
    <w:rsid w:val="00874DF3"/>
    <w:rsid w:val="00875615"/>
    <w:rsid w:val="0087596A"/>
    <w:rsid w:val="00875B43"/>
    <w:rsid w:val="00881175"/>
    <w:rsid w:val="008814F9"/>
    <w:rsid w:val="00881DC2"/>
    <w:rsid w:val="008820C5"/>
    <w:rsid w:val="0088237D"/>
    <w:rsid w:val="00882813"/>
    <w:rsid w:val="008830BE"/>
    <w:rsid w:val="0088316F"/>
    <w:rsid w:val="00883CBC"/>
    <w:rsid w:val="008841F5"/>
    <w:rsid w:val="00885114"/>
    <w:rsid w:val="00885F57"/>
    <w:rsid w:val="00890337"/>
    <w:rsid w:val="0089061E"/>
    <w:rsid w:val="00890791"/>
    <w:rsid w:val="00890AF2"/>
    <w:rsid w:val="00890BE7"/>
    <w:rsid w:val="008912C2"/>
    <w:rsid w:val="0089181A"/>
    <w:rsid w:val="00892013"/>
    <w:rsid w:val="0089286A"/>
    <w:rsid w:val="00892BE6"/>
    <w:rsid w:val="00892FAB"/>
    <w:rsid w:val="00893F19"/>
    <w:rsid w:val="00894517"/>
    <w:rsid w:val="00894EED"/>
    <w:rsid w:val="00896954"/>
    <w:rsid w:val="00896B7C"/>
    <w:rsid w:val="00896FC2"/>
    <w:rsid w:val="00897B1B"/>
    <w:rsid w:val="00897E0B"/>
    <w:rsid w:val="008A00C6"/>
    <w:rsid w:val="008A0535"/>
    <w:rsid w:val="008A09A1"/>
    <w:rsid w:val="008A09D3"/>
    <w:rsid w:val="008A0BD6"/>
    <w:rsid w:val="008A0F3C"/>
    <w:rsid w:val="008A1155"/>
    <w:rsid w:val="008A1C6D"/>
    <w:rsid w:val="008A324C"/>
    <w:rsid w:val="008A3BF2"/>
    <w:rsid w:val="008A5687"/>
    <w:rsid w:val="008A5868"/>
    <w:rsid w:val="008A6055"/>
    <w:rsid w:val="008A6199"/>
    <w:rsid w:val="008A6DA4"/>
    <w:rsid w:val="008A74DA"/>
    <w:rsid w:val="008A7CB5"/>
    <w:rsid w:val="008B0819"/>
    <w:rsid w:val="008B0DC0"/>
    <w:rsid w:val="008B0DE3"/>
    <w:rsid w:val="008B14D5"/>
    <w:rsid w:val="008B1CE6"/>
    <w:rsid w:val="008B2659"/>
    <w:rsid w:val="008B2DB8"/>
    <w:rsid w:val="008B3289"/>
    <w:rsid w:val="008B329B"/>
    <w:rsid w:val="008B374F"/>
    <w:rsid w:val="008B3881"/>
    <w:rsid w:val="008B3A1E"/>
    <w:rsid w:val="008B3B87"/>
    <w:rsid w:val="008B498D"/>
    <w:rsid w:val="008B50C4"/>
    <w:rsid w:val="008B5814"/>
    <w:rsid w:val="008B6436"/>
    <w:rsid w:val="008B6C08"/>
    <w:rsid w:val="008C0900"/>
    <w:rsid w:val="008C0A79"/>
    <w:rsid w:val="008C1430"/>
    <w:rsid w:val="008C1B27"/>
    <w:rsid w:val="008C20AC"/>
    <w:rsid w:val="008C2930"/>
    <w:rsid w:val="008C29E4"/>
    <w:rsid w:val="008C2C61"/>
    <w:rsid w:val="008C3337"/>
    <w:rsid w:val="008C3A19"/>
    <w:rsid w:val="008C3FDB"/>
    <w:rsid w:val="008C441A"/>
    <w:rsid w:val="008C4C71"/>
    <w:rsid w:val="008C74D1"/>
    <w:rsid w:val="008C7A32"/>
    <w:rsid w:val="008C7E2A"/>
    <w:rsid w:val="008D0F5B"/>
    <w:rsid w:val="008D128F"/>
    <w:rsid w:val="008D15D9"/>
    <w:rsid w:val="008D1FA1"/>
    <w:rsid w:val="008D2063"/>
    <w:rsid w:val="008D238B"/>
    <w:rsid w:val="008D25FA"/>
    <w:rsid w:val="008D3028"/>
    <w:rsid w:val="008D3084"/>
    <w:rsid w:val="008D45C9"/>
    <w:rsid w:val="008D560D"/>
    <w:rsid w:val="008D6190"/>
    <w:rsid w:val="008D61DB"/>
    <w:rsid w:val="008D7074"/>
    <w:rsid w:val="008E0535"/>
    <w:rsid w:val="008E071A"/>
    <w:rsid w:val="008E0B09"/>
    <w:rsid w:val="008E1659"/>
    <w:rsid w:val="008E1E01"/>
    <w:rsid w:val="008E2216"/>
    <w:rsid w:val="008E22BB"/>
    <w:rsid w:val="008E26EB"/>
    <w:rsid w:val="008E29F3"/>
    <w:rsid w:val="008E3446"/>
    <w:rsid w:val="008E4C50"/>
    <w:rsid w:val="008E4CB2"/>
    <w:rsid w:val="008E529F"/>
    <w:rsid w:val="008E5382"/>
    <w:rsid w:val="008E5418"/>
    <w:rsid w:val="008E6B48"/>
    <w:rsid w:val="008E6CC9"/>
    <w:rsid w:val="008E6E4C"/>
    <w:rsid w:val="008E77BC"/>
    <w:rsid w:val="008F0374"/>
    <w:rsid w:val="008F07FB"/>
    <w:rsid w:val="008F0D83"/>
    <w:rsid w:val="008F29E4"/>
    <w:rsid w:val="008F2B5B"/>
    <w:rsid w:val="008F3287"/>
    <w:rsid w:val="008F426C"/>
    <w:rsid w:val="008F4681"/>
    <w:rsid w:val="008F4A6C"/>
    <w:rsid w:val="008F4B3F"/>
    <w:rsid w:val="008F52C1"/>
    <w:rsid w:val="008F545B"/>
    <w:rsid w:val="008F6628"/>
    <w:rsid w:val="008F682E"/>
    <w:rsid w:val="008F7E88"/>
    <w:rsid w:val="009008B5"/>
    <w:rsid w:val="00900AD8"/>
    <w:rsid w:val="00901248"/>
    <w:rsid w:val="00901293"/>
    <w:rsid w:val="009018C1"/>
    <w:rsid w:val="009023D6"/>
    <w:rsid w:val="00902E2D"/>
    <w:rsid w:val="00903FAD"/>
    <w:rsid w:val="0090439F"/>
    <w:rsid w:val="0090463E"/>
    <w:rsid w:val="00904805"/>
    <w:rsid w:val="00904DD3"/>
    <w:rsid w:val="00905173"/>
    <w:rsid w:val="009064D2"/>
    <w:rsid w:val="00906AA0"/>
    <w:rsid w:val="00906B73"/>
    <w:rsid w:val="00907273"/>
    <w:rsid w:val="00907BC5"/>
    <w:rsid w:val="0091102C"/>
    <w:rsid w:val="00911F6F"/>
    <w:rsid w:val="00912113"/>
    <w:rsid w:val="00912733"/>
    <w:rsid w:val="00913312"/>
    <w:rsid w:val="00913A41"/>
    <w:rsid w:val="00913D25"/>
    <w:rsid w:val="00914460"/>
    <w:rsid w:val="009145E8"/>
    <w:rsid w:val="00914E02"/>
    <w:rsid w:val="00915F0A"/>
    <w:rsid w:val="009161DF"/>
    <w:rsid w:val="009164B5"/>
    <w:rsid w:val="0091705D"/>
    <w:rsid w:val="00917A5C"/>
    <w:rsid w:val="00917A9C"/>
    <w:rsid w:val="00917AFC"/>
    <w:rsid w:val="00917DA0"/>
    <w:rsid w:val="00920E10"/>
    <w:rsid w:val="00921497"/>
    <w:rsid w:val="009221CA"/>
    <w:rsid w:val="009227F0"/>
    <w:rsid w:val="0092336A"/>
    <w:rsid w:val="0092349D"/>
    <w:rsid w:val="009238C1"/>
    <w:rsid w:val="00925351"/>
    <w:rsid w:val="0092553D"/>
    <w:rsid w:val="00925E5D"/>
    <w:rsid w:val="0092617D"/>
    <w:rsid w:val="00926386"/>
    <w:rsid w:val="00926446"/>
    <w:rsid w:val="0092667D"/>
    <w:rsid w:val="009268BB"/>
    <w:rsid w:val="00926C65"/>
    <w:rsid w:val="009306E0"/>
    <w:rsid w:val="009310B1"/>
    <w:rsid w:val="00932266"/>
    <w:rsid w:val="00932317"/>
    <w:rsid w:val="00932323"/>
    <w:rsid w:val="00933336"/>
    <w:rsid w:val="009334F0"/>
    <w:rsid w:val="0093363C"/>
    <w:rsid w:val="00933663"/>
    <w:rsid w:val="009336F6"/>
    <w:rsid w:val="0093385B"/>
    <w:rsid w:val="00933D96"/>
    <w:rsid w:val="0093427E"/>
    <w:rsid w:val="00935888"/>
    <w:rsid w:val="00935D29"/>
    <w:rsid w:val="00935E46"/>
    <w:rsid w:val="0093626F"/>
    <w:rsid w:val="00936293"/>
    <w:rsid w:val="00936350"/>
    <w:rsid w:val="00936700"/>
    <w:rsid w:val="00936D98"/>
    <w:rsid w:val="009376FE"/>
    <w:rsid w:val="00937740"/>
    <w:rsid w:val="00940328"/>
    <w:rsid w:val="00940B01"/>
    <w:rsid w:val="00940D7A"/>
    <w:rsid w:val="00941795"/>
    <w:rsid w:val="00941B2E"/>
    <w:rsid w:val="00942490"/>
    <w:rsid w:val="00942509"/>
    <w:rsid w:val="00942761"/>
    <w:rsid w:val="00942BCD"/>
    <w:rsid w:val="00942C4D"/>
    <w:rsid w:val="009432D1"/>
    <w:rsid w:val="009435E9"/>
    <w:rsid w:val="00943DEA"/>
    <w:rsid w:val="00944437"/>
    <w:rsid w:val="00945773"/>
    <w:rsid w:val="00945C18"/>
    <w:rsid w:val="00945CC2"/>
    <w:rsid w:val="0094647D"/>
    <w:rsid w:val="00946E69"/>
    <w:rsid w:val="009472CD"/>
    <w:rsid w:val="00947734"/>
    <w:rsid w:val="0094784C"/>
    <w:rsid w:val="00950E1F"/>
    <w:rsid w:val="00951479"/>
    <w:rsid w:val="0095152D"/>
    <w:rsid w:val="00951DB5"/>
    <w:rsid w:val="009523FD"/>
    <w:rsid w:val="00952AD5"/>
    <w:rsid w:val="00952D2F"/>
    <w:rsid w:val="0095352F"/>
    <w:rsid w:val="00953B69"/>
    <w:rsid w:val="00953BBC"/>
    <w:rsid w:val="00953C44"/>
    <w:rsid w:val="00953F64"/>
    <w:rsid w:val="009545BB"/>
    <w:rsid w:val="009546B2"/>
    <w:rsid w:val="009546C3"/>
    <w:rsid w:val="00954C0A"/>
    <w:rsid w:val="00955295"/>
    <w:rsid w:val="00955554"/>
    <w:rsid w:val="009556EE"/>
    <w:rsid w:val="009558A0"/>
    <w:rsid w:val="009566DE"/>
    <w:rsid w:val="00956C69"/>
    <w:rsid w:val="009570EE"/>
    <w:rsid w:val="009572EB"/>
    <w:rsid w:val="00957903"/>
    <w:rsid w:val="0096143E"/>
    <w:rsid w:val="00961440"/>
    <w:rsid w:val="00961795"/>
    <w:rsid w:val="00961BFD"/>
    <w:rsid w:val="00961D11"/>
    <w:rsid w:val="0096266F"/>
    <w:rsid w:val="00964330"/>
    <w:rsid w:val="00964538"/>
    <w:rsid w:val="00964BC4"/>
    <w:rsid w:val="00965073"/>
    <w:rsid w:val="00965906"/>
    <w:rsid w:val="00965AF7"/>
    <w:rsid w:val="00965BE1"/>
    <w:rsid w:val="00965C44"/>
    <w:rsid w:val="009666D3"/>
    <w:rsid w:val="0096721E"/>
    <w:rsid w:val="009675CB"/>
    <w:rsid w:val="00970F0B"/>
    <w:rsid w:val="00971440"/>
    <w:rsid w:val="009715F2"/>
    <w:rsid w:val="00971AAD"/>
    <w:rsid w:val="00971DB2"/>
    <w:rsid w:val="0097288A"/>
    <w:rsid w:val="00973973"/>
    <w:rsid w:val="00973FD4"/>
    <w:rsid w:val="00974258"/>
    <w:rsid w:val="00974CC4"/>
    <w:rsid w:val="00977890"/>
    <w:rsid w:val="00977D86"/>
    <w:rsid w:val="00980134"/>
    <w:rsid w:val="00982BDE"/>
    <w:rsid w:val="00982F1F"/>
    <w:rsid w:val="009837E1"/>
    <w:rsid w:val="00983A72"/>
    <w:rsid w:val="009840EB"/>
    <w:rsid w:val="00984414"/>
    <w:rsid w:val="009860A0"/>
    <w:rsid w:val="00987447"/>
    <w:rsid w:val="0098751A"/>
    <w:rsid w:val="00987BA9"/>
    <w:rsid w:val="00990050"/>
    <w:rsid w:val="00991123"/>
    <w:rsid w:val="009916F2"/>
    <w:rsid w:val="009924D6"/>
    <w:rsid w:val="00992E1C"/>
    <w:rsid w:val="0099355D"/>
    <w:rsid w:val="00993954"/>
    <w:rsid w:val="009939D9"/>
    <w:rsid w:val="00993D9E"/>
    <w:rsid w:val="00994FE3"/>
    <w:rsid w:val="00995739"/>
    <w:rsid w:val="00997004"/>
    <w:rsid w:val="009972A9"/>
    <w:rsid w:val="009A13F3"/>
    <w:rsid w:val="009A14E6"/>
    <w:rsid w:val="009A1654"/>
    <w:rsid w:val="009A20D9"/>
    <w:rsid w:val="009A22CA"/>
    <w:rsid w:val="009A23B7"/>
    <w:rsid w:val="009A2C3B"/>
    <w:rsid w:val="009A2DB0"/>
    <w:rsid w:val="009A3B73"/>
    <w:rsid w:val="009A429B"/>
    <w:rsid w:val="009A46BF"/>
    <w:rsid w:val="009A5525"/>
    <w:rsid w:val="009A5781"/>
    <w:rsid w:val="009A7724"/>
    <w:rsid w:val="009A78D4"/>
    <w:rsid w:val="009B00AF"/>
    <w:rsid w:val="009B0CB7"/>
    <w:rsid w:val="009B1DD4"/>
    <w:rsid w:val="009B1E98"/>
    <w:rsid w:val="009B2412"/>
    <w:rsid w:val="009B2F8D"/>
    <w:rsid w:val="009B304F"/>
    <w:rsid w:val="009B3663"/>
    <w:rsid w:val="009B42D2"/>
    <w:rsid w:val="009B5EE6"/>
    <w:rsid w:val="009B60BE"/>
    <w:rsid w:val="009B7A24"/>
    <w:rsid w:val="009B7BE4"/>
    <w:rsid w:val="009B7ECE"/>
    <w:rsid w:val="009C147C"/>
    <w:rsid w:val="009C14DD"/>
    <w:rsid w:val="009C1A13"/>
    <w:rsid w:val="009C2601"/>
    <w:rsid w:val="009C2B2A"/>
    <w:rsid w:val="009C2B55"/>
    <w:rsid w:val="009C2B6C"/>
    <w:rsid w:val="009C2E13"/>
    <w:rsid w:val="009C2EFF"/>
    <w:rsid w:val="009C3CCB"/>
    <w:rsid w:val="009C3DF8"/>
    <w:rsid w:val="009C45BE"/>
    <w:rsid w:val="009C59B8"/>
    <w:rsid w:val="009C5A5A"/>
    <w:rsid w:val="009C5FB3"/>
    <w:rsid w:val="009C6F97"/>
    <w:rsid w:val="009C796B"/>
    <w:rsid w:val="009D0524"/>
    <w:rsid w:val="009D0F59"/>
    <w:rsid w:val="009D1810"/>
    <w:rsid w:val="009D1DE9"/>
    <w:rsid w:val="009D27CA"/>
    <w:rsid w:val="009D30D1"/>
    <w:rsid w:val="009D34C3"/>
    <w:rsid w:val="009D426D"/>
    <w:rsid w:val="009D441D"/>
    <w:rsid w:val="009D4CC2"/>
    <w:rsid w:val="009D518B"/>
    <w:rsid w:val="009D5EC6"/>
    <w:rsid w:val="009E09BB"/>
    <w:rsid w:val="009E0CCF"/>
    <w:rsid w:val="009E134A"/>
    <w:rsid w:val="009E1557"/>
    <w:rsid w:val="009E1972"/>
    <w:rsid w:val="009E37D8"/>
    <w:rsid w:val="009E40B6"/>
    <w:rsid w:val="009E42D8"/>
    <w:rsid w:val="009E4609"/>
    <w:rsid w:val="009E576E"/>
    <w:rsid w:val="009E5772"/>
    <w:rsid w:val="009E5E35"/>
    <w:rsid w:val="009E5F4C"/>
    <w:rsid w:val="009E6040"/>
    <w:rsid w:val="009E6557"/>
    <w:rsid w:val="009E70DD"/>
    <w:rsid w:val="009E7100"/>
    <w:rsid w:val="009E7347"/>
    <w:rsid w:val="009E771C"/>
    <w:rsid w:val="009F0B92"/>
    <w:rsid w:val="009F14CA"/>
    <w:rsid w:val="009F15F0"/>
    <w:rsid w:val="009F195B"/>
    <w:rsid w:val="009F1B77"/>
    <w:rsid w:val="009F21AA"/>
    <w:rsid w:val="009F2276"/>
    <w:rsid w:val="009F26F7"/>
    <w:rsid w:val="009F5026"/>
    <w:rsid w:val="009F5146"/>
    <w:rsid w:val="009F529F"/>
    <w:rsid w:val="009F52DA"/>
    <w:rsid w:val="009F723E"/>
    <w:rsid w:val="009F730A"/>
    <w:rsid w:val="009F77F8"/>
    <w:rsid w:val="009F79C8"/>
    <w:rsid w:val="009F7DAC"/>
    <w:rsid w:val="00A00264"/>
    <w:rsid w:val="00A006B7"/>
    <w:rsid w:val="00A012D7"/>
    <w:rsid w:val="00A0149C"/>
    <w:rsid w:val="00A0158F"/>
    <w:rsid w:val="00A015FA"/>
    <w:rsid w:val="00A01B98"/>
    <w:rsid w:val="00A02419"/>
    <w:rsid w:val="00A027EA"/>
    <w:rsid w:val="00A02D5F"/>
    <w:rsid w:val="00A03589"/>
    <w:rsid w:val="00A0370F"/>
    <w:rsid w:val="00A0387A"/>
    <w:rsid w:val="00A0397D"/>
    <w:rsid w:val="00A04097"/>
    <w:rsid w:val="00A04C5B"/>
    <w:rsid w:val="00A051D2"/>
    <w:rsid w:val="00A052B6"/>
    <w:rsid w:val="00A055BB"/>
    <w:rsid w:val="00A061D1"/>
    <w:rsid w:val="00A06774"/>
    <w:rsid w:val="00A07913"/>
    <w:rsid w:val="00A07E39"/>
    <w:rsid w:val="00A07F41"/>
    <w:rsid w:val="00A11A95"/>
    <w:rsid w:val="00A11C63"/>
    <w:rsid w:val="00A11E5D"/>
    <w:rsid w:val="00A11EF0"/>
    <w:rsid w:val="00A12BBF"/>
    <w:rsid w:val="00A141FB"/>
    <w:rsid w:val="00A14334"/>
    <w:rsid w:val="00A1446A"/>
    <w:rsid w:val="00A1452D"/>
    <w:rsid w:val="00A146B6"/>
    <w:rsid w:val="00A14CF9"/>
    <w:rsid w:val="00A15912"/>
    <w:rsid w:val="00A15C42"/>
    <w:rsid w:val="00A15FE1"/>
    <w:rsid w:val="00A16E73"/>
    <w:rsid w:val="00A17286"/>
    <w:rsid w:val="00A172CD"/>
    <w:rsid w:val="00A17656"/>
    <w:rsid w:val="00A17861"/>
    <w:rsid w:val="00A179F4"/>
    <w:rsid w:val="00A17B7C"/>
    <w:rsid w:val="00A20613"/>
    <w:rsid w:val="00A20667"/>
    <w:rsid w:val="00A207E6"/>
    <w:rsid w:val="00A21EEA"/>
    <w:rsid w:val="00A22912"/>
    <w:rsid w:val="00A22AFF"/>
    <w:rsid w:val="00A22DBA"/>
    <w:rsid w:val="00A2329D"/>
    <w:rsid w:val="00A238AC"/>
    <w:rsid w:val="00A23999"/>
    <w:rsid w:val="00A24697"/>
    <w:rsid w:val="00A24A2B"/>
    <w:rsid w:val="00A24C7A"/>
    <w:rsid w:val="00A250B8"/>
    <w:rsid w:val="00A2593E"/>
    <w:rsid w:val="00A2601A"/>
    <w:rsid w:val="00A27156"/>
    <w:rsid w:val="00A27897"/>
    <w:rsid w:val="00A27BEF"/>
    <w:rsid w:val="00A27CED"/>
    <w:rsid w:val="00A3009A"/>
    <w:rsid w:val="00A30A50"/>
    <w:rsid w:val="00A30D8F"/>
    <w:rsid w:val="00A312FE"/>
    <w:rsid w:val="00A31B46"/>
    <w:rsid w:val="00A3330A"/>
    <w:rsid w:val="00A33C8A"/>
    <w:rsid w:val="00A3471E"/>
    <w:rsid w:val="00A40170"/>
    <w:rsid w:val="00A40C16"/>
    <w:rsid w:val="00A4163C"/>
    <w:rsid w:val="00A4397C"/>
    <w:rsid w:val="00A43BA5"/>
    <w:rsid w:val="00A43CC0"/>
    <w:rsid w:val="00A44340"/>
    <w:rsid w:val="00A444B6"/>
    <w:rsid w:val="00A44DC7"/>
    <w:rsid w:val="00A45277"/>
    <w:rsid w:val="00A4543D"/>
    <w:rsid w:val="00A45D03"/>
    <w:rsid w:val="00A46B57"/>
    <w:rsid w:val="00A46E29"/>
    <w:rsid w:val="00A4792D"/>
    <w:rsid w:val="00A500CB"/>
    <w:rsid w:val="00A50200"/>
    <w:rsid w:val="00A508E5"/>
    <w:rsid w:val="00A51AA7"/>
    <w:rsid w:val="00A51CB6"/>
    <w:rsid w:val="00A51F56"/>
    <w:rsid w:val="00A5234C"/>
    <w:rsid w:val="00A52B5A"/>
    <w:rsid w:val="00A53F5F"/>
    <w:rsid w:val="00A54099"/>
    <w:rsid w:val="00A54622"/>
    <w:rsid w:val="00A55166"/>
    <w:rsid w:val="00A55575"/>
    <w:rsid w:val="00A55812"/>
    <w:rsid w:val="00A55E2D"/>
    <w:rsid w:val="00A55E57"/>
    <w:rsid w:val="00A5628F"/>
    <w:rsid w:val="00A56A67"/>
    <w:rsid w:val="00A56B01"/>
    <w:rsid w:val="00A56F6A"/>
    <w:rsid w:val="00A56F94"/>
    <w:rsid w:val="00A60D49"/>
    <w:rsid w:val="00A61A0E"/>
    <w:rsid w:val="00A61B76"/>
    <w:rsid w:val="00A62AF0"/>
    <w:rsid w:val="00A62D3C"/>
    <w:rsid w:val="00A63305"/>
    <w:rsid w:val="00A64490"/>
    <w:rsid w:val="00A64F50"/>
    <w:rsid w:val="00A64F58"/>
    <w:rsid w:val="00A64FC4"/>
    <w:rsid w:val="00A650EA"/>
    <w:rsid w:val="00A6565A"/>
    <w:rsid w:val="00A65FED"/>
    <w:rsid w:val="00A662CA"/>
    <w:rsid w:val="00A671FA"/>
    <w:rsid w:val="00A67B59"/>
    <w:rsid w:val="00A67E1A"/>
    <w:rsid w:val="00A702E8"/>
    <w:rsid w:val="00A7058A"/>
    <w:rsid w:val="00A70E83"/>
    <w:rsid w:val="00A71375"/>
    <w:rsid w:val="00A71C13"/>
    <w:rsid w:val="00A72B4C"/>
    <w:rsid w:val="00A7424B"/>
    <w:rsid w:val="00A74610"/>
    <w:rsid w:val="00A74649"/>
    <w:rsid w:val="00A7474C"/>
    <w:rsid w:val="00A7564F"/>
    <w:rsid w:val="00A75FC1"/>
    <w:rsid w:val="00A75FDA"/>
    <w:rsid w:val="00A771C9"/>
    <w:rsid w:val="00A77CAA"/>
    <w:rsid w:val="00A8049A"/>
    <w:rsid w:val="00A808B9"/>
    <w:rsid w:val="00A811BE"/>
    <w:rsid w:val="00A81237"/>
    <w:rsid w:val="00A81557"/>
    <w:rsid w:val="00A81E2F"/>
    <w:rsid w:val="00A82FB3"/>
    <w:rsid w:val="00A83CE4"/>
    <w:rsid w:val="00A84781"/>
    <w:rsid w:val="00A84EFC"/>
    <w:rsid w:val="00A8532F"/>
    <w:rsid w:val="00A855BE"/>
    <w:rsid w:val="00A85FA6"/>
    <w:rsid w:val="00A86458"/>
    <w:rsid w:val="00A86BDD"/>
    <w:rsid w:val="00A86DF4"/>
    <w:rsid w:val="00A86E77"/>
    <w:rsid w:val="00A87C02"/>
    <w:rsid w:val="00A906D7"/>
    <w:rsid w:val="00A90A1F"/>
    <w:rsid w:val="00A90A79"/>
    <w:rsid w:val="00A90CC0"/>
    <w:rsid w:val="00A91384"/>
    <w:rsid w:val="00A913ED"/>
    <w:rsid w:val="00A927DF"/>
    <w:rsid w:val="00A92EE7"/>
    <w:rsid w:val="00A92EF8"/>
    <w:rsid w:val="00A930CB"/>
    <w:rsid w:val="00A93ACD"/>
    <w:rsid w:val="00A94263"/>
    <w:rsid w:val="00A94370"/>
    <w:rsid w:val="00A9482D"/>
    <w:rsid w:val="00A967C0"/>
    <w:rsid w:val="00A96B91"/>
    <w:rsid w:val="00A972E3"/>
    <w:rsid w:val="00A97324"/>
    <w:rsid w:val="00A976D8"/>
    <w:rsid w:val="00A97BC6"/>
    <w:rsid w:val="00AA18F6"/>
    <w:rsid w:val="00AA1CE4"/>
    <w:rsid w:val="00AA3125"/>
    <w:rsid w:val="00AA34F8"/>
    <w:rsid w:val="00AA4ED5"/>
    <w:rsid w:val="00AA52EA"/>
    <w:rsid w:val="00AA5739"/>
    <w:rsid w:val="00AA590D"/>
    <w:rsid w:val="00AA5A42"/>
    <w:rsid w:val="00AA67FA"/>
    <w:rsid w:val="00AB0557"/>
    <w:rsid w:val="00AB0738"/>
    <w:rsid w:val="00AB07C5"/>
    <w:rsid w:val="00AB1545"/>
    <w:rsid w:val="00AB17FE"/>
    <w:rsid w:val="00AB1CC4"/>
    <w:rsid w:val="00AB4149"/>
    <w:rsid w:val="00AB42F1"/>
    <w:rsid w:val="00AB4F7B"/>
    <w:rsid w:val="00AB6FE0"/>
    <w:rsid w:val="00AB70CC"/>
    <w:rsid w:val="00AB79A1"/>
    <w:rsid w:val="00AC0AF9"/>
    <w:rsid w:val="00AC11CC"/>
    <w:rsid w:val="00AC1D50"/>
    <w:rsid w:val="00AC2E85"/>
    <w:rsid w:val="00AC3385"/>
    <w:rsid w:val="00AC3780"/>
    <w:rsid w:val="00AC3C13"/>
    <w:rsid w:val="00AC458A"/>
    <w:rsid w:val="00AC71FE"/>
    <w:rsid w:val="00AC7FEB"/>
    <w:rsid w:val="00AD0A52"/>
    <w:rsid w:val="00AD1217"/>
    <w:rsid w:val="00AD17D4"/>
    <w:rsid w:val="00AD1E82"/>
    <w:rsid w:val="00AD1EB6"/>
    <w:rsid w:val="00AD223F"/>
    <w:rsid w:val="00AD23B1"/>
    <w:rsid w:val="00AD346D"/>
    <w:rsid w:val="00AD3E1B"/>
    <w:rsid w:val="00AD4121"/>
    <w:rsid w:val="00AD4DF1"/>
    <w:rsid w:val="00AD5D19"/>
    <w:rsid w:val="00AD5F52"/>
    <w:rsid w:val="00AD6824"/>
    <w:rsid w:val="00AD7364"/>
    <w:rsid w:val="00AD773F"/>
    <w:rsid w:val="00AD7774"/>
    <w:rsid w:val="00AD7878"/>
    <w:rsid w:val="00AE01DB"/>
    <w:rsid w:val="00AE0709"/>
    <w:rsid w:val="00AE1473"/>
    <w:rsid w:val="00AE280B"/>
    <w:rsid w:val="00AE2B61"/>
    <w:rsid w:val="00AE30F7"/>
    <w:rsid w:val="00AE3704"/>
    <w:rsid w:val="00AE42AC"/>
    <w:rsid w:val="00AE487C"/>
    <w:rsid w:val="00AE62FC"/>
    <w:rsid w:val="00AE68C6"/>
    <w:rsid w:val="00AE6DBC"/>
    <w:rsid w:val="00AE7975"/>
    <w:rsid w:val="00AE79EE"/>
    <w:rsid w:val="00AF09DC"/>
    <w:rsid w:val="00AF1770"/>
    <w:rsid w:val="00AF1AE8"/>
    <w:rsid w:val="00AF24D4"/>
    <w:rsid w:val="00AF384E"/>
    <w:rsid w:val="00AF4350"/>
    <w:rsid w:val="00AF511E"/>
    <w:rsid w:val="00AF57B9"/>
    <w:rsid w:val="00AF58E5"/>
    <w:rsid w:val="00AF6926"/>
    <w:rsid w:val="00AF6D48"/>
    <w:rsid w:val="00AF76E5"/>
    <w:rsid w:val="00AF79D6"/>
    <w:rsid w:val="00AF7C72"/>
    <w:rsid w:val="00B0008A"/>
    <w:rsid w:val="00B009E0"/>
    <w:rsid w:val="00B00B65"/>
    <w:rsid w:val="00B00F23"/>
    <w:rsid w:val="00B0190D"/>
    <w:rsid w:val="00B02818"/>
    <w:rsid w:val="00B02D98"/>
    <w:rsid w:val="00B03AD9"/>
    <w:rsid w:val="00B04039"/>
    <w:rsid w:val="00B049A9"/>
    <w:rsid w:val="00B04E59"/>
    <w:rsid w:val="00B0667C"/>
    <w:rsid w:val="00B07219"/>
    <w:rsid w:val="00B0721E"/>
    <w:rsid w:val="00B07E7B"/>
    <w:rsid w:val="00B11178"/>
    <w:rsid w:val="00B112E9"/>
    <w:rsid w:val="00B11383"/>
    <w:rsid w:val="00B11D75"/>
    <w:rsid w:val="00B1275C"/>
    <w:rsid w:val="00B12A97"/>
    <w:rsid w:val="00B12C9D"/>
    <w:rsid w:val="00B13045"/>
    <w:rsid w:val="00B133A2"/>
    <w:rsid w:val="00B14B22"/>
    <w:rsid w:val="00B14DFC"/>
    <w:rsid w:val="00B151D4"/>
    <w:rsid w:val="00B16926"/>
    <w:rsid w:val="00B16D48"/>
    <w:rsid w:val="00B171BC"/>
    <w:rsid w:val="00B1742C"/>
    <w:rsid w:val="00B176E4"/>
    <w:rsid w:val="00B20835"/>
    <w:rsid w:val="00B21CC3"/>
    <w:rsid w:val="00B220CB"/>
    <w:rsid w:val="00B22E2A"/>
    <w:rsid w:val="00B22E8A"/>
    <w:rsid w:val="00B23B9E"/>
    <w:rsid w:val="00B23F73"/>
    <w:rsid w:val="00B2466E"/>
    <w:rsid w:val="00B267AD"/>
    <w:rsid w:val="00B26A7B"/>
    <w:rsid w:val="00B26B45"/>
    <w:rsid w:val="00B26B6B"/>
    <w:rsid w:val="00B26C7E"/>
    <w:rsid w:val="00B273FC"/>
    <w:rsid w:val="00B27F2D"/>
    <w:rsid w:val="00B27F59"/>
    <w:rsid w:val="00B300D9"/>
    <w:rsid w:val="00B30B58"/>
    <w:rsid w:val="00B30CB2"/>
    <w:rsid w:val="00B311E1"/>
    <w:rsid w:val="00B3124C"/>
    <w:rsid w:val="00B313FE"/>
    <w:rsid w:val="00B316BD"/>
    <w:rsid w:val="00B31AA6"/>
    <w:rsid w:val="00B31F6A"/>
    <w:rsid w:val="00B32F11"/>
    <w:rsid w:val="00B330EB"/>
    <w:rsid w:val="00B3368D"/>
    <w:rsid w:val="00B33836"/>
    <w:rsid w:val="00B3400E"/>
    <w:rsid w:val="00B3407C"/>
    <w:rsid w:val="00B34D11"/>
    <w:rsid w:val="00B35570"/>
    <w:rsid w:val="00B35AB6"/>
    <w:rsid w:val="00B35EAD"/>
    <w:rsid w:val="00B35F8E"/>
    <w:rsid w:val="00B36317"/>
    <w:rsid w:val="00B3797C"/>
    <w:rsid w:val="00B4132D"/>
    <w:rsid w:val="00B41458"/>
    <w:rsid w:val="00B418D2"/>
    <w:rsid w:val="00B42258"/>
    <w:rsid w:val="00B42266"/>
    <w:rsid w:val="00B42E38"/>
    <w:rsid w:val="00B43818"/>
    <w:rsid w:val="00B43919"/>
    <w:rsid w:val="00B43AF5"/>
    <w:rsid w:val="00B43D40"/>
    <w:rsid w:val="00B44084"/>
    <w:rsid w:val="00B45821"/>
    <w:rsid w:val="00B45A82"/>
    <w:rsid w:val="00B46892"/>
    <w:rsid w:val="00B468C0"/>
    <w:rsid w:val="00B471DA"/>
    <w:rsid w:val="00B47BCC"/>
    <w:rsid w:val="00B50270"/>
    <w:rsid w:val="00B5141A"/>
    <w:rsid w:val="00B51924"/>
    <w:rsid w:val="00B52331"/>
    <w:rsid w:val="00B52461"/>
    <w:rsid w:val="00B5275B"/>
    <w:rsid w:val="00B53AA5"/>
    <w:rsid w:val="00B53E7A"/>
    <w:rsid w:val="00B54010"/>
    <w:rsid w:val="00B54232"/>
    <w:rsid w:val="00B54A3B"/>
    <w:rsid w:val="00B5543C"/>
    <w:rsid w:val="00B558D8"/>
    <w:rsid w:val="00B563AC"/>
    <w:rsid w:val="00B56890"/>
    <w:rsid w:val="00B61364"/>
    <w:rsid w:val="00B6276B"/>
    <w:rsid w:val="00B62CC1"/>
    <w:rsid w:val="00B6344F"/>
    <w:rsid w:val="00B641F2"/>
    <w:rsid w:val="00B6475F"/>
    <w:rsid w:val="00B65F36"/>
    <w:rsid w:val="00B66105"/>
    <w:rsid w:val="00B662E5"/>
    <w:rsid w:val="00B66445"/>
    <w:rsid w:val="00B67037"/>
    <w:rsid w:val="00B6742D"/>
    <w:rsid w:val="00B70952"/>
    <w:rsid w:val="00B71472"/>
    <w:rsid w:val="00B71BD9"/>
    <w:rsid w:val="00B71D9A"/>
    <w:rsid w:val="00B72D4A"/>
    <w:rsid w:val="00B73CAC"/>
    <w:rsid w:val="00B743E2"/>
    <w:rsid w:val="00B746D9"/>
    <w:rsid w:val="00B748FB"/>
    <w:rsid w:val="00B75643"/>
    <w:rsid w:val="00B75C0E"/>
    <w:rsid w:val="00B75F0B"/>
    <w:rsid w:val="00B761E9"/>
    <w:rsid w:val="00B7638D"/>
    <w:rsid w:val="00B76D05"/>
    <w:rsid w:val="00B77222"/>
    <w:rsid w:val="00B7731B"/>
    <w:rsid w:val="00B7758F"/>
    <w:rsid w:val="00B80323"/>
    <w:rsid w:val="00B80F46"/>
    <w:rsid w:val="00B813DF"/>
    <w:rsid w:val="00B814DD"/>
    <w:rsid w:val="00B819E5"/>
    <w:rsid w:val="00B81CA0"/>
    <w:rsid w:val="00B82296"/>
    <w:rsid w:val="00B82989"/>
    <w:rsid w:val="00B836E3"/>
    <w:rsid w:val="00B8372D"/>
    <w:rsid w:val="00B841CA"/>
    <w:rsid w:val="00B84550"/>
    <w:rsid w:val="00B84622"/>
    <w:rsid w:val="00B8477B"/>
    <w:rsid w:val="00B85986"/>
    <w:rsid w:val="00B85E5D"/>
    <w:rsid w:val="00B861D9"/>
    <w:rsid w:val="00B8640C"/>
    <w:rsid w:val="00B86743"/>
    <w:rsid w:val="00B86B2A"/>
    <w:rsid w:val="00B8702A"/>
    <w:rsid w:val="00B878A4"/>
    <w:rsid w:val="00B87BBB"/>
    <w:rsid w:val="00B90358"/>
    <w:rsid w:val="00B90A56"/>
    <w:rsid w:val="00B90E1A"/>
    <w:rsid w:val="00B91A68"/>
    <w:rsid w:val="00B93E6D"/>
    <w:rsid w:val="00B9444E"/>
    <w:rsid w:val="00B94D51"/>
    <w:rsid w:val="00B94F04"/>
    <w:rsid w:val="00B955D1"/>
    <w:rsid w:val="00B96121"/>
    <w:rsid w:val="00B976C3"/>
    <w:rsid w:val="00B977C7"/>
    <w:rsid w:val="00B97972"/>
    <w:rsid w:val="00B97AFD"/>
    <w:rsid w:val="00BA013E"/>
    <w:rsid w:val="00BA0312"/>
    <w:rsid w:val="00BA1805"/>
    <w:rsid w:val="00BA1A43"/>
    <w:rsid w:val="00BA2BE6"/>
    <w:rsid w:val="00BA3C94"/>
    <w:rsid w:val="00BA6596"/>
    <w:rsid w:val="00BA6F7B"/>
    <w:rsid w:val="00BA7405"/>
    <w:rsid w:val="00BA7B65"/>
    <w:rsid w:val="00BB05CA"/>
    <w:rsid w:val="00BB06D1"/>
    <w:rsid w:val="00BB07BE"/>
    <w:rsid w:val="00BB0C0F"/>
    <w:rsid w:val="00BB0ED6"/>
    <w:rsid w:val="00BB1A3D"/>
    <w:rsid w:val="00BB1B2A"/>
    <w:rsid w:val="00BB2DA2"/>
    <w:rsid w:val="00BB489E"/>
    <w:rsid w:val="00BB500D"/>
    <w:rsid w:val="00BB5A86"/>
    <w:rsid w:val="00BB7316"/>
    <w:rsid w:val="00BB7E2B"/>
    <w:rsid w:val="00BB7ED0"/>
    <w:rsid w:val="00BC1E44"/>
    <w:rsid w:val="00BC21E9"/>
    <w:rsid w:val="00BC2815"/>
    <w:rsid w:val="00BC2AB7"/>
    <w:rsid w:val="00BC2C70"/>
    <w:rsid w:val="00BC3025"/>
    <w:rsid w:val="00BC42BD"/>
    <w:rsid w:val="00BC49CA"/>
    <w:rsid w:val="00BC4BFA"/>
    <w:rsid w:val="00BC5C9D"/>
    <w:rsid w:val="00BC5F4D"/>
    <w:rsid w:val="00BC66BA"/>
    <w:rsid w:val="00BC67CE"/>
    <w:rsid w:val="00BC6CE1"/>
    <w:rsid w:val="00BC6E7E"/>
    <w:rsid w:val="00BC7ABD"/>
    <w:rsid w:val="00BD0225"/>
    <w:rsid w:val="00BD03FA"/>
    <w:rsid w:val="00BD0DA1"/>
    <w:rsid w:val="00BD24B0"/>
    <w:rsid w:val="00BD2991"/>
    <w:rsid w:val="00BD30C7"/>
    <w:rsid w:val="00BD3AA5"/>
    <w:rsid w:val="00BD3C45"/>
    <w:rsid w:val="00BD3D9E"/>
    <w:rsid w:val="00BD3E38"/>
    <w:rsid w:val="00BD42A2"/>
    <w:rsid w:val="00BD43CC"/>
    <w:rsid w:val="00BD4DEA"/>
    <w:rsid w:val="00BD5109"/>
    <w:rsid w:val="00BD67F1"/>
    <w:rsid w:val="00BE0205"/>
    <w:rsid w:val="00BE0228"/>
    <w:rsid w:val="00BE0CFB"/>
    <w:rsid w:val="00BE11BE"/>
    <w:rsid w:val="00BE1467"/>
    <w:rsid w:val="00BE1A3E"/>
    <w:rsid w:val="00BE206C"/>
    <w:rsid w:val="00BE316B"/>
    <w:rsid w:val="00BE3249"/>
    <w:rsid w:val="00BE4468"/>
    <w:rsid w:val="00BE4C29"/>
    <w:rsid w:val="00BE5663"/>
    <w:rsid w:val="00BE6831"/>
    <w:rsid w:val="00BE70A0"/>
    <w:rsid w:val="00BF04CD"/>
    <w:rsid w:val="00BF0837"/>
    <w:rsid w:val="00BF12B8"/>
    <w:rsid w:val="00BF18C0"/>
    <w:rsid w:val="00BF1B36"/>
    <w:rsid w:val="00BF1E7C"/>
    <w:rsid w:val="00BF2400"/>
    <w:rsid w:val="00BF2BB8"/>
    <w:rsid w:val="00BF2C08"/>
    <w:rsid w:val="00BF35F6"/>
    <w:rsid w:val="00BF486D"/>
    <w:rsid w:val="00BF4CE6"/>
    <w:rsid w:val="00BF530F"/>
    <w:rsid w:val="00BF6530"/>
    <w:rsid w:val="00BF6B61"/>
    <w:rsid w:val="00BF6FE2"/>
    <w:rsid w:val="00BF72AC"/>
    <w:rsid w:val="00BF7303"/>
    <w:rsid w:val="00BF74F7"/>
    <w:rsid w:val="00BF7580"/>
    <w:rsid w:val="00BF7A30"/>
    <w:rsid w:val="00C00A13"/>
    <w:rsid w:val="00C00B1C"/>
    <w:rsid w:val="00C0132D"/>
    <w:rsid w:val="00C017CB"/>
    <w:rsid w:val="00C0352D"/>
    <w:rsid w:val="00C04F77"/>
    <w:rsid w:val="00C052F5"/>
    <w:rsid w:val="00C05C03"/>
    <w:rsid w:val="00C067AF"/>
    <w:rsid w:val="00C06DD4"/>
    <w:rsid w:val="00C07565"/>
    <w:rsid w:val="00C078F4"/>
    <w:rsid w:val="00C07A61"/>
    <w:rsid w:val="00C07D7B"/>
    <w:rsid w:val="00C106D5"/>
    <w:rsid w:val="00C10F74"/>
    <w:rsid w:val="00C115B6"/>
    <w:rsid w:val="00C119C6"/>
    <w:rsid w:val="00C11C0E"/>
    <w:rsid w:val="00C11CBD"/>
    <w:rsid w:val="00C12A0A"/>
    <w:rsid w:val="00C13258"/>
    <w:rsid w:val="00C132E6"/>
    <w:rsid w:val="00C136A7"/>
    <w:rsid w:val="00C13D93"/>
    <w:rsid w:val="00C15D35"/>
    <w:rsid w:val="00C176C1"/>
    <w:rsid w:val="00C20D03"/>
    <w:rsid w:val="00C21F67"/>
    <w:rsid w:val="00C22598"/>
    <w:rsid w:val="00C225F0"/>
    <w:rsid w:val="00C22D26"/>
    <w:rsid w:val="00C22D63"/>
    <w:rsid w:val="00C242A3"/>
    <w:rsid w:val="00C245E8"/>
    <w:rsid w:val="00C24E92"/>
    <w:rsid w:val="00C2501B"/>
    <w:rsid w:val="00C25E8B"/>
    <w:rsid w:val="00C270E6"/>
    <w:rsid w:val="00C27ADE"/>
    <w:rsid w:val="00C303C6"/>
    <w:rsid w:val="00C32579"/>
    <w:rsid w:val="00C3290D"/>
    <w:rsid w:val="00C32F7F"/>
    <w:rsid w:val="00C33303"/>
    <w:rsid w:val="00C34231"/>
    <w:rsid w:val="00C34730"/>
    <w:rsid w:val="00C34E33"/>
    <w:rsid w:val="00C35F2C"/>
    <w:rsid w:val="00C35F92"/>
    <w:rsid w:val="00C36298"/>
    <w:rsid w:val="00C3731F"/>
    <w:rsid w:val="00C377D4"/>
    <w:rsid w:val="00C377F0"/>
    <w:rsid w:val="00C379C0"/>
    <w:rsid w:val="00C37B7F"/>
    <w:rsid w:val="00C413BE"/>
    <w:rsid w:val="00C415B2"/>
    <w:rsid w:val="00C436E6"/>
    <w:rsid w:val="00C43BC8"/>
    <w:rsid w:val="00C44127"/>
    <w:rsid w:val="00C4427D"/>
    <w:rsid w:val="00C443F5"/>
    <w:rsid w:val="00C446A4"/>
    <w:rsid w:val="00C44B13"/>
    <w:rsid w:val="00C44D6B"/>
    <w:rsid w:val="00C45D1B"/>
    <w:rsid w:val="00C46110"/>
    <w:rsid w:val="00C474A1"/>
    <w:rsid w:val="00C47AC6"/>
    <w:rsid w:val="00C47D65"/>
    <w:rsid w:val="00C47EDA"/>
    <w:rsid w:val="00C504F4"/>
    <w:rsid w:val="00C50A31"/>
    <w:rsid w:val="00C52707"/>
    <w:rsid w:val="00C53B1A"/>
    <w:rsid w:val="00C540C4"/>
    <w:rsid w:val="00C563B3"/>
    <w:rsid w:val="00C56556"/>
    <w:rsid w:val="00C567FF"/>
    <w:rsid w:val="00C56F24"/>
    <w:rsid w:val="00C57038"/>
    <w:rsid w:val="00C6078E"/>
    <w:rsid w:val="00C60D21"/>
    <w:rsid w:val="00C60DF3"/>
    <w:rsid w:val="00C62700"/>
    <w:rsid w:val="00C62CE1"/>
    <w:rsid w:val="00C63A97"/>
    <w:rsid w:val="00C63B09"/>
    <w:rsid w:val="00C63B58"/>
    <w:rsid w:val="00C64E26"/>
    <w:rsid w:val="00C64F2A"/>
    <w:rsid w:val="00C6558A"/>
    <w:rsid w:val="00C65F40"/>
    <w:rsid w:val="00C6672F"/>
    <w:rsid w:val="00C668FA"/>
    <w:rsid w:val="00C72970"/>
    <w:rsid w:val="00C72CEE"/>
    <w:rsid w:val="00C74799"/>
    <w:rsid w:val="00C749DB"/>
    <w:rsid w:val="00C74E70"/>
    <w:rsid w:val="00C74EB7"/>
    <w:rsid w:val="00C75E20"/>
    <w:rsid w:val="00C766AA"/>
    <w:rsid w:val="00C76D48"/>
    <w:rsid w:val="00C77600"/>
    <w:rsid w:val="00C77D09"/>
    <w:rsid w:val="00C77F5C"/>
    <w:rsid w:val="00C80073"/>
    <w:rsid w:val="00C806EE"/>
    <w:rsid w:val="00C80A9E"/>
    <w:rsid w:val="00C80AE0"/>
    <w:rsid w:val="00C80AF8"/>
    <w:rsid w:val="00C80C7A"/>
    <w:rsid w:val="00C810F5"/>
    <w:rsid w:val="00C827B9"/>
    <w:rsid w:val="00C82FED"/>
    <w:rsid w:val="00C837D6"/>
    <w:rsid w:val="00C839D9"/>
    <w:rsid w:val="00C842C8"/>
    <w:rsid w:val="00C84929"/>
    <w:rsid w:val="00C84CA6"/>
    <w:rsid w:val="00C85673"/>
    <w:rsid w:val="00C85ACC"/>
    <w:rsid w:val="00C8672B"/>
    <w:rsid w:val="00C86E3D"/>
    <w:rsid w:val="00C87357"/>
    <w:rsid w:val="00C87E43"/>
    <w:rsid w:val="00C904FE"/>
    <w:rsid w:val="00C90740"/>
    <w:rsid w:val="00C92A3F"/>
    <w:rsid w:val="00C931C9"/>
    <w:rsid w:val="00C93B7C"/>
    <w:rsid w:val="00C94A25"/>
    <w:rsid w:val="00C95EDF"/>
    <w:rsid w:val="00C95F59"/>
    <w:rsid w:val="00C967CD"/>
    <w:rsid w:val="00C96B81"/>
    <w:rsid w:val="00C96CC6"/>
    <w:rsid w:val="00C97162"/>
    <w:rsid w:val="00C9765B"/>
    <w:rsid w:val="00CA067F"/>
    <w:rsid w:val="00CA0712"/>
    <w:rsid w:val="00CA1B58"/>
    <w:rsid w:val="00CA1C7B"/>
    <w:rsid w:val="00CA1D28"/>
    <w:rsid w:val="00CA30BB"/>
    <w:rsid w:val="00CA3A88"/>
    <w:rsid w:val="00CA44DA"/>
    <w:rsid w:val="00CA4D5D"/>
    <w:rsid w:val="00CA5325"/>
    <w:rsid w:val="00CA584D"/>
    <w:rsid w:val="00CA664C"/>
    <w:rsid w:val="00CA66E7"/>
    <w:rsid w:val="00CA7461"/>
    <w:rsid w:val="00CA75F9"/>
    <w:rsid w:val="00CA7752"/>
    <w:rsid w:val="00CA7BA9"/>
    <w:rsid w:val="00CB02E0"/>
    <w:rsid w:val="00CB1831"/>
    <w:rsid w:val="00CB19F9"/>
    <w:rsid w:val="00CB1F43"/>
    <w:rsid w:val="00CB4A75"/>
    <w:rsid w:val="00CB7306"/>
    <w:rsid w:val="00CB76FC"/>
    <w:rsid w:val="00CB771E"/>
    <w:rsid w:val="00CB7AE9"/>
    <w:rsid w:val="00CC01B7"/>
    <w:rsid w:val="00CC0722"/>
    <w:rsid w:val="00CC072A"/>
    <w:rsid w:val="00CC22E7"/>
    <w:rsid w:val="00CC2A8C"/>
    <w:rsid w:val="00CC2D1A"/>
    <w:rsid w:val="00CC3F54"/>
    <w:rsid w:val="00CC53F0"/>
    <w:rsid w:val="00CC5523"/>
    <w:rsid w:val="00CC5F34"/>
    <w:rsid w:val="00CC6920"/>
    <w:rsid w:val="00CC732C"/>
    <w:rsid w:val="00CC7421"/>
    <w:rsid w:val="00CC7BC5"/>
    <w:rsid w:val="00CC7FF4"/>
    <w:rsid w:val="00CD0A4E"/>
    <w:rsid w:val="00CD181A"/>
    <w:rsid w:val="00CD1922"/>
    <w:rsid w:val="00CD200A"/>
    <w:rsid w:val="00CD2372"/>
    <w:rsid w:val="00CD27FB"/>
    <w:rsid w:val="00CD2F36"/>
    <w:rsid w:val="00CD3137"/>
    <w:rsid w:val="00CD3945"/>
    <w:rsid w:val="00CD3BA1"/>
    <w:rsid w:val="00CD4B1C"/>
    <w:rsid w:val="00CD4B24"/>
    <w:rsid w:val="00CD55E6"/>
    <w:rsid w:val="00CE0332"/>
    <w:rsid w:val="00CE0B5A"/>
    <w:rsid w:val="00CE0F00"/>
    <w:rsid w:val="00CE15FC"/>
    <w:rsid w:val="00CE17BA"/>
    <w:rsid w:val="00CE17D8"/>
    <w:rsid w:val="00CE1F21"/>
    <w:rsid w:val="00CE2464"/>
    <w:rsid w:val="00CE3B0D"/>
    <w:rsid w:val="00CE3B2C"/>
    <w:rsid w:val="00CE3C01"/>
    <w:rsid w:val="00CE4FFF"/>
    <w:rsid w:val="00CE6114"/>
    <w:rsid w:val="00CE687E"/>
    <w:rsid w:val="00CE7CDB"/>
    <w:rsid w:val="00CF0879"/>
    <w:rsid w:val="00CF095C"/>
    <w:rsid w:val="00CF18F9"/>
    <w:rsid w:val="00CF1D17"/>
    <w:rsid w:val="00CF288F"/>
    <w:rsid w:val="00CF2AE0"/>
    <w:rsid w:val="00CF2DBE"/>
    <w:rsid w:val="00CF3861"/>
    <w:rsid w:val="00CF3E4D"/>
    <w:rsid w:val="00CF43D5"/>
    <w:rsid w:val="00CF47E4"/>
    <w:rsid w:val="00CF490A"/>
    <w:rsid w:val="00CF4A16"/>
    <w:rsid w:val="00CF5063"/>
    <w:rsid w:val="00CF63EF"/>
    <w:rsid w:val="00CF644C"/>
    <w:rsid w:val="00CF69FA"/>
    <w:rsid w:val="00CF6C79"/>
    <w:rsid w:val="00CF6CC4"/>
    <w:rsid w:val="00CF7D19"/>
    <w:rsid w:val="00D00552"/>
    <w:rsid w:val="00D0068D"/>
    <w:rsid w:val="00D013ED"/>
    <w:rsid w:val="00D0177C"/>
    <w:rsid w:val="00D01FF9"/>
    <w:rsid w:val="00D02288"/>
    <w:rsid w:val="00D02745"/>
    <w:rsid w:val="00D02809"/>
    <w:rsid w:val="00D02D29"/>
    <w:rsid w:val="00D0364F"/>
    <w:rsid w:val="00D0388F"/>
    <w:rsid w:val="00D04445"/>
    <w:rsid w:val="00D0487C"/>
    <w:rsid w:val="00D052E9"/>
    <w:rsid w:val="00D05678"/>
    <w:rsid w:val="00D0610F"/>
    <w:rsid w:val="00D07077"/>
    <w:rsid w:val="00D071CD"/>
    <w:rsid w:val="00D071F1"/>
    <w:rsid w:val="00D078FB"/>
    <w:rsid w:val="00D07F36"/>
    <w:rsid w:val="00D100D2"/>
    <w:rsid w:val="00D119FE"/>
    <w:rsid w:val="00D12F0A"/>
    <w:rsid w:val="00D133C6"/>
    <w:rsid w:val="00D1346B"/>
    <w:rsid w:val="00D136DD"/>
    <w:rsid w:val="00D13F85"/>
    <w:rsid w:val="00D14017"/>
    <w:rsid w:val="00D141F6"/>
    <w:rsid w:val="00D1531F"/>
    <w:rsid w:val="00D15FF5"/>
    <w:rsid w:val="00D16328"/>
    <w:rsid w:val="00D16407"/>
    <w:rsid w:val="00D16924"/>
    <w:rsid w:val="00D16E7F"/>
    <w:rsid w:val="00D17098"/>
    <w:rsid w:val="00D17DB7"/>
    <w:rsid w:val="00D20247"/>
    <w:rsid w:val="00D2130B"/>
    <w:rsid w:val="00D2151F"/>
    <w:rsid w:val="00D2291D"/>
    <w:rsid w:val="00D22B7F"/>
    <w:rsid w:val="00D22D3E"/>
    <w:rsid w:val="00D230F7"/>
    <w:rsid w:val="00D23125"/>
    <w:rsid w:val="00D23915"/>
    <w:rsid w:val="00D23D11"/>
    <w:rsid w:val="00D24BF9"/>
    <w:rsid w:val="00D25007"/>
    <w:rsid w:val="00D25235"/>
    <w:rsid w:val="00D25A85"/>
    <w:rsid w:val="00D26756"/>
    <w:rsid w:val="00D26B43"/>
    <w:rsid w:val="00D26D67"/>
    <w:rsid w:val="00D26E67"/>
    <w:rsid w:val="00D270C2"/>
    <w:rsid w:val="00D279D3"/>
    <w:rsid w:val="00D3187B"/>
    <w:rsid w:val="00D32089"/>
    <w:rsid w:val="00D321DB"/>
    <w:rsid w:val="00D326B4"/>
    <w:rsid w:val="00D331F9"/>
    <w:rsid w:val="00D33A95"/>
    <w:rsid w:val="00D33C00"/>
    <w:rsid w:val="00D348D8"/>
    <w:rsid w:val="00D34A9B"/>
    <w:rsid w:val="00D34D3D"/>
    <w:rsid w:val="00D3555D"/>
    <w:rsid w:val="00D366F0"/>
    <w:rsid w:val="00D3688E"/>
    <w:rsid w:val="00D36C3F"/>
    <w:rsid w:val="00D376AB"/>
    <w:rsid w:val="00D377BC"/>
    <w:rsid w:val="00D37AE2"/>
    <w:rsid w:val="00D37C2C"/>
    <w:rsid w:val="00D40707"/>
    <w:rsid w:val="00D40F07"/>
    <w:rsid w:val="00D414E7"/>
    <w:rsid w:val="00D4152E"/>
    <w:rsid w:val="00D41EE2"/>
    <w:rsid w:val="00D41F17"/>
    <w:rsid w:val="00D423F1"/>
    <w:rsid w:val="00D4280E"/>
    <w:rsid w:val="00D42ABD"/>
    <w:rsid w:val="00D4362B"/>
    <w:rsid w:val="00D450BB"/>
    <w:rsid w:val="00D4539F"/>
    <w:rsid w:val="00D45522"/>
    <w:rsid w:val="00D45C90"/>
    <w:rsid w:val="00D45CD9"/>
    <w:rsid w:val="00D46155"/>
    <w:rsid w:val="00D463EA"/>
    <w:rsid w:val="00D46895"/>
    <w:rsid w:val="00D47175"/>
    <w:rsid w:val="00D47652"/>
    <w:rsid w:val="00D4771A"/>
    <w:rsid w:val="00D47D45"/>
    <w:rsid w:val="00D47ED8"/>
    <w:rsid w:val="00D51284"/>
    <w:rsid w:val="00D51566"/>
    <w:rsid w:val="00D51A4F"/>
    <w:rsid w:val="00D527E3"/>
    <w:rsid w:val="00D5285C"/>
    <w:rsid w:val="00D52F8A"/>
    <w:rsid w:val="00D53D7A"/>
    <w:rsid w:val="00D548B2"/>
    <w:rsid w:val="00D54AD2"/>
    <w:rsid w:val="00D554AF"/>
    <w:rsid w:val="00D55523"/>
    <w:rsid w:val="00D555EE"/>
    <w:rsid w:val="00D56281"/>
    <w:rsid w:val="00D5639A"/>
    <w:rsid w:val="00D575F2"/>
    <w:rsid w:val="00D60DA4"/>
    <w:rsid w:val="00D60E2E"/>
    <w:rsid w:val="00D61058"/>
    <w:rsid w:val="00D6109A"/>
    <w:rsid w:val="00D61864"/>
    <w:rsid w:val="00D62B28"/>
    <w:rsid w:val="00D62D6B"/>
    <w:rsid w:val="00D62DAA"/>
    <w:rsid w:val="00D63CCB"/>
    <w:rsid w:val="00D63E11"/>
    <w:rsid w:val="00D64301"/>
    <w:rsid w:val="00D6530A"/>
    <w:rsid w:val="00D66EAD"/>
    <w:rsid w:val="00D66F0D"/>
    <w:rsid w:val="00D67501"/>
    <w:rsid w:val="00D67B99"/>
    <w:rsid w:val="00D67D2B"/>
    <w:rsid w:val="00D67E1F"/>
    <w:rsid w:val="00D67E30"/>
    <w:rsid w:val="00D67EB7"/>
    <w:rsid w:val="00D708F3"/>
    <w:rsid w:val="00D7091E"/>
    <w:rsid w:val="00D70C45"/>
    <w:rsid w:val="00D70C9C"/>
    <w:rsid w:val="00D7124B"/>
    <w:rsid w:val="00D71B69"/>
    <w:rsid w:val="00D725B9"/>
    <w:rsid w:val="00D7320C"/>
    <w:rsid w:val="00D7461F"/>
    <w:rsid w:val="00D74943"/>
    <w:rsid w:val="00D74C6D"/>
    <w:rsid w:val="00D7760B"/>
    <w:rsid w:val="00D77879"/>
    <w:rsid w:val="00D80609"/>
    <w:rsid w:val="00D8106B"/>
    <w:rsid w:val="00D81D6A"/>
    <w:rsid w:val="00D82A16"/>
    <w:rsid w:val="00D82AE9"/>
    <w:rsid w:val="00D82B40"/>
    <w:rsid w:val="00D830F3"/>
    <w:rsid w:val="00D8435F"/>
    <w:rsid w:val="00D845D3"/>
    <w:rsid w:val="00D8462B"/>
    <w:rsid w:val="00D848A1"/>
    <w:rsid w:val="00D85660"/>
    <w:rsid w:val="00D86159"/>
    <w:rsid w:val="00D86CCE"/>
    <w:rsid w:val="00D90218"/>
    <w:rsid w:val="00D9067E"/>
    <w:rsid w:val="00D90A6E"/>
    <w:rsid w:val="00D90C52"/>
    <w:rsid w:val="00D91DC9"/>
    <w:rsid w:val="00D921E2"/>
    <w:rsid w:val="00D92299"/>
    <w:rsid w:val="00D928F5"/>
    <w:rsid w:val="00D93578"/>
    <w:rsid w:val="00D93A7C"/>
    <w:rsid w:val="00D94CBC"/>
    <w:rsid w:val="00D9530B"/>
    <w:rsid w:val="00D95928"/>
    <w:rsid w:val="00D95C70"/>
    <w:rsid w:val="00D96294"/>
    <w:rsid w:val="00D963EB"/>
    <w:rsid w:val="00D96D73"/>
    <w:rsid w:val="00D97102"/>
    <w:rsid w:val="00D97A31"/>
    <w:rsid w:val="00D97F3A"/>
    <w:rsid w:val="00DA0783"/>
    <w:rsid w:val="00DA155A"/>
    <w:rsid w:val="00DA2B70"/>
    <w:rsid w:val="00DA304F"/>
    <w:rsid w:val="00DA30B2"/>
    <w:rsid w:val="00DA33BB"/>
    <w:rsid w:val="00DA354A"/>
    <w:rsid w:val="00DA3853"/>
    <w:rsid w:val="00DA4773"/>
    <w:rsid w:val="00DA4C82"/>
    <w:rsid w:val="00DA4D9A"/>
    <w:rsid w:val="00DA57F7"/>
    <w:rsid w:val="00DA660B"/>
    <w:rsid w:val="00DA69CA"/>
    <w:rsid w:val="00DA776A"/>
    <w:rsid w:val="00DA793F"/>
    <w:rsid w:val="00DA7BDF"/>
    <w:rsid w:val="00DA7DE7"/>
    <w:rsid w:val="00DB000F"/>
    <w:rsid w:val="00DB0F67"/>
    <w:rsid w:val="00DB33D6"/>
    <w:rsid w:val="00DB3497"/>
    <w:rsid w:val="00DB49BA"/>
    <w:rsid w:val="00DB51F9"/>
    <w:rsid w:val="00DB583E"/>
    <w:rsid w:val="00DB6378"/>
    <w:rsid w:val="00DC0384"/>
    <w:rsid w:val="00DC2649"/>
    <w:rsid w:val="00DC2918"/>
    <w:rsid w:val="00DC32D5"/>
    <w:rsid w:val="00DC393E"/>
    <w:rsid w:val="00DC3F9D"/>
    <w:rsid w:val="00DC43A6"/>
    <w:rsid w:val="00DC44CF"/>
    <w:rsid w:val="00DC46F6"/>
    <w:rsid w:val="00DC4DA8"/>
    <w:rsid w:val="00DC5108"/>
    <w:rsid w:val="00DC6313"/>
    <w:rsid w:val="00DD03C3"/>
    <w:rsid w:val="00DD19C8"/>
    <w:rsid w:val="00DD27FC"/>
    <w:rsid w:val="00DD2823"/>
    <w:rsid w:val="00DD3279"/>
    <w:rsid w:val="00DD32F0"/>
    <w:rsid w:val="00DD3304"/>
    <w:rsid w:val="00DD4231"/>
    <w:rsid w:val="00DD458B"/>
    <w:rsid w:val="00DD499B"/>
    <w:rsid w:val="00DD4A40"/>
    <w:rsid w:val="00DD5519"/>
    <w:rsid w:val="00DD572A"/>
    <w:rsid w:val="00DE0AA4"/>
    <w:rsid w:val="00DE0B99"/>
    <w:rsid w:val="00DE0D8F"/>
    <w:rsid w:val="00DE2516"/>
    <w:rsid w:val="00DE277F"/>
    <w:rsid w:val="00DE28C6"/>
    <w:rsid w:val="00DE2FF7"/>
    <w:rsid w:val="00DE3063"/>
    <w:rsid w:val="00DE40FD"/>
    <w:rsid w:val="00DE4492"/>
    <w:rsid w:val="00DE5320"/>
    <w:rsid w:val="00DE5612"/>
    <w:rsid w:val="00DE5928"/>
    <w:rsid w:val="00DE5FB1"/>
    <w:rsid w:val="00DE5FCB"/>
    <w:rsid w:val="00DE785C"/>
    <w:rsid w:val="00DE7AE0"/>
    <w:rsid w:val="00DF032A"/>
    <w:rsid w:val="00DF086B"/>
    <w:rsid w:val="00DF0FC9"/>
    <w:rsid w:val="00DF1F1A"/>
    <w:rsid w:val="00DF21D0"/>
    <w:rsid w:val="00DF25A8"/>
    <w:rsid w:val="00DF321E"/>
    <w:rsid w:val="00DF384B"/>
    <w:rsid w:val="00DF39A2"/>
    <w:rsid w:val="00DF3E60"/>
    <w:rsid w:val="00DF68EE"/>
    <w:rsid w:val="00DF7CE6"/>
    <w:rsid w:val="00E0045F"/>
    <w:rsid w:val="00E00D9A"/>
    <w:rsid w:val="00E017EA"/>
    <w:rsid w:val="00E019E7"/>
    <w:rsid w:val="00E034DB"/>
    <w:rsid w:val="00E0361F"/>
    <w:rsid w:val="00E03717"/>
    <w:rsid w:val="00E03D4B"/>
    <w:rsid w:val="00E04557"/>
    <w:rsid w:val="00E0493D"/>
    <w:rsid w:val="00E04D26"/>
    <w:rsid w:val="00E05098"/>
    <w:rsid w:val="00E0571B"/>
    <w:rsid w:val="00E05C91"/>
    <w:rsid w:val="00E06AF7"/>
    <w:rsid w:val="00E070AB"/>
    <w:rsid w:val="00E103E8"/>
    <w:rsid w:val="00E10ECB"/>
    <w:rsid w:val="00E1113C"/>
    <w:rsid w:val="00E11C40"/>
    <w:rsid w:val="00E12767"/>
    <w:rsid w:val="00E14004"/>
    <w:rsid w:val="00E14350"/>
    <w:rsid w:val="00E14547"/>
    <w:rsid w:val="00E1462B"/>
    <w:rsid w:val="00E14FC2"/>
    <w:rsid w:val="00E15069"/>
    <w:rsid w:val="00E15BB7"/>
    <w:rsid w:val="00E16327"/>
    <w:rsid w:val="00E16894"/>
    <w:rsid w:val="00E16A79"/>
    <w:rsid w:val="00E16BA7"/>
    <w:rsid w:val="00E16F9D"/>
    <w:rsid w:val="00E170C8"/>
    <w:rsid w:val="00E17D35"/>
    <w:rsid w:val="00E20AA4"/>
    <w:rsid w:val="00E20AEA"/>
    <w:rsid w:val="00E20F0F"/>
    <w:rsid w:val="00E21321"/>
    <w:rsid w:val="00E21CB4"/>
    <w:rsid w:val="00E21DAA"/>
    <w:rsid w:val="00E222E9"/>
    <w:rsid w:val="00E22625"/>
    <w:rsid w:val="00E22A4F"/>
    <w:rsid w:val="00E22B56"/>
    <w:rsid w:val="00E2367C"/>
    <w:rsid w:val="00E238DA"/>
    <w:rsid w:val="00E23AF5"/>
    <w:rsid w:val="00E24560"/>
    <w:rsid w:val="00E24A6C"/>
    <w:rsid w:val="00E24AEF"/>
    <w:rsid w:val="00E25D91"/>
    <w:rsid w:val="00E2640A"/>
    <w:rsid w:val="00E26693"/>
    <w:rsid w:val="00E2676C"/>
    <w:rsid w:val="00E26AB3"/>
    <w:rsid w:val="00E26B05"/>
    <w:rsid w:val="00E26BC6"/>
    <w:rsid w:val="00E27587"/>
    <w:rsid w:val="00E279ED"/>
    <w:rsid w:val="00E303C4"/>
    <w:rsid w:val="00E3069C"/>
    <w:rsid w:val="00E30956"/>
    <w:rsid w:val="00E32162"/>
    <w:rsid w:val="00E3275C"/>
    <w:rsid w:val="00E32790"/>
    <w:rsid w:val="00E3370A"/>
    <w:rsid w:val="00E34011"/>
    <w:rsid w:val="00E341B5"/>
    <w:rsid w:val="00E3444E"/>
    <w:rsid w:val="00E35A47"/>
    <w:rsid w:val="00E35B25"/>
    <w:rsid w:val="00E36602"/>
    <w:rsid w:val="00E36960"/>
    <w:rsid w:val="00E377D6"/>
    <w:rsid w:val="00E403DF"/>
    <w:rsid w:val="00E41498"/>
    <w:rsid w:val="00E415BC"/>
    <w:rsid w:val="00E41E85"/>
    <w:rsid w:val="00E429A4"/>
    <w:rsid w:val="00E432B7"/>
    <w:rsid w:val="00E43A6A"/>
    <w:rsid w:val="00E444FF"/>
    <w:rsid w:val="00E4463A"/>
    <w:rsid w:val="00E467BF"/>
    <w:rsid w:val="00E469E7"/>
    <w:rsid w:val="00E47040"/>
    <w:rsid w:val="00E47221"/>
    <w:rsid w:val="00E47A8D"/>
    <w:rsid w:val="00E506A8"/>
    <w:rsid w:val="00E50A21"/>
    <w:rsid w:val="00E526F8"/>
    <w:rsid w:val="00E52C5C"/>
    <w:rsid w:val="00E52C70"/>
    <w:rsid w:val="00E5362B"/>
    <w:rsid w:val="00E53E97"/>
    <w:rsid w:val="00E548FF"/>
    <w:rsid w:val="00E55E85"/>
    <w:rsid w:val="00E5664E"/>
    <w:rsid w:val="00E569EA"/>
    <w:rsid w:val="00E57B27"/>
    <w:rsid w:val="00E603F7"/>
    <w:rsid w:val="00E606AB"/>
    <w:rsid w:val="00E60C67"/>
    <w:rsid w:val="00E60C95"/>
    <w:rsid w:val="00E60CC0"/>
    <w:rsid w:val="00E60E85"/>
    <w:rsid w:val="00E60FB5"/>
    <w:rsid w:val="00E62A0C"/>
    <w:rsid w:val="00E63BF5"/>
    <w:rsid w:val="00E642D3"/>
    <w:rsid w:val="00E644B6"/>
    <w:rsid w:val="00E64815"/>
    <w:rsid w:val="00E649A3"/>
    <w:rsid w:val="00E64F7C"/>
    <w:rsid w:val="00E65963"/>
    <w:rsid w:val="00E66C0A"/>
    <w:rsid w:val="00E67271"/>
    <w:rsid w:val="00E679B1"/>
    <w:rsid w:val="00E67B15"/>
    <w:rsid w:val="00E67EE2"/>
    <w:rsid w:val="00E70139"/>
    <w:rsid w:val="00E702AD"/>
    <w:rsid w:val="00E713BE"/>
    <w:rsid w:val="00E717EB"/>
    <w:rsid w:val="00E72317"/>
    <w:rsid w:val="00E72939"/>
    <w:rsid w:val="00E72B5E"/>
    <w:rsid w:val="00E72C14"/>
    <w:rsid w:val="00E73248"/>
    <w:rsid w:val="00E737E1"/>
    <w:rsid w:val="00E74B05"/>
    <w:rsid w:val="00E74F18"/>
    <w:rsid w:val="00E750AE"/>
    <w:rsid w:val="00E750E6"/>
    <w:rsid w:val="00E7533D"/>
    <w:rsid w:val="00E754A9"/>
    <w:rsid w:val="00E75594"/>
    <w:rsid w:val="00E757DC"/>
    <w:rsid w:val="00E75CDC"/>
    <w:rsid w:val="00E762F0"/>
    <w:rsid w:val="00E76FF5"/>
    <w:rsid w:val="00E771F9"/>
    <w:rsid w:val="00E80B08"/>
    <w:rsid w:val="00E81830"/>
    <w:rsid w:val="00E81B72"/>
    <w:rsid w:val="00E81DC0"/>
    <w:rsid w:val="00E82953"/>
    <w:rsid w:val="00E82D0C"/>
    <w:rsid w:val="00E82EAC"/>
    <w:rsid w:val="00E84005"/>
    <w:rsid w:val="00E84C4D"/>
    <w:rsid w:val="00E85282"/>
    <w:rsid w:val="00E85788"/>
    <w:rsid w:val="00E86D76"/>
    <w:rsid w:val="00E8702B"/>
    <w:rsid w:val="00E87427"/>
    <w:rsid w:val="00E87C4A"/>
    <w:rsid w:val="00E90305"/>
    <w:rsid w:val="00E903C5"/>
    <w:rsid w:val="00E91441"/>
    <w:rsid w:val="00E91687"/>
    <w:rsid w:val="00E91FB9"/>
    <w:rsid w:val="00E925B9"/>
    <w:rsid w:val="00E92C41"/>
    <w:rsid w:val="00E9394F"/>
    <w:rsid w:val="00E93CB1"/>
    <w:rsid w:val="00E93CB6"/>
    <w:rsid w:val="00E940A7"/>
    <w:rsid w:val="00E9530A"/>
    <w:rsid w:val="00E96062"/>
    <w:rsid w:val="00E96148"/>
    <w:rsid w:val="00E963CC"/>
    <w:rsid w:val="00E97A50"/>
    <w:rsid w:val="00E97B33"/>
    <w:rsid w:val="00E97E90"/>
    <w:rsid w:val="00EA024B"/>
    <w:rsid w:val="00EA03D7"/>
    <w:rsid w:val="00EA0BE9"/>
    <w:rsid w:val="00EA2506"/>
    <w:rsid w:val="00EA3108"/>
    <w:rsid w:val="00EA3B45"/>
    <w:rsid w:val="00EA3E11"/>
    <w:rsid w:val="00EA4244"/>
    <w:rsid w:val="00EA47F6"/>
    <w:rsid w:val="00EA4BFE"/>
    <w:rsid w:val="00EA51A5"/>
    <w:rsid w:val="00EA5264"/>
    <w:rsid w:val="00EA5D77"/>
    <w:rsid w:val="00EB0CFA"/>
    <w:rsid w:val="00EB0E7D"/>
    <w:rsid w:val="00EB115D"/>
    <w:rsid w:val="00EB1FDF"/>
    <w:rsid w:val="00EB2E98"/>
    <w:rsid w:val="00EB306A"/>
    <w:rsid w:val="00EB3F2D"/>
    <w:rsid w:val="00EB4277"/>
    <w:rsid w:val="00EB47B7"/>
    <w:rsid w:val="00EB4847"/>
    <w:rsid w:val="00EB4D46"/>
    <w:rsid w:val="00EB5DD9"/>
    <w:rsid w:val="00EB5F76"/>
    <w:rsid w:val="00EB7351"/>
    <w:rsid w:val="00EB73B2"/>
    <w:rsid w:val="00EB7811"/>
    <w:rsid w:val="00EB78D2"/>
    <w:rsid w:val="00EB7D49"/>
    <w:rsid w:val="00EC02FD"/>
    <w:rsid w:val="00EC03A0"/>
    <w:rsid w:val="00EC135D"/>
    <w:rsid w:val="00EC1ACC"/>
    <w:rsid w:val="00EC1F39"/>
    <w:rsid w:val="00EC2F92"/>
    <w:rsid w:val="00EC33CB"/>
    <w:rsid w:val="00EC36F8"/>
    <w:rsid w:val="00EC3EEB"/>
    <w:rsid w:val="00EC4394"/>
    <w:rsid w:val="00EC4E18"/>
    <w:rsid w:val="00EC5316"/>
    <w:rsid w:val="00EC57E0"/>
    <w:rsid w:val="00EC5B64"/>
    <w:rsid w:val="00EC6026"/>
    <w:rsid w:val="00EC64A7"/>
    <w:rsid w:val="00EC674C"/>
    <w:rsid w:val="00EC6FED"/>
    <w:rsid w:val="00EC75BB"/>
    <w:rsid w:val="00EC7B6F"/>
    <w:rsid w:val="00ED0001"/>
    <w:rsid w:val="00ED0984"/>
    <w:rsid w:val="00ED0AE6"/>
    <w:rsid w:val="00ED0CFC"/>
    <w:rsid w:val="00ED0F2C"/>
    <w:rsid w:val="00ED1D70"/>
    <w:rsid w:val="00ED2F0E"/>
    <w:rsid w:val="00ED3A28"/>
    <w:rsid w:val="00ED4882"/>
    <w:rsid w:val="00ED4BE8"/>
    <w:rsid w:val="00ED502E"/>
    <w:rsid w:val="00ED536F"/>
    <w:rsid w:val="00ED7883"/>
    <w:rsid w:val="00EE07BB"/>
    <w:rsid w:val="00EE0E3A"/>
    <w:rsid w:val="00EE11F3"/>
    <w:rsid w:val="00EE2D3B"/>
    <w:rsid w:val="00EE2F7C"/>
    <w:rsid w:val="00EE35F8"/>
    <w:rsid w:val="00EE3A86"/>
    <w:rsid w:val="00EE4BDE"/>
    <w:rsid w:val="00EE68F5"/>
    <w:rsid w:val="00EE6C81"/>
    <w:rsid w:val="00EE7A59"/>
    <w:rsid w:val="00EE7C3D"/>
    <w:rsid w:val="00EE7E14"/>
    <w:rsid w:val="00EE7EAE"/>
    <w:rsid w:val="00EF03D2"/>
    <w:rsid w:val="00EF0A18"/>
    <w:rsid w:val="00EF14BD"/>
    <w:rsid w:val="00EF1ADD"/>
    <w:rsid w:val="00EF2F3C"/>
    <w:rsid w:val="00EF3ED4"/>
    <w:rsid w:val="00EF46DB"/>
    <w:rsid w:val="00EF47AA"/>
    <w:rsid w:val="00EF5342"/>
    <w:rsid w:val="00EF598A"/>
    <w:rsid w:val="00EF63A8"/>
    <w:rsid w:val="00EF77B1"/>
    <w:rsid w:val="00F0050A"/>
    <w:rsid w:val="00F00EA5"/>
    <w:rsid w:val="00F01585"/>
    <w:rsid w:val="00F02BE7"/>
    <w:rsid w:val="00F03B6B"/>
    <w:rsid w:val="00F03B6C"/>
    <w:rsid w:val="00F04012"/>
    <w:rsid w:val="00F045BF"/>
    <w:rsid w:val="00F049D5"/>
    <w:rsid w:val="00F05017"/>
    <w:rsid w:val="00F052B3"/>
    <w:rsid w:val="00F05418"/>
    <w:rsid w:val="00F0623A"/>
    <w:rsid w:val="00F07259"/>
    <w:rsid w:val="00F077A5"/>
    <w:rsid w:val="00F07941"/>
    <w:rsid w:val="00F07BE3"/>
    <w:rsid w:val="00F102E1"/>
    <w:rsid w:val="00F106C9"/>
    <w:rsid w:val="00F108B5"/>
    <w:rsid w:val="00F10D44"/>
    <w:rsid w:val="00F11C67"/>
    <w:rsid w:val="00F11CD9"/>
    <w:rsid w:val="00F11E01"/>
    <w:rsid w:val="00F120DF"/>
    <w:rsid w:val="00F12E0B"/>
    <w:rsid w:val="00F15705"/>
    <w:rsid w:val="00F15E53"/>
    <w:rsid w:val="00F16647"/>
    <w:rsid w:val="00F16EB3"/>
    <w:rsid w:val="00F170AF"/>
    <w:rsid w:val="00F1759B"/>
    <w:rsid w:val="00F17932"/>
    <w:rsid w:val="00F17CFF"/>
    <w:rsid w:val="00F206A2"/>
    <w:rsid w:val="00F2071C"/>
    <w:rsid w:val="00F207E2"/>
    <w:rsid w:val="00F209E8"/>
    <w:rsid w:val="00F20D8A"/>
    <w:rsid w:val="00F2166E"/>
    <w:rsid w:val="00F21C6B"/>
    <w:rsid w:val="00F21F36"/>
    <w:rsid w:val="00F22139"/>
    <w:rsid w:val="00F22901"/>
    <w:rsid w:val="00F22A4E"/>
    <w:rsid w:val="00F2325E"/>
    <w:rsid w:val="00F238D7"/>
    <w:rsid w:val="00F247E5"/>
    <w:rsid w:val="00F260D9"/>
    <w:rsid w:val="00F26488"/>
    <w:rsid w:val="00F26ED0"/>
    <w:rsid w:val="00F30E01"/>
    <w:rsid w:val="00F314E8"/>
    <w:rsid w:val="00F31D2C"/>
    <w:rsid w:val="00F31E06"/>
    <w:rsid w:val="00F31F4F"/>
    <w:rsid w:val="00F334D8"/>
    <w:rsid w:val="00F335ED"/>
    <w:rsid w:val="00F33878"/>
    <w:rsid w:val="00F33F09"/>
    <w:rsid w:val="00F34C91"/>
    <w:rsid w:val="00F34D7C"/>
    <w:rsid w:val="00F35168"/>
    <w:rsid w:val="00F35624"/>
    <w:rsid w:val="00F35D03"/>
    <w:rsid w:val="00F36007"/>
    <w:rsid w:val="00F3621B"/>
    <w:rsid w:val="00F3636B"/>
    <w:rsid w:val="00F363B6"/>
    <w:rsid w:val="00F403CD"/>
    <w:rsid w:val="00F403FB"/>
    <w:rsid w:val="00F407BD"/>
    <w:rsid w:val="00F40A02"/>
    <w:rsid w:val="00F41FB8"/>
    <w:rsid w:val="00F42AC8"/>
    <w:rsid w:val="00F42CD6"/>
    <w:rsid w:val="00F43018"/>
    <w:rsid w:val="00F46929"/>
    <w:rsid w:val="00F46C78"/>
    <w:rsid w:val="00F46DBA"/>
    <w:rsid w:val="00F475F9"/>
    <w:rsid w:val="00F476A1"/>
    <w:rsid w:val="00F477C0"/>
    <w:rsid w:val="00F47B87"/>
    <w:rsid w:val="00F47EBB"/>
    <w:rsid w:val="00F517C9"/>
    <w:rsid w:val="00F51967"/>
    <w:rsid w:val="00F52885"/>
    <w:rsid w:val="00F533DA"/>
    <w:rsid w:val="00F53495"/>
    <w:rsid w:val="00F53EF8"/>
    <w:rsid w:val="00F53FB1"/>
    <w:rsid w:val="00F541BB"/>
    <w:rsid w:val="00F54403"/>
    <w:rsid w:val="00F55EEE"/>
    <w:rsid w:val="00F56075"/>
    <w:rsid w:val="00F5608F"/>
    <w:rsid w:val="00F56601"/>
    <w:rsid w:val="00F56DA0"/>
    <w:rsid w:val="00F57CF9"/>
    <w:rsid w:val="00F60CFF"/>
    <w:rsid w:val="00F60E8F"/>
    <w:rsid w:val="00F618AE"/>
    <w:rsid w:val="00F61CE8"/>
    <w:rsid w:val="00F62159"/>
    <w:rsid w:val="00F627BF"/>
    <w:rsid w:val="00F63E6F"/>
    <w:rsid w:val="00F64152"/>
    <w:rsid w:val="00F641B8"/>
    <w:rsid w:val="00F6649E"/>
    <w:rsid w:val="00F664A3"/>
    <w:rsid w:val="00F667E4"/>
    <w:rsid w:val="00F67AE5"/>
    <w:rsid w:val="00F70763"/>
    <w:rsid w:val="00F7185C"/>
    <w:rsid w:val="00F73939"/>
    <w:rsid w:val="00F73EC6"/>
    <w:rsid w:val="00F7466F"/>
    <w:rsid w:val="00F74CB1"/>
    <w:rsid w:val="00F754AC"/>
    <w:rsid w:val="00F75669"/>
    <w:rsid w:val="00F75D71"/>
    <w:rsid w:val="00F7607C"/>
    <w:rsid w:val="00F7622B"/>
    <w:rsid w:val="00F76316"/>
    <w:rsid w:val="00F763ED"/>
    <w:rsid w:val="00F779DB"/>
    <w:rsid w:val="00F77EF6"/>
    <w:rsid w:val="00F80601"/>
    <w:rsid w:val="00F81649"/>
    <w:rsid w:val="00F81ACE"/>
    <w:rsid w:val="00F81C65"/>
    <w:rsid w:val="00F83C1F"/>
    <w:rsid w:val="00F841DC"/>
    <w:rsid w:val="00F84490"/>
    <w:rsid w:val="00F84765"/>
    <w:rsid w:val="00F85353"/>
    <w:rsid w:val="00F859B4"/>
    <w:rsid w:val="00F85A38"/>
    <w:rsid w:val="00F86309"/>
    <w:rsid w:val="00F86A17"/>
    <w:rsid w:val="00F8705E"/>
    <w:rsid w:val="00F907F2"/>
    <w:rsid w:val="00F90DBD"/>
    <w:rsid w:val="00F90FBD"/>
    <w:rsid w:val="00F9163B"/>
    <w:rsid w:val="00F91B97"/>
    <w:rsid w:val="00F91D56"/>
    <w:rsid w:val="00F91F89"/>
    <w:rsid w:val="00F920D5"/>
    <w:rsid w:val="00F934CC"/>
    <w:rsid w:val="00F95622"/>
    <w:rsid w:val="00F95664"/>
    <w:rsid w:val="00F9576F"/>
    <w:rsid w:val="00F96F2A"/>
    <w:rsid w:val="00F971FB"/>
    <w:rsid w:val="00F9741B"/>
    <w:rsid w:val="00F97CEE"/>
    <w:rsid w:val="00FA0298"/>
    <w:rsid w:val="00FA0D98"/>
    <w:rsid w:val="00FA103E"/>
    <w:rsid w:val="00FA1E78"/>
    <w:rsid w:val="00FA1F14"/>
    <w:rsid w:val="00FA3DD1"/>
    <w:rsid w:val="00FA3F78"/>
    <w:rsid w:val="00FA482D"/>
    <w:rsid w:val="00FA578B"/>
    <w:rsid w:val="00FA5A74"/>
    <w:rsid w:val="00FA5FB8"/>
    <w:rsid w:val="00FA6844"/>
    <w:rsid w:val="00FA74E2"/>
    <w:rsid w:val="00FA798C"/>
    <w:rsid w:val="00FA79A5"/>
    <w:rsid w:val="00FB0880"/>
    <w:rsid w:val="00FB1657"/>
    <w:rsid w:val="00FB1AFE"/>
    <w:rsid w:val="00FB1B20"/>
    <w:rsid w:val="00FB23A2"/>
    <w:rsid w:val="00FB2B8E"/>
    <w:rsid w:val="00FB2DB0"/>
    <w:rsid w:val="00FB30A4"/>
    <w:rsid w:val="00FB3504"/>
    <w:rsid w:val="00FB3973"/>
    <w:rsid w:val="00FB3FEC"/>
    <w:rsid w:val="00FB425E"/>
    <w:rsid w:val="00FB42C7"/>
    <w:rsid w:val="00FB42E4"/>
    <w:rsid w:val="00FB4A1D"/>
    <w:rsid w:val="00FB529B"/>
    <w:rsid w:val="00FB57F8"/>
    <w:rsid w:val="00FB580F"/>
    <w:rsid w:val="00FB5D04"/>
    <w:rsid w:val="00FB6ADE"/>
    <w:rsid w:val="00FB741F"/>
    <w:rsid w:val="00FB7A0F"/>
    <w:rsid w:val="00FB7EBA"/>
    <w:rsid w:val="00FC03AC"/>
    <w:rsid w:val="00FC18BA"/>
    <w:rsid w:val="00FC1D85"/>
    <w:rsid w:val="00FC2E9C"/>
    <w:rsid w:val="00FC2F53"/>
    <w:rsid w:val="00FC360E"/>
    <w:rsid w:val="00FC3FAC"/>
    <w:rsid w:val="00FC40CD"/>
    <w:rsid w:val="00FC4F27"/>
    <w:rsid w:val="00FC650C"/>
    <w:rsid w:val="00FC71A8"/>
    <w:rsid w:val="00FC7719"/>
    <w:rsid w:val="00FC7F8A"/>
    <w:rsid w:val="00FD01FB"/>
    <w:rsid w:val="00FD0F36"/>
    <w:rsid w:val="00FD114F"/>
    <w:rsid w:val="00FD12F2"/>
    <w:rsid w:val="00FD1AAB"/>
    <w:rsid w:val="00FD2080"/>
    <w:rsid w:val="00FD2116"/>
    <w:rsid w:val="00FD3D30"/>
    <w:rsid w:val="00FD45F5"/>
    <w:rsid w:val="00FD488F"/>
    <w:rsid w:val="00FD4ED4"/>
    <w:rsid w:val="00FD5A42"/>
    <w:rsid w:val="00FD5D8B"/>
    <w:rsid w:val="00FD68F5"/>
    <w:rsid w:val="00FD6EE1"/>
    <w:rsid w:val="00FD7C42"/>
    <w:rsid w:val="00FE0660"/>
    <w:rsid w:val="00FE2E70"/>
    <w:rsid w:val="00FE39CF"/>
    <w:rsid w:val="00FE3CD4"/>
    <w:rsid w:val="00FE4572"/>
    <w:rsid w:val="00FE4F0C"/>
    <w:rsid w:val="00FE5398"/>
    <w:rsid w:val="00FE5BDD"/>
    <w:rsid w:val="00FE64B8"/>
    <w:rsid w:val="00FE6987"/>
    <w:rsid w:val="00FE6F0A"/>
    <w:rsid w:val="00FE759F"/>
    <w:rsid w:val="00FF13FD"/>
    <w:rsid w:val="00FF1994"/>
    <w:rsid w:val="00FF227E"/>
    <w:rsid w:val="00FF2A98"/>
    <w:rsid w:val="00FF3826"/>
    <w:rsid w:val="00FF39B5"/>
    <w:rsid w:val="00FF3DF0"/>
    <w:rsid w:val="00FF3F56"/>
    <w:rsid w:val="00FF3F6F"/>
    <w:rsid w:val="00FF4AD8"/>
    <w:rsid w:val="00FF5CDE"/>
    <w:rsid w:val="00FF5D0A"/>
    <w:rsid w:val="00FF6956"/>
    <w:rsid w:val="00FF6E47"/>
    <w:rsid w:val="00FF6F4F"/>
    <w:rsid w:val="00FF752C"/>
    <w:rsid w:val="045995A5"/>
    <w:rsid w:val="102AAC29"/>
    <w:rsid w:val="107AFB0E"/>
    <w:rsid w:val="179D4297"/>
    <w:rsid w:val="1F38B056"/>
    <w:rsid w:val="239D1B89"/>
    <w:rsid w:val="256815F7"/>
    <w:rsid w:val="380BF121"/>
    <w:rsid w:val="464C7147"/>
    <w:rsid w:val="4B885CF1"/>
    <w:rsid w:val="50969781"/>
    <w:rsid w:val="575B9EEE"/>
    <w:rsid w:val="58202D96"/>
    <w:rsid w:val="690FBB8A"/>
    <w:rsid w:val="6B187D96"/>
    <w:rsid w:val="6BCAFA4F"/>
    <w:rsid w:val="6F99D0A9"/>
    <w:rsid w:val="7EB0EBD8"/>
    <w:rsid w:val="7FB8E89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AD9B2AB"/>
  <w15:docId w15:val="{8A53732C-9314-47C3-8B14-58EBB86F46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A7499"/>
    <w:pPr>
      <w:spacing w:after="0" w:line="360" w:lineRule="auto"/>
    </w:pPr>
    <w:rPr>
      <w:rFonts w:ascii="Arial" w:eastAsia="Times New Roman" w:hAnsi="Arial" w:cs="Times New Roman"/>
      <w:szCs w:val="24"/>
      <w:lang w:eastAsia="en-GB"/>
    </w:rPr>
  </w:style>
  <w:style w:type="paragraph" w:styleId="Heading1">
    <w:name w:val="heading 1"/>
    <w:basedOn w:val="Normal"/>
    <w:next w:val="Normal"/>
    <w:link w:val="Heading1Char"/>
    <w:uiPriority w:val="9"/>
    <w:qFormat/>
    <w:rsid w:val="002A7499"/>
    <w:pPr>
      <w:keepNext/>
      <w:keepLines/>
      <w:spacing w:before="240"/>
      <w:outlineLvl w:val="0"/>
    </w:pPr>
    <w:rPr>
      <w:rFonts w:eastAsiaTheme="majorEastAsia" w:cstheme="majorBidi"/>
      <w:b/>
      <w:szCs w:val="32"/>
    </w:rPr>
  </w:style>
  <w:style w:type="paragraph" w:styleId="Heading2">
    <w:name w:val="heading 2"/>
    <w:basedOn w:val="Normal"/>
    <w:next w:val="Normal"/>
    <w:link w:val="Heading2Char"/>
    <w:uiPriority w:val="9"/>
    <w:unhideWhenUsed/>
    <w:qFormat/>
    <w:rsid w:val="002A7499"/>
    <w:pPr>
      <w:keepNext/>
      <w:keepLines/>
      <w:spacing w:before="40"/>
      <w:outlineLvl w:val="1"/>
    </w:pPr>
    <w:rPr>
      <w:rFonts w:eastAsiaTheme="majorEastAsia" w:cstheme="majorBidi"/>
      <w:b/>
      <w:szCs w:val="26"/>
    </w:rPr>
  </w:style>
  <w:style w:type="paragraph" w:styleId="Heading3">
    <w:name w:val="heading 3"/>
    <w:basedOn w:val="Normal"/>
    <w:next w:val="Normal"/>
    <w:link w:val="Heading3Char"/>
    <w:uiPriority w:val="9"/>
    <w:unhideWhenUsed/>
    <w:qFormat/>
    <w:rsid w:val="002A7499"/>
    <w:pPr>
      <w:keepNext/>
      <w:keepLines/>
      <w:spacing w:before="200"/>
      <w:outlineLvl w:val="2"/>
    </w:pPr>
    <w:rPr>
      <w:rFonts w:eastAsiaTheme="majorEastAsia" w:cstheme="majorBidi"/>
      <w:b/>
      <w:bCs/>
    </w:rPr>
  </w:style>
  <w:style w:type="paragraph" w:styleId="Heading4">
    <w:name w:val="heading 4"/>
    <w:basedOn w:val="Normal"/>
    <w:next w:val="Normal"/>
    <w:link w:val="Heading4Char"/>
    <w:uiPriority w:val="9"/>
    <w:unhideWhenUsed/>
    <w:qFormat/>
    <w:rsid w:val="005258C5"/>
    <w:pPr>
      <w:keepNext/>
      <w:keepLines/>
      <w:spacing w:before="200"/>
      <w:outlineLvl w:val="3"/>
    </w:pPr>
    <w:rPr>
      <w:rFonts w:asciiTheme="majorHAnsi" w:eastAsiaTheme="majorEastAsia" w:hAnsiTheme="majorHAnsi" w:cstheme="majorBidi"/>
      <w:b/>
      <w:bCs/>
      <w:iCs/>
    </w:rPr>
  </w:style>
  <w:style w:type="paragraph" w:styleId="Heading5">
    <w:name w:val="heading 5"/>
    <w:basedOn w:val="Normal"/>
    <w:next w:val="Normal"/>
    <w:link w:val="Heading5Char"/>
    <w:uiPriority w:val="9"/>
    <w:unhideWhenUsed/>
    <w:qFormat/>
    <w:rsid w:val="009F5026"/>
    <w:pPr>
      <w:keepNext/>
      <w:keepLines/>
      <w:spacing w:before="40"/>
      <w:outlineLvl w:val="4"/>
    </w:pPr>
    <w:rPr>
      <w:rFonts w:asciiTheme="majorHAnsi" w:eastAsiaTheme="majorEastAsia" w:hAnsiTheme="majorHAnsi" w:cstheme="majorBidi"/>
      <w:color w:val="B35E06"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ewstyle">
    <w:name w:val="new style"/>
    <w:basedOn w:val="Normal"/>
    <w:link w:val="newstyleChar"/>
    <w:autoRedefine/>
    <w:qFormat/>
    <w:rsid w:val="0064717D"/>
    <w:pPr>
      <w:spacing w:line="276" w:lineRule="auto"/>
      <w:jc w:val="both"/>
    </w:pPr>
    <w:rPr>
      <w:rFonts w:asciiTheme="minorHAnsi" w:hAnsiTheme="minorHAnsi" w:cstheme="minorHAnsi"/>
      <w:sz w:val="24"/>
      <w:shd w:val="clear" w:color="auto" w:fill="FCFCFC"/>
    </w:rPr>
  </w:style>
  <w:style w:type="character" w:customStyle="1" w:styleId="newstyleChar">
    <w:name w:val="new style Char"/>
    <w:basedOn w:val="DefaultParagraphFont"/>
    <w:link w:val="newstyle"/>
    <w:rsid w:val="0064717D"/>
    <w:rPr>
      <w:rFonts w:eastAsia="Times New Roman" w:cstheme="minorHAnsi"/>
      <w:sz w:val="24"/>
      <w:szCs w:val="24"/>
      <w:lang w:eastAsia="en-GB"/>
    </w:rPr>
  </w:style>
  <w:style w:type="paragraph" w:customStyle="1" w:styleId="JAAssignment">
    <w:name w:val="JA Assignment"/>
    <w:basedOn w:val="Heading1"/>
    <w:next w:val="Normal"/>
    <w:link w:val="JAAssignmentChar"/>
    <w:autoRedefine/>
    <w:qFormat/>
    <w:rsid w:val="00F75D71"/>
    <w:pPr>
      <w:tabs>
        <w:tab w:val="left" w:pos="960"/>
      </w:tabs>
    </w:pPr>
    <w:rPr>
      <w:rFonts w:cs="Arial"/>
      <w:b w:val="0"/>
      <w:u w:val="single"/>
    </w:rPr>
  </w:style>
  <w:style w:type="character" w:customStyle="1" w:styleId="JAAssignmentChar">
    <w:name w:val="JA Assignment Char"/>
    <w:basedOn w:val="DefaultParagraphFont"/>
    <w:link w:val="JAAssignment"/>
    <w:rsid w:val="00F75D71"/>
    <w:rPr>
      <w:rFonts w:ascii="Arial" w:eastAsiaTheme="majorEastAsia" w:hAnsi="Arial" w:cs="Arial"/>
      <w:b/>
      <w:sz w:val="24"/>
      <w:szCs w:val="32"/>
      <w:u w:val="single"/>
    </w:rPr>
  </w:style>
  <w:style w:type="character" w:customStyle="1" w:styleId="Heading1Char">
    <w:name w:val="Heading 1 Char"/>
    <w:basedOn w:val="DefaultParagraphFont"/>
    <w:link w:val="Heading1"/>
    <w:uiPriority w:val="9"/>
    <w:rsid w:val="002A7499"/>
    <w:rPr>
      <w:rFonts w:ascii="Arial" w:eastAsiaTheme="majorEastAsia" w:hAnsi="Arial" w:cstheme="majorBidi"/>
      <w:b/>
      <w:sz w:val="24"/>
      <w:szCs w:val="32"/>
      <w:lang w:eastAsia="en-GB"/>
    </w:rPr>
  </w:style>
  <w:style w:type="paragraph" w:styleId="ListParagraph">
    <w:name w:val="List Paragraph"/>
    <w:basedOn w:val="Normal"/>
    <w:uiPriority w:val="34"/>
    <w:qFormat/>
    <w:rsid w:val="00CC6920"/>
    <w:pPr>
      <w:ind w:left="720"/>
      <w:contextualSpacing/>
    </w:pPr>
  </w:style>
  <w:style w:type="character" w:styleId="Hyperlink">
    <w:name w:val="Hyperlink"/>
    <w:basedOn w:val="DefaultParagraphFont"/>
    <w:uiPriority w:val="99"/>
    <w:unhideWhenUsed/>
    <w:rsid w:val="00255FC4"/>
    <w:rPr>
      <w:color w:val="0000FF"/>
      <w:u w:val="single"/>
    </w:rPr>
  </w:style>
  <w:style w:type="paragraph" w:customStyle="1" w:styleId="paragraph">
    <w:name w:val="paragraph"/>
    <w:basedOn w:val="Normal"/>
    <w:rsid w:val="00DA3853"/>
  </w:style>
  <w:style w:type="character" w:customStyle="1" w:styleId="normaltextrun">
    <w:name w:val="normaltextrun"/>
    <w:basedOn w:val="DefaultParagraphFont"/>
    <w:rsid w:val="00DA3853"/>
  </w:style>
  <w:style w:type="character" w:customStyle="1" w:styleId="eop">
    <w:name w:val="eop"/>
    <w:basedOn w:val="DefaultParagraphFont"/>
    <w:rsid w:val="00DA3853"/>
  </w:style>
  <w:style w:type="character" w:customStyle="1" w:styleId="scx11303456">
    <w:name w:val="scx11303456"/>
    <w:basedOn w:val="DefaultParagraphFont"/>
    <w:rsid w:val="00DA3853"/>
  </w:style>
  <w:style w:type="paragraph" w:styleId="Header">
    <w:name w:val="header"/>
    <w:basedOn w:val="Normal"/>
    <w:link w:val="HeaderChar"/>
    <w:uiPriority w:val="99"/>
    <w:rsid w:val="00331B7F"/>
    <w:pPr>
      <w:tabs>
        <w:tab w:val="center" w:pos="4153"/>
        <w:tab w:val="right" w:pos="8306"/>
      </w:tabs>
      <w:jc w:val="both"/>
    </w:pPr>
    <w:rPr>
      <w:szCs w:val="20"/>
    </w:rPr>
  </w:style>
  <w:style w:type="character" w:customStyle="1" w:styleId="HeaderChar">
    <w:name w:val="Header Char"/>
    <w:basedOn w:val="DefaultParagraphFont"/>
    <w:link w:val="Header"/>
    <w:uiPriority w:val="99"/>
    <w:rsid w:val="00331B7F"/>
    <w:rPr>
      <w:rFonts w:ascii="Arial" w:eastAsia="Times New Roman" w:hAnsi="Arial" w:cs="Times New Roman"/>
      <w:szCs w:val="20"/>
    </w:rPr>
  </w:style>
  <w:style w:type="paragraph" w:styleId="TOCHeading">
    <w:name w:val="TOC Heading"/>
    <w:basedOn w:val="Heading1"/>
    <w:next w:val="Normal"/>
    <w:uiPriority w:val="39"/>
    <w:unhideWhenUsed/>
    <w:qFormat/>
    <w:rsid w:val="00331B7F"/>
    <w:pPr>
      <w:outlineLvl w:val="9"/>
    </w:pPr>
    <w:rPr>
      <w:lang w:val="en-US"/>
    </w:rPr>
  </w:style>
  <w:style w:type="character" w:customStyle="1" w:styleId="Heading2Char">
    <w:name w:val="Heading 2 Char"/>
    <w:basedOn w:val="DefaultParagraphFont"/>
    <w:link w:val="Heading2"/>
    <w:uiPriority w:val="9"/>
    <w:rsid w:val="002A7499"/>
    <w:rPr>
      <w:rFonts w:ascii="Arial" w:eastAsiaTheme="majorEastAsia" w:hAnsi="Arial" w:cstheme="majorBidi"/>
      <w:b/>
      <w:sz w:val="24"/>
      <w:szCs w:val="26"/>
      <w:lang w:eastAsia="en-GB"/>
    </w:rPr>
  </w:style>
  <w:style w:type="table" w:styleId="TableGrid">
    <w:name w:val="Table Grid"/>
    <w:basedOn w:val="TableNormal"/>
    <w:uiPriority w:val="59"/>
    <w:rsid w:val="00BB07B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2">
    <w:name w:val="toc 2"/>
    <w:basedOn w:val="Normal"/>
    <w:next w:val="Normal"/>
    <w:autoRedefine/>
    <w:uiPriority w:val="39"/>
    <w:unhideWhenUsed/>
    <w:rsid w:val="00D2291D"/>
    <w:pPr>
      <w:spacing w:before="120"/>
      <w:ind w:left="240"/>
    </w:pPr>
    <w:rPr>
      <w:rFonts w:asciiTheme="minorHAnsi" w:hAnsiTheme="minorHAnsi" w:cstheme="minorHAnsi"/>
      <w:i/>
      <w:iCs/>
      <w:sz w:val="20"/>
      <w:szCs w:val="20"/>
    </w:rPr>
  </w:style>
  <w:style w:type="paragraph" w:styleId="BalloonText">
    <w:name w:val="Balloon Text"/>
    <w:basedOn w:val="Normal"/>
    <w:link w:val="BalloonTextChar"/>
    <w:uiPriority w:val="99"/>
    <w:semiHidden/>
    <w:unhideWhenUsed/>
    <w:rsid w:val="00DA4773"/>
    <w:rPr>
      <w:rFonts w:ascii="Tahoma" w:hAnsi="Tahoma" w:cs="Tahoma"/>
      <w:sz w:val="16"/>
      <w:szCs w:val="16"/>
    </w:rPr>
  </w:style>
  <w:style w:type="character" w:customStyle="1" w:styleId="BalloonTextChar">
    <w:name w:val="Balloon Text Char"/>
    <w:basedOn w:val="DefaultParagraphFont"/>
    <w:link w:val="BalloonText"/>
    <w:uiPriority w:val="99"/>
    <w:semiHidden/>
    <w:rsid w:val="00DA4773"/>
    <w:rPr>
      <w:rFonts w:ascii="Tahoma" w:hAnsi="Tahoma" w:cs="Tahoma"/>
      <w:sz w:val="16"/>
      <w:szCs w:val="16"/>
    </w:rPr>
  </w:style>
  <w:style w:type="paragraph" w:styleId="NoSpacing">
    <w:name w:val="No Spacing"/>
    <w:link w:val="NoSpacingChar"/>
    <w:uiPriority w:val="1"/>
    <w:qFormat/>
    <w:rsid w:val="00086496"/>
    <w:pPr>
      <w:spacing w:after="0" w:line="240" w:lineRule="auto"/>
    </w:pPr>
  </w:style>
  <w:style w:type="character" w:styleId="HTMLCite">
    <w:name w:val="HTML Cite"/>
    <w:basedOn w:val="DefaultParagraphFont"/>
    <w:uiPriority w:val="99"/>
    <w:semiHidden/>
    <w:unhideWhenUsed/>
    <w:rsid w:val="007F1C89"/>
    <w:rPr>
      <w:i/>
      <w:iCs/>
    </w:rPr>
  </w:style>
  <w:style w:type="character" w:styleId="Strong">
    <w:name w:val="Strong"/>
    <w:basedOn w:val="DefaultParagraphFont"/>
    <w:uiPriority w:val="22"/>
    <w:qFormat/>
    <w:rsid w:val="007F1C89"/>
    <w:rPr>
      <w:b/>
      <w:bCs/>
    </w:rPr>
  </w:style>
  <w:style w:type="table" w:styleId="LightShading-Accent1">
    <w:name w:val="Light Shading Accent 1"/>
    <w:basedOn w:val="TableNormal"/>
    <w:uiPriority w:val="60"/>
    <w:rsid w:val="002B233A"/>
    <w:pPr>
      <w:spacing w:after="0" w:line="240" w:lineRule="auto"/>
    </w:pPr>
    <w:rPr>
      <w:color w:val="B35E06" w:themeColor="accent1" w:themeShade="BF"/>
    </w:rPr>
    <w:tblPr>
      <w:tblStyleRowBandSize w:val="1"/>
      <w:tblStyleColBandSize w:val="1"/>
      <w:tblBorders>
        <w:top w:val="single" w:sz="8" w:space="0" w:color="F07F09" w:themeColor="accent1"/>
        <w:bottom w:val="single" w:sz="8" w:space="0" w:color="F07F09" w:themeColor="accent1"/>
      </w:tblBorders>
    </w:tblPr>
    <w:tblStylePr w:type="firstRow">
      <w:pPr>
        <w:spacing w:before="0" w:after="0" w:line="240" w:lineRule="auto"/>
      </w:pPr>
      <w:rPr>
        <w:b/>
        <w:bCs/>
      </w:rPr>
      <w:tblPr/>
      <w:tcPr>
        <w:tcBorders>
          <w:top w:val="single" w:sz="8" w:space="0" w:color="F07F09" w:themeColor="accent1"/>
          <w:left w:val="nil"/>
          <w:bottom w:val="single" w:sz="8" w:space="0" w:color="F07F09" w:themeColor="accent1"/>
          <w:right w:val="nil"/>
          <w:insideH w:val="nil"/>
          <w:insideV w:val="nil"/>
        </w:tcBorders>
      </w:tcPr>
    </w:tblStylePr>
    <w:tblStylePr w:type="lastRow">
      <w:pPr>
        <w:spacing w:before="0" w:after="0" w:line="240" w:lineRule="auto"/>
      </w:pPr>
      <w:rPr>
        <w:b/>
        <w:bCs/>
      </w:rPr>
      <w:tblPr/>
      <w:tcPr>
        <w:tcBorders>
          <w:top w:val="single" w:sz="8" w:space="0" w:color="F07F09" w:themeColor="accent1"/>
          <w:left w:val="nil"/>
          <w:bottom w:val="single" w:sz="8" w:space="0" w:color="F07F09"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DFC0" w:themeFill="accent1" w:themeFillTint="3F"/>
      </w:tcPr>
    </w:tblStylePr>
    <w:tblStylePr w:type="band1Horz">
      <w:tblPr/>
      <w:tcPr>
        <w:tcBorders>
          <w:left w:val="nil"/>
          <w:right w:val="nil"/>
          <w:insideH w:val="nil"/>
          <w:insideV w:val="nil"/>
        </w:tcBorders>
        <w:shd w:val="clear" w:color="auto" w:fill="FCDFC0" w:themeFill="accent1" w:themeFillTint="3F"/>
      </w:tcPr>
    </w:tblStylePr>
  </w:style>
  <w:style w:type="table" w:styleId="LightShading-Accent5">
    <w:name w:val="Light Shading Accent 5"/>
    <w:basedOn w:val="TableNormal"/>
    <w:uiPriority w:val="60"/>
    <w:rsid w:val="002B233A"/>
    <w:pPr>
      <w:spacing w:after="0" w:line="240" w:lineRule="auto"/>
    </w:pPr>
    <w:rPr>
      <w:color w:val="473659" w:themeColor="accent5" w:themeShade="BF"/>
    </w:rPr>
    <w:tblPr>
      <w:tblStyleRowBandSize w:val="1"/>
      <w:tblStyleColBandSize w:val="1"/>
      <w:tblBorders>
        <w:top w:val="single" w:sz="8" w:space="0" w:color="604878" w:themeColor="accent5"/>
        <w:bottom w:val="single" w:sz="8" w:space="0" w:color="604878" w:themeColor="accent5"/>
      </w:tblBorders>
    </w:tblPr>
    <w:tblStylePr w:type="firstRow">
      <w:pPr>
        <w:spacing w:before="0" w:after="0" w:line="240" w:lineRule="auto"/>
      </w:pPr>
      <w:rPr>
        <w:b/>
        <w:bCs/>
      </w:rPr>
      <w:tblPr/>
      <w:tcPr>
        <w:tcBorders>
          <w:top w:val="single" w:sz="8" w:space="0" w:color="604878" w:themeColor="accent5"/>
          <w:left w:val="nil"/>
          <w:bottom w:val="single" w:sz="8" w:space="0" w:color="604878" w:themeColor="accent5"/>
          <w:right w:val="nil"/>
          <w:insideH w:val="nil"/>
          <w:insideV w:val="nil"/>
        </w:tcBorders>
      </w:tcPr>
    </w:tblStylePr>
    <w:tblStylePr w:type="lastRow">
      <w:pPr>
        <w:spacing w:before="0" w:after="0" w:line="240" w:lineRule="auto"/>
      </w:pPr>
      <w:rPr>
        <w:b/>
        <w:bCs/>
      </w:rPr>
      <w:tblPr/>
      <w:tcPr>
        <w:tcBorders>
          <w:top w:val="single" w:sz="8" w:space="0" w:color="604878" w:themeColor="accent5"/>
          <w:left w:val="nil"/>
          <w:bottom w:val="single" w:sz="8" w:space="0" w:color="604878"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7CDE1" w:themeFill="accent5" w:themeFillTint="3F"/>
      </w:tcPr>
    </w:tblStylePr>
    <w:tblStylePr w:type="band1Horz">
      <w:tblPr/>
      <w:tcPr>
        <w:tcBorders>
          <w:left w:val="nil"/>
          <w:right w:val="nil"/>
          <w:insideH w:val="nil"/>
          <w:insideV w:val="nil"/>
        </w:tcBorders>
        <w:shd w:val="clear" w:color="auto" w:fill="D7CDE1" w:themeFill="accent5" w:themeFillTint="3F"/>
      </w:tcPr>
    </w:tblStylePr>
  </w:style>
  <w:style w:type="table" w:styleId="LightList-Accent5">
    <w:name w:val="Light List Accent 5"/>
    <w:basedOn w:val="TableNormal"/>
    <w:uiPriority w:val="61"/>
    <w:rsid w:val="002B233A"/>
    <w:pPr>
      <w:spacing w:after="0" w:line="240" w:lineRule="auto"/>
    </w:pPr>
    <w:tblPr>
      <w:tblStyleRowBandSize w:val="1"/>
      <w:tblStyleColBandSize w:val="1"/>
      <w:tblBorders>
        <w:top w:val="single" w:sz="8" w:space="0" w:color="604878" w:themeColor="accent5"/>
        <w:left w:val="single" w:sz="8" w:space="0" w:color="604878" w:themeColor="accent5"/>
        <w:bottom w:val="single" w:sz="8" w:space="0" w:color="604878" w:themeColor="accent5"/>
        <w:right w:val="single" w:sz="8" w:space="0" w:color="604878" w:themeColor="accent5"/>
      </w:tblBorders>
    </w:tblPr>
    <w:tblStylePr w:type="firstRow">
      <w:pPr>
        <w:spacing w:before="0" w:after="0" w:line="240" w:lineRule="auto"/>
      </w:pPr>
      <w:rPr>
        <w:b/>
        <w:bCs/>
        <w:color w:val="FFFFFF" w:themeColor="background1"/>
      </w:rPr>
      <w:tblPr/>
      <w:tcPr>
        <w:shd w:val="clear" w:color="auto" w:fill="604878" w:themeFill="accent5"/>
      </w:tcPr>
    </w:tblStylePr>
    <w:tblStylePr w:type="lastRow">
      <w:pPr>
        <w:spacing w:before="0" w:after="0" w:line="240" w:lineRule="auto"/>
      </w:pPr>
      <w:rPr>
        <w:b/>
        <w:bCs/>
      </w:rPr>
      <w:tblPr/>
      <w:tcPr>
        <w:tcBorders>
          <w:top w:val="double" w:sz="6" w:space="0" w:color="604878" w:themeColor="accent5"/>
          <w:left w:val="single" w:sz="8" w:space="0" w:color="604878" w:themeColor="accent5"/>
          <w:bottom w:val="single" w:sz="8" w:space="0" w:color="604878" w:themeColor="accent5"/>
          <w:right w:val="single" w:sz="8" w:space="0" w:color="604878" w:themeColor="accent5"/>
        </w:tcBorders>
      </w:tcPr>
    </w:tblStylePr>
    <w:tblStylePr w:type="firstCol">
      <w:rPr>
        <w:b/>
        <w:bCs/>
      </w:rPr>
    </w:tblStylePr>
    <w:tblStylePr w:type="lastCol">
      <w:rPr>
        <w:b/>
        <w:bCs/>
      </w:rPr>
    </w:tblStylePr>
    <w:tblStylePr w:type="band1Vert">
      <w:tblPr/>
      <w:tcPr>
        <w:tcBorders>
          <w:top w:val="single" w:sz="8" w:space="0" w:color="604878" w:themeColor="accent5"/>
          <w:left w:val="single" w:sz="8" w:space="0" w:color="604878" w:themeColor="accent5"/>
          <w:bottom w:val="single" w:sz="8" w:space="0" w:color="604878" w:themeColor="accent5"/>
          <w:right w:val="single" w:sz="8" w:space="0" w:color="604878" w:themeColor="accent5"/>
        </w:tcBorders>
      </w:tcPr>
    </w:tblStylePr>
    <w:tblStylePr w:type="band1Horz">
      <w:tblPr/>
      <w:tcPr>
        <w:tcBorders>
          <w:top w:val="single" w:sz="8" w:space="0" w:color="604878" w:themeColor="accent5"/>
          <w:left w:val="single" w:sz="8" w:space="0" w:color="604878" w:themeColor="accent5"/>
          <w:bottom w:val="single" w:sz="8" w:space="0" w:color="604878" w:themeColor="accent5"/>
          <w:right w:val="single" w:sz="8" w:space="0" w:color="604878" w:themeColor="accent5"/>
        </w:tcBorders>
      </w:tcPr>
    </w:tblStylePr>
  </w:style>
  <w:style w:type="character" w:customStyle="1" w:styleId="Heading3Char">
    <w:name w:val="Heading 3 Char"/>
    <w:basedOn w:val="DefaultParagraphFont"/>
    <w:link w:val="Heading3"/>
    <w:uiPriority w:val="9"/>
    <w:rsid w:val="002A7499"/>
    <w:rPr>
      <w:rFonts w:ascii="Arial" w:eastAsiaTheme="majorEastAsia" w:hAnsi="Arial" w:cstheme="majorBidi"/>
      <w:b/>
      <w:bCs/>
      <w:sz w:val="24"/>
      <w:szCs w:val="24"/>
      <w:lang w:eastAsia="en-GB"/>
    </w:rPr>
  </w:style>
  <w:style w:type="paragraph" w:styleId="TOC3">
    <w:name w:val="toc 3"/>
    <w:basedOn w:val="Normal"/>
    <w:next w:val="Normal"/>
    <w:autoRedefine/>
    <w:uiPriority w:val="39"/>
    <w:unhideWhenUsed/>
    <w:rsid w:val="007857AF"/>
    <w:pPr>
      <w:ind w:left="480"/>
    </w:pPr>
    <w:rPr>
      <w:rFonts w:asciiTheme="minorHAnsi" w:hAnsiTheme="minorHAnsi" w:cstheme="minorHAnsi"/>
      <w:sz w:val="20"/>
      <w:szCs w:val="20"/>
    </w:rPr>
  </w:style>
  <w:style w:type="character" w:styleId="FollowedHyperlink">
    <w:name w:val="FollowedHyperlink"/>
    <w:basedOn w:val="DefaultParagraphFont"/>
    <w:uiPriority w:val="99"/>
    <w:semiHidden/>
    <w:unhideWhenUsed/>
    <w:rsid w:val="00C37B7F"/>
    <w:rPr>
      <w:color w:val="B26B02" w:themeColor="followedHyperlink"/>
      <w:u w:val="single"/>
    </w:rPr>
  </w:style>
  <w:style w:type="character" w:customStyle="1" w:styleId="Heading4Char">
    <w:name w:val="Heading 4 Char"/>
    <w:basedOn w:val="DefaultParagraphFont"/>
    <w:link w:val="Heading4"/>
    <w:uiPriority w:val="9"/>
    <w:rsid w:val="005258C5"/>
    <w:rPr>
      <w:rFonts w:asciiTheme="majorHAnsi" w:eastAsiaTheme="majorEastAsia" w:hAnsiTheme="majorHAnsi" w:cstheme="majorBidi"/>
      <w:b/>
      <w:bCs/>
      <w:iCs/>
      <w:color w:val="000000" w:themeColor="text1"/>
      <w:sz w:val="24"/>
      <w:szCs w:val="24"/>
    </w:rPr>
  </w:style>
  <w:style w:type="character" w:customStyle="1" w:styleId="reference-text">
    <w:name w:val="reference-text"/>
    <w:basedOn w:val="DefaultParagraphFont"/>
    <w:rsid w:val="007E2550"/>
  </w:style>
  <w:style w:type="character" w:styleId="UnresolvedMention">
    <w:name w:val="Unresolved Mention"/>
    <w:basedOn w:val="DefaultParagraphFont"/>
    <w:uiPriority w:val="99"/>
    <w:semiHidden/>
    <w:unhideWhenUsed/>
    <w:rsid w:val="00BD30C7"/>
    <w:rPr>
      <w:color w:val="605E5C"/>
      <w:shd w:val="clear" w:color="auto" w:fill="E1DFDD"/>
    </w:rPr>
  </w:style>
  <w:style w:type="character" w:customStyle="1" w:styleId="cf">
    <w:name w:val="cf"/>
    <w:basedOn w:val="DefaultParagraphFont"/>
    <w:rsid w:val="001C341D"/>
  </w:style>
  <w:style w:type="character" w:customStyle="1" w:styleId="exp">
    <w:name w:val="exp"/>
    <w:basedOn w:val="DefaultParagraphFont"/>
    <w:rsid w:val="001C341D"/>
  </w:style>
  <w:style w:type="character" w:customStyle="1" w:styleId="def">
    <w:name w:val="def"/>
    <w:basedOn w:val="DefaultParagraphFont"/>
    <w:rsid w:val="001C341D"/>
  </w:style>
  <w:style w:type="character" w:customStyle="1" w:styleId="selectable">
    <w:name w:val="selectable"/>
    <w:basedOn w:val="DefaultParagraphFont"/>
    <w:rsid w:val="00D04445"/>
  </w:style>
  <w:style w:type="character" w:customStyle="1" w:styleId="reference-accessdate">
    <w:name w:val="reference-accessdate"/>
    <w:basedOn w:val="DefaultParagraphFont"/>
    <w:rsid w:val="00D725B9"/>
  </w:style>
  <w:style w:type="character" w:customStyle="1" w:styleId="nowrap1">
    <w:name w:val="nowrap1"/>
    <w:basedOn w:val="DefaultParagraphFont"/>
    <w:rsid w:val="00D725B9"/>
  </w:style>
  <w:style w:type="paragraph" w:styleId="TOC1">
    <w:name w:val="toc 1"/>
    <w:basedOn w:val="Normal"/>
    <w:next w:val="Normal"/>
    <w:autoRedefine/>
    <w:uiPriority w:val="39"/>
    <w:unhideWhenUsed/>
    <w:rsid w:val="0068648B"/>
    <w:pPr>
      <w:spacing w:before="240" w:after="120"/>
    </w:pPr>
    <w:rPr>
      <w:rFonts w:asciiTheme="minorHAnsi" w:hAnsiTheme="minorHAnsi" w:cstheme="minorHAnsi"/>
      <w:b/>
      <w:bCs/>
      <w:sz w:val="20"/>
      <w:szCs w:val="20"/>
    </w:rPr>
  </w:style>
  <w:style w:type="paragraph" w:styleId="Quote">
    <w:name w:val="Quote"/>
    <w:basedOn w:val="Normal"/>
    <w:next w:val="Normal"/>
    <w:link w:val="QuoteChar"/>
    <w:uiPriority w:val="29"/>
    <w:qFormat/>
    <w:rsid w:val="007E24AA"/>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7E24AA"/>
    <w:rPr>
      <w:i/>
      <w:iCs/>
      <w:color w:val="404040" w:themeColor="text1" w:themeTint="BF"/>
    </w:rPr>
  </w:style>
  <w:style w:type="character" w:styleId="Emphasis">
    <w:name w:val="Emphasis"/>
    <w:basedOn w:val="DefaultParagraphFont"/>
    <w:uiPriority w:val="20"/>
    <w:qFormat/>
    <w:rsid w:val="007D047C"/>
    <w:rPr>
      <w:i/>
      <w:iCs/>
    </w:rPr>
  </w:style>
  <w:style w:type="character" w:styleId="CommentReference">
    <w:name w:val="annotation reference"/>
    <w:basedOn w:val="DefaultParagraphFont"/>
    <w:uiPriority w:val="99"/>
    <w:semiHidden/>
    <w:unhideWhenUsed/>
    <w:rsid w:val="001F784C"/>
    <w:rPr>
      <w:sz w:val="16"/>
      <w:szCs w:val="16"/>
    </w:rPr>
  </w:style>
  <w:style w:type="paragraph" w:styleId="CommentText">
    <w:name w:val="annotation text"/>
    <w:basedOn w:val="Normal"/>
    <w:link w:val="CommentTextChar"/>
    <w:uiPriority w:val="99"/>
    <w:unhideWhenUsed/>
    <w:rsid w:val="001F784C"/>
    <w:rPr>
      <w:sz w:val="20"/>
      <w:szCs w:val="20"/>
    </w:rPr>
  </w:style>
  <w:style w:type="character" w:customStyle="1" w:styleId="CommentTextChar">
    <w:name w:val="Comment Text Char"/>
    <w:basedOn w:val="DefaultParagraphFont"/>
    <w:link w:val="CommentText"/>
    <w:uiPriority w:val="99"/>
    <w:rsid w:val="001F784C"/>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1F784C"/>
    <w:rPr>
      <w:b/>
      <w:bCs/>
    </w:rPr>
  </w:style>
  <w:style w:type="character" w:customStyle="1" w:styleId="CommentSubjectChar">
    <w:name w:val="Comment Subject Char"/>
    <w:basedOn w:val="CommentTextChar"/>
    <w:link w:val="CommentSubject"/>
    <w:uiPriority w:val="99"/>
    <w:semiHidden/>
    <w:rsid w:val="001F784C"/>
    <w:rPr>
      <w:rFonts w:ascii="Times New Roman" w:eastAsia="Times New Roman" w:hAnsi="Times New Roman" w:cs="Times New Roman"/>
      <w:b/>
      <w:bCs/>
      <w:sz w:val="20"/>
      <w:szCs w:val="20"/>
    </w:rPr>
  </w:style>
  <w:style w:type="paragraph" w:styleId="Footer">
    <w:name w:val="footer"/>
    <w:basedOn w:val="Normal"/>
    <w:link w:val="FooterChar"/>
    <w:uiPriority w:val="99"/>
    <w:unhideWhenUsed/>
    <w:rsid w:val="00DD5519"/>
    <w:pPr>
      <w:tabs>
        <w:tab w:val="center" w:pos="4513"/>
        <w:tab w:val="right" w:pos="9026"/>
      </w:tabs>
    </w:pPr>
  </w:style>
  <w:style w:type="character" w:customStyle="1" w:styleId="FooterChar">
    <w:name w:val="Footer Char"/>
    <w:basedOn w:val="DefaultParagraphFont"/>
    <w:link w:val="Footer"/>
    <w:uiPriority w:val="99"/>
    <w:rsid w:val="00DD5519"/>
    <w:rPr>
      <w:rFonts w:ascii="Times New Roman" w:eastAsia="Times New Roman" w:hAnsi="Times New Roman" w:cs="Times New Roman"/>
      <w:sz w:val="24"/>
      <w:szCs w:val="24"/>
    </w:rPr>
  </w:style>
  <w:style w:type="paragraph" w:customStyle="1" w:styleId="trt0xe">
    <w:name w:val="trt0xe"/>
    <w:basedOn w:val="Normal"/>
    <w:rsid w:val="00AD1EB6"/>
    <w:pPr>
      <w:spacing w:before="100" w:beforeAutospacing="1" w:after="100" w:afterAutospacing="1"/>
    </w:pPr>
  </w:style>
  <w:style w:type="character" w:customStyle="1" w:styleId="Heading5Char">
    <w:name w:val="Heading 5 Char"/>
    <w:basedOn w:val="DefaultParagraphFont"/>
    <w:link w:val="Heading5"/>
    <w:uiPriority w:val="9"/>
    <w:rsid w:val="009F5026"/>
    <w:rPr>
      <w:rFonts w:asciiTheme="majorHAnsi" w:eastAsiaTheme="majorEastAsia" w:hAnsiTheme="majorHAnsi" w:cstheme="majorBidi"/>
      <w:color w:val="B35E06" w:themeColor="accent1" w:themeShade="BF"/>
      <w:sz w:val="24"/>
      <w:szCs w:val="24"/>
    </w:rPr>
  </w:style>
  <w:style w:type="character" w:customStyle="1" w:styleId="NoSpacingChar">
    <w:name w:val="No Spacing Char"/>
    <w:basedOn w:val="DefaultParagraphFont"/>
    <w:link w:val="NoSpacing"/>
    <w:uiPriority w:val="1"/>
    <w:rsid w:val="00497863"/>
  </w:style>
  <w:style w:type="paragraph" w:styleId="NormalWeb">
    <w:name w:val="Normal (Web)"/>
    <w:basedOn w:val="Normal"/>
    <w:uiPriority w:val="99"/>
    <w:unhideWhenUsed/>
    <w:rsid w:val="00D119FE"/>
    <w:pPr>
      <w:spacing w:before="100" w:beforeAutospacing="1" w:after="100" w:afterAutospacing="1"/>
    </w:pPr>
  </w:style>
  <w:style w:type="paragraph" w:styleId="TOC4">
    <w:name w:val="toc 4"/>
    <w:basedOn w:val="Normal"/>
    <w:next w:val="Normal"/>
    <w:autoRedefine/>
    <w:uiPriority w:val="39"/>
    <w:unhideWhenUsed/>
    <w:rsid w:val="00C443F5"/>
    <w:pPr>
      <w:ind w:left="720"/>
    </w:pPr>
    <w:rPr>
      <w:rFonts w:asciiTheme="minorHAnsi" w:hAnsiTheme="minorHAnsi" w:cstheme="minorHAnsi"/>
      <w:sz w:val="20"/>
      <w:szCs w:val="20"/>
    </w:rPr>
  </w:style>
  <w:style w:type="paragraph" w:styleId="TOC5">
    <w:name w:val="toc 5"/>
    <w:basedOn w:val="Normal"/>
    <w:next w:val="Normal"/>
    <w:autoRedefine/>
    <w:uiPriority w:val="39"/>
    <w:unhideWhenUsed/>
    <w:rsid w:val="00C443F5"/>
    <w:pPr>
      <w:ind w:left="960"/>
    </w:pPr>
    <w:rPr>
      <w:rFonts w:asciiTheme="minorHAnsi" w:hAnsiTheme="minorHAnsi" w:cstheme="minorHAnsi"/>
      <w:sz w:val="20"/>
      <w:szCs w:val="20"/>
    </w:rPr>
  </w:style>
  <w:style w:type="paragraph" w:styleId="TOC6">
    <w:name w:val="toc 6"/>
    <w:basedOn w:val="Normal"/>
    <w:next w:val="Normal"/>
    <w:autoRedefine/>
    <w:uiPriority w:val="39"/>
    <w:unhideWhenUsed/>
    <w:rsid w:val="00C443F5"/>
    <w:pPr>
      <w:ind w:left="1200"/>
    </w:pPr>
    <w:rPr>
      <w:rFonts w:asciiTheme="minorHAnsi" w:hAnsiTheme="minorHAnsi" w:cstheme="minorHAnsi"/>
      <w:sz w:val="20"/>
      <w:szCs w:val="20"/>
    </w:rPr>
  </w:style>
  <w:style w:type="paragraph" w:styleId="TOC7">
    <w:name w:val="toc 7"/>
    <w:basedOn w:val="Normal"/>
    <w:next w:val="Normal"/>
    <w:autoRedefine/>
    <w:uiPriority w:val="39"/>
    <w:unhideWhenUsed/>
    <w:rsid w:val="00C443F5"/>
    <w:pPr>
      <w:ind w:left="1440"/>
    </w:pPr>
    <w:rPr>
      <w:rFonts w:asciiTheme="minorHAnsi" w:hAnsiTheme="minorHAnsi" w:cstheme="minorHAnsi"/>
      <w:sz w:val="20"/>
      <w:szCs w:val="20"/>
    </w:rPr>
  </w:style>
  <w:style w:type="paragraph" w:styleId="TOC8">
    <w:name w:val="toc 8"/>
    <w:basedOn w:val="Normal"/>
    <w:next w:val="Normal"/>
    <w:autoRedefine/>
    <w:uiPriority w:val="39"/>
    <w:unhideWhenUsed/>
    <w:rsid w:val="00C443F5"/>
    <w:pPr>
      <w:ind w:left="1680"/>
    </w:pPr>
    <w:rPr>
      <w:rFonts w:asciiTheme="minorHAnsi" w:hAnsiTheme="minorHAnsi" w:cstheme="minorHAnsi"/>
      <w:sz w:val="20"/>
      <w:szCs w:val="20"/>
    </w:rPr>
  </w:style>
  <w:style w:type="paragraph" w:styleId="TOC9">
    <w:name w:val="toc 9"/>
    <w:basedOn w:val="Normal"/>
    <w:next w:val="Normal"/>
    <w:autoRedefine/>
    <w:uiPriority w:val="39"/>
    <w:unhideWhenUsed/>
    <w:rsid w:val="00C443F5"/>
    <w:pPr>
      <w:ind w:left="1920"/>
    </w:pPr>
    <w:rPr>
      <w:rFonts w:asciiTheme="minorHAnsi" w:hAnsiTheme="minorHAnsi" w:cstheme="minorHAnsi"/>
      <w:sz w:val="20"/>
      <w:szCs w:val="20"/>
    </w:rPr>
  </w:style>
  <w:style w:type="character" w:customStyle="1" w:styleId="ref-title">
    <w:name w:val="ref-title"/>
    <w:basedOn w:val="DefaultParagraphFont"/>
    <w:rsid w:val="00E940A7"/>
  </w:style>
  <w:style w:type="character" w:customStyle="1" w:styleId="ref-journal">
    <w:name w:val="ref-journal"/>
    <w:basedOn w:val="DefaultParagraphFont"/>
    <w:rsid w:val="00E940A7"/>
  </w:style>
  <w:style w:type="character" w:customStyle="1" w:styleId="ref-vol">
    <w:name w:val="ref-vol"/>
    <w:basedOn w:val="DefaultParagraphFont"/>
    <w:rsid w:val="00E940A7"/>
  </w:style>
  <w:style w:type="character" w:customStyle="1" w:styleId="a-size-extra-large">
    <w:name w:val="a-size-extra-large"/>
    <w:basedOn w:val="DefaultParagraphFont"/>
    <w:rsid w:val="0007710B"/>
  </w:style>
  <w:style w:type="character" w:customStyle="1" w:styleId="nowrap">
    <w:name w:val="nowrap"/>
    <w:basedOn w:val="DefaultParagraphFont"/>
    <w:rsid w:val="0028296C"/>
  </w:style>
  <w:style w:type="character" w:customStyle="1" w:styleId="contextualspellingandgrammarerror">
    <w:name w:val="contextualspellingandgrammarerror"/>
    <w:basedOn w:val="DefaultParagraphFont"/>
    <w:rsid w:val="006D21DD"/>
  </w:style>
  <w:style w:type="character" w:customStyle="1" w:styleId="exhibit-title">
    <w:name w:val="exhibit-title"/>
    <w:basedOn w:val="DefaultParagraphFont"/>
    <w:rsid w:val="00E82D0C"/>
  </w:style>
  <w:style w:type="paragraph" w:styleId="Revision">
    <w:name w:val="Revision"/>
    <w:hidden/>
    <w:uiPriority w:val="99"/>
    <w:semiHidden/>
    <w:rsid w:val="005E3695"/>
    <w:pPr>
      <w:spacing w:after="0" w:line="240" w:lineRule="auto"/>
    </w:pPr>
    <w:rPr>
      <w:rFonts w:ascii="Arial" w:eastAsia="Times New Roman" w:hAnsi="Arial" w:cs="Times New Roman"/>
      <w:color w:val="000000" w:themeColor="text1"/>
      <w:szCs w:val="24"/>
      <w:lang w:eastAsia="en-GB"/>
    </w:rPr>
  </w:style>
  <w:style w:type="paragraph" w:customStyle="1" w:styleId="JA">
    <w:name w:val="JA"/>
    <w:basedOn w:val="Normal"/>
    <w:link w:val="JAChar"/>
    <w:autoRedefine/>
    <w:qFormat/>
    <w:rsid w:val="009D30D1"/>
    <w:pPr>
      <w:spacing w:after="160" w:line="259" w:lineRule="auto"/>
    </w:pPr>
    <w:rPr>
      <w:rFonts w:asciiTheme="minorHAnsi" w:eastAsiaTheme="minorHAnsi" w:hAnsiTheme="minorHAnsi" w:cstheme="minorBidi"/>
      <w:szCs w:val="22"/>
      <w:lang w:eastAsia="en-US"/>
    </w:rPr>
  </w:style>
  <w:style w:type="character" w:customStyle="1" w:styleId="JAChar">
    <w:name w:val="JA Char"/>
    <w:basedOn w:val="DefaultParagraphFont"/>
    <w:link w:val="JA"/>
    <w:rsid w:val="009D30D1"/>
  </w:style>
  <w:style w:type="character" w:styleId="PageNumber">
    <w:name w:val="page number"/>
    <w:basedOn w:val="DefaultParagraphFont"/>
    <w:uiPriority w:val="99"/>
    <w:semiHidden/>
    <w:unhideWhenUsed/>
    <w:rsid w:val="0025117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8414285">
      <w:bodyDiv w:val="1"/>
      <w:marLeft w:val="0"/>
      <w:marRight w:val="0"/>
      <w:marTop w:val="0"/>
      <w:marBottom w:val="0"/>
      <w:divBdr>
        <w:top w:val="none" w:sz="0" w:space="0" w:color="auto"/>
        <w:left w:val="none" w:sz="0" w:space="0" w:color="auto"/>
        <w:bottom w:val="none" w:sz="0" w:space="0" w:color="auto"/>
        <w:right w:val="none" w:sz="0" w:space="0" w:color="auto"/>
      </w:divBdr>
    </w:div>
    <w:div w:id="9600453">
      <w:bodyDiv w:val="1"/>
      <w:marLeft w:val="0"/>
      <w:marRight w:val="0"/>
      <w:marTop w:val="0"/>
      <w:marBottom w:val="0"/>
      <w:divBdr>
        <w:top w:val="none" w:sz="0" w:space="0" w:color="auto"/>
        <w:left w:val="none" w:sz="0" w:space="0" w:color="auto"/>
        <w:bottom w:val="none" w:sz="0" w:space="0" w:color="auto"/>
        <w:right w:val="none" w:sz="0" w:space="0" w:color="auto"/>
      </w:divBdr>
    </w:div>
    <w:div w:id="10956394">
      <w:bodyDiv w:val="1"/>
      <w:marLeft w:val="0"/>
      <w:marRight w:val="0"/>
      <w:marTop w:val="0"/>
      <w:marBottom w:val="0"/>
      <w:divBdr>
        <w:top w:val="none" w:sz="0" w:space="0" w:color="auto"/>
        <w:left w:val="none" w:sz="0" w:space="0" w:color="auto"/>
        <w:bottom w:val="none" w:sz="0" w:space="0" w:color="auto"/>
        <w:right w:val="none" w:sz="0" w:space="0" w:color="auto"/>
      </w:divBdr>
    </w:div>
    <w:div w:id="22944575">
      <w:bodyDiv w:val="1"/>
      <w:marLeft w:val="0"/>
      <w:marRight w:val="0"/>
      <w:marTop w:val="0"/>
      <w:marBottom w:val="0"/>
      <w:divBdr>
        <w:top w:val="none" w:sz="0" w:space="0" w:color="auto"/>
        <w:left w:val="none" w:sz="0" w:space="0" w:color="auto"/>
        <w:bottom w:val="none" w:sz="0" w:space="0" w:color="auto"/>
        <w:right w:val="none" w:sz="0" w:space="0" w:color="auto"/>
      </w:divBdr>
      <w:divsChild>
        <w:div w:id="1643970813">
          <w:marLeft w:val="480"/>
          <w:marRight w:val="0"/>
          <w:marTop w:val="0"/>
          <w:marBottom w:val="0"/>
          <w:divBdr>
            <w:top w:val="none" w:sz="0" w:space="0" w:color="auto"/>
            <w:left w:val="none" w:sz="0" w:space="0" w:color="auto"/>
            <w:bottom w:val="none" w:sz="0" w:space="0" w:color="auto"/>
            <w:right w:val="none" w:sz="0" w:space="0" w:color="auto"/>
          </w:divBdr>
          <w:divsChild>
            <w:div w:id="13917338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209760">
      <w:bodyDiv w:val="1"/>
      <w:marLeft w:val="0"/>
      <w:marRight w:val="0"/>
      <w:marTop w:val="0"/>
      <w:marBottom w:val="0"/>
      <w:divBdr>
        <w:top w:val="none" w:sz="0" w:space="0" w:color="auto"/>
        <w:left w:val="none" w:sz="0" w:space="0" w:color="auto"/>
        <w:bottom w:val="none" w:sz="0" w:space="0" w:color="auto"/>
        <w:right w:val="none" w:sz="0" w:space="0" w:color="auto"/>
      </w:divBdr>
      <w:divsChild>
        <w:div w:id="1350527630">
          <w:marLeft w:val="0"/>
          <w:marRight w:val="0"/>
          <w:marTop w:val="0"/>
          <w:marBottom w:val="0"/>
          <w:divBdr>
            <w:top w:val="none" w:sz="0" w:space="0" w:color="auto"/>
            <w:left w:val="none" w:sz="0" w:space="0" w:color="auto"/>
            <w:bottom w:val="none" w:sz="0" w:space="0" w:color="auto"/>
            <w:right w:val="none" w:sz="0" w:space="0" w:color="auto"/>
          </w:divBdr>
          <w:divsChild>
            <w:div w:id="348485332">
              <w:marLeft w:val="0"/>
              <w:marRight w:val="0"/>
              <w:marTop w:val="0"/>
              <w:marBottom w:val="0"/>
              <w:divBdr>
                <w:top w:val="none" w:sz="0" w:space="0" w:color="auto"/>
                <w:left w:val="none" w:sz="0" w:space="0" w:color="auto"/>
                <w:bottom w:val="none" w:sz="0" w:space="0" w:color="auto"/>
                <w:right w:val="none" w:sz="0" w:space="0" w:color="auto"/>
              </w:divBdr>
              <w:divsChild>
                <w:div w:id="1400515451">
                  <w:marLeft w:val="0"/>
                  <w:marRight w:val="0"/>
                  <w:marTop w:val="0"/>
                  <w:marBottom w:val="0"/>
                  <w:divBdr>
                    <w:top w:val="none" w:sz="0" w:space="0" w:color="auto"/>
                    <w:left w:val="none" w:sz="0" w:space="0" w:color="auto"/>
                    <w:bottom w:val="none" w:sz="0" w:space="0" w:color="auto"/>
                    <w:right w:val="none" w:sz="0" w:space="0" w:color="auto"/>
                  </w:divBdr>
                  <w:divsChild>
                    <w:div w:id="1401706998">
                      <w:marLeft w:val="0"/>
                      <w:marRight w:val="0"/>
                      <w:marTop w:val="0"/>
                      <w:marBottom w:val="0"/>
                      <w:divBdr>
                        <w:top w:val="none" w:sz="0" w:space="0" w:color="auto"/>
                        <w:left w:val="none" w:sz="0" w:space="0" w:color="auto"/>
                        <w:bottom w:val="none" w:sz="0" w:space="0" w:color="auto"/>
                        <w:right w:val="none" w:sz="0" w:space="0" w:color="auto"/>
                      </w:divBdr>
                      <w:divsChild>
                        <w:div w:id="574047773">
                          <w:marLeft w:val="-225"/>
                          <w:marRight w:val="-225"/>
                          <w:marTop w:val="0"/>
                          <w:marBottom w:val="0"/>
                          <w:divBdr>
                            <w:top w:val="none" w:sz="0" w:space="0" w:color="auto"/>
                            <w:left w:val="none" w:sz="0" w:space="0" w:color="auto"/>
                            <w:bottom w:val="none" w:sz="0" w:space="0" w:color="auto"/>
                            <w:right w:val="none" w:sz="0" w:space="0" w:color="auto"/>
                          </w:divBdr>
                          <w:divsChild>
                            <w:div w:id="1471706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1537662">
      <w:bodyDiv w:val="1"/>
      <w:marLeft w:val="0"/>
      <w:marRight w:val="0"/>
      <w:marTop w:val="0"/>
      <w:marBottom w:val="0"/>
      <w:divBdr>
        <w:top w:val="none" w:sz="0" w:space="0" w:color="auto"/>
        <w:left w:val="none" w:sz="0" w:space="0" w:color="auto"/>
        <w:bottom w:val="none" w:sz="0" w:space="0" w:color="auto"/>
        <w:right w:val="none" w:sz="0" w:space="0" w:color="auto"/>
      </w:divBdr>
      <w:divsChild>
        <w:div w:id="1305893724">
          <w:marLeft w:val="480"/>
          <w:marRight w:val="0"/>
          <w:marTop w:val="0"/>
          <w:marBottom w:val="0"/>
          <w:divBdr>
            <w:top w:val="none" w:sz="0" w:space="0" w:color="auto"/>
            <w:left w:val="none" w:sz="0" w:space="0" w:color="auto"/>
            <w:bottom w:val="none" w:sz="0" w:space="0" w:color="auto"/>
            <w:right w:val="none" w:sz="0" w:space="0" w:color="auto"/>
          </w:divBdr>
          <w:divsChild>
            <w:div w:id="369306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481423">
      <w:bodyDiv w:val="1"/>
      <w:marLeft w:val="0"/>
      <w:marRight w:val="0"/>
      <w:marTop w:val="0"/>
      <w:marBottom w:val="0"/>
      <w:divBdr>
        <w:top w:val="none" w:sz="0" w:space="0" w:color="auto"/>
        <w:left w:val="none" w:sz="0" w:space="0" w:color="auto"/>
        <w:bottom w:val="none" w:sz="0" w:space="0" w:color="auto"/>
        <w:right w:val="none" w:sz="0" w:space="0" w:color="auto"/>
      </w:divBdr>
    </w:div>
    <w:div w:id="46225986">
      <w:bodyDiv w:val="1"/>
      <w:marLeft w:val="0"/>
      <w:marRight w:val="0"/>
      <w:marTop w:val="0"/>
      <w:marBottom w:val="0"/>
      <w:divBdr>
        <w:top w:val="none" w:sz="0" w:space="0" w:color="auto"/>
        <w:left w:val="none" w:sz="0" w:space="0" w:color="auto"/>
        <w:bottom w:val="none" w:sz="0" w:space="0" w:color="auto"/>
        <w:right w:val="none" w:sz="0" w:space="0" w:color="auto"/>
      </w:divBdr>
    </w:div>
    <w:div w:id="63843569">
      <w:bodyDiv w:val="1"/>
      <w:marLeft w:val="0"/>
      <w:marRight w:val="0"/>
      <w:marTop w:val="0"/>
      <w:marBottom w:val="0"/>
      <w:divBdr>
        <w:top w:val="none" w:sz="0" w:space="0" w:color="auto"/>
        <w:left w:val="none" w:sz="0" w:space="0" w:color="auto"/>
        <w:bottom w:val="none" w:sz="0" w:space="0" w:color="auto"/>
        <w:right w:val="none" w:sz="0" w:space="0" w:color="auto"/>
      </w:divBdr>
    </w:div>
    <w:div w:id="93329145">
      <w:bodyDiv w:val="1"/>
      <w:marLeft w:val="0"/>
      <w:marRight w:val="0"/>
      <w:marTop w:val="0"/>
      <w:marBottom w:val="0"/>
      <w:divBdr>
        <w:top w:val="none" w:sz="0" w:space="0" w:color="auto"/>
        <w:left w:val="none" w:sz="0" w:space="0" w:color="auto"/>
        <w:bottom w:val="none" w:sz="0" w:space="0" w:color="auto"/>
        <w:right w:val="none" w:sz="0" w:space="0" w:color="auto"/>
      </w:divBdr>
    </w:div>
    <w:div w:id="95441900">
      <w:bodyDiv w:val="1"/>
      <w:marLeft w:val="0"/>
      <w:marRight w:val="0"/>
      <w:marTop w:val="0"/>
      <w:marBottom w:val="0"/>
      <w:divBdr>
        <w:top w:val="none" w:sz="0" w:space="0" w:color="auto"/>
        <w:left w:val="none" w:sz="0" w:space="0" w:color="auto"/>
        <w:bottom w:val="none" w:sz="0" w:space="0" w:color="auto"/>
        <w:right w:val="none" w:sz="0" w:space="0" w:color="auto"/>
      </w:divBdr>
    </w:div>
    <w:div w:id="99230568">
      <w:bodyDiv w:val="1"/>
      <w:marLeft w:val="0"/>
      <w:marRight w:val="0"/>
      <w:marTop w:val="0"/>
      <w:marBottom w:val="0"/>
      <w:divBdr>
        <w:top w:val="none" w:sz="0" w:space="0" w:color="auto"/>
        <w:left w:val="none" w:sz="0" w:space="0" w:color="auto"/>
        <w:bottom w:val="none" w:sz="0" w:space="0" w:color="auto"/>
        <w:right w:val="none" w:sz="0" w:space="0" w:color="auto"/>
      </w:divBdr>
    </w:div>
    <w:div w:id="117113663">
      <w:bodyDiv w:val="1"/>
      <w:marLeft w:val="0"/>
      <w:marRight w:val="0"/>
      <w:marTop w:val="0"/>
      <w:marBottom w:val="0"/>
      <w:divBdr>
        <w:top w:val="none" w:sz="0" w:space="0" w:color="auto"/>
        <w:left w:val="none" w:sz="0" w:space="0" w:color="auto"/>
        <w:bottom w:val="none" w:sz="0" w:space="0" w:color="auto"/>
        <w:right w:val="none" w:sz="0" w:space="0" w:color="auto"/>
      </w:divBdr>
    </w:div>
    <w:div w:id="133108508">
      <w:bodyDiv w:val="1"/>
      <w:marLeft w:val="0"/>
      <w:marRight w:val="0"/>
      <w:marTop w:val="0"/>
      <w:marBottom w:val="0"/>
      <w:divBdr>
        <w:top w:val="none" w:sz="0" w:space="0" w:color="auto"/>
        <w:left w:val="none" w:sz="0" w:space="0" w:color="auto"/>
        <w:bottom w:val="none" w:sz="0" w:space="0" w:color="auto"/>
        <w:right w:val="none" w:sz="0" w:space="0" w:color="auto"/>
      </w:divBdr>
    </w:div>
    <w:div w:id="162203621">
      <w:bodyDiv w:val="1"/>
      <w:marLeft w:val="0"/>
      <w:marRight w:val="0"/>
      <w:marTop w:val="0"/>
      <w:marBottom w:val="0"/>
      <w:divBdr>
        <w:top w:val="none" w:sz="0" w:space="0" w:color="auto"/>
        <w:left w:val="none" w:sz="0" w:space="0" w:color="auto"/>
        <w:bottom w:val="none" w:sz="0" w:space="0" w:color="auto"/>
        <w:right w:val="none" w:sz="0" w:space="0" w:color="auto"/>
      </w:divBdr>
    </w:div>
    <w:div w:id="164715052">
      <w:bodyDiv w:val="1"/>
      <w:marLeft w:val="0"/>
      <w:marRight w:val="0"/>
      <w:marTop w:val="0"/>
      <w:marBottom w:val="0"/>
      <w:divBdr>
        <w:top w:val="none" w:sz="0" w:space="0" w:color="auto"/>
        <w:left w:val="none" w:sz="0" w:space="0" w:color="auto"/>
        <w:bottom w:val="none" w:sz="0" w:space="0" w:color="auto"/>
        <w:right w:val="none" w:sz="0" w:space="0" w:color="auto"/>
      </w:divBdr>
    </w:div>
    <w:div w:id="171260664">
      <w:bodyDiv w:val="1"/>
      <w:marLeft w:val="0"/>
      <w:marRight w:val="0"/>
      <w:marTop w:val="0"/>
      <w:marBottom w:val="0"/>
      <w:divBdr>
        <w:top w:val="none" w:sz="0" w:space="0" w:color="auto"/>
        <w:left w:val="none" w:sz="0" w:space="0" w:color="auto"/>
        <w:bottom w:val="none" w:sz="0" w:space="0" w:color="auto"/>
        <w:right w:val="none" w:sz="0" w:space="0" w:color="auto"/>
      </w:divBdr>
    </w:div>
    <w:div w:id="177893811">
      <w:bodyDiv w:val="1"/>
      <w:marLeft w:val="0"/>
      <w:marRight w:val="0"/>
      <w:marTop w:val="0"/>
      <w:marBottom w:val="0"/>
      <w:divBdr>
        <w:top w:val="none" w:sz="0" w:space="0" w:color="auto"/>
        <w:left w:val="none" w:sz="0" w:space="0" w:color="auto"/>
        <w:bottom w:val="none" w:sz="0" w:space="0" w:color="auto"/>
        <w:right w:val="none" w:sz="0" w:space="0" w:color="auto"/>
      </w:divBdr>
    </w:div>
    <w:div w:id="179662986">
      <w:bodyDiv w:val="1"/>
      <w:marLeft w:val="0"/>
      <w:marRight w:val="0"/>
      <w:marTop w:val="0"/>
      <w:marBottom w:val="0"/>
      <w:divBdr>
        <w:top w:val="none" w:sz="0" w:space="0" w:color="auto"/>
        <w:left w:val="none" w:sz="0" w:space="0" w:color="auto"/>
        <w:bottom w:val="none" w:sz="0" w:space="0" w:color="auto"/>
        <w:right w:val="none" w:sz="0" w:space="0" w:color="auto"/>
      </w:divBdr>
      <w:divsChild>
        <w:div w:id="1964842747">
          <w:marLeft w:val="480"/>
          <w:marRight w:val="0"/>
          <w:marTop w:val="0"/>
          <w:marBottom w:val="0"/>
          <w:divBdr>
            <w:top w:val="none" w:sz="0" w:space="0" w:color="auto"/>
            <w:left w:val="none" w:sz="0" w:space="0" w:color="auto"/>
            <w:bottom w:val="none" w:sz="0" w:space="0" w:color="auto"/>
            <w:right w:val="none" w:sz="0" w:space="0" w:color="auto"/>
          </w:divBdr>
          <w:divsChild>
            <w:div w:id="15085970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8590911">
      <w:bodyDiv w:val="1"/>
      <w:marLeft w:val="0"/>
      <w:marRight w:val="0"/>
      <w:marTop w:val="0"/>
      <w:marBottom w:val="0"/>
      <w:divBdr>
        <w:top w:val="none" w:sz="0" w:space="0" w:color="auto"/>
        <w:left w:val="none" w:sz="0" w:space="0" w:color="auto"/>
        <w:bottom w:val="none" w:sz="0" w:space="0" w:color="auto"/>
        <w:right w:val="none" w:sz="0" w:space="0" w:color="auto"/>
      </w:divBdr>
      <w:divsChild>
        <w:div w:id="244188544">
          <w:marLeft w:val="480"/>
          <w:marRight w:val="0"/>
          <w:marTop w:val="0"/>
          <w:marBottom w:val="0"/>
          <w:divBdr>
            <w:top w:val="none" w:sz="0" w:space="0" w:color="auto"/>
            <w:left w:val="none" w:sz="0" w:space="0" w:color="auto"/>
            <w:bottom w:val="none" w:sz="0" w:space="0" w:color="auto"/>
            <w:right w:val="none" w:sz="0" w:space="0" w:color="auto"/>
          </w:divBdr>
          <w:divsChild>
            <w:div w:id="1491367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0165500">
      <w:bodyDiv w:val="1"/>
      <w:marLeft w:val="0"/>
      <w:marRight w:val="0"/>
      <w:marTop w:val="0"/>
      <w:marBottom w:val="0"/>
      <w:divBdr>
        <w:top w:val="none" w:sz="0" w:space="0" w:color="auto"/>
        <w:left w:val="none" w:sz="0" w:space="0" w:color="auto"/>
        <w:bottom w:val="none" w:sz="0" w:space="0" w:color="auto"/>
        <w:right w:val="none" w:sz="0" w:space="0" w:color="auto"/>
      </w:divBdr>
    </w:div>
    <w:div w:id="210075441">
      <w:bodyDiv w:val="1"/>
      <w:marLeft w:val="0"/>
      <w:marRight w:val="0"/>
      <w:marTop w:val="0"/>
      <w:marBottom w:val="0"/>
      <w:divBdr>
        <w:top w:val="none" w:sz="0" w:space="0" w:color="auto"/>
        <w:left w:val="none" w:sz="0" w:space="0" w:color="auto"/>
        <w:bottom w:val="none" w:sz="0" w:space="0" w:color="auto"/>
        <w:right w:val="none" w:sz="0" w:space="0" w:color="auto"/>
      </w:divBdr>
    </w:div>
    <w:div w:id="220217138">
      <w:bodyDiv w:val="1"/>
      <w:marLeft w:val="0"/>
      <w:marRight w:val="0"/>
      <w:marTop w:val="0"/>
      <w:marBottom w:val="0"/>
      <w:divBdr>
        <w:top w:val="none" w:sz="0" w:space="0" w:color="auto"/>
        <w:left w:val="none" w:sz="0" w:space="0" w:color="auto"/>
        <w:bottom w:val="none" w:sz="0" w:space="0" w:color="auto"/>
        <w:right w:val="none" w:sz="0" w:space="0" w:color="auto"/>
      </w:divBdr>
    </w:div>
    <w:div w:id="237979218">
      <w:bodyDiv w:val="1"/>
      <w:marLeft w:val="0"/>
      <w:marRight w:val="0"/>
      <w:marTop w:val="0"/>
      <w:marBottom w:val="0"/>
      <w:divBdr>
        <w:top w:val="none" w:sz="0" w:space="0" w:color="auto"/>
        <w:left w:val="none" w:sz="0" w:space="0" w:color="auto"/>
        <w:bottom w:val="none" w:sz="0" w:space="0" w:color="auto"/>
        <w:right w:val="none" w:sz="0" w:space="0" w:color="auto"/>
      </w:divBdr>
      <w:divsChild>
        <w:div w:id="1335306670">
          <w:marLeft w:val="0"/>
          <w:marRight w:val="0"/>
          <w:marTop w:val="0"/>
          <w:marBottom w:val="0"/>
          <w:divBdr>
            <w:top w:val="none" w:sz="0" w:space="0" w:color="auto"/>
            <w:left w:val="none" w:sz="0" w:space="0" w:color="auto"/>
            <w:bottom w:val="none" w:sz="0" w:space="0" w:color="auto"/>
            <w:right w:val="none" w:sz="0" w:space="0" w:color="auto"/>
          </w:divBdr>
          <w:divsChild>
            <w:div w:id="239095525">
              <w:marLeft w:val="0"/>
              <w:marRight w:val="0"/>
              <w:marTop w:val="0"/>
              <w:marBottom w:val="0"/>
              <w:divBdr>
                <w:top w:val="none" w:sz="0" w:space="0" w:color="auto"/>
                <w:left w:val="none" w:sz="0" w:space="0" w:color="auto"/>
                <w:bottom w:val="none" w:sz="0" w:space="0" w:color="auto"/>
                <w:right w:val="none" w:sz="0" w:space="0" w:color="auto"/>
              </w:divBdr>
              <w:divsChild>
                <w:div w:id="4093498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64583604">
      <w:bodyDiv w:val="1"/>
      <w:marLeft w:val="0"/>
      <w:marRight w:val="0"/>
      <w:marTop w:val="0"/>
      <w:marBottom w:val="0"/>
      <w:divBdr>
        <w:top w:val="none" w:sz="0" w:space="0" w:color="auto"/>
        <w:left w:val="none" w:sz="0" w:space="0" w:color="auto"/>
        <w:bottom w:val="none" w:sz="0" w:space="0" w:color="auto"/>
        <w:right w:val="none" w:sz="0" w:space="0" w:color="auto"/>
      </w:divBdr>
    </w:div>
    <w:div w:id="285551760">
      <w:bodyDiv w:val="1"/>
      <w:marLeft w:val="0"/>
      <w:marRight w:val="0"/>
      <w:marTop w:val="0"/>
      <w:marBottom w:val="0"/>
      <w:divBdr>
        <w:top w:val="none" w:sz="0" w:space="0" w:color="auto"/>
        <w:left w:val="none" w:sz="0" w:space="0" w:color="auto"/>
        <w:bottom w:val="none" w:sz="0" w:space="0" w:color="auto"/>
        <w:right w:val="none" w:sz="0" w:space="0" w:color="auto"/>
      </w:divBdr>
    </w:div>
    <w:div w:id="287317725">
      <w:bodyDiv w:val="1"/>
      <w:marLeft w:val="0"/>
      <w:marRight w:val="0"/>
      <w:marTop w:val="0"/>
      <w:marBottom w:val="0"/>
      <w:divBdr>
        <w:top w:val="none" w:sz="0" w:space="0" w:color="auto"/>
        <w:left w:val="none" w:sz="0" w:space="0" w:color="auto"/>
        <w:bottom w:val="none" w:sz="0" w:space="0" w:color="auto"/>
        <w:right w:val="none" w:sz="0" w:space="0" w:color="auto"/>
      </w:divBdr>
    </w:div>
    <w:div w:id="287903789">
      <w:marLeft w:val="0"/>
      <w:marRight w:val="0"/>
      <w:marTop w:val="0"/>
      <w:marBottom w:val="0"/>
      <w:divBdr>
        <w:top w:val="none" w:sz="0" w:space="0" w:color="auto"/>
        <w:left w:val="none" w:sz="0" w:space="0" w:color="auto"/>
        <w:bottom w:val="none" w:sz="0" w:space="0" w:color="auto"/>
        <w:right w:val="none" w:sz="0" w:space="0" w:color="auto"/>
      </w:divBdr>
    </w:div>
    <w:div w:id="300426449">
      <w:bodyDiv w:val="1"/>
      <w:marLeft w:val="0"/>
      <w:marRight w:val="0"/>
      <w:marTop w:val="0"/>
      <w:marBottom w:val="0"/>
      <w:divBdr>
        <w:top w:val="none" w:sz="0" w:space="0" w:color="auto"/>
        <w:left w:val="none" w:sz="0" w:space="0" w:color="auto"/>
        <w:bottom w:val="none" w:sz="0" w:space="0" w:color="auto"/>
        <w:right w:val="none" w:sz="0" w:space="0" w:color="auto"/>
      </w:divBdr>
    </w:div>
    <w:div w:id="300886937">
      <w:bodyDiv w:val="1"/>
      <w:marLeft w:val="0"/>
      <w:marRight w:val="0"/>
      <w:marTop w:val="0"/>
      <w:marBottom w:val="0"/>
      <w:divBdr>
        <w:top w:val="none" w:sz="0" w:space="0" w:color="auto"/>
        <w:left w:val="none" w:sz="0" w:space="0" w:color="auto"/>
        <w:bottom w:val="none" w:sz="0" w:space="0" w:color="auto"/>
        <w:right w:val="none" w:sz="0" w:space="0" w:color="auto"/>
      </w:divBdr>
    </w:div>
    <w:div w:id="304051278">
      <w:bodyDiv w:val="1"/>
      <w:marLeft w:val="0"/>
      <w:marRight w:val="0"/>
      <w:marTop w:val="0"/>
      <w:marBottom w:val="0"/>
      <w:divBdr>
        <w:top w:val="none" w:sz="0" w:space="0" w:color="auto"/>
        <w:left w:val="none" w:sz="0" w:space="0" w:color="auto"/>
        <w:bottom w:val="none" w:sz="0" w:space="0" w:color="auto"/>
        <w:right w:val="none" w:sz="0" w:space="0" w:color="auto"/>
      </w:divBdr>
    </w:div>
    <w:div w:id="307828471">
      <w:bodyDiv w:val="1"/>
      <w:marLeft w:val="0"/>
      <w:marRight w:val="0"/>
      <w:marTop w:val="0"/>
      <w:marBottom w:val="0"/>
      <w:divBdr>
        <w:top w:val="none" w:sz="0" w:space="0" w:color="auto"/>
        <w:left w:val="none" w:sz="0" w:space="0" w:color="auto"/>
        <w:bottom w:val="none" w:sz="0" w:space="0" w:color="auto"/>
        <w:right w:val="none" w:sz="0" w:space="0" w:color="auto"/>
      </w:divBdr>
      <w:divsChild>
        <w:div w:id="260602512">
          <w:marLeft w:val="480"/>
          <w:marRight w:val="0"/>
          <w:marTop w:val="0"/>
          <w:marBottom w:val="0"/>
          <w:divBdr>
            <w:top w:val="none" w:sz="0" w:space="0" w:color="auto"/>
            <w:left w:val="none" w:sz="0" w:space="0" w:color="auto"/>
            <w:bottom w:val="none" w:sz="0" w:space="0" w:color="auto"/>
            <w:right w:val="none" w:sz="0" w:space="0" w:color="auto"/>
          </w:divBdr>
          <w:divsChild>
            <w:div w:id="444160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25472928">
      <w:bodyDiv w:val="1"/>
      <w:marLeft w:val="0"/>
      <w:marRight w:val="0"/>
      <w:marTop w:val="0"/>
      <w:marBottom w:val="0"/>
      <w:divBdr>
        <w:top w:val="none" w:sz="0" w:space="0" w:color="auto"/>
        <w:left w:val="none" w:sz="0" w:space="0" w:color="auto"/>
        <w:bottom w:val="none" w:sz="0" w:space="0" w:color="auto"/>
        <w:right w:val="none" w:sz="0" w:space="0" w:color="auto"/>
      </w:divBdr>
    </w:div>
    <w:div w:id="393285484">
      <w:bodyDiv w:val="1"/>
      <w:marLeft w:val="0"/>
      <w:marRight w:val="0"/>
      <w:marTop w:val="0"/>
      <w:marBottom w:val="0"/>
      <w:divBdr>
        <w:top w:val="none" w:sz="0" w:space="0" w:color="auto"/>
        <w:left w:val="none" w:sz="0" w:space="0" w:color="auto"/>
        <w:bottom w:val="none" w:sz="0" w:space="0" w:color="auto"/>
        <w:right w:val="none" w:sz="0" w:space="0" w:color="auto"/>
      </w:divBdr>
      <w:divsChild>
        <w:div w:id="389311713">
          <w:marLeft w:val="480"/>
          <w:marRight w:val="0"/>
          <w:marTop w:val="0"/>
          <w:marBottom w:val="0"/>
          <w:divBdr>
            <w:top w:val="none" w:sz="0" w:space="0" w:color="auto"/>
            <w:left w:val="none" w:sz="0" w:space="0" w:color="auto"/>
            <w:bottom w:val="none" w:sz="0" w:space="0" w:color="auto"/>
            <w:right w:val="none" w:sz="0" w:space="0" w:color="auto"/>
          </w:divBdr>
          <w:divsChild>
            <w:div w:id="13243540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7748164">
      <w:bodyDiv w:val="1"/>
      <w:marLeft w:val="0"/>
      <w:marRight w:val="0"/>
      <w:marTop w:val="0"/>
      <w:marBottom w:val="0"/>
      <w:divBdr>
        <w:top w:val="none" w:sz="0" w:space="0" w:color="auto"/>
        <w:left w:val="none" w:sz="0" w:space="0" w:color="auto"/>
        <w:bottom w:val="none" w:sz="0" w:space="0" w:color="auto"/>
        <w:right w:val="none" w:sz="0" w:space="0" w:color="auto"/>
      </w:divBdr>
    </w:div>
    <w:div w:id="405807508">
      <w:marLeft w:val="0"/>
      <w:marRight w:val="0"/>
      <w:marTop w:val="0"/>
      <w:marBottom w:val="0"/>
      <w:divBdr>
        <w:top w:val="none" w:sz="0" w:space="0" w:color="auto"/>
        <w:left w:val="none" w:sz="0" w:space="0" w:color="auto"/>
        <w:bottom w:val="none" w:sz="0" w:space="0" w:color="auto"/>
        <w:right w:val="none" w:sz="0" w:space="0" w:color="auto"/>
      </w:divBdr>
      <w:divsChild>
        <w:div w:id="575553451">
          <w:marLeft w:val="0"/>
          <w:marRight w:val="0"/>
          <w:marTop w:val="0"/>
          <w:marBottom w:val="0"/>
          <w:divBdr>
            <w:top w:val="none" w:sz="0" w:space="0" w:color="auto"/>
            <w:left w:val="none" w:sz="0" w:space="0" w:color="auto"/>
            <w:bottom w:val="none" w:sz="0" w:space="0" w:color="auto"/>
            <w:right w:val="none" w:sz="0" w:space="0" w:color="auto"/>
          </w:divBdr>
          <w:divsChild>
            <w:div w:id="62795503">
              <w:marLeft w:val="0"/>
              <w:marRight w:val="0"/>
              <w:marTop w:val="0"/>
              <w:marBottom w:val="0"/>
              <w:divBdr>
                <w:top w:val="none" w:sz="0" w:space="0" w:color="auto"/>
                <w:left w:val="none" w:sz="0" w:space="0" w:color="auto"/>
                <w:bottom w:val="none" w:sz="0" w:space="0" w:color="auto"/>
                <w:right w:val="none" w:sz="0" w:space="0" w:color="auto"/>
              </w:divBdr>
              <w:divsChild>
                <w:div w:id="54936667">
                  <w:marLeft w:val="0"/>
                  <w:marRight w:val="0"/>
                  <w:marTop w:val="0"/>
                  <w:marBottom w:val="0"/>
                  <w:divBdr>
                    <w:top w:val="none" w:sz="0" w:space="0" w:color="auto"/>
                    <w:left w:val="none" w:sz="0" w:space="0" w:color="auto"/>
                    <w:bottom w:val="none" w:sz="0" w:space="0" w:color="auto"/>
                    <w:right w:val="none" w:sz="0" w:space="0" w:color="auto"/>
                  </w:divBdr>
                </w:div>
                <w:div w:id="569997847">
                  <w:marLeft w:val="0"/>
                  <w:marRight w:val="0"/>
                  <w:marTop w:val="0"/>
                  <w:marBottom w:val="0"/>
                  <w:divBdr>
                    <w:top w:val="none" w:sz="0" w:space="0" w:color="auto"/>
                    <w:left w:val="none" w:sz="0" w:space="0" w:color="auto"/>
                    <w:bottom w:val="none" w:sz="0" w:space="0" w:color="auto"/>
                    <w:right w:val="none" w:sz="0" w:space="0" w:color="auto"/>
                  </w:divBdr>
                  <w:divsChild>
                    <w:div w:id="102117577">
                      <w:marLeft w:val="0"/>
                      <w:marRight w:val="0"/>
                      <w:marTop w:val="0"/>
                      <w:marBottom w:val="0"/>
                      <w:divBdr>
                        <w:top w:val="none" w:sz="0" w:space="0" w:color="auto"/>
                        <w:left w:val="none" w:sz="0" w:space="0" w:color="auto"/>
                        <w:bottom w:val="none" w:sz="0" w:space="0" w:color="auto"/>
                        <w:right w:val="none" w:sz="0" w:space="0" w:color="auto"/>
                      </w:divBdr>
                      <w:divsChild>
                        <w:div w:id="1565139246">
                          <w:marLeft w:val="0"/>
                          <w:marRight w:val="0"/>
                          <w:marTop w:val="0"/>
                          <w:marBottom w:val="0"/>
                          <w:divBdr>
                            <w:top w:val="none" w:sz="0" w:space="0" w:color="auto"/>
                            <w:left w:val="none" w:sz="0" w:space="0" w:color="auto"/>
                            <w:bottom w:val="none" w:sz="0" w:space="0" w:color="auto"/>
                            <w:right w:val="none" w:sz="0" w:space="0" w:color="auto"/>
                          </w:divBdr>
                          <w:divsChild>
                            <w:div w:id="1419209558">
                              <w:marLeft w:val="0"/>
                              <w:marRight w:val="0"/>
                              <w:marTop w:val="0"/>
                              <w:marBottom w:val="0"/>
                              <w:divBdr>
                                <w:top w:val="none" w:sz="0" w:space="0" w:color="auto"/>
                                <w:left w:val="none" w:sz="0" w:space="0" w:color="auto"/>
                                <w:bottom w:val="none" w:sz="0" w:space="0" w:color="auto"/>
                                <w:right w:val="none" w:sz="0" w:space="0" w:color="auto"/>
                              </w:divBdr>
                              <w:divsChild>
                                <w:div w:id="536043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86874534">
                  <w:marLeft w:val="0"/>
                  <w:marRight w:val="0"/>
                  <w:marTop w:val="0"/>
                  <w:marBottom w:val="0"/>
                  <w:divBdr>
                    <w:top w:val="none" w:sz="0" w:space="0" w:color="auto"/>
                    <w:left w:val="none" w:sz="0" w:space="0" w:color="auto"/>
                    <w:bottom w:val="none" w:sz="0" w:space="0" w:color="auto"/>
                    <w:right w:val="none" w:sz="0" w:space="0" w:color="auto"/>
                  </w:divBdr>
                  <w:divsChild>
                    <w:div w:id="59332210">
                      <w:marLeft w:val="0"/>
                      <w:marRight w:val="0"/>
                      <w:marTop w:val="0"/>
                      <w:marBottom w:val="0"/>
                      <w:divBdr>
                        <w:top w:val="none" w:sz="0" w:space="0" w:color="auto"/>
                        <w:left w:val="none" w:sz="0" w:space="0" w:color="auto"/>
                        <w:bottom w:val="none" w:sz="0" w:space="0" w:color="auto"/>
                        <w:right w:val="none" w:sz="0" w:space="0" w:color="auto"/>
                      </w:divBdr>
                    </w:div>
                    <w:div w:id="7987617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3675615">
          <w:marLeft w:val="0"/>
          <w:marRight w:val="0"/>
          <w:marTop w:val="0"/>
          <w:marBottom w:val="0"/>
          <w:divBdr>
            <w:top w:val="none" w:sz="0" w:space="0" w:color="auto"/>
            <w:left w:val="none" w:sz="0" w:space="0" w:color="auto"/>
            <w:bottom w:val="none" w:sz="0" w:space="0" w:color="auto"/>
            <w:right w:val="none" w:sz="0" w:space="0" w:color="auto"/>
          </w:divBdr>
          <w:divsChild>
            <w:div w:id="23095572">
              <w:marLeft w:val="0"/>
              <w:marRight w:val="0"/>
              <w:marTop w:val="0"/>
              <w:marBottom w:val="0"/>
              <w:divBdr>
                <w:top w:val="none" w:sz="0" w:space="0" w:color="auto"/>
                <w:left w:val="none" w:sz="0" w:space="0" w:color="auto"/>
                <w:bottom w:val="none" w:sz="0" w:space="0" w:color="auto"/>
                <w:right w:val="none" w:sz="0" w:space="0" w:color="auto"/>
              </w:divBdr>
            </w:div>
            <w:div w:id="435174694">
              <w:marLeft w:val="0"/>
              <w:marRight w:val="0"/>
              <w:marTop w:val="0"/>
              <w:marBottom w:val="0"/>
              <w:divBdr>
                <w:top w:val="none" w:sz="0" w:space="0" w:color="auto"/>
                <w:left w:val="none" w:sz="0" w:space="0" w:color="auto"/>
                <w:bottom w:val="none" w:sz="0" w:space="0" w:color="auto"/>
                <w:right w:val="none" w:sz="0" w:space="0" w:color="auto"/>
              </w:divBdr>
              <w:divsChild>
                <w:div w:id="1069037369">
                  <w:marLeft w:val="0"/>
                  <w:marRight w:val="0"/>
                  <w:marTop w:val="0"/>
                  <w:marBottom w:val="0"/>
                  <w:divBdr>
                    <w:top w:val="none" w:sz="0" w:space="0" w:color="auto"/>
                    <w:left w:val="none" w:sz="0" w:space="0" w:color="auto"/>
                    <w:bottom w:val="none" w:sz="0" w:space="0" w:color="auto"/>
                    <w:right w:val="none" w:sz="0" w:space="0" w:color="auto"/>
                  </w:divBdr>
                </w:div>
                <w:div w:id="1178884323">
                  <w:marLeft w:val="0"/>
                  <w:marRight w:val="0"/>
                  <w:marTop w:val="0"/>
                  <w:marBottom w:val="0"/>
                  <w:divBdr>
                    <w:top w:val="none" w:sz="0" w:space="0" w:color="auto"/>
                    <w:left w:val="none" w:sz="0" w:space="0" w:color="auto"/>
                    <w:bottom w:val="none" w:sz="0" w:space="0" w:color="auto"/>
                    <w:right w:val="none" w:sz="0" w:space="0" w:color="auto"/>
                  </w:divBdr>
                </w:div>
                <w:div w:id="1406611104">
                  <w:marLeft w:val="0"/>
                  <w:marRight w:val="0"/>
                  <w:marTop w:val="0"/>
                  <w:marBottom w:val="0"/>
                  <w:divBdr>
                    <w:top w:val="none" w:sz="0" w:space="0" w:color="auto"/>
                    <w:left w:val="none" w:sz="0" w:space="0" w:color="auto"/>
                    <w:bottom w:val="none" w:sz="0" w:space="0" w:color="auto"/>
                    <w:right w:val="none" w:sz="0" w:space="0" w:color="auto"/>
                  </w:divBdr>
                </w:div>
              </w:divsChild>
            </w:div>
            <w:div w:id="974021702">
              <w:marLeft w:val="0"/>
              <w:marRight w:val="0"/>
              <w:marTop w:val="0"/>
              <w:marBottom w:val="0"/>
              <w:divBdr>
                <w:top w:val="none" w:sz="0" w:space="0" w:color="auto"/>
                <w:left w:val="none" w:sz="0" w:space="0" w:color="auto"/>
                <w:bottom w:val="none" w:sz="0" w:space="0" w:color="auto"/>
                <w:right w:val="none" w:sz="0" w:space="0" w:color="auto"/>
              </w:divBdr>
              <w:divsChild>
                <w:div w:id="77529873">
                  <w:marLeft w:val="0"/>
                  <w:marRight w:val="0"/>
                  <w:marTop w:val="0"/>
                  <w:marBottom w:val="0"/>
                  <w:divBdr>
                    <w:top w:val="none" w:sz="0" w:space="0" w:color="auto"/>
                    <w:left w:val="none" w:sz="0" w:space="0" w:color="auto"/>
                    <w:bottom w:val="none" w:sz="0" w:space="0" w:color="auto"/>
                    <w:right w:val="none" w:sz="0" w:space="0" w:color="auto"/>
                  </w:divBdr>
                </w:div>
                <w:div w:id="10879256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73331887">
          <w:marLeft w:val="0"/>
          <w:marRight w:val="0"/>
          <w:marTop w:val="0"/>
          <w:marBottom w:val="0"/>
          <w:divBdr>
            <w:top w:val="none" w:sz="0" w:space="0" w:color="auto"/>
            <w:left w:val="none" w:sz="0" w:space="0" w:color="auto"/>
            <w:bottom w:val="none" w:sz="0" w:space="0" w:color="auto"/>
            <w:right w:val="none" w:sz="0" w:space="0" w:color="auto"/>
          </w:divBdr>
          <w:divsChild>
            <w:div w:id="35198577">
              <w:marLeft w:val="0"/>
              <w:marRight w:val="0"/>
              <w:marTop w:val="0"/>
              <w:marBottom w:val="0"/>
              <w:divBdr>
                <w:top w:val="none" w:sz="0" w:space="0" w:color="auto"/>
                <w:left w:val="none" w:sz="0" w:space="0" w:color="auto"/>
                <w:bottom w:val="none" w:sz="0" w:space="0" w:color="auto"/>
                <w:right w:val="none" w:sz="0" w:space="0" w:color="auto"/>
              </w:divBdr>
              <w:divsChild>
                <w:div w:id="1317614105">
                  <w:marLeft w:val="0"/>
                  <w:marRight w:val="0"/>
                  <w:marTop w:val="0"/>
                  <w:marBottom w:val="0"/>
                  <w:divBdr>
                    <w:top w:val="none" w:sz="0" w:space="0" w:color="auto"/>
                    <w:left w:val="none" w:sz="0" w:space="0" w:color="auto"/>
                    <w:bottom w:val="none" w:sz="0" w:space="0" w:color="auto"/>
                    <w:right w:val="none" w:sz="0" w:space="0" w:color="auto"/>
                  </w:divBdr>
                  <w:divsChild>
                    <w:div w:id="1669862767">
                      <w:marLeft w:val="0"/>
                      <w:marRight w:val="0"/>
                      <w:marTop w:val="0"/>
                      <w:marBottom w:val="0"/>
                      <w:divBdr>
                        <w:top w:val="none" w:sz="0" w:space="0" w:color="auto"/>
                        <w:left w:val="none" w:sz="0" w:space="0" w:color="auto"/>
                        <w:bottom w:val="none" w:sz="0" w:space="0" w:color="auto"/>
                        <w:right w:val="none" w:sz="0" w:space="0" w:color="auto"/>
                      </w:divBdr>
                      <w:divsChild>
                        <w:div w:id="115106105">
                          <w:marLeft w:val="0"/>
                          <w:marRight w:val="0"/>
                          <w:marTop w:val="0"/>
                          <w:marBottom w:val="0"/>
                          <w:divBdr>
                            <w:top w:val="none" w:sz="0" w:space="0" w:color="auto"/>
                            <w:left w:val="none" w:sz="0" w:space="0" w:color="auto"/>
                            <w:bottom w:val="none" w:sz="0" w:space="0" w:color="auto"/>
                            <w:right w:val="none" w:sz="0" w:space="0" w:color="auto"/>
                          </w:divBdr>
                          <w:divsChild>
                            <w:div w:id="1052467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19818163">
              <w:marLeft w:val="0"/>
              <w:marRight w:val="0"/>
              <w:marTop w:val="0"/>
              <w:marBottom w:val="0"/>
              <w:divBdr>
                <w:top w:val="none" w:sz="0" w:space="0" w:color="auto"/>
                <w:left w:val="none" w:sz="0" w:space="0" w:color="auto"/>
                <w:bottom w:val="none" w:sz="0" w:space="0" w:color="auto"/>
                <w:right w:val="none" w:sz="0" w:space="0" w:color="auto"/>
              </w:divBdr>
              <w:divsChild>
                <w:div w:id="1486162429">
                  <w:marLeft w:val="0"/>
                  <w:marRight w:val="0"/>
                  <w:marTop w:val="0"/>
                  <w:marBottom w:val="0"/>
                  <w:divBdr>
                    <w:top w:val="none" w:sz="0" w:space="0" w:color="auto"/>
                    <w:left w:val="none" w:sz="0" w:space="0" w:color="auto"/>
                    <w:bottom w:val="none" w:sz="0" w:space="0" w:color="auto"/>
                    <w:right w:val="none" w:sz="0" w:space="0" w:color="auto"/>
                  </w:divBdr>
                </w:div>
                <w:div w:id="1585147190">
                  <w:marLeft w:val="0"/>
                  <w:marRight w:val="0"/>
                  <w:marTop w:val="0"/>
                  <w:marBottom w:val="0"/>
                  <w:divBdr>
                    <w:top w:val="none" w:sz="0" w:space="0" w:color="auto"/>
                    <w:left w:val="none" w:sz="0" w:space="0" w:color="auto"/>
                    <w:bottom w:val="none" w:sz="0" w:space="0" w:color="auto"/>
                    <w:right w:val="none" w:sz="0" w:space="0" w:color="auto"/>
                  </w:divBdr>
                  <w:divsChild>
                    <w:div w:id="1625621253">
                      <w:marLeft w:val="0"/>
                      <w:marRight w:val="0"/>
                      <w:marTop w:val="0"/>
                      <w:marBottom w:val="0"/>
                      <w:divBdr>
                        <w:top w:val="none" w:sz="0" w:space="0" w:color="auto"/>
                        <w:left w:val="none" w:sz="0" w:space="0" w:color="auto"/>
                        <w:bottom w:val="none" w:sz="0" w:space="0" w:color="auto"/>
                        <w:right w:val="none" w:sz="0" w:space="0" w:color="auto"/>
                      </w:divBdr>
                      <w:divsChild>
                        <w:div w:id="38750389">
                          <w:marLeft w:val="0"/>
                          <w:marRight w:val="0"/>
                          <w:marTop w:val="0"/>
                          <w:marBottom w:val="0"/>
                          <w:divBdr>
                            <w:top w:val="none" w:sz="0" w:space="0" w:color="auto"/>
                            <w:left w:val="none" w:sz="0" w:space="0" w:color="auto"/>
                            <w:bottom w:val="none" w:sz="0" w:space="0" w:color="auto"/>
                            <w:right w:val="none" w:sz="0" w:space="0" w:color="auto"/>
                          </w:divBdr>
                          <w:divsChild>
                            <w:div w:id="71777384">
                              <w:blockQuote w:val="1"/>
                              <w:marLeft w:val="720"/>
                              <w:marRight w:val="720"/>
                              <w:marTop w:val="100"/>
                              <w:marBottom w:val="100"/>
                              <w:divBdr>
                                <w:top w:val="none" w:sz="0" w:space="0" w:color="auto"/>
                                <w:left w:val="none" w:sz="0" w:space="0" w:color="auto"/>
                                <w:bottom w:val="none" w:sz="0" w:space="0" w:color="auto"/>
                                <w:right w:val="none" w:sz="0" w:space="0" w:color="auto"/>
                              </w:divBdr>
                            </w:div>
                            <w:div w:id="806702230">
                              <w:blockQuote w:val="1"/>
                              <w:marLeft w:val="720"/>
                              <w:marRight w:val="720"/>
                              <w:marTop w:val="100"/>
                              <w:marBottom w:val="100"/>
                              <w:divBdr>
                                <w:top w:val="none" w:sz="0" w:space="0" w:color="auto"/>
                                <w:left w:val="none" w:sz="0" w:space="0" w:color="auto"/>
                                <w:bottom w:val="none" w:sz="0" w:space="0" w:color="auto"/>
                                <w:right w:val="none" w:sz="0" w:space="0" w:color="auto"/>
                              </w:divBdr>
                            </w:div>
                            <w:div w:id="84031876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99211277">
                          <w:marLeft w:val="0"/>
                          <w:marRight w:val="0"/>
                          <w:marTop w:val="0"/>
                          <w:marBottom w:val="0"/>
                          <w:divBdr>
                            <w:top w:val="none" w:sz="0" w:space="0" w:color="auto"/>
                            <w:left w:val="none" w:sz="0" w:space="0" w:color="auto"/>
                            <w:bottom w:val="none" w:sz="0" w:space="0" w:color="auto"/>
                            <w:right w:val="none" w:sz="0" w:space="0" w:color="auto"/>
                          </w:divBdr>
                        </w:div>
                        <w:div w:id="752045199">
                          <w:marLeft w:val="0"/>
                          <w:marRight w:val="0"/>
                          <w:marTop w:val="0"/>
                          <w:marBottom w:val="0"/>
                          <w:divBdr>
                            <w:top w:val="none" w:sz="0" w:space="0" w:color="auto"/>
                            <w:left w:val="none" w:sz="0" w:space="0" w:color="auto"/>
                            <w:bottom w:val="none" w:sz="0" w:space="0" w:color="auto"/>
                            <w:right w:val="none" w:sz="0" w:space="0" w:color="auto"/>
                          </w:divBdr>
                        </w:div>
                        <w:div w:id="960692980">
                          <w:marLeft w:val="0"/>
                          <w:marRight w:val="0"/>
                          <w:marTop w:val="0"/>
                          <w:marBottom w:val="0"/>
                          <w:divBdr>
                            <w:top w:val="none" w:sz="0" w:space="0" w:color="auto"/>
                            <w:left w:val="none" w:sz="0" w:space="0" w:color="auto"/>
                            <w:bottom w:val="none" w:sz="0" w:space="0" w:color="auto"/>
                            <w:right w:val="none" w:sz="0" w:space="0" w:color="auto"/>
                          </w:divBdr>
                          <w:divsChild>
                            <w:div w:id="13568620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632587859">
                          <w:marLeft w:val="0"/>
                          <w:marRight w:val="0"/>
                          <w:marTop w:val="0"/>
                          <w:marBottom w:val="0"/>
                          <w:divBdr>
                            <w:top w:val="none" w:sz="0" w:space="0" w:color="auto"/>
                            <w:left w:val="none" w:sz="0" w:space="0" w:color="auto"/>
                            <w:bottom w:val="none" w:sz="0" w:space="0" w:color="auto"/>
                            <w:right w:val="none" w:sz="0" w:space="0" w:color="auto"/>
                          </w:divBdr>
                        </w:div>
                        <w:div w:id="1722166308">
                          <w:marLeft w:val="0"/>
                          <w:marRight w:val="0"/>
                          <w:marTop w:val="0"/>
                          <w:marBottom w:val="0"/>
                          <w:divBdr>
                            <w:top w:val="none" w:sz="0" w:space="0" w:color="auto"/>
                            <w:left w:val="none" w:sz="0" w:space="0" w:color="auto"/>
                            <w:bottom w:val="none" w:sz="0" w:space="0" w:color="auto"/>
                            <w:right w:val="none" w:sz="0" w:space="0" w:color="auto"/>
                          </w:divBdr>
                        </w:div>
                        <w:div w:id="1963227624">
                          <w:marLeft w:val="0"/>
                          <w:marRight w:val="0"/>
                          <w:marTop w:val="0"/>
                          <w:marBottom w:val="0"/>
                          <w:divBdr>
                            <w:top w:val="none" w:sz="0" w:space="0" w:color="auto"/>
                            <w:left w:val="none" w:sz="0" w:space="0" w:color="auto"/>
                            <w:bottom w:val="none" w:sz="0" w:space="0" w:color="auto"/>
                            <w:right w:val="none" w:sz="0" w:space="0" w:color="auto"/>
                          </w:divBdr>
                        </w:div>
                        <w:div w:id="20296032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8230099">
              <w:marLeft w:val="0"/>
              <w:marRight w:val="0"/>
              <w:marTop w:val="0"/>
              <w:marBottom w:val="0"/>
              <w:divBdr>
                <w:top w:val="none" w:sz="0" w:space="0" w:color="auto"/>
                <w:left w:val="none" w:sz="0" w:space="0" w:color="auto"/>
                <w:bottom w:val="none" w:sz="0" w:space="0" w:color="auto"/>
                <w:right w:val="none" w:sz="0" w:space="0" w:color="auto"/>
              </w:divBdr>
              <w:divsChild>
                <w:div w:id="18049589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4520904">
      <w:bodyDiv w:val="1"/>
      <w:marLeft w:val="0"/>
      <w:marRight w:val="0"/>
      <w:marTop w:val="0"/>
      <w:marBottom w:val="0"/>
      <w:divBdr>
        <w:top w:val="none" w:sz="0" w:space="0" w:color="auto"/>
        <w:left w:val="none" w:sz="0" w:space="0" w:color="auto"/>
        <w:bottom w:val="none" w:sz="0" w:space="0" w:color="auto"/>
        <w:right w:val="none" w:sz="0" w:space="0" w:color="auto"/>
      </w:divBdr>
    </w:div>
    <w:div w:id="427310811">
      <w:bodyDiv w:val="1"/>
      <w:marLeft w:val="0"/>
      <w:marRight w:val="0"/>
      <w:marTop w:val="0"/>
      <w:marBottom w:val="0"/>
      <w:divBdr>
        <w:top w:val="none" w:sz="0" w:space="0" w:color="auto"/>
        <w:left w:val="none" w:sz="0" w:space="0" w:color="auto"/>
        <w:bottom w:val="none" w:sz="0" w:space="0" w:color="auto"/>
        <w:right w:val="none" w:sz="0" w:space="0" w:color="auto"/>
      </w:divBdr>
    </w:div>
    <w:div w:id="440150057">
      <w:bodyDiv w:val="1"/>
      <w:marLeft w:val="0"/>
      <w:marRight w:val="0"/>
      <w:marTop w:val="0"/>
      <w:marBottom w:val="0"/>
      <w:divBdr>
        <w:top w:val="none" w:sz="0" w:space="0" w:color="auto"/>
        <w:left w:val="none" w:sz="0" w:space="0" w:color="auto"/>
        <w:bottom w:val="none" w:sz="0" w:space="0" w:color="auto"/>
        <w:right w:val="none" w:sz="0" w:space="0" w:color="auto"/>
      </w:divBdr>
    </w:div>
    <w:div w:id="483394997">
      <w:bodyDiv w:val="1"/>
      <w:marLeft w:val="0"/>
      <w:marRight w:val="0"/>
      <w:marTop w:val="0"/>
      <w:marBottom w:val="0"/>
      <w:divBdr>
        <w:top w:val="none" w:sz="0" w:space="0" w:color="auto"/>
        <w:left w:val="none" w:sz="0" w:space="0" w:color="auto"/>
        <w:bottom w:val="none" w:sz="0" w:space="0" w:color="auto"/>
        <w:right w:val="none" w:sz="0" w:space="0" w:color="auto"/>
      </w:divBdr>
    </w:div>
    <w:div w:id="491871822">
      <w:bodyDiv w:val="1"/>
      <w:marLeft w:val="0"/>
      <w:marRight w:val="0"/>
      <w:marTop w:val="0"/>
      <w:marBottom w:val="0"/>
      <w:divBdr>
        <w:top w:val="none" w:sz="0" w:space="0" w:color="auto"/>
        <w:left w:val="none" w:sz="0" w:space="0" w:color="auto"/>
        <w:bottom w:val="none" w:sz="0" w:space="0" w:color="auto"/>
        <w:right w:val="none" w:sz="0" w:space="0" w:color="auto"/>
      </w:divBdr>
    </w:div>
    <w:div w:id="504824978">
      <w:bodyDiv w:val="1"/>
      <w:marLeft w:val="0"/>
      <w:marRight w:val="0"/>
      <w:marTop w:val="0"/>
      <w:marBottom w:val="0"/>
      <w:divBdr>
        <w:top w:val="none" w:sz="0" w:space="0" w:color="auto"/>
        <w:left w:val="none" w:sz="0" w:space="0" w:color="auto"/>
        <w:bottom w:val="none" w:sz="0" w:space="0" w:color="auto"/>
        <w:right w:val="none" w:sz="0" w:space="0" w:color="auto"/>
      </w:divBdr>
    </w:div>
    <w:div w:id="513886598">
      <w:bodyDiv w:val="1"/>
      <w:marLeft w:val="0"/>
      <w:marRight w:val="0"/>
      <w:marTop w:val="0"/>
      <w:marBottom w:val="0"/>
      <w:divBdr>
        <w:top w:val="none" w:sz="0" w:space="0" w:color="auto"/>
        <w:left w:val="none" w:sz="0" w:space="0" w:color="auto"/>
        <w:bottom w:val="none" w:sz="0" w:space="0" w:color="auto"/>
        <w:right w:val="none" w:sz="0" w:space="0" w:color="auto"/>
      </w:divBdr>
    </w:div>
    <w:div w:id="527840486">
      <w:bodyDiv w:val="1"/>
      <w:marLeft w:val="0"/>
      <w:marRight w:val="0"/>
      <w:marTop w:val="0"/>
      <w:marBottom w:val="0"/>
      <w:divBdr>
        <w:top w:val="none" w:sz="0" w:space="0" w:color="auto"/>
        <w:left w:val="none" w:sz="0" w:space="0" w:color="auto"/>
        <w:bottom w:val="none" w:sz="0" w:space="0" w:color="auto"/>
        <w:right w:val="none" w:sz="0" w:space="0" w:color="auto"/>
      </w:divBdr>
    </w:div>
    <w:div w:id="534924129">
      <w:bodyDiv w:val="1"/>
      <w:marLeft w:val="0"/>
      <w:marRight w:val="0"/>
      <w:marTop w:val="0"/>
      <w:marBottom w:val="0"/>
      <w:divBdr>
        <w:top w:val="none" w:sz="0" w:space="0" w:color="auto"/>
        <w:left w:val="none" w:sz="0" w:space="0" w:color="auto"/>
        <w:bottom w:val="none" w:sz="0" w:space="0" w:color="auto"/>
        <w:right w:val="none" w:sz="0" w:space="0" w:color="auto"/>
      </w:divBdr>
      <w:divsChild>
        <w:div w:id="957299003">
          <w:marLeft w:val="480"/>
          <w:marRight w:val="0"/>
          <w:marTop w:val="0"/>
          <w:marBottom w:val="0"/>
          <w:divBdr>
            <w:top w:val="none" w:sz="0" w:space="0" w:color="auto"/>
            <w:left w:val="none" w:sz="0" w:space="0" w:color="auto"/>
            <w:bottom w:val="none" w:sz="0" w:space="0" w:color="auto"/>
            <w:right w:val="none" w:sz="0" w:space="0" w:color="auto"/>
          </w:divBdr>
          <w:divsChild>
            <w:div w:id="1607349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35388046">
      <w:bodyDiv w:val="1"/>
      <w:marLeft w:val="0"/>
      <w:marRight w:val="0"/>
      <w:marTop w:val="0"/>
      <w:marBottom w:val="0"/>
      <w:divBdr>
        <w:top w:val="none" w:sz="0" w:space="0" w:color="auto"/>
        <w:left w:val="none" w:sz="0" w:space="0" w:color="auto"/>
        <w:bottom w:val="none" w:sz="0" w:space="0" w:color="auto"/>
        <w:right w:val="none" w:sz="0" w:space="0" w:color="auto"/>
      </w:divBdr>
    </w:div>
    <w:div w:id="542403128">
      <w:bodyDiv w:val="1"/>
      <w:marLeft w:val="0"/>
      <w:marRight w:val="0"/>
      <w:marTop w:val="0"/>
      <w:marBottom w:val="0"/>
      <w:divBdr>
        <w:top w:val="none" w:sz="0" w:space="0" w:color="auto"/>
        <w:left w:val="none" w:sz="0" w:space="0" w:color="auto"/>
        <w:bottom w:val="none" w:sz="0" w:space="0" w:color="auto"/>
        <w:right w:val="none" w:sz="0" w:space="0" w:color="auto"/>
      </w:divBdr>
    </w:div>
    <w:div w:id="552497408">
      <w:bodyDiv w:val="1"/>
      <w:marLeft w:val="0"/>
      <w:marRight w:val="0"/>
      <w:marTop w:val="0"/>
      <w:marBottom w:val="0"/>
      <w:divBdr>
        <w:top w:val="none" w:sz="0" w:space="0" w:color="auto"/>
        <w:left w:val="none" w:sz="0" w:space="0" w:color="auto"/>
        <w:bottom w:val="none" w:sz="0" w:space="0" w:color="auto"/>
        <w:right w:val="none" w:sz="0" w:space="0" w:color="auto"/>
      </w:divBdr>
    </w:div>
    <w:div w:id="563686404">
      <w:bodyDiv w:val="1"/>
      <w:marLeft w:val="0"/>
      <w:marRight w:val="0"/>
      <w:marTop w:val="0"/>
      <w:marBottom w:val="0"/>
      <w:divBdr>
        <w:top w:val="none" w:sz="0" w:space="0" w:color="auto"/>
        <w:left w:val="none" w:sz="0" w:space="0" w:color="auto"/>
        <w:bottom w:val="none" w:sz="0" w:space="0" w:color="auto"/>
        <w:right w:val="none" w:sz="0" w:space="0" w:color="auto"/>
      </w:divBdr>
    </w:div>
    <w:div w:id="593629659">
      <w:bodyDiv w:val="1"/>
      <w:marLeft w:val="0"/>
      <w:marRight w:val="0"/>
      <w:marTop w:val="0"/>
      <w:marBottom w:val="0"/>
      <w:divBdr>
        <w:top w:val="none" w:sz="0" w:space="0" w:color="auto"/>
        <w:left w:val="none" w:sz="0" w:space="0" w:color="auto"/>
        <w:bottom w:val="none" w:sz="0" w:space="0" w:color="auto"/>
        <w:right w:val="none" w:sz="0" w:space="0" w:color="auto"/>
      </w:divBdr>
    </w:div>
    <w:div w:id="621573064">
      <w:bodyDiv w:val="1"/>
      <w:marLeft w:val="0"/>
      <w:marRight w:val="0"/>
      <w:marTop w:val="0"/>
      <w:marBottom w:val="0"/>
      <w:divBdr>
        <w:top w:val="none" w:sz="0" w:space="0" w:color="auto"/>
        <w:left w:val="none" w:sz="0" w:space="0" w:color="auto"/>
        <w:bottom w:val="none" w:sz="0" w:space="0" w:color="auto"/>
        <w:right w:val="none" w:sz="0" w:space="0" w:color="auto"/>
      </w:divBdr>
    </w:div>
    <w:div w:id="622082494">
      <w:bodyDiv w:val="1"/>
      <w:marLeft w:val="0"/>
      <w:marRight w:val="0"/>
      <w:marTop w:val="0"/>
      <w:marBottom w:val="0"/>
      <w:divBdr>
        <w:top w:val="none" w:sz="0" w:space="0" w:color="auto"/>
        <w:left w:val="none" w:sz="0" w:space="0" w:color="auto"/>
        <w:bottom w:val="none" w:sz="0" w:space="0" w:color="auto"/>
        <w:right w:val="none" w:sz="0" w:space="0" w:color="auto"/>
      </w:divBdr>
      <w:divsChild>
        <w:div w:id="2046518847">
          <w:marLeft w:val="480"/>
          <w:marRight w:val="0"/>
          <w:marTop w:val="0"/>
          <w:marBottom w:val="0"/>
          <w:divBdr>
            <w:top w:val="none" w:sz="0" w:space="0" w:color="auto"/>
            <w:left w:val="none" w:sz="0" w:space="0" w:color="auto"/>
            <w:bottom w:val="none" w:sz="0" w:space="0" w:color="auto"/>
            <w:right w:val="none" w:sz="0" w:space="0" w:color="auto"/>
          </w:divBdr>
          <w:divsChild>
            <w:div w:id="427584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9822487">
      <w:bodyDiv w:val="1"/>
      <w:marLeft w:val="0"/>
      <w:marRight w:val="0"/>
      <w:marTop w:val="0"/>
      <w:marBottom w:val="0"/>
      <w:divBdr>
        <w:top w:val="none" w:sz="0" w:space="0" w:color="auto"/>
        <w:left w:val="none" w:sz="0" w:space="0" w:color="auto"/>
        <w:bottom w:val="none" w:sz="0" w:space="0" w:color="auto"/>
        <w:right w:val="none" w:sz="0" w:space="0" w:color="auto"/>
      </w:divBdr>
    </w:div>
    <w:div w:id="633756662">
      <w:bodyDiv w:val="1"/>
      <w:marLeft w:val="0"/>
      <w:marRight w:val="0"/>
      <w:marTop w:val="0"/>
      <w:marBottom w:val="0"/>
      <w:divBdr>
        <w:top w:val="none" w:sz="0" w:space="0" w:color="auto"/>
        <w:left w:val="none" w:sz="0" w:space="0" w:color="auto"/>
        <w:bottom w:val="none" w:sz="0" w:space="0" w:color="auto"/>
        <w:right w:val="none" w:sz="0" w:space="0" w:color="auto"/>
      </w:divBdr>
    </w:div>
    <w:div w:id="634412321">
      <w:bodyDiv w:val="1"/>
      <w:marLeft w:val="0"/>
      <w:marRight w:val="0"/>
      <w:marTop w:val="0"/>
      <w:marBottom w:val="0"/>
      <w:divBdr>
        <w:top w:val="none" w:sz="0" w:space="0" w:color="auto"/>
        <w:left w:val="none" w:sz="0" w:space="0" w:color="auto"/>
        <w:bottom w:val="none" w:sz="0" w:space="0" w:color="auto"/>
        <w:right w:val="none" w:sz="0" w:space="0" w:color="auto"/>
      </w:divBdr>
    </w:div>
    <w:div w:id="642003505">
      <w:bodyDiv w:val="1"/>
      <w:marLeft w:val="0"/>
      <w:marRight w:val="0"/>
      <w:marTop w:val="0"/>
      <w:marBottom w:val="0"/>
      <w:divBdr>
        <w:top w:val="none" w:sz="0" w:space="0" w:color="auto"/>
        <w:left w:val="none" w:sz="0" w:space="0" w:color="auto"/>
        <w:bottom w:val="none" w:sz="0" w:space="0" w:color="auto"/>
        <w:right w:val="none" w:sz="0" w:space="0" w:color="auto"/>
      </w:divBdr>
    </w:div>
    <w:div w:id="644044691">
      <w:bodyDiv w:val="1"/>
      <w:marLeft w:val="0"/>
      <w:marRight w:val="0"/>
      <w:marTop w:val="0"/>
      <w:marBottom w:val="0"/>
      <w:divBdr>
        <w:top w:val="none" w:sz="0" w:space="0" w:color="auto"/>
        <w:left w:val="none" w:sz="0" w:space="0" w:color="auto"/>
        <w:bottom w:val="none" w:sz="0" w:space="0" w:color="auto"/>
        <w:right w:val="none" w:sz="0" w:space="0" w:color="auto"/>
      </w:divBdr>
    </w:div>
    <w:div w:id="667372006">
      <w:bodyDiv w:val="1"/>
      <w:marLeft w:val="0"/>
      <w:marRight w:val="0"/>
      <w:marTop w:val="0"/>
      <w:marBottom w:val="0"/>
      <w:divBdr>
        <w:top w:val="none" w:sz="0" w:space="0" w:color="auto"/>
        <w:left w:val="none" w:sz="0" w:space="0" w:color="auto"/>
        <w:bottom w:val="none" w:sz="0" w:space="0" w:color="auto"/>
        <w:right w:val="none" w:sz="0" w:space="0" w:color="auto"/>
      </w:divBdr>
    </w:div>
    <w:div w:id="680667986">
      <w:bodyDiv w:val="1"/>
      <w:marLeft w:val="0"/>
      <w:marRight w:val="0"/>
      <w:marTop w:val="0"/>
      <w:marBottom w:val="0"/>
      <w:divBdr>
        <w:top w:val="none" w:sz="0" w:space="0" w:color="auto"/>
        <w:left w:val="none" w:sz="0" w:space="0" w:color="auto"/>
        <w:bottom w:val="none" w:sz="0" w:space="0" w:color="auto"/>
        <w:right w:val="none" w:sz="0" w:space="0" w:color="auto"/>
      </w:divBdr>
    </w:div>
    <w:div w:id="689377497">
      <w:bodyDiv w:val="1"/>
      <w:marLeft w:val="0"/>
      <w:marRight w:val="0"/>
      <w:marTop w:val="0"/>
      <w:marBottom w:val="0"/>
      <w:divBdr>
        <w:top w:val="none" w:sz="0" w:space="0" w:color="auto"/>
        <w:left w:val="none" w:sz="0" w:space="0" w:color="auto"/>
        <w:bottom w:val="none" w:sz="0" w:space="0" w:color="auto"/>
        <w:right w:val="none" w:sz="0" w:space="0" w:color="auto"/>
      </w:divBdr>
    </w:div>
    <w:div w:id="700476296">
      <w:bodyDiv w:val="1"/>
      <w:marLeft w:val="0"/>
      <w:marRight w:val="0"/>
      <w:marTop w:val="0"/>
      <w:marBottom w:val="0"/>
      <w:divBdr>
        <w:top w:val="none" w:sz="0" w:space="0" w:color="auto"/>
        <w:left w:val="none" w:sz="0" w:space="0" w:color="auto"/>
        <w:bottom w:val="none" w:sz="0" w:space="0" w:color="auto"/>
        <w:right w:val="none" w:sz="0" w:space="0" w:color="auto"/>
      </w:divBdr>
    </w:div>
    <w:div w:id="740177590">
      <w:bodyDiv w:val="1"/>
      <w:marLeft w:val="0"/>
      <w:marRight w:val="0"/>
      <w:marTop w:val="0"/>
      <w:marBottom w:val="0"/>
      <w:divBdr>
        <w:top w:val="none" w:sz="0" w:space="0" w:color="auto"/>
        <w:left w:val="none" w:sz="0" w:space="0" w:color="auto"/>
        <w:bottom w:val="none" w:sz="0" w:space="0" w:color="auto"/>
        <w:right w:val="none" w:sz="0" w:space="0" w:color="auto"/>
      </w:divBdr>
    </w:div>
    <w:div w:id="754281237">
      <w:bodyDiv w:val="1"/>
      <w:marLeft w:val="0"/>
      <w:marRight w:val="0"/>
      <w:marTop w:val="0"/>
      <w:marBottom w:val="0"/>
      <w:divBdr>
        <w:top w:val="none" w:sz="0" w:space="0" w:color="auto"/>
        <w:left w:val="none" w:sz="0" w:space="0" w:color="auto"/>
        <w:bottom w:val="none" w:sz="0" w:space="0" w:color="auto"/>
        <w:right w:val="none" w:sz="0" w:space="0" w:color="auto"/>
      </w:divBdr>
    </w:div>
    <w:div w:id="764349507">
      <w:bodyDiv w:val="1"/>
      <w:marLeft w:val="0"/>
      <w:marRight w:val="0"/>
      <w:marTop w:val="0"/>
      <w:marBottom w:val="0"/>
      <w:divBdr>
        <w:top w:val="none" w:sz="0" w:space="0" w:color="auto"/>
        <w:left w:val="none" w:sz="0" w:space="0" w:color="auto"/>
        <w:bottom w:val="none" w:sz="0" w:space="0" w:color="auto"/>
        <w:right w:val="none" w:sz="0" w:space="0" w:color="auto"/>
      </w:divBdr>
    </w:div>
    <w:div w:id="772866641">
      <w:bodyDiv w:val="1"/>
      <w:marLeft w:val="0"/>
      <w:marRight w:val="0"/>
      <w:marTop w:val="0"/>
      <w:marBottom w:val="0"/>
      <w:divBdr>
        <w:top w:val="none" w:sz="0" w:space="0" w:color="auto"/>
        <w:left w:val="none" w:sz="0" w:space="0" w:color="auto"/>
        <w:bottom w:val="none" w:sz="0" w:space="0" w:color="auto"/>
        <w:right w:val="none" w:sz="0" w:space="0" w:color="auto"/>
      </w:divBdr>
    </w:div>
    <w:div w:id="774984149">
      <w:bodyDiv w:val="1"/>
      <w:marLeft w:val="0"/>
      <w:marRight w:val="0"/>
      <w:marTop w:val="0"/>
      <w:marBottom w:val="0"/>
      <w:divBdr>
        <w:top w:val="none" w:sz="0" w:space="0" w:color="auto"/>
        <w:left w:val="none" w:sz="0" w:space="0" w:color="auto"/>
        <w:bottom w:val="none" w:sz="0" w:space="0" w:color="auto"/>
        <w:right w:val="none" w:sz="0" w:space="0" w:color="auto"/>
      </w:divBdr>
      <w:divsChild>
        <w:div w:id="863403942">
          <w:marLeft w:val="480"/>
          <w:marRight w:val="0"/>
          <w:marTop w:val="0"/>
          <w:marBottom w:val="0"/>
          <w:divBdr>
            <w:top w:val="none" w:sz="0" w:space="0" w:color="auto"/>
            <w:left w:val="none" w:sz="0" w:space="0" w:color="auto"/>
            <w:bottom w:val="none" w:sz="0" w:space="0" w:color="auto"/>
            <w:right w:val="none" w:sz="0" w:space="0" w:color="auto"/>
          </w:divBdr>
          <w:divsChild>
            <w:div w:id="1263031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5557740">
      <w:bodyDiv w:val="1"/>
      <w:marLeft w:val="0"/>
      <w:marRight w:val="0"/>
      <w:marTop w:val="0"/>
      <w:marBottom w:val="0"/>
      <w:divBdr>
        <w:top w:val="none" w:sz="0" w:space="0" w:color="auto"/>
        <w:left w:val="none" w:sz="0" w:space="0" w:color="auto"/>
        <w:bottom w:val="none" w:sz="0" w:space="0" w:color="auto"/>
        <w:right w:val="none" w:sz="0" w:space="0" w:color="auto"/>
      </w:divBdr>
    </w:div>
    <w:div w:id="790364200">
      <w:bodyDiv w:val="1"/>
      <w:marLeft w:val="0"/>
      <w:marRight w:val="0"/>
      <w:marTop w:val="0"/>
      <w:marBottom w:val="0"/>
      <w:divBdr>
        <w:top w:val="none" w:sz="0" w:space="0" w:color="auto"/>
        <w:left w:val="none" w:sz="0" w:space="0" w:color="auto"/>
        <w:bottom w:val="none" w:sz="0" w:space="0" w:color="auto"/>
        <w:right w:val="none" w:sz="0" w:space="0" w:color="auto"/>
      </w:divBdr>
    </w:div>
    <w:div w:id="811364428">
      <w:bodyDiv w:val="1"/>
      <w:marLeft w:val="0"/>
      <w:marRight w:val="0"/>
      <w:marTop w:val="0"/>
      <w:marBottom w:val="0"/>
      <w:divBdr>
        <w:top w:val="none" w:sz="0" w:space="0" w:color="auto"/>
        <w:left w:val="none" w:sz="0" w:space="0" w:color="auto"/>
        <w:bottom w:val="none" w:sz="0" w:space="0" w:color="auto"/>
        <w:right w:val="none" w:sz="0" w:space="0" w:color="auto"/>
      </w:divBdr>
      <w:divsChild>
        <w:div w:id="134105840">
          <w:marLeft w:val="0"/>
          <w:marRight w:val="0"/>
          <w:marTop w:val="0"/>
          <w:marBottom w:val="0"/>
          <w:divBdr>
            <w:top w:val="none" w:sz="0" w:space="0" w:color="auto"/>
            <w:left w:val="none" w:sz="0" w:space="0" w:color="auto"/>
            <w:bottom w:val="none" w:sz="0" w:space="0" w:color="auto"/>
            <w:right w:val="none" w:sz="0" w:space="0" w:color="auto"/>
          </w:divBdr>
        </w:div>
      </w:divsChild>
    </w:div>
    <w:div w:id="812910846">
      <w:bodyDiv w:val="1"/>
      <w:marLeft w:val="0"/>
      <w:marRight w:val="0"/>
      <w:marTop w:val="0"/>
      <w:marBottom w:val="0"/>
      <w:divBdr>
        <w:top w:val="none" w:sz="0" w:space="0" w:color="auto"/>
        <w:left w:val="none" w:sz="0" w:space="0" w:color="auto"/>
        <w:bottom w:val="none" w:sz="0" w:space="0" w:color="auto"/>
        <w:right w:val="none" w:sz="0" w:space="0" w:color="auto"/>
      </w:divBdr>
    </w:div>
    <w:div w:id="863249705">
      <w:bodyDiv w:val="1"/>
      <w:marLeft w:val="0"/>
      <w:marRight w:val="0"/>
      <w:marTop w:val="0"/>
      <w:marBottom w:val="0"/>
      <w:divBdr>
        <w:top w:val="none" w:sz="0" w:space="0" w:color="auto"/>
        <w:left w:val="none" w:sz="0" w:space="0" w:color="auto"/>
        <w:bottom w:val="none" w:sz="0" w:space="0" w:color="auto"/>
        <w:right w:val="none" w:sz="0" w:space="0" w:color="auto"/>
      </w:divBdr>
    </w:div>
    <w:div w:id="884490193">
      <w:bodyDiv w:val="1"/>
      <w:marLeft w:val="0"/>
      <w:marRight w:val="0"/>
      <w:marTop w:val="0"/>
      <w:marBottom w:val="0"/>
      <w:divBdr>
        <w:top w:val="none" w:sz="0" w:space="0" w:color="auto"/>
        <w:left w:val="none" w:sz="0" w:space="0" w:color="auto"/>
        <w:bottom w:val="none" w:sz="0" w:space="0" w:color="auto"/>
        <w:right w:val="none" w:sz="0" w:space="0" w:color="auto"/>
      </w:divBdr>
    </w:div>
    <w:div w:id="885336787">
      <w:bodyDiv w:val="1"/>
      <w:marLeft w:val="0"/>
      <w:marRight w:val="0"/>
      <w:marTop w:val="0"/>
      <w:marBottom w:val="0"/>
      <w:divBdr>
        <w:top w:val="none" w:sz="0" w:space="0" w:color="auto"/>
        <w:left w:val="none" w:sz="0" w:space="0" w:color="auto"/>
        <w:bottom w:val="none" w:sz="0" w:space="0" w:color="auto"/>
        <w:right w:val="none" w:sz="0" w:space="0" w:color="auto"/>
      </w:divBdr>
    </w:div>
    <w:div w:id="892541291">
      <w:bodyDiv w:val="1"/>
      <w:marLeft w:val="0"/>
      <w:marRight w:val="0"/>
      <w:marTop w:val="0"/>
      <w:marBottom w:val="0"/>
      <w:divBdr>
        <w:top w:val="none" w:sz="0" w:space="0" w:color="auto"/>
        <w:left w:val="none" w:sz="0" w:space="0" w:color="auto"/>
        <w:bottom w:val="none" w:sz="0" w:space="0" w:color="auto"/>
        <w:right w:val="none" w:sz="0" w:space="0" w:color="auto"/>
      </w:divBdr>
    </w:div>
    <w:div w:id="899630671">
      <w:bodyDiv w:val="1"/>
      <w:marLeft w:val="0"/>
      <w:marRight w:val="0"/>
      <w:marTop w:val="0"/>
      <w:marBottom w:val="0"/>
      <w:divBdr>
        <w:top w:val="none" w:sz="0" w:space="0" w:color="auto"/>
        <w:left w:val="none" w:sz="0" w:space="0" w:color="auto"/>
        <w:bottom w:val="none" w:sz="0" w:space="0" w:color="auto"/>
        <w:right w:val="none" w:sz="0" w:space="0" w:color="auto"/>
      </w:divBdr>
    </w:div>
    <w:div w:id="905149356">
      <w:bodyDiv w:val="1"/>
      <w:marLeft w:val="0"/>
      <w:marRight w:val="0"/>
      <w:marTop w:val="0"/>
      <w:marBottom w:val="0"/>
      <w:divBdr>
        <w:top w:val="none" w:sz="0" w:space="0" w:color="auto"/>
        <w:left w:val="none" w:sz="0" w:space="0" w:color="auto"/>
        <w:bottom w:val="none" w:sz="0" w:space="0" w:color="auto"/>
        <w:right w:val="none" w:sz="0" w:space="0" w:color="auto"/>
      </w:divBdr>
      <w:divsChild>
        <w:div w:id="434598851">
          <w:marLeft w:val="480"/>
          <w:marRight w:val="0"/>
          <w:marTop w:val="0"/>
          <w:marBottom w:val="0"/>
          <w:divBdr>
            <w:top w:val="none" w:sz="0" w:space="0" w:color="auto"/>
            <w:left w:val="none" w:sz="0" w:space="0" w:color="auto"/>
            <w:bottom w:val="none" w:sz="0" w:space="0" w:color="auto"/>
            <w:right w:val="none" w:sz="0" w:space="0" w:color="auto"/>
          </w:divBdr>
          <w:divsChild>
            <w:div w:id="5879337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06571826">
      <w:bodyDiv w:val="1"/>
      <w:marLeft w:val="0"/>
      <w:marRight w:val="0"/>
      <w:marTop w:val="0"/>
      <w:marBottom w:val="0"/>
      <w:divBdr>
        <w:top w:val="none" w:sz="0" w:space="0" w:color="auto"/>
        <w:left w:val="none" w:sz="0" w:space="0" w:color="auto"/>
        <w:bottom w:val="none" w:sz="0" w:space="0" w:color="auto"/>
        <w:right w:val="none" w:sz="0" w:space="0" w:color="auto"/>
      </w:divBdr>
    </w:div>
    <w:div w:id="908033938">
      <w:bodyDiv w:val="1"/>
      <w:marLeft w:val="0"/>
      <w:marRight w:val="0"/>
      <w:marTop w:val="0"/>
      <w:marBottom w:val="0"/>
      <w:divBdr>
        <w:top w:val="none" w:sz="0" w:space="0" w:color="auto"/>
        <w:left w:val="none" w:sz="0" w:space="0" w:color="auto"/>
        <w:bottom w:val="none" w:sz="0" w:space="0" w:color="auto"/>
        <w:right w:val="none" w:sz="0" w:space="0" w:color="auto"/>
      </w:divBdr>
    </w:div>
    <w:div w:id="939869862">
      <w:bodyDiv w:val="1"/>
      <w:marLeft w:val="0"/>
      <w:marRight w:val="0"/>
      <w:marTop w:val="0"/>
      <w:marBottom w:val="0"/>
      <w:divBdr>
        <w:top w:val="none" w:sz="0" w:space="0" w:color="auto"/>
        <w:left w:val="none" w:sz="0" w:space="0" w:color="auto"/>
        <w:bottom w:val="none" w:sz="0" w:space="0" w:color="auto"/>
        <w:right w:val="none" w:sz="0" w:space="0" w:color="auto"/>
      </w:divBdr>
    </w:div>
    <w:div w:id="950822649">
      <w:bodyDiv w:val="1"/>
      <w:marLeft w:val="0"/>
      <w:marRight w:val="0"/>
      <w:marTop w:val="0"/>
      <w:marBottom w:val="0"/>
      <w:divBdr>
        <w:top w:val="none" w:sz="0" w:space="0" w:color="auto"/>
        <w:left w:val="none" w:sz="0" w:space="0" w:color="auto"/>
        <w:bottom w:val="none" w:sz="0" w:space="0" w:color="auto"/>
        <w:right w:val="none" w:sz="0" w:space="0" w:color="auto"/>
      </w:divBdr>
    </w:div>
    <w:div w:id="967735880">
      <w:bodyDiv w:val="1"/>
      <w:marLeft w:val="0"/>
      <w:marRight w:val="0"/>
      <w:marTop w:val="0"/>
      <w:marBottom w:val="0"/>
      <w:divBdr>
        <w:top w:val="none" w:sz="0" w:space="0" w:color="auto"/>
        <w:left w:val="none" w:sz="0" w:space="0" w:color="auto"/>
        <w:bottom w:val="none" w:sz="0" w:space="0" w:color="auto"/>
        <w:right w:val="none" w:sz="0" w:space="0" w:color="auto"/>
      </w:divBdr>
    </w:div>
    <w:div w:id="969434122">
      <w:bodyDiv w:val="1"/>
      <w:marLeft w:val="0"/>
      <w:marRight w:val="0"/>
      <w:marTop w:val="0"/>
      <w:marBottom w:val="0"/>
      <w:divBdr>
        <w:top w:val="none" w:sz="0" w:space="0" w:color="auto"/>
        <w:left w:val="none" w:sz="0" w:space="0" w:color="auto"/>
        <w:bottom w:val="none" w:sz="0" w:space="0" w:color="auto"/>
        <w:right w:val="none" w:sz="0" w:space="0" w:color="auto"/>
      </w:divBdr>
    </w:div>
    <w:div w:id="982351502">
      <w:bodyDiv w:val="1"/>
      <w:marLeft w:val="0"/>
      <w:marRight w:val="0"/>
      <w:marTop w:val="0"/>
      <w:marBottom w:val="0"/>
      <w:divBdr>
        <w:top w:val="none" w:sz="0" w:space="0" w:color="auto"/>
        <w:left w:val="none" w:sz="0" w:space="0" w:color="auto"/>
        <w:bottom w:val="none" w:sz="0" w:space="0" w:color="auto"/>
        <w:right w:val="none" w:sz="0" w:space="0" w:color="auto"/>
      </w:divBdr>
    </w:div>
    <w:div w:id="984049508">
      <w:bodyDiv w:val="1"/>
      <w:marLeft w:val="0"/>
      <w:marRight w:val="0"/>
      <w:marTop w:val="0"/>
      <w:marBottom w:val="0"/>
      <w:divBdr>
        <w:top w:val="none" w:sz="0" w:space="0" w:color="auto"/>
        <w:left w:val="none" w:sz="0" w:space="0" w:color="auto"/>
        <w:bottom w:val="none" w:sz="0" w:space="0" w:color="auto"/>
        <w:right w:val="none" w:sz="0" w:space="0" w:color="auto"/>
      </w:divBdr>
    </w:div>
    <w:div w:id="986008218">
      <w:bodyDiv w:val="1"/>
      <w:marLeft w:val="0"/>
      <w:marRight w:val="0"/>
      <w:marTop w:val="0"/>
      <w:marBottom w:val="0"/>
      <w:divBdr>
        <w:top w:val="none" w:sz="0" w:space="0" w:color="auto"/>
        <w:left w:val="none" w:sz="0" w:space="0" w:color="auto"/>
        <w:bottom w:val="none" w:sz="0" w:space="0" w:color="auto"/>
        <w:right w:val="none" w:sz="0" w:space="0" w:color="auto"/>
      </w:divBdr>
    </w:div>
    <w:div w:id="1011298541">
      <w:bodyDiv w:val="1"/>
      <w:marLeft w:val="0"/>
      <w:marRight w:val="0"/>
      <w:marTop w:val="0"/>
      <w:marBottom w:val="0"/>
      <w:divBdr>
        <w:top w:val="none" w:sz="0" w:space="0" w:color="auto"/>
        <w:left w:val="none" w:sz="0" w:space="0" w:color="auto"/>
        <w:bottom w:val="none" w:sz="0" w:space="0" w:color="auto"/>
        <w:right w:val="none" w:sz="0" w:space="0" w:color="auto"/>
      </w:divBdr>
    </w:div>
    <w:div w:id="1033386619">
      <w:marLeft w:val="0"/>
      <w:marRight w:val="0"/>
      <w:marTop w:val="0"/>
      <w:marBottom w:val="0"/>
      <w:divBdr>
        <w:top w:val="none" w:sz="0" w:space="0" w:color="auto"/>
        <w:left w:val="none" w:sz="0" w:space="0" w:color="auto"/>
        <w:bottom w:val="none" w:sz="0" w:space="0" w:color="auto"/>
        <w:right w:val="none" w:sz="0" w:space="0" w:color="auto"/>
      </w:divBdr>
      <w:divsChild>
        <w:div w:id="1605065579">
          <w:marLeft w:val="0"/>
          <w:marRight w:val="0"/>
          <w:marTop w:val="0"/>
          <w:marBottom w:val="0"/>
          <w:divBdr>
            <w:top w:val="none" w:sz="0" w:space="0" w:color="auto"/>
            <w:left w:val="none" w:sz="0" w:space="0" w:color="auto"/>
            <w:bottom w:val="none" w:sz="0" w:space="0" w:color="auto"/>
            <w:right w:val="none" w:sz="0" w:space="0" w:color="auto"/>
          </w:divBdr>
          <w:divsChild>
            <w:div w:id="1754862756">
              <w:marLeft w:val="0"/>
              <w:marRight w:val="0"/>
              <w:marTop w:val="0"/>
              <w:marBottom w:val="0"/>
              <w:divBdr>
                <w:top w:val="none" w:sz="0" w:space="0" w:color="auto"/>
                <w:left w:val="none" w:sz="0" w:space="0" w:color="auto"/>
                <w:bottom w:val="none" w:sz="0" w:space="0" w:color="auto"/>
                <w:right w:val="none" w:sz="0" w:space="0" w:color="auto"/>
              </w:divBdr>
              <w:divsChild>
                <w:div w:id="609551496">
                  <w:marLeft w:val="0"/>
                  <w:marRight w:val="0"/>
                  <w:marTop w:val="0"/>
                  <w:marBottom w:val="0"/>
                  <w:divBdr>
                    <w:top w:val="none" w:sz="0" w:space="0" w:color="auto"/>
                    <w:left w:val="none" w:sz="0" w:space="0" w:color="auto"/>
                    <w:bottom w:val="none" w:sz="0" w:space="0" w:color="auto"/>
                    <w:right w:val="none" w:sz="0" w:space="0" w:color="auto"/>
                  </w:divBdr>
                  <w:divsChild>
                    <w:div w:id="1280531353">
                      <w:marLeft w:val="0"/>
                      <w:marRight w:val="0"/>
                      <w:marTop w:val="0"/>
                      <w:marBottom w:val="0"/>
                      <w:divBdr>
                        <w:top w:val="none" w:sz="0" w:space="0" w:color="auto"/>
                        <w:left w:val="none" w:sz="0" w:space="0" w:color="auto"/>
                        <w:bottom w:val="none" w:sz="0" w:space="0" w:color="auto"/>
                        <w:right w:val="none" w:sz="0" w:space="0" w:color="auto"/>
                      </w:divBdr>
                      <w:divsChild>
                        <w:div w:id="1082871452">
                          <w:marLeft w:val="0"/>
                          <w:marRight w:val="0"/>
                          <w:marTop w:val="0"/>
                          <w:marBottom w:val="0"/>
                          <w:divBdr>
                            <w:top w:val="none" w:sz="0" w:space="0" w:color="auto"/>
                            <w:left w:val="none" w:sz="0" w:space="0" w:color="auto"/>
                            <w:bottom w:val="none" w:sz="0" w:space="0" w:color="auto"/>
                            <w:right w:val="none" w:sz="0" w:space="0" w:color="auto"/>
                          </w:divBdr>
                          <w:divsChild>
                            <w:div w:id="515507339">
                              <w:marLeft w:val="0"/>
                              <w:marRight w:val="0"/>
                              <w:marTop w:val="0"/>
                              <w:marBottom w:val="0"/>
                              <w:divBdr>
                                <w:top w:val="none" w:sz="0" w:space="0" w:color="auto"/>
                                <w:left w:val="none" w:sz="0" w:space="0" w:color="auto"/>
                                <w:bottom w:val="none" w:sz="0" w:space="0" w:color="auto"/>
                                <w:right w:val="none" w:sz="0" w:space="0" w:color="auto"/>
                              </w:divBdr>
                              <w:divsChild>
                                <w:div w:id="529337903">
                                  <w:marLeft w:val="0"/>
                                  <w:marRight w:val="0"/>
                                  <w:marTop w:val="0"/>
                                  <w:marBottom w:val="0"/>
                                  <w:divBdr>
                                    <w:top w:val="none" w:sz="0" w:space="0" w:color="auto"/>
                                    <w:left w:val="none" w:sz="0" w:space="0" w:color="auto"/>
                                    <w:bottom w:val="none" w:sz="0" w:space="0" w:color="auto"/>
                                    <w:right w:val="none" w:sz="0" w:space="0" w:color="auto"/>
                                  </w:divBdr>
                                  <w:divsChild>
                                    <w:div w:id="539633871">
                                      <w:marLeft w:val="0"/>
                                      <w:marRight w:val="0"/>
                                      <w:marTop w:val="0"/>
                                      <w:marBottom w:val="0"/>
                                      <w:divBdr>
                                        <w:top w:val="none" w:sz="0" w:space="0" w:color="auto"/>
                                        <w:left w:val="none" w:sz="0" w:space="0" w:color="auto"/>
                                        <w:bottom w:val="none" w:sz="0" w:space="0" w:color="auto"/>
                                        <w:right w:val="none" w:sz="0" w:space="0" w:color="auto"/>
                                      </w:divBdr>
                                      <w:divsChild>
                                        <w:div w:id="1894923509">
                                          <w:marLeft w:val="0"/>
                                          <w:marRight w:val="0"/>
                                          <w:marTop w:val="0"/>
                                          <w:marBottom w:val="0"/>
                                          <w:divBdr>
                                            <w:top w:val="none" w:sz="0" w:space="0" w:color="auto"/>
                                            <w:left w:val="none" w:sz="0" w:space="0" w:color="auto"/>
                                            <w:bottom w:val="none" w:sz="0" w:space="0" w:color="auto"/>
                                            <w:right w:val="none" w:sz="0" w:space="0" w:color="auto"/>
                                          </w:divBdr>
                                          <w:divsChild>
                                            <w:div w:id="999038761">
                                              <w:marLeft w:val="0"/>
                                              <w:marRight w:val="0"/>
                                              <w:marTop w:val="0"/>
                                              <w:marBottom w:val="0"/>
                                              <w:divBdr>
                                                <w:top w:val="none" w:sz="0" w:space="0" w:color="auto"/>
                                                <w:left w:val="none" w:sz="0" w:space="0" w:color="auto"/>
                                                <w:bottom w:val="none" w:sz="0" w:space="0" w:color="auto"/>
                                                <w:right w:val="none" w:sz="0" w:space="0" w:color="auto"/>
                                              </w:divBdr>
                                              <w:divsChild>
                                                <w:div w:id="1466041079">
                                                  <w:marLeft w:val="0"/>
                                                  <w:marRight w:val="0"/>
                                                  <w:marTop w:val="0"/>
                                                  <w:marBottom w:val="0"/>
                                                  <w:divBdr>
                                                    <w:top w:val="none" w:sz="0" w:space="0" w:color="auto"/>
                                                    <w:left w:val="none" w:sz="0" w:space="0" w:color="auto"/>
                                                    <w:bottom w:val="none" w:sz="0" w:space="0" w:color="auto"/>
                                                    <w:right w:val="none" w:sz="0" w:space="0" w:color="auto"/>
                                                  </w:divBdr>
                                                  <w:divsChild>
                                                    <w:div w:id="114100030">
                                                      <w:marLeft w:val="0"/>
                                                      <w:marRight w:val="0"/>
                                                      <w:marTop w:val="0"/>
                                                      <w:marBottom w:val="0"/>
                                                      <w:divBdr>
                                                        <w:top w:val="none" w:sz="0" w:space="0" w:color="auto"/>
                                                        <w:left w:val="none" w:sz="0" w:space="0" w:color="auto"/>
                                                        <w:bottom w:val="none" w:sz="0" w:space="0" w:color="auto"/>
                                                        <w:right w:val="none" w:sz="0" w:space="0" w:color="auto"/>
                                                      </w:divBdr>
                                                      <w:divsChild>
                                                        <w:div w:id="960838396">
                                                          <w:marLeft w:val="0"/>
                                                          <w:marRight w:val="0"/>
                                                          <w:marTop w:val="450"/>
                                                          <w:marBottom w:val="450"/>
                                                          <w:divBdr>
                                                            <w:top w:val="single" w:sz="6" w:space="0" w:color="CCCCCC"/>
                                                            <w:left w:val="single" w:sz="6" w:space="0" w:color="CCCCCC"/>
                                                            <w:bottom w:val="single" w:sz="6" w:space="0" w:color="CCCCCC"/>
                                                            <w:right w:val="single" w:sz="6" w:space="0" w:color="CCCCCC"/>
                                                          </w:divBdr>
                                                          <w:divsChild>
                                                            <w:div w:id="185171899">
                                                              <w:marLeft w:val="0"/>
                                                              <w:marRight w:val="0"/>
                                                              <w:marTop w:val="150"/>
                                                              <w:marBottom w:val="150"/>
                                                              <w:divBdr>
                                                                <w:top w:val="none" w:sz="0" w:space="0" w:color="auto"/>
                                                                <w:left w:val="none" w:sz="0" w:space="0" w:color="auto"/>
                                                                <w:bottom w:val="none" w:sz="0" w:space="0" w:color="auto"/>
                                                                <w:right w:val="none" w:sz="0" w:space="0" w:color="auto"/>
                                                              </w:divBdr>
                                                              <w:divsChild>
                                                                <w:div w:id="224687763">
                                                                  <w:marLeft w:val="0"/>
                                                                  <w:marRight w:val="0"/>
                                                                  <w:marTop w:val="0"/>
                                                                  <w:marBottom w:val="0"/>
                                                                  <w:divBdr>
                                                                    <w:top w:val="none" w:sz="0" w:space="0" w:color="auto"/>
                                                                    <w:left w:val="none" w:sz="0" w:space="0" w:color="auto"/>
                                                                    <w:bottom w:val="none" w:sz="0" w:space="0" w:color="auto"/>
                                                                    <w:right w:val="none" w:sz="0" w:space="0" w:color="auto"/>
                                                                  </w:divBdr>
                                                                </w:div>
                                                                <w:div w:id="323364153">
                                                                  <w:marLeft w:val="0"/>
                                                                  <w:marRight w:val="0"/>
                                                                  <w:marTop w:val="0"/>
                                                                  <w:marBottom w:val="0"/>
                                                                  <w:divBdr>
                                                                    <w:top w:val="none" w:sz="0" w:space="0" w:color="auto"/>
                                                                    <w:left w:val="none" w:sz="0" w:space="0" w:color="auto"/>
                                                                    <w:bottom w:val="none" w:sz="0" w:space="0" w:color="auto"/>
                                                                    <w:right w:val="none" w:sz="0" w:space="0" w:color="auto"/>
                                                                  </w:divBdr>
                                                                </w:div>
                                                              </w:divsChild>
                                                            </w:div>
                                                            <w:div w:id="282001882">
                                                              <w:marLeft w:val="0"/>
                                                              <w:marRight w:val="0"/>
                                                              <w:marTop w:val="150"/>
                                                              <w:marBottom w:val="150"/>
                                                              <w:divBdr>
                                                                <w:top w:val="none" w:sz="0" w:space="0" w:color="auto"/>
                                                                <w:left w:val="none" w:sz="0" w:space="0" w:color="auto"/>
                                                                <w:bottom w:val="none" w:sz="0" w:space="0" w:color="auto"/>
                                                                <w:right w:val="none" w:sz="0" w:space="0" w:color="auto"/>
                                                              </w:divBdr>
                                                              <w:divsChild>
                                                                <w:div w:id="573778147">
                                                                  <w:marLeft w:val="0"/>
                                                                  <w:marRight w:val="0"/>
                                                                  <w:marTop w:val="0"/>
                                                                  <w:marBottom w:val="0"/>
                                                                  <w:divBdr>
                                                                    <w:top w:val="none" w:sz="0" w:space="0" w:color="auto"/>
                                                                    <w:left w:val="none" w:sz="0" w:space="0" w:color="auto"/>
                                                                    <w:bottom w:val="none" w:sz="0" w:space="0" w:color="auto"/>
                                                                    <w:right w:val="none" w:sz="0" w:space="0" w:color="auto"/>
                                                                  </w:divBdr>
                                                                </w:div>
                                                                <w:div w:id="1231579861">
                                                                  <w:marLeft w:val="0"/>
                                                                  <w:marRight w:val="0"/>
                                                                  <w:marTop w:val="0"/>
                                                                  <w:marBottom w:val="0"/>
                                                                  <w:divBdr>
                                                                    <w:top w:val="none" w:sz="0" w:space="0" w:color="auto"/>
                                                                    <w:left w:val="none" w:sz="0" w:space="0" w:color="auto"/>
                                                                    <w:bottom w:val="none" w:sz="0" w:space="0" w:color="auto"/>
                                                                    <w:right w:val="none" w:sz="0" w:space="0" w:color="auto"/>
                                                                  </w:divBdr>
                                                                </w:div>
                                                              </w:divsChild>
                                                            </w:div>
                                                            <w:div w:id="410739317">
                                                              <w:marLeft w:val="0"/>
                                                              <w:marRight w:val="0"/>
                                                              <w:marTop w:val="150"/>
                                                              <w:marBottom w:val="150"/>
                                                              <w:divBdr>
                                                                <w:top w:val="none" w:sz="0" w:space="0" w:color="auto"/>
                                                                <w:left w:val="none" w:sz="0" w:space="0" w:color="auto"/>
                                                                <w:bottom w:val="none" w:sz="0" w:space="0" w:color="auto"/>
                                                                <w:right w:val="none" w:sz="0" w:space="0" w:color="auto"/>
                                                              </w:divBdr>
                                                              <w:divsChild>
                                                                <w:div w:id="1155490150">
                                                                  <w:marLeft w:val="0"/>
                                                                  <w:marRight w:val="0"/>
                                                                  <w:marTop w:val="0"/>
                                                                  <w:marBottom w:val="0"/>
                                                                  <w:divBdr>
                                                                    <w:top w:val="none" w:sz="0" w:space="0" w:color="auto"/>
                                                                    <w:left w:val="none" w:sz="0" w:space="0" w:color="auto"/>
                                                                    <w:bottom w:val="none" w:sz="0" w:space="0" w:color="auto"/>
                                                                    <w:right w:val="none" w:sz="0" w:space="0" w:color="auto"/>
                                                                  </w:divBdr>
                                                                </w:div>
                                                                <w:div w:id="1383679346">
                                                                  <w:marLeft w:val="0"/>
                                                                  <w:marRight w:val="0"/>
                                                                  <w:marTop w:val="0"/>
                                                                  <w:marBottom w:val="0"/>
                                                                  <w:divBdr>
                                                                    <w:top w:val="none" w:sz="0" w:space="0" w:color="auto"/>
                                                                    <w:left w:val="none" w:sz="0" w:space="0" w:color="auto"/>
                                                                    <w:bottom w:val="none" w:sz="0" w:space="0" w:color="auto"/>
                                                                    <w:right w:val="none" w:sz="0" w:space="0" w:color="auto"/>
                                                                  </w:divBdr>
                                                                </w:div>
                                                              </w:divsChild>
                                                            </w:div>
                                                            <w:div w:id="1203126789">
                                                              <w:marLeft w:val="0"/>
                                                              <w:marRight w:val="0"/>
                                                              <w:marTop w:val="150"/>
                                                              <w:marBottom w:val="150"/>
                                                              <w:divBdr>
                                                                <w:top w:val="none" w:sz="0" w:space="0" w:color="auto"/>
                                                                <w:left w:val="none" w:sz="0" w:space="0" w:color="auto"/>
                                                                <w:bottom w:val="none" w:sz="0" w:space="0" w:color="auto"/>
                                                                <w:right w:val="none" w:sz="0" w:space="0" w:color="auto"/>
                                                              </w:divBdr>
                                                              <w:divsChild>
                                                                <w:div w:id="370421789">
                                                                  <w:marLeft w:val="0"/>
                                                                  <w:marRight w:val="0"/>
                                                                  <w:marTop w:val="0"/>
                                                                  <w:marBottom w:val="0"/>
                                                                  <w:divBdr>
                                                                    <w:top w:val="none" w:sz="0" w:space="0" w:color="auto"/>
                                                                    <w:left w:val="none" w:sz="0" w:space="0" w:color="auto"/>
                                                                    <w:bottom w:val="none" w:sz="0" w:space="0" w:color="auto"/>
                                                                    <w:right w:val="none" w:sz="0" w:space="0" w:color="auto"/>
                                                                  </w:divBdr>
                                                                </w:div>
                                                                <w:div w:id="1829974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31395695">
                                                          <w:marLeft w:val="0"/>
                                                          <w:marRight w:val="0"/>
                                                          <w:marTop w:val="0"/>
                                                          <w:marBottom w:val="0"/>
                                                          <w:divBdr>
                                                            <w:top w:val="none" w:sz="0" w:space="0" w:color="auto"/>
                                                            <w:left w:val="none" w:sz="0" w:space="0" w:color="auto"/>
                                                            <w:bottom w:val="none" w:sz="0" w:space="0" w:color="auto"/>
                                                            <w:right w:val="none" w:sz="0" w:space="0" w:color="auto"/>
                                                          </w:divBdr>
                                                          <w:divsChild>
                                                            <w:div w:id="454063895">
                                                              <w:marLeft w:val="0"/>
                                                              <w:marRight w:val="0"/>
                                                              <w:marTop w:val="0"/>
                                                              <w:marBottom w:val="0"/>
                                                              <w:divBdr>
                                                                <w:top w:val="none" w:sz="0" w:space="0" w:color="auto"/>
                                                                <w:left w:val="none" w:sz="0" w:space="0" w:color="auto"/>
                                                                <w:bottom w:val="none" w:sz="0" w:space="0" w:color="auto"/>
                                                                <w:right w:val="none" w:sz="0" w:space="0" w:color="auto"/>
                                                              </w:divBdr>
                                                              <w:divsChild>
                                                                <w:div w:id="1802335551">
                                                                  <w:marLeft w:val="0"/>
                                                                  <w:marRight w:val="0"/>
                                                                  <w:marTop w:val="0"/>
                                                                  <w:marBottom w:val="0"/>
                                                                  <w:divBdr>
                                                                    <w:top w:val="none" w:sz="0" w:space="0" w:color="auto"/>
                                                                    <w:left w:val="none" w:sz="0" w:space="0" w:color="auto"/>
                                                                    <w:bottom w:val="none" w:sz="0" w:space="0" w:color="auto"/>
                                                                    <w:right w:val="none" w:sz="0" w:space="0" w:color="auto"/>
                                                                  </w:divBdr>
                                                                </w:div>
                                                              </w:divsChild>
                                                            </w:div>
                                                            <w:div w:id="595403087">
                                                              <w:marLeft w:val="0"/>
                                                              <w:marRight w:val="0"/>
                                                              <w:marTop w:val="0"/>
                                                              <w:marBottom w:val="0"/>
                                                              <w:divBdr>
                                                                <w:top w:val="none" w:sz="0" w:space="0" w:color="auto"/>
                                                                <w:left w:val="none" w:sz="0" w:space="0" w:color="auto"/>
                                                                <w:bottom w:val="none" w:sz="0" w:space="0" w:color="auto"/>
                                                                <w:right w:val="none" w:sz="0" w:space="0" w:color="auto"/>
                                                              </w:divBdr>
                                                              <w:divsChild>
                                                                <w:div w:id="1114249629">
                                                                  <w:marLeft w:val="0"/>
                                                                  <w:marRight w:val="0"/>
                                                                  <w:marTop w:val="0"/>
                                                                  <w:marBottom w:val="0"/>
                                                                  <w:divBdr>
                                                                    <w:top w:val="none" w:sz="0" w:space="0" w:color="auto"/>
                                                                    <w:left w:val="none" w:sz="0" w:space="0" w:color="auto"/>
                                                                    <w:bottom w:val="none" w:sz="0" w:space="0" w:color="auto"/>
                                                                    <w:right w:val="none" w:sz="0" w:space="0" w:color="auto"/>
                                                                  </w:divBdr>
                                                                </w:div>
                                                              </w:divsChild>
                                                            </w:div>
                                                            <w:div w:id="975914147">
                                                              <w:marLeft w:val="0"/>
                                                              <w:marRight w:val="0"/>
                                                              <w:marTop w:val="0"/>
                                                              <w:marBottom w:val="0"/>
                                                              <w:divBdr>
                                                                <w:top w:val="none" w:sz="0" w:space="0" w:color="auto"/>
                                                                <w:left w:val="none" w:sz="0" w:space="0" w:color="auto"/>
                                                                <w:bottom w:val="none" w:sz="0" w:space="0" w:color="auto"/>
                                                                <w:right w:val="none" w:sz="0" w:space="0" w:color="auto"/>
                                                              </w:divBdr>
                                                              <w:divsChild>
                                                                <w:div w:id="1654749731">
                                                                  <w:marLeft w:val="0"/>
                                                                  <w:marRight w:val="0"/>
                                                                  <w:marTop w:val="0"/>
                                                                  <w:marBottom w:val="0"/>
                                                                  <w:divBdr>
                                                                    <w:top w:val="none" w:sz="0" w:space="0" w:color="auto"/>
                                                                    <w:left w:val="none" w:sz="0" w:space="0" w:color="auto"/>
                                                                    <w:bottom w:val="none" w:sz="0" w:space="0" w:color="auto"/>
                                                                    <w:right w:val="none" w:sz="0" w:space="0" w:color="auto"/>
                                                                  </w:divBdr>
                                                                </w:div>
                                                              </w:divsChild>
                                                            </w:div>
                                                            <w:div w:id="2070614117">
                                                              <w:marLeft w:val="0"/>
                                                              <w:marRight w:val="0"/>
                                                              <w:marTop w:val="0"/>
                                                              <w:marBottom w:val="0"/>
                                                              <w:divBdr>
                                                                <w:top w:val="none" w:sz="0" w:space="0" w:color="auto"/>
                                                                <w:left w:val="none" w:sz="0" w:space="0" w:color="auto"/>
                                                                <w:bottom w:val="none" w:sz="0" w:space="0" w:color="auto"/>
                                                                <w:right w:val="none" w:sz="0" w:space="0" w:color="auto"/>
                                                              </w:divBdr>
                                                              <w:divsChild>
                                                                <w:div w:id="1314488312">
                                                                  <w:marLeft w:val="0"/>
                                                                  <w:marRight w:val="0"/>
                                                                  <w:marTop w:val="0"/>
                                                                  <w:marBottom w:val="0"/>
                                                                  <w:divBdr>
                                                                    <w:top w:val="none" w:sz="0" w:space="0" w:color="auto"/>
                                                                    <w:left w:val="none" w:sz="0" w:space="0" w:color="auto"/>
                                                                    <w:bottom w:val="none" w:sz="0" w:space="0" w:color="auto"/>
                                                                    <w:right w:val="none" w:sz="0" w:space="0" w:color="auto"/>
                                                                  </w:divBdr>
                                                                  <w:divsChild>
                                                                    <w:div w:id="17934015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9745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96200712">
                                      <w:marLeft w:val="0"/>
                                      <w:marRight w:val="0"/>
                                      <w:marTop w:val="0"/>
                                      <w:marBottom w:val="0"/>
                                      <w:divBdr>
                                        <w:top w:val="none" w:sz="0" w:space="0" w:color="auto"/>
                                        <w:left w:val="none" w:sz="0" w:space="0" w:color="auto"/>
                                        <w:bottom w:val="none" w:sz="0" w:space="0" w:color="auto"/>
                                        <w:right w:val="none" w:sz="0" w:space="0" w:color="auto"/>
                                      </w:divBdr>
                                      <w:divsChild>
                                        <w:div w:id="129634910">
                                          <w:marLeft w:val="0"/>
                                          <w:marRight w:val="0"/>
                                          <w:marTop w:val="0"/>
                                          <w:marBottom w:val="0"/>
                                          <w:divBdr>
                                            <w:top w:val="none" w:sz="0" w:space="0" w:color="auto"/>
                                            <w:left w:val="none" w:sz="0" w:space="0" w:color="auto"/>
                                            <w:bottom w:val="none" w:sz="0" w:space="0" w:color="auto"/>
                                            <w:right w:val="none" w:sz="0" w:space="0" w:color="auto"/>
                                          </w:divBdr>
                                          <w:divsChild>
                                            <w:div w:id="618801338">
                                              <w:marLeft w:val="0"/>
                                              <w:marRight w:val="0"/>
                                              <w:marTop w:val="0"/>
                                              <w:marBottom w:val="0"/>
                                              <w:divBdr>
                                                <w:top w:val="none" w:sz="0" w:space="0" w:color="auto"/>
                                                <w:left w:val="none" w:sz="0" w:space="0" w:color="auto"/>
                                                <w:bottom w:val="none" w:sz="0" w:space="0" w:color="auto"/>
                                                <w:right w:val="none" w:sz="0" w:space="0" w:color="auto"/>
                                              </w:divBdr>
                                              <w:divsChild>
                                                <w:div w:id="607662325">
                                                  <w:marLeft w:val="0"/>
                                                  <w:marRight w:val="0"/>
                                                  <w:marTop w:val="0"/>
                                                  <w:marBottom w:val="0"/>
                                                  <w:divBdr>
                                                    <w:top w:val="none" w:sz="0" w:space="0" w:color="auto"/>
                                                    <w:left w:val="none" w:sz="0" w:space="0" w:color="auto"/>
                                                    <w:bottom w:val="none" w:sz="0" w:space="0" w:color="auto"/>
                                                    <w:right w:val="none" w:sz="0" w:space="0" w:color="auto"/>
                                                  </w:divBdr>
                                                  <w:divsChild>
                                                    <w:div w:id="314261249">
                                                      <w:marLeft w:val="0"/>
                                                      <w:marRight w:val="0"/>
                                                      <w:marTop w:val="0"/>
                                                      <w:marBottom w:val="0"/>
                                                      <w:divBdr>
                                                        <w:top w:val="none" w:sz="0" w:space="0" w:color="auto"/>
                                                        <w:left w:val="none" w:sz="0" w:space="0" w:color="auto"/>
                                                        <w:bottom w:val="none" w:sz="0" w:space="0" w:color="auto"/>
                                                        <w:right w:val="none" w:sz="0" w:space="0" w:color="auto"/>
                                                      </w:divBdr>
                                                      <w:divsChild>
                                                        <w:div w:id="466164517">
                                                          <w:marLeft w:val="0"/>
                                                          <w:marRight w:val="0"/>
                                                          <w:marTop w:val="0"/>
                                                          <w:marBottom w:val="0"/>
                                                          <w:divBdr>
                                                            <w:top w:val="none" w:sz="0" w:space="0" w:color="auto"/>
                                                            <w:left w:val="none" w:sz="0" w:space="0" w:color="auto"/>
                                                            <w:bottom w:val="none" w:sz="0" w:space="0" w:color="auto"/>
                                                            <w:right w:val="none" w:sz="0" w:space="0" w:color="auto"/>
                                                          </w:divBdr>
                                                          <w:divsChild>
                                                            <w:div w:id="637028071">
                                                              <w:marLeft w:val="0"/>
                                                              <w:marRight w:val="0"/>
                                                              <w:marTop w:val="0"/>
                                                              <w:marBottom w:val="0"/>
                                                              <w:divBdr>
                                                                <w:top w:val="none" w:sz="0" w:space="0" w:color="auto"/>
                                                                <w:left w:val="none" w:sz="0" w:space="0" w:color="auto"/>
                                                                <w:bottom w:val="none" w:sz="0" w:space="0" w:color="auto"/>
                                                                <w:right w:val="none" w:sz="0" w:space="0" w:color="auto"/>
                                                              </w:divBdr>
                                                              <w:divsChild>
                                                                <w:div w:id="29217944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 w:id="1596132253">
                                                          <w:marLeft w:val="0"/>
                                                          <w:marRight w:val="0"/>
                                                          <w:marTop w:val="0"/>
                                                          <w:marBottom w:val="0"/>
                                                          <w:divBdr>
                                                            <w:top w:val="none" w:sz="0" w:space="0" w:color="auto"/>
                                                            <w:left w:val="none" w:sz="0" w:space="0" w:color="auto"/>
                                                            <w:bottom w:val="none" w:sz="0" w:space="0" w:color="auto"/>
                                                            <w:right w:val="none" w:sz="0" w:space="0" w:color="auto"/>
                                                          </w:divBdr>
                                                          <w:divsChild>
                                                            <w:div w:id="1536309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6472519">
                                                  <w:marLeft w:val="0"/>
                                                  <w:marRight w:val="0"/>
                                                  <w:marTop w:val="1200"/>
                                                  <w:marBottom w:val="0"/>
                                                  <w:divBdr>
                                                    <w:top w:val="none" w:sz="0" w:space="0" w:color="auto"/>
                                                    <w:left w:val="none" w:sz="0" w:space="0" w:color="auto"/>
                                                    <w:bottom w:val="none" w:sz="0" w:space="0" w:color="auto"/>
                                                    <w:right w:val="none" w:sz="0" w:space="0" w:color="auto"/>
                                                  </w:divBdr>
                                                  <w:divsChild>
                                                    <w:div w:id="769163211">
                                                      <w:marLeft w:val="0"/>
                                                      <w:marRight w:val="0"/>
                                                      <w:marTop w:val="0"/>
                                                      <w:marBottom w:val="0"/>
                                                      <w:divBdr>
                                                        <w:top w:val="none" w:sz="0" w:space="0" w:color="auto"/>
                                                        <w:left w:val="none" w:sz="0" w:space="0" w:color="auto"/>
                                                        <w:bottom w:val="none" w:sz="0" w:space="0" w:color="auto"/>
                                                        <w:right w:val="none" w:sz="0" w:space="0" w:color="auto"/>
                                                      </w:divBdr>
                                                    </w:div>
                                                    <w:div w:id="1213077190">
                                                      <w:marLeft w:val="0"/>
                                                      <w:marRight w:val="0"/>
                                                      <w:marTop w:val="0"/>
                                                      <w:marBottom w:val="0"/>
                                                      <w:divBdr>
                                                        <w:top w:val="none" w:sz="0" w:space="0" w:color="auto"/>
                                                        <w:left w:val="none" w:sz="0" w:space="0" w:color="auto"/>
                                                        <w:bottom w:val="none" w:sz="0" w:space="0" w:color="auto"/>
                                                        <w:right w:val="none" w:sz="0" w:space="0" w:color="auto"/>
                                                      </w:divBdr>
                                                      <w:divsChild>
                                                        <w:div w:id="739720185">
                                                          <w:marLeft w:val="0"/>
                                                          <w:marRight w:val="0"/>
                                                          <w:marTop w:val="0"/>
                                                          <w:marBottom w:val="0"/>
                                                          <w:divBdr>
                                                            <w:top w:val="none" w:sz="0" w:space="0" w:color="auto"/>
                                                            <w:left w:val="none" w:sz="0" w:space="0" w:color="auto"/>
                                                            <w:bottom w:val="none" w:sz="0" w:space="0" w:color="auto"/>
                                                            <w:right w:val="none" w:sz="0" w:space="0" w:color="auto"/>
                                                          </w:divBdr>
                                                          <w:divsChild>
                                                            <w:div w:id="1128550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76902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8845222">
                                      <w:marLeft w:val="0"/>
                                      <w:marRight w:val="0"/>
                                      <w:marTop w:val="0"/>
                                      <w:marBottom w:val="0"/>
                                      <w:divBdr>
                                        <w:top w:val="none" w:sz="0" w:space="0" w:color="auto"/>
                                        <w:left w:val="none" w:sz="0" w:space="0" w:color="auto"/>
                                        <w:bottom w:val="none" w:sz="0" w:space="0" w:color="auto"/>
                                        <w:right w:val="none" w:sz="0" w:space="0" w:color="auto"/>
                                      </w:divBdr>
                                      <w:divsChild>
                                        <w:div w:id="884365761">
                                          <w:marLeft w:val="0"/>
                                          <w:marRight w:val="0"/>
                                          <w:marTop w:val="0"/>
                                          <w:marBottom w:val="0"/>
                                          <w:divBdr>
                                            <w:top w:val="none" w:sz="0" w:space="0" w:color="auto"/>
                                            <w:left w:val="none" w:sz="0" w:space="0" w:color="auto"/>
                                            <w:bottom w:val="none" w:sz="0" w:space="0" w:color="auto"/>
                                            <w:right w:val="none" w:sz="0" w:space="0" w:color="auto"/>
                                          </w:divBdr>
                                          <w:divsChild>
                                            <w:div w:id="1327516505">
                                              <w:marLeft w:val="0"/>
                                              <w:marRight w:val="0"/>
                                              <w:marTop w:val="300"/>
                                              <w:marBottom w:val="600"/>
                                              <w:divBdr>
                                                <w:top w:val="none" w:sz="0" w:space="0" w:color="auto"/>
                                                <w:left w:val="none" w:sz="0" w:space="0" w:color="auto"/>
                                                <w:bottom w:val="none" w:sz="0" w:space="0" w:color="auto"/>
                                                <w:right w:val="none" w:sz="0" w:space="0" w:color="auto"/>
                                              </w:divBdr>
                                              <w:divsChild>
                                                <w:div w:id="21049542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050956569">
      <w:bodyDiv w:val="1"/>
      <w:marLeft w:val="0"/>
      <w:marRight w:val="0"/>
      <w:marTop w:val="0"/>
      <w:marBottom w:val="0"/>
      <w:divBdr>
        <w:top w:val="none" w:sz="0" w:space="0" w:color="auto"/>
        <w:left w:val="none" w:sz="0" w:space="0" w:color="auto"/>
        <w:bottom w:val="none" w:sz="0" w:space="0" w:color="auto"/>
        <w:right w:val="none" w:sz="0" w:space="0" w:color="auto"/>
      </w:divBdr>
    </w:div>
    <w:div w:id="1060639842">
      <w:bodyDiv w:val="1"/>
      <w:marLeft w:val="0"/>
      <w:marRight w:val="0"/>
      <w:marTop w:val="0"/>
      <w:marBottom w:val="0"/>
      <w:divBdr>
        <w:top w:val="none" w:sz="0" w:space="0" w:color="auto"/>
        <w:left w:val="none" w:sz="0" w:space="0" w:color="auto"/>
        <w:bottom w:val="none" w:sz="0" w:space="0" w:color="auto"/>
        <w:right w:val="none" w:sz="0" w:space="0" w:color="auto"/>
      </w:divBdr>
    </w:div>
    <w:div w:id="1126584366">
      <w:bodyDiv w:val="1"/>
      <w:marLeft w:val="0"/>
      <w:marRight w:val="0"/>
      <w:marTop w:val="0"/>
      <w:marBottom w:val="0"/>
      <w:divBdr>
        <w:top w:val="none" w:sz="0" w:space="0" w:color="auto"/>
        <w:left w:val="none" w:sz="0" w:space="0" w:color="auto"/>
        <w:bottom w:val="none" w:sz="0" w:space="0" w:color="auto"/>
        <w:right w:val="none" w:sz="0" w:space="0" w:color="auto"/>
      </w:divBdr>
    </w:div>
    <w:div w:id="1126973020">
      <w:bodyDiv w:val="1"/>
      <w:marLeft w:val="0"/>
      <w:marRight w:val="0"/>
      <w:marTop w:val="0"/>
      <w:marBottom w:val="0"/>
      <w:divBdr>
        <w:top w:val="none" w:sz="0" w:space="0" w:color="auto"/>
        <w:left w:val="none" w:sz="0" w:space="0" w:color="auto"/>
        <w:bottom w:val="none" w:sz="0" w:space="0" w:color="auto"/>
        <w:right w:val="none" w:sz="0" w:space="0" w:color="auto"/>
      </w:divBdr>
    </w:div>
    <w:div w:id="1132098639">
      <w:bodyDiv w:val="1"/>
      <w:marLeft w:val="0"/>
      <w:marRight w:val="0"/>
      <w:marTop w:val="0"/>
      <w:marBottom w:val="0"/>
      <w:divBdr>
        <w:top w:val="none" w:sz="0" w:space="0" w:color="auto"/>
        <w:left w:val="none" w:sz="0" w:space="0" w:color="auto"/>
        <w:bottom w:val="none" w:sz="0" w:space="0" w:color="auto"/>
        <w:right w:val="none" w:sz="0" w:space="0" w:color="auto"/>
      </w:divBdr>
    </w:div>
    <w:div w:id="1135292674">
      <w:bodyDiv w:val="1"/>
      <w:marLeft w:val="0"/>
      <w:marRight w:val="0"/>
      <w:marTop w:val="0"/>
      <w:marBottom w:val="0"/>
      <w:divBdr>
        <w:top w:val="none" w:sz="0" w:space="0" w:color="auto"/>
        <w:left w:val="none" w:sz="0" w:space="0" w:color="auto"/>
        <w:bottom w:val="none" w:sz="0" w:space="0" w:color="auto"/>
        <w:right w:val="none" w:sz="0" w:space="0" w:color="auto"/>
      </w:divBdr>
      <w:divsChild>
        <w:div w:id="664287478">
          <w:marLeft w:val="480"/>
          <w:marRight w:val="0"/>
          <w:marTop w:val="0"/>
          <w:marBottom w:val="0"/>
          <w:divBdr>
            <w:top w:val="none" w:sz="0" w:space="0" w:color="auto"/>
            <w:left w:val="none" w:sz="0" w:space="0" w:color="auto"/>
            <w:bottom w:val="none" w:sz="0" w:space="0" w:color="auto"/>
            <w:right w:val="none" w:sz="0" w:space="0" w:color="auto"/>
          </w:divBdr>
          <w:divsChild>
            <w:div w:id="16227586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35681870">
      <w:bodyDiv w:val="1"/>
      <w:marLeft w:val="0"/>
      <w:marRight w:val="0"/>
      <w:marTop w:val="0"/>
      <w:marBottom w:val="0"/>
      <w:divBdr>
        <w:top w:val="none" w:sz="0" w:space="0" w:color="auto"/>
        <w:left w:val="none" w:sz="0" w:space="0" w:color="auto"/>
        <w:bottom w:val="none" w:sz="0" w:space="0" w:color="auto"/>
        <w:right w:val="none" w:sz="0" w:space="0" w:color="auto"/>
      </w:divBdr>
    </w:div>
    <w:div w:id="1161585449">
      <w:bodyDiv w:val="1"/>
      <w:marLeft w:val="0"/>
      <w:marRight w:val="0"/>
      <w:marTop w:val="0"/>
      <w:marBottom w:val="0"/>
      <w:divBdr>
        <w:top w:val="none" w:sz="0" w:space="0" w:color="auto"/>
        <w:left w:val="none" w:sz="0" w:space="0" w:color="auto"/>
        <w:bottom w:val="none" w:sz="0" w:space="0" w:color="auto"/>
        <w:right w:val="none" w:sz="0" w:space="0" w:color="auto"/>
      </w:divBdr>
    </w:div>
    <w:div w:id="1164008236">
      <w:bodyDiv w:val="1"/>
      <w:marLeft w:val="0"/>
      <w:marRight w:val="0"/>
      <w:marTop w:val="0"/>
      <w:marBottom w:val="0"/>
      <w:divBdr>
        <w:top w:val="none" w:sz="0" w:space="0" w:color="auto"/>
        <w:left w:val="none" w:sz="0" w:space="0" w:color="auto"/>
        <w:bottom w:val="none" w:sz="0" w:space="0" w:color="auto"/>
        <w:right w:val="none" w:sz="0" w:space="0" w:color="auto"/>
      </w:divBdr>
      <w:divsChild>
        <w:div w:id="1098062757">
          <w:marLeft w:val="0"/>
          <w:marRight w:val="0"/>
          <w:marTop w:val="0"/>
          <w:marBottom w:val="0"/>
          <w:divBdr>
            <w:top w:val="none" w:sz="0" w:space="0" w:color="auto"/>
            <w:left w:val="none" w:sz="0" w:space="0" w:color="auto"/>
            <w:bottom w:val="none" w:sz="0" w:space="0" w:color="auto"/>
            <w:right w:val="none" w:sz="0" w:space="0" w:color="auto"/>
          </w:divBdr>
        </w:div>
        <w:div w:id="221451050">
          <w:marLeft w:val="0"/>
          <w:marRight w:val="0"/>
          <w:marTop w:val="0"/>
          <w:marBottom w:val="0"/>
          <w:divBdr>
            <w:top w:val="none" w:sz="0" w:space="0" w:color="auto"/>
            <w:left w:val="none" w:sz="0" w:space="0" w:color="auto"/>
            <w:bottom w:val="none" w:sz="0" w:space="0" w:color="auto"/>
            <w:right w:val="none" w:sz="0" w:space="0" w:color="auto"/>
          </w:divBdr>
        </w:div>
        <w:div w:id="1200119649">
          <w:marLeft w:val="0"/>
          <w:marRight w:val="0"/>
          <w:marTop w:val="0"/>
          <w:marBottom w:val="0"/>
          <w:divBdr>
            <w:top w:val="none" w:sz="0" w:space="0" w:color="auto"/>
            <w:left w:val="none" w:sz="0" w:space="0" w:color="auto"/>
            <w:bottom w:val="none" w:sz="0" w:space="0" w:color="auto"/>
            <w:right w:val="none" w:sz="0" w:space="0" w:color="auto"/>
          </w:divBdr>
        </w:div>
        <w:div w:id="841700239">
          <w:marLeft w:val="0"/>
          <w:marRight w:val="0"/>
          <w:marTop w:val="0"/>
          <w:marBottom w:val="0"/>
          <w:divBdr>
            <w:top w:val="none" w:sz="0" w:space="0" w:color="auto"/>
            <w:left w:val="none" w:sz="0" w:space="0" w:color="auto"/>
            <w:bottom w:val="none" w:sz="0" w:space="0" w:color="auto"/>
            <w:right w:val="none" w:sz="0" w:space="0" w:color="auto"/>
          </w:divBdr>
        </w:div>
        <w:div w:id="912277752">
          <w:marLeft w:val="0"/>
          <w:marRight w:val="0"/>
          <w:marTop w:val="0"/>
          <w:marBottom w:val="0"/>
          <w:divBdr>
            <w:top w:val="none" w:sz="0" w:space="0" w:color="auto"/>
            <w:left w:val="none" w:sz="0" w:space="0" w:color="auto"/>
            <w:bottom w:val="none" w:sz="0" w:space="0" w:color="auto"/>
            <w:right w:val="none" w:sz="0" w:space="0" w:color="auto"/>
          </w:divBdr>
        </w:div>
        <w:div w:id="1990404717">
          <w:marLeft w:val="0"/>
          <w:marRight w:val="0"/>
          <w:marTop w:val="0"/>
          <w:marBottom w:val="0"/>
          <w:divBdr>
            <w:top w:val="none" w:sz="0" w:space="0" w:color="auto"/>
            <w:left w:val="none" w:sz="0" w:space="0" w:color="auto"/>
            <w:bottom w:val="none" w:sz="0" w:space="0" w:color="auto"/>
            <w:right w:val="none" w:sz="0" w:space="0" w:color="auto"/>
          </w:divBdr>
        </w:div>
        <w:div w:id="941650541">
          <w:marLeft w:val="0"/>
          <w:marRight w:val="0"/>
          <w:marTop w:val="0"/>
          <w:marBottom w:val="0"/>
          <w:divBdr>
            <w:top w:val="none" w:sz="0" w:space="0" w:color="auto"/>
            <w:left w:val="none" w:sz="0" w:space="0" w:color="auto"/>
            <w:bottom w:val="none" w:sz="0" w:space="0" w:color="auto"/>
            <w:right w:val="none" w:sz="0" w:space="0" w:color="auto"/>
          </w:divBdr>
        </w:div>
        <w:div w:id="1803382471">
          <w:marLeft w:val="0"/>
          <w:marRight w:val="0"/>
          <w:marTop w:val="0"/>
          <w:marBottom w:val="0"/>
          <w:divBdr>
            <w:top w:val="none" w:sz="0" w:space="0" w:color="auto"/>
            <w:left w:val="none" w:sz="0" w:space="0" w:color="auto"/>
            <w:bottom w:val="none" w:sz="0" w:space="0" w:color="auto"/>
            <w:right w:val="none" w:sz="0" w:space="0" w:color="auto"/>
          </w:divBdr>
        </w:div>
        <w:div w:id="1678653971">
          <w:marLeft w:val="0"/>
          <w:marRight w:val="0"/>
          <w:marTop w:val="0"/>
          <w:marBottom w:val="0"/>
          <w:divBdr>
            <w:top w:val="none" w:sz="0" w:space="0" w:color="auto"/>
            <w:left w:val="none" w:sz="0" w:space="0" w:color="auto"/>
            <w:bottom w:val="none" w:sz="0" w:space="0" w:color="auto"/>
            <w:right w:val="none" w:sz="0" w:space="0" w:color="auto"/>
          </w:divBdr>
        </w:div>
        <w:div w:id="90398548">
          <w:marLeft w:val="0"/>
          <w:marRight w:val="0"/>
          <w:marTop w:val="0"/>
          <w:marBottom w:val="0"/>
          <w:divBdr>
            <w:top w:val="none" w:sz="0" w:space="0" w:color="auto"/>
            <w:left w:val="none" w:sz="0" w:space="0" w:color="auto"/>
            <w:bottom w:val="none" w:sz="0" w:space="0" w:color="auto"/>
            <w:right w:val="none" w:sz="0" w:space="0" w:color="auto"/>
          </w:divBdr>
        </w:div>
      </w:divsChild>
    </w:div>
    <w:div w:id="1175338990">
      <w:bodyDiv w:val="1"/>
      <w:marLeft w:val="0"/>
      <w:marRight w:val="0"/>
      <w:marTop w:val="0"/>
      <w:marBottom w:val="0"/>
      <w:divBdr>
        <w:top w:val="none" w:sz="0" w:space="0" w:color="auto"/>
        <w:left w:val="none" w:sz="0" w:space="0" w:color="auto"/>
        <w:bottom w:val="none" w:sz="0" w:space="0" w:color="auto"/>
        <w:right w:val="none" w:sz="0" w:space="0" w:color="auto"/>
      </w:divBdr>
    </w:div>
    <w:div w:id="1179199231">
      <w:bodyDiv w:val="1"/>
      <w:marLeft w:val="0"/>
      <w:marRight w:val="0"/>
      <w:marTop w:val="0"/>
      <w:marBottom w:val="0"/>
      <w:divBdr>
        <w:top w:val="none" w:sz="0" w:space="0" w:color="auto"/>
        <w:left w:val="none" w:sz="0" w:space="0" w:color="auto"/>
        <w:bottom w:val="none" w:sz="0" w:space="0" w:color="auto"/>
        <w:right w:val="none" w:sz="0" w:space="0" w:color="auto"/>
      </w:divBdr>
    </w:div>
    <w:div w:id="1191332602">
      <w:bodyDiv w:val="1"/>
      <w:marLeft w:val="0"/>
      <w:marRight w:val="0"/>
      <w:marTop w:val="0"/>
      <w:marBottom w:val="0"/>
      <w:divBdr>
        <w:top w:val="none" w:sz="0" w:space="0" w:color="auto"/>
        <w:left w:val="none" w:sz="0" w:space="0" w:color="auto"/>
        <w:bottom w:val="none" w:sz="0" w:space="0" w:color="auto"/>
        <w:right w:val="none" w:sz="0" w:space="0" w:color="auto"/>
      </w:divBdr>
    </w:div>
    <w:div w:id="1195728697">
      <w:bodyDiv w:val="1"/>
      <w:marLeft w:val="0"/>
      <w:marRight w:val="0"/>
      <w:marTop w:val="0"/>
      <w:marBottom w:val="0"/>
      <w:divBdr>
        <w:top w:val="none" w:sz="0" w:space="0" w:color="auto"/>
        <w:left w:val="none" w:sz="0" w:space="0" w:color="auto"/>
        <w:bottom w:val="none" w:sz="0" w:space="0" w:color="auto"/>
        <w:right w:val="none" w:sz="0" w:space="0" w:color="auto"/>
      </w:divBdr>
    </w:div>
    <w:div w:id="1228565917">
      <w:bodyDiv w:val="1"/>
      <w:marLeft w:val="0"/>
      <w:marRight w:val="0"/>
      <w:marTop w:val="0"/>
      <w:marBottom w:val="0"/>
      <w:divBdr>
        <w:top w:val="none" w:sz="0" w:space="0" w:color="auto"/>
        <w:left w:val="none" w:sz="0" w:space="0" w:color="auto"/>
        <w:bottom w:val="none" w:sz="0" w:space="0" w:color="auto"/>
        <w:right w:val="none" w:sz="0" w:space="0" w:color="auto"/>
      </w:divBdr>
    </w:div>
    <w:div w:id="1233084952">
      <w:bodyDiv w:val="1"/>
      <w:marLeft w:val="0"/>
      <w:marRight w:val="0"/>
      <w:marTop w:val="0"/>
      <w:marBottom w:val="0"/>
      <w:divBdr>
        <w:top w:val="none" w:sz="0" w:space="0" w:color="auto"/>
        <w:left w:val="none" w:sz="0" w:space="0" w:color="auto"/>
        <w:bottom w:val="none" w:sz="0" w:space="0" w:color="auto"/>
        <w:right w:val="none" w:sz="0" w:space="0" w:color="auto"/>
      </w:divBdr>
      <w:divsChild>
        <w:div w:id="54087411">
          <w:marLeft w:val="0"/>
          <w:marRight w:val="0"/>
          <w:marTop w:val="0"/>
          <w:marBottom w:val="0"/>
          <w:divBdr>
            <w:top w:val="none" w:sz="0" w:space="0" w:color="auto"/>
            <w:left w:val="none" w:sz="0" w:space="0" w:color="auto"/>
            <w:bottom w:val="none" w:sz="0" w:space="0" w:color="auto"/>
            <w:right w:val="none" w:sz="0" w:space="0" w:color="auto"/>
          </w:divBdr>
        </w:div>
        <w:div w:id="336856823">
          <w:marLeft w:val="0"/>
          <w:marRight w:val="0"/>
          <w:marTop w:val="0"/>
          <w:marBottom w:val="0"/>
          <w:divBdr>
            <w:top w:val="none" w:sz="0" w:space="0" w:color="auto"/>
            <w:left w:val="none" w:sz="0" w:space="0" w:color="auto"/>
            <w:bottom w:val="none" w:sz="0" w:space="0" w:color="auto"/>
            <w:right w:val="none" w:sz="0" w:space="0" w:color="auto"/>
          </w:divBdr>
          <w:divsChild>
            <w:div w:id="207227104">
              <w:marLeft w:val="0"/>
              <w:marRight w:val="0"/>
              <w:marTop w:val="0"/>
              <w:marBottom w:val="0"/>
              <w:divBdr>
                <w:top w:val="none" w:sz="0" w:space="0" w:color="auto"/>
                <w:left w:val="none" w:sz="0" w:space="0" w:color="auto"/>
                <w:bottom w:val="none" w:sz="0" w:space="0" w:color="auto"/>
                <w:right w:val="none" w:sz="0" w:space="0" w:color="auto"/>
              </w:divBdr>
              <w:divsChild>
                <w:div w:id="391119289">
                  <w:marLeft w:val="0"/>
                  <w:marRight w:val="0"/>
                  <w:marTop w:val="0"/>
                  <w:marBottom w:val="0"/>
                  <w:divBdr>
                    <w:top w:val="none" w:sz="0" w:space="0" w:color="auto"/>
                    <w:left w:val="none" w:sz="0" w:space="0" w:color="auto"/>
                    <w:bottom w:val="none" w:sz="0" w:space="0" w:color="auto"/>
                    <w:right w:val="none" w:sz="0" w:space="0" w:color="auto"/>
                  </w:divBdr>
                  <w:divsChild>
                    <w:div w:id="303966738">
                      <w:marLeft w:val="0"/>
                      <w:marRight w:val="0"/>
                      <w:marTop w:val="0"/>
                      <w:marBottom w:val="0"/>
                      <w:divBdr>
                        <w:top w:val="none" w:sz="0" w:space="0" w:color="auto"/>
                        <w:left w:val="none" w:sz="0" w:space="0" w:color="auto"/>
                        <w:bottom w:val="none" w:sz="0" w:space="0" w:color="auto"/>
                        <w:right w:val="none" w:sz="0" w:space="0" w:color="auto"/>
                      </w:divBdr>
                      <w:divsChild>
                        <w:div w:id="1143038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36024778">
          <w:marLeft w:val="0"/>
          <w:marRight w:val="0"/>
          <w:marTop w:val="0"/>
          <w:marBottom w:val="0"/>
          <w:divBdr>
            <w:top w:val="none" w:sz="0" w:space="0" w:color="auto"/>
            <w:left w:val="none" w:sz="0" w:space="0" w:color="auto"/>
            <w:bottom w:val="none" w:sz="0" w:space="0" w:color="auto"/>
            <w:right w:val="none" w:sz="0" w:space="0" w:color="auto"/>
          </w:divBdr>
        </w:div>
        <w:div w:id="496312778">
          <w:marLeft w:val="0"/>
          <w:marRight w:val="0"/>
          <w:marTop w:val="0"/>
          <w:marBottom w:val="0"/>
          <w:divBdr>
            <w:top w:val="none" w:sz="0" w:space="0" w:color="auto"/>
            <w:left w:val="none" w:sz="0" w:space="0" w:color="auto"/>
            <w:bottom w:val="none" w:sz="0" w:space="0" w:color="auto"/>
            <w:right w:val="none" w:sz="0" w:space="0" w:color="auto"/>
          </w:divBdr>
        </w:div>
        <w:div w:id="503252434">
          <w:marLeft w:val="0"/>
          <w:marRight w:val="0"/>
          <w:marTop w:val="0"/>
          <w:marBottom w:val="0"/>
          <w:divBdr>
            <w:top w:val="none" w:sz="0" w:space="0" w:color="auto"/>
            <w:left w:val="none" w:sz="0" w:space="0" w:color="auto"/>
            <w:bottom w:val="none" w:sz="0" w:space="0" w:color="auto"/>
            <w:right w:val="none" w:sz="0" w:space="0" w:color="auto"/>
          </w:divBdr>
          <w:divsChild>
            <w:div w:id="140856483">
              <w:marLeft w:val="0"/>
              <w:marRight w:val="0"/>
              <w:marTop w:val="0"/>
              <w:marBottom w:val="0"/>
              <w:divBdr>
                <w:top w:val="none" w:sz="0" w:space="0" w:color="auto"/>
                <w:left w:val="none" w:sz="0" w:space="0" w:color="auto"/>
                <w:bottom w:val="none" w:sz="0" w:space="0" w:color="auto"/>
                <w:right w:val="none" w:sz="0" w:space="0" w:color="auto"/>
              </w:divBdr>
              <w:divsChild>
                <w:div w:id="776602434">
                  <w:marLeft w:val="0"/>
                  <w:marRight w:val="0"/>
                  <w:marTop w:val="0"/>
                  <w:marBottom w:val="0"/>
                  <w:divBdr>
                    <w:top w:val="none" w:sz="0" w:space="0" w:color="auto"/>
                    <w:left w:val="none" w:sz="0" w:space="0" w:color="auto"/>
                    <w:bottom w:val="none" w:sz="0" w:space="0" w:color="auto"/>
                    <w:right w:val="none" w:sz="0" w:space="0" w:color="auto"/>
                  </w:divBdr>
                  <w:divsChild>
                    <w:div w:id="1106459113">
                      <w:marLeft w:val="0"/>
                      <w:marRight w:val="0"/>
                      <w:marTop w:val="0"/>
                      <w:marBottom w:val="0"/>
                      <w:divBdr>
                        <w:top w:val="none" w:sz="0" w:space="0" w:color="auto"/>
                        <w:left w:val="none" w:sz="0" w:space="0" w:color="auto"/>
                        <w:bottom w:val="none" w:sz="0" w:space="0" w:color="auto"/>
                        <w:right w:val="none" w:sz="0" w:space="0" w:color="auto"/>
                      </w:divBdr>
                      <w:divsChild>
                        <w:div w:id="1338845829">
                          <w:marLeft w:val="0"/>
                          <w:marRight w:val="0"/>
                          <w:marTop w:val="0"/>
                          <w:marBottom w:val="0"/>
                          <w:divBdr>
                            <w:top w:val="none" w:sz="0" w:space="0" w:color="auto"/>
                            <w:left w:val="none" w:sz="0" w:space="0" w:color="auto"/>
                            <w:bottom w:val="none" w:sz="0" w:space="0" w:color="auto"/>
                            <w:right w:val="none" w:sz="0" w:space="0" w:color="auto"/>
                          </w:divBdr>
                          <w:divsChild>
                            <w:div w:id="1472207599">
                              <w:marLeft w:val="0"/>
                              <w:marRight w:val="0"/>
                              <w:marTop w:val="0"/>
                              <w:marBottom w:val="0"/>
                              <w:divBdr>
                                <w:top w:val="none" w:sz="0" w:space="0" w:color="auto"/>
                                <w:left w:val="none" w:sz="0" w:space="0" w:color="auto"/>
                                <w:bottom w:val="none" w:sz="0" w:space="0" w:color="auto"/>
                                <w:right w:val="none" w:sz="0" w:space="0" w:color="auto"/>
                              </w:divBdr>
                              <w:divsChild>
                                <w:div w:id="39522014">
                                  <w:marLeft w:val="0"/>
                                  <w:marRight w:val="0"/>
                                  <w:marTop w:val="0"/>
                                  <w:marBottom w:val="0"/>
                                  <w:divBdr>
                                    <w:top w:val="none" w:sz="0" w:space="0" w:color="auto"/>
                                    <w:left w:val="none" w:sz="0" w:space="0" w:color="auto"/>
                                    <w:bottom w:val="none" w:sz="0" w:space="0" w:color="auto"/>
                                    <w:right w:val="none" w:sz="0" w:space="0" w:color="auto"/>
                                  </w:divBdr>
                                  <w:divsChild>
                                    <w:div w:id="314259386">
                                      <w:marLeft w:val="0"/>
                                      <w:marRight w:val="0"/>
                                      <w:marTop w:val="0"/>
                                      <w:marBottom w:val="0"/>
                                      <w:divBdr>
                                        <w:top w:val="none" w:sz="0" w:space="0" w:color="auto"/>
                                        <w:left w:val="none" w:sz="0" w:space="0" w:color="auto"/>
                                        <w:bottom w:val="none" w:sz="0" w:space="0" w:color="auto"/>
                                        <w:right w:val="none" w:sz="0" w:space="0" w:color="auto"/>
                                      </w:divBdr>
                                      <w:divsChild>
                                        <w:div w:id="1768648922">
                                          <w:marLeft w:val="0"/>
                                          <w:marRight w:val="0"/>
                                          <w:marTop w:val="0"/>
                                          <w:marBottom w:val="0"/>
                                          <w:divBdr>
                                            <w:top w:val="none" w:sz="0" w:space="0" w:color="auto"/>
                                            <w:left w:val="none" w:sz="0" w:space="0" w:color="auto"/>
                                            <w:bottom w:val="none" w:sz="0" w:space="0" w:color="auto"/>
                                            <w:right w:val="none" w:sz="0" w:space="0" w:color="auto"/>
                                          </w:divBdr>
                                        </w:div>
                                      </w:divsChild>
                                    </w:div>
                                    <w:div w:id="1937055472">
                                      <w:marLeft w:val="0"/>
                                      <w:marRight w:val="0"/>
                                      <w:marTop w:val="0"/>
                                      <w:marBottom w:val="0"/>
                                      <w:divBdr>
                                        <w:top w:val="none" w:sz="0" w:space="0" w:color="auto"/>
                                        <w:left w:val="none" w:sz="0" w:space="0" w:color="auto"/>
                                        <w:bottom w:val="none" w:sz="0" w:space="0" w:color="auto"/>
                                        <w:right w:val="none" w:sz="0" w:space="0" w:color="auto"/>
                                      </w:divBdr>
                                      <w:divsChild>
                                        <w:div w:id="16515135">
                                          <w:marLeft w:val="0"/>
                                          <w:marRight w:val="0"/>
                                          <w:marTop w:val="0"/>
                                          <w:marBottom w:val="0"/>
                                          <w:divBdr>
                                            <w:top w:val="none" w:sz="0" w:space="0" w:color="auto"/>
                                            <w:left w:val="none" w:sz="0" w:space="0" w:color="auto"/>
                                            <w:bottom w:val="none" w:sz="0" w:space="0" w:color="auto"/>
                                            <w:right w:val="none" w:sz="0" w:space="0" w:color="auto"/>
                                          </w:divBdr>
                                        </w:div>
                                        <w:div w:id="1640845341">
                                          <w:marLeft w:val="0"/>
                                          <w:marRight w:val="0"/>
                                          <w:marTop w:val="0"/>
                                          <w:marBottom w:val="0"/>
                                          <w:divBdr>
                                            <w:top w:val="none" w:sz="0" w:space="0" w:color="auto"/>
                                            <w:left w:val="none" w:sz="0" w:space="0" w:color="auto"/>
                                            <w:bottom w:val="none" w:sz="0" w:space="0" w:color="auto"/>
                                            <w:right w:val="none" w:sz="0" w:space="0" w:color="auto"/>
                                          </w:divBdr>
                                        </w:div>
                                        <w:div w:id="1654482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61855328">
              <w:marLeft w:val="0"/>
              <w:marRight w:val="0"/>
              <w:marTop w:val="0"/>
              <w:marBottom w:val="0"/>
              <w:divBdr>
                <w:top w:val="none" w:sz="0" w:space="0" w:color="auto"/>
                <w:left w:val="none" w:sz="0" w:space="0" w:color="auto"/>
                <w:bottom w:val="none" w:sz="0" w:space="0" w:color="auto"/>
                <w:right w:val="none" w:sz="0" w:space="0" w:color="auto"/>
              </w:divBdr>
              <w:divsChild>
                <w:div w:id="1461075156">
                  <w:marLeft w:val="0"/>
                  <w:marRight w:val="0"/>
                  <w:marTop w:val="0"/>
                  <w:marBottom w:val="0"/>
                  <w:divBdr>
                    <w:top w:val="none" w:sz="0" w:space="0" w:color="auto"/>
                    <w:left w:val="none" w:sz="0" w:space="0" w:color="auto"/>
                    <w:bottom w:val="none" w:sz="0" w:space="0" w:color="auto"/>
                    <w:right w:val="none" w:sz="0" w:space="0" w:color="auto"/>
                  </w:divBdr>
                  <w:divsChild>
                    <w:div w:id="759839502">
                      <w:marLeft w:val="0"/>
                      <w:marRight w:val="0"/>
                      <w:marTop w:val="0"/>
                      <w:marBottom w:val="0"/>
                      <w:divBdr>
                        <w:top w:val="none" w:sz="0" w:space="0" w:color="auto"/>
                        <w:left w:val="none" w:sz="0" w:space="0" w:color="auto"/>
                        <w:bottom w:val="none" w:sz="0" w:space="0" w:color="auto"/>
                        <w:right w:val="none" w:sz="0" w:space="0" w:color="auto"/>
                      </w:divBdr>
                    </w:div>
                    <w:div w:id="19468895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3924840">
              <w:marLeft w:val="0"/>
              <w:marRight w:val="0"/>
              <w:marTop w:val="0"/>
              <w:marBottom w:val="0"/>
              <w:divBdr>
                <w:top w:val="none" w:sz="0" w:space="0" w:color="auto"/>
                <w:left w:val="none" w:sz="0" w:space="0" w:color="auto"/>
                <w:bottom w:val="none" w:sz="0" w:space="0" w:color="auto"/>
                <w:right w:val="none" w:sz="0" w:space="0" w:color="auto"/>
              </w:divBdr>
              <w:divsChild>
                <w:div w:id="2099517596">
                  <w:marLeft w:val="0"/>
                  <w:marRight w:val="0"/>
                  <w:marTop w:val="0"/>
                  <w:marBottom w:val="0"/>
                  <w:divBdr>
                    <w:top w:val="none" w:sz="0" w:space="0" w:color="auto"/>
                    <w:left w:val="none" w:sz="0" w:space="0" w:color="auto"/>
                    <w:bottom w:val="none" w:sz="0" w:space="0" w:color="auto"/>
                    <w:right w:val="none" w:sz="0" w:space="0" w:color="auto"/>
                  </w:divBdr>
                  <w:divsChild>
                    <w:div w:id="959534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1606520">
              <w:marLeft w:val="0"/>
              <w:marRight w:val="0"/>
              <w:marTop w:val="0"/>
              <w:marBottom w:val="0"/>
              <w:divBdr>
                <w:top w:val="none" w:sz="0" w:space="0" w:color="auto"/>
                <w:left w:val="none" w:sz="0" w:space="0" w:color="auto"/>
                <w:bottom w:val="none" w:sz="0" w:space="0" w:color="auto"/>
                <w:right w:val="none" w:sz="0" w:space="0" w:color="auto"/>
              </w:divBdr>
              <w:divsChild>
                <w:div w:id="1353993850">
                  <w:marLeft w:val="0"/>
                  <w:marRight w:val="0"/>
                  <w:marTop w:val="0"/>
                  <w:marBottom w:val="0"/>
                  <w:divBdr>
                    <w:top w:val="none" w:sz="0" w:space="0" w:color="auto"/>
                    <w:left w:val="none" w:sz="0" w:space="0" w:color="auto"/>
                    <w:bottom w:val="none" w:sz="0" w:space="0" w:color="auto"/>
                    <w:right w:val="none" w:sz="0" w:space="0" w:color="auto"/>
                  </w:divBdr>
                  <w:divsChild>
                    <w:div w:id="7323138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19421804">
              <w:marLeft w:val="0"/>
              <w:marRight w:val="0"/>
              <w:marTop w:val="0"/>
              <w:marBottom w:val="0"/>
              <w:divBdr>
                <w:top w:val="none" w:sz="0" w:space="0" w:color="auto"/>
                <w:left w:val="none" w:sz="0" w:space="0" w:color="auto"/>
                <w:bottom w:val="none" w:sz="0" w:space="0" w:color="auto"/>
                <w:right w:val="none" w:sz="0" w:space="0" w:color="auto"/>
              </w:divBdr>
              <w:divsChild>
                <w:div w:id="1568228185">
                  <w:marLeft w:val="0"/>
                  <w:marRight w:val="0"/>
                  <w:marTop w:val="0"/>
                  <w:marBottom w:val="0"/>
                  <w:divBdr>
                    <w:top w:val="none" w:sz="0" w:space="0" w:color="auto"/>
                    <w:left w:val="none" w:sz="0" w:space="0" w:color="auto"/>
                    <w:bottom w:val="none" w:sz="0" w:space="0" w:color="auto"/>
                    <w:right w:val="none" w:sz="0" w:space="0" w:color="auto"/>
                  </w:divBdr>
                  <w:divsChild>
                    <w:div w:id="1674919653">
                      <w:marLeft w:val="0"/>
                      <w:marRight w:val="0"/>
                      <w:marTop w:val="0"/>
                      <w:marBottom w:val="0"/>
                      <w:divBdr>
                        <w:top w:val="none" w:sz="0" w:space="0" w:color="auto"/>
                        <w:left w:val="none" w:sz="0" w:space="0" w:color="auto"/>
                        <w:bottom w:val="none" w:sz="0" w:space="0" w:color="auto"/>
                        <w:right w:val="none" w:sz="0" w:space="0" w:color="auto"/>
                      </w:divBdr>
                    </w:div>
                    <w:div w:id="1693996966">
                      <w:marLeft w:val="0"/>
                      <w:marRight w:val="0"/>
                      <w:marTop w:val="0"/>
                      <w:marBottom w:val="0"/>
                      <w:divBdr>
                        <w:top w:val="none" w:sz="0" w:space="0" w:color="auto"/>
                        <w:left w:val="none" w:sz="0" w:space="0" w:color="auto"/>
                        <w:bottom w:val="none" w:sz="0" w:space="0" w:color="auto"/>
                        <w:right w:val="none" w:sz="0" w:space="0" w:color="auto"/>
                      </w:divBdr>
                    </w:div>
                    <w:div w:id="1766074980">
                      <w:marLeft w:val="0"/>
                      <w:marRight w:val="0"/>
                      <w:marTop w:val="0"/>
                      <w:marBottom w:val="0"/>
                      <w:divBdr>
                        <w:top w:val="none" w:sz="0" w:space="0" w:color="auto"/>
                        <w:left w:val="none" w:sz="0" w:space="0" w:color="auto"/>
                        <w:bottom w:val="none" w:sz="0" w:space="0" w:color="auto"/>
                        <w:right w:val="none" w:sz="0" w:space="0" w:color="auto"/>
                      </w:divBdr>
                    </w:div>
                    <w:div w:id="2050958044">
                      <w:marLeft w:val="0"/>
                      <w:marRight w:val="0"/>
                      <w:marTop w:val="0"/>
                      <w:marBottom w:val="0"/>
                      <w:divBdr>
                        <w:top w:val="none" w:sz="0" w:space="0" w:color="auto"/>
                        <w:left w:val="none" w:sz="0" w:space="0" w:color="auto"/>
                        <w:bottom w:val="none" w:sz="0" w:space="0" w:color="auto"/>
                        <w:right w:val="none" w:sz="0" w:space="0" w:color="auto"/>
                      </w:divBdr>
                      <w:divsChild>
                        <w:div w:id="153108881">
                          <w:marLeft w:val="0"/>
                          <w:marRight w:val="0"/>
                          <w:marTop w:val="0"/>
                          <w:marBottom w:val="0"/>
                          <w:divBdr>
                            <w:top w:val="none" w:sz="0" w:space="0" w:color="auto"/>
                            <w:left w:val="none" w:sz="0" w:space="0" w:color="auto"/>
                            <w:bottom w:val="none" w:sz="0" w:space="0" w:color="auto"/>
                            <w:right w:val="none" w:sz="0" w:space="0" w:color="auto"/>
                          </w:divBdr>
                          <w:divsChild>
                            <w:div w:id="2273091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73651543">
              <w:marLeft w:val="0"/>
              <w:marRight w:val="0"/>
              <w:marTop w:val="0"/>
              <w:marBottom w:val="0"/>
              <w:divBdr>
                <w:top w:val="none" w:sz="0" w:space="0" w:color="auto"/>
                <w:left w:val="none" w:sz="0" w:space="0" w:color="auto"/>
                <w:bottom w:val="none" w:sz="0" w:space="0" w:color="auto"/>
                <w:right w:val="none" w:sz="0" w:space="0" w:color="auto"/>
              </w:divBdr>
              <w:divsChild>
                <w:div w:id="995836157">
                  <w:marLeft w:val="0"/>
                  <w:marRight w:val="0"/>
                  <w:marTop w:val="0"/>
                  <w:marBottom w:val="0"/>
                  <w:divBdr>
                    <w:top w:val="none" w:sz="0" w:space="0" w:color="auto"/>
                    <w:left w:val="none" w:sz="0" w:space="0" w:color="auto"/>
                    <w:bottom w:val="none" w:sz="0" w:space="0" w:color="auto"/>
                    <w:right w:val="none" w:sz="0" w:space="0" w:color="auto"/>
                  </w:divBdr>
                  <w:divsChild>
                    <w:div w:id="1138113124">
                      <w:marLeft w:val="0"/>
                      <w:marRight w:val="0"/>
                      <w:marTop w:val="0"/>
                      <w:marBottom w:val="0"/>
                      <w:divBdr>
                        <w:top w:val="none" w:sz="0" w:space="0" w:color="auto"/>
                        <w:left w:val="none" w:sz="0" w:space="0" w:color="auto"/>
                        <w:bottom w:val="none" w:sz="0" w:space="0" w:color="auto"/>
                        <w:right w:val="none" w:sz="0" w:space="0" w:color="auto"/>
                      </w:divBdr>
                    </w:div>
                    <w:div w:id="19099246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2013282">
              <w:marLeft w:val="0"/>
              <w:marRight w:val="0"/>
              <w:marTop w:val="0"/>
              <w:marBottom w:val="0"/>
              <w:divBdr>
                <w:top w:val="none" w:sz="0" w:space="0" w:color="auto"/>
                <w:left w:val="none" w:sz="0" w:space="0" w:color="auto"/>
                <w:bottom w:val="none" w:sz="0" w:space="0" w:color="auto"/>
                <w:right w:val="none" w:sz="0" w:space="0" w:color="auto"/>
              </w:divBdr>
              <w:divsChild>
                <w:div w:id="822624830">
                  <w:marLeft w:val="0"/>
                  <w:marRight w:val="0"/>
                  <w:marTop w:val="0"/>
                  <w:marBottom w:val="0"/>
                  <w:divBdr>
                    <w:top w:val="none" w:sz="0" w:space="0" w:color="auto"/>
                    <w:left w:val="none" w:sz="0" w:space="0" w:color="auto"/>
                    <w:bottom w:val="none" w:sz="0" w:space="0" w:color="auto"/>
                    <w:right w:val="none" w:sz="0" w:space="0" w:color="auto"/>
                  </w:divBdr>
                  <w:divsChild>
                    <w:div w:id="20085965">
                      <w:marLeft w:val="0"/>
                      <w:marRight w:val="0"/>
                      <w:marTop w:val="0"/>
                      <w:marBottom w:val="0"/>
                      <w:divBdr>
                        <w:top w:val="none" w:sz="0" w:space="0" w:color="auto"/>
                        <w:left w:val="none" w:sz="0" w:space="0" w:color="auto"/>
                        <w:bottom w:val="none" w:sz="0" w:space="0" w:color="auto"/>
                        <w:right w:val="none" w:sz="0" w:space="0" w:color="auto"/>
                      </w:divBdr>
                    </w:div>
                    <w:div w:id="1041323689">
                      <w:marLeft w:val="0"/>
                      <w:marRight w:val="0"/>
                      <w:marTop w:val="0"/>
                      <w:marBottom w:val="0"/>
                      <w:divBdr>
                        <w:top w:val="none" w:sz="0" w:space="0" w:color="auto"/>
                        <w:left w:val="none" w:sz="0" w:space="0" w:color="auto"/>
                        <w:bottom w:val="none" w:sz="0" w:space="0" w:color="auto"/>
                        <w:right w:val="none" w:sz="0" w:space="0" w:color="auto"/>
                      </w:divBdr>
                    </w:div>
                    <w:div w:id="1299648064">
                      <w:marLeft w:val="0"/>
                      <w:marRight w:val="0"/>
                      <w:marTop w:val="0"/>
                      <w:marBottom w:val="0"/>
                      <w:divBdr>
                        <w:top w:val="none" w:sz="0" w:space="0" w:color="auto"/>
                        <w:left w:val="none" w:sz="0" w:space="0" w:color="auto"/>
                        <w:bottom w:val="none" w:sz="0" w:space="0" w:color="auto"/>
                        <w:right w:val="none" w:sz="0" w:space="0" w:color="auto"/>
                      </w:divBdr>
                    </w:div>
                    <w:div w:id="1720201616">
                      <w:marLeft w:val="0"/>
                      <w:marRight w:val="0"/>
                      <w:marTop w:val="0"/>
                      <w:marBottom w:val="0"/>
                      <w:divBdr>
                        <w:top w:val="none" w:sz="0" w:space="0" w:color="auto"/>
                        <w:left w:val="none" w:sz="0" w:space="0" w:color="auto"/>
                        <w:bottom w:val="none" w:sz="0" w:space="0" w:color="auto"/>
                        <w:right w:val="none" w:sz="0" w:space="0" w:color="auto"/>
                      </w:divBdr>
                    </w:div>
                    <w:div w:id="2024893125">
                      <w:marLeft w:val="0"/>
                      <w:marRight w:val="0"/>
                      <w:marTop w:val="0"/>
                      <w:marBottom w:val="0"/>
                      <w:divBdr>
                        <w:top w:val="none" w:sz="0" w:space="0" w:color="auto"/>
                        <w:left w:val="none" w:sz="0" w:space="0" w:color="auto"/>
                        <w:bottom w:val="none" w:sz="0" w:space="0" w:color="auto"/>
                        <w:right w:val="none" w:sz="0" w:space="0" w:color="auto"/>
                      </w:divBdr>
                    </w:div>
                    <w:div w:id="2039697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8853977">
          <w:marLeft w:val="0"/>
          <w:marRight w:val="0"/>
          <w:marTop w:val="0"/>
          <w:marBottom w:val="0"/>
          <w:divBdr>
            <w:top w:val="none" w:sz="0" w:space="0" w:color="auto"/>
            <w:left w:val="none" w:sz="0" w:space="0" w:color="auto"/>
            <w:bottom w:val="none" w:sz="0" w:space="0" w:color="auto"/>
            <w:right w:val="none" w:sz="0" w:space="0" w:color="auto"/>
          </w:divBdr>
          <w:divsChild>
            <w:div w:id="598560538">
              <w:marLeft w:val="0"/>
              <w:marRight w:val="0"/>
              <w:marTop w:val="0"/>
              <w:marBottom w:val="0"/>
              <w:divBdr>
                <w:top w:val="none" w:sz="0" w:space="0" w:color="auto"/>
                <w:left w:val="none" w:sz="0" w:space="0" w:color="auto"/>
                <w:bottom w:val="none" w:sz="0" w:space="0" w:color="auto"/>
                <w:right w:val="none" w:sz="0" w:space="0" w:color="auto"/>
              </w:divBdr>
              <w:divsChild>
                <w:div w:id="856040628">
                  <w:marLeft w:val="0"/>
                  <w:marRight w:val="0"/>
                  <w:marTop w:val="0"/>
                  <w:marBottom w:val="0"/>
                  <w:divBdr>
                    <w:top w:val="none" w:sz="0" w:space="0" w:color="auto"/>
                    <w:left w:val="none" w:sz="0" w:space="0" w:color="auto"/>
                    <w:bottom w:val="none" w:sz="0" w:space="0" w:color="auto"/>
                    <w:right w:val="none" w:sz="0" w:space="0" w:color="auto"/>
                  </w:divBdr>
                  <w:divsChild>
                    <w:div w:id="18367221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6202301">
              <w:marLeft w:val="0"/>
              <w:marRight w:val="0"/>
              <w:marTop w:val="0"/>
              <w:marBottom w:val="0"/>
              <w:divBdr>
                <w:top w:val="none" w:sz="0" w:space="0" w:color="auto"/>
                <w:left w:val="none" w:sz="0" w:space="0" w:color="auto"/>
                <w:bottom w:val="none" w:sz="0" w:space="0" w:color="auto"/>
                <w:right w:val="none" w:sz="0" w:space="0" w:color="auto"/>
              </w:divBdr>
            </w:div>
            <w:div w:id="732239473">
              <w:marLeft w:val="0"/>
              <w:marRight w:val="0"/>
              <w:marTop w:val="0"/>
              <w:marBottom w:val="0"/>
              <w:divBdr>
                <w:top w:val="none" w:sz="0" w:space="0" w:color="auto"/>
                <w:left w:val="none" w:sz="0" w:space="0" w:color="auto"/>
                <w:bottom w:val="none" w:sz="0" w:space="0" w:color="auto"/>
                <w:right w:val="none" w:sz="0" w:space="0" w:color="auto"/>
              </w:divBdr>
              <w:divsChild>
                <w:div w:id="1614365288">
                  <w:marLeft w:val="0"/>
                  <w:marRight w:val="0"/>
                  <w:marTop w:val="0"/>
                  <w:marBottom w:val="0"/>
                  <w:divBdr>
                    <w:top w:val="none" w:sz="0" w:space="0" w:color="auto"/>
                    <w:left w:val="none" w:sz="0" w:space="0" w:color="auto"/>
                    <w:bottom w:val="none" w:sz="0" w:space="0" w:color="auto"/>
                    <w:right w:val="none" w:sz="0" w:space="0" w:color="auto"/>
                  </w:divBdr>
                  <w:divsChild>
                    <w:div w:id="537663268">
                      <w:marLeft w:val="0"/>
                      <w:marRight w:val="0"/>
                      <w:marTop w:val="0"/>
                      <w:marBottom w:val="0"/>
                      <w:divBdr>
                        <w:top w:val="none" w:sz="0" w:space="0" w:color="auto"/>
                        <w:left w:val="none" w:sz="0" w:space="0" w:color="auto"/>
                        <w:bottom w:val="none" w:sz="0" w:space="0" w:color="auto"/>
                        <w:right w:val="none" w:sz="0" w:space="0" w:color="auto"/>
                      </w:divBdr>
                    </w:div>
                    <w:div w:id="20347681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7047953">
              <w:marLeft w:val="0"/>
              <w:marRight w:val="0"/>
              <w:marTop w:val="0"/>
              <w:marBottom w:val="0"/>
              <w:divBdr>
                <w:top w:val="none" w:sz="0" w:space="0" w:color="auto"/>
                <w:left w:val="none" w:sz="0" w:space="0" w:color="auto"/>
                <w:bottom w:val="none" w:sz="0" w:space="0" w:color="auto"/>
                <w:right w:val="none" w:sz="0" w:space="0" w:color="auto"/>
              </w:divBdr>
              <w:divsChild>
                <w:div w:id="1341658024">
                  <w:marLeft w:val="0"/>
                  <w:marRight w:val="0"/>
                  <w:marTop w:val="0"/>
                  <w:marBottom w:val="0"/>
                  <w:divBdr>
                    <w:top w:val="none" w:sz="0" w:space="0" w:color="auto"/>
                    <w:left w:val="none" w:sz="0" w:space="0" w:color="auto"/>
                    <w:bottom w:val="none" w:sz="0" w:space="0" w:color="auto"/>
                    <w:right w:val="none" w:sz="0" w:space="0" w:color="auto"/>
                  </w:divBdr>
                  <w:divsChild>
                    <w:div w:id="1320697432">
                      <w:marLeft w:val="0"/>
                      <w:marRight w:val="0"/>
                      <w:marTop w:val="0"/>
                      <w:marBottom w:val="0"/>
                      <w:divBdr>
                        <w:top w:val="none" w:sz="0" w:space="0" w:color="auto"/>
                        <w:left w:val="none" w:sz="0" w:space="0" w:color="auto"/>
                        <w:bottom w:val="none" w:sz="0" w:space="0" w:color="auto"/>
                        <w:right w:val="none" w:sz="0" w:space="0" w:color="auto"/>
                      </w:divBdr>
                      <w:divsChild>
                        <w:div w:id="55127494">
                          <w:marLeft w:val="0"/>
                          <w:marRight w:val="0"/>
                          <w:marTop w:val="0"/>
                          <w:marBottom w:val="0"/>
                          <w:divBdr>
                            <w:top w:val="none" w:sz="0" w:space="0" w:color="auto"/>
                            <w:left w:val="none" w:sz="0" w:space="0" w:color="auto"/>
                            <w:bottom w:val="none" w:sz="0" w:space="0" w:color="auto"/>
                            <w:right w:val="none" w:sz="0" w:space="0" w:color="auto"/>
                          </w:divBdr>
                          <w:divsChild>
                            <w:div w:id="1088113729">
                              <w:marLeft w:val="0"/>
                              <w:marRight w:val="0"/>
                              <w:marTop w:val="0"/>
                              <w:marBottom w:val="0"/>
                              <w:divBdr>
                                <w:top w:val="none" w:sz="0" w:space="0" w:color="auto"/>
                                <w:left w:val="none" w:sz="0" w:space="0" w:color="auto"/>
                                <w:bottom w:val="none" w:sz="0" w:space="0" w:color="auto"/>
                                <w:right w:val="none" w:sz="0" w:space="0" w:color="auto"/>
                              </w:divBdr>
                              <w:divsChild>
                                <w:div w:id="1221945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58563321">
                          <w:marLeft w:val="0"/>
                          <w:marRight w:val="0"/>
                          <w:marTop w:val="0"/>
                          <w:marBottom w:val="0"/>
                          <w:divBdr>
                            <w:top w:val="none" w:sz="0" w:space="0" w:color="auto"/>
                            <w:left w:val="none" w:sz="0" w:space="0" w:color="auto"/>
                            <w:bottom w:val="none" w:sz="0" w:space="0" w:color="auto"/>
                            <w:right w:val="none" w:sz="0" w:space="0" w:color="auto"/>
                          </w:divBdr>
                          <w:divsChild>
                            <w:div w:id="1435902495">
                              <w:marLeft w:val="0"/>
                              <w:marRight w:val="0"/>
                              <w:marTop w:val="0"/>
                              <w:marBottom w:val="0"/>
                              <w:divBdr>
                                <w:top w:val="none" w:sz="0" w:space="0" w:color="auto"/>
                                <w:left w:val="none" w:sz="0" w:space="0" w:color="auto"/>
                                <w:bottom w:val="none" w:sz="0" w:space="0" w:color="auto"/>
                                <w:right w:val="none" w:sz="0" w:space="0" w:color="auto"/>
                              </w:divBdr>
                              <w:divsChild>
                                <w:div w:id="1879578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3542774">
                          <w:marLeft w:val="0"/>
                          <w:marRight w:val="0"/>
                          <w:marTop w:val="0"/>
                          <w:marBottom w:val="0"/>
                          <w:divBdr>
                            <w:top w:val="none" w:sz="0" w:space="0" w:color="auto"/>
                            <w:left w:val="none" w:sz="0" w:space="0" w:color="auto"/>
                            <w:bottom w:val="none" w:sz="0" w:space="0" w:color="auto"/>
                            <w:right w:val="none" w:sz="0" w:space="0" w:color="auto"/>
                          </w:divBdr>
                          <w:divsChild>
                            <w:div w:id="870267621">
                              <w:marLeft w:val="0"/>
                              <w:marRight w:val="0"/>
                              <w:marTop w:val="0"/>
                              <w:marBottom w:val="0"/>
                              <w:divBdr>
                                <w:top w:val="none" w:sz="0" w:space="0" w:color="auto"/>
                                <w:left w:val="none" w:sz="0" w:space="0" w:color="auto"/>
                                <w:bottom w:val="none" w:sz="0" w:space="0" w:color="auto"/>
                                <w:right w:val="none" w:sz="0" w:space="0" w:color="auto"/>
                              </w:divBdr>
                              <w:divsChild>
                                <w:div w:id="1988514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32034277">
                          <w:marLeft w:val="0"/>
                          <w:marRight w:val="0"/>
                          <w:marTop w:val="0"/>
                          <w:marBottom w:val="0"/>
                          <w:divBdr>
                            <w:top w:val="none" w:sz="0" w:space="0" w:color="auto"/>
                            <w:left w:val="none" w:sz="0" w:space="0" w:color="auto"/>
                            <w:bottom w:val="none" w:sz="0" w:space="0" w:color="auto"/>
                            <w:right w:val="none" w:sz="0" w:space="0" w:color="auto"/>
                          </w:divBdr>
                          <w:divsChild>
                            <w:div w:id="925576683">
                              <w:marLeft w:val="0"/>
                              <w:marRight w:val="0"/>
                              <w:marTop w:val="0"/>
                              <w:marBottom w:val="0"/>
                              <w:divBdr>
                                <w:top w:val="none" w:sz="0" w:space="0" w:color="auto"/>
                                <w:left w:val="none" w:sz="0" w:space="0" w:color="auto"/>
                                <w:bottom w:val="none" w:sz="0" w:space="0" w:color="auto"/>
                                <w:right w:val="none" w:sz="0" w:space="0" w:color="auto"/>
                              </w:divBdr>
                              <w:divsChild>
                                <w:div w:id="513148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8068709">
                          <w:marLeft w:val="0"/>
                          <w:marRight w:val="0"/>
                          <w:marTop w:val="0"/>
                          <w:marBottom w:val="0"/>
                          <w:divBdr>
                            <w:top w:val="none" w:sz="0" w:space="0" w:color="auto"/>
                            <w:left w:val="none" w:sz="0" w:space="0" w:color="auto"/>
                            <w:bottom w:val="none" w:sz="0" w:space="0" w:color="auto"/>
                            <w:right w:val="none" w:sz="0" w:space="0" w:color="auto"/>
                          </w:divBdr>
                          <w:divsChild>
                            <w:div w:id="224990870">
                              <w:marLeft w:val="0"/>
                              <w:marRight w:val="0"/>
                              <w:marTop w:val="0"/>
                              <w:marBottom w:val="0"/>
                              <w:divBdr>
                                <w:top w:val="none" w:sz="0" w:space="0" w:color="auto"/>
                                <w:left w:val="none" w:sz="0" w:space="0" w:color="auto"/>
                                <w:bottom w:val="none" w:sz="0" w:space="0" w:color="auto"/>
                                <w:right w:val="none" w:sz="0" w:space="0" w:color="auto"/>
                              </w:divBdr>
                              <w:divsChild>
                                <w:div w:id="1398355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2124816">
                          <w:marLeft w:val="0"/>
                          <w:marRight w:val="0"/>
                          <w:marTop w:val="0"/>
                          <w:marBottom w:val="0"/>
                          <w:divBdr>
                            <w:top w:val="none" w:sz="0" w:space="0" w:color="auto"/>
                            <w:left w:val="none" w:sz="0" w:space="0" w:color="auto"/>
                            <w:bottom w:val="none" w:sz="0" w:space="0" w:color="auto"/>
                            <w:right w:val="none" w:sz="0" w:space="0" w:color="auto"/>
                          </w:divBdr>
                          <w:divsChild>
                            <w:div w:id="1607536081">
                              <w:marLeft w:val="0"/>
                              <w:marRight w:val="0"/>
                              <w:marTop w:val="0"/>
                              <w:marBottom w:val="0"/>
                              <w:divBdr>
                                <w:top w:val="none" w:sz="0" w:space="0" w:color="auto"/>
                                <w:left w:val="none" w:sz="0" w:space="0" w:color="auto"/>
                                <w:bottom w:val="none" w:sz="0" w:space="0" w:color="auto"/>
                                <w:right w:val="none" w:sz="0" w:space="0" w:color="auto"/>
                              </w:divBdr>
                              <w:divsChild>
                                <w:div w:id="2015256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8501032">
                          <w:marLeft w:val="0"/>
                          <w:marRight w:val="0"/>
                          <w:marTop w:val="0"/>
                          <w:marBottom w:val="0"/>
                          <w:divBdr>
                            <w:top w:val="none" w:sz="0" w:space="0" w:color="auto"/>
                            <w:left w:val="none" w:sz="0" w:space="0" w:color="auto"/>
                            <w:bottom w:val="none" w:sz="0" w:space="0" w:color="auto"/>
                            <w:right w:val="none" w:sz="0" w:space="0" w:color="auto"/>
                          </w:divBdr>
                          <w:divsChild>
                            <w:div w:id="1741714981">
                              <w:marLeft w:val="0"/>
                              <w:marRight w:val="0"/>
                              <w:marTop w:val="0"/>
                              <w:marBottom w:val="0"/>
                              <w:divBdr>
                                <w:top w:val="none" w:sz="0" w:space="0" w:color="auto"/>
                                <w:left w:val="none" w:sz="0" w:space="0" w:color="auto"/>
                                <w:bottom w:val="none" w:sz="0" w:space="0" w:color="auto"/>
                                <w:right w:val="none" w:sz="0" w:space="0" w:color="auto"/>
                              </w:divBdr>
                              <w:divsChild>
                                <w:div w:id="934367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83619069">
                          <w:marLeft w:val="0"/>
                          <w:marRight w:val="0"/>
                          <w:marTop w:val="0"/>
                          <w:marBottom w:val="0"/>
                          <w:divBdr>
                            <w:top w:val="none" w:sz="0" w:space="0" w:color="auto"/>
                            <w:left w:val="none" w:sz="0" w:space="0" w:color="auto"/>
                            <w:bottom w:val="none" w:sz="0" w:space="0" w:color="auto"/>
                            <w:right w:val="none" w:sz="0" w:space="0" w:color="auto"/>
                          </w:divBdr>
                          <w:divsChild>
                            <w:div w:id="1663700460">
                              <w:marLeft w:val="0"/>
                              <w:marRight w:val="0"/>
                              <w:marTop w:val="0"/>
                              <w:marBottom w:val="0"/>
                              <w:divBdr>
                                <w:top w:val="none" w:sz="0" w:space="0" w:color="auto"/>
                                <w:left w:val="none" w:sz="0" w:space="0" w:color="auto"/>
                                <w:bottom w:val="none" w:sz="0" w:space="0" w:color="auto"/>
                                <w:right w:val="none" w:sz="0" w:space="0" w:color="auto"/>
                              </w:divBdr>
                              <w:divsChild>
                                <w:div w:id="1082407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15794768">
                          <w:marLeft w:val="0"/>
                          <w:marRight w:val="0"/>
                          <w:marTop w:val="0"/>
                          <w:marBottom w:val="0"/>
                          <w:divBdr>
                            <w:top w:val="none" w:sz="0" w:space="0" w:color="auto"/>
                            <w:left w:val="none" w:sz="0" w:space="0" w:color="auto"/>
                            <w:bottom w:val="none" w:sz="0" w:space="0" w:color="auto"/>
                            <w:right w:val="none" w:sz="0" w:space="0" w:color="auto"/>
                          </w:divBdr>
                          <w:divsChild>
                            <w:div w:id="1434671621">
                              <w:marLeft w:val="0"/>
                              <w:marRight w:val="0"/>
                              <w:marTop w:val="0"/>
                              <w:marBottom w:val="0"/>
                              <w:divBdr>
                                <w:top w:val="none" w:sz="0" w:space="0" w:color="auto"/>
                                <w:left w:val="none" w:sz="0" w:space="0" w:color="auto"/>
                                <w:bottom w:val="none" w:sz="0" w:space="0" w:color="auto"/>
                                <w:right w:val="none" w:sz="0" w:space="0" w:color="auto"/>
                              </w:divBdr>
                              <w:divsChild>
                                <w:div w:id="9828554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8944527">
                          <w:marLeft w:val="0"/>
                          <w:marRight w:val="0"/>
                          <w:marTop w:val="0"/>
                          <w:marBottom w:val="0"/>
                          <w:divBdr>
                            <w:top w:val="none" w:sz="0" w:space="0" w:color="auto"/>
                            <w:left w:val="none" w:sz="0" w:space="0" w:color="auto"/>
                            <w:bottom w:val="none" w:sz="0" w:space="0" w:color="auto"/>
                            <w:right w:val="none" w:sz="0" w:space="0" w:color="auto"/>
                          </w:divBdr>
                          <w:divsChild>
                            <w:div w:id="1952127396">
                              <w:marLeft w:val="0"/>
                              <w:marRight w:val="0"/>
                              <w:marTop w:val="0"/>
                              <w:marBottom w:val="0"/>
                              <w:divBdr>
                                <w:top w:val="none" w:sz="0" w:space="0" w:color="auto"/>
                                <w:left w:val="none" w:sz="0" w:space="0" w:color="auto"/>
                                <w:bottom w:val="none" w:sz="0" w:space="0" w:color="auto"/>
                                <w:right w:val="none" w:sz="0" w:space="0" w:color="auto"/>
                              </w:divBdr>
                              <w:divsChild>
                                <w:div w:id="12700479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0008458">
                          <w:marLeft w:val="0"/>
                          <w:marRight w:val="0"/>
                          <w:marTop w:val="0"/>
                          <w:marBottom w:val="0"/>
                          <w:divBdr>
                            <w:top w:val="none" w:sz="0" w:space="0" w:color="auto"/>
                            <w:left w:val="none" w:sz="0" w:space="0" w:color="auto"/>
                            <w:bottom w:val="none" w:sz="0" w:space="0" w:color="auto"/>
                            <w:right w:val="none" w:sz="0" w:space="0" w:color="auto"/>
                          </w:divBdr>
                          <w:divsChild>
                            <w:div w:id="1559248154">
                              <w:marLeft w:val="0"/>
                              <w:marRight w:val="0"/>
                              <w:marTop w:val="0"/>
                              <w:marBottom w:val="0"/>
                              <w:divBdr>
                                <w:top w:val="none" w:sz="0" w:space="0" w:color="auto"/>
                                <w:left w:val="none" w:sz="0" w:space="0" w:color="auto"/>
                                <w:bottom w:val="none" w:sz="0" w:space="0" w:color="auto"/>
                                <w:right w:val="none" w:sz="0" w:space="0" w:color="auto"/>
                              </w:divBdr>
                              <w:divsChild>
                                <w:div w:id="18133283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3577336">
                          <w:marLeft w:val="0"/>
                          <w:marRight w:val="0"/>
                          <w:marTop w:val="0"/>
                          <w:marBottom w:val="0"/>
                          <w:divBdr>
                            <w:top w:val="none" w:sz="0" w:space="0" w:color="auto"/>
                            <w:left w:val="none" w:sz="0" w:space="0" w:color="auto"/>
                            <w:bottom w:val="none" w:sz="0" w:space="0" w:color="auto"/>
                            <w:right w:val="none" w:sz="0" w:space="0" w:color="auto"/>
                          </w:divBdr>
                          <w:divsChild>
                            <w:div w:id="272593045">
                              <w:marLeft w:val="0"/>
                              <w:marRight w:val="0"/>
                              <w:marTop w:val="0"/>
                              <w:marBottom w:val="0"/>
                              <w:divBdr>
                                <w:top w:val="none" w:sz="0" w:space="0" w:color="auto"/>
                                <w:left w:val="none" w:sz="0" w:space="0" w:color="auto"/>
                                <w:bottom w:val="none" w:sz="0" w:space="0" w:color="auto"/>
                                <w:right w:val="none" w:sz="0" w:space="0" w:color="auto"/>
                              </w:divBdr>
                              <w:divsChild>
                                <w:div w:id="265770244">
                                  <w:marLeft w:val="0"/>
                                  <w:marRight w:val="0"/>
                                  <w:marTop w:val="0"/>
                                  <w:marBottom w:val="0"/>
                                  <w:divBdr>
                                    <w:top w:val="none" w:sz="0" w:space="0" w:color="auto"/>
                                    <w:left w:val="none" w:sz="0" w:space="0" w:color="auto"/>
                                    <w:bottom w:val="none" w:sz="0" w:space="0" w:color="auto"/>
                                    <w:right w:val="none" w:sz="0" w:space="0" w:color="auto"/>
                                  </w:divBdr>
                                  <w:divsChild>
                                    <w:div w:id="1188718356">
                                      <w:marLeft w:val="0"/>
                                      <w:marRight w:val="0"/>
                                      <w:marTop w:val="0"/>
                                      <w:marBottom w:val="0"/>
                                      <w:divBdr>
                                        <w:top w:val="none" w:sz="0" w:space="0" w:color="auto"/>
                                        <w:left w:val="none" w:sz="0" w:space="0" w:color="auto"/>
                                        <w:bottom w:val="none" w:sz="0" w:space="0" w:color="auto"/>
                                        <w:right w:val="none" w:sz="0" w:space="0" w:color="auto"/>
                                      </w:divBdr>
                                      <w:divsChild>
                                        <w:div w:id="598215382">
                                          <w:marLeft w:val="0"/>
                                          <w:marRight w:val="0"/>
                                          <w:marTop w:val="0"/>
                                          <w:marBottom w:val="0"/>
                                          <w:divBdr>
                                            <w:top w:val="none" w:sz="0" w:space="0" w:color="auto"/>
                                            <w:left w:val="none" w:sz="0" w:space="0" w:color="auto"/>
                                            <w:bottom w:val="none" w:sz="0" w:space="0" w:color="auto"/>
                                            <w:right w:val="none" w:sz="0" w:space="0" w:color="auto"/>
                                          </w:divBdr>
                                          <w:divsChild>
                                            <w:div w:id="140582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75754968">
                          <w:marLeft w:val="0"/>
                          <w:marRight w:val="0"/>
                          <w:marTop w:val="0"/>
                          <w:marBottom w:val="0"/>
                          <w:divBdr>
                            <w:top w:val="none" w:sz="0" w:space="0" w:color="auto"/>
                            <w:left w:val="none" w:sz="0" w:space="0" w:color="auto"/>
                            <w:bottom w:val="none" w:sz="0" w:space="0" w:color="auto"/>
                            <w:right w:val="none" w:sz="0" w:space="0" w:color="auto"/>
                          </w:divBdr>
                          <w:divsChild>
                            <w:div w:id="2082436542">
                              <w:marLeft w:val="0"/>
                              <w:marRight w:val="0"/>
                              <w:marTop w:val="0"/>
                              <w:marBottom w:val="0"/>
                              <w:divBdr>
                                <w:top w:val="none" w:sz="0" w:space="0" w:color="auto"/>
                                <w:left w:val="none" w:sz="0" w:space="0" w:color="auto"/>
                                <w:bottom w:val="none" w:sz="0" w:space="0" w:color="auto"/>
                                <w:right w:val="none" w:sz="0" w:space="0" w:color="auto"/>
                              </w:divBdr>
                              <w:divsChild>
                                <w:div w:id="537818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96818094">
                          <w:marLeft w:val="0"/>
                          <w:marRight w:val="0"/>
                          <w:marTop w:val="0"/>
                          <w:marBottom w:val="0"/>
                          <w:divBdr>
                            <w:top w:val="none" w:sz="0" w:space="0" w:color="auto"/>
                            <w:left w:val="none" w:sz="0" w:space="0" w:color="auto"/>
                            <w:bottom w:val="none" w:sz="0" w:space="0" w:color="auto"/>
                            <w:right w:val="none" w:sz="0" w:space="0" w:color="auto"/>
                          </w:divBdr>
                          <w:divsChild>
                            <w:div w:id="1517764527">
                              <w:marLeft w:val="0"/>
                              <w:marRight w:val="0"/>
                              <w:marTop w:val="0"/>
                              <w:marBottom w:val="0"/>
                              <w:divBdr>
                                <w:top w:val="none" w:sz="0" w:space="0" w:color="auto"/>
                                <w:left w:val="none" w:sz="0" w:space="0" w:color="auto"/>
                                <w:bottom w:val="none" w:sz="0" w:space="0" w:color="auto"/>
                                <w:right w:val="none" w:sz="0" w:space="0" w:color="auto"/>
                              </w:divBdr>
                              <w:divsChild>
                                <w:div w:id="1605111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0629821">
                          <w:marLeft w:val="0"/>
                          <w:marRight w:val="0"/>
                          <w:marTop w:val="0"/>
                          <w:marBottom w:val="0"/>
                          <w:divBdr>
                            <w:top w:val="none" w:sz="0" w:space="0" w:color="auto"/>
                            <w:left w:val="none" w:sz="0" w:space="0" w:color="auto"/>
                            <w:bottom w:val="none" w:sz="0" w:space="0" w:color="auto"/>
                            <w:right w:val="none" w:sz="0" w:space="0" w:color="auto"/>
                          </w:divBdr>
                          <w:divsChild>
                            <w:div w:id="498927081">
                              <w:marLeft w:val="0"/>
                              <w:marRight w:val="0"/>
                              <w:marTop w:val="0"/>
                              <w:marBottom w:val="0"/>
                              <w:divBdr>
                                <w:top w:val="none" w:sz="0" w:space="0" w:color="auto"/>
                                <w:left w:val="none" w:sz="0" w:space="0" w:color="auto"/>
                                <w:bottom w:val="none" w:sz="0" w:space="0" w:color="auto"/>
                                <w:right w:val="none" w:sz="0" w:space="0" w:color="auto"/>
                              </w:divBdr>
                              <w:divsChild>
                                <w:div w:id="124453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23138654">
                          <w:marLeft w:val="0"/>
                          <w:marRight w:val="0"/>
                          <w:marTop w:val="0"/>
                          <w:marBottom w:val="0"/>
                          <w:divBdr>
                            <w:top w:val="none" w:sz="0" w:space="0" w:color="auto"/>
                            <w:left w:val="none" w:sz="0" w:space="0" w:color="auto"/>
                            <w:bottom w:val="none" w:sz="0" w:space="0" w:color="auto"/>
                            <w:right w:val="none" w:sz="0" w:space="0" w:color="auto"/>
                          </w:divBdr>
                          <w:divsChild>
                            <w:div w:id="232351280">
                              <w:marLeft w:val="0"/>
                              <w:marRight w:val="0"/>
                              <w:marTop w:val="0"/>
                              <w:marBottom w:val="0"/>
                              <w:divBdr>
                                <w:top w:val="none" w:sz="0" w:space="0" w:color="auto"/>
                                <w:left w:val="none" w:sz="0" w:space="0" w:color="auto"/>
                                <w:bottom w:val="none" w:sz="0" w:space="0" w:color="auto"/>
                                <w:right w:val="none" w:sz="0" w:space="0" w:color="auto"/>
                              </w:divBdr>
                              <w:divsChild>
                                <w:div w:id="9687811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6363082">
                          <w:marLeft w:val="0"/>
                          <w:marRight w:val="0"/>
                          <w:marTop w:val="0"/>
                          <w:marBottom w:val="0"/>
                          <w:divBdr>
                            <w:top w:val="none" w:sz="0" w:space="0" w:color="auto"/>
                            <w:left w:val="none" w:sz="0" w:space="0" w:color="auto"/>
                            <w:bottom w:val="none" w:sz="0" w:space="0" w:color="auto"/>
                            <w:right w:val="none" w:sz="0" w:space="0" w:color="auto"/>
                          </w:divBdr>
                          <w:divsChild>
                            <w:div w:id="1962875661">
                              <w:marLeft w:val="0"/>
                              <w:marRight w:val="0"/>
                              <w:marTop w:val="0"/>
                              <w:marBottom w:val="0"/>
                              <w:divBdr>
                                <w:top w:val="none" w:sz="0" w:space="0" w:color="auto"/>
                                <w:left w:val="none" w:sz="0" w:space="0" w:color="auto"/>
                                <w:bottom w:val="none" w:sz="0" w:space="0" w:color="auto"/>
                                <w:right w:val="none" w:sz="0" w:space="0" w:color="auto"/>
                              </w:divBdr>
                              <w:divsChild>
                                <w:div w:id="827748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10063614">
                          <w:marLeft w:val="0"/>
                          <w:marRight w:val="0"/>
                          <w:marTop w:val="0"/>
                          <w:marBottom w:val="0"/>
                          <w:divBdr>
                            <w:top w:val="none" w:sz="0" w:space="0" w:color="auto"/>
                            <w:left w:val="none" w:sz="0" w:space="0" w:color="auto"/>
                            <w:bottom w:val="none" w:sz="0" w:space="0" w:color="auto"/>
                            <w:right w:val="none" w:sz="0" w:space="0" w:color="auto"/>
                          </w:divBdr>
                          <w:divsChild>
                            <w:div w:id="532034810">
                              <w:marLeft w:val="0"/>
                              <w:marRight w:val="0"/>
                              <w:marTop w:val="0"/>
                              <w:marBottom w:val="0"/>
                              <w:divBdr>
                                <w:top w:val="none" w:sz="0" w:space="0" w:color="auto"/>
                                <w:left w:val="none" w:sz="0" w:space="0" w:color="auto"/>
                                <w:bottom w:val="none" w:sz="0" w:space="0" w:color="auto"/>
                                <w:right w:val="none" w:sz="0" w:space="0" w:color="auto"/>
                              </w:divBdr>
                              <w:divsChild>
                                <w:div w:id="1471481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36995876">
                          <w:marLeft w:val="0"/>
                          <w:marRight w:val="0"/>
                          <w:marTop w:val="0"/>
                          <w:marBottom w:val="0"/>
                          <w:divBdr>
                            <w:top w:val="none" w:sz="0" w:space="0" w:color="auto"/>
                            <w:left w:val="none" w:sz="0" w:space="0" w:color="auto"/>
                            <w:bottom w:val="none" w:sz="0" w:space="0" w:color="auto"/>
                            <w:right w:val="none" w:sz="0" w:space="0" w:color="auto"/>
                          </w:divBdr>
                          <w:divsChild>
                            <w:div w:id="1830513080">
                              <w:marLeft w:val="0"/>
                              <w:marRight w:val="0"/>
                              <w:marTop w:val="0"/>
                              <w:marBottom w:val="0"/>
                              <w:divBdr>
                                <w:top w:val="none" w:sz="0" w:space="0" w:color="auto"/>
                                <w:left w:val="none" w:sz="0" w:space="0" w:color="auto"/>
                                <w:bottom w:val="none" w:sz="0" w:space="0" w:color="auto"/>
                                <w:right w:val="none" w:sz="0" w:space="0" w:color="auto"/>
                              </w:divBdr>
                              <w:divsChild>
                                <w:div w:id="522400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2642304">
                          <w:marLeft w:val="0"/>
                          <w:marRight w:val="0"/>
                          <w:marTop w:val="0"/>
                          <w:marBottom w:val="0"/>
                          <w:divBdr>
                            <w:top w:val="none" w:sz="0" w:space="0" w:color="auto"/>
                            <w:left w:val="none" w:sz="0" w:space="0" w:color="auto"/>
                            <w:bottom w:val="none" w:sz="0" w:space="0" w:color="auto"/>
                            <w:right w:val="none" w:sz="0" w:space="0" w:color="auto"/>
                          </w:divBdr>
                          <w:divsChild>
                            <w:div w:id="114174972">
                              <w:marLeft w:val="0"/>
                              <w:marRight w:val="0"/>
                              <w:marTop w:val="0"/>
                              <w:marBottom w:val="0"/>
                              <w:divBdr>
                                <w:top w:val="none" w:sz="0" w:space="0" w:color="auto"/>
                                <w:left w:val="none" w:sz="0" w:space="0" w:color="auto"/>
                                <w:bottom w:val="none" w:sz="0" w:space="0" w:color="auto"/>
                                <w:right w:val="none" w:sz="0" w:space="0" w:color="auto"/>
                              </w:divBdr>
                              <w:divsChild>
                                <w:div w:id="1940291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19168260">
                          <w:marLeft w:val="0"/>
                          <w:marRight w:val="0"/>
                          <w:marTop w:val="0"/>
                          <w:marBottom w:val="0"/>
                          <w:divBdr>
                            <w:top w:val="none" w:sz="0" w:space="0" w:color="auto"/>
                            <w:left w:val="none" w:sz="0" w:space="0" w:color="auto"/>
                            <w:bottom w:val="none" w:sz="0" w:space="0" w:color="auto"/>
                            <w:right w:val="none" w:sz="0" w:space="0" w:color="auto"/>
                          </w:divBdr>
                          <w:divsChild>
                            <w:div w:id="1755978393">
                              <w:marLeft w:val="0"/>
                              <w:marRight w:val="0"/>
                              <w:marTop w:val="0"/>
                              <w:marBottom w:val="0"/>
                              <w:divBdr>
                                <w:top w:val="none" w:sz="0" w:space="0" w:color="auto"/>
                                <w:left w:val="none" w:sz="0" w:space="0" w:color="auto"/>
                                <w:bottom w:val="none" w:sz="0" w:space="0" w:color="auto"/>
                                <w:right w:val="none" w:sz="0" w:space="0" w:color="auto"/>
                              </w:divBdr>
                              <w:divsChild>
                                <w:div w:id="998508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0446281">
                          <w:marLeft w:val="0"/>
                          <w:marRight w:val="0"/>
                          <w:marTop w:val="0"/>
                          <w:marBottom w:val="0"/>
                          <w:divBdr>
                            <w:top w:val="none" w:sz="0" w:space="0" w:color="auto"/>
                            <w:left w:val="none" w:sz="0" w:space="0" w:color="auto"/>
                            <w:bottom w:val="none" w:sz="0" w:space="0" w:color="auto"/>
                            <w:right w:val="none" w:sz="0" w:space="0" w:color="auto"/>
                          </w:divBdr>
                          <w:divsChild>
                            <w:div w:id="1916042972">
                              <w:marLeft w:val="0"/>
                              <w:marRight w:val="0"/>
                              <w:marTop w:val="0"/>
                              <w:marBottom w:val="0"/>
                              <w:divBdr>
                                <w:top w:val="none" w:sz="0" w:space="0" w:color="auto"/>
                                <w:left w:val="none" w:sz="0" w:space="0" w:color="auto"/>
                                <w:bottom w:val="none" w:sz="0" w:space="0" w:color="auto"/>
                                <w:right w:val="none" w:sz="0" w:space="0" w:color="auto"/>
                              </w:divBdr>
                              <w:divsChild>
                                <w:div w:id="479082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8500248">
                          <w:marLeft w:val="0"/>
                          <w:marRight w:val="0"/>
                          <w:marTop w:val="0"/>
                          <w:marBottom w:val="0"/>
                          <w:divBdr>
                            <w:top w:val="none" w:sz="0" w:space="0" w:color="auto"/>
                            <w:left w:val="none" w:sz="0" w:space="0" w:color="auto"/>
                            <w:bottom w:val="none" w:sz="0" w:space="0" w:color="auto"/>
                            <w:right w:val="none" w:sz="0" w:space="0" w:color="auto"/>
                          </w:divBdr>
                          <w:divsChild>
                            <w:div w:id="502741980">
                              <w:marLeft w:val="0"/>
                              <w:marRight w:val="0"/>
                              <w:marTop w:val="0"/>
                              <w:marBottom w:val="0"/>
                              <w:divBdr>
                                <w:top w:val="none" w:sz="0" w:space="0" w:color="auto"/>
                                <w:left w:val="none" w:sz="0" w:space="0" w:color="auto"/>
                                <w:bottom w:val="none" w:sz="0" w:space="0" w:color="auto"/>
                                <w:right w:val="none" w:sz="0" w:space="0" w:color="auto"/>
                              </w:divBdr>
                              <w:divsChild>
                                <w:div w:id="1129972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79436317">
              <w:marLeft w:val="0"/>
              <w:marRight w:val="0"/>
              <w:marTop w:val="0"/>
              <w:marBottom w:val="0"/>
              <w:divBdr>
                <w:top w:val="none" w:sz="0" w:space="0" w:color="auto"/>
                <w:left w:val="none" w:sz="0" w:space="0" w:color="auto"/>
                <w:bottom w:val="none" w:sz="0" w:space="0" w:color="auto"/>
                <w:right w:val="none" w:sz="0" w:space="0" w:color="auto"/>
              </w:divBdr>
              <w:divsChild>
                <w:div w:id="1632713053">
                  <w:marLeft w:val="0"/>
                  <w:marRight w:val="0"/>
                  <w:marTop w:val="0"/>
                  <w:marBottom w:val="0"/>
                  <w:divBdr>
                    <w:top w:val="none" w:sz="0" w:space="0" w:color="auto"/>
                    <w:left w:val="none" w:sz="0" w:space="0" w:color="auto"/>
                    <w:bottom w:val="none" w:sz="0" w:space="0" w:color="auto"/>
                    <w:right w:val="none" w:sz="0" w:space="0" w:color="auto"/>
                  </w:divBdr>
                  <w:divsChild>
                    <w:div w:id="677005977">
                      <w:marLeft w:val="0"/>
                      <w:marRight w:val="0"/>
                      <w:marTop w:val="0"/>
                      <w:marBottom w:val="0"/>
                      <w:divBdr>
                        <w:top w:val="none" w:sz="0" w:space="0" w:color="auto"/>
                        <w:left w:val="none" w:sz="0" w:space="0" w:color="auto"/>
                        <w:bottom w:val="none" w:sz="0" w:space="0" w:color="auto"/>
                        <w:right w:val="none" w:sz="0" w:space="0" w:color="auto"/>
                      </w:divBdr>
                    </w:div>
                    <w:div w:id="2024043218">
                      <w:marLeft w:val="0"/>
                      <w:marRight w:val="0"/>
                      <w:marTop w:val="0"/>
                      <w:marBottom w:val="0"/>
                      <w:divBdr>
                        <w:top w:val="none" w:sz="0" w:space="0" w:color="auto"/>
                        <w:left w:val="none" w:sz="0" w:space="0" w:color="auto"/>
                        <w:bottom w:val="none" w:sz="0" w:space="0" w:color="auto"/>
                        <w:right w:val="none" w:sz="0" w:space="0" w:color="auto"/>
                      </w:divBdr>
                      <w:divsChild>
                        <w:div w:id="814881944">
                          <w:marLeft w:val="0"/>
                          <w:marRight w:val="0"/>
                          <w:marTop w:val="0"/>
                          <w:marBottom w:val="0"/>
                          <w:divBdr>
                            <w:top w:val="none" w:sz="0" w:space="0" w:color="auto"/>
                            <w:left w:val="none" w:sz="0" w:space="0" w:color="auto"/>
                            <w:bottom w:val="none" w:sz="0" w:space="0" w:color="auto"/>
                            <w:right w:val="none" w:sz="0" w:space="0" w:color="auto"/>
                          </w:divBdr>
                          <w:divsChild>
                            <w:div w:id="358968669">
                              <w:marLeft w:val="0"/>
                              <w:marRight w:val="0"/>
                              <w:marTop w:val="0"/>
                              <w:marBottom w:val="0"/>
                              <w:divBdr>
                                <w:top w:val="none" w:sz="0" w:space="0" w:color="auto"/>
                                <w:left w:val="none" w:sz="0" w:space="0" w:color="auto"/>
                                <w:bottom w:val="none" w:sz="0" w:space="0" w:color="auto"/>
                                <w:right w:val="none" w:sz="0" w:space="0" w:color="auto"/>
                              </w:divBdr>
                              <w:divsChild>
                                <w:div w:id="927081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01663610">
              <w:marLeft w:val="0"/>
              <w:marRight w:val="0"/>
              <w:marTop w:val="0"/>
              <w:marBottom w:val="0"/>
              <w:divBdr>
                <w:top w:val="none" w:sz="0" w:space="0" w:color="auto"/>
                <w:left w:val="none" w:sz="0" w:space="0" w:color="auto"/>
                <w:bottom w:val="none" w:sz="0" w:space="0" w:color="auto"/>
                <w:right w:val="none" w:sz="0" w:space="0" w:color="auto"/>
              </w:divBdr>
              <w:divsChild>
                <w:div w:id="253049051">
                  <w:marLeft w:val="0"/>
                  <w:marRight w:val="0"/>
                  <w:marTop w:val="0"/>
                  <w:marBottom w:val="0"/>
                  <w:divBdr>
                    <w:top w:val="none" w:sz="0" w:space="0" w:color="auto"/>
                    <w:left w:val="none" w:sz="0" w:space="0" w:color="auto"/>
                    <w:bottom w:val="none" w:sz="0" w:space="0" w:color="auto"/>
                    <w:right w:val="none" w:sz="0" w:space="0" w:color="auto"/>
                  </w:divBdr>
                  <w:divsChild>
                    <w:div w:id="1587036582">
                      <w:marLeft w:val="0"/>
                      <w:marRight w:val="0"/>
                      <w:marTop w:val="0"/>
                      <w:marBottom w:val="0"/>
                      <w:divBdr>
                        <w:top w:val="none" w:sz="0" w:space="0" w:color="auto"/>
                        <w:left w:val="none" w:sz="0" w:space="0" w:color="auto"/>
                        <w:bottom w:val="none" w:sz="0" w:space="0" w:color="auto"/>
                        <w:right w:val="none" w:sz="0" w:space="0" w:color="auto"/>
                      </w:divBdr>
                      <w:divsChild>
                        <w:div w:id="427317096">
                          <w:marLeft w:val="0"/>
                          <w:marRight w:val="0"/>
                          <w:marTop w:val="0"/>
                          <w:marBottom w:val="0"/>
                          <w:divBdr>
                            <w:top w:val="none" w:sz="0" w:space="0" w:color="auto"/>
                            <w:left w:val="none" w:sz="0" w:space="0" w:color="auto"/>
                            <w:bottom w:val="none" w:sz="0" w:space="0" w:color="auto"/>
                            <w:right w:val="none" w:sz="0" w:space="0" w:color="auto"/>
                          </w:divBdr>
                          <w:divsChild>
                            <w:div w:id="961349396">
                              <w:marLeft w:val="0"/>
                              <w:marRight w:val="0"/>
                              <w:marTop w:val="0"/>
                              <w:marBottom w:val="0"/>
                              <w:divBdr>
                                <w:top w:val="none" w:sz="0" w:space="0" w:color="auto"/>
                                <w:left w:val="none" w:sz="0" w:space="0" w:color="auto"/>
                                <w:bottom w:val="none" w:sz="0" w:space="0" w:color="auto"/>
                                <w:right w:val="none" w:sz="0" w:space="0" w:color="auto"/>
                              </w:divBdr>
                              <w:divsChild>
                                <w:div w:id="2035498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02742098">
                          <w:marLeft w:val="0"/>
                          <w:marRight w:val="0"/>
                          <w:marTop w:val="0"/>
                          <w:marBottom w:val="0"/>
                          <w:divBdr>
                            <w:top w:val="none" w:sz="0" w:space="0" w:color="auto"/>
                            <w:left w:val="none" w:sz="0" w:space="0" w:color="auto"/>
                            <w:bottom w:val="none" w:sz="0" w:space="0" w:color="auto"/>
                            <w:right w:val="none" w:sz="0" w:space="0" w:color="auto"/>
                          </w:divBdr>
                          <w:divsChild>
                            <w:div w:id="1992638175">
                              <w:marLeft w:val="0"/>
                              <w:marRight w:val="0"/>
                              <w:marTop w:val="0"/>
                              <w:marBottom w:val="0"/>
                              <w:divBdr>
                                <w:top w:val="none" w:sz="0" w:space="0" w:color="auto"/>
                                <w:left w:val="none" w:sz="0" w:space="0" w:color="auto"/>
                                <w:bottom w:val="none" w:sz="0" w:space="0" w:color="auto"/>
                                <w:right w:val="none" w:sz="0" w:space="0" w:color="auto"/>
                              </w:divBdr>
                              <w:divsChild>
                                <w:div w:id="1047025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10568165">
                          <w:marLeft w:val="0"/>
                          <w:marRight w:val="0"/>
                          <w:marTop w:val="0"/>
                          <w:marBottom w:val="0"/>
                          <w:divBdr>
                            <w:top w:val="none" w:sz="0" w:space="0" w:color="auto"/>
                            <w:left w:val="none" w:sz="0" w:space="0" w:color="auto"/>
                            <w:bottom w:val="none" w:sz="0" w:space="0" w:color="auto"/>
                            <w:right w:val="none" w:sz="0" w:space="0" w:color="auto"/>
                          </w:divBdr>
                          <w:divsChild>
                            <w:div w:id="673724935">
                              <w:marLeft w:val="0"/>
                              <w:marRight w:val="0"/>
                              <w:marTop w:val="0"/>
                              <w:marBottom w:val="0"/>
                              <w:divBdr>
                                <w:top w:val="none" w:sz="0" w:space="0" w:color="auto"/>
                                <w:left w:val="none" w:sz="0" w:space="0" w:color="auto"/>
                                <w:bottom w:val="none" w:sz="0" w:space="0" w:color="auto"/>
                                <w:right w:val="none" w:sz="0" w:space="0" w:color="auto"/>
                              </w:divBdr>
                              <w:divsChild>
                                <w:div w:id="1920748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3599116">
                          <w:marLeft w:val="0"/>
                          <w:marRight w:val="0"/>
                          <w:marTop w:val="0"/>
                          <w:marBottom w:val="0"/>
                          <w:divBdr>
                            <w:top w:val="none" w:sz="0" w:space="0" w:color="auto"/>
                            <w:left w:val="none" w:sz="0" w:space="0" w:color="auto"/>
                            <w:bottom w:val="none" w:sz="0" w:space="0" w:color="auto"/>
                            <w:right w:val="none" w:sz="0" w:space="0" w:color="auto"/>
                          </w:divBdr>
                          <w:divsChild>
                            <w:div w:id="1451707265">
                              <w:marLeft w:val="0"/>
                              <w:marRight w:val="0"/>
                              <w:marTop w:val="0"/>
                              <w:marBottom w:val="0"/>
                              <w:divBdr>
                                <w:top w:val="none" w:sz="0" w:space="0" w:color="auto"/>
                                <w:left w:val="none" w:sz="0" w:space="0" w:color="auto"/>
                                <w:bottom w:val="none" w:sz="0" w:space="0" w:color="auto"/>
                                <w:right w:val="none" w:sz="0" w:space="0" w:color="auto"/>
                              </w:divBdr>
                              <w:divsChild>
                                <w:div w:id="3398225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91465013">
                          <w:marLeft w:val="0"/>
                          <w:marRight w:val="0"/>
                          <w:marTop w:val="0"/>
                          <w:marBottom w:val="0"/>
                          <w:divBdr>
                            <w:top w:val="none" w:sz="0" w:space="0" w:color="auto"/>
                            <w:left w:val="none" w:sz="0" w:space="0" w:color="auto"/>
                            <w:bottom w:val="none" w:sz="0" w:space="0" w:color="auto"/>
                            <w:right w:val="none" w:sz="0" w:space="0" w:color="auto"/>
                          </w:divBdr>
                          <w:divsChild>
                            <w:div w:id="404230280">
                              <w:marLeft w:val="0"/>
                              <w:marRight w:val="0"/>
                              <w:marTop w:val="0"/>
                              <w:marBottom w:val="0"/>
                              <w:divBdr>
                                <w:top w:val="none" w:sz="0" w:space="0" w:color="auto"/>
                                <w:left w:val="none" w:sz="0" w:space="0" w:color="auto"/>
                                <w:bottom w:val="none" w:sz="0" w:space="0" w:color="auto"/>
                                <w:right w:val="none" w:sz="0" w:space="0" w:color="auto"/>
                              </w:divBdr>
                              <w:divsChild>
                                <w:div w:id="395905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8565747">
                          <w:marLeft w:val="0"/>
                          <w:marRight w:val="0"/>
                          <w:marTop w:val="0"/>
                          <w:marBottom w:val="0"/>
                          <w:divBdr>
                            <w:top w:val="none" w:sz="0" w:space="0" w:color="auto"/>
                            <w:left w:val="none" w:sz="0" w:space="0" w:color="auto"/>
                            <w:bottom w:val="none" w:sz="0" w:space="0" w:color="auto"/>
                            <w:right w:val="none" w:sz="0" w:space="0" w:color="auto"/>
                          </w:divBdr>
                          <w:divsChild>
                            <w:div w:id="318001503">
                              <w:marLeft w:val="0"/>
                              <w:marRight w:val="0"/>
                              <w:marTop w:val="0"/>
                              <w:marBottom w:val="0"/>
                              <w:divBdr>
                                <w:top w:val="none" w:sz="0" w:space="0" w:color="auto"/>
                                <w:left w:val="none" w:sz="0" w:space="0" w:color="auto"/>
                                <w:bottom w:val="none" w:sz="0" w:space="0" w:color="auto"/>
                                <w:right w:val="none" w:sz="0" w:space="0" w:color="auto"/>
                              </w:divBdr>
                              <w:divsChild>
                                <w:div w:id="1489591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4188082">
                          <w:marLeft w:val="0"/>
                          <w:marRight w:val="0"/>
                          <w:marTop w:val="0"/>
                          <w:marBottom w:val="0"/>
                          <w:divBdr>
                            <w:top w:val="none" w:sz="0" w:space="0" w:color="auto"/>
                            <w:left w:val="none" w:sz="0" w:space="0" w:color="auto"/>
                            <w:bottom w:val="none" w:sz="0" w:space="0" w:color="auto"/>
                            <w:right w:val="none" w:sz="0" w:space="0" w:color="auto"/>
                          </w:divBdr>
                          <w:divsChild>
                            <w:div w:id="682899158">
                              <w:marLeft w:val="0"/>
                              <w:marRight w:val="0"/>
                              <w:marTop w:val="0"/>
                              <w:marBottom w:val="0"/>
                              <w:divBdr>
                                <w:top w:val="none" w:sz="0" w:space="0" w:color="auto"/>
                                <w:left w:val="none" w:sz="0" w:space="0" w:color="auto"/>
                                <w:bottom w:val="none" w:sz="0" w:space="0" w:color="auto"/>
                                <w:right w:val="none" w:sz="0" w:space="0" w:color="auto"/>
                              </w:divBdr>
                              <w:divsChild>
                                <w:div w:id="9874432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3627501">
                          <w:marLeft w:val="0"/>
                          <w:marRight w:val="0"/>
                          <w:marTop w:val="0"/>
                          <w:marBottom w:val="0"/>
                          <w:divBdr>
                            <w:top w:val="none" w:sz="0" w:space="0" w:color="auto"/>
                            <w:left w:val="none" w:sz="0" w:space="0" w:color="auto"/>
                            <w:bottom w:val="none" w:sz="0" w:space="0" w:color="auto"/>
                            <w:right w:val="none" w:sz="0" w:space="0" w:color="auto"/>
                          </w:divBdr>
                          <w:divsChild>
                            <w:div w:id="477647526">
                              <w:marLeft w:val="0"/>
                              <w:marRight w:val="0"/>
                              <w:marTop w:val="0"/>
                              <w:marBottom w:val="0"/>
                              <w:divBdr>
                                <w:top w:val="none" w:sz="0" w:space="0" w:color="auto"/>
                                <w:left w:val="none" w:sz="0" w:space="0" w:color="auto"/>
                                <w:bottom w:val="none" w:sz="0" w:space="0" w:color="auto"/>
                                <w:right w:val="none" w:sz="0" w:space="0" w:color="auto"/>
                              </w:divBdr>
                              <w:divsChild>
                                <w:div w:id="1492910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9714244">
                          <w:marLeft w:val="0"/>
                          <w:marRight w:val="0"/>
                          <w:marTop w:val="0"/>
                          <w:marBottom w:val="0"/>
                          <w:divBdr>
                            <w:top w:val="none" w:sz="0" w:space="0" w:color="auto"/>
                            <w:left w:val="none" w:sz="0" w:space="0" w:color="auto"/>
                            <w:bottom w:val="none" w:sz="0" w:space="0" w:color="auto"/>
                            <w:right w:val="none" w:sz="0" w:space="0" w:color="auto"/>
                          </w:divBdr>
                          <w:divsChild>
                            <w:div w:id="334504094">
                              <w:marLeft w:val="0"/>
                              <w:marRight w:val="0"/>
                              <w:marTop w:val="0"/>
                              <w:marBottom w:val="0"/>
                              <w:divBdr>
                                <w:top w:val="none" w:sz="0" w:space="0" w:color="auto"/>
                                <w:left w:val="none" w:sz="0" w:space="0" w:color="auto"/>
                                <w:bottom w:val="none" w:sz="0" w:space="0" w:color="auto"/>
                                <w:right w:val="none" w:sz="0" w:space="0" w:color="auto"/>
                              </w:divBdr>
                              <w:divsChild>
                                <w:div w:id="16409195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9819976">
                          <w:marLeft w:val="0"/>
                          <w:marRight w:val="0"/>
                          <w:marTop w:val="0"/>
                          <w:marBottom w:val="0"/>
                          <w:divBdr>
                            <w:top w:val="none" w:sz="0" w:space="0" w:color="auto"/>
                            <w:left w:val="none" w:sz="0" w:space="0" w:color="auto"/>
                            <w:bottom w:val="none" w:sz="0" w:space="0" w:color="auto"/>
                            <w:right w:val="none" w:sz="0" w:space="0" w:color="auto"/>
                          </w:divBdr>
                          <w:divsChild>
                            <w:div w:id="490871772">
                              <w:marLeft w:val="0"/>
                              <w:marRight w:val="0"/>
                              <w:marTop w:val="0"/>
                              <w:marBottom w:val="0"/>
                              <w:divBdr>
                                <w:top w:val="none" w:sz="0" w:space="0" w:color="auto"/>
                                <w:left w:val="none" w:sz="0" w:space="0" w:color="auto"/>
                                <w:bottom w:val="none" w:sz="0" w:space="0" w:color="auto"/>
                                <w:right w:val="none" w:sz="0" w:space="0" w:color="auto"/>
                              </w:divBdr>
                              <w:divsChild>
                                <w:div w:id="5446076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69939820">
                          <w:marLeft w:val="0"/>
                          <w:marRight w:val="0"/>
                          <w:marTop w:val="0"/>
                          <w:marBottom w:val="0"/>
                          <w:divBdr>
                            <w:top w:val="none" w:sz="0" w:space="0" w:color="auto"/>
                            <w:left w:val="none" w:sz="0" w:space="0" w:color="auto"/>
                            <w:bottom w:val="none" w:sz="0" w:space="0" w:color="auto"/>
                            <w:right w:val="none" w:sz="0" w:space="0" w:color="auto"/>
                          </w:divBdr>
                          <w:divsChild>
                            <w:div w:id="64107673">
                              <w:marLeft w:val="0"/>
                              <w:marRight w:val="0"/>
                              <w:marTop w:val="0"/>
                              <w:marBottom w:val="0"/>
                              <w:divBdr>
                                <w:top w:val="none" w:sz="0" w:space="0" w:color="auto"/>
                                <w:left w:val="none" w:sz="0" w:space="0" w:color="auto"/>
                                <w:bottom w:val="none" w:sz="0" w:space="0" w:color="auto"/>
                                <w:right w:val="none" w:sz="0" w:space="0" w:color="auto"/>
                              </w:divBdr>
                              <w:divsChild>
                                <w:div w:id="13369610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4516908">
                          <w:marLeft w:val="0"/>
                          <w:marRight w:val="0"/>
                          <w:marTop w:val="0"/>
                          <w:marBottom w:val="0"/>
                          <w:divBdr>
                            <w:top w:val="none" w:sz="0" w:space="0" w:color="auto"/>
                            <w:left w:val="none" w:sz="0" w:space="0" w:color="auto"/>
                            <w:bottom w:val="none" w:sz="0" w:space="0" w:color="auto"/>
                            <w:right w:val="none" w:sz="0" w:space="0" w:color="auto"/>
                          </w:divBdr>
                          <w:divsChild>
                            <w:div w:id="399402264">
                              <w:marLeft w:val="0"/>
                              <w:marRight w:val="0"/>
                              <w:marTop w:val="0"/>
                              <w:marBottom w:val="0"/>
                              <w:divBdr>
                                <w:top w:val="none" w:sz="0" w:space="0" w:color="auto"/>
                                <w:left w:val="none" w:sz="0" w:space="0" w:color="auto"/>
                                <w:bottom w:val="none" w:sz="0" w:space="0" w:color="auto"/>
                                <w:right w:val="none" w:sz="0" w:space="0" w:color="auto"/>
                              </w:divBdr>
                              <w:divsChild>
                                <w:div w:id="527059837">
                                  <w:marLeft w:val="0"/>
                                  <w:marRight w:val="0"/>
                                  <w:marTop w:val="0"/>
                                  <w:marBottom w:val="0"/>
                                  <w:divBdr>
                                    <w:top w:val="none" w:sz="0" w:space="0" w:color="auto"/>
                                    <w:left w:val="none" w:sz="0" w:space="0" w:color="auto"/>
                                    <w:bottom w:val="none" w:sz="0" w:space="0" w:color="auto"/>
                                    <w:right w:val="none" w:sz="0" w:space="0" w:color="auto"/>
                                  </w:divBdr>
                                  <w:divsChild>
                                    <w:div w:id="1685785251">
                                      <w:marLeft w:val="0"/>
                                      <w:marRight w:val="0"/>
                                      <w:marTop w:val="0"/>
                                      <w:marBottom w:val="0"/>
                                      <w:divBdr>
                                        <w:top w:val="none" w:sz="0" w:space="0" w:color="auto"/>
                                        <w:left w:val="none" w:sz="0" w:space="0" w:color="auto"/>
                                        <w:bottom w:val="none" w:sz="0" w:space="0" w:color="auto"/>
                                        <w:right w:val="none" w:sz="0" w:space="0" w:color="auto"/>
                                      </w:divBdr>
                                      <w:divsChild>
                                        <w:div w:id="1536112827">
                                          <w:marLeft w:val="0"/>
                                          <w:marRight w:val="0"/>
                                          <w:marTop w:val="0"/>
                                          <w:marBottom w:val="0"/>
                                          <w:divBdr>
                                            <w:top w:val="none" w:sz="0" w:space="0" w:color="auto"/>
                                            <w:left w:val="none" w:sz="0" w:space="0" w:color="auto"/>
                                            <w:bottom w:val="none" w:sz="0" w:space="0" w:color="auto"/>
                                            <w:right w:val="none" w:sz="0" w:space="0" w:color="auto"/>
                                          </w:divBdr>
                                          <w:divsChild>
                                            <w:div w:id="949513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99136174">
              <w:marLeft w:val="0"/>
              <w:marRight w:val="0"/>
              <w:marTop w:val="0"/>
              <w:marBottom w:val="0"/>
              <w:divBdr>
                <w:top w:val="none" w:sz="0" w:space="0" w:color="auto"/>
                <w:left w:val="none" w:sz="0" w:space="0" w:color="auto"/>
                <w:bottom w:val="none" w:sz="0" w:space="0" w:color="auto"/>
                <w:right w:val="none" w:sz="0" w:space="0" w:color="auto"/>
              </w:divBdr>
              <w:divsChild>
                <w:div w:id="832138084">
                  <w:marLeft w:val="0"/>
                  <w:marRight w:val="0"/>
                  <w:marTop w:val="0"/>
                  <w:marBottom w:val="0"/>
                  <w:divBdr>
                    <w:top w:val="none" w:sz="0" w:space="0" w:color="auto"/>
                    <w:left w:val="none" w:sz="0" w:space="0" w:color="auto"/>
                    <w:bottom w:val="none" w:sz="0" w:space="0" w:color="auto"/>
                    <w:right w:val="none" w:sz="0" w:space="0" w:color="auto"/>
                  </w:divBdr>
                  <w:divsChild>
                    <w:div w:id="13818289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4308737">
          <w:marLeft w:val="0"/>
          <w:marRight w:val="0"/>
          <w:marTop w:val="0"/>
          <w:marBottom w:val="0"/>
          <w:divBdr>
            <w:top w:val="none" w:sz="0" w:space="0" w:color="auto"/>
            <w:left w:val="none" w:sz="0" w:space="0" w:color="auto"/>
            <w:bottom w:val="none" w:sz="0" w:space="0" w:color="auto"/>
            <w:right w:val="none" w:sz="0" w:space="0" w:color="auto"/>
          </w:divBdr>
          <w:divsChild>
            <w:div w:id="280036798">
              <w:marLeft w:val="0"/>
              <w:marRight w:val="0"/>
              <w:marTop w:val="0"/>
              <w:marBottom w:val="0"/>
              <w:divBdr>
                <w:top w:val="none" w:sz="0" w:space="0" w:color="auto"/>
                <w:left w:val="none" w:sz="0" w:space="0" w:color="auto"/>
                <w:bottom w:val="none" w:sz="0" w:space="0" w:color="auto"/>
                <w:right w:val="none" w:sz="0" w:space="0" w:color="auto"/>
              </w:divBdr>
              <w:divsChild>
                <w:div w:id="1727339482">
                  <w:marLeft w:val="0"/>
                  <w:marRight w:val="0"/>
                  <w:marTop w:val="0"/>
                  <w:marBottom w:val="0"/>
                  <w:divBdr>
                    <w:top w:val="none" w:sz="0" w:space="0" w:color="auto"/>
                    <w:left w:val="none" w:sz="0" w:space="0" w:color="auto"/>
                    <w:bottom w:val="none" w:sz="0" w:space="0" w:color="auto"/>
                    <w:right w:val="none" w:sz="0" w:space="0" w:color="auto"/>
                  </w:divBdr>
                </w:div>
              </w:divsChild>
            </w:div>
            <w:div w:id="990989350">
              <w:marLeft w:val="0"/>
              <w:marRight w:val="0"/>
              <w:marTop w:val="0"/>
              <w:marBottom w:val="0"/>
              <w:divBdr>
                <w:top w:val="none" w:sz="0" w:space="0" w:color="auto"/>
                <w:left w:val="none" w:sz="0" w:space="0" w:color="auto"/>
                <w:bottom w:val="none" w:sz="0" w:space="0" w:color="auto"/>
                <w:right w:val="none" w:sz="0" w:space="0" w:color="auto"/>
              </w:divBdr>
            </w:div>
          </w:divsChild>
        </w:div>
        <w:div w:id="1385567734">
          <w:marLeft w:val="0"/>
          <w:marRight w:val="0"/>
          <w:marTop w:val="0"/>
          <w:marBottom w:val="0"/>
          <w:divBdr>
            <w:top w:val="none" w:sz="0" w:space="0" w:color="auto"/>
            <w:left w:val="none" w:sz="0" w:space="0" w:color="auto"/>
            <w:bottom w:val="none" w:sz="0" w:space="0" w:color="auto"/>
            <w:right w:val="none" w:sz="0" w:space="0" w:color="auto"/>
          </w:divBdr>
          <w:divsChild>
            <w:div w:id="625742591">
              <w:marLeft w:val="0"/>
              <w:marRight w:val="0"/>
              <w:marTop w:val="0"/>
              <w:marBottom w:val="0"/>
              <w:divBdr>
                <w:top w:val="none" w:sz="0" w:space="0" w:color="auto"/>
                <w:left w:val="none" w:sz="0" w:space="0" w:color="auto"/>
                <w:bottom w:val="none" w:sz="0" w:space="0" w:color="auto"/>
                <w:right w:val="none" w:sz="0" w:space="0" w:color="auto"/>
              </w:divBdr>
            </w:div>
            <w:div w:id="1016350681">
              <w:marLeft w:val="0"/>
              <w:marRight w:val="0"/>
              <w:marTop w:val="0"/>
              <w:marBottom w:val="0"/>
              <w:divBdr>
                <w:top w:val="none" w:sz="0" w:space="0" w:color="auto"/>
                <w:left w:val="none" w:sz="0" w:space="0" w:color="auto"/>
                <w:bottom w:val="none" w:sz="0" w:space="0" w:color="auto"/>
                <w:right w:val="none" w:sz="0" w:space="0" w:color="auto"/>
              </w:divBdr>
            </w:div>
          </w:divsChild>
        </w:div>
        <w:div w:id="1406803199">
          <w:marLeft w:val="0"/>
          <w:marRight w:val="0"/>
          <w:marTop w:val="0"/>
          <w:marBottom w:val="0"/>
          <w:divBdr>
            <w:top w:val="none" w:sz="0" w:space="0" w:color="auto"/>
            <w:left w:val="none" w:sz="0" w:space="0" w:color="auto"/>
            <w:bottom w:val="none" w:sz="0" w:space="0" w:color="auto"/>
            <w:right w:val="none" w:sz="0" w:space="0" w:color="auto"/>
          </w:divBdr>
        </w:div>
        <w:div w:id="1454178937">
          <w:marLeft w:val="0"/>
          <w:marRight w:val="0"/>
          <w:marTop w:val="0"/>
          <w:marBottom w:val="0"/>
          <w:divBdr>
            <w:top w:val="none" w:sz="0" w:space="0" w:color="auto"/>
            <w:left w:val="none" w:sz="0" w:space="0" w:color="auto"/>
            <w:bottom w:val="none" w:sz="0" w:space="0" w:color="auto"/>
            <w:right w:val="none" w:sz="0" w:space="0" w:color="auto"/>
          </w:divBdr>
          <w:divsChild>
            <w:div w:id="167058800">
              <w:marLeft w:val="0"/>
              <w:marRight w:val="0"/>
              <w:marTop w:val="0"/>
              <w:marBottom w:val="0"/>
              <w:divBdr>
                <w:top w:val="none" w:sz="0" w:space="0" w:color="auto"/>
                <w:left w:val="none" w:sz="0" w:space="0" w:color="auto"/>
                <w:bottom w:val="none" w:sz="0" w:space="0" w:color="auto"/>
                <w:right w:val="none" w:sz="0" w:space="0" w:color="auto"/>
              </w:divBdr>
            </w:div>
            <w:div w:id="785005980">
              <w:marLeft w:val="0"/>
              <w:marRight w:val="0"/>
              <w:marTop w:val="0"/>
              <w:marBottom w:val="0"/>
              <w:divBdr>
                <w:top w:val="none" w:sz="0" w:space="0" w:color="auto"/>
                <w:left w:val="none" w:sz="0" w:space="0" w:color="auto"/>
                <w:bottom w:val="none" w:sz="0" w:space="0" w:color="auto"/>
                <w:right w:val="none" w:sz="0" w:space="0" w:color="auto"/>
              </w:divBdr>
            </w:div>
            <w:div w:id="807433985">
              <w:marLeft w:val="0"/>
              <w:marRight w:val="0"/>
              <w:marTop w:val="0"/>
              <w:marBottom w:val="0"/>
              <w:divBdr>
                <w:top w:val="none" w:sz="0" w:space="0" w:color="auto"/>
                <w:left w:val="none" w:sz="0" w:space="0" w:color="auto"/>
                <w:bottom w:val="none" w:sz="0" w:space="0" w:color="auto"/>
                <w:right w:val="none" w:sz="0" w:space="0" w:color="auto"/>
              </w:divBdr>
            </w:div>
          </w:divsChild>
        </w:div>
        <w:div w:id="1538397589">
          <w:marLeft w:val="0"/>
          <w:marRight w:val="0"/>
          <w:marTop w:val="0"/>
          <w:marBottom w:val="0"/>
          <w:divBdr>
            <w:top w:val="none" w:sz="0" w:space="0" w:color="auto"/>
            <w:left w:val="none" w:sz="0" w:space="0" w:color="auto"/>
            <w:bottom w:val="none" w:sz="0" w:space="0" w:color="auto"/>
            <w:right w:val="none" w:sz="0" w:space="0" w:color="auto"/>
          </w:divBdr>
        </w:div>
        <w:div w:id="1620527896">
          <w:marLeft w:val="0"/>
          <w:marRight w:val="0"/>
          <w:marTop w:val="0"/>
          <w:marBottom w:val="0"/>
          <w:divBdr>
            <w:top w:val="none" w:sz="0" w:space="0" w:color="auto"/>
            <w:left w:val="none" w:sz="0" w:space="0" w:color="auto"/>
            <w:bottom w:val="none" w:sz="0" w:space="0" w:color="auto"/>
            <w:right w:val="none" w:sz="0" w:space="0" w:color="auto"/>
          </w:divBdr>
        </w:div>
        <w:div w:id="1909342365">
          <w:marLeft w:val="0"/>
          <w:marRight w:val="0"/>
          <w:marTop w:val="0"/>
          <w:marBottom w:val="0"/>
          <w:divBdr>
            <w:top w:val="none" w:sz="0" w:space="0" w:color="auto"/>
            <w:left w:val="none" w:sz="0" w:space="0" w:color="auto"/>
            <w:bottom w:val="none" w:sz="0" w:space="0" w:color="auto"/>
            <w:right w:val="none" w:sz="0" w:space="0" w:color="auto"/>
          </w:divBdr>
        </w:div>
      </w:divsChild>
    </w:div>
    <w:div w:id="1240410969">
      <w:bodyDiv w:val="1"/>
      <w:marLeft w:val="0"/>
      <w:marRight w:val="0"/>
      <w:marTop w:val="0"/>
      <w:marBottom w:val="0"/>
      <w:divBdr>
        <w:top w:val="none" w:sz="0" w:space="0" w:color="auto"/>
        <w:left w:val="none" w:sz="0" w:space="0" w:color="auto"/>
        <w:bottom w:val="none" w:sz="0" w:space="0" w:color="auto"/>
        <w:right w:val="none" w:sz="0" w:space="0" w:color="auto"/>
      </w:divBdr>
    </w:div>
    <w:div w:id="1242450696">
      <w:bodyDiv w:val="1"/>
      <w:marLeft w:val="0"/>
      <w:marRight w:val="0"/>
      <w:marTop w:val="0"/>
      <w:marBottom w:val="0"/>
      <w:divBdr>
        <w:top w:val="none" w:sz="0" w:space="0" w:color="auto"/>
        <w:left w:val="none" w:sz="0" w:space="0" w:color="auto"/>
        <w:bottom w:val="none" w:sz="0" w:space="0" w:color="auto"/>
        <w:right w:val="none" w:sz="0" w:space="0" w:color="auto"/>
      </w:divBdr>
    </w:div>
    <w:div w:id="1255283312">
      <w:bodyDiv w:val="1"/>
      <w:marLeft w:val="0"/>
      <w:marRight w:val="0"/>
      <w:marTop w:val="0"/>
      <w:marBottom w:val="0"/>
      <w:divBdr>
        <w:top w:val="none" w:sz="0" w:space="0" w:color="auto"/>
        <w:left w:val="none" w:sz="0" w:space="0" w:color="auto"/>
        <w:bottom w:val="none" w:sz="0" w:space="0" w:color="auto"/>
        <w:right w:val="none" w:sz="0" w:space="0" w:color="auto"/>
      </w:divBdr>
    </w:div>
    <w:div w:id="1256284566">
      <w:bodyDiv w:val="1"/>
      <w:marLeft w:val="0"/>
      <w:marRight w:val="0"/>
      <w:marTop w:val="0"/>
      <w:marBottom w:val="0"/>
      <w:divBdr>
        <w:top w:val="none" w:sz="0" w:space="0" w:color="auto"/>
        <w:left w:val="none" w:sz="0" w:space="0" w:color="auto"/>
        <w:bottom w:val="none" w:sz="0" w:space="0" w:color="auto"/>
        <w:right w:val="none" w:sz="0" w:space="0" w:color="auto"/>
      </w:divBdr>
      <w:divsChild>
        <w:div w:id="1623464930">
          <w:marLeft w:val="480"/>
          <w:marRight w:val="0"/>
          <w:marTop w:val="0"/>
          <w:marBottom w:val="0"/>
          <w:divBdr>
            <w:top w:val="none" w:sz="0" w:space="0" w:color="auto"/>
            <w:left w:val="none" w:sz="0" w:space="0" w:color="auto"/>
            <w:bottom w:val="none" w:sz="0" w:space="0" w:color="auto"/>
            <w:right w:val="none" w:sz="0" w:space="0" w:color="auto"/>
          </w:divBdr>
          <w:divsChild>
            <w:div w:id="1595628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56667335">
      <w:bodyDiv w:val="1"/>
      <w:marLeft w:val="0"/>
      <w:marRight w:val="0"/>
      <w:marTop w:val="0"/>
      <w:marBottom w:val="0"/>
      <w:divBdr>
        <w:top w:val="none" w:sz="0" w:space="0" w:color="auto"/>
        <w:left w:val="none" w:sz="0" w:space="0" w:color="auto"/>
        <w:bottom w:val="none" w:sz="0" w:space="0" w:color="auto"/>
        <w:right w:val="none" w:sz="0" w:space="0" w:color="auto"/>
      </w:divBdr>
    </w:div>
    <w:div w:id="1288002555">
      <w:bodyDiv w:val="1"/>
      <w:marLeft w:val="0"/>
      <w:marRight w:val="0"/>
      <w:marTop w:val="0"/>
      <w:marBottom w:val="0"/>
      <w:divBdr>
        <w:top w:val="none" w:sz="0" w:space="0" w:color="auto"/>
        <w:left w:val="none" w:sz="0" w:space="0" w:color="auto"/>
        <w:bottom w:val="none" w:sz="0" w:space="0" w:color="auto"/>
        <w:right w:val="none" w:sz="0" w:space="0" w:color="auto"/>
      </w:divBdr>
      <w:divsChild>
        <w:div w:id="339432399">
          <w:marLeft w:val="480"/>
          <w:marRight w:val="0"/>
          <w:marTop w:val="0"/>
          <w:marBottom w:val="0"/>
          <w:divBdr>
            <w:top w:val="none" w:sz="0" w:space="0" w:color="auto"/>
            <w:left w:val="none" w:sz="0" w:space="0" w:color="auto"/>
            <w:bottom w:val="none" w:sz="0" w:space="0" w:color="auto"/>
            <w:right w:val="none" w:sz="0" w:space="0" w:color="auto"/>
          </w:divBdr>
          <w:divsChild>
            <w:div w:id="8545334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93902605">
      <w:bodyDiv w:val="1"/>
      <w:marLeft w:val="0"/>
      <w:marRight w:val="0"/>
      <w:marTop w:val="0"/>
      <w:marBottom w:val="0"/>
      <w:divBdr>
        <w:top w:val="none" w:sz="0" w:space="0" w:color="auto"/>
        <w:left w:val="none" w:sz="0" w:space="0" w:color="auto"/>
        <w:bottom w:val="none" w:sz="0" w:space="0" w:color="auto"/>
        <w:right w:val="none" w:sz="0" w:space="0" w:color="auto"/>
      </w:divBdr>
      <w:divsChild>
        <w:div w:id="86732242">
          <w:marLeft w:val="480"/>
          <w:marRight w:val="0"/>
          <w:marTop w:val="0"/>
          <w:marBottom w:val="0"/>
          <w:divBdr>
            <w:top w:val="none" w:sz="0" w:space="0" w:color="auto"/>
            <w:left w:val="none" w:sz="0" w:space="0" w:color="auto"/>
            <w:bottom w:val="none" w:sz="0" w:space="0" w:color="auto"/>
            <w:right w:val="none" w:sz="0" w:space="0" w:color="auto"/>
          </w:divBdr>
          <w:divsChild>
            <w:div w:id="18342223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98149278">
      <w:bodyDiv w:val="1"/>
      <w:marLeft w:val="0"/>
      <w:marRight w:val="0"/>
      <w:marTop w:val="0"/>
      <w:marBottom w:val="0"/>
      <w:divBdr>
        <w:top w:val="none" w:sz="0" w:space="0" w:color="auto"/>
        <w:left w:val="none" w:sz="0" w:space="0" w:color="auto"/>
        <w:bottom w:val="none" w:sz="0" w:space="0" w:color="auto"/>
        <w:right w:val="none" w:sz="0" w:space="0" w:color="auto"/>
      </w:divBdr>
    </w:div>
    <w:div w:id="1321275505">
      <w:bodyDiv w:val="1"/>
      <w:marLeft w:val="0"/>
      <w:marRight w:val="0"/>
      <w:marTop w:val="0"/>
      <w:marBottom w:val="0"/>
      <w:divBdr>
        <w:top w:val="none" w:sz="0" w:space="0" w:color="auto"/>
        <w:left w:val="none" w:sz="0" w:space="0" w:color="auto"/>
        <w:bottom w:val="none" w:sz="0" w:space="0" w:color="auto"/>
        <w:right w:val="none" w:sz="0" w:space="0" w:color="auto"/>
      </w:divBdr>
    </w:div>
    <w:div w:id="1342899274">
      <w:bodyDiv w:val="1"/>
      <w:marLeft w:val="0"/>
      <w:marRight w:val="0"/>
      <w:marTop w:val="0"/>
      <w:marBottom w:val="0"/>
      <w:divBdr>
        <w:top w:val="none" w:sz="0" w:space="0" w:color="auto"/>
        <w:left w:val="none" w:sz="0" w:space="0" w:color="auto"/>
        <w:bottom w:val="none" w:sz="0" w:space="0" w:color="auto"/>
        <w:right w:val="none" w:sz="0" w:space="0" w:color="auto"/>
      </w:divBdr>
    </w:div>
    <w:div w:id="1357846198">
      <w:bodyDiv w:val="1"/>
      <w:marLeft w:val="0"/>
      <w:marRight w:val="0"/>
      <w:marTop w:val="0"/>
      <w:marBottom w:val="0"/>
      <w:divBdr>
        <w:top w:val="none" w:sz="0" w:space="0" w:color="auto"/>
        <w:left w:val="none" w:sz="0" w:space="0" w:color="auto"/>
        <w:bottom w:val="none" w:sz="0" w:space="0" w:color="auto"/>
        <w:right w:val="none" w:sz="0" w:space="0" w:color="auto"/>
      </w:divBdr>
    </w:div>
    <w:div w:id="1371111160">
      <w:bodyDiv w:val="1"/>
      <w:marLeft w:val="0"/>
      <w:marRight w:val="0"/>
      <w:marTop w:val="0"/>
      <w:marBottom w:val="0"/>
      <w:divBdr>
        <w:top w:val="none" w:sz="0" w:space="0" w:color="auto"/>
        <w:left w:val="none" w:sz="0" w:space="0" w:color="auto"/>
        <w:bottom w:val="none" w:sz="0" w:space="0" w:color="auto"/>
        <w:right w:val="none" w:sz="0" w:space="0" w:color="auto"/>
      </w:divBdr>
    </w:div>
    <w:div w:id="1382286036">
      <w:bodyDiv w:val="1"/>
      <w:marLeft w:val="0"/>
      <w:marRight w:val="0"/>
      <w:marTop w:val="0"/>
      <w:marBottom w:val="0"/>
      <w:divBdr>
        <w:top w:val="none" w:sz="0" w:space="0" w:color="auto"/>
        <w:left w:val="none" w:sz="0" w:space="0" w:color="auto"/>
        <w:bottom w:val="none" w:sz="0" w:space="0" w:color="auto"/>
        <w:right w:val="none" w:sz="0" w:space="0" w:color="auto"/>
      </w:divBdr>
      <w:divsChild>
        <w:div w:id="1416976989">
          <w:marLeft w:val="480"/>
          <w:marRight w:val="0"/>
          <w:marTop w:val="0"/>
          <w:marBottom w:val="0"/>
          <w:divBdr>
            <w:top w:val="none" w:sz="0" w:space="0" w:color="auto"/>
            <w:left w:val="none" w:sz="0" w:space="0" w:color="auto"/>
            <w:bottom w:val="none" w:sz="0" w:space="0" w:color="auto"/>
            <w:right w:val="none" w:sz="0" w:space="0" w:color="auto"/>
          </w:divBdr>
          <w:divsChild>
            <w:div w:id="4059982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83554613">
      <w:bodyDiv w:val="1"/>
      <w:marLeft w:val="0"/>
      <w:marRight w:val="0"/>
      <w:marTop w:val="0"/>
      <w:marBottom w:val="0"/>
      <w:divBdr>
        <w:top w:val="none" w:sz="0" w:space="0" w:color="auto"/>
        <w:left w:val="none" w:sz="0" w:space="0" w:color="auto"/>
        <w:bottom w:val="none" w:sz="0" w:space="0" w:color="auto"/>
        <w:right w:val="none" w:sz="0" w:space="0" w:color="auto"/>
      </w:divBdr>
    </w:div>
    <w:div w:id="1386488652">
      <w:bodyDiv w:val="1"/>
      <w:marLeft w:val="0"/>
      <w:marRight w:val="0"/>
      <w:marTop w:val="0"/>
      <w:marBottom w:val="0"/>
      <w:divBdr>
        <w:top w:val="none" w:sz="0" w:space="0" w:color="auto"/>
        <w:left w:val="none" w:sz="0" w:space="0" w:color="auto"/>
        <w:bottom w:val="none" w:sz="0" w:space="0" w:color="auto"/>
        <w:right w:val="none" w:sz="0" w:space="0" w:color="auto"/>
      </w:divBdr>
    </w:div>
    <w:div w:id="1393626412">
      <w:bodyDiv w:val="1"/>
      <w:marLeft w:val="0"/>
      <w:marRight w:val="0"/>
      <w:marTop w:val="0"/>
      <w:marBottom w:val="0"/>
      <w:divBdr>
        <w:top w:val="none" w:sz="0" w:space="0" w:color="auto"/>
        <w:left w:val="none" w:sz="0" w:space="0" w:color="auto"/>
        <w:bottom w:val="none" w:sz="0" w:space="0" w:color="auto"/>
        <w:right w:val="none" w:sz="0" w:space="0" w:color="auto"/>
      </w:divBdr>
    </w:div>
    <w:div w:id="1406561707">
      <w:bodyDiv w:val="1"/>
      <w:marLeft w:val="0"/>
      <w:marRight w:val="0"/>
      <w:marTop w:val="0"/>
      <w:marBottom w:val="0"/>
      <w:divBdr>
        <w:top w:val="none" w:sz="0" w:space="0" w:color="auto"/>
        <w:left w:val="none" w:sz="0" w:space="0" w:color="auto"/>
        <w:bottom w:val="none" w:sz="0" w:space="0" w:color="auto"/>
        <w:right w:val="none" w:sz="0" w:space="0" w:color="auto"/>
      </w:divBdr>
    </w:div>
    <w:div w:id="1417707350">
      <w:marLeft w:val="0"/>
      <w:marRight w:val="0"/>
      <w:marTop w:val="0"/>
      <w:marBottom w:val="0"/>
      <w:divBdr>
        <w:top w:val="none" w:sz="0" w:space="0" w:color="auto"/>
        <w:left w:val="none" w:sz="0" w:space="0" w:color="auto"/>
        <w:bottom w:val="none" w:sz="0" w:space="0" w:color="auto"/>
        <w:right w:val="none" w:sz="0" w:space="0" w:color="auto"/>
      </w:divBdr>
      <w:divsChild>
        <w:div w:id="1221399629">
          <w:marLeft w:val="0"/>
          <w:marRight w:val="0"/>
          <w:marTop w:val="0"/>
          <w:marBottom w:val="0"/>
          <w:divBdr>
            <w:top w:val="none" w:sz="0" w:space="0" w:color="auto"/>
            <w:left w:val="none" w:sz="0" w:space="0" w:color="auto"/>
            <w:bottom w:val="none" w:sz="0" w:space="0" w:color="auto"/>
            <w:right w:val="none" w:sz="0" w:space="0" w:color="auto"/>
          </w:divBdr>
          <w:divsChild>
            <w:div w:id="119301993">
              <w:marLeft w:val="0"/>
              <w:marRight w:val="0"/>
              <w:marTop w:val="0"/>
              <w:marBottom w:val="0"/>
              <w:divBdr>
                <w:top w:val="none" w:sz="0" w:space="0" w:color="auto"/>
                <w:left w:val="none" w:sz="0" w:space="0" w:color="auto"/>
                <w:bottom w:val="none" w:sz="0" w:space="0" w:color="auto"/>
                <w:right w:val="none" w:sz="0" w:space="0" w:color="auto"/>
              </w:divBdr>
              <w:divsChild>
                <w:div w:id="452292162">
                  <w:marLeft w:val="0"/>
                  <w:marRight w:val="0"/>
                  <w:marTop w:val="0"/>
                  <w:marBottom w:val="0"/>
                  <w:divBdr>
                    <w:top w:val="none" w:sz="0" w:space="0" w:color="auto"/>
                    <w:left w:val="none" w:sz="0" w:space="0" w:color="auto"/>
                    <w:bottom w:val="none" w:sz="0" w:space="0" w:color="auto"/>
                    <w:right w:val="none" w:sz="0" w:space="0" w:color="auto"/>
                  </w:divBdr>
                  <w:divsChild>
                    <w:div w:id="608202250">
                      <w:marLeft w:val="0"/>
                      <w:marRight w:val="0"/>
                      <w:marTop w:val="0"/>
                      <w:marBottom w:val="0"/>
                      <w:divBdr>
                        <w:top w:val="none" w:sz="0" w:space="0" w:color="auto"/>
                        <w:left w:val="none" w:sz="0" w:space="0" w:color="auto"/>
                        <w:bottom w:val="none" w:sz="0" w:space="0" w:color="auto"/>
                        <w:right w:val="none" w:sz="0" w:space="0" w:color="auto"/>
                      </w:divBdr>
                      <w:divsChild>
                        <w:div w:id="1268539223">
                          <w:marLeft w:val="0"/>
                          <w:marRight w:val="0"/>
                          <w:marTop w:val="0"/>
                          <w:marBottom w:val="0"/>
                          <w:divBdr>
                            <w:top w:val="none" w:sz="0" w:space="0" w:color="auto"/>
                            <w:left w:val="none" w:sz="0" w:space="0" w:color="auto"/>
                            <w:bottom w:val="none" w:sz="0" w:space="0" w:color="auto"/>
                            <w:right w:val="none" w:sz="0" w:space="0" w:color="auto"/>
                          </w:divBdr>
                          <w:divsChild>
                            <w:div w:id="508954653">
                              <w:marLeft w:val="0"/>
                              <w:marRight w:val="0"/>
                              <w:marTop w:val="0"/>
                              <w:marBottom w:val="0"/>
                              <w:divBdr>
                                <w:top w:val="none" w:sz="0" w:space="0" w:color="auto"/>
                                <w:left w:val="none" w:sz="0" w:space="0" w:color="auto"/>
                                <w:bottom w:val="none" w:sz="0" w:space="0" w:color="auto"/>
                                <w:right w:val="none" w:sz="0" w:space="0" w:color="auto"/>
                              </w:divBdr>
                              <w:divsChild>
                                <w:div w:id="1253004184">
                                  <w:marLeft w:val="0"/>
                                  <w:marRight w:val="0"/>
                                  <w:marTop w:val="0"/>
                                  <w:marBottom w:val="0"/>
                                  <w:divBdr>
                                    <w:top w:val="none" w:sz="0" w:space="0" w:color="auto"/>
                                    <w:left w:val="none" w:sz="0" w:space="0" w:color="auto"/>
                                    <w:bottom w:val="none" w:sz="0" w:space="0" w:color="auto"/>
                                    <w:right w:val="none" w:sz="0" w:space="0" w:color="auto"/>
                                  </w:divBdr>
                                  <w:divsChild>
                                    <w:div w:id="392855497">
                                      <w:marLeft w:val="0"/>
                                      <w:marRight w:val="0"/>
                                      <w:marTop w:val="0"/>
                                      <w:marBottom w:val="0"/>
                                      <w:divBdr>
                                        <w:top w:val="none" w:sz="0" w:space="0" w:color="auto"/>
                                        <w:left w:val="none" w:sz="0" w:space="0" w:color="auto"/>
                                        <w:bottom w:val="none" w:sz="0" w:space="0" w:color="auto"/>
                                        <w:right w:val="none" w:sz="0" w:space="0" w:color="auto"/>
                                      </w:divBdr>
                                      <w:divsChild>
                                        <w:div w:id="1387681989">
                                          <w:marLeft w:val="0"/>
                                          <w:marRight w:val="0"/>
                                          <w:marTop w:val="0"/>
                                          <w:marBottom w:val="0"/>
                                          <w:divBdr>
                                            <w:top w:val="none" w:sz="0" w:space="0" w:color="auto"/>
                                            <w:left w:val="none" w:sz="0" w:space="0" w:color="auto"/>
                                            <w:bottom w:val="none" w:sz="0" w:space="0" w:color="auto"/>
                                            <w:right w:val="none" w:sz="0" w:space="0" w:color="auto"/>
                                          </w:divBdr>
                                          <w:divsChild>
                                            <w:div w:id="1309019351">
                                              <w:marLeft w:val="0"/>
                                              <w:marRight w:val="0"/>
                                              <w:marTop w:val="225"/>
                                              <w:marBottom w:val="0"/>
                                              <w:divBdr>
                                                <w:top w:val="none" w:sz="0" w:space="0" w:color="auto"/>
                                                <w:left w:val="none" w:sz="0" w:space="0" w:color="auto"/>
                                                <w:bottom w:val="none" w:sz="0" w:space="0" w:color="auto"/>
                                                <w:right w:val="none" w:sz="0" w:space="0" w:color="auto"/>
                                              </w:divBdr>
                                              <w:divsChild>
                                                <w:div w:id="23941298">
                                                  <w:marLeft w:val="0"/>
                                                  <w:marRight w:val="0"/>
                                                  <w:marTop w:val="0"/>
                                                  <w:marBottom w:val="0"/>
                                                  <w:divBdr>
                                                    <w:top w:val="none" w:sz="0" w:space="0" w:color="auto"/>
                                                    <w:left w:val="none" w:sz="0" w:space="0" w:color="auto"/>
                                                    <w:bottom w:val="none" w:sz="0" w:space="0" w:color="auto"/>
                                                    <w:right w:val="none" w:sz="0" w:space="0" w:color="auto"/>
                                                  </w:divBdr>
                                                </w:div>
                                              </w:divsChild>
                                            </w:div>
                                            <w:div w:id="1317030410">
                                              <w:marLeft w:val="0"/>
                                              <w:marRight w:val="0"/>
                                              <w:marTop w:val="0"/>
                                              <w:marBottom w:val="0"/>
                                              <w:divBdr>
                                                <w:top w:val="none" w:sz="0" w:space="0" w:color="auto"/>
                                                <w:left w:val="none" w:sz="0" w:space="0" w:color="auto"/>
                                                <w:bottom w:val="none" w:sz="0" w:space="0" w:color="auto"/>
                                                <w:right w:val="none" w:sz="0" w:space="0" w:color="auto"/>
                                              </w:divBdr>
                                              <w:divsChild>
                                                <w:div w:id="269973578">
                                                  <w:marLeft w:val="0"/>
                                                  <w:marRight w:val="0"/>
                                                  <w:marTop w:val="0"/>
                                                  <w:marBottom w:val="0"/>
                                                  <w:divBdr>
                                                    <w:top w:val="none" w:sz="0" w:space="0" w:color="auto"/>
                                                    <w:left w:val="none" w:sz="0" w:space="0" w:color="auto"/>
                                                    <w:bottom w:val="none" w:sz="0" w:space="0" w:color="auto"/>
                                                    <w:right w:val="none" w:sz="0" w:space="0" w:color="auto"/>
                                                  </w:divBdr>
                                                </w:div>
                                              </w:divsChild>
                                            </w:div>
                                            <w:div w:id="1858691931">
                                              <w:marLeft w:val="0"/>
                                              <w:marRight w:val="0"/>
                                              <w:marTop w:val="375"/>
                                              <w:marBottom w:val="0"/>
                                              <w:divBdr>
                                                <w:top w:val="none" w:sz="0" w:space="0" w:color="auto"/>
                                                <w:left w:val="none" w:sz="0" w:space="0" w:color="auto"/>
                                                <w:bottom w:val="none" w:sz="0" w:space="0" w:color="auto"/>
                                                <w:right w:val="none" w:sz="0" w:space="0" w:color="auto"/>
                                              </w:divBdr>
                                            </w:div>
                                          </w:divsChild>
                                        </w:div>
                                      </w:divsChild>
                                    </w:div>
                                    <w:div w:id="539053524">
                                      <w:marLeft w:val="0"/>
                                      <w:marRight w:val="0"/>
                                      <w:marTop w:val="0"/>
                                      <w:marBottom w:val="0"/>
                                      <w:divBdr>
                                        <w:top w:val="none" w:sz="0" w:space="0" w:color="auto"/>
                                        <w:left w:val="none" w:sz="0" w:space="0" w:color="auto"/>
                                        <w:bottom w:val="none" w:sz="0" w:space="0" w:color="auto"/>
                                        <w:right w:val="none" w:sz="0" w:space="0" w:color="auto"/>
                                      </w:divBdr>
                                      <w:divsChild>
                                        <w:div w:id="1945334666">
                                          <w:marLeft w:val="0"/>
                                          <w:marRight w:val="0"/>
                                          <w:marTop w:val="0"/>
                                          <w:marBottom w:val="0"/>
                                          <w:divBdr>
                                            <w:top w:val="none" w:sz="0" w:space="0" w:color="auto"/>
                                            <w:left w:val="none" w:sz="0" w:space="0" w:color="auto"/>
                                            <w:bottom w:val="none" w:sz="0" w:space="0" w:color="auto"/>
                                            <w:right w:val="none" w:sz="0" w:space="0" w:color="auto"/>
                                          </w:divBdr>
                                          <w:divsChild>
                                            <w:div w:id="426971410">
                                              <w:marLeft w:val="0"/>
                                              <w:marRight w:val="0"/>
                                              <w:marTop w:val="0"/>
                                              <w:marBottom w:val="0"/>
                                              <w:divBdr>
                                                <w:top w:val="none" w:sz="0" w:space="0" w:color="auto"/>
                                                <w:left w:val="none" w:sz="0" w:space="0" w:color="auto"/>
                                                <w:bottom w:val="none" w:sz="0" w:space="0" w:color="auto"/>
                                                <w:right w:val="none" w:sz="0" w:space="0" w:color="auto"/>
                                              </w:divBdr>
                                              <w:divsChild>
                                                <w:div w:id="319818436">
                                                  <w:marLeft w:val="0"/>
                                                  <w:marRight w:val="0"/>
                                                  <w:marTop w:val="0"/>
                                                  <w:marBottom w:val="0"/>
                                                  <w:divBdr>
                                                    <w:top w:val="none" w:sz="0" w:space="0" w:color="FFDC00"/>
                                                    <w:left w:val="none" w:sz="0" w:space="0" w:color="FFDC00"/>
                                                    <w:bottom w:val="none" w:sz="0" w:space="0" w:color="FFDC00"/>
                                                    <w:right w:val="none" w:sz="0" w:space="0" w:color="FFDC00"/>
                                                  </w:divBdr>
                                                  <w:divsChild>
                                                    <w:div w:id="281691755">
                                                      <w:marLeft w:val="0"/>
                                                      <w:marRight w:val="0"/>
                                                      <w:marTop w:val="0"/>
                                                      <w:marBottom w:val="0"/>
                                                      <w:divBdr>
                                                        <w:top w:val="none" w:sz="0" w:space="0" w:color="auto"/>
                                                        <w:left w:val="none" w:sz="0" w:space="0" w:color="auto"/>
                                                        <w:bottom w:val="none" w:sz="0" w:space="0" w:color="auto"/>
                                                        <w:right w:val="none" w:sz="0" w:space="0" w:color="auto"/>
                                                      </w:divBdr>
                                                      <w:divsChild>
                                                        <w:div w:id="1066487804">
                                                          <w:marLeft w:val="0"/>
                                                          <w:marRight w:val="0"/>
                                                          <w:marTop w:val="0"/>
                                                          <w:marBottom w:val="0"/>
                                                          <w:divBdr>
                                                            <w:top w:val="none" w:sz="0" w:space="0" w:color="auto"/>
                                                            <w:left w:val="none" w:sz="0" w:space="0" w:color="auto"/>
                                                            <w:bottom w:val="none" w:sz="0" w:space="0" w:color="auto"/>
                                                            <w:right w:val="none" w:sz="0" w:space="0" w:color="auto"/>
                                                          </w:divBdr>
                                                          <w:divsChild>
                                                            <w:div w:id="203834277">
                                                              <w:marLeft w:val="0"/>
                                                              <w:marRight w:val="0"/>
                                                              <w:marTop w:val="0"/>
                                                              <w:marBottom w:val="0"/>
                                                              <w:divBdr>
                                                                <w:top w:val="none" w:sz="0" w:space="0" w:color="auto"/>
                                                                <w:left w:val="none" w:sz="0" w:space="0" w:color="auto"/>
                                                                <w:bottom w:val="none" w:sz="0" w:space="0" w:color="auto"/>
                                                                <w:right w:val="none" w:sz="0" w:space="0" w:color="auto"/>
                                                              </w:divBdr>
                                                            </w:div>
                                                            <w:div w:id="241453087">
                                                              <w:marLeft w:val="0"/>
                                                              <w:marRight w:val="0"/>
                                                              <w:marTop w:val="0"/>
                                                              <w:marBottom w:val="0"/>
                                                              <w:divBdr>
                                                                <w:top w:val="none" w:sz="0" w:space="0" w:color="auto"/>
                                                                <w:left w:val="none" w:sz="0" w:space="0" w:color="auto"/>
                                                                <w:bottom w:val="none" w:sz="0" w:space="0" w:color="auto"/>
                                                                <w:right w:val="none" w:sz="0" w:space="0" w:color="auto"/>
                                                              </w:divBdr>
                                                              <w:divsChild>
                                                                <w:div w:id="444235425">
                                                                  <w:marLeft w:val="0"/>
                                                                  <w:marRight w:val="0"/>
                                                                  <w:marTop w:val="0"/>
                                                                  <w:marBottom w:val="0"/>
                                                                  <w:divBdr>
                                                                    <w:top w:val="none" w:sz="0" w:space="0" w:color="auto"/>
                                                                    <w:left w:val="none" w:sz="0" w:space="0" w:color="auto"/>
                                                                    <w:bottom w:val="none" w:sz="0" w:space="0" w:color="auto"/>
                                                                    <w:right w:val="none" w:sz="0" w:space="0" w:color="auto"/>
                                                                  </w:divBdr>
                                                                </w:div>
                                                              </w:divsChild>
                                                            </w:div>
                                                            <w:div w:id="581137602">
                                                              <w:marLeft w:val="0"/>
                                                              <w:marRight w:val="0"/>
                                                              <w:marTop w:val="0"/>
                                                              <w:marBottom w:val="0"/>
                                                              <w:divBdr>
                                                                <w:top w:val="none" w:sz="0" w:space="0" w:color="auto"/>
                                                                <w:left w:val="none" w:sz="0" w:space="0" w:color="auto"/>
                                                                <w:bottom w:val="none" w:sz="0" w:space="0" w:color="auto"/>
                                                                <w:right w:val="none" w:sz="0" w:space="0" w:color="auto"/>
                                                              </w:divBdr>
                                                              <w:divsChild>
                                                                <w:div w:id="1515417639">
                                                                  <w:marLeft w:val="0"/>
                                                                  <w:marRight w:val="0"/>
                                                                  <w:marTop w:val="0"/>
                                                                  <w:marBottom w:val="0"/>
                                                                  <w:divBdr>
                                                                    <w:top w:val="none" w:sz="0" w:space="0" w:color="auto"/>
                                                                    <w:left w:val="none" w:sz="0" w:space="0" w:color="auto"/>
                                                                    <w:bottom w:val="none" w:sz="0" w:space="0" w:color="auto"/>
                                                                    <w:right w:val="none" w:sz="0" w:space="0" w:color="auto"/>
                                                                  </w:divBdr>
                                                                </w:div>
                                                              </w:divsChild>
                                                            </w:div>
                                                            <w:div w:id="682391750">
                                                              <w:marLeft w:val="0"/>
                                                              <w:marRight w:val="0"/>
                                                              <w:marTop w:val="0"/>
                                                              <w:marBottom w:val="0"/>
                                                              <w:divBdr>
                                                                <w:top w:val="none" w:sz="0" w:space="0" w:color="auto"/>
                                                                <w:left w:val="none" w:sz="0" w:space="0" w:color="auto"/>
                                                                <w:bottom w:val="none" w:sz="0" w:space="0" w:color="auto"/>
                                                                <w:right w:val="none" w:sz="0" w:space="0" w:color="auto"/>
                                                              </w:divBdr>
                                                            </w:div>
                                                            <w:div w:id="821313258">
                                                              <w:marLeft w:val="0"/>
                                                              <w:marRight w:val="0"/>
                                                              <w:marTop w:val="0"/>
                                                              <w:marBottom w:val="0"/>
                                                              <w:divBdr>
                                                                <w:top w:val="none" w:sz="0" w:space="0" w:color="auto"/>
                                                                <w:left w:val="none" w:sz="0" w:space="0" w:color="auto"/>
                                                                <w:bottom w:val="none" w:sz="0" w:space="0" w:color="auto"/>
                                                                <w:right w:val="none" w:sz="0" w:space="0" w:color="auto"/>
                                                              </w:divBdr>
                                                              <w:divsChild>
                                                                <w:div w:id="1740444241">
                                                                  <w:marLeft w:val="0"/>
                                                                  <w:marRight w:val="0"/>
                                                                  <w:marTop w:val="0"/>
                                                                  <w:marBottom w:val="0"/>
                                                                  <w:divBdr>
                                                                    <w:top w:val="none" w:sz="0" w:space="0" w:color="auto"/>
                                                                    <w:left w:val="none" w:sz="0" w:space="0" w:color="auto"/>
                                                                    <w:bottom w:val="none" w:sz="0" w:space="0" w:color="auto"/>
                                                                    <w:right w:val="none" w:sz="0" w:space="0" w:color="auto"/>
                                                                  </w:divBdr>
                                                                </w:div>
                                                              </w:divsChild>
                                                            </w:div>
                                                            <w:div w:id="1081027705">
                                                              <w:marLeft w:val="0"/>
                                                              <w:marRight w:val="0"/>
                                                              <w:marTop w:val="0"/>
                                                              <w:marBottom w:val="0"/>
                                                              <w:divBdr>
                                                                <w:top w:val="none" w:sz="0" w:space="0" w:color="auto"/>
                                                                <w:left w:val="none" w:sz="0" w:space="0" w:color="auto"/>
                                                                <w:bottom w:val="none" w:sz="0" w:space="0" w:color="auto"/>
                                                                <w:right w:val="none" w:sz="0" w:space="0" w:color="auto"/>
                                                              </w:divBdr>
                                                              <w:divsChild>
                                                                <w:div w:id="2139180039">
                                                                  <w:marLeft w:val="0"/>
                                                                  <w:marRight w:val="0"/>
                                                                  <w:marTop w:val="0"/>
                                                                  <w:marBottom w:val="0"/>
                                                                  <w:divBdr>
                                                                    <w:top w:val="none" w:sz="0" w:space="0" w:color="auto"/>
                                                                    <w:left w:val="none" w:sz="0" w:space="0" w:color="auto"/>
                                                                    <w:bottom w:val="none" w:sz="0" w:space="0" w:color="auto"/>
                                                                    <w:right w:val="none" w:sz="0" w:space="0" w:color="auto"/>
                                                                  </w:divBdr>
                                                                </w:div>
                                                              </w:divsChild>
                                                            </w:div>
                                                            <w:div w:id="1911649782">
                                                              <w:marLeft w:val="0"/>
                                                              <w:marRight w:val="0"/>
                                                              <w:marTop w:val="0"/>
                                                              <w:marBottom w:val="0"/>
                                                              <w:divBdr>
                                                                <w:top w:val="none" w:sz="0" w:space="0" w:color="auto"/>
                                                                <w:left w:val="none" w:sz="0" w:space="0" w:color="auto"/>
                                                                <w:bottom w:val="none" w:sz="0" w:space="0" w:color="auto"/>
                                                                <w:right w:val="none" w:sz="0" w:space="0" w:color="auto"/>
                                                              </w:divBdr>
                                                              <w:divsChild>
                                                                <w:div w:id="902184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68950073">
                                      <w:marLeft w:val="0"/>
                                      <w:marRight w:val="0"/>
                                      <w:marTop w:val="0"/>
                                      <w:marBottom w:val="0"/>
                                      <w:divBdr>
                                        <w:top w:val="none" w:sz="0" w:space="0" w:color="auto"/>
                                        <w:left w:val="none" w:sz="0" w:space="0" w:color="auto"/>
                                        <w:bottom w:val="none" w:sz="0" w:space="0" w:color="auto"/>
                                        <w:right w:val="none" w:sz="0" w:space="0" w:color="auto"/>
                                      </w:divBdr>
                                      <w:divsChild>
                                        <w:div w:id="139199023">
                                          <w:marLeft w:val="0"/>
                                          <w:marRight w:val="0"/>
                                          <w:marTop w:val="0"/>
                                          <w:marBottom w:val="0"/>
                                          <w:divBdr>
                                            <w:top w:val="none" w:sz="0" w:space="0" w:color="auto"/>
                                            <w:left w:val="none" w:sz="0" w:space="0" w:color="auto"/>
                                            <w:bottom w:val="none" w:sz="0" w:space="0" w:color="auto"/>
                                            <w:right w:val="none" w:sz="0" w:space="0" w:color="auto"/>
                                          </w:divBdr>
                                          <w:divsChild>
                                            <w:div w:id="961619397">
                                              <w:marLeft w:val="0"/>
                                              <w:marRight w:val="0"/>
                                              <w:marTop w:val="0"/>
                                              <w:marBottom w:val="0"/>
                                              <w:divBdr>
                                                <w:top w:val="none" w:sz="0" w:space="0" w:color="auto"/>
                                                <w:left w:val="none" w:sz="0" w:space="0" w:color="auto"/>
                                                <w:bottom w:val="none" w:sz="0" w:space="0" w:color="auto"/>
                                                <w:right w:val="none" w:sz="0" w:space="0" w:color="auto"/>
                                              </w:divBdr>
                                              <w:divsChild>
                                                <w:div w:id="2003973282">
                                                  <w:marLeft w:val="0"/>
                                                  <w:marRight w:val="0"/>
                                                  <w:marTop w:val="0"/>
                                                  <w:marBottom w:val="0"/>
                                                  <w:divBdr>
                                                    <w:top w:val="none" w:sz="0" w:space="0" w:color="auto"/>
                                                    <w:left w:val="none" w:sz="0" w:space="0" w:color="auto"/>
                                                    <w:bottom w:val="none" w:sz="0" w:space="0" w:color="auto"/>
                                                    <w:right w:val="none" w:sz="0" w:space="0" w:color="auto"/>
                                                  </w:divBdr>
                                                  <w:divsChild>
                                                    <w:div w:id="1693068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490269">
                                          <w:marLeft w:val="0"/>
                                          <w:marRight w:val="0"/>
                                          <w:marTop w:val="0"/>
                                          <w:marBottom w:val="0"/>
                                          <w:divBdr>
                                            <w:top w:val="none" w:sz="0" w:space="0" w:color="auto"/>
                                            <w:left w:val="none" w:sz="0" w:space="0" w:color="auto"/>
                                            <w:bottom w:val="none" w:sz="0" w:space="0" w:color="auto"/>
                                            <w:right w:val="none" w:sz="0" w:space="0" w:color="auto"/>
                                          </w:divBdr>
                                          <w:divsChild>
                                            <w:div w:id="2127504246">
                                              <w:marLeft w:val="0"/>
                                              <w:marRight w:val="0"/>
                                              <w:marTop w:val="0"/>
                                              <w:marBottom w:val="0"/>
                                              <w:divBdr>
                                                <w:top w:val="none" w:sz="0" w:space="0" w:color="auto"/>
                                                <w:left w:val="none" w:sz="0" w:space="0" w:color="auto"/>
                                                <w:bottom w:val="none" w:sz="0" w:space="0" w:color="auto"/>
                                                <w:right w:val="none" w:sz="0" w:space="0" w:color="auto"/>
                                              </w:divBdr>
                                              <w:divsChild>
                                                <w:div w:id="941304928">
                                                  <w:marLeft w:val="0"/>
                                                  <w:marRight w:val="0"/>
                                                  <w:marTop w:val="0"/>
                                                  <w:marBottom w:val="0"/>
                                                  <w:divBdr>
                                                    <w:top w:val="none" w:sz="0" w:space="0" w:color="auto"/>
                                                    <w:left w:val="none" w:sz="0" w:space="0" w:color="auto"/>
                                                    <w:bottom w:val="none" w:sz="0" w:space="0" w:color="auto"/>
                                                    <w:right w:val="none" w:sz="0" w:space="0" w:color="auto"/>
                                                  </w:divBdr>
                                                  <w:divsChild>
                                                    <w:div w:id="1468038998">
                                                      <w:marLeft w:val="0"/>
                                                      <w:marRight w:val="0"/>
                                                      <w:marTop w:val="0"/>
                                                      <w:marBottom w:val="0"/>
                                                      <w:divBdr>
                                                        <w:top w:val="none" w:sz="0" w:space="0" w:color="auto"/>
                                                        <w:left w:val="none" w:sz="0" w:space="0" w:color="auto"/>
                                                        <w:bottom w:val="none" w:sz="0" w:space="0" w:color="auto"/>
                                                        <w:right w:val="none" w:sz="0" w:space="0" w:color="auto"/>
                                                      </w:divBdr>
                                                      <w:divsChild>
                                                        <w:div w:id="11177983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27709672">
                                      <w:marLeft w:val="0"/>
                                      <w:marRight w:val="0"/>
                                      <w:marTop w:val="0"/>
                                      <w:marBottom w:val="0"/>
                                      <w:divBdr>
                                        <w:top w:val="none" w:sz="0" w:space="0" w:color="auto"/>
                                        <w:left w:val="none" w:sz="0" w:space="0" w:color="auto"/>
                                        <w:bottom w:val="none" w:sz="0" w:space="0" w:color="auto"/>
                                        <w:right w:val="none" w:sz="0" w:space="0" w:color="auto"/>
                                      </w:divBdr>
                                      <w:divsChild>
                                        <w:div w:id="43451721">
                                          <w:marLeft w:val="0"/>
                                          <w:marRight w:val="0"/>
                                          <w:marTop w:val="0"/>
                                          <w:marBottom w:val="0"/>
                                          <w:divBdr>
                                            <w:top w:val="none" w:sz="0" w:space="0" w:color="auto"/>
                                            <w:left w:val="none" w:sz="0" w:space="0" w:color="auto"/>
                                            <w:bottom w:val="none" w:sz="0" w:space="0" w:color="auto"/>
                                            <w:right w:val="none" w:sz="0" w:space="0" w:color="auto"/>
                                          </w:divBdr>
                                          <w:divsChild>
                                            <w:div w:id="1424498193">
                                              <w:marLeft w:val="0"/>
                                              <w:marRight w:val="0"/>
                                              <w:marTop w:val="0"/>
                                              <w:marBottom w:val="0"/>
                                              <w:divBdr>
                                                <w:top w:val="none" w:sz="0" w:space="0" w:color="auto"/>
                                                <w:left w:val="none" w:sz="0" w:space="0" w:color="auto"/>
                                                <w:bottom w:val="none" w:sz="0" w:space="0" w:color="auto"/>
                                                <w:right w:val="none" w:sz="0" w:space="0" w:color="auto"/>
                                              </w:divBdr>
                                              <w:divsChild>
                                                <w:div w:id="514348240">
                                                  <w:marLeft w:val="0"/>
                                                  <w:marRight w:val="0"/>
                                                  <w:marTop w:val="0"/>
                                                  <w:marBottom w:val="0"/>
                                                  <w:divBdr>
                                                    <w:top w:val="none" w:sz="0" w:space="0" w:color="auto"/>
                                                    <w:left w:val="none" w:sz="0" w:space="0" w:color="auto"/>
                                                    <w:bottom w:val="none" w:sz="0" w:space="0" w:color="auto"/>
                                                    <w:right w:val="none" w:sz="0" w:space="0" w:color="auto"/>
                                                  </w:divBdr>
                                                  <w:divsChild>
                                                    <w:div w:id="718549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7686637">
                                          <w:marLeft w:val="0"/>
                                          <w:marRight w:val="0"/>
                                          <w:marTop w:val="0"/>
                                          <w:marBottom w:val="0"/>
                                          <w:divBdr>
                                            <w:top w:val="none" w:sz="0" w:space="0" w:color="auto"/>
                                            <w:left w:val="none" w:sz="0" w:space="0" w:color="auto"/>
                                            <w:bottom w:val="none" w:sz="0" w:space="0" w:color="auto"/>
                                            <w:right w:val="none" w:sz="0" w:space="0" w:color="auto"/>
                                          </w:divBdr>
                                          <w:divsChild>
                                            <w:div w:id="1167210549">
                                              <w:marLeft w:val="0"/>
                                              <w:marRight w:val="0"/>
                                              <w:marTop w:val="0"/>
                                              <w:marBottom w:val="0"/>
                                              <w:divBdr>
                                                <w:top w:val="none" w:sz="0" w:space="0" w:color="auto"/>
                                                <w:left w:val="none" w:sz="0" w:space="0" w:color="auto"/>
                                                <w:bottom w:val="none" w:sz="0" w:space="0" w:color="auto"/>
                                                <w:right w:val="none" w:sz="0" w:space="0" w:color="auto"/>
                                              </w:divBdr>
                                              <w:divsChild>
                                                <w:div w:id="381250499">
                                                  <w:marLeft w:val="0"/>
                                                  <w:marRight w:val="0"/>
                                                  <w:marTop w:val="0"/>
                                                  <w:marBottom w:val="0"/>
                                                  <w:divBdr>
                                                    <w:top w:val="none" w:sz="0" w:space="0" w:color="auto"/>
                                                    <w:left w:val="none" w:sz="0" w:space="0" w:color="auto"/>
                                                    <w:bottom w:val="none" w:sz="0" w:space="0" w:color="auto"/>
                                                    <w:right w:val="none" w:sz="0" w:space="0" w:color="auto"/>
                                                  </w:divBdr>
                                                  <w:divsChild>
                                                    <w:div w:id="1477643485">
                                                      <w:marLeft w:val="0"/>
                                                      <w:marRight w:val="0"/>
                                                      <w:marTop w:val="0"/>
                                                      <w:marBottom w:val="0"/>
                                                      <w:divBdr>
                                                        <w:top w:val="none" w:sz="0" w:space="0" w:color="auto"/>
                                                        <w:left w:val="none" w:sz="0" w:space="0" w:color="auto"/>
                                                        <w:bottom w:val="none" w:sz="0" w:space="0" w:color="auto"/>
                                                        <w:right w:val="none" w:sz="0" w:space="0" w:color="auto"/>
                                                      </w:divBdr>
                                                      <w:divsChild>
                                                        <w:div w:id="172479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09656167">
                                          <w:marLeft w:val="0"/>
                                          <w:marRight w:val="0"/>
                                          <w:marTop w:val="0"/>
                                          <w:marBottom w:val="0"/>
                                          <w:divBdr>
                                            <w:top w:val="none" w:sz="0" w:space="0" w:color="auto"/>
                                            <w:left w:val="none" w:sz="0" w:space="0" w:color="auto"/>
                                            <w:bottom w:val="none" w:sz="0" w:space="0" w:color="auto"/>
                                            <w:right w:val="none" w:sz="0" w:space="0" w:color="auto"/>
                                          </w:divBdr>
                                          <w:divsChild>
                                            <w:div w:id="668101315">
                                              <w:marLeft w:val="0"/>
                                              <w:marRight w:val="0"/>
                                              <w:marTop w:val="0"/>
                                              <w:marBottom w:val="0"/>
                                              <w:divBdr>
                                                <w:top w:val="none" w:sz="0" w:space="0" w:color="auto"/>
                                                <w:left w:val="none" w:sz="0" w:space="0" w:color="auto"/>
                                                <w:bottom w:val="none" w:sz="0" w:space="0" w:color="auto"/>
                                                <w:right w:val="none" w:sz="0" w:space="0" w:color="auto"/>
                                              </w:divBdr>
                                              <w:divsChild>
                                                <w:div w:id="959652277">
                                                  <w:marLeft w:val="0"/>
                                                  <w:marRight w:val="0"/>
                                                  <w:marTop w:val="0"/>
                                                  <w:marBottom w:val="0"/>
                                                  <w:divBdr>
                                                    <w:top w:val="none" w:sz="0" w:space="0" w:color="auto"/>
                                                    <w:left w:val="none" w:sz="0" w:space="0" w:color="auto"/>
                                                    <w:bottom w:val="none" w:sz="0" w:space="0" w:color="auto"/>
                                                    <w:right w:val="none" w:sz="0" w:space="0" w:color="auto"/>
                                                  </w:divBdr>
                                                  <w:divsChild>
                                                    <w:div w:id="1785809283">
                                                      <w:marLeft w:val="0"/>
                                                      <w:marRight w:val="0"/>
                                                      <w:marTop w:val="0"/>
                                                      <w:marBottom w:val="0"/>
                                                      <w:divBdr>
                                                        <w:top w:val="none" w:sz="0" w:space="0" w:color="auto"/>
                                                        <w:left w:val="none" w:sz="0" w:space="0" w:color="auto"/>
                                                        <w:bottom w:val="none" w:sz="0" w:space="0" w:color="auto"/>
                                                        <w:right w:val="none" w:sz="0" w:space="0" w:color="auto"/>
                                                      </w:divBdr>
                                                      <w:divsChild>
                                                        <w:div w:id="834732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421944731">
      <w:bodyDiv w:val="1"/>
      <w:marLeft w:val="0"/>
      <w:marRight w:val="0"/>
      <w:marTop w:val="0"/>
      <w:marBottom w:val="0"/>
      <w:divBdr>
        <w:top w:val="none" w:sz="0" w:space="0" w:color="auto"/>
        <w:left w:val="none" w:sz="0" w:space="0" w:color="auto"/>
        <w:bottom w:val="none" w:sz="0" w:space="0" w:color="auto"/>
        <w:right w:val="none" w:sz="0" w:space="0" w:color="auto"/>
      </w:divBdr>
    </w:div>
    <w:div w:id="1431777334">
      <w:bodyDiv w:val="1"/>
      <w:marLeft w:val="0"/>
      <w:marRight w:val="0"/>
      <w:marTop w:val="0"/>
      <w:marBottom w:val="0"/>
      <w:divBdr>
        <w:top w:val="none" w:sz="0" w:space="0" w:color="auto"/>
        <w:left w:val="none" w:sz="0" w:space="0" w:color="auto"/>
        <w:bottom w:val="none" w:sz="0" w:space="0" w:color="auto"/>
        <w:right w:val="none" w:sz="0" w:space="0" w:color="auto"/>
      </w:divBdr>
    </w:div>
    <w:div w:id="1441149740">
      <w:bodyDiv w:val="1"/>
      <w:marLeft w:val="0"/>
      <w:marRight w:val="0"/>
      <w:marTop w:val="0"/>
      <w:marBottom w:val="0"/>
      <w:divBdr>
        <w:top w:val="none" w:sz="0" w:space="0" w:color="auto"/>
        <w:left w:val="none" w:sz="0" w:space="0" w:color="auto"/>
        <w:bottom w:val="none" w:sz="0" w:space="0" w:color="auto"/>
        <w:right w:val="none" w:sz="0" w:space="0" w:color="auto"/>
      </w:divBdr>
    </w:div>
    <w:div w:id="1452895899">
      <w:bodyDiv w:val="1"/>
      <w:marLeft w:val="0"/>
      <w:marRight w:val="0"/>
      <w:marTop w:val="0"/>
      <w:marBottom w:val="0"/>
      <w:divBdr>
        <w:top w:val="none" w:sz="0" w:space="0" w:color="auto"/>
        <w:left w:val="none" w:sz="0" w:space="0" w:color="auto"/>
        <w:bottom w:val="none" w:sz="0" w:space="0" w:color="auto"/>
        <w:right w:val="none" w:sz="0" w:space="0" w:color="auto"/>
      </w:divBdr>
    </w:div>
    <w:div w:id="1470780679">
      <w:bodyDiv w:val="1"/>
      <w:marLeft w:val="0"/>
      <w:marRight w:val="0"/>
      <w:marTop w:val="0"/>
      <w:marBottom w:val="0"/>
      <w:divBdr>
        <w:top w:val="none" w:sz="0" w:space="0" w:color="auto"/>
        <w:left w:val="none" w:sz="0" w:space="0" w:color="auto"/>
        <w:bottom w:val="none" w:sz="0" w:space="0" w:color="auto"/>
        <w:right w:val="none" w:sz="0" w:space="0" w:color="auto"/>
      </w:divBdr>
    </w:div>
    <w:div w:id="1471631111">
      <w:marLeft w:val="0"/>
      <w:marRight w:val="0"/>
      <w:marTop w:val="0"/>
      <w:marBottom w:val="0"/>
      <w:divBdr>
        <w:top w:val="none" w:sz="0" w:space="0" w:color="auto"/>
        <w:left w:val="none" w:sz="0" w:space="0" w:color="auto"/>
        <w:bottom w:val="none" w:sz="0" w:space="0" w:color="auto"/>
        <w:right w:val="none" w:sz="0" w:space="0" w:color="auto"/>
      </w:divBdr>
      <w:divsChild>
        <w:div w:id="293802711">
          <w:marLeft w:val="0"/>
          <w:marRight w:val="0"/>
          <w:marTop w:val="0"/>
          <w:marBottom w:val="0"/>
          <w:divBdr>
            <w:top w:val="none" w:sz="0" w:space="0" w:color="auto"/>
            <w:left w:val="none" w:sz="0" w:space="0" w:color="auto"/>
            <w:bottom w:val="none" w:sz="0" w:space="0" w:color="auto"/>
            <w:right w:val="none" w:sz="0" w:space="0" w:color="auto"/>
          </w:divBdr>
        </w:div>
      </w:divsChild>
    </w:div>
    <w:div w:id="1480685419">
      <w:bodyDiv w:val="1"/>
      <w:marLeft w:val="0"/>
      <w:marRight w:val="0"/>
      <w:marTop w:val="0"/>
      <w:marBottom w:val="0"/>
      <w:divBdr>
        <w:top w:val="none" w:sz="0" w:space="0" w:color="auto"/>
        <w:left w:val="none" w:sz="0" w:space="0" w:color="auto"/>
        <w:bottom w:val="none" w:sz="0" w:space="0" w:color="auto"/>
        <w:right w:val="none" w:sz="0" w:space="0" w:color="auto"/>
      </w:divBdr>
    </w:div>
    <w:div w:id="1481076556">
      <w:bodyDiv w:val="1"/>
      <w:marLeft w:val="0"/>
      <w:marRight w:val="0"/>
      <w:marTop w:val="0"/>
      <w:marBottom w:val="0"/>
      <w:divBdr>
        <w:top w:val="none" w:sz="0" w:space="0" w:color="auto"/>
        <w:left w:val="none" w:sz="0" w:space="0" w:color="auto"/>
        <w:bottom w:val="none" w:sz="0" w:space="0" w:color="auto"/>
        <w:right w:val="none" w:sz="0" w:space="0" w:color="auto"/>
      </w:divBdr>
    </w:div>
    <w:div w:id="1510681806">
      <w:bodyDiv w:val="1"/>
      <w:marLeft w:val="0"/>
      <w:marRight w:val="0"/>
      <w:marTop w:val="0"/>
      <w:marBottom w:val="0"/>
      <w:divBdr>
        <w:top w:val="none" w:sz="0" w:space="0" w:color="auto"/>
        <w:left w:val="none" w:sz="0" w:space="0" w:color="auto"/>
        <w:bottom w:val="none" w:sz="0" w:space="0" w:color="auto"/>
        <w:right w:val="none" w:sz="0" w:space="0" w:color="auto"/>
      </w:divBdr>
    </w:div>
    <w:div w:id="1515613553">
      <w:bodyDiv w:val="1"/>
      <w:marLeft w:val="0"/>
      <w:marRight w:val="0"/>
      <w:marTop w:val="0"/>
      <w:marBottom w:val="0"/>
      <w:divBdr>
        <w:top w:val="none" w:sz="0" w:space="0" w:color="auto"/>
        <w:left w:val="none" w:sz="0" w:space="0" w:color="auto"/>
        <w:bottom w:val="none" w:sz="0" w:space="0" w:color="auto"/>
        <w:right w:val="none" w:sz="0" w:space="0" w:color="auto"/>
      </w:divBdr>
    </w:div>
    <w:div w:id="1518495697">
      <w:bodyDiv w:val="1"/>
      <w:marLeft w:val="0"/>
      <w:marRight w:val="0"/>
      <w:marTop w:val="0"/>
      <w:marBottom w:val="0"/>
      <w:divBdr>
        <w:top w:val="none" w:sz="0" w:space="0" w:color="auto"/>
        <w:left w:val="none" w:sz="0" w:space="0" w:color="auto"/>
        <w:bottom w:val="none" w:sz="0" w:space="0" w:color="auto"/>
        <w:right w:val="none" w:sz="0" w:space="0" w:color="auto"/>
      </w:divBdr>
    </w:div>
    <w:div w:id="1542209395">
      <w:bodyDiv w:val="1"/>
      <w:marLeft w:val="0"/>
      <w:marRight w:val="0"/>
      <w:marTop w:val="0"/>
      <w:marBottom w:val="0"/>
      <w:divBdr>
        <w:top w:val="none" w:sz="0" w:space="0" w:color="auto"/>
        <w:left w:val="none" w:sz="0" w:space="0" w:color="auto"/>
        <w:bottom w:val="none" w:sz="0" w:space="0" w:color="auto"/>
        <w:right w:val="none" w:sz="0" w:space="0" w:color="auto"/>
      </w:divBdr>
    </w:div>
    <w:div w:id="1546485645">
      <w:marLeft w:val="0"/>
      <w:marRight w:val="0"/>
      <w:marTop w:val="0"/>
      <w:marBottom w:val="0"/>
      <w:divBdr>
        <w:top w:val="none" w:sz="0" w:space="0" w:color="auto"/>
        <w:left w:val="none" w:sz="0" w:space="0" w:color="auto"/>
        <w:bottom w:val="none" w:sz="0" w:space="0" w:color="auto"/>
        <w:right w:val="none" w:sz="0" w:space="0" w:color="auto"/>
      </w:divBdr>
      <w:divsChild>
        <w:div w:id="692923594">
          <w:marLeft w:val="0"/>
          <w:marRight w:val="0"/>
          <w:marTop w:val="0"/>
          <w:marBottom w:val="0"/>
          <w:divBdr>
            <w:top w:val="none" w:sz="0" w:space="0" w:color="auto"/>
            <w:left w:val="none" w:sz="0" w:space="0" w:color="auto"/>
            <w:bottom w:val="none" w:sz="0" w:space="0" w:color="auto"/>
            <w:right w:val="none" w:sz="0" w:space="0" w:color="auto"/>
          </w:divBdr>
          <w:divsChild>
            <w:div w:id="294676408">
              <w:marLeft w:val="0"/>
              <w:marRight w:val="0"/>
              <w:marTop w:val="0"/>
              <w:marBottom w:val="0"/>
              <w:divBdr>
                <w:top w:val="none" w:sz="0" w:space="0" w:color="auto"/>
                <w:left w:val="none" w:sz="0" w:space="0" w:color="auto"/>
                <w:bottom w:val="none" w:sz="0" w:space="0" w:color="auto"/>
                <w:right w:val="none" w:sz="0" w:space="0" w:color="auto"/>
              </w:divBdr>
              <w:divsChild>
                <w:div w:id="1293636357">
                  <w:marLeft w:val="0"/>
                  <w:marRight w:val="0"/>
                  <w:marTop w:val="0"/>
                  <w:marBottom w:val="0"/>
                  <w:divBdr>
                    <w:top w:val="none" w:sz="0" w:space="0" w:color="auto"/>
                    <w:left w:val="none" w:sz="0" w:space="0" w:color="auto"/>
                    <w:bottom w:val="none" w:sz="0" w:space="0" w:color="auto"/>
                    <w:right w:val="none" w:sz="0" w:space="0" w:color="auto"/>
                  </w:divBdr>
                  <w:divsChild>
                    <w:div w:id="2092266593">
                      <w:marLeft w:val="0"/>
                      <w:marRight w:val="0"/>
                      <w:marTop w:val="0"/>
                      <w:marBottom w:val="0"/>
                      <w:divBdr>
                        <w:top w:val="none" w:sz="0" w:space="0" w:color="auto"/>
                        <w:left w:val="none" w:sz="0" w:space="0" w:color="auto"/>
                        <w:bottom w:val="none" w:sz="0" w:space="0" w:color="auto"/>
                        <w:right w:val="none" w:sz="0" w:space="0" w:color="auto"/>
                      </w:divBdr>
                      <w:divsChild>
                        <w:div w:id="2019312895">
                          <w:marLeft w:val="0"/>
                          <w:marRight w:val="0"/>
                          <w:marTop w:val="0"/>
                          <w:marBottom w:val="0"/>
                          <w:divBdr>
                            <w:top w:val="none" w:sz="0" w:space="0" w:color="auto"/>
                            <w:left w:val="none" w:sz="0" w:space="0" w:color="auto"/>
                            <w:bottom w:val="none" w:sz="0" w:space="0" w:color="auto"/>
                            <w:right w:val="none" w:sz="0" w:space="0" w:color="auto"/>
                          </w:divBdr>
                          <w:divsChild>
                            <w:div w:id="1057894249">
                              <w:marLeft w:val="0"/>
                              <w:marRight w:val="0"/>
                              <w:marTop w:val="0"/>
                              <w:marBottom w:val="0"/>
                              <w:divBdr>
                                <w:top w:val="none" w:sz="0" w:space="0" w:color="auto"/>
                                <w:left w:val="none" w:sz="0" w:space="0" w:color="auto"/>
                                <w:bottom w:val="none" w:sz="0" w:space="0" w:color="auto"/>
                                <w:right w:val="none" w:sz="0" w:space="0" w:color="auto"/>
                              </w:divBdr>
                              <w:divsChild>
                                <w:div w:id="652762867">
                                  <w:marLeft w:val="0"/>
                                  <w:marRight w:val="0"/>
                                  <w:marTop w:val="0"/>
                                  <w:marBottom w:val="0"/>
                                  <w:divBdr>
                                    <w:top w:val="none" w:sz="0" w:space="0" w:color="auto"/>
                                    <w:left w:val="none" w:sz="0" w:space="0" w:color="auto"/>
                                    <w:bottom w:val="none" w:sz="0" w:space="0" w:color="auto"/>
                                    <w:right w:val="none" w:sz="0" w:space="0" w:color="auto"/>
                                  </w:divBdr>
                                  <w:divsChild>
                                    <w:div w:id="847865117">
                                      <w:marLeft w:val="0"/>
                                      <w:marRight w:val="0"/>
                                      <w:marTop w:val="0"/>
                                      <w:marBottom w:val="0"/>
                                      <w:divBdr>
                                        <w:top w:val="none" w:sz="0" w:space="0" w:color="auto"/>
                                        <w:left w:val="none" w:sz="0" w:space="0" w:color="auto"/>
                                        <w:bottom w:val="none" w:sz="0" w:space="0" w:color="auto"/>
                                        <w:right w:val="none" w:sz="0" w:space="0" w:color="auto"/>
                                      </w:divBdr>
                                      <w:divsChild>
                                        <w:div w:id="418916499">
                                          <w:marLeft w:val="0"/>
                                          <w:marRight w:val="0"/>
                                          <w:marTop w:val="0"/>
                                          <w:marBottom w:val="0"/>
                                          <w:divBdr>
                                            <w:top w:val="none" w:sz="0" w:space="0" w:color="auto"/>
                                            <w:left w:val="none" w:sz="0" w:space="0" w:color="auto"/>
                                            <w:bottom w:val="none" w:sz="0" w:space="0" w:color="auto"/>
                                            <w:right w:val="none" w:sz="0" w:space="0" w:color="auto"/>
                                          </w:divBdr>
                                          <w:divsChild>
                                            <w:div w:id="334651930">
                                              <w:marLeft w:val="0"/>
                                              <w:marRight w:val="0"/>
                                              <w:marTop w:val="0"/>
                                              <w:marBottom w:val="0"/>
                                              <w:divBdr>
                                                <w:top w:val="none" w:sz="0" w:space="0" w:color="auto"/>
                                                <w:left w:val="none" w:sz="0" w:space="0" w:color="auto"/>
                                                <w:bottom w:val="none" w:sz="0" w:space="0" w:color="auto"/>
                                                <w:right w:val="none" w:sz="0" w:space="0" w:color="auto"/>
                                              </w:divBdr>
                                              <w:divsChild>
                                                <w:div w:id="509608303">
                                                  <w:marLeft w:val="0"/>
                                                  <w:marRight w:val="0"/>
                                                  <w:marTop w:val="0"/>
                                                  <w:marBottom w:val="0"/>
                                                  <w:divBdr>
                                                    <w:top w:val="none" w:sz="0" w:space="0" w:color="auto"/>
                                                    <w:left w:val="none" w:sz="0" w:space="0" w:color="auto"/>
                                                    <w:bottom w:val="none" w:sz="0" w:space="0" w:color="auto"/>
                                                    <w:right w:val="none" w:sz="0" w:space="0" w:color="auto"/>
                                                  </w:divBdr>
                                                  <w:divsChild>
                                                    <w:div w:id="177354136">
                                                      <w:marLeft w:val="0"/>
                                                      <w:marRight w:val="0"/>
                                                      <w:marTop w:val="0"/>
                                                      <w:marBottom w:val="0"/>
                                                      <w:divBdr>
                                                        <w:top w:val="none" w:sz="0" w:space="0" w:color="auto"/>
                                                        <w:left w:val="none" w:sz="0" w:space="0" w:color="auto"/>
                                                        <w:bottom w:val="none" w:sz="0" w:space="0" w:color="auto"/>
                                                        <w:right w:val="none" w:sz="0" w:space="0" w:color="auto"/>
                                                      </w:divBdr>
                                                      <w:divsChild>
                                                        <w:div w:id="106582856">
                                                          <w:marLeft w:val="0"/>
                                                          <w:marRight w:val="0"/>
                                                          <w:marTop w:val="0"/>
                                                          <w:marBottom w:val="0"/>
                                                          <w:divBdr>
                                                            <w:top w:val="none" w:sz="0" w:space="0" w:color="auto"/>
                                                            <w:left w:val="none" w:sz="0" w:space="0" w:color="auto"/>
                                                            <w:bottom w:val="none" w:sz="0" w:space="0" w:color="auto"/>
                                                            <w:right w:val="none" w:sz="0" w:space="0" w:color="auto"/>
                                                          </w:divBdr>
                                                          <w:divsChild>
                                                            <w:div w:id="1936551090">
                                                              <w:marLeft w:val="0"/>
                                                              <w:marRight w:val="0"/>
                                                              <w:marTop w:val="0"/>
                                                              <w:marBottom w:val="0"/>
                                                              <w:divBdr>
                                                                <w:top w:val="none" w:sz="0" w:space="0" w:color="auto"/>
                                                                <w:left w:val="none" w:sz="0" w:space="0" w:color="auto"/>
                                                                <w:bottom w:val="none" w:sz="0" w:space="0" w:color="auto"/>
                                                                <w:right w:val="none" w:sz="0" w:space="0" w:color="auto"/>
                                                              </w:divBdr>
                                                              <w:divsChild>
                                                                <w:div w:id="709576956">
                                                                  <w:marLeft w:val="0"/>
                                                                  <w:marRight w:val="0"/>
                                                                  <w:marTop w:val="0"/>
                                                                  <w:marBottom w:val="0"/>
                                                                  <w:divBdr>
                                                                    <w:top w:val="none" w:sz="0" w:space="0" w:color="auto"/>
                                                                    <w:left w:val="none" w:sz="0" w:space="0" w:color="auto"/>
                                                                    <w:bottom w:val="none" w:sz="0" w:space="0" w:color="auto"/>
                                                                    <w:right w:val="none" w:sz="0" w:space="0" w:color="auto"/>
                                                                  </w:divBdr>
                                                                </w:div>
                                                                <w:div w:id="1383015423">
                                                                  <w:marLeft w:val="0"/>
                                                                  <w:marRight w:val="0"/>
                                                                  <w:marTop w:val="0"/>
                                                                  <w:marBottom w:val="0"/>
                                                                  <w:divBdr>
                                                                    <w:top w:val="none" w:sz="0" w:space="0" w:color="auto"/>
                                                                    <w:left w:val="none" w:sz="0" w:space="0" w:color="auto"/>
                                                                    <w:bottom w:val="none" w:sz="0" w:space="0" w:color="auto"/>
                                                                    <w:right w:val="none" w:sz="0" w:space="0" w:color="auto"/>
                                                                  </w:divBdr>
                                                                  <w:divsChild>
                                                                    <w:div w:id="148523228">
                                                                      <w:marLeft w:val="0"/>
                                                                      <w:marRight w:val="0"/>
                                                                      <w:marTop w:val="0"/>
                                                                      <w:marBottom w:val="0"/>
                                                                      <w:divBdr>
                                                                        <w:top w:val="none" w:sz="0" w:space="0" w:color="auto"/>
                                                                        <w:left w:val="none" w:sz="0" w:space="0" w:color="auto"/>
                                                                        <w:bottom w:val="none" w:sz="0" w:space="0" w:color="auto"/>
                                                                        <w:right w:val="none" w:sz="0" w:space="0" w:color="auto"/>
                                                                      </w:divBdr>
                                                                    </w:div>
                                                                    <w:div w:id="1061053437">
                                                                      <w:marLeft w:val="0"/>
                                                                      <w:marRight w:val="0"/>
                                                                      <w:marTop w:val="0"/>
                                                                      <w:marBottom w:val="0"/>
                                                                      <w:divBdr>
                                                                        <w:top w:val="none" w:sz="0" w:space="0" w:color="auto"/>
                                                                        <w:left w:val="none" w:sz="0" w:space="0" w:color="auto"/>
                                                                        <w:bottom w:val="none" w:sz="0" w:space="0" w:color="auto"/>
                                                                        <w:right w:val="none" w:sz="0" w:space="0" w:color="auto"/>
                                                                      </w:divBdr>
                                                                    </w:div>
                                                                    <w:div w:id="1198423079">
                                                                      <w:marLeft w:val="0"/>
                                                                      <w:marRight w:val="0"/>
                                                                      <w:marTop w:val="0"/>
                                                                      <w:marBottom w:val="0"/>
                                                                      <w:divBdr>
                                                                        <w:top w:val="none" w:sz="0" w:space="0" w:color="auto"/>
                                                                        <w:left w:val="none" w:sz="0" w:space="0" w:color="auto"/>
                                                                        <w:bottom w:val="none" w:sz="0" w:space="0" w:color="auto"/>
                                                                        <w:right w:val="none" w:sz="0" w:space="0" w:color="auto"/>
                                                                      </w:divBdr>
                                                                    </w:div>
                                                                    <w:div w:id="2133590068">
                                                                      <w:marLeft w:val="0"/>
                                                                      <w:marRight w:val="0"/>
                                                                      <w:marTop w:val="0"/>
                                                                      <w:marBottom w:val="0"/>
                                                                      <w:divBdr>
                                                                        <w:top w:val="none" w:sz="0" w:space="0" w:color="auto"/>
                                                                        <w:left w:val="none" w:sz="0" w:space="0" w:color="auto"/>
                                                                        <w:bottom w:val="none" w:sz="0" w:space="0" w:color="auto"/>
                                                                        <w:right w:val="none" w:sz="0" w:space="0" w:color="auto"/>
                                                                      </w:divBdr>
                                                                      <w:divsChild>
                                                                        <w:div w:id="1387416698">
                                                                          <w:marLeft w:val="0"/>
                                                                          <w:marRight w:val="0"/>
                                                                          <w:marTop w:val="0"/>
                                                                          <w:marBottom w:val="0"/>
                                                                          <w:divBdr>
                                                                            <w:top w:val="none" w:sz="0" w:space="0" w:color="auto"/>
                                                                            <w:left w:val="none" w:sz="0" w:space="0" w:color="auto"/>
                                                                            <w:bottom w:val="none" w:sz="0" w:space="0" w:color="auto"/>
                                                                            <w:right w:val="none" w:sz="0" w:space="0" w:color="auto"/>
                                                                          </w:divBdr>
                                                                          <w:divsChild>
                                                                            <w:div w:id="1218785993">
                                                                              <w:marLeft w:val="0"/>
                                                                              <w:marRight w:val="0"/>
                                                                              <w:marTop w:val="0"/>
                                                                              <w:marBottom w:val="0"/>
                                                                              <w:divBdr>
                                                                                <w:top w:val="none" w:sz="0" w:space="0" w:color="auto"/>
                                                                                <w:left w:val="none" w:sz="0" w:space="0" w:color="auto"/>
                                                                                <w:bottom w:val="none" w:sz="0" w:space="0" w:color="auto"/>
                                                                                <w:right w:val="none" w:sz="0" w:space="0" w:color="auto"/>
                                                                              </w:divBdr>
                                                                              <w:divsChild>
                                                                                <w:div w:id="2074236819">
                                                                                  <w:marLeft w:val="0"/>
                                                                                  <w:marRight w:val="0"/>
                                                                                  <w:marTop w:val="0"/>
                                                                                  <w:marBottom w:val="0"/>
                                                                                  <w:divBdr>
                                                                                    <w:top w:val="none" w:sz="0" w:space="0" w:color="auto"/>
                                                                                    <w:left w:val="none" w:sz="0" w:space="0" w:color="auto"/>
                                                                                    <w:bottom w:val="none" w:sz="0" w:space="0" w:color="auto"/>
                                                                                    <w:right w:val="none" w:sz="0" w:space="0" w:color="auto"/>
                                                                                  </w:divBdr>
                                                                                </w:div>
                                                                              </w:divsChild>
                                                                            </w:div>
                                                                            <w:div w:id="14961484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43880395">
                                                          <w:marLeft w:val="0"/>
                                                          <w:marRight w:val="0"/>
                                                          <w:marTop w:val="0"/>
                                                          <w:marBottom w:val="0"/>
                                                          <w:divBdr>
                                                            <w:top w:val="none" w:sz="0" w:space="0" w:color="auto"/>
                                                            <w:left w:val="none" w:sz="0" w:space="0" w:color="auto"/>
                                                            <w:bottom w:val="none" w:sz="0" w:space="0" w:color="auto"/>
                                                            <w:right w:val="none" w:sz="0" w:space="0" w:color="auto"/>
                                                          </w:divBdr>
                                                          <w:divsChild>
                                                            <w:div w:id="721369994">
                                                              <w:marLeft w:val="0"/>
                                                              <w:marRight w:val="0"/>
                                                              <w:marTop w:val="0"/>
                                                              <w:marBottom w:val="0"/>
                                                              <w:divBdr>
                                                                <w:top w:val="none" w:sz="0" w:space="0" w:color="auto"/>
                                                                <w:left w:val="none" w:sz="0" w:space="0" w:color="auto"/>
                                                                <w:bottom w:val="none" w:sz="0" w:space="0" w:color="auto"/>
                                                                <w:right w:val="none" w:sz="0" w:space="0" w:color="auto"/>
                                                              </w:divBdr>
                                                              <w:divsChild>
                                                                <w:div w:id="1763910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1548836586">
      <w:bodyDiv w:val="1"/>
      <w:marLeft w:val="0"/>
      <w:marRight w:val="0"/>
      <w:marTop w:val="0"/>
      <w:marBottom w:val="0"/>
      <w:divBdr>
        <w:top w:val="none" w:sz="0" w:space="0" w:color="auto"/>
        <w:left w:val="none" w:sz="0" w:space="0" w:color="auto"/>
        <w:bottom w:val="none" w:sz="0" w:space="0" w:color="auto"/>
        <w:right w:val="none" w:sz="0" w:space="0" w:color="auto"/>
      </w:divBdr>
    </w:div>
    <w:div w:id="1552957616">
      <w:bodyDiv w:val="1"/>
      <w:marLeft w:val="0"/>
      <w:marRight w:val="0"/>
      <w:marTop w:val="0"/>
      <w:marBottom w:val="0"/>
      <w:divBdr>
        <w:top w:val="none" w:sz="0" w:space="0" w:color="auto"/>
        <w:left w:val="none" w:sz="0" w:space="0" w:color="auto"/>
        <w:bottom w:val="none" w:sz="0" w:space="0" w:color="auto"/>
        <w:right w:val="none" w:sz="0" w:space="0" w:color="auto"/>
      </w:divBdr>
    </w:div>
    <w:div w:id="1592469549">
      <w:bodyDiv w:val="1"/>
      <w:marLeft w:val="0"/>
      <w:marRight w:val="0"/>
      <w:marTop w:val="0"/>
      <w:marBottom w:val="0"/>
      <w:divBdr>
        <w:top w:val="none" w:sz="0" w:space="0" w:color="auto"/>
        <w:left w:val="none" w:sz="0" w:space="0" w:color="auto"/>
        <w:bottom w:val="none" w:sz="0" w:space="0" w:color="auto"/>
        <w:right w:val="none" w:sz="0" w:space="0" w:color="auto"/>
      </w:divBdr>
      <w:divsChild>
        <w:div w:id="403068841">
          <w:marLeft w:val="0"/>
          <w:marRight w:val="0"/>
          <w:marTop w:val="0"/>
          <w:marBottom w:val="0"/>
          <w:divBdr>
            <w:top w:val="none" w:sz="0" w:space="0" w:color="auto"/>
            <w:left w:val="none" w:sz="0" w:space="0" w:color="auto"/>
            <w:bottom w:val="none" w:sz="0" w:space="0" w:color="auto"/>
            <w:right w:val="none" w:sz="0" w:space="0" w:color="auto"/>
          </w:divBdr>
        </w:div>
        <w:div w:id="398408317">
          <w:marLeft w:val="0"/>
          <w:marRight w:val="0"/>
          <w:marTop w:val="0"/>
          <w:marBottom w:val="0"/>
          <w:divBdr>
            <w:top w:val="none" w:sz="0" w:space="0" w:color="auto"/>
            <w:left w:val="none" w:sz="0" w:space="0" w:color="auto"/>
            <w:bottom w:val="none" w:sz="0" w:space="0" w:color="auto"/>
            <w:right w:val="none" w:sz="0" w:space="0" w:color="auto"/>
          </w:divBdr>
        </w:div>
        <w:div w:id="1882551264">
          <w:marLeft w:val="0"/>
          <w:marRight w:val="0"/>
          <w:marTop w:val="0"/>
          <w:marBottom w:val="0"/>
          <w:divBdr>
            <w:top w:val="none" w:sz="0" w:space="0" w:color="auto"/>
            <w:left w:val="none" w:sz="0" w:space="0" w:color="auto"/>
            <w:bottom w:val="none" w:sz="0" w:space="0" w:color="auto"/>
            <w:right w:val="none" w:sz="0" w:space="0" w:color="auto"/>
          </w:divBdr>
        </w:div>
        <w:div w:id="7215036">
          <w:marLeft w:val="0"/>
          <w:marRight w:val="0"/>
          <w:marTop w:val="0"/>
          <w:marBottom w:val="0"/>
          <w:divBdr>
            <w:top w:val="none" w:sz="0" w:space="0" w:color="auto"/>
            <w:left w:val="none" w:sz="0" w:space="0" w:color="auto"/>
            <w:bottom w:val="none" w:sz="0" w:space="0" w:color="auto"/>
            <w:right w:val="none" w:sz="0" w:space="0" w:color="auto"/>
          </w:divBdr>
        </w:div>
        <w:div w:id="88624553">
          <w:marLeft w:val="0"/>
          <w:marRight w:val="0"/>
          <w:marTop w:val="0"/>
          <w:marBottom w:val="0"/>
          <w:divBdr>
            <w:top w:val="none" w:sz="0" w:space="0" w:color="auto"/>
            <w:left w:val="none" w:sz="0" w:space="0" w:color="auto"/>
            <w:bottom w:val="none" w:sz="0" w:space="0" w:color="auto"/>
            <w:right w:val="none" w:sz="0" w:space="0" w:color="auto"/>
          </w:divBdr>
        </w:div>
        <w:div w:id="1966347321">
          <w:marLeft w:val="0"/>
          <w:marRight w:val="0"/>
          <w:marTop w:val="0"/>
          <w:marBottom w:val="0"/>
          <w:divBdr>
            <w:top w:val="none" w:sz="0" w:space="0" w:color="auto"/>
            <w:left w:val="none" w:sz="0" w:space="0" w:color="auto"/>
            <w:bottom w:val="none" w:sz="0" w:space="0" w:color="auto"/>
            <w:right w:val="none" w:sz="0" w:space="0" w:color="auto"/>
          </w:divBdr>
        </w:div>
        <w:div w:id="1811247204">
          <w:marLeft w:val="0"/>
          <w:marRight w:val="0"/>
          <w:marTop w:val="0"/>
          <w:marBottom w:val="0"/>
          <w:divBdr>
            <w:top w:val="none" w:sz="0" w:space="0" w:color="auto"/>
            <w:left w:val="none" w:sz="0" w:space="0" w:color="auto"/>
            <w:bottom w:val="none" w:sz="0" w:space="0" w:color="auto"/>
            <w:right w:val="none" w:sz="0" w:space="0" w:color="auto"/>
          </w:divBdr>
        </w:div>
        <w:div w:id="1215504752">
          <w:marLeft w:val="0"/>
          <w:marRight w:val="0"/>
          <w:marTop w:val="0"/>
          <w:marBottom w:val="0"/>
          <w:divBdr>
            <w:top w:val="none" w:sz="0" w:space="0" w:color="auto"/>
            <w:left w:val="none" w:sz="0" w:space="0" w:color="auto"/>
            <w:bottom w:val="none" w:sz="0" w:space="0" w:color="auto"/>
            <w:right w:val="none" w:sz="0" w:space="0" w:color="auto"/>
          </w:divBdr>
        </w:div>
        <w:div w:id="1387024154">
          <w:marLeft w:val="0"/>
          <w:marRight w:val="0"/>
          <w:marTop w:val="0"/>
          <w:marBottom w:val="0"/>
          <w:divBdr>
            <w:top w:val="none" w:sz="0" w:space="0" w:color="auto"/>
            <w:left w:val="none" w:sz="0" w:space="0" w:color="auto"/>
            <w:bottom w:val="none" w:sz="0" w:space="0" w:color="auto"/>
            <w:right w:val="none" w:sz="0" w:space="0" w:color="auto"/>
          </w:divBdr>
        </w:div>
        <w:div w:id="829717198">
          <w:marLeft w:val="0"/>
          <w:marRight w:val="0"/>
          <w:marTop w:val="0"/>
          <w:marBottom w:val="0"/>
          <w:divBdr>
            <w:top w:val="none" w:sz="0" w:space="0" w:color="auto"/>
            <w:left w:val="none" w:sz="0" w:space="0" w:color="auto"/>
            <w:bottom w:val="none" w:sz="0" w:space="0" w:color="auto"/>
            <w:right w:val="none" w:sz="0" w:space="0" w:color="auto"/>
          </w:divBdr>
        </w:div>
      </w:divsChild>
    </w:div>
    <w:div w:id="1596742604">
      <w:bodyDiv w:val="1"/>
      <w:marLeft w:val="0"/>
      <w:marRight w:val="0"/>
      <w:marTop w:val="0"/>
      <w:marBottom w:val="0"/>
      <w:divBdr>
        <w:top w:val="none" w:sz="0" w:space="0" w:color="auto"/>
        <w:left w:val="none" w:sz="0" w:space="0" w:color="auto"/>
        <w:bottom w:val="none" w:sz="0" w:space="0" w:color="auto"/>
        <w:right w:val="none" w:sz="0" w:space="0" w:color="auto"/>
      </w:divBdr>
      <w:divsChild>
        <w:div w:id="1335375238">
          <w:marLeft w:val="0"/>
          <w:marRight w:val="0"/>
          <w:marTop w:val="0"/>
          <w:marBottom w:val="0"/>
          <w:divBdr>
            <w:top w:val="none" w:sz="0" w:space="0" w:color="auto"/>
            <w:left w:val="none" w:sz="0" w:space="0" w:color="auto"/>
            <w:bottom w:val="none" w:sz="0" w:space="0" w:color="auto"/>
            <w:right w:val="none" w:sz="0" w:space="0" w:color="auto"/>
          </w:divBdr>
          <w:divsChild>
            <w:div w:id="1700352882">
              <w:marLeft w:val="0"/>
              <w:marRight w:val="0"/>
              <w:marTop w:val="0"/>
              <w:marBottom w:val="0"/>
              <w:divBdr>
                <w:top w:val="none" w:sz="0" w:space="0" w:color="auto"/>
                <w:left w:val="none" w:sz="0" w:space="0" w:color="auto"/>
                <w:bottom w:val="none" w:sz="0" w:space="0" w:color="auto"/>
                <w:right w:val="none" w:sz="0" w:space="0" w:color="auto"/>
              </w:divBdr>
              <w:divsChild>
                <w:div w:id="1133250566">
                  <w:marLeft w:val="0"/>
                  <w:marRight w:val="0"/>
                  <w:marTop w:val="0"/>
                  <w:marBottom w:val="0"/>
                  <w:divBdr>
                    <w:top w:val="none" w:sz="0" w:space="0" w:color="auto"/>
                    <w:left w:val="none" w:sz="0" w:space="0" w:color="auto"/>
                    <w:bottom w:val="none" w:sz="0" w:space="0" w:color="auto"/>
                    <w:right w:val="none" w:sz="0" w:space="0" w:color="auto"/>
                  </w:divBdr>
                  <w:divsChild>
                    <w:div w:id="358818770">
                      <w:marLeft w:val="0"/>
                      <w:marRight w:val="0"/>
                      <w:marTop w:val="0"/>
                      <w:marBottom w:val="0"/>
                      <w:divBdr>
                        <w:top w:val="none" w:sz="0" w:space="0" w:color="auto"/>
                        <w:left w:val="none" w:sz="0" w:space="0" w:color="auto"/>
                        <w:bottom w:val="none" w:sz="0" w:space="0" w:color="auto"/>
                        <w:right w:val="none" w:sz="0" w:space="0" w:color="auto"/>
                      </w:divBdr>
                      <w:divsChild>
                        <w:div w:id="2130273171">
                          <w:marLeft w:val="0"/>
                          <w:marRight w:val="0"/>
                          <w:marTop w:val="0"/>
                          <w:marBottom w:val="0"/>
                          <w:divBdr>
                            <w:top w:val="none" w:sz="0" w:space="0" w:color="auto"/>
                            <w:left w:val="none" w:sz="0" w:space="0" w:color="auto"/>
                            <w:bottom w:val="none" w:sz="0" w:space="0" w:color="auto"/>
                            <w:right w:val="none" w:sz="0" w:space="0" w:color="auto"/>
                          </w:divBdr>
                          <w:divsChild>
                            <w:div w:id="804078727">
                              <w:marLeft w:val="0"/>
                              <w:marRight w:val="0"/>
                              <w:marTop w:val="0"/>
                              <w:marBottom w:val="0"/>
                              <w:divBdr>
                                <w:top w:val="none" w:sz="0" w:space="0" w:color="auto"/>
                                <w:left w:val="none" w:sz="0" w:space="0" w:color="auto"/>
                                <w:bottom w:val="none" w:sz="0" w:space="0" w:color="auto"/>
                                <w:right w:val="none" w:sz="0" w:space="0" w:color="auto"/>
                              </w:divBdr>
                              <w:divsChild>
                                <w:div w:id="217936305">
                                  <w:marLeft w:val="0"/>
                                  <w:marRight w:val="0"/>
                                  <w:marTop w:val="0"/>
                                  <w:marBottom w:val="0"/>
                                  <w:divBdr>
                                    <w:top w:val="none" w:sz="0" w:space="0" w:color="auto"/>
                                    <w:left w:val="none" w:sz="0" w:space="0" w:color="auto"/>
                                    <w:bottom w:val="none" w:sz="0" w:space="0" w:color="auto"/>
                                    <w:right w:val="none" w:sz="0" w:space="0" w:color="auto"/>
                                  </w:divBdr>
                                  <w:divsChild>
                                    <w:div w:id="606547618">
                                      <w:marLeft w:val="0"/>
                                      <w:marRight w:val="0"/>
                                      <w:marTop w:val="0"/>
                                      <w:marBottom w:val="0"/>
                                      <w:divBdr>
                                        <w:top w:val="none" w:sz="0" w:space="0" w:color="auto"/>
                                        <w:left w:val="none" w:sz="0" w:space="0" w:color="auto"/>
                                        <w:bottom w:val="none" w:sz="0" w:space="0" w:color="auto"/>
                                        <w:right w:val="none" w:sz="0" w:space="0" w:color="auto"/>
                                      </w:divBdr>
                                      <w:divsChild>
                                        <w:div w:id="1922832113">
                                          <w:marLeft w:val="0"/>
                                          <w:marRight w:val="0"/>
                                          <w:marTop w:val="0"/>
                                          <w:marBottom w:val="0"/>
                                          <w:divBdr>
                                            <w:top w:val="none" w:sz="0" w:space="0" w:color="auto"/>
                                            <w:left w:val="none" w:sz="0" w:space="0" w:color="auto"/>
                                            <w:bottom w:val="none" w:sz="0" w:space="0" w:color="auto"/>
                                            <w:right w:val="none" w:sz="0" w:space="0" w:color="auto"/>
                                          </w:divBdr>
                                          <w:divsChild>
                                            <w:div w:id="1735010773">
                                              <w:marLeft w:val="4305"/>
                                              <w:marRight w:val="0"/>
                                              <w:marTop w:val="0"/>
                                              <w:marBottom w:val="0"/>
                                              <w:divBdr>
                                                <w:top w:val="single" w:sz="6" w:space="0" w:color="D2D5D7"/>
                                                <w:left w:val="single" w:sz="6" w:space="0" w:color="D2D5D7"/>
                                                <w:bottom w:val="none" w:sz="0" w:space="0" w:color="auto"/>
                                                <w:right w:val="single" w:sz="6" w:space="0" w:color="D2D5D7"/>
                                              </w:divBdr>
                                              <w:divsChild>
                                                <w:div w:id="733624223">
                                                  <w:marLeft w:val="-210"/>
                                                  <w:marRight w:val="-150"/>
                                                  <w:marTop w:val="0"/>
                                                  <w:marBottom w:val="0"/>
                                                  <w:divBdr>
                                                    <w:top w:val="none" w:sz="0" w:space="0" w:color="auto"/>
                                                    <w:left w:val="none" w:sz="0" w:space="0" w:color="auto"/>
                                                    <w:bottom w:val="none" w:sz="0" w:space="0" w:color="auto"/>
                                                    <w:right w:val="none" w:sz="0" w:space="0" w:color="auto"/>
                                                  </w:divBdr>
                                                  <w:divsChild>
                                                    <w:div w:id="373773099">
                                                      <w:marLeft w:val="0"/>
                                                      <w:marRight w:val="0"/>
                                                      <w:marTop w:val="0"/>
                                                      <w:marBottom w:val="0"/>
                                                      <w:divBdr>
                                                        <w:top w:val="none" w:sz="0" w:space="0" w:color="auto"/>
                                                        <w:left w:val="none" w:sz="0" w:space="0" w:color="auto"/>
                                                        <w:bottom w:val="none" w:sz="0" w:space="0" w:color="auto"/>
                                                        <w:right w:val="none" w:sz="0" w:space="0" w:color="auto"/>
                                                      </w:divBdr>
                                                      <w:divsChild>
                                                        <w:div w:id="679241812">
                                                          <w:marLeft w:val="0"/>
                                                          <w:marRight w:val="0"/>
                                                          <w:marTop w:val="0"/>
                                                          <w:marBottom w:val="0"/>
                                                          <w:divBdr>
                                                            <w:top w:val="none" w:sz="0" w:space="0" w:color="auto"/>
                                                            <w:left w:val="none" w:sz="0" w:space="0" w:color="auto"/>
                                                            <w:bottom w:val="none" w:sz="0" w:space="0" w:color="auto"/>
                                                            <w:right w:val="none" w:sz="0" w:space="0" w:color="auto"/>
                                                          </w:divBdr>
                                                          <w:divsChild>
                                                            <w:div w:id="1846288487">
                                                              <w:marLeft w:val="0"/>
                                                              <w:marRight w:val="0"/>
                                                              <w:marTop w:val="0"/>
                                                              <w:marBottom w:val="0"/>
                                                              <w:divBdr>
                                                                <w:top w:val="none" w:sz="0" w:space="0" w:color="auto"/>
                                                                <w:left w:val="none" w:sz="0" w:space="0" w:color="auto"/>
                                                                <w:bottom w:val="none" w:sz="0" w:space="0" w:color="auto"/>
                                                                <w:right w:val="none" w:sz="0" w:space="0" w:color="auto"/>
                                                              </w:divBdr>
                                                              <w:divsChild>
                                                                <w:div w:id="39785443">
                                                                  <w:marLeft w:val="0"/>
                                                                  <w:marRight w:val="0"/>
                                                                  <w:marTop w:val="0"/>
                                                                  <w:marBottom w:val="0"/>
                                                                  <w:divBdr>
                                                                    <w:top w:val="none" w:sz="0" w:space="0" w:color="auto"/>
                                                                    <w:left w:val="none" w:sz="0" w:space="0" w:color="auto"/>
                                                                    <w:bottom w:val="none" w:sz="0" w:space="0" w:color="auto"/>
                                                                    <w:right w:val="none" w:sz="0" w:space="0" w:color="auto"/>
                                                                  </w:divBdr>
                                                                  <w:divsChild>
                                                                    <w:div w:id="1203715213">
                                                                      <w:marLeft w:val="0"/>
                                                                      <w:marRight w:val="0"/>
                                                                      <w:marTop w:val="0"/>
                                                                      <w:marBottom w:val="0"/>
                                                                      <w:divBdr>
                                                                        <w:top w:val="none" w:sz="0" w:space="0" w:color="auto"/>
                                                                        <w:left w:val="none" w:sz="0" w:space="0" w:color="auto"/>
                                                                        <w:bottom w:val="none" w:sz="0" w:space="0" w:color="auto"/>
                                                                        <w:right w:val="none" w:sz="0" w:space="0" w:color="auto"/>
                                                                      </w:divBdr>
                                                                      <w:divsChild>
                                                                        <w:div w:id="914704100">
                                                                          <w:marLeft w:val="0"/>
                                                                          <w:marRight w:val="0"/>
                                                                          <w:marTop w:val="0"/>
                                                                          <w:marBottom w:val="0"/>
                                                                          <w:divBdr>
                                                                            <w:top w:val="none" w:sz="0" w:space="0" w:color="auto"/>
                                                                            <w:left w:val="none" w:sz="0" w:space="0" w:color="auto"/>
                                                                            <w:bottom w:val="none" w:sz="0" w:space="0" w:color="auto"/>
                                                                            <w:right w:val="none" w:sz="0" w:space="0" w:color="auto"/>
                                                                          </w:divBdr>
                                                                        </w:div>
                                                                        <w:div w:id="1031423064">
                                                                          <w:marLeft w:val="0"/>
                                                                          <w:marRight w:val="0"/>
                                                                          <w:marTop w:val="0"/>
                                                                          <w:marBottom w:val="0"/>
                                                                          <w:divBdr>
                                                                            <w:top w:val="none" w:sz="0" w:space="0" w:color="auto"/>
                                                                            <w:left w:val="none" w:sz="0" w:space="0" w:color="auto"/>
                                                                            <w:bottom w:val="none" w:sz="0" w:space="0" w:color="auto"/>
                                                                            <w:right w:val="none" w:sz="0" w:space="0" w:color="auto"/>
                                                                          </w:divBdr>
                                                                        </w:div>
                                                                        <w:div w:id="1212036354">
                                                                          <w:marLeft w:val="0"/>
                                                                          <w:marRight w:val="0"/>
                                                                          <w:marTop w:val="0"/>
                                                                          <w:marBottom w:val="0"/>
                                                                          <w:divBdr>
                                                                            <w:top w:val="none" w:sz="0" w:space="0" w:color="auto"/>
                                                                            <w:left w:val="none" w:sz="0" w:space="0" w:color="auto"/>
                                                                            <w:bottom w:val="none" w:sz="0" w:space="0" w:color="auto"/>
                                                                            <w:right w:val="none" w:sz="0" w:space="0" w:color="auto"/>
                                                                          </w:divBdr>
                                                                        </w:div>
                                                                        <w:div w:id="1239705300">
                                                                          <w:marLeft w:val="0"/>
                                                                          <w:marRight w:val="0"/>
                                                                          <w:marTop w:val="0"/>
                                                                          <w:marBottom w:val="0"/>
                                                                          <w:divBdr>
                                                                            <w:top w:val="none" w:sz="0" w:space="0" w:color="auto"/>
                                                                            <w:left w:val="none" w:sz="0" w:space="0" w:color="auto"/>
                                                                            <w:bottom w:val="none" w:sz="0" w:space="0" w:color="auto"/>
                                                                            <w:right w:val="none" w:sz="0" w:space="0" w:color="auto"/>
                                                                          </w:divBdr>
                                                                        </w:div>
                                                                        <w:div w:id="1345741119">
                                                                          <w:marLeft w:val="0"/>
                                                                          <w:marRight w:val="0"/>
                                                                          <w:marTop w:val="0"/>
                                                                          <w:marBottom w:val="0"/>
                                                                          <w:divBdr>
                                                                            <w:top w:val="none" w:sz="0" w:space="0" w:color="auto"/>
                                                                            <w:left w:val="none" w:sz="0" w:space="0" w:color="auto"/>
                                                                            <w:bottom w:val="none" w:sz="0" w:space="0" w:color="auto"/>
                                                                            <w:right w:val="none" w:sz="0" w:space="0" w:color="auto"/>
                                                                          </w:divBdr>
                                                                        </w:div>
                                                                        <w:div w:id="1379357341">
                                                                          <w:marLeft w:val="0"/>
                                                                          <w:marRight w:val="0"/>
                                                                          <w:marTop w:val="0"/>
                                                                          <w:marBottom w:val="0"/>
                                                                          <w:divBdr>
                                                                            <w:top w:val="none" w:sz="0" w:space="0" w:color="auto"/>
                                                                            <w:left w:val="none" w:sz="0" w:space="0" w:color="auto"/>
                                                                            <w:bottom w:val="none" w:sz="0" w:space="0" w:color="auto"/>
                                                                            <w:right w:val="none" w:sz="0" w:space="0" w:color="auto"/>
                                                                          </w:divBdr>
                                                                          <w:divsChild>
                                                                            <w:div w:id="2022580295">
                                                                              <w:marLeft w:val="-75"/>
                                                                              <w:marRight w:val="0"/>
                                                                              <w:marTop w:val="30"/>
                                                                              <w:marBottom w:val="30"/>
                                                                              <w:divBdr>
                                                                                <w:top w:val="none" w:sz="0" w:space="0" w:color="auto"/>
                                                                                <w:left w:val="none" w:sz="0" w:space="0" w:color="auto"/>
                                                                                <w:bottom w:val="none" w:sz="0" w:space="0" w:color="auto"/>
                                                                                <w:right w:val="none" w:sz="0" w:space="0" w:color="auto"/>
                                                                              </w:divBdr>
                                                                              <w:divsChild>
                                                                                <w:div w:id="738367">
                                                                                  <w:marLeft w:val="0"/>
                                                                                  <w:marRight w:val="0"/>
                                                                                  <w:marTop w:val="0"/>
                                                                                  <w:marBottom w:val="0"/>
                                                                                  <w:divBdr>
                                                                                    <w:top w:val="none" w:sz="0" w:space="0" w:color="auto"/>
                                                                                    <w:left w:val="none" w:sz="0" w:space="0" w:color="auto"/>
                                                                                    <w:bottom w:val="none" w:sz="0" w:space="0" w:color="auto"/>
                                                                                    <w:right w:val="none" w:sz="0" w:space="0" w:color="auto"/>
                                                                                  </w:divBdr>
                                                                                  <w:divsChild>
                                                                                    <w:div w:id="1803960514">
                                                                                      <w:marLeft w:val="0"/>
                                                                                      <w:marRight w:val="0"/>
                                                                                      <w:marTop w:val="0"/>
                                                                                      <w:marBottom w:val="0"/>
                                                                                      <w:divBdr>
                                                                                        <w:top w:val="none" w:sz="0" w:space="0" w:color="auto"/>
                                                                                        <w:left w:val="none" w:sz="0" w:space="0" w:color="auto"/>
                                                                                        <w:bottom w:val="none" w:sz="0" w:space="0" w:color="auto"/>
                                                                                        <w:right w:val="none" w:sz="0" w:space="0" w:color="auto"/>
                                                                                      </w:divBdr>
                                                                                    </w:div>
                                                                                  </w:divsChild>
                                                                                </w:div>
                                                                                <w:div w:id="2361256">
                                                                                  <w:marLeft w:val="0"/>
                                                                                  <w:marRight w:val="0"/>
                                                                                  <w:marTop w:val="0"/>
                                                                                  <w:marBottom w:val="0"/>
                                                                                  <w:divBdr>
                                                                                    <w:top w:val="none" w:sz="0" w:space="0" w:color="auto"/>
                                                                                    <w:left w:val="none" w:sz="0" w:space="0" w:color="auto"/>
                                                                                    <w:bottom w:val="none" w:sz="0" w:space="0" w:color="auto"/>
                                                                                    <w:right w:val="none" w:sz="0" w:space="0" w:color="auto"/>
                                                                                  </w:divBdr>
                                                                                  <w:divsChild>
                                                                                    <w:div w:id="409159048">
                                                                                      <w:marLeft w:val="0"/>
                                                                                      <w:marRight w:val="0"/>
                                                                                      <w:marTop w:val="0"/>
                                                                                      <w:marBottom w:val="0"/>
                                                                                      <w:divBdr>
                                                                                        <w:top w:val="none" w:sz="0" w:space="0" w:color="auto"/>
                                                                                        <w:left w:val="none" w:sz="0" w:space="0" w:color="auto"/>
                                                                                        <w:bottom w:val="none" w:sz="0" w:space="0" w:color="auto"/>
                                                                                        <w:right w:val="none" w:sz="0" w:space="0" w:color="auto"/>
                                                                                      </w:divBdr>
                                                                                    </w:div>
                                                                                  </w:divsChild>
                                                                                </w:div>
                                                                                <w:div w:id="4867852">
                                                                                  <w:marLeft w:val="0"/>
                                                                                  <w:marRight w:val="0"/>
                                                                                  <w:marTop w:val="0"/>
                                                                                  <w:marBottom w:val="0"/>
                                                                                  <w:divBdr>
                                                                                    <w:top w:val="none" w:sz="0" w:space="0" w:color="auto"/>
                                                                                    <w:left w:val="none" w:sz="0" w:space="0" w:color="auto"/>
                                                                                    <w:bottom w:val="none" w:sz="0" w:space="0" w:color="auto"/>
                                                                                    <w:right w:val="none" w:sz="0" w:space="0" w:color="auto"/>
                                                                                  </w:divBdr>
                                                                                  <w:divsChild>
                                                                                    <w:div w:id="1921480145">
                                                                                      <w:marLeft w:val="0"/>
                                                                                      <w:marRight w:val="0"/>
                                                                                      <w:marTop w:val="0"/>
                                                                                      <w:marBottom w:val="0"/>
                                                                                      <w:divBdr>
                                                                                        <w:top w:val="none" w:sz="0" w:space="0" w:color="auto"/>
                                                                                        <w:left w:val="none" w:sz="0" w:space="0" w:color="auto"/>
                                                                                        <w:bottom w:val="none" w:sz="0" w:space="0" w:color="auto"/>
                                                                                        <w:right w:val="none" w:sz="0" w:space="0" w:color="auto"/>
                                                                                      </w:divBdr>
                                                                                    </w:div>
                                                                                  </w:divsChild>
                                                                                </w:div>
                                                                                <w:div w:id="21175910">
                                                                                  <w:marLeft w:val="0"/>
                                                                                  <w:marRight w:val="0"/>
                                                                                  <w:marTop w:val="0"/>
                                                                                  <w:marBottom w:val="0"/>
                                                                                  <w:divBdr>
                                                                                    <w:top w:val="none" w:sz="0" w:space="0" w:color="auto"/>
                                                                                    <w:left w:val="none" w:sz="0" w:space="0" w:color="auto"/>
                                                                                    <w:bottom w:val="none" w:sz="0" w:space="0" w:color="auto"/>
                                                                                    <w:right w:val="none" w:sz="0" w:space="0" w:color="auto"/>
                                                                                  </w:divBdr>
                                                                                  <w:divsChild>
                                                                                    <w:div w:id="1368532187">
                                                                                      <w:marLeft w:val="0"/>
                                                                                      <w:marRight w:val="0"/>
                                                                                      <w:marTop w:val="0"/>
                                                                                      <w:marBottom w:val="0"/>
                                                                                      <w:divBdr>
                                                                                        <w:top w:val="none" w:sz="0" w:space="0" w:color="auto"/>
                                                                                        <w:left w:val="none" w:sz="0" w:space="0" w:color="auto"/>
                                                                                        <w:bottom w:val="none" w:sz="0" w:space="0" w:color="auto"/>
                                                                                        <w:right w:val="none" w:sz="0" w:space="0" w:color="auto"/>
                                                                                      </w:divBdr>
                                                                                    </w:div>
                                                                                  </w:divsChild>
                                                                                </w:div>
                                                                                <w:div w:id="24136161">
                                                                                  <w:marLeft w:val="0"/>
                                                                                  <w:marRight w:val="0"/>
                                                                                  <w:marTop w:val="0"/>
                                                                                  <w:marBottom w:val="0"/>
                                                                                  <w:divBdr>
                                                                                    <w:top w:val="none" w:sz="0" w:space="0" w:color="auto"/>
                                                                                    <w:left w:val="none" w:sz="0" w:space="0" w:color="auto"/>
                                                                                    <w:bottom w:val="none" w:sz="0" w:space="0" w:color="auto"/>
                                                                                    <w:right w:val="none" w:sz="0" w:space="0" w:color="auto"/>
                                                                                  </w:divBdr>
                                                                                  <w:divsChild>
                                                                                    <w:div w:id="526800048">
                                                                                      <w:marLeft w:val="0"/>
                                                                                      <w:marRight w:val="0"/>
                                                                                      <w:marTop w:val="0"/>
                                                                                      <w:marBottom w:val="0"/>
                                                                                      <w:divBdr>
                                                                                        <w:top w:val="none" w:sz="0" w:space="0" w:color="auto"/>
                                                                                        <w:left w:val="none" w:sz="0" w:space="0" w:color="auto"/>
                                                                                        <w:bottom w:val="none" w:sz="0" w:space="0" w:color="auto"/>
                                                                                        <w:right w:val="none" w:sz="0" w:space="0" w:color="auto"/>
                                                                                      </w:divBdr>
                                                                                    </w:div>
                                                                                  </w:divsChild>
                                                                                </w:div>
                                                                                <w:div w:id="38827079">
                                                                                  <w:marLeft w:val="0"/>
                                                                                  <w:marRight w:val="0"/>
                                                                                  <w:marTop w:val="0"/>
                                                                                  <w:marBottom w:val="0"/>
                                                                                  <w:divBdr>
                                                                                    <w:top w:val="none" w:sz="0" w:space="0" w:color="auto"/>
                                                                                    <w:left w:val="none" w:sz="0" w:space="0" w:color="auto"/>
                                                                                    <w:bottom w:val="none" w:sz="0" w:space="0" w:color="auto"/>
                                                                                    <w:right w:val="none" w:sz="0" w:space="0" w:color="auto"/>
                                                                                  </w:divBdr>
                                                                                  <w:divsChild>
                                                                                    <w:div w:id="989939880">
                                                                                      <w:marLeft w:val="0"/>
                                                                                      <w:marRight w:val="0"/>
                                                                                      <w:marTop w:val="0"/>
                                                                                      <w:marBottom w:val="0"/>
                                                                                      <w:divBdr>
                                                                                        <w:top w:val="none" w:sz="0" w:space="0" w:color="auto"/>
                                                                                        <w:left w:val="none" w:sz="0" w:space="0" w:color="auto"/>
                                                                                        <w:bottom w:val="none" w:sz="0" w:space="0" w:color="auto"/>
                                                                                        <w:right w:val="none" w:sz="0" w:space="0" w:color="auto"/>
                                                                                      </w:divBdr>
                                                                                    </w:div>
                                                                                  </w:divsChild>
                                                                                </w:div>
                                                                                <w:div w:id="41755444">
                                                                                  <w:marLeft w:val="0"/>
                                                                                  <w:marRight w:val="0"/>
                                                                                  <w:marTop w:val="0"/>
                                                                                  <w:marBottom w:val="0"/>
                                                                                  <w:divBdr>
                                                                                    <w:top w:val="none" w:sz="0" w:space="0" w:color="auto"/>
                                                                                    <w:left w:val="none" w:sz="0" w:space="0" w:color="auto"/>
                                                                                    <w:bottom w:val="none" w:sz="0" w:space="0" w:color="auto"/>
                                                                                    <w:right w:val="none" w:sz="0" w:space="0" w:color="auto"/>
                                                                                  </w:divBdr>
                                                                                  <w:divsChild>
                                                                                    <w:div w:id="1720402098">
                                                                                      <w:marLeft w:val="0"/>
                                                                                      <w:marRight w:val="0"/>
                                                                                      <w:marTop w:val="0"/>
                                                                                      <w:marBottom w:val="0"/>
                                                                                      <w:divBdr>
                                                                                        <w:top w:val="none" w:sz="0" w:space="0" w:color="auto"/>
                                                                                        <w:left w:val="none" w:sz="0" w:space="0" w:color="auto"/>
                                                                                        <w:bottom w:val="none" w:sz="0" w:space="0" w:color="auto"/>
                                                                                        <w:right w:val="none" w:sz="0" w:space="0" w:color="auto"/>
                                                                                      </w:divBdr>
                                                                                    </w:div>
                                                                                  </w:divsChild>
                                                                                </w:div>
                                                                                <w:div w:id="44379370">
                                                                                  <w:marLeft w:val="0"/>
                                                                                  <w:marRight w:val="0"/>
                                                                                  <w:marTop w:val="0"/>
                                                                                  <w:marBottom w:val="0"/>
                                                                                  <w:divBdr>
                                                                                    <w:top w:val="none" w:sz="0" w:space="0" w:color="auto"/>
                                                                                    <w:left w:val="none" w:sz="0" w:space="0" w:color="auto"/>
                                                                                    <w:bottom w:val="none" w:sz="0" w:space="0" w:color="auto"/>
                                                                                    <w:right w:val="none" w:sz="0" w:space="0" w:color="auto"/>
                                                                                  </w:divBdr>
                                                                                  <w:divsChild>
                                                                                    <w:div w:id="203175253">
                                                                                      <w:marLeft w:val="0"/>
                                                                                      <w:marRight w:val="0"/>
                                                                                      <w:marTop w:val="0"/>
                                                                                      <w:marBottom w:val="0"/>
                                                                                      <w:divBdr>
                                                                                        <w:top w:val="none" w:sz="0" w:space="0" w:color="auto"/>
                                                                                        <w:left w:val="none" w:sz="0" w:space="0" w:color="auto"/>
                                                                                        <w:bottom w:val="none" w:sz="0" w:space="0" w:color="auto"/>
                                                                                        <w:right w:val="none" w:sz="0" w:space="0" w:color="auto"/>
                                                                                      </w:divBdr>
                                                                                    </w:div>
                                                                                  </w:divsChild>
                                                                                </w:div>
                                                                                <w:div w:id="46955879">
                                                                                  <w:marLeft w:val="0"/>
                                                                                  <w:marRight w:val="0"/>
                                                                                  <w:marTop w:val="0"/>
                                                                                  <w:marBottom w:val="0"/>
                                                                                  <w:divBdr>
                                                                                    <w:top w:val="none" w:sz="0" w:space="0" w:color="auto"/>
                                                                                    <w:left w:val="none" w:sz="0" w:space="0" w:color="auto"/>
                                                                                    <w:bottom w:val="none" w:sz="0" w:space="0" w:color="auto"/>
                                                                                    <w:right w:val="none" w:sz="0" w:space="0" w:color="auto"/>
                                                                                  </w:divBdr>
                                                                                  <w:divsChild>
                                                                                    <w:div w:id="116992960">
                                                                                      <w:marLeft w:val="0"/>
                                                                                      <w:marRight w:val="0"/>
                                                                                      <w:marTop w:val="0"/>
                                                                                      <w:marBottom w:val="0"/>
                                                                                      <w:divBdr>
                                                                                        <w:top w:val="none" w:sz="0" w:space="0" w:color="auto"/>
                                                                                        <w:left w:val="none" w:sz="0" w:space="0" w:color="auto"/>
                                                                                        <w:bottom w:val="none" w:sz="0" w:space="0" w:color="auto"/>
                                                                                        <w:right w:val="none" w:sz="0" w:space="0" w:color="auto"/>
                                                                                      </w:divBdr>
                                                                                    </w:div>
                                                                                  </w:divsChild>
                                                                                </w:div>
                                                                                <w:div w:id="64764425">
                                                                                  <w:marLeft w:val="0"/>
                                                                                  <w:marRight w:val="0"/>
                                                                                  <w:marTop w:val="0"/>
                                                                                  <w:marBottom w:val="0"/>
                                                                                  <w:divBdr>
                                                                                    <w:top w:val="none" w:sz="0" w:space="0" w:color="auto"/>
                                                                                    <w:left w:val="none" w:sz="0" w:space="0" w:color="auto"/>
                                                                                    <w:bottom w:val="none" w:sz="0" w:space="0" w:color="auto"/>
                                                                                    <w:right w:val="none" w:sz="0" w:space="0" w:color="auto"/>
                                                                                  </w:divBdr>
                                                                                  <w:divsChild>
                                                                                    <w:div w:id="500898488">
                                                                                      <w:marLeft w:val="0"/>
                                                                                      <w:marRight w:val="0"/>
                                                                                      <w:marTop w:val="0"/>
                                                                                      <w:marBottom w:val="0"/>
                                                                                      <w:divBdr>
                                                                                        <w:top w:val="none" w:sz="0" w:space="0" w:color="auto"/>
                                                                                        <w:left w:val="none" w:sz="0" w:space="0" w:color="auto"/>
                                                                                        <w:bottom w:val="none" w:sz="0" w:space="0" w:color="auto"/>
                                                                                        <w:right w:val="none" w:sz="0" w:space="0" w:color="auto"/>
                                                                                      </w:divBdr>
                                                                                    </w:div>
                                                                                  </w:divsChild>
                                                                                </w:div>
                                                                                <w:div w:id="65148282">
                                                                                  <w:marLeft w:val="0"/>
                                                                                  <w:marRight w:val="0"/>
                                                                                  <w:marTop w:val="0"/>
                                                                                  <w:marBottom w:val="0"/>
                                                                                  <w:divBdr>
                                                                                    <w:top w:val="none" w:sz="0" w:space="0" w:color="auto"/>
                                                                                    <w:left w:val="none" w:sz="0" w:space="0" w:color="auto"/>
                                                                                    <w:bottom w:val="none" w:sz="0" w:space="0" w:color="auto"/>
                                                                                    <w:right w:val="none" w:sz="0" w:space="0" w:color="auto"/>
                                                                                  </w:divBdr>
                                                                                  <w:divsChild>
                                                                                    <w:div w:id="195243131">
                                                                                      <w:marLeft w:val="0"/>
                                                                                      <w:marRight w:val="0"/>
                                                                                      <w:marTop w:val="0"/>
                                                                                      <w:marBottom w:val="0"/>
                                                                                      <w:divBdr>
                                                                                        <w:top w:val="none" w:sz="0" w:space="0" w:color="auto"/>
                                                                                        <w:left w:val="none" w:sz="0" w:space="0" w:color="auto"/>
                                                                                        <w:bottom w:val="none" w:sz="0" w:space="0" w:color="auto"/>
                                                                                        <w:right w:val="none" w:sz="0" w:space="0" w:color="auto"/>
                                                                                      </w:divBdr>
                                                                                    </w:div>
                                                                                  </w:divsChild>
                                                                                </w:div>
                                                                                <w:div w:id="82142406">
                                                                                  <w:marLeft w:val="0"/>
                                                                                  <w:marRight w:val="0"/>
                                                                                  <w:marTop w:val="0"/>
                                                                                  <w:marBottom w:val="0"/>
                                                                                  <w:divBdr>
                                                                                    <w:top w:val="none" w:sz="0" w:space="0" w:color="auto"/>
                                                                                    <w:left w:val="none" w:sz="0" w:space="0" w:color="auto"/>
                                                                                    <w:bottom w:val="none" w:sz="0" w:space="0" w:color="auto"/>
                                                                                    <w:right w:val="none" w:sz="0" w:space="0" w:color="auto"/>
                                                                                  </w:divBdr>
                                                                                  <w:divsChild>
                                                                                    <w:div w:id="336351491">
                                                                                      <w:marLeft w:val="0"/>
                                                                                      <w:marRight w:val="0"/>
                                                                                      <w:marTop w:val="0"/>
                                                                                      <w:marBottom w:val="0"/>
                                                                                      <w:divBdr>
                                                                                        <w:top w:val="none" w:sz="0" w:space="0" w:color="auto"/>
                                                                                        <w:left w:val="none" w:sz="0" w:space="0" w:color="auto"/>
                                                                                        <w:bottom w:val="none" w:sz="0" w:space="0" w:color="auto"/>
                                                                                        <w:right w:val="none" w:sz="0" w:space="0" w:color="auto"/>
                                                                                      </w:divBdr>
                                                                                    </w:div>
                                                                                  </w:divsChild>
                                                                                </w:div>
                                                                                <w:div w:id="85423466">
                                                                                  <w:marLeft w:val="0"/>
                                                                                  <w:marRight w:val="0"/>
                                                                                  <w:marTop w:val="0"/>
                                                                                  <w:marBottom w:val="0"/>
                                                                                  <w:divBdr>
                                                                                    <w:top w:val="none" w:sz="0" w:space="0" w:color="auto"/>
                                                                                    <w:left w:val="none" w:sz="0" w:space="0" w:color="auto"/>
                                                                                    <w:bottom w:val="none" w:sz="0" w:space="0" w:color="auto"/>
                                                                                    <w:right w:val="none" w:sz="0" w:space="0" w:color="auto"/>
                                                                                  </w:divBdr>
                                                                                  <w:divsChild>
                                                                                    <w:div w:id="1885212243">
                                                                                      <w:marLeft w:val="0"/>
                                                                                      <w:marRight w:val="0"/>
                                                                                      <w:marTop w:val="0"/>
                                                                                      <w:marBottom w:val="0"/>
                                                                                      <w:divBdr>
                                                                                        <w:top w:val="none" w:sz="0" w:space="0" w:color="auto"/>
                                                                                        <w:left w:val="none" w:sz="0" w:space="0" w:color="auto"/>
                                                                                        <w:bottom w:val="none" w:sz="0" w:space="0" w:color="auto"/>
                                                                                        <w:right w:val="none" w:sz="0" w:space="0" w:color="auto"/>
                                                                                      </w:divBdr>
                                                                                    </w:div>
                                                                                  </w:divsChild>
                                                                                </w:div>
                                                                                <w:div w:id="89205537">
                                                                                  <w:marLeft w:val="0"/>
                                                                                  <w:marRight w:val="0"/>
                                                                                  <w:marTop w:val="0"/>
                                                                                  <w:marBottom w:val="0"/>
                                                                                  <w:divBdr>
                                                                                    <w:top w:val="none" w:sz="0" w:space="0" w:color="auto"/>
                                                                                    <w:left w:val="none" w:sz="0" w:space="0" w:color="auto"/>
                                                                                    <w:bottom w:val="none" w:sz="0" w:space="0" w:color="auto"/>
                                                                                    <w:right w:val="none" w:sz="0" w:space="0" w:color="auto"/>
                                                                                  </w:divBdr>
                                                                                  <w:divsChild>
                                                                                    <w:div w:id="1602685132">
                                                                                      <w:marLeft w:val="0"/>
                                                                                      <w:marRight w:val="0"/>
                                                                                      <w:marTop w:val="0"/>
                                                                                      <w:marBottom w:val="0"/>
                                                                                      <w:divBdr>
                                                                                        <w:top w:val="none" w:sz="0" w:space="0" w:color="auto"/>
                                                                                        <w:left w:val="none" w:sz="0" w:space="0" w:color="auto"/>
                                                                                        <w:bottom w:val="none" w:sz="0" w:space="0" w:color="auto"/>
                                                                                        <w:right w:val="none" w:sz="0" w:space="0" w:color="auto"/>
                                                                                      </w:divBdr>
                                                                                    </w:div>
                                                                                  </w:divsChild>
                                                                                </w:div>
                                                                                <w:div w:id="95516694">
                                                                                  <w:marLeft w:val="0"/>
                                                                                  <w:marRight w:val="0"/>
                                                                                  <w:marTop w:val="0"/>
                                                                                  <w:marBottom w:val="0"/>
                                                                                  <w:divBdr>
                                                                                    <w:top w:val="none" w:sz="0" w:space="0" w:color="auto"/>
                                                                                    <w:left w:val="none" w:sz="0" w:space="0" w:color="auto"/>
                                                                                    <w:bottom w:val="none" w:sz="0" w:space="0" w:color="auto"/>
                                                                                    <w:right w:val="none" w:sz="0" w:space="0" w:color="auto"/>
                                                                                  </w:divBdr>
                                                                                  <w:divsChild>
                                                                                    <w:div w:id="1761220980">
                                                                                      <w:marLeft w:val="0"/>
                                                                                      <w:marRight w:val="0"/>
                                                                                      <w:marTop w:val="0"/>
                                                                                      <w:marBottom w:val="0"/>
                                                                                      <w:divBdr>
                                                                                        <w:top w:val="none" w:sz="0" w:space="0" w:color="auto"/>
                                                                                        <w:left w:val="none" w:sz="0" w:space="0" w:color="auto"/>
                                                                                        <w:bottom w:val="none" w:sz="0" w:space="0" w:color="auto"/>
                                                                                        <w:right w:val="none" w:sz="0" w:space="0" w:color="auto"/>
                                                                                      </w:divBdr>
                                                                                    </w:div>
                                                                                  </w:divsChild>
                                                                                </w:div>
                                                                                <w:div w:id="104421083">
                                                                                  <w:marLeft w:val="0"/>
                                                                                  <w:marRight w:val="0"/>
                                                                                  <w:marTop w:val="0"/>
                                                                                  <w:marBottom w:val="0"/>
                                                                                  <w:divBdr>
                                                                                    <w:top w:val="none" w:sz="0" w:space="0" w:color="auto"/>
                                                                                    <w:left w:val="none" w:sz="0" w:space="0" w:color="auto"/>
                                                                                    <w:bottom w:val="none" w:sz="0" w:space="0" w:color="auto"/>
                                                                                    <w:right w:val="none" w:sz="0" w:space="0" w:color="auto"/>
                                                                                  </w:divBdr>
                                                                                  <w:divsChild>
                                                                                    <w:div w:id="484246241">
                                                                                      <w:marLeft w:val="0"/>
                                                                                      <w:marRight w:val="0"/>
                                                                                      <w:marTop w:val="0"/>
                                                                                      <w:marBottom w:val="0"/>
                                                                                      <w:divBdr>
                                                                                        <w:top w:val="none" w:sz="0" w:space="0" w:color="auto"/>
                                                                                        <w:left w:val="none" w:sz="0" w:space="0" w:color="auto"/>
                                                                                        <w:bottom w:val="none" w:sz="0" w:space="0" w:color="auto"/>
                                                                                        <w:right w:val="none" w:sz="0" w:space="0" w:color="auto"/>
                                                                                      </w:divBdr>
                                                                                    </w:div>
                                                                                  </w:divsChild>
                                                                                </w:div>
                                                                                <w:div w:id="104622009">
                                                                                  <w:marLeft w:val="0"/>
                                                                                  <w:marRight w:val="0"/>
                                                                                  <w:marTop w:val="0"/>
                                                                                  <w:marBottom w:val="0"/>
                                                                                  <w:divBdr>
                                                                                    <w:top w:val="none" w:sz="0" w:space="0" w:color="auto"/>
                                                                                    <w:left w:val="none" w:sz="0" w:space="0" w:color="auto"/>
                                                                                    <w:bottom w:val="none" w:sz="0" w:space="0" w:color="auto"/>
                                                                                    <w:right w:val="none" w:sz="0" w:space="0" w:color="auto"/>
                                                                                  </w:divBdr>
                                                                                  <w:divsChild>
                                                                                    <w:div w:id="1315060206">
                                                                                      <w:marLeft w:val="0"/>
                                                                                      <w:marRight w:val="0"/>
                                                                                      <w:marTop w:val="0"/>
                                                                                      <w:marBottom w:val="0"/>
                                                                                      <w:divBdr>
                                                                                        <w:top w:val="none" w:sz="0" w:space="0" w:color="auto"/>
                                                                                        <w:left w:val="none" w:sz="0" w:space="0" w:color="auto"/>
                                                                                        <w:bottom w:val="none" w:sz="0" w:space="0" w:color="auto"/>
                                                                                        <w:right w:val="none" w:sz="0" w:space="0" w:color="auto"/>
                                                                                      </w:divBdr>
                                                                                    </w:div>
                                                                                  </w:divsChild>
                                                                                </w:div>
                                                                                <w:div w:id="119343447">
                                                                                  <w:marLeft w:val="0"/>
                                                                                  <w:marRight w:val="0"/>
                                                                                  <w:marTop w:val="0"/>
                                                                                  <w:marBottom w:val="0"/>
                                                                                  <w:divBdr>
                                                                                    <w:top w:val="none" w:sz="0" w:space="0" w:color="auto"/>
                                                                                    <w:left w:val="none" w:sz="0" w:space="0" w:color="auto"/>
                                                                                    <w:bottom w:val="none" w:sz="0" w:space="0" w:color="auto"/>
                                                                                    <w:right w:val="none" w:sz="0" w:space="0" w:color="auto"/>
                                                                                  </w:divBdr>
                                                                                  <w:divsChild>
                                                                                    <w:div w:id="1938902769">
                                                                                      <w:marLeft w:val="0"/>
                                                                                      <w:marRight w:val="0"/>
                                                                                      <w:marTop w:val="0"/>
                                                                                      <w:marBottom w:val="0"/>
                                                                                      <w:divBdr>
                                                                                        <w:top w:val="none" w:sz="0" w:space="0" w:color="auto"/>
                                                                                        <w:left w:val="none" w:sz="0" w:space="0" w:color="auto"/>
                                                                                        <w:bottom w:val="none" w:sz="0" w:space="0" w:color="auto"/>
                                                                                        <w:right w:val="none" w:sz="0" w:space="0" w:color="auto"/>
                                                                                      </w:divBdr>
                                                                                    </w:div>
                                                                                  </w:divsChild>
                                                                                </w:div>
                                                                                <w:div w:id="121773603">
                                                                                  <w:marLeft w:val="0"/>
                                                                                  <w:marRight w:val="0"/>
                                                                                  <w:marTop w:val="0"/>
                                                                                  <w:marBottom w:val="0"/>
                                                                                  <w:divBdr>
                                                                                    <w:top w:val="none" w:sz="0" w:space="0" w:color="auto"/>
                                                                                    <w:left w:val="none" w:sz="0" w:space="0" w:color="auto"/>
                                                                                    <w:bottom w:val="none" w:sz="0" w:space="0" w:color="auto"/>
                                                                                    <w:right w:val="none" w:sz="0" w:space="0" w:color="auto"/>
                                                                                  </w:divBdr>
                                                                                  <w:divsChild>
                                                                                    <w:div w:id="1165902606">
                                                                                      <w:marLeft w:val="0"/>
                                                                                      <w:marRight w:val="0"/>
                                                                                      <w:marTop w:val="0"/>
                                                                                      <w:marBottom w:val="0"/>
                                                                                      <w:divBdr>
                                                                                        <w:top w:val="none" w:sz="0" w:space="0" w:color="auto"/>
                                                                                        <w:left w:val="none" w:sz="0" w:space="0" w:color="auto"/>
                                                                                        <w:bottom w:val="none" w:sz="0" w:space="0" w:color="auto"/>
                                                                                        <w:right w:val="none" w:sz="0" w:space="0" w:color="auto"/>
                                                                                      </w:divBdr>
                                                                                    </w:div>
                                                                                  </w:divsChild>
                                                                                </w:div>
                                                                                <w:div w:id="124128330">
                                                                                  <w:marLeft w:val="0"/>
                                                                                  <w:marRight w:val="0"/>
                                                                                  <w:marTop w:val="0"/>
                                                                                  <w:marBottom w:val="0"/>
                                                                                  <w:divBdr>
                                                                                    <w:top w:val="none" w:sz="0" w:space="0" w:color="auto"/>
                                                                                    <w:left w:val="none" w:sz="0" w:space="0" w:color="auto"/>
                                                                                    <w:bottom w:val="none" w:sz="0" w:space="0" w:color="auto"/>
                                                                                    <w:right w:val="none" w:sz="0" w:space="0" w:color="auto"/>
                                                                                  </w:divBdr>
                                                                                  <w:divsChild>
                                                                                    <w:div w:id="239995284">
                                                                                      <w:marLeft w:val="0"/>
                                                                                      <w:marRight w:val="0"/>
                                                                                      <w:marTop w:val="0"/>
                                                                                      <w:marBottom w:val="0"/>
                                                                                      <w:divBdr>
                                                                                        <w:top w:val="none" w:sz="0" w:space="0" w:color="auto"/>
                                                                                        <w:left w:val="none" w:sz="0" w:space="0" w:color="auto"/>
                                                                                        <w:bottom w:val="none" w:sz="0" w:space="0" w:color="auto"/>
                                                                                        <w:right w:val="none" w:sz="0" w:space="0" w:color="auto"/>
                                                                                      </w:divBdr>
                                                                                    </w:div>
                                                                                  </w:divsChild>
                                                                                </w:div>
                                                                                <w:div w:id="126094131">
                                                                                  <w:marLeft w:val="0"/>
                                                                                  <w:marRight w:val="0"/>
                                                                                  <w:marTop w:val="0"/>
                                                                                  <w:marBottom w:val="0"/>
                                                                                  <w:divBdr>
                                                                                    <w:top w:val="none" w:sz="0" w:space="0" w:color="auto"/>
                                                                                    <w:left w:val="none" w:sz="0" w:space="0" w:color="auto"/>
                                                                                    <w:bottom w:val="none" w:sz="0" w:space="0" w:color="auto"/>
                                                                                    <w:right w:val="none" w:sz="0" w:space="0" w:color="auto"/>
                                                                                  </w:divBdr>
                                                                                  <w:divsChild>
                                                                                    <w:div w:id="730274171">
                                                                                      <w:marLeft w:val="0"/>
                                                                                      <w:marRight w:val="0"/>
                                                                                      <w:marTop w:val="0"/>
                                                                                      <w:marBottom w:val="0"/>
                                                                                      <w:divBdr>
                                                                                        <w:top w:val="none" w:sz="0" w:space="0" w:color="auto"/>
                                                                                        <w:left w:val="none" w:sz="0" w:space="0" w:color="auto"/>
                                                                                        <w:bottom w:val="none" w:sz="0" w:space="0" w:color="auto"/>
                                                                                        <w:right w:val="none" w:sz="0" w:space="0" w:color="auto"/>
                                                                                      </w:divBdr>
                                                                                    </w:div>
                                                                                  </w:divsChild>
                                                                                </w:div>
                                                                                <w:div w:id="131483967">
                                                                                  <w:marLeft w:val="0"/>
                                                                                  <w:marRight w:val="0"/>
                                                                                  <w:marTop w:val="0"/>
                                                                                  <w:marBottom w:val="0"/>
                                                                                  <w:divBdr>
                                                                                    <w:top w:val="none" w:sz="0" w:space="0" w:color="auto"/>
                                                                                    <w:left w:val="none" w:sz="0" w:space="0" w:color="auto"/>
                                                                                    <w:bottom w:val="none" w:sz="0" w:space="0" w:color="auto"/>
                                                                                    <w:right w:val="none" w:sz="0" w:space="0" w:color="auto"/>
                                                                                  </w:divBdr>
                                                                                  <w:divsChild>
                                                                                    <w:div w:id="1380015137">
                                                                                      <w:marLeft w:val="0"/>
                                                                                      <w:marRight w:val="0"/>
                                                                                      <w:marTop w:val="0"/>
                                                                                      <w:marBottom w:val="0"/>
                                                                                      <w:divBdr>
                                                                                        <w:top w:val="none" w:sz="0" w:space="0" w:color="auto"/>
                                                                                        <w:left w:val="none" w:sz="0" w:space="0" w:color="auto"/>
                                                                                        <w:bottom w:val="none" w:sz="0" w:space="0" w:color="auto"/>
                                                                                        <w:right w:val="none" w:sz="0" w:space="0" w:color="auto"/>
                                                                                      </w:divBdr>
                                                                                    </w:div>
                                                                                  </w:divsChild>
                                                                                </w:div>
                                                                                <w:div w:id="141967575">
                                                                                  <w:marLeft w:val="0"/>
                                                                                  <w:marRight w:val="0"/>
                                                                                  <w:marTop w:val="0"/>
                                                                                  <w:marBottom w:val="0"/>
                                                                                  <w:divBdr>
                                                                                    <w:top w:val="none" w:sz="0" w:space="0" w:color="auto"/>
                                                                                    <w:left w:val="none" w:sz="0" w:space="0" w:color="auto"/>
                                                                                    <w:bottom w:val="none" w:sz="0" w:space="0" w:color="auto"/>
                                                                                    <w:right w:val="none" w:sz="0" w:space="0" w:color="auto"/>
                                                                                  </w:divBdr>
                                                                                  <w:divsChild>
                                                                                    <w:div w:id="1219709027">
                                                                                      <w:marLeft w:val="0"/>
                                                                                      <w:marRight w:val="0"/>
                                                                                      <w:marTop w:val="0"/>
                                                                                      <w:marBottom w:val="0"/>
                                                                                      <w:divBdr>
                                                                                        <w:top w:val="none" w:sz="0" w:space="0" w:color="auto"/>
                                                                                        <w:left w:val="none" w:sz="0" w:space="0" w:color="auto"/>
                                                                                        <w:bottom w:val="none" w:sz="0" w:space="0" w:color="auto"/>
                                                                                        <w:right w:val="none" w:sz="0" w:space="0" w:color="auto"/>
                                                                                      </w:divBdr>
                                                                                    </w:div>
                                                                                  </w:divsChild>
                                                                                </w:div>
                                                                                <w:div w:id="157698382">
                                                                                  <w:marLeft w:val="0"/>
                                                                                  <w:marRight w:val="0"/>
                                                                                  <w:marTop w:val="0"/>
                                                                                  <w:marBottom w:val="0"/>
                                                                                  <w:divBdr>
                                                                                    <w:top w:val="none" w:sz="0" w:space="0" w:color="auto"/>
                                                                                    <w:left w:val="none" w:sz="0" w:space="0" w:color="auto"/>
                                                                                    <w:bottom w:val="none" w:sz="0" w:space="0" w:color="auto"/>
                                                                                    <w:right w:val="none" w:sz="0" w:space="0" w:color="auto"/>
                                                                                  </w:divBdr>
                                                                                  <w:divsChild>
                                                                                    <w:div w:id="1380085227">
                                                                                      <w:marLeft w:val="0"/>
                                                                                      <w:marRight w:val="0"/>
                                                                                      <w:marTop w:val="0"/>
                                                                                      <w:marBottom w:val="0"/>
                                                                                      <w:divBdr>
                                                                                        <w:top w:val="none" w:sz="0" w:space="0" w:color="auto"/>
                                                                                        <w:left w:val="none" w:sz="0" w:space="0" w:color="auto"/>
                                                                                        <w:bottom w:val="none" w:sz="0" w:space="0" w:color="auto"/>
                                                                                        <w:right w:val="none" w:sz="0" w:space="0" w:color="auto"/>
                                                                                      </w:divBdr>
                                                                                    </w:div>
                                                                                  </w:divsChild>
                                                                                </w:div>
                                                                                <w:div w:id="160856121">
                                                                                  <w:marLeft w:val="0"/>
                                                                                  <w:marRight w:val="0"/>
                                                                                  <w:marTop w:val="0"/>
                                                                                  <w:marBottom w:val="0"/>
                                                                                  <w:divBdr>
                                                                                    <w:top w:val="none" w:sz="0" w:space="0" w:color="auto"/>
                                                                                    <w:left w:val="none" w:sz="0" w:space="0" w:color="auto"/>
                                                                                    <w:bottom w:val="none" w:sz="0" w:space="0" w:color="auto"/>
                                                                                    <w:right w:val="none" w:sz="0" w:space="0" w:color="auto"/>
                                                                                  </w:divBdr>
                                                                                  <w:divsChild>
                                                                                    <w:div w:id="1043751059">
                                                                                      <w:marLeft w:val="0"/>
                                                                                      <w:marRight w:val="0"/>
                                                                                      <w:marTop w:val="0"/>
                                                                                      <w:marBottom w:val="0"/>
                                                                                      <w:divBdr>
                                                                                        <w:top w:val="none" w:sz="0" w:space="0" w:color="auto"/>
                                                                                        <w:left w:val="none" w:sz="0" w:space="0" w:color="auto"/>
                                                                                        <w:bottom w:val="none" w:sz="0" w:space="0" w:color="auto"/>
                                                                                        <w:right w:val="none" w:sz="0" w:space="0" w:color="auto"/>
                                                                                      </w:divBdr>
                                                                                    </w:div>
                                                                                  </w:divsChild>
                                                                                </w:div>
                                                                                <w:div w:id="171261100">
                                                                                  <w:marLeft w:val="0"/>
                                                                                  <w:marRight w:val="0"/>
                                                                                  <w:marTop w:val="0"/>
                                                                                  <w:marBottom w:val="0"/>
                                                                                  <w:divBdr>
                                                                                    <w:top w:val="none" w:sz="0" w:space="0" w:color="auto"/>
                                                                                    <w:left w:val="none" w:sz="0" w:space="0" w:color="auto"/>
                                                                                    <w:bottom w:val="none" w:sz="0" w:space="0" w:color="auto"/>
                                                                                    <w:right w:val="none" w:sz="0" w:space="0" w:color="auto"/>
                                                                                  </w:divBdr>
                                                                                  <w:divsChild>
                                                                                    <w:div w:id="1319921118">
                                                                                      <w:marLeft w:val="0"/>
                                                                                      <w:marRight w:val="0"/>
                                                                                      <w:marTop w:val="0"/>
                                                                                      <w:marBottom w:val="0"/>
                                                                                      <w:divBdr>
                                                                                        <w:top w:val="none" w:sz="0" w:space="0" w:color="auto"/>
                                                                                        <w:left w:val="none" w:sz="0" w:space="0" w:color="auto"/>
                                                                                        <w:bottom w:val="none" w:sz="0" w:space="0" w:color="auto"/>
                                                                                        <w:right w:val="none" w:sz="0" w:space="0" w:color="auto"/>
                                                                                      </w:divBdr>
                                                                                    </w:div>
                                                                                  </w:divsChild>
                                                                                </w:div>
                                                                                <w:div w:id="174150252">
                                                                                  <w:marLeft w:val="0"/>
                                                                                  <w:marRight w:val="0"/>
                                                                                  <w:marTop w:val="0"/>
                                                                                  <w:marBottom w:val="0"/>
                                                                                  <w:divBdr>
                                                                                    <w:top w:val="none" w:sz="0" w:space="0" w:color="auto"/>
                                                                                    <w:left w:val="none" w:sz="0" w:space="0" w:color="auto"/>
                                                                                    <w:bottom w:val="none" w:sz="0" w:space="0" w:color="auto"/>
                                                                                    <w:right w:val="none" w:sz="0" w:space="0" w:color="auto"/>
                                                                                  </w:divBdr>
                                                                                  <w:divsChild>
                                                                                    <w:div w:id="16121956">
                                                                                      <w:marLeft w:val="0"/>
                                                                                      <w:marRight w:val="0"/>
                                                                                      <w:marTop w:val="0"/>
                                                                                      <w:marBottom w:val="0"/>
                                                                                      <w:divBdr>
                                                                                        <w:top w:val="none" w:sz="0" w:space="0" w:color="auto"/>
                                                                                        <w:left w:val="none" w:sz="0" w:space="0" w:color="auto"/>
                                                                                        <w:bottom w:val="none" w:sz="0" w:space="0" w:color="auto"/>
                                                                                        <w:right w:val="none" w:sz="0" w:space="0" w:color="auto"/>
                                                                                      </w:divBdr>
                                                                                    </w:div>
                                                                                  </w:divsChild>
                                                                                </w:div>
                                                                                <w:div w:id="177738948">
                                                                                  <w:marLeft w:val="0"/>
                                                                                  <w:marRight w:val="0"/>
                                                                                  <w:marTop w:val="0"/>
                                                                                  <w:marBottom w:val="0"/>
                                                                                  <w:divBdr>
                                                                                    <w:top w:val="none" w:sz="0" w:space="0" w:color="auto"/>
                                                                                    <w:left w:val="none" w:sz="0" w:space="0" w:color="auto"/>
                                                                                    <w:bottom w:val="none" w:sz="0" w:space="0" w:color="auto"/>
                                                                                    <w:right w:val="none" w:sz="0" w:space="0" w:color="auto"/>
                                                                                  </w:divBdr>
                                                                                  <w:divsChild>
                                                                                    <w:div w:id="324016647">
                                                                                      <w:marLeft w:val="0"/>
                                                                                      <w:marRight w:val="0"/>
                                                                                      <w:marTop w:val="0"/>
                                                                                      <w:marBottom w:val="0"/>
                                                                                      <w:divBdr>
                                                                                        <w:top w:val="none" w:sz="0" w:space="0" w:color="auto"/>
                                                                                        <w:left w:val="none" w:sz="0" w:space="0" w:color="auto"/>
                                                                                        <w:bottom w:val="none" w:sz="0" w:space="0" w:color="auto"/>
                                                                                        <w:right w:val="none" w:sz="0" w:space="0" w:color="auto"/>
                                                                                      </w:divBdr>
                                                                                    </w:div>
                                                                                  </w:divsChild>
                                                                                </w:div>
                                                                                <w:div w:id="187185795">
                                                                                  <w:marLeft w:val="0"/>
                                                                                  <w:marRight w:val="0"/>
                                                                                  <w:marTop w:val="0"/>
                                                                                  <w:marBottom w:val="0"/>
                                                                                  <w:divBdr>
                                                                                    <w:top w:val="none" w:sz="0" w:space="0" w:color="auto"/>
                                                                                    <w:left w:val="none" w:sz="0" w:space="0" w:color="auto"/>
                                                                                    <w:bottom w:val="none" w:sz="0" w:space="0" w:color="auto"/>
                                                                                    <w:right w:val="none" w:sz="0" w:space="0" w:color="auto"/>
                                                                                  </w:divBdr>
                                                                                  <w:divsChild>
                                                                                    <w:div w:id="379284111">
                                                                                      <w:marLeft w:val="0"/>
                                                                                      <w:marRight w:val="0"/>
                                                                                      <w:marTop w:val="0"/>
                                                                                      <w:marBottom w:val="0"/>
                                                                                      <w:divBdr>
                                                                                        <w:top w:val="none" w:sz="0" w:space="0" w:color="auto"/>
                                                                                        <w:left w:val="none" w:sz="0" w:space="0" w:color="auto"/>
                                                                                        <w:bottom w:val="none" w:sz="0" w:space="0" w:color="auto"/>
                                                                                        <w:right w:val="none" w:sz="0" w:space="0" w:color="auto"/>
                                                                                      </w:divBdr>
                                                                                    </w:div>
                                                                                  </w:divsChild>
                                                                                </w:div>
                                                                                <w:div w:id="191655218">
                                                                                  <w:marLeft w:val="0"/>
                                                                                  <w:marRight w:val="0"/>
                                                                                  <w:marTop w:val="0"/>
                                                                                  <w:marBottom w:val="0"/>
                                                                                  <w:divBdr>
                                                                                    <w:top w:val="none" w:sz="0" w:space="0" w:color="auto"/>
                                                                                    <w:left w:val="none" w:sz="0" w:space="0" w:color="auto"/>
                                                                                    <w:bottom w:val="none" w:sz="0" w:space="0" w:color="auto"/>
                                                                                    <w:right w:val="none" w:sz="0" w:space="0" w:color="auto"/>
                                                                                  </w:divBdr>
                                                                                  <w:divsChild>
                                                                                    <w:div w:id="3019938">
                                                                                      <w:marLeft w:val="0"/>
                                                                                      <w:marRight w:val="0"/>
                                                                                      <w:marTop w:val="0"/>
                                                                                      <w:marBottom w:val="0"/>
                                                                                      <w:divBdr>
                                                                                        <w:top w:val="none" w:sz="0" w:space="0" w:color="auto"/>
                                                                                        <w:left w:val="none" w:sz="0" w:space="0" w:color="auto"/>
                                                                                        <w:bottom w:val="none" w:sz="0" w:space="0" w:color="auto"/>
                                                                                        <w:right w:val="none" w:sz="0" w:space="0" w:color="auto"/>
                                                                                      </w:divBdr>
                                                                                    </w:div>
                                                                                  </w:divsChild>
                                                                                </w:div>
                                                                                <w:div w:id="192307312">
                                                                                  <w:marLeft w:val="0"/>
                                                                                  <w:marRight w:val="0"/>
                                                                                  <w:marTop w:val="0"/>
                                                                                  <w:marBottom w:val="0"/>
                                                                                  <w:divBdr>
                                                                                    <w:top w:val="none" w:sz="0" w:space="0" w:color="auto"/>
                                                                                    <w:left w:val="none" w:sz="0" w:space="0" w:color="auto"/>
                                                                                    <w:bottom w:val="none" w:sz="0" w:space="0" w:color="auto"/>
                                                                                    <w:right w:val="none" w:sz="0" w:space="0" w:color="auto"/>
                                                                                  </w:divBdr>
                                                                                  <w:divsChild>
                                                                                    <w:div w:id="2094280401">
                                                                                      <w:marLeft w:val="0"/>
                                                                                      <w:marRight w:val="0"/>
                                                                                      <w:marTop w:val="0"/>
                                                                                      <w:marBottom w:val="0"/>
                                                                                      <w:divBdr>
                                                                                        <w:top w:val="none" w:sz="0" w:space="0" w:color="auto"/>
                                                                                        <w:left w:val="none" w:sz="0" w:space="0" w:color="auto"/>
                                                                                        <w:bottom w:val="none" w:sz="0" w:space="0" w:color="auto"/>
                                                                                        <w:right w:val="none" w:sz="0" w:space="0" w:color="auto"/>
                                                                                      </w:divBdr>
                                                                                    </w:div>
                                                                                  </w:divsChild>
                                                                                </w:div>
                                                                                <w:div w:id="196430569">
                                                                                  <w:marLeft w:val="0"/>
                                                                                  <w:marRight w:val="0"/>
                                                                                  <w:marTop w:val="0"/>
                                                                                  <w:marBottom w:val="0"/>
                                                                                  <w:divBdr>
                                                                                    <w:top w:val="none" w:sz="0" w:space="0" w:color="auto"/>
                                                                                    <w:left w:val="none" w:sz="0" w:space="0" w:color="auto"/>
                                                                                    <w:bottom w:val="none" w:sz="0" w:space="0" w:color="auto"/>
                                                                                    <w:right w:val="none" w:sz="0" w:space="0" w:color="auto"/>
                                                                                  </w:divBdr>
                                                                                  <w:divsChild>
                                                                                    <w:div w:id="1578006320">
                                                                                      <w:marLeft w:val="0"/>
                                                                                      <w:marRight w:val="0"/>
                                                                                      <w:marTop w:val="0"/>
                                                                                      <w:marBottom w:val="0"/>
                                                                                      <w:divBdr>
                                                                                        <w:top w:val="none" w:sz="0" w:space="0" w:color="auto"/>
                                                                                        <w:left w:val="none" w:sz="0" w:space="0" w:color="auto"/>
                                                                                        <w:bottom w:val="none" w:sz="0" w:space="0" w:color="auto"/>
                                                                                        <w:right w:val="none" w:sz="0" w:space="0" w:color="auto"/>
                                                                                      </w:divBdr>
                                                                                    </w:div>
                                                                                  </w:divsChild>
                                                                                </w:div>
                                                                                <w:div w:id="206920778">
                                                                                  <w:marLeft w:val="0"/>
                                                                                  <w:marRight w:val="0"/>
                                                                                  <w:marTop w:val="0"/>
                                                                                  <w:marBottom w:val="0"/>
                                                                                  <w:divBdr>
                                                                                    <w:top w:val="none" w:sz="0" w:space="0" w:color="auto"/>
                                                                                    <w:left w:val="none" w:sz="0" w:space="0" w:color="auto"/>
                                                                                    <w:bottom w:val="none" w:sz="0" w:space="0" w:color="auto"/>
                                                                                    <w:right w:val="none" w:sz="0" w:space="0" w:color="auto"/>
                                                                                  </w:divBdr>
                                                                                  <w:divsChild>
                                                                                    <w:div w:id="100075841">
                                                                                      <w:marLeft w:val="0"/>
                                                                                      <w:marRight w:val="0"/>
                                                                                      <w:marTop w:val="0"/>
                                                                                      <w:marBottom w:val="0"/>
                                                                                      <w:divBdr>
                                                                                        <w:top w:val="none" w:sz="0" w:space="0" w:color="auto"/>
                                                                                        <w:left w:val="none" w:sz="0" w:space="0" w:color="auto"/>
                                                                                        <w:bottom w:val="none" w:sz="0" w:space="0" w:color="auto"/>
                                                                                        <w:right w:val="none" w:sz="0" w:space="0" w:color="auto"/>
                                                                                      </w:divBdr>
                                                                                    </w:div>
                                                                                  </w:divsChild>
                                                                                </w:div>
                                                                                <w:div w:id="216481175">
                                                                                  <w:marLeft w:val="0"/>
                                                                                  <w:marRight w:val="0"/>
                                                                                  <w:marTop w:val="0"/>
                                                                                  <w:marBottom w:val="0"/>
                                                                                  <w:divBdr>
                                                                                    <w:top w:val="none" w:sz="0" w:space="0" w:color="auto"/>
                                                                                    <w:left w:val="none" w:sz="0" w:space="0" w:color="auto"/>
                                                                                    <w:bottom w:val="none" w:sz="0" w:space="0" w:color="auto"/>
                                                                                    <w:right w:val="none" w:sz="0" w:space="0" w:color="auto"/>
                                                                                  </w:divBdr>
                                                                                  <w:divsChild>
                                                                                    <w:div w:id="345600542">
                                                                                      <w:marLeft w:val="0"/>
                                                                                      <w:marRight w:val="0"/>
                                                                                      <w:marTop w:val="0"/>
                                                                                      <w:marBottom w:val="0"/>
                                                                                      <w:divBdr>
                                                                                        <w:top w:val="none" w:sz="0" w:space="0" w:color="auto"/>
                                                                                        <w:left w:val="none" w:sz="0" w:space="0" w:color="auto"/>
                                                                                        <w:bottom w:val="none" w:sz="0" w:space="0" w:color="auto"/>
                                                                                        <w:right w:val="none" w:sz="0" w:space="0" w:color="auto"/>
                                                                                      </w:divBdr>
                                                                                    </w:div>
                                                                                  </w:divsChild>
                                                                                </w:div>
                                                                                <w:div w:id="217934974">
                                                                                  <w:marLeft w:val="0"/>
                                                                                  <w:marRight w:val="0"/>
                                                                                  <w:marTop w:val="0"/>
                                                                                  <w:marBottom w:val="0"/>
                                                                                  <w:divBdr>
                                                                                    <w:top w:val="none" w:sz="0" w:space="0" w:color="auto"/>
                                                                                    <w:left w:val="none" w:sz="0" w:space="0" w:color="auto"/>
                                                                                    <w:bottom w:val="none" w:sz="0" w:space="0" w:color="auto"/>
                                                                                    <w:right w:val="none" w:sz="0" w:space="0" w:color="auto"/>
                                                                                  </w:divBdr>
                                                                                  <w:divsChild>
                                                                                    <w:div w:id="99182646">
                                                                                      <w:marLeft w:val="0"/>
                                                                                      <w:marRight w:val="0"/>
                                                                                      <w:marTop w:val="0"/>
                                                                                      <w:marBottom w:val="0"/>
                                                                                      <w:divBdr>
                                                                                        <w:top w:val="none" w:sz="0" w:space="0" w:color="auto"/>
                                                                                        <w:left w:val="none" w:sz="0" w:space="0" w:color="auto"/>
                                                                                        <w:bottom w:val="none" w:sz="0" w:space="0" w:color="auto"/>
                                                                                        <w:right w:val="none" w:sz="0" w:space="0" w:color="auto"/>
                                                                                      </w:divBdr>
                                                                                    </w:div>
                                                                                  </w:divsChild>
                                                                                </w:div>
                                                                                <w:div w:id="219291614">
                                                                                  <w:marLeft w:val="0"/>
                                                                                  <w:marRight w:val="0"/>
                                                                                  <w:marTop w:val="0"/>
                                                                                  <w:marBottom w:val="0"/>
                                                                                  <w:divBdr>
                                                                                    <w:top w:val="none" w:sz="0" w:space="0" w:color="auto"/>
                                                                                    <w:left w:val="none" w:sz="0" w:space="0" w:color="auto"/>
                                                                                    <w:bottom w:val="none" w:sz="0" w:space="0" w:color="auto"/>
                                                                                    <w:right w:val="none" w:sz="0" w:space="0" w:color="auto"/>
                                                                                  </w:divBdr>
                                                                                  <w:divsChild>
                                                                                    <w:div w:id="749616459">
                                                                                      <w:marLeft w:val="0"/>
                                                                                      <w:marRight w:val="0"/>
                                                                                      <w:marTop w:val="0"/>
                                                                                      <w:marBottom w:val="0"/>
                                                                                      <w:divBdr>
                                                                                        <w:top w:val="none" w:sz="0" w:space="0" w:color="auto"/>
                                                                                        <w:left w:val="none" w:sz="0" w:space="0" w:color="auto"/>
                                                                                        <w:bottom w:val="none" w:sz="0" w:space="0" w:color="auto"/>
                                                                                        <w:right w:val="none" w:sz="0" w:space="0" w:color="auto"/>
                                                                                      </w:divBdr>
                                                                                    </w:div>
                                                                                  </w:divsChild>
                                                                                </w:div>
                                                                                <w:div w:id="225336375">
                                                                                  <w:marLeft w:val="0"/>
                                                                                  <w:marRight w:val="0"/>
                                                                                  <w:marTop w:val="0"/>
                                                                                  <w:marBottom w:val="0"/>
                                                                                  <w:divBdr>
                                                                                    <w:top w:val="none" w:sz="0" w:space="0" w:color="auto"/>
                                                                                    <w:left w:val="none" w:sz="0" w:space="0" w:color="auto"/>
                                                                                    <w:bottom w:val="none" w:sz="0" w:space="0" w:color="auto"/>
                                                                                    <w:right w:val="none" w:sz="0" w:space="0" w:color="auto"/>
                                                                                  </w:divBdr>
                                                                                  <w:divsChild>
                                                                                    <w:div w:id="1647585917">
                                                                                      <w:marLeft w:val="0"/>
                                                                                      <w:marRight w:val="0"/>
                                                                                      <w:marTop w:val="0"/>
                                                                                      <w:marBottom w:val="0"/>
                                                                                      <w:divBdr>
                                                                                        <w:top w:val="none" w:sz="0" w:space="0" w:color="auto"/>
                                                                                        <w:left w:val="none" w:sz="0" w:space="0" w:color="auto"/>
                                                                                        <w:bottom w:val="none" w:sz="0" w:space="0" w:color="auto"/>
                                                                                        <w:right w:val="none" w:sz="0" w:space="0" w:color="auto"/>
                                                                                      </w:divBdr>
                                                                                    </w:div>
                                                                                  </w:divsChild>
                                                                                </w:div>
                                                                                <w:div w:id="227375548">
                                                                                  <w:marLeft w:val="0"/>
                                                                                  <w:marRight w:val="0"/>
                                                                                  <w:marTop w:val="0"/>
                                                                                  <w:marBottom w:val="0"/>
                                                                                  <w:divBdr>
                                                                                    <w:top w:val="none" w:sz="0" w:space="0" w:color="auto"/>
                                                                                    <w:left w:val="none" w:sz="0" w:space="0" w:color="auto"/>
                                                                                    <w:bottom w:val="none" w:sz="0" w:space="0" w:color="auto"/>
                                                                                    <w:right w:val="none" w:sz="0" w:space="0" w:color="auto"/>
                                                                                  </w:divBdr>
                                                                                  <w:divsChild>
                                                                                    <w:div w:id="1447037793">
                                                                                      <w:marLeft w:val="0"/>
                                                                                      <w:marRight w:val="0"/>
                                                                                      <w:marTop w:val="0"/>
                                                                                      <w:marBottom w:val="0"/>
                                                                                      <w:divBdr>
                                                                                        <w:top w:val="none" w:sz="0" w:space="0" w:color="auto"/>
                                                                                        <w:left w:val="none" w:sz="0" w:space="0" w:color="auto"/>
                                                                                        <w:bottom w:val="none" w:sz="0" w:space="0" w:color="auto"/>
                                                                                        <w:right w:val="none" w:sz="0" w:space="0" w:color="auto"/>
                                                                                      </w:divBdr>
                                                                                    </w:div>
                                                                                  </w:divsChild>
                                                                                </w:div>
                                                                                <w:div w:id="229704673">
                                                                                  <w:marLeft w:val="0"/>
                                                                                  <w:marRight w:val="0"/>
                                                                                  <w:marTop w:val="0"/>
                                                                                  <w:marBottom w:val="0"/>
                                                                                  <w:divBdr>
                                                                                    <w:top w:val="none" w:sz="0" w:space="0" w:color="auto"/>
                                                                                    <w:left w:val="none" w:sz="0" w:space="0" w:color="auto"/>
                                                                                    <w:bottom w:val="none" w:sz="0" w:space="0" w:color="auto"/>
                                                                                    <w:right w:val="none" w:sz="0" w:space="0" w:color="auto"/>
                                                                                  </w:divBdr>
                                                                                  <w:divsChild>
                                                                                    <w:div w:id="484669278">
                                                                                      <w:marLeft w:val="0"/>
                                                                                      <w:marRight w:val="0"/>
                                                                                      <w:marTop w:val="0"/>
                                                                                      <w:marBottom w:val="0"/>
                                                                                      <w:divBdr>
                                                                                        <w:top w:val="none" w:sz="0" w:space="0" w:color="auto"/>
                                                                                        <w:left w:val="none" w:sz="0" w:space="0" w:color="auto"/>
                                                                                        <w:bottom w:val="none" w:sz="0" w:space="0" w:color="auto"/>
                                                                                        <w:right w:val="none" w:sz="0" w:space="0" w:color="auto"/>
                                                                                      </w:divBdr>
                                                                                    </w:div>
                                                                                  </w:divsChild>
                                                                                </w:div>
                                                                                <w:div w:id="240795396">
                                                                                  <w:marLeft w:val="0"/>
                                                                                  <w:marRight w:val="0"/>
                                                                                  <w:marTop w:val="0"/>
                                                                                  <w:marBottom w:val="0"/>
                                                                                  <w:divBdr>
                                                                                    <w:top w:val="none" w:sz="0" w:space="0" w:color="auto"/>
                                                                                    <w:left w:val="none" w:sz="0" w:space="0" w:color="auto"/>
                                                                                    <w:bottom w:val="none" w:sz="0" w:space="0" w:color="auto"/>
                                                                                    <w:right w:val="none" w:sz="0" w:space="0" w:color="auto"/>
                                                                                  </w:divBdr>
                                                                                  <w:divsChild>
                                                                                    <w:div w:id="1351882100">
                                                                                      <w:marLeft w:val="0"/>
                                                                                      <w:marRight w:val="0"/>
                                                                                      <w:marTop w:val="0"/>
                                                                                      <w:marBottom w:val="0"/>
                                                                                      <w:divBdr>
                                                                                        <w:top w:val="none" w:sz="0" w:space="0" w:color="auto"/>
                                                                                        <w:left w:val="none" w:sz="0" w:space="0" w:color="auto"/>
                                                                                        <w:bottom w:val="none" w:sz="0" w:space="0" w:color="auto"/>
                                                                                        <w:right w:val="none" w:sz="0" w:space="0" w:color="auto"/>
                                                                                      </w:divBdr>
                                                                                    </w:div>
                                                                                  </w:divsChild>
                                                                                </w:div>
                                                                                <w:div w:id="247078847">
                                                                                  <w:marLeft w:val="0"/>
                                                                                  <w:marRight w:val="0"/>
                                                                                  <w:marTop w:val="0"/>
                                                                                  <w:marBottom w:val="0"/>
                                                                                  <w:divBdr>
                                                                                    <w:top w:val="none" w:sz="0" w:space="0" w:color="auto"/>
                                                                                    <w:left w:val="none" w:sz="0" w:space="0" w:color="auto"/>
                                                                                    <w:bottom w:val="none" w:sz="0" w:space="0" w:color="auto"/>
                                                                                    <w:right w:val="none" w:sz="0" w:space="0" w:color="auto"/>
                                                                                  </w:divBdr>
                                                                                  <w:divsChild>
                                                                                    <w:div w:id="189493336">
                                                                                      <w:marLeft w:val="0"/>
                                                                                      <w:marRight w:val="0"/>
                                                                                      <w:marTop w:val="0"/>
                                                                                      <w:marBottom w:val="0"/>
                                                                                      <w:divBdr>
                                                                                        <w:top w:val="none" w:sz="0" w:space="0" w:color="auto"/>
                                                                                        <w:left w:val="none" w:sz="0" w:space="0" w:color="auto"/>
                                                                                        <w:bottom w:val="none" w:sz="0" w:space="0" w:color="auto"/>
                                                                                        <w:right w:val="none" w:sz="0" w:space="0" w:color="auto"/>
                                                                                      </w:divBdr>
                                                                                    </w:div>
                                                                                  </w:divsChild>
                                                                                </w:div>
                                                                                <w:div w:id="264313639">
                                                                                  <w:marLeft w:val="0"/>
                                                                                  <w:marRight w:val="0"/>
                                                                                  <w:marTop w:val="0"/>
                                                                                  <w:marBottom w:val="0"/>
                                                                                  <w:divBdr>
                                                                                    <w:top w:val="none" w:sz="0" w:space="0" w:color="auto"/>
                                                                                    <w:left w:val="none" w:sz="0" w:space="0" w:color="auto"/>
                                                                                    <w:bottom w:val="none" w:sz="0" w:space="0" w:color="auto"/>
                                                                                    <w:right w:val="none" w:sz="0" w:space="0" w:color="auto"/>
                                                                                  </w:divBdr>
                                                                                  <w:divsChild>
                                                                                    <w:div w:id="1786345828">
                                                                                      <w:marLeft w:val="0"/>
                                                                                      <w:marRight w:val="0"/>
                                                                                      <w:marTop w:val="0"/>
                                                                                      <w:marBottom w:val="0"/>
                                                                                      <w:divBdr>
                                                                                        <w:top w:val="none" w:sz="0" w:space="0" w:color="auto"/>
                                                                                        <w:left w:val="none" w:sz="0" w:space="0" w:color="auto"/>
                                                                                        <w:bottom w:val="none" w:sz="0" w:space="0" w:color="auto"/>
                                                                                        <w:right w:val="none" w:sz="0" w:space="0" w:color="auto"/>
                                                                                      </w:divBdr>
                                                                                    </w:div>
                                                                                  </w:divsChild>
                                                                                </w:div>
                                                                                <w:div w:id="264919489">
                                                                                  <w:marLeft w:val="0"/>
                                                                                  <w:marRight w:val="0"/>
                                                                                  <w:marTop w:val="0"/>
                                                                                  <w:marBottom w:val="0"/>
                                                                                  <w:divBdr>
                                                                                    <w:top w:val="none" w:sz="0" w:space="0" w:color="auto"/>
                                                                                    <w:left w:val="none" w:sz="0" w:space="0" w:color="auto"/>
                                                                                    <w:bottom w:val="none" w:sz="0" w:space="0" w:color="auto"/>
                                                                                    <w:right w:val="none" w:sz="0" w:space="0" w:color="auto"/>
                                                                                  </w:divBdr>
                                                                                  <w:divsChild>
                                                                                    <w:div w:id="545799813">
                                                                                      <w:marLeft w:val="0"/>
                                                                                      <w:marRight w:val="0"/>
                                                                                      <w:marTop w:val="0"/>
                                                                                      <w:marBottom w:val="0"/>
                                                                                      <w:divBdr>
                                                                                        <w:top w:val="none" w:sz="0" w:space="0" w:color="auto"/>
                                                                                        <w:left w:val="none" w:sz="0" w:space="0" w:color="auto"/>
                                                                                        <w:bottom w:val="none" w:sz="0" w:space="0" w:color="auto"/>
                                                                                        <w:right w:val="none" w:sz="0" w:space="0" w:color="auto"/>
                                                                                      </w:divBdr>
                                                                                    </w:div>
                                                                                  </w:divsChild>
                                                                                </w:div>
                                                                                <w:div w:id="269902300">
                                                                                  <w:marLeft w:val="0"/>
                                                                                  <w:marRight w:val="0"/>
                                                                                  <w:marTop w:val="0"/>
                                                                                  <w:marBottom w:val="0"/>
                                                                                  <w:divBdr>
                                                                                    <w:top w:val="none" w:sz="0" w:space="0" w:color="auto"/>
                                                                                    <w:left w:val="none" w:sz="0" w:space="0" w:color="auto"/>
                                                                                    <w:bottom w:val="none" w:sz="0" w:space="0" w:color="auto"/>
                                                                                    <w:right w:val="none" w:sz="0" w:space="0" w:color="auto"/>
                                                                                  </w:divBdr>
                                                                                  <w:divsChild>
                                                                                    <w:div w:id="174807597">
                                                                                      <w:marLeft w:val="0"/>
                                                                                      <w:marRight w:val="0"/>
                                                                                      <w:marTop w:val="0"/>
                                                                                      <w:marBottom w:val="0"/>
                                                                                      <w:divBdr>
                                                                                        <w:top w:val="none" w:sz="0" w:space="0" w:color="auto"/>
                                                                                        <w:left w:val="none" w:sz="0" w:space="0" w:color="auto"/>
                                                                                        <w:bottom w:val="none" w:sz="0" w:space="0" w:color="auto"/>
                                                                                        <w:right w:val="none" w:sz="0" w:space="0" w:color="auto"/>
                                                                                      </w:divBdr>
                                                                                    </w:div>
                                                                                  </w:divsChild>
                                                                                </w:div>
                                                                                <w:div w:id="277219272">
                                                                                  <w:marLeft w:val="0"/>
                                                                                  <w:marRight w:val="0"/>
                                                                                  <w:marTop w:val="0"/>
                                                                                  <w:marBottom w:val="0"/>
                                                                                  <w:divBdr>
                                                                                    <w:top w:val="none" w:sz="0" w:space="0" w:color="auto"/>
                                                                                    <w:left w:val="none" w:sz="0" w:space="0" w:color="auto"/>
                                                                                    <w:bottom w:val="none" w:sz="0" w:space="0" w:color="auto"/>
                                                                                    <w:right w:val="none" w:sz="0" w:space="0" w:color="auto"/>
                                                                                  </w:divBdr>
                                                                                  <w:divsChild>
                                                                                    <w:div w:id="1819376359">
                                                                                      <w:marLeft w:val="0"/>
                                                                                      <w:marRight w:val="0"/>
                                                                                      <w:marTop w:val="0"/>
                                                                                      <w:marBottom w:val="0"/>
                                                                                      <w:divBdr>
                                                                                        <w:top w:val="none" w:sz="0" w:space="0" w:color="auto"/>
                                                                                        <w:left w:val="none" w:sz="0" w:space="0" w:color="auto"/>
                                                                                        <w:bottom w:val="none" w:sz="0" w:space="0" w:color="auto"/>
                                                                                        <w:right w:val="none" w:sz="0" w:space="0" w:color="auto"/>
                                                                                      </w:divBdr>
                                                                                    </w:div>
                                                                                  </w:divsChild>
                                                                                </w:div>
                                                                                <w:div w:id="285821319">
                                                                                  <w:marLeft w:val="0"/>
                                                                                  <w:marRight w:val="0"/>
                                                                                  <w:marTop w:val="0"/>
                                                                                  <w:marBottom w:val="0"/>
                                                                                  <w:divBdr>
                                                                                    <w:top w:val="none" w:sz="0" w:space="0" w:color="auto"/>
                                                                                    <w:left w:val="none" w:sz="0" w:space="0" w:color="auto"/>
                                                                                    <w:bottom w:val="none" w:sz="0" w:space="0" w:color="auto"/>
                                                                                    <w:right w:val="none" w:sz="0" w:space="0" w:color="auto"/>
                                                                                  </w:divBdr>
                                                                                  <w:divsChild>
                                                                                    <w:div w:id="589462524">
                                                                                      <w:marLeft w:val="0"/>
                                                                                      <w:marRight w:val="0"/>
                                                                                      <w:marTop w:val="0"/>
                                                                                      <w:marBottom w:val="0"/>
                                                                                      <w:divBdr>
                                                                                        <w:top w:val="none" w:sz="0" w:space="0" w:color="auto"/>
                                                                                        <w:left w:val="none" w:sz="0" w:space="0" w:color="auto"/>
                                                                                        <w:bottom w:val="none" w:sz="0" w:space="0" w:color="auto"/>
                                                                                        <w:right w:val="none" w:sz="0" w:space="0" w:color="auto"/>
                                                                                      </w:divBdr>
                                                                                    </w:div>
                                                                                  </w:divsChild>
                                                                                </w:div>
                                                                                <w:div w:id="292323247">
                                                                                  <w:marLeft w:val="0"/>
                                                                                  <w:marRight w:val="0"/>
                                                                                  <w:marTop w:val="0"/>
                                                                                  <w:marBottom w:val="0"/>
                                                                                  <w:divBdr>
                                                                                    <w:top w:val="none" w:sz="0" w:space="0" w:color="auto"/>
                                                                                    <w:left w:val="none" w:sz="0" w:space="0" w:color="auto"/>
                                                                                    <w:bottom w:val="none" w:sz="0" w:space="0" w:color="auto"/>
                                                                                    <w:right w:val="none" w:sz="0" w:space="0" w:color="auto"/>
                                                                                  </w:divBdr>
                                                                                  <w:divsChild>
                                                                                    <w:div w:id="766266617">
                                                                                      <w:marLeft w:val="0"/>
                                                                                      <w:marRight w:val="0"/>
                                                                                      <w:marTop w:val="0"/>
                                                                                      <w:marBottom w:val="0"/>
                                                                                      <w:divBdr>
                                                                                        <w:top w:val="none" w:sz="0" w:space="0" w:color="auto"/>
                                                                                        <w:left w:val="none" w:sz="0" w:space="0" w:color="auto"/>
                                                                                        <w:bottom w:val="none" w:sz="0" w:space="0" w:color="auto"/>
                                                                                        <w:right w:val="none" w:sz="0" w:space="0" w:color="auto"/>
                                                                                      </w:divBdr>
                                                                                    </w:div>
                                                                                  </w:divsChild>
                                                                                </w:div>
                                                                                <w:div w:id="293566096">
                                                                                  <w:marLeft w:val="0"/>
                                                                                  <w:marRight w:val="0"/>
                                                                                  <w:marTop w:val="0"/>
                                                                                  <w:marBottom w:val="0"/>
                                                                                  <w:divBdr>
                                                                                    <w:top w:val="none" w:sz="0" w:space="0" w:color="auto"/>
                                                                                    <w:left w:val="none" w:sz="0" w:space="0" w:color="auto"/>
                                                                                    <w:bottom w:val="none" w:sz="0" w:space="0" w:color="auto"/>
                                                                                    <w:right w:val="none" w:sz="0" w:space="0" w:color="auto"/>
                                                                                  </w:divBdr>
                                                                                  <w:divsChild>
                                                                                    <w:div w:id="269624209">
                                                                                      <w:marLeft w:val="0"/>
                                                                                      <w:marRight w:val="0"/>
                                                                                      <w:marTop w:val="0"/>
                                                                                      <w:marBottom w:val="0"/>
                                                                                      <w:divBdr>
                                                                                        <w:top w:val="none" w:sz="0" w:space="0" w:color="auto"/>
                                                                                        <w:left w:val="none" w:sz="0" w:space="0" w:color="auto"/>
                                                                                        <w:bottom w:val="none" w:sz="0" w:space="0" w:color="auto"/>
                                                                                        <w:right w:val="none" w:sz="0" w:space="0" w:color="auto"/>
                                                                                      </w:divBdr>
                                                                                    </w:div>
                                                                                  </w:divsChild>
                                                                                </w:div>
                                                                                <w:div w:id="298413427">
                                                                                  <w:marLeft w:val="0"/>
                                                                                  <w:marRight w:val="0"/>
                                                                                  <w:marTop w:val="0"/>
                                                                                  <w:marBottom w:val="0"/>
                                                                                  <w:divBdr>
                                                                                    <w:top w:val="none" w:sz="0" w:space="0" w:color="auto"/>
                                                                                    <w:left w:val="none" w:sz="0" w:space="0" w:color="auto"/>
                                                                                    <w:bottom w:val="none" w:sz="0" w:space="0" w:color="auto"/>
                                                                                    <w:right w:val="none" w:sz="0" w:space="0" w:color="auto"/>
                                                                                  </w:divBdr>
                                                                                  <w:divsChild>
                                                                                    <w:div w:id="970398969">
                                                                                      <w:marLeft w:val="0"/>
                                                                                      <w:marRight w:val="0"/>
                                                                                      <w:marTop w:val="0"/>
                                                                                      <w:marBottom w:val="0"/>
                                                                                      <w:divBdr>
                                                                                        <w:top w:val="none" w:sz="0" w:space="0" w:color="auto"/>
                                                                                        <w:left w:val="none" w:sz="0" w:space="0" w:color="auto"/>
                                                                                        <w:bottom w:val="none" w:sz="0" w:space="0" w:color="auto"/>
                                                                                        <w:right w:val="none" w:sz="0" w:space="0" w:color="auto"/>
                                                                                      </w:divBdr>
                                                                                    </w:div>
                                                                                  </w:divsChild>
                                                                                </w:div>
                                                                                <w:div w:id="306253402">
                                                                                  <w:marLeft w:val="0"/>
                                                                                  <w:marRight w:val="0"/>
                                                                                  <w:marTop w:val="0"/>
                                                                                  <w:marBottom w:val="0"/>
                                                                                  <w:divBdr>
                                                                                    <w:top w:val="none" w:sz="0" w:space="0" w:color="auto"/>
                                                                                    <w:left w:val="none" w:sz="0" w:space="0" w:color="auto"/>
                                                                                    <w:bottom w:val="none" w:sz="0" w:space="0" w:color="auto"/>
                                                                                    <w:right w:val="none" w:sz="0" w:space="0" w:color="auto"/>
                                                                                  </w:divBdr>
                                                                                  <w:divsChild>
                                                                                    <w:div w:id="924412819">
                                                                                      <w:marLeft w:val="0"/>
                                                                                      <w:marRight w:val="0"/>
                                                                                      <w:marTop w:val="0"/>
                                                                                      <w:marBottom w:val="0"/>
                                                                                      <w:divBdr>
                                                                                        <w:top w:val="none" w:sz="0" w:space="0" w:color="auto"/>
                                                                                        <w:left w:val="none" w:sz="0" w:space="0" w:color="auto"/>
                                                                                        <w:bottom w:val="none" w:sz="0" w:space="0" w:color="auto"/>
                                                                                        <w:right w:val="none" w:sz="0" w:space="0" w:color="auto"/>
                                                                                      </w:divBdr>
                                                                                    </w:div>
                                                                                  </w:divsChild>
                                                                                </w:div>
                                                                                <w:div w:id="306782960">
                                                                                  <w:marLeft w:val="0"/>
                                                                                  <w:marRight w:val="0"/>
                                                                                  <w:marTop w:val="0"/>
                                                                                  <w:marBottom w:val="0"/>
                                                                                  <w:divBdr>
                                                                                    <w:top w:val="none" w:sz="0" w:space="0" w:color="auto"/>
                                                                                    <w:left w:val="none" w:sz="0" w:space="0" w:color="auto"/>
                                                                                    <w:bottom w:val="none" w:sz="0" w:space="0" w:color="auto"/>
                                                                                    <w:right w:val="none" w:sz="0" w:space="0" w:color="auto"/>
                                                                                  </w:divBdr>
                                                                                  <w:divsChild>
                                                                                    <w:div w:id="16397247">
                                                                                      <w:marLeft w:val="0"/>
                                                                                      <w:marRight w:val="0"/>
                                                                                      <w:marTop w:val="0"/>
                                                                                      <w:marBottom w:val="0"/>
                                                                                      <w:divBdr>
                                                                                        <w:top w:val="none" w:sz="0" w:space="0" w:color="auto"/>
                                                                                        <w:left w:val="none" w:sz="0" w:space="0" w:color="auto"/>
                                                                                        <w:bottom w:val="none" w:sz="0" w:space="0" w:color="auto"/>
                                                                                        <w:right w:val="none" w:sz="0" w:space="0" w:color="auto"/>
                                                                                      </w:divBdr>
                                                                                    </w:div>
                                                                                    <w:div w:id="924075950">
                                                                                      <w:marLeft w:val="0"/>
                                                                                      <w:marRight w:val="0"/>
                                                                                      <w:marTop w:val="0"/>
                                                                                      <w:marBottom w:val="0"/>
                                                                                      <w:divBdr>
                                                                                        <w:top w:val="none" w:sz="0" w:space="0" w:color="auto"/>
                                                                                        <w:left w:val="none" w:sz="0" w:space="0" w:color="auto"/>
                                                                                        <w:bottom w:val="none" w:sz="0" w:space="0" w:color="auto"/>
                                                                                        <w:right w:val="none" w:sz="0" w:space="0" w:color="auto"/>
                                                                                      </w:divBdr>
                                                                                    </w:div>
                                                                                    <w:div w:id="1229271892">
                                                                                      <w:marLeft w:val="0"/>
                                                                                      <w:marRight w:val="0"/>
                                                                                      <w:marTop w:val="0"/>
                                                                                      <w:marBottom w:val="0"/>
                                                                                      <w:divBdr>
                                                                                        <w:top w:val="none" w:sz="0" w:space="0" w:color="auto"/>
                                                                                        <w:left w:val="none" w:sz="0" w:space="0" w:color="auto"/>
                                                                                        <w:bottom w:val="none" w:sz="0" w:space="0" w:color="auto"/>
                                                                                        <w:right w:val="none" w:sz="0" w:space="0" w:color="auto"/>
                                                                                      </w:divBdr>
                                                                                    </w:div>
                                                                                    <w:div w:id="1257442525">
                                                                                      <w:marLeft w:val="0"/>
                                                                                      <w:marRight w:val="0"/>
                                                                                      <w:marTop w:val="0"/>
                                                                                      <w:marBottom w:val="0"/>
                                                                                      <w:divBdr>
                                                                                        <w:top w:val="none" w:sz="0" w:space="0" w:color="auto"/>
                                                                                        <w:left w:val="none" w:sz="0" w:space="0" w:color="auto"/>
                                                                                        <w:bottom w:val="none" w:sz="0" w:space="0" w:color="auto"/>
                                                                                        <w:right w:val="none" w:sz="0" w:space="0" w:color="auto"/>
                                                                                      </w:divBdr>
                                                                                    </w:div>
                                                                                    <w:div w:id="1974290445">
                                                                                      <w:marLeft w:val="0"/>
                                                                                      <w:marRight w:val="0"/>
                                                                                      <w:marTop w:val="0"/>
                                                                                      <w:marBottom w:val="0"/>
                                                                                      <w:divBdr>
                                                                                        <w:top w:val="none" w:sz="0" w:space="0" w:color="auto"/>
                                                                                        <w:left w:val="none" w:sz="0" w:space="0" w:color="auto"/>
                                                                                        <w:bottom w:val="none" w:sz="0" w:space="0" w:color="auto"/>
                                                                                        <w:right w:val="none" w:sz="0" w:space="0" w:color="auto"/>
                                                                                      </w:divBdr>
                                                                                    </w:div>
                                                                                  </w:divsChild>
                                                                                </w:div>
                                                                                <w:div w:id="315308891">
                                                                                  <w:marLeft w:val="0"/>
                                                                                  <w:marRight w:val="0"/>
                                                                                  <w:marTop w:val="0"/>
                                                                                  <w:marBottom w:val="0"/>
                                                                                  <w:divBdr>
                                                                                    <w:top w:val="none" w:sz="0" w:space="0" w:color="auto"/>
                                                                                    <w:left w:val="none" w:sz="0" w:space="0" w:color="auto"/>
                                                                                    <w:bottom w:val="none" w:sz="0" w:space="0" w:color="auto"/>
                                                                                    <w:right w:val="none" w:sz="0" w:space="0" w:color="auto"/>
                                                                                  </w:divBdr>
                                                                                  <w:divsChild>
                                                                                    <w:div w:id="1367177335">
                                                                                      <w:marLeft w:val="0"/>
                                                                                      <w:marRight w:val="0"/>
                                                                                      <w:marTop w:val="0"/>
                                                                                      <w:marBottom w:val="0"/>
                                                                                      <w:divBdr>
                                                                                        <w:top w:val="none" w:sz="0" w:space="0" w:color="auto"/>
                                                                                        <w:left w:val="none" w:sz="0" w:space="0" w:color="auto"/>
                                                                                        <w:bottom w:val="none" w:sz="0" w:space="0" w:color="auto"/>
                                                                                        <w:right w:val="none" w:sz="0" w:space="0" w:color="auto"/>
                                                                                      </w:divBdr>
                                                                                    </w:div>
                                                                                  </w:divsChild>
                                                                                </w:div>
                                                                                <w:div w:id="325204082">
                                                                                  <w:marLeft w:val="0"/>
                                                                                  <w:marRight w:val="0"/>
                                                                                  <w:marTop w:val="0"/>
                                                                                  <w:marBottom w:val="0"/>
                                                                                  <w:divBdr>
                                                                                    <w:top w:val="none" w:sz="0" w:space="0" w:color="auto"/>
                                                                                    <w:left w:val="none" w:sz="0" w:space="0" w:color="auto"/>
                                                                                    <w:bottom w:val="none" w:sz="0" w:space="0" w:color="auto"/>
                                                                                    <w:right w:val="none" w:sz="0" w:space="0" w:color="auto"/>
                                                                                  </w:divBdr>
                                                                                  <w:divsChild>
                                                                                    <w:div w:id="350572036">
                                                                                      <w:marLeft w:val="0"/>
                                                                                      <w:marRight w:val="0"/>
                                                                                      <w:marTop w:val="0"/>
                                                                                      <w:marBottom w:val="0"/>
                                                                                      <w:divBdr>
                                                                                        <w:top w:val="none" w:sz="0" w:space="0" w:color="auto"/>
                                                                                        <w:left w:val="none" w:sz="0" w:space="0" w:color="auto"/>
                                                                                        <w:bottom w:val="none" w:sz="0" w:space="0" w:color="auto"/>
                                                                                        <w:right w:val="none" w:sz="0" w:space="0" w:color="auto"/>
                                                                                      </w:divBdr>
                                                                                    </w:div>
                                                                                  </w:divsChild>
                                                                                </w:div>
                                                                                <w:div w:id="339235213">
                                                                                  <w:marLeft w:val="0"/>
                                                                                  <w:marRight w:val="0"/>
                                                                                  <w:marTop w:val="0"/>
                                                                                  <w:marBottom w:val="0"/>
                                                                                  <w:divBdr>
                                                                                    <w:top w:val="none" w:sz="0" w:space="0" w:color="auto"/>
                                                                                    <w:left w:val="none" w:sz="0" w:space="0" w:color="auto"/>
                                                                                    <w:bottom w:val="none" w:sz="0" w:space="0" w:color="auto"/>
                                                                                    <w:right w:val="none" w:sz="0" w:space="0" w:color="auto"/>
                                                                                  </w:divBdr>
                                                                                  <w:divsChild>
                                                                                    <w:div w:id="1534806462">
                                                                                      <w:marLeft w:val="0"/>
                                                                                      <w:marRight w:val="0"/>
                                                                                      <w:marTop w:val="0"/>
                                                                                      <w:marBottom w:val="0"/>
                                                                                      <w:divBdr>
                                                                                        <w:top w:val="none" w:sz="0" w:space="0" w:color="auto"/>
                                                                                        <w:left w:val="none" w:sz="0" w:space="0" w:color="auto"/>
                                                                                        <w:bottom w:val="none" w:sz="0" w:space="0" w:color="auto"/>
                                                                                        <w:right w:val="none" w:sz="0" w:space="0" w:color="auto"/>
                                                                                      </w:divBdr>
                                                                                    </w:div>
                                                                                  </w:divsChild>
                                                                                </w:div>
                                                                                <w:div w:id="343015657">
                                                                                  <w:marLeft w:val="0"/>
                                                                                  <w:marRight w:val="0"/>
                                                                                  <w:marTop w:val="0"/>
                                                                                  <w:marBottom w:val="0"/>
                                                                                  <w:divBdr>
                                                                                    <w:top w:val="none" w:sz="0" w:space="0" w:color="auto"/>
                                                                                    <w:left w:val="none" w:sz="0" w:space="0" w:color="auto"/>
                                                                                    <w:bottom w:val="none" w:sz="0" w:space="0" w:color="auto"/>
                                                                                    <w:right w:val="none" w:sz="0" w:space="0" w:color="auto"/>
                                                                                  </w:divBdr>
                                                                                  <w:divsChild>
                                                                                    <w:div w:id="1362051110">
                                                                                      <w:marLeft w:val="0"/>
                                                                                      <w:marRight w:val="0"/>
                                                                                      <w:marTop w:val="0"/>
                                                                                      <w:marBottom w:val="0"/>
                                                                                      <w:divBdr>
                                                                                        <w:top w:val="none" w:sz="0" w:space="0" w:color="auto"/>
                                                                                        <w:left w:val="none" w:sz="0" w:space="0" w:color="auto"/>
                                                                                        <w:bottom w:val="none" w:sz="0" w:space="0" w:color="auto"/>
                                                                                        <w:right w:val="none" w:sz="0" w:space="0" w:color="auto"/>
                                                                                      </w:divBdr>
                                                                                    </w:div>
                                                                                  </w:divsChild>
                                                                                </w:div>
                                                                                <w:div w:id="343557272">
                                                                                  <w:marLeft w:val="0"/>
                                                                                  <w:marRight w:val="0"/>
                                                                                  <w:marTop w:val="0"/>
                                                                                  <w:marBottom w:val="0"/>
                                                                                  <w:divBdr>
                                                                                    <w:top w:val="none" w:sz="0" w:space="0" w:color="auto"/>
                                                                                    <w:left w:val="none" w:sz="0" w:space="0" w:color="auto"/>
                                                                                    <w:bottom w:val="none" w:sz="0" w:space="0" w:color="auto"/>
                                                                                    <w:right w:val="none" w:sz="0" w:space="0" w:color="auto"/>
                                                                                  </w:divBdr>
                                                                                  <w:divsChild>
                                                                                    <w:div w:id="2092894856">
                                                                                      <w:marLeft w:val="0"/>
                                                                                      <w:marRight w:val="0"/>
                                                                                      <w:marTop w:val="0"/>
                                                                                      <w:marBottom w:val="0"/>
                                                                                      <w:divBdr>
                                                                                        <w:top w:val="none" w:sz="0" w:space="0" w:color="auto"/>
                                                                                        <w:left w:val="none" w:sz="0" w:space="0" w:color="auto"/>
                                                                                        <w:bottom w:val="none" w:sz="0" w:space="0" w:color="auto"/>
                                                                                        <w:right w:val="none" w:sz="0" w:space="0" w:color="auto"/>
                                                                                      </w:divBdr>
                                                                                    </w:div>
                                                                                  </w:divsChild>
                                                                                </w:div>
                                                                                <w:div w:id="344945193">
                                                                                  <w:marLeft w:val="0"/>
                                                                                  <w:marRight w:val="0"/>
                                                                                  <w:marTop w:val="0"/>
                                                                                  <w:marBottom w:val="0"/>
                                                                                  <w:divBdr>
                                                                                    <w:top w:val="none" w:sz="0" w:space="0" w:color="auto"/>
                                                                                    <w:left w:val="none" w:sz="0" w:space="0" w:color="auto"/>
                                                                                    <w:bottom w:val="none" w:sz="0" w:space="0" w:color="auto"/>
                                                                                    <w:right w:val="none" w:sz="0" w:space="0" w:color="auto"/>
                                                                                  </w:divBdr>
                                                                                  <w:divsChild>
                                                                                    <w:div w:id="1161584177">
                                                                                      <w:marLeft w:val="0"/>
                                                                                      <w:marRight w:val="0"/>
                                                                                      <w:marTop w:val="0"/>
                                                                                      <w:marBottom w:val="0"/>
                                                                                      <w:divBdr>
                                                                                        <w:top w:val="none" w:sz="0" w:space="0" w:color="auto"/>
                                                                                        <w:left w:val="none" w:sz="0" w:space="0" w:color="auto"/>
                                                                                        <w:bottom w:val="none" w:sz="0" w:space="0" w:color="auto"/>
                                                                                        <w:right w:val="none" w:sz="0" w:space="0" w:color="auto"/>
                                                                                      </w:divBdr>
                                                                                    </w:div>
                                                                                  </w:divsChild>
                                                                                </w:div>
                                                                                <w:div w:id="354115052">
                                                                                  <w:marLeft w:val="0"/>
                                                                                  <w:marRight w:val="0"/>
                                                                                  <w:marTop w:val="0"/>
                                                                                  <w:marBottom w:val="0"/>
                                                                                  <w:divBdr>
                                                                                    <w:top w:val="none" w:sz="0" w:space="0" w:color="auto"/>
                                                                                    <w:left w:val="none" w:sz="0" w:space="0" w:color="auto"/>
                                                                                    <w:bottom w:val="none" w:sz="0" w:space="0" w:color="auto"/>
                                                                                    <w:right w:val="none" w:sz="0" w:space="0" w:color="auto"/>
                                                                                  </w:divBdr>
                                                                                  <w:divsChild>
                                                                                    <w:div w:id="401373063">
                                                                                      <w:marLeft w:val="0"/>
                                                                                      <w:marRight w:val="0"/>
                                                                                      <w:marTop w:val="0"/>
                                                                                      <w:marBottom w:val="0"/>
                                                                                      <w:divBdr>
                                                                                        <w:top w:val="none" w:sz="0" w:space="0" w:color="auto"/>
                                                                                        <w:left w:val="none" w:sz="0" w:space="0" w:color="auto"/>
                                                                                        <w:bottom w:val="none" w:sz="0" w:space="0" w:color="auto"/>
                                                                                        <w:right w:val="none" w:sz="0" w:space="0" w:color="auto"/>
                                                                                      </w:divBdr>
                                                                                    </w:div>
                                                                                  </w:divsChild>
                                                                                </w:div>
                                                                                <w:div w:id="357512396">
                                                                                  <w:marLeft w:val="0"/>
                                                                                  <w:marRight w:val="0"/>
                                                                                  <w:marTop w:val="0"/>
                                                                                  <w:marBottom w:val="0"/>
                                                                                  <w:divBdr>
                                                                                    <w:top w:val="none" w:sz="0" w:space="0" w:color="auto"/>
                                                                                    <w:left w:val="none" w:sz="0" w:space="0" w:color="auto"/>
                                                                                    <w:bottom w:val="none" w:sz="0" w:space="0" w:color="auto"/>
                                                                                    <w:right w:val="none" w:sz="0" w:space="0" w:color="auto"/>
                                                                                  </w:divBdr>
                                                                                  <w:divsChild>
                                                                                    <w:div w:id="782118492">
                                                                                      <w:marLeft w:val="0"/>
                                                                                      <w:marRight w:val="0"/>
                                                                                      <w:marTop w:val="0"/>
                                                                                      <w:marBottom w:val="0"/>
                                                                                      <w:divBdr>
                                                                                        <w:top w:val="none" w:sz="0" w:space="0" w:color="auto"/>
                                                                                        <w:left w:val="none" w:sz="0" w:space="0" w:color="auto"/>
                                                                                        <w:bottom w:val="none" w:sz="0" w:space="0" w:color="auto"/>
                                                                                        <w:right w:val="none" w:sz="0" w:space="0" w:color="auto"/>
                                                                                      </w:divBdr>
                                                                                    </w:div>
                                                                                  </w:divsChild>
                                                                                </w:div>
                                                                                <w:div w:id="363793390">
                                                                                  <w:marLeft w:val="0"/>
                                                                                  <w:marRight w:val="0"/>
                                                                                  <w:marTop w:val="0"/>
                                                                                  <w:marBottom w:val="0"/>
                                                                                  <w:divBdr>
                                                                                    <w:top w:val="none" w:sz="0" w:space="0" w:color="auto"/>
                                                                                    <w:left w:val="none" w:sz="0" w:space="0" w:color="auto"/>
                                                                                    <w:bottom w:val="none" w:sz="0" w:space="0" w:color="auto"/>
                                                                                    <w:right w:val="none" w:sz="0" w:space="0" w:color="auto"/>
                                                                                  </w:divBdr>
                                                                                  <w:divsChild>
                                                                                    <w:div w:id="1510173220">
                                                                                      <w:marLeft w:val="0"/>
                                                                                      <w:marRight w:val="0"/>
                                                                                      <w:marTop w:val="0"/>
                                                                                      <w:marBottom w:val="0"/>
                                                                                      <w:divBdr>
                                                                                        <w:top w:val="none" w:sz="0" w:space="0" w:color="auto"/>
                                                                                        <w:left w:val="none" w:sz="0" w:space="0" w:color="auto"/>
                                                                                        <w:bottom w:val="none" w:sz="0" w:space="0" w:color="auto"/>
                                                                                        <w:right w:val="none" w:sz="0" w:space="0" w:color="auto"/>
                                                                                      </w:divBdr>
                                                                                    </w:div>
                                                                                  </w:divsChild>
                                                                                </w:div>
                                                                                <w:div w:id="365375829">
                                                                                  <w:marLeft w:val="0"/>
                                                                                  <w:marRight w:val="0"/>
                                                                                  <w:marTop w:val="0"/>
                                                                                  <w:marBottom w:val="0"/>
                                                                                  <w:divBdr>
                                                                                    <w:top w:val="none" w:sz="0" w:space="0" w:color="auto"/>
                                                                                    <w:left w:val="none" w:sz="0" w:space="0" w:color="auto"/>
                                                                                    <w:bottom w:val="none" w:sz="0" w:space="0" w:color="auto"/>
                                                                                    <w:right w:val="none" w:sz="0" w:space="0" w:color="auto"/>
                                                                                  </w:divBdr>
                                                                                  <w:divsChild>
                                                                                    <w:div w:id="1404907961">
                                                                                      <w:marLeft w:val="0"/>
                                                                                      <w:marRight w:val="0"/>
                                                                                      <w:marTop w:val="0"/>
                                                                                      <w:marBottom w:val="0"/>
                                                                                      <w:divBdr>
                                                                                        <w:top w:val="none" w:sz="0" w:space="0" w:color="auto"/>
                                                                                        <w:left w:val="none" w:sz="0" w:space="0" w:color="auto"/>
                                                                                        <w:bottom w:val="none" w:sz="0" w:space="0" w:color="auto"/>
                                                                                        <w:right w:val="none" w:sz="0" w:space="0" w:color="auto"/>
                                                                                      </w:divBdr>
                                                                                    </w:div>
                                                                                  </w:divsChild>
                                                                                </w:div>
                                                                                <w:div w:id="367880942">
                                                                                  <w:marLeft w:val="0"/>
                                                                                  <w:marRight w:val="0"/>
                                                                                  <w:marTop w:val="0"/>
                                                                                  <w:marBottom w:val="0"/>
                                                                                  <w:divBdr>
                                                                                    <w:top w:val="none" w:sz="0" w:space="0" w:color="auto"/>
                                                                                    <w:left w:val="none" w:sz="0" w:space="0" w:color="auto"/>
                                                                                    <w:bottom w:val="none" w:sz="0" w:space="0" w:color="auto"/>
                                                                                    <w:right w:val="none" w:sz="0" w:space="0" w:color="auto"/>
                                                                                  </w:divBdr>
                                                                                  <w:divsChild>
                                                                                    <w:div w:id="143814731">
                                                                                      <w:marLeft w:val="0"/>
                                                                                      <w:marRight w:val="0"/>
                                                                                      <w:marTop w:val="0"/>
                                                                                      <w:marBottom w:val="0"/>
                                                                                      <w:divBdr>
                                                                                        <w:top w:val="none" w:sz="0" w:space="0" w:color="auto"/>
                                                                                        <w:left w:val="none" w:sz="0" w:space="0" w:color="auto"/>
                                                                                        <w:bottom w:val="none" w:sz="0" w:space="0" w:color="auto"/>
                                                                                        <w:right w:val="none" w:sz="0" w:space="0" w:color="auto"/>
                                                                                      </w:divBdr>
                                                                                    </w:div>
                                                                                  </w:divsChild>
                                                                                </w:div>
                                                                                <w:div w:id="370231817">
                                                                                  <w:marLeft w:val="0"/>
                                                                                  <w:marRight w:val="0"/>
                                                                                  <w:marTop w:val="0"/>
                                                                                  <w:marBottom w:val="0"/>
                                                                                  <w:divBdr>
                                                                                    <w:top w:val="none" w:sz="0" w:space="0" w:color="auto"/>
                                                                                    <w:left w:val="none" w:sz="0" w:space="0" w:color="auto"/>
                                                                                    <w:bottom w:val="none" w:sz="0" w:space="0" w:color="auto"/>
                                                                                    <w:right w:val="none" w:sz="0" w:space="0" w:color="auto"/>
                                                                                  </w:divBdr>
                                                                                  <w:divsChild>
                                                                                    <w:div w:id="1324623315">
                                                                                      <w:marLeft w:val="0"/>
                                                                                      <w:marRight w:val="0"/>
                                                                                      <w:marTop w:val="0"/>
                                                                                      <w:marBottom w:val="0"/>
                                                                                      <w:divBdr>
                                                                                        <w:top w:val="none" w:sz="0" w:space="0" w:color="auto"/>
                                                                                        <w:left w:val="none" w:sz="0" w:space="0" w:color="auto"/>
                                                                                        <w:bottom w:val="none" w:sz="0" w:space="0" w:color="auto"/>
                                                                                        <w:right w:val="none" w:sz="0" w:space="0" w:color="auto"/>
                                                                                      </w:divBdr>
                                                                                    </w:div>
                                                                                  </w:divsChild>
                                                                                </w:div>
                                                                                <w:div w:id="381297241">
                                                                                  <w:marLeft w:val="0"/>
                                                                                  <w:marRight w:val="0"/>
                                                                                  <w:marTop w:val="0"/>
                                                                                  <w:marBottom w:val="0"/>
                                                                                  <w:divBdr>
                                                                                    <w:top w:val="none" w:sz="0" w:space="0" w:color="auto"/>
                                                                                    <w:left w:val="none" w:sz="0" w:space="0" w:color="auto"/>
                                                                                    <w:bottom w:val="none" w:sz="0" w:space="0" w:color="auto"/>
                                                                                    <w:right w:val="none" w:sz="0" w:space="0" w:color="auto"/>
                                                                                  </w:divBdr>
                                                                                  <w:divsChild>
                                                                                    <w:div w:id="680355367">
                                                                                      <w:marLeft w:val="0"/>
                                                                                      <w:marRight w:val="0"/>
                                                                                      <w:marTop w:val="0"/>
                                                                                      <w:marBottom w:val="0"/>
                                                                                      <w:divBdr>
                                                                                        <w:top w:val="none" w:sz="0" w:space="0" w:color="auto"/>
                                                                                        <w:left w:val="none" w:sz="0" w:space="0" w:color="auto"/>
                                                                                        <w:bottom w:val="none" w:sz="0" w:space="0" w:color="auto"/>
                                                                                        <w:right w:val="none" w:sz="0" w:space="0" w:color="auto"/>
                                                                                      </w:divBdr>
                                                                                    </w:div>
                                                                                  </w:divsChild>
                                                                                </w:div>
                                                                                <w:div w:id="386415579">
                                                                                  <w:marLeft w:val="0"/>
                                                                                  <w:marRight w:val="0"/>
                                                                                  <w:marTop w:val="0"/>
                                                                                  <w:marBottom w:val="0"/>
                                                                                  <w:divBdr>
                                                                                    <w:top w:val="none" w:sz="0" w:space="0" w:color="auto"/>
                                                                                    <w:left w:val="none" w:sz="0" w:space="0" w:color="auto"/>
                                                                                    <w:bottom w:val="none" w:sz="0" w:space="0" w:color="auto"/>
                                                                                    <w:right w:val="none" w:sz="0" w:space="0" w:color="auto"/>
                                                                                  </w:divBdr>
                                                                                  <w:divsChild>
                                                                                    <w:div w:id="1987782169">
                                                                                      <w:marLeft w:val="0"/>
                                                                                      <w:marRight w:val="0"/>
                                                                                      <w:marTop w:val="0"/>
                                                                                      <w:marBottom w:val="0"/>
                                                                                      <w:divBdr>
                                                                                        <w:top w:val="none" w:sz="0" w:space="0" w:color="auto"/>
                                                                                        <w:left w:val="none" w:sz="0" w:space="0" w:color="auto"/>
                                                                                        <w:bottom w:val="none" w:sz="0" w:space="0" w:color="auto"/>
                                                                                        <w:right w:val="none" w:sz="0" w:space="0" w:color="auto"/>
                                                                                      </w:divBdr>
                                                                                    </w:div>
                                                                                  </w:divsChild>
                                                                                </w:div>
                                                                                <w:div w:id="388647890">
                                                                                  <w:marLeft w:val="0"/>
                                                                                  <w:marRight w:val="0"/>
                                                                                  <w:marTop w:val="0"/>
                                                                                  <w:marBottom w:val="0"/>
                                                                                  <w:divBdr>
                                                                                    <w:top w:val="none" w:sz="0" w:space="0" w:color="auto"/>
                                                                                    <w:left w:val="none" w:sz="0" w:space="0" w:color="auto"/>
                                                                                    <w:bottom w:val="none" w:sz="0" w:space="0" w:color="auto"/>
                                                                                    <w:right w:val="none" w:sz="0" w:space="0" w:color="auto"/>
                                                                                  </w:divBdr>
                                                                                  <w:divsChild>
                                                                                    <w:div w:id="1069881216">
                                                                                      <w:marLeft w:val="0"/>
                                                                                      <w:marRight w:val="0"/>
                                                                                      <w:marTop w:val="0"/>
                                                                                      <w:marBottom w:val="0"/>
                                                                                      <w:divBdr>
                                                                                        <w:top w:val="none" w:sz="0" w:space="0" w:color="auto"/>
                                                                                        <w:left w:val="none" w:sz="0" w:space="0" w:color="auto"/>
                                                                                        <w:bottom w:val="none" w:sz="0" w:space="0" w:color="auto"/>
                                                                                        <w:right w:val="none" w:sz="0" w:space="0" w:color="auto"/>
                                                                                      </w:divBdr>
                                                                                    </w:div>
                                                                                  </w:divsChild>
                                                                                </w:div>
                                                                                <w:div w:id="404037204">
                                                                                  <w:marLeft w:val="0"/>
                                                                                  <w:marRight w:val="0"/>
                                                                                  <w:marTop w:val="0"/>
                                                                                  <w:marBottom w:val="0"/>
                                                                                  <w:divBdr>
                                                                                    <w:top w:val="none" w:sz="0" w:space="0" w:color="auto"/>
                                                                                    <w:left w:val="none" w:sz="0" w:space="0" w:color="auto"/>
                                                                                    <w:bottom w:val="none" w:sz="0" w:space="0" w:color="auto"/>
                                                                                    <w:right w:val="none" w:sz="0" w:space="0" w:color="auto"/>
                                                                                  </w:divBdr>
                                                                                  <w:divsChild>
                                                                                    <w:div w:id="826239708">
                                                                                      <w:marLeft w:val="0"/>
                                                                                      <w:marRight w:val="0"/>
                                                                                      <w:marTop w:val="0"/>
                                                                                      <w:marBottom w:val="0"/>
                                                                                      <w:divBdr>
                                                                                        <w:top w:val="none" w:sz="0" w:space="0" w:color="auto"/>
                                                                                        <w:left w:val="none" w:sz="0" w:space="0" w:color="auto"/>
                                                                                        <w:bottom w:val="none" w:sz="0" w:space="0" w:color="auto"/>
                                                                                        <w:right w:val="none" w:sz="0" w:space="0" w:color="auto"/>
                                                                                      </w:divBdr>
                                                                                    </w:div>
                                                                                  </w:divsChild>
                                                                                </w:div>
                                                                                <w:div w:id="422340215">
                                                                                  <w:marLeft w:val="0"/>
                                                                                  <w:marRight w:val="0"/>
                                                                                  <w:marTop w:val="0"/>
                                                                                  <w:marBottom w:val="0"/>
                                                                                  <w:divBdr>
                                                                                    <w:top w:val="none" w:sz="0" w:space="0" w:color="auto"/>
                                                                                    <w:left w:val="none" w:sz="0" w:space="0" w:color="auto"/>
                                                                                    <w:bottom w:val="none" w:sz="0" w:space="0" w:color="auto"/>
                                                                                    <w:right w:val="none" w:sz="0" w:space="0" w:color="auto"/>
                                                                                  </w:divBdr>
                                                                                  <w:divsChild>
                                                                                    <w:div w:id="550196504">
                                                                                      <w:marLeft w:val="0"/>
                                                                                      <w:marRight w:val="0"/>
                                                                                      <w:marTop w:val="0"/>
                                                                                      <w:marBottom w:val="0"/>
                                                                                      <w:divBdr>
                                                                                        <w:top w:val="none" w:sz="0" w:space="0" w:color="auto"/>
                                                                                        <w:left w:val="none" w:sz="0" w:space="0" w:color="auto"/>
                                                                                        <w:bottom w:val="none" w:sz="0" w:space="0" w:color="auto"/>
                                                                                        <w:right w:val="none" w:sz="0" w:space="0" w:color="auto"/>
                                                                                      </w:divBdr>
                                                                                    </w:div>
                                                                                  </w:divsChild>
                                                                                </w:div>
                                                                                <w:div w:id="430320917">
                                                                                  <w:marLeft w:val="0"/>
                                                                                  <w:marRight w:val="0"/>
                                                                                  <w:marTop w:val="0"/>
                                                                                  <w:marBottom w:val="0"/>
                                                                                  <w:divBdr>
                                                                                    <w:top w:val="none" w:sz="0" w:space="0" w:color="auto"/>
                                                                                    <w:left w:val="none" w:sz="0" w:space="0" w:color="auto"/>
                                                                                    <w:bottom w:val="none" w:sz="0" w:space="0" w:color="auto"/>
                                                                                    <w:right w:val="none" w:sz="0" w:space="0" w:color="auto"/>
                                                                                  </w:divBdr>
                                                                                  <w:divsChild>
                                                                                    <w:div w:id="134612306">
                                                                                      <w:marLeft w:val="0"/>
                                                                                      <w:marRight w:val="0"/>
                                                                                      <w:marTop w:val="0"/>
                                                                                      <w:marBottom w:val="0"/>
                                                                                      <w:divBdr>
                                                                                        <w:top w:val="none" w:sz="0" w:space="0" w:color="auto"/>
                                                                                        <w:left w:val="none" w:sz="0" w:space="0" w:color="auto"/>
                                                                                        <w:bottom w:val="none" w:sz="0" w:space="0" w:color="auto"/>
                                                                                        <w:right w:val="none" w:sz="0" w:space="0" w:color="auto"/>
                                                                                      </w:divBdr>
                                                                                    </w:div>
                                                                                  </w:divsChild>
                                                                                </w:div>
                                                                                <w:div w:id="444812705">
                                                                                  <w:marLeft w:val="0"/>
                                                                                  <w:marRight w:val="0"/>
                                                                                  <w:marTop w:val="0"/>
                                                                                  <w:marBottom w:val="0"/>
                                                                                  <w:divBdr>
                                                                                    <w:top w:val="none" w:sz="0" w:space="0" w:color="auto"/>
                                                                                    <w:left w:val="none" w:sz="0" w:space="0" w:color="auto"/>
                                                                                    <w:bottom w:val="none" w:sz="0" w:space="0" w:color="auto"/>
                                                                                    <w:right w:val="none" w:sz="0" w:space="0" w:color="auto"/>
                                                                                  </w:divBdr>
                                                                                  <w:divsChild>
                                                                                    <w:div w:id="376053082">
                                                                                      <w:marLeft w:val="0"/>
                                                                                      <w:marRight w:val="0"/>
                                                                                      <w:marTop w:val="0"/>
                                                                                      <w:marBottom w:val="0"/>
                                                                                      <w:divBdr>
                                                                                        <w:top w:val="none" w:sz="0" w:space="0" w:color="auto"/>
                                                                                        <w:left w:val="none" w:sz="0" w:space="0" w:color="auto"/>
                                                                                        <w:bottom w:val="none" w:sz="0" w:space="0" w:color="auto"/>
                                                                                        <w:right w:val="none" w:sz="0" w:space="0" w:color="auto"/>
                                                                                      </w:divBdr>
                                                                                    </w:div>
                                                                                  </w:divsChild>
                                                                                </w:div>
                                                                                <w:div w:id="450781994">
                                                                                  <w:marLeft w:val="0"/>
                                                                                  <w:marRight w:val="0"/>
                                                                                  <w:marTop w:val="0"/>
                                                                                  <w:marBottom w:val="0"/>
                                                                                  <w:divBdr>
                                                                                    <w:top w:val="none" w:sz="0" w:space="0" w:color="auto"/>
                                                                                    <w:left w:val="none" w:sz="0" w:space="0" w:color="auto"/>
                                                                                    <w:bottom w:val="none" w:sz="0" w:space="0" w:color="auto"/>
                                                                                    <w:right w:val="none" w:sz="0" w:space="0" w:color="auto"/>
                                                                                  </w:divBdr>
                                                                                  <w:divsChild>
                                                                                    <w:div w:id="1789425917">
                                                                                      <w:marLeft w:val="0"/>
                                                                                      <w:marRight w:val="0"/>
                                                                                      <w:marTop w:val="0"/>
                                                                                      <w:marBottom w:val="0"/>
                                                                                      <w:divBdr>
                                                                                        <w:top w:val="none" w:sz="0" w:space="0" w:color="auto"/>
                                                                                        <w:left w:val="none" w:sz="0" w:space="0" w:color="auto"/>
                                                                                        <w:bottom w:val="none" w:sz="0" w:space="0" w:color="auto"/>
                                                                                        <w:right w:val="none" w:sz="0" w:space="0" w:color="auto"/>
                                                                                      </w:divBdr>
                                                                                    </w:div>
                                                                                  </w:divsChild>
                                                                                </w:div>
                                                                                <w:div w:id="451706725">
                                                                                  <w:marLeft w:val="0"/>
                                                                                  <w:marRight w:val="0"/>
                                                                                  <w:marTop w:val="0"/>
                                                                                  <w:marBottom w:val="0"/>
                                                                                  <w:divBdr>
                                                                                    <w:top w:val="none" w:sz="0" w:space="0" w:color="auto"/>
                                                                                    <w:left w:val="none" w:sz="0" w:space="0" w:color="auto"/>
                                                                                    <w:bottom w:val="none" w:sz="0" w:space="0" w:color="auto"/>
                                                                                    <w:right w:val="none" w:sz="0" w:space="0" w:color="auto"/>
                                                                                  </w:divBdr>
                                                                                  <w:divsChild>
                                                                                    <w:div w:id="1115249761">
                                                                                      <w:marLeft w:val="0"/>
                                                                                      <w:marRight w:val="0"/>
                                                                                      <w:marTop w:val="0"/>
                                                                                      <w:marBottom w:val="0"/>
                                                                                      <w:divBdr>
                                                                                        <w:top w:val="none" w:sz="0" w:space="0" w:color="auto"/>
                                                                                        <w:left w:val="none" w:sz="0" w:space="0" w:color="auto"/>
                                                                                        <w:bottom w:val="none" w:sz="0" w:space="0" w:color="auto"/>
                                                                                        <w:right w:val="none" w:sz="0" w:space="0" w:color="auto"/>
                                                                                      </w:divBdr>
                                                                                    </w:div>
                                                                                  </w:divsChild>
                                                                                </w:div>
                                                                                <w:div w:id="472481145">
                                                                                  <w:marLeft w:val="0"/>
                                                                                  <w:marRight w:val="0"/>
                                                                                  <w:marTop w:val="0"/>
                                                                                  <w:marBottom w:val="0"/>
                                                                                  <w:divBdr>
                                                                                    <w:top w:val="none" w:sz="0" w:space="0" w:color="auto"/>
                                                                                    <w:left w:val="none" w:sz="0" w:space="0" w:color="auto"/>
                                                                                    <w:bottom w:val="none" w:sz="0" w:space="0" w:color="auto"/>
                                                                                    <w:right w:val="none" w:sz="0" w:space="0" w:color="auto"/>
                                                                                  </w:divBdr>
                                                                                  <w:divsChild>
                                                                                    <w:div w:id="2008097905">
                                                                                      <w:marLeft w:val="0"/>
                                                                                      <w:marRight w:val="0"/>
                                                                                      <w:marTop w:val="0"/>
                                                                                      <w:marBottom w:val="0"/>
                                                                                      <w:divBdr>
                                                                                        <w:top w:val="none" w:sz="0" w:space="0" w:color="auto"/>
                                                                                        <w:left w:val="none" w:sz="0" w:space="0" w:color="auto"/>
                                                                                        <w:bottom w:val="none" w:sz="0" w:space="0" w:color="auto"/>
                                                                                        <w:right w:val="none" w:sz="0" w:space="0" w:color="auto"/>
                                                                                      </w:divBdr>
                                                                                    </w:div>
                                                                                  </w:divsChild>
                                                                                </w:div>
                                                                                <w:div w:id="488250513">
                                                                                  <w:marLeft w:val="0"/>
                                                                                  <w:marRight w:val="0"/>
                                                                                  <w:marTop w:val="0"/>
                                                                                  <w:marBottom w:val="0"/>
                                                                                  <w:divBdr>
                                                                                    <w:top w:val="none" w:sz="0" w:space="0" w:color="auto"/>
                                                                                    <w:left w:val="none" w:sz="0" w:space="0" w:color="auto"/>
                                                                                    <w:bottom w:val="none" w:sz="0" w:space="0" w:color="auto"/>
                                                                                    <w:right w:val="none" w:sz="0" w:space="0" w:color="auto"/>
                                                                                  </w:divBdr>
                                                                                  <w:divsChild>
                                                                                    <w:div w:id="45954439">
                                                                                      <w:marLeft w:val="0"/>
                                                                                      <w:marRight w:val="0"/>
                                                                                      <w:marTop w:val="0"/>
                                                                                      <w:marBottom w:val="0"/>
                                                                                      <w:divBdr>
                                                                                        <w:top w:val="none" w:sz="0" w:space="0" w:color="auto"/>
                                                                                        <w:left w:val="none" w:sz="0" w:space="0" w:color="auto"/>
                                                                                        <w:bottom w:val="none" w:sz="0" w:space="0" w:color="auto"/>
                                                                                        <w:right w:val="none" w:sz="0" w:space="0" w:color="auto"/>
                                                                                      </w:divBdr>
                                                                                    </w:div>
                                                                                    <w:div w:id="220409439">
                                                                                      <w:marLeft w:val="0"/>
                                                                                      <w:marRight w:val="0"/>
                                                                                      <w:marTop w:val="0"/>
                                                                                      <w:marBottom w:val="0"/>
                                                                                      <w:divBdr>
                                                                                        <w:top w:val="none" w:sz="0" w:space="0" w:color="auto"/>
                                                                                        <w:left w:val="none" w:sz="0" w:space="0" w:color="auto"/>
                                                                                        <w:bottom w:val="none" w:sz="0" w:space="0" w:color="auto"/>
                                                                                        <w:right w:val="none" w:sz="0" w:space="0" w:color="auto"/>
                                                                                      </w:divBdr>
                                                                                    </w:div>
                                                                                    <w:div w:id="313611428">
                                                                                      <w:marLeft w:val="0"/>
                                                                                      <w:marRight w:val="0"/>
                                                                                      <w:marTop w:val="0"/>
                                                                                      <w:marBottom w:val="0"/>
                                                                                      <w:divBdr>
                                                                                        <w:top w:val="none" w:sz="0" w:space="0" w:color="auto"/>
                                                                                        <w:left w:val="none" w:sz="0" w:space="0" w:color="auto"/>
                                                                                        <w:bottom w:val="none" w:sz="0" w:space="0" w:color="auto"/>
                                                                                        <w:right w:val="none" w:sz="0" w:space="0" w:color="auto"/>
                                                                                      </w:divBdr>
                                                                                    </w:div>
                                                                                    <w:div w:id="378670794">
                                                                                      <w:marLeft w:val="0"/>
                                                                                      <w:marRight w:val="0"/>
                                                                                      <w:marTop w:val="0"/>
                                                                                      <w:marBottom w:val="0"/>
                                                                                      <w:divBdr>
                                                                                        <w:top w:val="none" w:sz="0" w:space="0" w:color="auto"/>
                                                                                        <w:left w:val="none" w:sz="0" w:space="0" w:color="auto"/>
                                                                                        <w:bottom w:val="none" w:sz="0" w:space="0" w:color="auto"/>
                                                                                        <w:right w:val="none" w:sz="0" w:space="0" w:color="auto"/>
                                                                                      </w:divBdr>
                                                                                    </w:div>
                                                                                    <w:div w:id="442967132">
                                                                                      <w:marLeft w:val="0"/>
                                                                                      <w:marRight w:val="0"/>
                                                                                      <w:marTop w:val="0"/>
                                                                                      <w:marBottom w:val="0"/>
                                                                                      <w:divBdr>
                                                                                        <w:top w:val="none" w:sz="0" w:space="0" w:color="auto"/>
                                                                                        <w:left w:val="none" w:sz="0" w:space="0" w:color="auto"/>
                                                                                        <w:bottom w:val="none" w:sz="0" w:space="0" w:color="auto"/>
                                                                                        <w:right w:val="none" w:sz="0" w:space="0" w:color="auto"/>
                                                                                      </w:divBdr>
                                                                                    </w:div>
                                                                                    <w:div w:id="453137751">
                                                                                      <w:marLeft w:val="0"/>
                                                                                      <w:marRight w:val="0"/>
                                                                                      <w:marTop w:val="0"/>
                                                                                      <w:marBottom w:val="0"/>
                                                                                      <w:divBdr>
                                                                                        <w:top w:val="none" w:sz="0" w:space="0" w:color="auto"/>
                                                                                        <w:left w:val="none" w:sz="0" w:space="0" w:color="auto"/>
                                                                                        <w:bottom w:val="none" w:sz="0" w:space="0" w:color="auto"/>
                                                                                        <w:right w:val="none" w:sz="0" w:space="0" w:color="auto"/>
                                                                                      </w:divBdr>
                                                                                    </w:div>
                                                                                    <w:div w:id="499127737">
                                                                                      <w:marLeft w:val="0"/>
                                                                                      <w:marRight w:val="0"/>
                                                                                      <w:marTop w:val="0"/>
                                                                                      <w:marBottom w:val="0"/>
                                                                                      <w:divBdr>
                                                                                        <w:top w:val="none" w:sz="0" w:space="0" w:color="auto"/>
                                                                                        <w:left w:val="none" w:sz="0" w:space="0" w:color="auto"/>
                                                                                        <w:bottom w:val="none" w:sz="0" w:space="0" w:color="auto"/>
                                                                                        <w:right w:val="none" w:sz="0" w:space="0" w:color="auto"/>
                                                                                      </w:divBdr>
                                                                                    </w:div>
                                                                                    <w:div w:id="735668322">
                                                                                      <w:marLeft w:val="0"/>
                                                                                      <w:marRight w:val="0"/>
                                                                                      <w:marTop w:val="0"/>
                                                                                      <w:marBottom w:val="0"/>
                                                                                      <w:divBdr>
                                                                                        <w:top w:val="none" w:sz="0" w:space="0" w:color="auto"/>
                                                                                        <w:left w:val="none" w:sz="0" w:space="0" w:color="auto"/>
                                                                                        <w:bottom w:val="none" w:sz="0" w:space="0" w:color="auto"/>
                                                                                        <w:right w:val="none" w:sz="0" w:space="0" w:color="auto"/>
                                                                                      </w:divBdr>
                                                                                    </w:div>
                                                                                    <w:div w:id="827206445">
                                                                                      <w:marLeft w:val="0"/>
                                                                                      <w:marRight w:val="0"/>
                                                                                      <w:marTop w:val="0"/>
                                                                                      <w:marBottom w:val="0"/>
                                                                                      <w:divBdr>
                                                                                        <w:top w:val="none" w:sz="0" w:space="0" w:color="auto"/>
                                                                                        <w:left w:val="none" w:sz="0" w:space="0" w:color="auto"/>
                                                                                        <w:bottom w:val="none" w:sz="0" w:space="0" w:color="auto"/>
                                                                                        <w:right w:val="none" w:sz="0" w:space="0" w:color="auto"/>
                                                                                      </w:divBdr>
                                                                                    </w:div>
                                                                                    <w:div w:id="926965148">
                                                                                      <w:marLeft w:val="0"/>
                                                                                      <w:marRight w:val="0"/>
                                                                                      <w:marTop w:val="0"/>
                                                                                      <w:marBottom w:val="0"/>
                                                                                      <w:divBdr>
                                                                                        <w:top w:val="none" w:sz="0" w:space="0" w:color="auto"/>
                                                                                        <w:left w:val="none" w:sz="0" w:space="0" w:color="auto"/>
                                                                                        <w:bottom w:val="none" w:sz="0" w:space="0" w:color="auto"/>
                                                                                        <w:right w:val="none" w:sz="0" w:space="0" w:color="auto"/>
                                                                                      </w:divBdr>
                                                                                    </w:div>
                                                                                    <w:div w:id="1313679299">
                                                                                      <w:marLeft w:val="0"/>
                                                                                      <w:marRight w:val="0"/>
                                                                                      <w:marTop w:val="0"/>
                                                                                      <w:marBottom w:val="0"/>
                                                                                      <w:divBdr>
                                                                                        <w:top w:val="none" w:sz="0" w:space="0" w:color="auto"/>
                                                                                        <w:left w:val="none" w:sz="0" w:space="0" w:color="auto"/>
                                                                                        <w:bottom w:val="none" w:sz="0" w:space="0" w:color="auto"/>
                                                                                        <w:right w:val="none" w:sz="0" w:space="0" w:color="auto"/>
                                                                                      </w:divBdr>
                                                                                    </w:div>
                                                                                    <w:div w:id="1369794869">
                                                                                      <w:marLeft w:val="0"/>
                                                                                      <w:marRight w:val="0"/>
                                                                                      <w:marTop w:val="0"/>
                                                                                      <w:marBottom w:val="0"/>
                                                                                      <w:divBdr>
                                                                                        <w:top w:val="none" w:sz="0" w:space="0" w:color="auto"/>
                                                                                        <w:left w:val="none" w:sz="0" w:space="0" w:color="auto"/>
                                                                                        <w:bottom w:val="none" w:sz="0" w:space="0" w:color="auto"/>
                                                                                        <w:right w:val="none" w:sz="0" w:space="0" w:color="auto"/>
                                                                                      </w:divBdr>
                                                                                    </w:div>
                                                                                    <w:div w:id="1389106225">
                                                                                      <w:marLeft w:val="0"/>
                                                                                      <w:marRight w:val="0"/>
                                                                                      <w:marTop w:val="0"/>
                                                                                      <w:marBottom w:val="0"/>
                                                                                      <w:divBdr>
                                                                                        <w:top w:val="none" w:sz="0" w:space="0" w:color="auto"/>
                                                                                        <w:left w:val="none" w:sz="0" w:space="0" w:color="auto"/>
                                                                                        <w:bottom w:val="none" w:sz="0" w:space="0" w:color="auto"/>
                                                                                        <w:right w:val="none" w:sz="0" w:space="0" w:color="auto"/>
                                                                                      </w:divBdr>
                                                                                    </w:div>
                                                                                    <w:div w:id="1421901775">
                                                                                      <w:marLeft w:val="0"/>
                                                                                      <w:marRight w:val="0"/>
                                                                                      <w:marTop w:val="0"/>
                                                                                      <w:marBottom w:val="0"/>
                                                                                      <w:divBdr>
                                                                                        <w:top w:val="none" w:sz="0" w:space="0" w:color="auto"/>
                                                                                        <w:left w:val="none" w:sz="0" w:space="0" w:color="auto"/>
                                                                                        <w:bottom w:val="none" w:sz="0" w:space="0" w:color="auto"/>
                                                                                        <w:right w:val="none" w:sz="0" w:space="0" w:color="auto"/>
                                                                                      </w:divBdr>
                                                                                    </w:div>
                                                                                    <w:div w:id="1474910942">
                                                                                      <w:marLeft w:val="0"/>
                                                                                      <w:marRight w:val="0"/>
                                                                                      <w:marTop w:val="0"/>
                                                                                      <w:marBottom w:val="0"/>
                                                                                      <w:divBdr>
                                                                                        <w:top w:val="none" w:sz="0" w:space="0" w:color="auto"/>
                                                                                        <w:left w:val="none" w:sz="0" w:space="0" w:color="auto"/>
                                                                                        <w:bottom w:val="none" w:sz="0" w:space="0" w:color="auto"/>
                                                                                        <w:right w:val="none" w:sz="0" w:space="0" w:color="auto"/>
                                                                                      </w:divBdr>
                                                                                    </w:div>
                                                                                    <w:div w:id="1650400403">
                                                                                      <w:marLeft w:val="0"/>
                                                                                      <w:marRight w:val="0"/>
                                                                                      <w:marTop w:val="0"/>
                                                                                      <w:marBottom w:val="0"/>
                                                                                      <w:divBdr>
                                                                                        <w:top w:val="none" w:sz="0" w:space="0" w:color="auto"/>
                                                                                        <w:left w:val="none" w:sz="0" w:space="0" w:color="auto"/>
                                                                                        <w:bottom w:val="none" w:sz="0" w:space="0" w:color="auto"/>
                                                                                        <w:right w:val="none" w:sz="0" w:space="0" w:color="auto"/>
                                                                                      </w:divBdr>
                                                                                    </w:div>
                                                                                    <w:div w:id="1904294102">
                                                                                      <w:marLeft w:val="0"/>
                                                                                      <w:marRight w:val="0"/>
                                                                                      <w:marTop w:val="0"/>
                                                                                      <w:marBottom w:val="0"/>
                                                                                      <w:divBdr>
                                                                                        <w:top w:val="none" w:sz="0" w:space="0" w:color="auto"/>
                                                                                        <w:left w:val="none" w:sz="0" w:space="0" w:color="auto"/>
                                                                                        <w:bottom w:val="none" w:sz="0" w:space="0" w:color="auto"/>
                                                                                        <w:right w:val="none" w:sz="0" w:space="0" w:color="auto"/>
                                                                                      </w:divBdr>
                                                                                    </w:div>
                                                                                    <w:div w:id="1985545724">
                                                                                      <w:marLeft w:val="0"/>
                                                                                      <w:marRight w:val="0"/>
                                                                                      <w:marTop w:val="0"/>
                                                                                      <w:marBottom w:val="0"/>
                                                                                      <w:divBdr>
                                                                                        <w:top w:val="none" w:sz="0" w:space="0" w:color="auto"/>
                                                                                        <w:left w:val="none" w:sz="0" w:space="0" w:color="auto"/>
                                                                                        <w:bottom w:val="none" w:sz="0" w:space="0" w:color="auto"/>
                                                                                        <w:right w:val="none" w:sz="0" w:space="0" w:color="auto"/>
                                                                                      </w:divBdr>
                                                                                    </w:div>
                                                                                    <w:div w:id="1991665340">
                                                                                      <w:marLeft w:val="0"/>
                                                                                      <w:marRight w:val="0"/>
                                                                                      <w:marTop w:val="0"/>
                                                                                      <w:marBottom w:val="0"/>
                                                                                      <w:divBdr>
                                                                                        <w:top w:val="none" w:sz="0" w:space="0" w:color="auto"/>
                                                                                        <w:left w:val="none" w:sz="0" w:space="0" w:color="auto"/>
                                                                                        <w:bottom w:val="none" w:sz="0" w:space="0" w:color="auto"/>
                                                                                        <w:right w:val="none" w:sz="0" w:space="0" w:color="auto"/>
                                                                                      </w:divBdr>
                                                                                    </w:div>
                                                                                  </w:divsChild>
                                                                                </w:div>
                                                                                <w:div w:id="501051397">
                                                                                  <w:marLeft w:val="0"/>
                                                                                  <w:marRight w:val="0"/>
                                                                                  <w:marTop w:val="0"/>
                                                                                  <w:marBottom w:val="0"/>
                                                                                  <w:divBdr>
                                                                                    <w:top w:val="none" w:sz="0" w:space="0" w:color="auto"/>
                                                                                    <w:left w:val="none" w:sz="0" w:space="0" w:color="auto"/>
                                                                                    <w:bottom w:val="none" w:sz="0" w:space="0" w:color="auto"/>
                                                                                    <w:right w:val="none" w:sz="0" w:space="0" w:color="auto"/>
                                                                                  </w:divBdr>
                                                                                  <w:divsChild>
                                                                                    <w:div w:id="1292513691">
                                                                                      <w:marLeft w:val="0"/>
                                                                                      <w:marRight w:val="0"/>
                                                                                      <w:marTop w:val="0"/>
                                                                                      <w:marBottom w:val="0"/>
                                                                                      <w:divBdr>
                                                                                        <w:top w:val="none" w:sz="0" w:space="0" w:color="auto"/>
                                                                                        <w:left w:val="none" w:sz="0" w:space="0" w:color="auto"/>
                                                                                        <w:bottom w:val="none" w:sz="0" w:space="0" w:color="auto"/>
                                                                                        <w:right w:val="none" w:sz="0" w:space="0" w:color="auto"/>
                                                                                      </w:divBdr>
                                                                                    </w:div>
                                                                                  </w:divsChild>
                                                                                </w:div>
                                                                                <w:div w:id="510531336">
                                                                                  <w:marLeft w:val="0"/>
                                                                                  <w:marRight w:val="0"/>
                                                                                  <w:marTop w:val="0"/>
                                                                                  <w:marBottom w:val="0"/>
                                                                                  <w:divBdr>
                                                                                    <w:top w:val="none" w:sz="0" w:space="0" w:color="auto"/>
                                                                                    <w:left w:val="none" w:sz="0" w:space="0" w:color="auto"/>
                                                                                    <w:bottom w:val="none" w:sz="0" w:space="0" w:color="auto"/>
                                                                                    <w:right w:val="none" w:sz="0" w:space="0" w:color="auto"/>
                                                                                  </w:divBdr>
                                                                                  <w:divsChild>
                                                                                    <w:div w:id="1605384090">
                                                                                      <w:marLeft w:val="0"/>
                                                                                      <w:marRight w:val="0"/>
                                                                                      <w:marTop w:val="0"/>
                                                                                      <w:marBottom w:val="0"/>
                                                                                      <w:divBdr>
                                                                                        <w:top w:val="none" w:sz="0" w:space="0" w:color="auto"/>
                                                                                        <w:left w:val="none" w:sz="0" w:space="0" w:color="auto"/>
                                                                                        <w:bottom w:val="none" w:sz="0" w:space="0" w:color="auto"/>
                                                                                        <w:right w:val="none" w:sz="0" w:space="0" w:color="auto"/>
                                                                                      </w:divBdr>
                                                                                    </w:div>
                                                                                  </w:divsChild>
                                                                                </w:div>
                                                                                <w:div w:id="529609880">
                                                                                  <w:marLeft w:val="0"/>
                                                                                  <w:marRight w:val="0"/>
                                                                                  <w:marTop w:val="0"/>
                                                                                  <w:marBottom w:val="0"/>
                                                                                  <w:divBdr>
                                                                                    <w:top w:val="none" w:sz="0" w:space="0" w:color="auto"/>
                                                                                    <w:left w:val="none" w:sz="0" w:space="0" w:color="auto"/>
                                                                                    <w:bottom w:val="none" w:sz="0" w:space="0" w:color="auto"/>
                                                                                    <w:right w:val="none" w:sz="0" w:space="0" w:color="auto"/>
                                                                                  </w:divBdr>
                                                                                  <w:divsChild>
                                                                                    <w:div w:id="1883209327">
                                                                                      <w:marLeft w:val="0"/>
                                                                                      <w:marRight w:val="0"/>
                                                                                      <w:marTop w:val="0"/>
                                                                                      <w:marBottom w:val="0"/>
                                                                                      <w:divBdr>
                                                                                        <w:top w:val="none" w:sz="0" w:space="0" w:color="auto"/>
                                                                                        <w:left w:val="none" w:sz="0" w:space="0" w:color="auto"/>
                                                                                        <w:bottom w:val="none" w:sz="0" w:space="0" w:color="auto"/>
                                                                                        <w:right w:val="none" w:sz="0" w:space="0" w:color="auto"/>
                                                                                      </w:divBdr>
                                                                                    </w:div>
                                                                                  </w:divsChild>
                                                                                </w:div>
                                                                                <w:div w:id="532959229">
                                                                                  <w:marLeft w:val="0"/>
                                                                                  <w:marRight w:val="0"/>
                                                                                  <w:marTop w:val="0"/>
                                                                                  <w:marBottom w:val="0"/>
                                                                                  <w:divBdr>
                                                                                    <w:top w:val="none" w:sz="0" w:space="0" w:color="auto"/>
                                                                                    <w:left w:val="none" w:sz="0" w:space="0" w:color="auto"/>
                                                                                    <w:bottom w:val="none" w:sz="0" w:space="0" w:color="auto"/>
                                                                                    <w:right w:val="none" w:sz="0" w:space="0" w:color="auto"/>
                                                                                  </w:divBdr>
                                                                                  <w:divsChild>
                                                                                    <w:div w:id="129254082">
                                                                                      <w:marLeft w:val="0"/>
                                                                                      <w:marRight w:val="0"/>
                                                                                      <w:marTop w:val="0"/>
                                                                                      <w:marBottom w:val="0"/>
                                                                                      <w:divBdr>
                                                                                        <w:top w:val="none" w:sz="0" w:space="0" w:color="auto"/>
                                                                                        <w:left w:val="none" w:sz="0" w:space="0" w:color="auto"/>
                                                                                        <w:bottom w:val="none" w:sz="0" w:space="0" w:color="auto"/>
                                                                                        <w:right w:val="none" w:sz="0" w:space="0" w:color="auto"/>
                                                                                      </w:divBdr>
                                                                                    </w:div>
                                                                                  </w:divsChild>
                                                                                </w:div>
                                                                                <w:div w:id="540559497">
                                                                                  <w:marLeft w:val="0"/>
                                                                                  <w:marRight w:val="0"/>
                                                                                  <w:marTop w:val="0"/>
                                                                                  <w:marBottom w:val="0"/>
                                                                                  <w:divBdr>
                                                                                    <w:top w:val="none" w:sz="0" w:space="0" w:color="auto"/>
                                                                                    <w:left w:val="none" w:sz="0" w:space="0" w:color="auto"/>
                                                                                    <w:bottom w:val="none" w:sz="0" w:space="0" w:color="auto"/>
                                                                                    <w:right w:val="none" w:sz="0" w:space="0" w:color="auto"/>
                                                                                  </w:divBdr>
                                                                                  <w:divsChild>
                                                                                    <w:div w:id="1796212690">
                                                                                      <w:marLeft w:val="0"/>
                                                                                      <w:marRight w:val="0"/>
                                                                                      <w:marTop w:val="0"/>
                                                                                      <w:marBottom w:val="0"/>
                                                                                      <w:divBdr>
                                                                                        <w:top w:val="none" w:sz="0" w:space="0" w:color="auto"/>
                                                                                        <w:left w:val="none" w:sz="0" w:space="0" w:color="auto"/>
                                                                                        <w:bottom w:val="none" w:sz="0" w:space="0" w:color="auto"/>
                                                                                        <w:right w:val="none" w:sz="0" w:space="0" w:color="auto"/>
                                                                                      </w:divBdr>
                                                                                    </w:div>
                                                                                  </w:divsChild>
                                                                                </w:div>
                                                                                <w:div w:id="551691827">
                                                                                  <w:marLeft w:val="0"/>
                                                                                  <w:marRight w:val="0"/>
                                                                                  <w:marTop w:val="0"/>
                                                                                  <w:marBottom w:val="0"/>
                                                                                  <w:divBdr>
                                                                                    <w:top w:val="none" w:sz="0" w:space="0" w:color="auto"/>
                                                                                    <w:left w:val="none" w:sz="0" w:space="0" w:color="auto"/>
                                                                                    <w:bottom w:val="none" w:sz="0" w:space="0" w:color="auto"/>
                                                                                    <w:right w:val="none" w:sz="0" w:space="0" w:color="auto"/>
                                                                                  </w:divBdr>
                                                                                  <w:divsChild>
                                                                                    <w:div w:id="1883518764">
                                                                                      <w:marLeft w:val="0"/>
                                                                                      <w:marRight w:val="0"/>
                                                                                      <w:marTop w:val="0"/>
                                                                                      <w:marBottom w:val="0"/>
                                                                                      <w:divBdr>
                                                                                        <w:top w:val="none" w:sz="0" w:space="0" w:color="auto"/>
                                                                                        <w:left w:val="none" w:sz="0" w:space="0" w:color="auto"/>
                                                                                        <w:bottom w:val="none" w:sz="0" w:space="0" w:color="auto"/>
                                                                                        <w:right w:val="none" w:sz="0" w:space="0" w:color="auto"/>
                                                                                      </w:divBdr>
                                                                                    </w:div>
                                                                                  </w:divsChild>
                                                                                </w:div>
                                                                                <w:div w:id="560794621">
                                                                                  <w:marLeft w:val="0"/>
                                                                                  <w:marRight w:val="0"/>
                                                                                  <w:marTop w:val="0"/>
                                                                                  <w:marBottom w:val="0"/>
                                                                                  <w:divBdr>
                                                                                    <w:top w:val="none" w:sz="0" w:space="0" w:color="auto"/>
                                                                                    <w:left w:val="none" w:sz="0" w:space="0" w:color="auto"/>
                                                                                    <w:bottom w:val="none" w:sz="0" w:space="0" w:color="auto"/>
                                                                                    <w:right w:val="none" w:sz="0" w:space="0" w:color="auto"/>
                                                                                  </w:divBdr>
                                                                                  <w:divsChild>
                                                                                    <w:div w:id="354428988">
                                                                                      <w:marLeft w:val="0"/>
                                                                                      <w:marRight w:val="0"/>
                                                                                      <w:marTop w:val="0"/>
                                                                                      <w:marBottom w:val="0"/>
                                                                                      <w:divBdr>
                                                                                        <w:top w:val="none" w:sz="0" w:space="0" w:color="auto"/>
                                                                                        <w:left w:val="none" w:sz="0" w:space="0" w:color="auto"/>
                                                                                        <w:bottom w:val="none" w:sz="0" w:space="0" w:color="auto"/>
                                                                                        <w:right w:val="none" w:sz="0" w:space="0" w:color="auto"/>
                                                                                      </w:divBdr>
                                                                                    </w:div>
                                                                                  </w:divsChild>
                                                                                </w:div>
                                                                                <w:div w:id="572591948">
                                                                                  <w:marLeft w:val="0"/>
                                                                                  <w:marRight w:val="0"/>
                                                                                  <w:marTop w:val="0"/>
                                                                                  <w:marBottom w:val="0"/>
                                                                                  <w:divBdr>
                                                                                    <w:top w:val="none" w:sz="0" w:space="0" w:color="auto"/>
                                                                                    <w:left w:val="none" w:sz="0" w:space="0" w:color="auto"/>
                                                                                    <w:bottom w:val="none" w:sz="0" w:space="0" w:color="auto"/>
                                                                                    <w:right w:val="none" w:sz="0" w:space="0" w:color="auto"/>
                                                                                  </w:divBdr>
                                                                                  <w:divsChild>
                                                                                    <w:div w:id="1306466260">
                                                                                      <w:marLeft w:val="0"/>
                                                                                      <w:marRight w:val="0"/>
                                                                                      <w:marTop w:val="0"/>
                                                                                      <w:marBottom w:val="0"/>
                                                                                      <w:divBdr>
                                                                                        <w:top w:val="none" w:sz="0" w:space="0" w:color="auto"/>
                                                                                        <w:left w:val="none" w:sz="0" w:space="0" w:color="auto"/>
                                                                                        <w:bottom w:val="none" w:sz="0" w:space="0" w:color="auto"/>
                                                                                        <w:right w:val="none" w:sz="0" w:space="0" w:color="auto"/>
                                                                                      </w:divBdr>
                                                                                    </w:div>
                                                                                  </w:divsChild>
                                                                                </w:div>
                                                                                <w:div w:id="579605308">
                                                                                  <w:marLeft w:val="0"/>
                                                                                  <w:marRight w:val="0"/>
                                                                                  <w:marTop w:val="0"/>
                                                                                  <w:marBottom w:val="0"/>
                                                                                  <w:divBdr>
                                                                                    <w:top w:val="none" w:sz="0" w:space="0" w:color="auto"/>
                                                                                    <w:left w:val="none" w:sz="0" w:space="0" w:color="auto"/>
                                                                                    <w:bottom w:val="none" w:sz="0" w:space="0" w:color="auto"/>
                                                                                    <w:right w:val="none" w:sz="0" w:space="0" w:color="auto"/>
                                                                                  </w:divBdr>
                                                                                  <w:divsChild>
                                                                                    <w:div w:id="1795368456">
                                                                                      <w:marLeft w:val="0"/>
                                                                                      <w:marRight w:val="0"/>
                                                                                      <w:marTop w:val="0"/>
                                                                                      <w:marBottom w:val="0"/>
                                                                                      <w:divBdr>
                                                                                        <w:top w:val="none" w:sz="0" w:space="0" w:color="auto"/>
                                                                                        <w:left w:val="none" w:sz="0" w:space="0" w:color="auto"/>
                                                                                        <w:bottom w:val="none" w:sz="0" w:space="0" w:color="auto"/>
                                                                                        <w:right w:val="none" w:sz="0" w:space="0" w:color="auto"/>
                                                                                      </w:divBdr>
                                                                                    </w:div>
                                                                                  </w:divsChild>
                                                                                </w:div>
                                                                                <w:div w:id="593395052">
                                                                                  <w:marLeft w:val="0"/>
                                                                                  <w:marRight w:val="0"/>
                                                                                  <w:marTop w:val="0"/>
                                                                                  <w:marBottom w:val="0"/>
                                                                                  <w:divBdr>
                                                                                    <w:top w:val="none" w:sz="0" w:space="0" w:color="auto"/>
                                                                                    <w:left w:val="none" w:sz="0" w:space="0" w:color="auto"/>
                                                                                    <w:bottom w:val="none" w:sz="0" w:space="0" w:color="auto"/>
                                                                                    <w:right w:val="none" w:sz="0" w:space="0" w:color="auto"/>
                                                                                  </w:divBdr>
                                                                                  <w:divsChild>
                                                                                    <w:div w:id="1284192941">
                                                                                      <w:marLeft w:val="0"/>
                                                                                      <w:marRight w:val="0"/>
                                                                                      <w:marTop w:val="0"/>
                                                                                      <w:marBottom w:val="0"/>
                                                                                      <w:divBdr>
                                                                                        <w:top w:val="none" w:sz="0" w:space="0" w:color="auto"/>
                                                                                        <w:left w:val="none" w:sz="0" w:space="0" w:color="auto"/>
                                                                                        <w:bottom w:val="none" w:sz="0" w:space="0" w:color="auto"/>
                                                                                        <w:right w:val="none" w:sz="0" w:space="0" w:color="auto"/>
                                                                                      </w:divBdr>
                                                                                    </w:div>
                                                                                  </w:divsChild>
                                                                                </w:div>
                                                                                <w:div w:id="604189674">
                                                                                  <w:marLeft w:val="0"/>
                                                                                  <w:marRight w:val="0"/>
                                                                                  <w:marTop w:val="0"/>
                                                                                  <w:marBottom w:val="0"/>
                                                                                  <w:divBdr>
                                                                                    <w:top w:val="none" w:sz="0" w:space="0" w:color="auto"/>
                                                                                    <w:left w:val="none" w:sz="0" w:space="0" w:color="auto"/>
                                                                                    <w:bottom w:val="none" w:sz="0" w:space="0" w:color="auto"/>
                                                                                    <w:right w:val="none" w:sz="0" w:space="0" w:color="auto"/>
                                                                                  </w:divBdr>
                                                                                  <w:divsChild>
                                                                                    <w:div w:id="351808186">
                                                                                      <w:marLeft w:val="0"/>
                                                                                      <w:marRight w:val="0"/>
                                                                                      <w:marTop w:val="0"/>
                                                                                      <w:marBottom w:val="0"/>
                                                                                      <w:divBdr>
                                                                                        <w:top w:val="none" w:sz="0" w:space="0" w:color="auto"/>
                                                                                        <w:left w:val="none" w:sz="0" w:space="0" w:color="auto"/>
                                                                                        <w:bottom w:val="none" w:sz="0" w:space="0" w:color="auto"/>
                                                                                        <w:right w:val="none" w:sz="0" w:space="0" w:color="auto"/>
                                                                                      </w:divBdr>
                                                                                    </w:div>
                                                                                  </w:divsChild>
                                                                                </w:div>
                                                                                <w:div w:id="605160675">
                                                                                  <w:marLeft w:val="0"/>
                                                                                  <w:marRight w:val="0"/>
                                                                                  <w:marTop w:val="0"/>
                                                                                  <w:marBottom w:val="0"/>
                                                                                  <w:divBdr>
                                                                                    <w:top w:val="none" w:sz="0" w:space="0" w:color="auto"/>
                                                                                    <w:left w:val="none" w:sz="0" w:space="0" w:color="auto"/>
                                                                                    <w:bottom w:val="none" w:sz="0" w:space="0" w:color="auto"/>
                                                                                    <w:right w:val="none" w:sz="0" w:space="0" w:color="auto"/>
                                                                                  </w:divBdr>
                                                                                  <w:divsChild>
                                                                                    <w:div w:id="1466242991">
                                                                                      <w:marLeft w:val="0"/>
                                                                                      <w:marRight w:val="0"/>
                                                                                      <w:marTop w:val="0"/>
                                                                                      <w:marBottom w:val="0"/>
                                                                                      <w:divBdr>
                                                                                        <w:top w:val="none" w:sz="0" w:space="0" w:color="auto"/>
                                                                                        <w:left w:val="none" w:sz="0" w:space="0" w:color="auto"/>
                                                                                        <w:bottom w:val="none" w:sz="0" w:space="0" w:color="auto"/>
                                                                                        <w:right w:val="none" w:sz="0" w:space="0" w:color="auto"/>
                                                                                      </w:divBdr>
                                                                                    </w:div>
                                                                                  </w:divsChild>
                                                                                </w:div>
                                                                                <w:div w:id="619579612">
                                                                                  <w:marLeft w:val="0"/>
                                                                                  <w:marRight w:val="0"/>
                                                                                  <w:marTop w:val="0"/>
                                                                                  <w:marBottom w:val="0"/>
                                                                                  <w:divBdr>
                                                                                    <w:top w:val="none" w:sz="0" w:space="0" w:color="auto"/>
                                                                                    <w:left w:val="none" w:sz="0" w:space="0" w:color="auto"/>
                                                                                    <w:bottom w:val="none" w:sz="0" w:space="0" w:color="auto"/>
                                                                                    <w:right w:val="none" w:sz="0" w:space="0" w:color="auto"/>
                                                                                  </w:divBdr>
                                                                                  <w:divsChild>
                                                                                    <w:div w:id="1572890395">
                                                                                      <w:marLeft w:val="0"/>
                                                                                      <w:marRight w:val="0"/>
                                                                                      <w:marTop w:val="0"/>
                                                                                      <w:marBottom w:val="0"/>
                                                                                      <w:divBdr>
                                                                                        <w:top w:val="none" w:sz="0" w:space="0" w:color="auto"/>
                                                                                        <w:left w:val="none" w:sz="0" w:space="0" w:color="auto"/>
                                                                                        <w:bottom w:val="none" w:sz="0" w:space="0" w:color="auto"/>
                                                                                        <w:right w:val="none" w:sz="0" w:space="0" w:color="auto"/>
                                                                                      </w:divBdr>
                                                                                    </w:div>
                                                                                  </w:divsChild>
                                                                                </w:div>
                                                                                <w:div w:id="644050228">
                                                                                  <w:marLeft w:val="0"/>
                                                                                  <w:marRight w:val="0"/>
                                                                                  <w:marTop w:val="0"/>
                                                                                  <w:marBottom w:val="0"/>
                                                                                  <w:divBdr>
                                                                                    <w:top w:val="none" w:sz="0" w:space="0" w:color="auto"/>
                                                                                    <w:left w:val="none" w:sz="0" w:space="0" w:color="auto"/>
                                                                                    <w:bottom w:val="none" w:sz="0" w:space="0" w:color="auto"/>
                                                                                    <w:right w:val="none" w:sz="0" w:space="0" w:color="auto"/>
                                                                                  </w:divBdr>
                                                                                  <w:divsChild>
                                                                                    <w:div w:id="2112822255">
                                                                                      <w:marLeft w:val="0"/>
                                                                                      <w:marRight w:val="0"/>
                                                                                      <w:marTop w:val="0"/>
                                                                                      <w:marBottom w:val="0"/>
                                                                                      <w:divBdr>
                                                                                        <w:top w:val="none" w:sz="0" w:space="0" w:color="auto"/>
                                                                                        <w:left w:val="none" w:sz="0" w:space="0" w:color="auto"/>
                                                                                        <w:bottom w:val="none" w:sz="0" w:space="0" w:color="auto"/>
                                                                                        <w:right w:val="none" w:sz="0" w:space="0" w:color="auto"/>
                                                                                      </w:divBdr>
                                                                                    </w:div>
                                                                                  </w:divsChild>
                                                                                </w:div>
                                                                                <w:div w:id="646980711">
                                                                                  <w:marLeft w:val="0"/>
                                                                                  <w:marRight w:val="0"/>
                                                                                  <w:marTop w:val="0"/>
                                                                                  <w:marBottom w:val="0"/>
                                                                                  <w:divBdr>
                                                                                    <w:top w:val="none" w:sz="0" w:space="0" w:color="auto"/>
                                                                                    <w:left w:val="none" w:sz="0" w:space="0" w:color="auto"/>
                                                                                    <w:bottom w:val="none" w:sz="0" w:space="0" w:color="auto"/>
                                                                                    <w:right w:val="none" w:sz="0" w:space="0" w:color="auto"/>
                                                                                  </w:divBdr>
                                                                                  <w:divsChild>
                                                                                    <w:div w:id="295449221">
                                                                                      <w:marLeft w:val="0"/>
                                                                                      <w:marRight w:val="0"/>
                                                                                      <w:marTop w:val="0"/>
                                                                                      <w:marBottom w:val="0"/>
                                                                                      <w:divBdr>
                                                                                        <w:top w:val="none" w:sz="0" w:space="0" w:color="auto"/>
                                                                                        <w:left w:val="none" w:sz="0" w:space="0" w:color="auto"/>
                                                                                        <w:bottom w:val="none" w:sz="0" w:space="0" w:color="auto"/>
                                                                                        <w:right w:val="none" w:sz="0" w:space="0" w:color="auto"/>
                                                                                      </w:divBdr>
                                                                                    </w:div>
                                                                                  </w:divsChild>
                                                                                </w:div>
                                                                                <w:div w:id="664551563">
                                                                                  <w:marLeft w:val="0"/>
                                                                                  <w:marRight w:val="0"/>
                                                                                  <w:marTop w:val="0"/>
                                                                                  <w:marBottom w:val="0"/>
                                                                                  <w:divBdr>
                                                                                    <w:top w:val="none" w:sz="0" w:space="0" w:color="auto"/>
                                                                                    <w:left w:val="none" w:sz="0" w:space="0" w:color="auto"/>
                                                                                    <w:bottom w:val="none" w:sz="0" w:space="0" w:color="auto"/>
                                                                                    <w:right w:val="none" w:sz="0" w:space="0" w:color="auto"/>
                                                                                  </w:divBdr>
                                                                                  <w:divsChild>
                                                                                    <w:div w:id="1066607613">
                                                                                      <w:marLeft w:val="0"/>
                                                                                      <w:marRight w:val="0"/>
                                                                                      <w:marTop w:val="0"/>
                                                                                      <w:marBottom w:val="0"/>
                                                                                      <w:divBdr>
                                                                                        <w:top w:val="none" w:sz="0" w:space="0" w:color="auto"/>
                                                                                        <w:left w:val="none" w:sz="0" w:space="0" w:color="auto"/>
                                                                                        <w:bottom w:val="none" w:sz="0" w:space="0" w:color="auto"/>
                                                                                        <w:right w:val="none" w:sz="0" w:space="0" w:color="auto"/>
                                                                                      </w:divBdr>
                                                                                    </w:div>
                                                                                  </w:divsChild>
                                                                                </w:div>
                                                                                <w:div w:id="664941501">
                                                                                  <w:marLeft w:val="0"/>
                                                                                  <w:marRight w:val="0"/>
                                                                                  <w:marTop w:val="0"/>
                                                                                  <w:marBottom w:val="0"/>
                                                                                  <w:divBdr>
                                                                                    <w:top w:val="none" w:sz="0" w:space="0" w:color="auto"/>
                                                                                    <w:left w:val="none" w:sz="0" w:space="0" w:color="auto"/>
                                                                                    <w:bottom w:val="none" w:sz="0" w:space="0" w:color="auto"/>
                                                                                    <w:right w:val="none" w:sz="0" w:space="0" w:color="auto"/>
                                                                                  </w:divBdr>
                                                                                  <w:divsChild>
                                                                                    <w:div w:id="2040888653">
                                                                                      <w:marLeft w:val="0"/>
                                                                                      <w:marRight w:val="0"/>
                                                                                      <w:marTop w:val="0"/>
                                                                                      <w:marBottom w:val="0"/>
                                                                                      <w:divBdr>
                                                                                        <w:top w:val="none" w:sz="0" w:space="0" w:color="auto"/>
                                                                                        <w:left w:val="none" w:sz="0" w:space="0" w:color="auto"/>
                                                                                        <w:bottom w:val="none" w:sz="0" w:space="0" w:color="auto"/>
                                                                                        <w:right w:val="none" w:sz="0" w:space="0" w:color="auto"/>
                                                                                      </w:divBdr>
                                                                                    </w:div>
                                                                                  </w:divsChild>
                                                                                </w:div>
                                                                                <w:div w:id="666829581">
                                                                                  <w:marLeft w:val="0"/>
                                                                                  <w:marRight w:val="0"/>
                                                                                  <w:marTop w:val="0"/>
                                                                                  <w:marBottom w:val="0"/>
                                                                                  <w:divBdr>
                                                                                    <w:top w:val="none" w:sz="0" w:space="0" w:color="auto"/>
                                                                                    <w:left w:val="none" w:sz="0" w:space="0" w:color="auto"/>
                                                                                    <w:bottom w:val="none" w:sz="0" w:space="0" w:color="auto"/>
                                                                                    <w:right w:val="none" w:sz="0" w:space="0" w:color="auto"/>
                                                                                  </w:divBdr>
                                                                                  <w:divsChild>
                                                                                    <w:div w:id="1236278749">
                                                                                      <w:marLeft w:val="0"/>
                                                                                      <w:marRight w:val="0"/>
                                                                                      <w:marTop w:val="0"/>
                                                                                      <w:marBottom w:val="0"/>
                                                                                      <w:divBdr>
                                                                                        <w:top w:val="none" w:sz="0" w:space="0" w:color="auto"/>
                                                                                        <w:left w:val="none" w:sz="0" w:space="0" w:color="auto"/>
                                                                                        <w:bottom w:val="none" w:sz="0" w:space="0" w:color="auto"/>
                                                                                        <w:right w:val="none" w:sz="0" w:space="0" w:color="auto"/>
                                                                                      </w:divBdr>
                                                                                    </w:div>
                                                                                  </w:divsChild>
                                                                                </w:div>
                                                                                <w:div w:id="679545509">
                                                                                  <w:marLeft w:val="0"/>
                                                                                  <w:marRight w:val="0"/>
                                                                                  <w:marTop w:val="0"/>
                                                                                  <w:marBottom w:val="0"/>
                                                                                  <w:divBdr>
                                                                                    <w:top w:val="none" w:sz="0" w:space="0" w:color="auto"/>
                                                                                    <w:left w:val="none" w:sz="0" w:space="0" w:color="auto"/>
                                                                                    <w:bottom w:val="none" w:sz="0" w:space="0" w:color="auto"/>
                                                                                    <w:right w:val="none" w:sz="0" w:space="0" w:color="auto"/>
                                                                                  </w:divBdr>
                                                                                  <w:divsChild>
                                                                                    <w:div w:id="152531430">
                                                                                      <w:marLeft w:val="0"/>
                                                                                      <w:marRight w:val="0"/>
                                                                                      <w:marTop w:val="0"/>
                                                                                      <w:marBottom w:val="0"/>
                                                                                      <w:divBdr>
                                                                                        <w:top w:val="none" w:sz="0" w:space="0" w:color="auto"/>
                                                                                        <w:left w:val="none" w:sz="0" w:space="0" w:color="auto"/>
                                                                                        <w:bottom w:val="none" w:sz="0" w:space="0" w:color="auto"/>
                                                                                        <w:right w:val="none" w:sz="0" w:space="0" w:color="auto"/>
                                                                                      </w:divBdr>
                                                                                    </w:div>
                                                                                  </w:divsChild>
                                                                                </w:div>
                                                                                <w:div w:id="690448595">
                                                                                  <w:marLeft w:val="0"/>
                                                                                  <w:marRight w:val="0"/>
                                                                                  <w:marTop w:val="0"/>
                                                                                  <w:marBottom w:val="0"/>
                                                                                  <w:divBdr>
                                                                                    <w:top w:val="none" w:sz="0" w:space="0" w:color="auto"/>
                                                                                    <w:left w:val="none" w:sz="0" w:space="0" w:color="auto"/>
                                                                                    <w:bottom w:val="none" w:sz="0" w:space="0" w:color="auto"/>
                                                                                    <w:right w:val="none" w:sz="0" w:space="0" w:color="auto"/>
                                                                                  </w:divBdr>
                                                                                  <w:divsChild>
                                                                                    <w:div w:id="1804352067">
                                                                                      <w:marLeft w:val="0"/>
                                                                                      <w:marRight w:val="0"/>
                                                                                      <w:marTop w:val="0"/>
                                                                                      <w:marBottom w:val="0"/>
                                                                                      <w:divBdr>
                                                                                        <w:top w:val="none" w:sz="0" w:space="0" w:color="auto"/>
                                                                                        <w:left w:val="none" w:sz="0" w:space="0" w:color="auto"/>
                                                                                        <w:bottom w:val="none" w:sz="0" w:space="0" w:color="auto"/>
                                                                                        <w:right w:val="none" w:sz="0" w:space="0" w:color="auto"/>
                                                                                      </w:divBdr>
                                                                                    </w:div>
                                                                                  </w:divsChild>
                                                                                </w:div>
                                                                                <w:div w:id="697856668">
                                                                                  <w:marLeft w:val="0"/>
                                                                                  <w:marRight w:val="0"/>
                                                                                  <w:marTop w:val="0"/>
                                                                                  <w:marBottom w:val="0"/>
                                                                                  <w:divBdr>
                                                                                    <w:top w:val="none" w:sz="0" w:space="0" w:color="auto"/>
                                                                                    <w:left w:val="none" w:sz="0" w:space="0" w:color="auto"/>
                                                                                    <w:bottom w:val="none" w:sz="0" w:space="0" w:color="auto"/>
                                                                                    <w:right w:val="none" w:sz="0" w:space="0" w:color="auto"/>
                                                                                  </w:divBdr>
                                                                                  <w:divsChild>
                                                                                    <w:div w:id="902175397">
                                                                                      <w:marLeft w:val="0"/>
                                                                                      <w:marRight w:val="0"/>
                                                                                      <w:marTop w:val="0"/>
                                                                                      <w:marBottom w:val="0"/>
                                                                                      <w:divBdr>
                                                                                        <w:top w:val="none" w:sz="0" w:space="0" w:color="auto"/>
                                                                                        <w:left w:val="none" w:sz="0" w:space="0" w:color="auto"/>
                                                                                        <w:bottom w:val="none" w:sz="0" w:space="0" w:color="auto"/>
                                                                                        <w:right w:val="none" w:sz="0" w:space="0" w:color="auto"/>
                                                                                      </w:divBdr>
                                                                                    </w:div>
                                                                                  </w:divsChild>
                                                                                </w:div>
                                                                                <w:div w:id="698629016">
                                                                                  <w:marLeft w:val="0"/>
                                                                                  <w:marRight w:val="0"/>
                                                                                  <w:marTop w:val="0"/>
                                                                                  <w:marBottom w:val="0"/>
                                                                                  <w:divBdr>
                                                                                    <w:top w:val="none" w:sz="0" w:space="0" w:color="auto"/>
                                                                                    <w:left w:val="none" w:sz="0" w:space="0" w:color="auto"/>
                                                                                    <w:bottom w:val="none" w:sz="0" w:space="0" w:color="auto"/>
                                                                                    <w:right w:val="none" w:sz="0" w:space="0" w:color="auto"/>
                                                                                  </w:divBdr>
                                                                                  <w:divsChild>
                                                                                    <w:div w:id="837617472">
                                                                                      <w:marLeft w:val="0"/>
                                                                                      <w:marRight w:val="0"/>
                                                                                      <w:marTop w:val="0"/>
                                                                                      <w:marBottom w:val="0"/>
                                                                                      <w:divBdr>
                                                                                        <w:top w:val="none" w:sz="0" w:space="0" w:color="auto"/>
                                                                                        <w:left w:val="none" w:sz="0" w:space="0" w:color="auto"/>
                                                                                        <w:bottom w:val="none" w:sz="0" w:space="0" w:color="auto"/>
                                                                                        <w:right w:val="none" w:sz="0" w:space="0" w:color="auto"/>
                                                                                      </w:divBdr>
                                                                                    </w:div>
                                                                                  </w:divsChild>
                                                                                </w:div>
                                                                                <w:div w:id="702709596">
                                                                                  <w:marLeft w:val="0"/>
                                                                                  <w:marRight w:val="0"/>
                                                                                  <w:marTop w:val="0"/>
                                                                                  <w:marBottom w:val="0"/>
                                                                                  <w:divBdr>
                                                                                    <w:top w:val="none" w:sz="0" w:space="0" w:color="auto"/>
                                                                                    <w:left w:val="none" w:sz="0" w:space="0" w:color="auto"/>
                                                                                    <w:bottom w:val="none" w:sz="0" w:space="0" w:color="auto"/>
                                                                                    <w:right w:val="none" w:sz="0" w:space="0" w:color="auto"/>
                                                                                  </w:divBdr>
                                                                                  <w:divsChild>
                                                                                    <w:div w:id="182673560">
                                                                                      <w:marLeft w:val="0"/>
                                                                                      <w:marRight w:val="0"/>
                                                                                      <w:marTop w:val="0"/>
                                                                                      <w:marBottom w:val="0"/>
                                                                                      <w:divBdr>
                                                                                        <w:top w:val="none" w:sz="0" w:space="0" w:color="auto"/>
                                                                                        <w:left w:val="none" w:sz="0" w:space="0" w:color="auto"/>
                                                                                        <w:bottom w:val="none" w:sz="0" w:space="0" w:color="auto"/>
                                                                                        <w:right w:val="none" w:sz="0" w:space="0" w:color="auto"/>
                                                                                      </w:divBdr>
                                                                                      <w:divsChild>
                                                                                        <w:div w:id="882670577">
                                                                                          <w:marLeft w:val="0"/>
                                                                                          <w:marRight w:val="0"/>
                                                                                          <w:marTop w:val="0"/>
                                                                                          <w:marBottom w:val="0"/>
                                                                                          <w:divBdr>
                                                                                            <w:top w:val="none" w:sz="0" w:space="0" w:color="auto"/>
                                                                                            <w:left w:val="none" w:sz="0" w:space="0" w:color="auto"/>
                                                                                            <w:bottom w:val="none" w:sz="0" w:space="0" w:color="auto"/>
                                                                                            <w:right w:val="none" w:sz="0" w:space="0" w:color="auto"/>
                                                                                          </w:divBdr>
                                                                                          <w:divsChild>
                                                                                            <w:div w:id="117842687">
                                                                                              <w:marLeft w:val="0"/>
                                                                                              <w:marRight w:val="0"/>
                                                                                              <w:marTop w:val="0"/>
                                                                                              <w:marBottom w:val="0"/>
                                                                                              <w:divBdr>
                                                                                                <w:top w:val="none" w:sz="0" w:space="0" w:color="auto"/>
                                                                                                <w:left w:val="none" w:sz="0" w:space="0" w:color="auto"/>
                                                                                                <w:bottom w:val="none" w:sz="0" w:space="0" w:color="auto"/>
                                                                                                <w:right w:val="none" w:sz="0" w:space="0" w:color="auto"/>
                                                                                              </w:divBdr>
                                                                                              <w:divsChild>
                                                                                                <w:div w:id="1891068425">
                                                                                                  <w:marLeft w:val="0"/>
                                                                                                  <w:marRight w:val="0"/>
                                                                                                  <w:marTop w:val="0"/>
                                                                                                  <w:marBottom w:val="0"/>
                                                                                                  <w:divBdr>
                                                                                                    <w:top w:val="none" w:sz="0" w:space="0" w:color="auto"/>
                                                                                                    <w:left w:val="none" w:sz="0" w:space="0" w:color="auto"/>
                                                                                                    <w:bottom w:val="none" w:sz="0" w:space="0" w:color="auto"/>
                                                                                                    <w:right w:val="none" w:sz="0" w:space="0" w:color="auto"/>
                                                                                                  </w:divBdr>
                                                                                                  <w:divsChild>
                                                                                                    <w:div w:id="1770737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82584272">
                                                                                      <w:marLeft w:val="0"/>
                                                                                      <w:marRight w:val="0"/>
                                                                                      <w:marTop w:val="0"/>
                                                                                      <w:marBottom w:val="0"/>
                                                                                      <w:divBdr>
                                                                                        <w:top w:val="none" w:sz="0" w:space="0" w:color="auto"/>
                                                                                        <w:left w:val="none" w:sz="0" w:space="0" w:color="auto"/>
                                                                                        <w:bottom w:val="none" w:sz="0" w:space="0" w:color="auto"/>
                                                                                        <w:right w:val="none" w:sz="0" w:space="0" w:color="auto"/>
                                                                                      </w:divBdr>
                                                                                    </w:div>
                                                                                    <w:div w:id="1006128423">
                                                                                      <w:marLeft w:val="0"/>
                                                                                      <w:marRight w:val="0"/>
                                                                                      <w:marTop w:val="0"/>
                                                                                      <w:marBottom w:val="0"/>
                                                                                      <w:divBdr>
                                                                                        <w:top w:val="none" w:sz="0" w:space="0" w:color="auto"/>
                                                                                        <w:left w:val="none" w:sz="0" w:space="0" w:color="auto"/>
                                                                                        <w:bottom w:val="none" w:sz="0" w:space="0" w:color="auto"/>
                                                                                        <w:right w:val="none" w:sz="0" w:space="0" w:color="auto"/>
                                                                                      </w:divBdr>
                                                                                    </w:div>
                                                                                  </w:divsChild>
                                                                                </w:div>
                                                                                <w:div w:id="711347894">
                                                                                  <w:marLeft w:val="0"/>
                                                                                  <w:marRight w:val="0"/>
                                                                                  <w:marTop w:val="0"/>
                                                                                  <w:marBottom w:val="0"/>
                                                                                  <w:divBdr>
                                                                                    <w:top w:val="none" w:sz="0" w:space="0" w:color="auto"/>
                                                                                    <w:left w:val="none" w:sz="0" w:space="0" w:color="auto"/>
                                                                                    <w:bottom w:val="none" w:sz="0" w:space="0" w:color="auto"/>
                                                                                    <w:right w:val="none" w:sz="0" w:space="0" w:color="auto"/>
                                                                                  </w:divBdr>
                                                                                  <w:divsChild>
                                                                                    <w:div w:id="630866973">
                                                                                      <w:marLeft w:val="0"/>
                                                                                      <w:marRight w:val="0"/>
                                                                                      <w:marTop w:val="0"/>
                                                                                      <w:marBottom w:val="0"/>
                                                                                      <w:divBdr>
                                                                                        <w:top w:val="none" w:sz="0" w:space="0" w:color="auto"/>
                                                                                        <w:left w:val="none" w:sz="0" w:space="0" w:color="auto"/>
                                                                                        <w:bottom w:val="none" w:sz="0" w:space="0" w:color="auto"/>
                                                                                        <w:right w:val="none" w:sz="0" w:space="0" w:color="auto"/>
                                                                                      </w:divBdr>
                                                                                    </w:div>
                                                                                  </w:divsChild>
                                                                                </w:div>
                                                                                <w:div w:id="711349922">
                                                                                  <w:marLeft w:val="0"/>
                                                                                  <w:marRight w:val="0"/>
                                                                                  <w:marTop w:val="0"/>
                                                                                  <w:marBottom w:val="0"/>
                                                                                  <w:divBdr>
                                                                                    <w:top w:val="none" w:sz="0" w:space="0" w:color="auto"/>
                                                                                    <w:left w:val="none" w:sz="0" w:space="0" w:color="auto"/>
                                                                                    <w:bottom w:val="none" w:sz="0" w:space="0" w:color="auto"/>
                                                                                    <w:right w:val="none" w:sz="0" w:space="0" w:color="auto"/>
                                                                                  </w:divBdr>
                                                                                  <w:divsChild>
                                                                                    <w:div w:id="1213232791">
                                                                                      <w:marLeft w:val="0"/>
                                                                                      <w:marRight w:val="0"/>
                                                                                      <w:marTop w:val="0"/>
                                                                                      <w:marBottom w:val="0"/>
                                                                                      <w:divBdr>
                                                                                        <w:top w:val="none" w:sz="0" w:space="0" w:color="auto"/>
                                                                                        <w:left w:val="none" w:sz="0" w:space="0" w:color="auto"/>
                                                                                        <w:bottom w:val="none" w:sz="0" w:space="0" w:color="auto"/>
                                                                                        <w:right w:val="none" w:sz="0" w:space="0" w:color="auto"/>
                                                                                      </w:divBdr>
                                                                                    </w:div>
                                                                                  </w:divsChild>
                                                                                </w:div>
                                                                                <w:div w:id="727998437">
                                                                                  <w:marLeft w:val="0"/>
                                                                                  <w:marRight w:val="0"/>
                                                                                  <w:marTop w:val="0"/>
                                                                                  <w:marBottom w:val="0"/>
                                                                                  <w:divBdr>
                                                                                    <w:top w:val="none" w:sz="0" w:space="0" w:color="auto"/>
                                                                                    <w:left w:val="none" w:sz="0" w:space="0" w:color="auto"/>
                                                                                    <w:bottom w:val="none" w:sz="0" w:space="0" w:color="auto"/>
                                                                                    <w:right w:val="none" w:sz="0" w:space="0" w:color="auto"/>
                                                                                  </w:divBdr>
                                                                                  <w:divsChild>
                                                                                    <w:div w:id="2028866035">
                                                                                      <w:marLeft w:val="0"/>
                                                                                      <w:marRight w:val="0"/>
                                                                                      <w:marTop w:val="0"/>
                                                                                      <w:marBottom w:val="0"/>
                                                                                      <w:divBdr>
                                                                                        <w:top w:val="none" w:sz="0" w:space="0" w:color="auto"/>
                                                                                        <w:left w:val="none" w:sz="0" w:space="0" w:color="auto"/>
                                                                                        <w:bottom w:val="none" w:sz="0" w:space="0" w:color="auto"/>
                                                                                        <w:right w:val="none" w:sz="0" w:space="0" w:color="auto"/>
                                                                                      </w:divBdr>
                                                                                    </w:div>
                                                                                  </w:divsChild>
                                                                                </w:div>
                                                                                <w:div w:id="733242637">
                                                                                  <w:marLeft w:val="0"/>
                                                                                  <w:marRight w:val="0"/>
                                                                                  <w:marTop w:val="0"/>
                                                                                  <w:marBottom w:val="0"/>
                                                                                  <w:divBdr>
                                                                                    <w:top w:val="none" w:sz="0" w:space="0" w:color="auto"/>
                                                                                    <w:left w:val="none" w:sz="0" w:space="0" w:color="auto"/>
                                                                                    <w:bottom w:val="none" w:sz="0" w:space="0" w:color="auto"/>
                                                                                    <w:right w:val="none" w:sz="0" w:space="0" w:color="auto"/>
                                                                                  </w:divBdr>
                                                                                  <w:divsChild>
                                                                                    <w:div w:id="303893469">
                                                                                      <w:marLeft w:val="0"/>
                                                                                      <w:marRight w:val="0"/>
                                                                                      <w:marTop w:val="0"/>
                                                                                      <w:marBottom w:val="0"/>
                                                                                      <w:divBdr>
                                                                                        <w:top w:val="none" w:sz="0" w:space="0" w:color="auto"/>
                                                                                        <w:left w:val="none" w:sz="0" w:space="0" w:color="auto"/>
                                                                                        <w:bottom w:val="none" w:sz="0" w:space="0" w:color="auto"/>
                                                                                        <w:right w:val="none" w:sz="0" w:space="0" w:color="auto"/>
                                                                                      </w:divBdr>
                                                                                    </w:div>
                                                                                  </w:divsChild>
                                                                                </w:div>
                                                                                <w:div w:id="743600700">
                                                                                  <w:marLeft w:val="0"/>
                                                                                  <w:marRight w:val="0"/>
                                                                                  <w:marTop w:val="0"/>
                                                                                  <w:marBottom w:val="0"/>
                                                                                  <w:divBdr>
                                                                                    <w:top w:val="none" w:sz="0" w:space="0" w:color="auto"/>
                                                                                    <w:left w:val="none" w:sz="0" w:space="0" w:color="auto"/>
                                                                                    <w:bottom w:val="none" w:sz="0" w:space="0" w:color="auto"/>
                                                                                    <w:right w:val="none" w:sz="0" w:space="0" w:color="auto"/>
                                                                                  </w:divBdr>
                                                                                  <w:divsChild>
                                                                                    <w:div w:id="255479142">
                                                                                      <w:marLeft w:val="0"/>
                                                                                      <w:marRight w:val="0"/>
                                                                                      <w:marTop w:val="0"/>
                                                                                      <w:marBottom w:val="0"/>
                                                                                      <w:divBdr>
                                                                                        <w:top w:val="none" w:sz="0" w:space="0" w:color="auto"/>
                                                                                        <w:left w:val="none" w:sz="0" w:space="0" w:color="auto"/>
                                                                                        <w:bottom w:val="none" w:sz="0" w:space="0" w:color="auto"/>
                                                                                        <w:right w:val="none" w:sz="0" w:space="0" w:color="auto"/>
                                                                                      </w:divBdr>
                                                                                    </w:div>
                                                                                    <w:div w:id="274021151">
                                                                                      <w:marLeft w:val="0"/>
                                                                                      <w:marRight w:val="0"/>
                                                                                      <w:marTop w:val="0"/>
                                                                                      <w:marBottom w:val="0"/>
                                                                                      <w:divBdr>
                                                                                        <w:top w:val="none" w:sz="0" w:space="0" w:color="auto"/>
                                                                                        <w:left w:val="none" w:sz="0" w:space="0" w:color="auto"/>
                                                                                        <w:bottom w:val="none" w:sz="0" w:space="0" w:color="auto"/>
                                                                                        <w:right w:val="none" w:sz="0" w:space="0" w:color="auto"/>
                                                                                      </w:divBdr>
                                                                                    </w:div>
                                                                                    <w:div w:id="621494835">
                                                                                      <w:marLeft w:val="0"/>
                                                                                      <w:marRight w:val="0"/>
                                                                                      <w:marTop w:val="0"/>
                                                                                      <w:marBottom w:val="0"/>
                                                                                      <w:divBdr>
                                                                                        <w:top w:val="none" w:sz="0" w:space="0" w:color="auto"/>
                                                                                        <w:left w:val="none" w:sz="0" w:space="0" w:color="auto"/>
                                                                                        <w:bottom w:val="none" w:sz="0" w:space="0" w:color="auto"/>
                                                                                        <w:right w:val="none" w:sz="0" w:space="0" w:color="auto"/>
                                                                                      </w:divBdr>
                                                                                    </w:div>
                                                                                    <w:div w:id="751774720">
                                                                                      <w:marLeft w:val="0"/>
                                                                                      <w:marRight w:val="0"/>
                                                                                      <w:marTop w:val="0"/>
                                                                                      <w:marBottom w:val="0"/>
                                                                                      <w:divBdr>
                                                                                        <w:top w:val="none" w:sz="0" w:space="0" w:color="auto"/>
                                                                                        <w:left w:val="none" w:sz="0" w:space="0" w:color="auto"/>
                                                                                        <w:bottom w:val="none" w:sz="0" w:space="0" w:color="auto"/>
                                                                                        <w:right w:val="none" w:sz="0" w:space="0" w:color="auto"/>
                                                                                      </w:divBdr>
                                                                                    </w:div>
                                                                                    <w:div w:id="908155614">
                                                                                      <w:marLeft w:val="0"/>
                                                                                      <w:marRight w:val="0"/>
                                                                                      <w:marTop w:val="0"/>
                                                                                      <w:marBottom w:val="0"/>
                                                                                      <w:divBdr>
                                                                                        <w:top w:val="none" w:sz="0" w:space="0" w:color="auto"/>
                                                                                        <w:left w:val="none" w:sz="0" w:space="0" w:color="auto"/>
                                                                                        <w:bottom w:val="none" w:sz="0" w:space="0" w:color="auto"/>
                                                                                        <w:right w:val="none" w:sz="0" w:space="0" w:color="auto"/>
                                                                                      </w:divBdr>
                                                                                    </w:div>
                                                                                    <w:div w:id="974063385">
                                                                                      <w:marLeft w:val="0"/>
                                                                                      <w:marRight w:val="0"/>
                                                                                      <w:marTop w:val="0"/>
                                                                                      <w:marBottom w:val="0"/>
                                                                                      <w:divBdr>
                                                                                        <w:top w:val="none" w:sz="0" w:space="0" w:color="auto"/>
                                                                                        <w:left w:val="none" w:sz="0" w:space="0" w:color="auto"/>
                                                                                        <w:bottom w:val="none" w:sz="0" w:space="0" w:color="auto"/>
                                                                                        <w:right w:val="none" w:sz="0" w:space="0" w:color="auto"/>
                                                                                      </w:divBdr>
                                                                                    </w:div>
                                                                                    <w:div w:id="1022897344">
                                                                                      <w:marLeft w:val="0"/>
                                                                                      <w:marRight w:val="0"/>
                                                                                      <w:marTop w:val="0"/>
                                                                                      <w:marBottom w:val="0"/>
                                                                                      <w:divBdr>
                                                                                        <w:top w:val="none" w:sz="0" w:space="0" w:color="auto"/>
                                                                                        <w:left w:val="none" w:sz="0" w:space="0" w:color="auto"/>
                                                                                        <w:bottom w:val="none" w:sz="0" w:space="0" w:color="auto"/>
                                                                                        <w:right w:val="none" w:sz="0" w:space="0" w:color="auto"/>
                                                                                      </w:divBdr>
                                                                                    </w:div>
                                                                                    <w:div w:id="1476945338">
                                                                                      <w:marLeft w:val="0"/>
                                                                                      <w:marRight w:val="0"/>
                                                                                      <w:marTop w:val="0"/>
                                                                                      <w:marBottom w:val="0"/>
                                                                                      <w:divBdr>
                                                                                        <w:top w:val="none" w:sz="0" w:space="0" w:color="auto"/>
                                                                                        <w:left w:val="none" w:sz="0" w:space="0" w:color="auto"/>
                                                                                        <w:bottom w:val="none" w:sz="0" w:space="0" w:color="auto"/>
                                                                                        <w:right w:val="none" w:sz="0" w:space="0" w:color="auto"/>
                                                                                      </w:divBdr>
                                                                                    </w:div>
                                                                                    <w:div w:id="1609653425">
                                                                                      <w:marLeft w:val="0"/>
                                                                                      <w:marRight w:val="0"/>
                                                                                      <w:marTop w:val="0"/>
                                                                                      <w:marBottom w:val="0"/>
                                                                                      <w:divBdr>
                                                                                        <w:top w:val="none" w:sz="0" w:space="0" w:color="auto"/>
                                                                                        <w:left w:val="none" w:sz="0" w:space="0" w:color="auto"/>
                                                                                        <w:bottom w:val="none" w:sz="0" w:space="0" w:color="auto"/>
                                                                                        <w:right w:val="none" w:sz="0" w:space="0" w:color="auto"/>
                                                                                      </w:divBdr>
                                                                                    </w:div>
                                                                                    <w:div w:id="1665082488">
                                                                                      <w:marLeft w:val="0"/>
                                                                                      <w:marRight w:val="0"/>
                                                                                      <w:marTop w:val="0"/>
                                                                                      <w:marBottom w:val="0"/>
                                                                                      <w:divBdr>
                                                                                        <w:top w:val="none" w:sz="0" w:space="0" w:color="auto"/>
                                                                                        <w:left w:val="none" w:sz="0" w:space="0" w:color="auto"/>
                                                                                        <w:bottom w:val="none" w:sz="0" w:space="0" w:color="auto"/>
                                                                                        <w:right w:val="none" w:sz="0" w:space="0" w:color="auto"/>
                                                                                      </w:divBdr>
                                                                                    </w:div>
                                                                                    <w:div w:id="1704746541">
                                                                                      <w:marLeft w:val="0"/>
                                                                                      <w:marRight w:val="0"/>
                                                                                      <w:marTop w:val="0"/>
                                                                                      <w:marBottom w:val="0"/>
                                                                                      <w:divBdr>
                                                                                        <w:top w:val="none" w:sz="0" w:space="0" w:color="auto"/>
                                                                                        <w:left w:val="none" w:sz="0" w:space="0" w:color="auto"/>
                                                                                        <w:bottom w:val="none" w:sz="0" w:space="0" w:color="auto"/>
                                                                                        <w:right w:val="none" w:sz="0" w:space="0" w:color="auto"/>
                                                                                      </w:divBdr>
                                                                                    </w:div>
                                                                                    <w:div w:id="2143038338">
                                                                                      <w:marLeft w:val="0"/>
                                                                                      <w:marRight w:val="0"/>
                                                                                      <w:marTop w:val="0"/>
                                                                                      <w:marBottom w:val="0"/>
                                                                                      <w:divBdr>
                                                                                        <w:top w:val="none" w:sz="0" w:space="0" w:color="auto"/>
                                                                                        <w:left w:val="none" w:sz="0" w:space="0" w:color="auto"/>
                                                                                        <w:bottom w:val="none" w:sz="0" w:space="0" w:color="auto"/>
                                                                                        <w:right w:val="none" w:sz="0" w:space="0" w:color="auto"/>
                                                                                      </w:divBdr>
                                                                                    </w:div>
                                                                                  </w:divsChild>
                                                                                </w:div>
                                                                                <w:div w:id="756244282">
                                                                                  <w:marLeft w:val="0"/>
                                                                                  <w:marRight w:val="0"/>
                                                                                  <w:marTop w:val="0"/>
                                                                                  <w:marBottom w:val="0"/>
                                                                                  <w:divBdr>
                                                                                    <w:top w:val="none" w:sz="0" w:space="0" w:color="auto"/>
                                                                                    <w:left w:val="none" w:sz="0" w:space="0" w:color="auto"/>
                                                                                    <w:bottom w:val="none" w:sz="0" w:space="0" w:color="auto"/>
                                                                                    <w:right w:val="none" w:sz="0" w:space="0" w:color="auto"/>
                                                                                  </w:divBdr>
                                                                                  <w:divsChild>
                                                                                    <w:div w:id="357855698">
                                                                                      <w:marLeft w:val="0"/>
                                                                                      <w:marRight w:val="0"/>
                                                                                      <w:marTop w:val="0"/>
                                                                                      <w:marBottom w:val="0"/>
                                                                                      <w:divBdr>
                                                                                        <w:top w:val="none" w:sz="0" w:space="0" w:color="auto"/>
                                                                                        <w:left w:val="none" w:sz="0" w:space="0" w:color="auto"/>
                                                                                        <w:bottom w:val="none" w:sz="0" w:space="0" w:color="auto"/>
                                                                                        <w:right w:val="none" w:sz="0" w:space="0" w:color="auto"/>
                                                                                      </w:divBdr>
                                                                                    </w:div>
                                                                                  </w:divsChild>
                                                                                </w:div>
                                                                                <w:div w:id="767577941">
                                                                                  <w:marLeft w:val="0"/>
                                                                                  <w:marRight w:val="0"/>
                                                                                  <w:marTop w:val="0"/>
                                                                                  <w:marBottom w:val="0"/>
                                                                                  <w:divBdr>
                                                                                    <w:top w:val="none" w:sz="0" w:space="0" w:color="auto"/>
                                                                                    <w:left w:val="none" w:sz="0" w:space="0" w:color="auto"/>
                                                                                    <w:bottom w:val="none" w:sz="0" w:space="0" w:color="auto"/>
                                                                                    <w:right w:val="none" w:sz="0" w:space="0" w:color="auto"/>
                                                                                  </w:divBdr>
                                                                                  <w:divsChild>
                                                                                    <w:div w:id="1201476240">
                                                                                      <w:marLeft w:val="0"/>
                                                                                      <w:marRight w:val="0"/>
                                                                                      <w:marTop w:val="0"/>
                                                                                      <w:marBottom w:val="0"/>
                                                                                      <w:divBdr>
                                                                                        <w:top w:val="none" w:sz="0" w:space="0" w:color="auto"/>
                                                                                        <w:left w:val="none" w:sz="0" w:space="0" w:color="auto"/>
                                                                                        <w:bottom w:val="none" w:sz="0" w:space="0" w:color="auto"/>
                                                                                        <w:right w:val="none" w:sz="0" w:space="0" w:color="auto"/>
                                                                                      </w:divBdr>
                                                                                    </w:div>
                                                                                  </w:divsChild>
                                                                                </w:div>
                                                                                <w:div w:id="787357290">
                                                                                  <w:marLeft w:val="0"/>
                                                                                  <w:marRight w:val="0"/>
                                                                                  <w:marTop w:val="0"/>
                                                                                  <w:marBottom w:val="0"/>
                                                                                  <w:divBdr>
                                                                                    <w:top w:val="none" w:sz="0" w:space="0" w:color="auto"/>
                                                                                    <w:left w:val="none" w:sz="0" w:space="0" w:color="auto"/>
                                                                                    <w:bottom w:val="none" w:sz="0" w:space="0" w:color="auto"/>
                                                                                    <w:right w:val="none" w:sz="0" w:space="0" w:color="auto"/>
                                                                                  </w:divBdr>
                                                                                  <w:divsChild>
                                                                                    <w:div w:id="1926958095">
                                                                                      <w:marLeft w:val="0"/>
                                                                                      <w:marRight w:val="0"/>
                                                                                      <w:marTop w:val="0"/>
                                                                                      <w:marBottom w:val="0"/>
                                                                                      <w:divBdr>
                                                                                        <w:top w:val="none" w:sz="0" w:space="0" w:color="auto"/>
                                                                                        <w:left w:val="none" w:sz="0" w:space="0" w:color="auto"/>
                                                                                        <w:bottom w:val="none" w:sz="0" w:space="0" w:color="auto"/>
                                                                                        <w:right w:val="none" w:sz="0" w:space="0" w:color="auto"/>
                                                                                      </w:divBdr>
                                                                                    </w:div>
                                                                                  </w:divsChild>
                                                                                </w:div>
                                                                                <w:div w:id="804274861">
                                                                                  <w:marLeft w:val="0"/>
                                                                                  <w:marRight w:val="0"/>
                                                                                  <w:marTop w:val="0"/>
                                                                                  <w:marBottom w:val="0"/>
                                                                                  <w:divBdr>
                                                                                    <w:top w:val="none" w:sz="0" w:space="0" w:color="auto"/>
                                                                                    <w:left w:val="none" w:sz="0" w:space="0" w:color="auto"/>
                                                                                    <w:bottom w:val="none" w:sz="0" w:space="0" w:color="auto"/>
                                                                                    <w:right w:val="none" w:sz="0" w:space="0" w:color="auto"/>
                                                                                  </w:divBdr>
                                                                                  <w:divsChild>
                                                                                    <w:div w:id="31806626">
                                                                                      <w:marLeft w:val="0"/>
                                                                                      <w:marRight w:val="0"/>
                                                                                      <w:marTop w:val="0"/>
                                                                                      <w:marBottom w:val="0"/>
                                                                                      <w:divBdr>
                                                                                        <w:top w:val="none" w:sz="0" w:space="0" w:color="auto"/>
                                                                                        <w:left w:val="none" w:sz="0" w:space="0" w:color="auto"/>
                                                                                        <w:bottom w:val="none" w:sz="0" w:space="0" w:color="auto"/>
                                                                                        <w:right w:val="none" w:sz="0" w:space="0" w:color="auto"/>
                                                                                      </w:divBdr>
                                                                                    </w:div>
                                                                                    <w:div w:id="50812233">
                                                                                      <w:marLeft w:val="0"/>
                                                                                      <w:marRight w:val="0"/>
                                                                                      <w:marTop w:val="0"/>
                                                                                      <w:marBottom w:val="0"/>
                                                                                      <w:divBdr>
                                                                                        <w:top w:val="none" w:sz="0" w:space="0" w:color="auto"/>
                                                                                        <w:left w:val="none" w:sz="0" w:space="0" w:color="auto"/>
                                                                                        <w:bottom w:val="none" w:sz="0" w:space="0" w:color="auto"/>
                                                                                        <w:right w:val="none" w:sz="0" w:space="0" w:color="auto"/>
                                                                                      </w:divBdr>
                                                                                    </w:div>
                                                                                    <w:div w:id="104620758">
                                                                                      <w:marLeft w:val="0"/>
                                                                                      <w:marRight w:val="0"/>
                                                                                      <w:marTop w:val="0"/>
                                                                                      <w:marBottom w:val="0"/>
                                                                                      <w:divBdr>
                                                                                        <w:top w:val="none" w:sz="0" w:space="0" w:color="auto"/>
                                                                                        <w:left w:val="none" w:sz="0" w:space="0" w:color="auto"/>
                                                                                        <w:bottom w:val="none" w:sz="0" w:space="0" w:color="auto"/>
                                                                                        <w:right w:val="none" w:sz="0" w:space="0" w:color="auto"/>
                                                                                      </w:divBdr>
                                                                                    </w:div>
                                                                                    <w:div w:id="275018987">
                                                                                      <w:marLeft w:val="0"/>
                                                                                      <w:marRight w:val="0"/>
                                                                                      <w:marTop w:val="0"/>
                                                                                      <w:marBottom w:val="0"/>
                                                                                      <w:divBdr>
                                                                                        <w:top w:val="none" w:sz="0" w:space="0" w:color="auto"/>
                                                                                        <w:left w:val="none" w:sz="0" w:space="0" w:color="auto"/>
                                                                                        <w:bottom w:val="none" w:sz="0" w:space="0" w:color="auto"/>
                                                                                        <w:right w:val="none" w:sz="0" w:space="0" w:color="auto"/>
                                                                                      </w:divBdr>
                                                                                    </w:div>
                                                                                    <w:div w:id="291521515">
                                                                                      <w:marLeft w:val="0"/>
                                                                                      <w:marRight w:val="0"/>
                                                                                      <w:marTop w:val="0"/>
                                                                                      <w:marBottom w:val="0"/>
                                                                                      <w:divBdr>
                                                                                        <w:top w:val="none" w:sz="0" w:space="0" w:color="auto"/>
                                                                                        <w:left w:val="none" w:sz="0" w:space="0" w:color="auto"/>
                                                                                        <w:bottom w:val="none" w:sz="0" w:space="0" w:color="auto"/>
                                                                                        <w:right w:val="none" w:sz="0" w:space="0" w:color="auto"/>
                                                                                      </w:divBdr>
                                                                                    </w:div>
                                                                                    <w:div w:id="538247728">
                                                                                      <w:marLeft w:val="0"/>
                                                                                      <w:marRight w:val="0"/>
                                                                                      <w:marTop w:val="0"/>
                                                                                      <w:marBottom w:val="0"/>
                                                                                      <w:divBdr>
                                                                                        <w:top w:val="none" w:sz="0" w:space="0" w:color="auto"/>
                                                                                        <w:left w:val="none" w:sz="0" w:space="0" w:color="auto"/>
                                                                                        <w:bottom w:val="none" w:sz="0" w:space="0" w:color="auto"/>
                                                                                        <w:right w:val="none" w:sz="0" w:space="0" w:color="auto"/>
                                                                                      </w:divBdr>
                                                                                    </w:div>
                                                                                    <w:div w:id="958952560">
                                                                                      <w:marLeft w:val="0"/>
                                                                                      <w:marRight w:val="0"/>
                                                                                      <w:marTop w:val="0"/>
                                                                                      <w:marBottom w:val="0"/>
                                                                                      <w:divBdr>
                                                                                        <w:top w:val="none" w:sz="0" w:space="0" w:color="auto"/>
                                                                                        <w:left w:val="none" w:sz="0" w:space="0" w:color="auto"/>
                                                                                        <w:bottom w:val="none" w:sz="0" w:space="0" w:color="auto"/>
                                                                                        <w:right w:val="none" w:sz="0" w:space="0" w:color="auto"/>
                                                                                      </w:divBdr>
                                                                                    </w:div>
                                                                                    <w:div w:id="1116604301">
                                                                                      <w:marLeft w:val="0"/>
                                                                                      <w:marRight w:val="0"/>
                                                                                      <w:marTop w:val="0"/>
                                                                                      <w:marBottom w:val="0"/>
                                                                                      <w:divBdr>
                                                                                        <w:top w:val="none" w:sz="0" w:space="0" w:color="auto"/>
                                                                                        <w:left w:val="none" w:sz="0" w:space="0" w:color="auto"/>
                                                                                        <w:bottom w:val="none" w:sz="0" w:space="0" w:color="auto"/>
                                                                                        <w:right w:val="none" w:sz="0" w:space="0" w:color="auto"/>
                                                                                      </w:divBdr>
                                                                                    </w:div>
                                                                                    <w:div w:id="1130317923">
                                                                                      <w:marLeft w:val="0"/>
                                                                                      <w:marRight w:val="0"/>
                                                                                      <w:marTop w:val="0"/>
                                                                                      <w:marBottom w:val="0"/>
                                                                                      <w:divBdr>
                                                                                        <w:top w:val="none" w:sz="0" w:space="0" w:color="auto"/>
                                                                                        <w:left w:val="none" w:sz="0" w:space="0" w:color="auto"/>
                                                                                        <w:bottom w:val="none" w:sz="0" w:space="0" w:color="auto"/>
                                                                                        <w:right w:val="none" w:sz="0" w:space="0" w:color="auto"/>
                                                                                      </w:divBdr>
                                                                                    </w:div>
                                                                                    <w:div w:id="1186554619">
                                                                                      <w:marLeft w:val="0"/>
                                                                                      <w:marRight w:val="0"/>
                                                                                      <w:marTop w:val="0"/>
                                                                                      <w:marBottom w:val="0"/>
                                                                                      <w:divBdr>
                                                                                        <w:top w:val="none" w:sz="0" w:space="0" w:color="auto"/>
                                                                                        <w:left w:val="none" w:sz="0" w:space="0" w:color="auto"/>
                                                                                        <w:bottom w:val="none" w:sz="0" w:space="0" w:color="auto"/>
                                                                                        <w:right w:val="none" w:sz="0" w:space="0" w:color="auto"/>
                                                                                      </w:divBdr>
                                                                                    </w:div>
                                                                                    <w:div w:id="1221135925">
                                                                                      <w:marLeft w:val="0"/>
                                                                                      <w:marRight w:val="0"/>
                                                                                      <w:marTop w:val="0"/>
                                                                                      <w:marBottom w:val="0"/>
                                                                                      <w:divBdr>
                                                                                        <w:top w:val="none" w:sz="0" w:space="0" w:color="auto"/>
                                                                                        <w:left w:val="none" w:sz="0" w:space="0" w:color="auto"/>
                                                                                        <w:bottom w:val="none" w:sz="0" w:space="0" w:color="auto"/>
                                                                                        <w:right w:val="none" w:sz="0" w:space="0" w:color="auto"/>
                                                                                      </w:divBdr>
                                                                                    </w:div>
                                                                                    <w:div w:id="1416779194">
                                                                                      <w:marLeft w:val="0"/>
                                                                                      <w:marRight w:val="0"/>
                                                                                      <w:marTop w:val="0"/>
                                                                                      <w:marBottom w:val="0"/>
                                                                                      <w:divBdr>
                                                                                        <w:top w:val="none" w:sz="0" w:space="0" w:color="auto"/>
                                                                                        <w:left w:val="none" w:sz="0" w:space="0" w:color="auto"/>
                                                                                        <w:bottom w:val="none" w:sz="0" w:space="0" w:color="auto"/>
                                                                                        <w:right w:val="none" w:sz="0" w:space="0" w:color="auto"/>
                                                                                      </w:divBdr>
                                                                                    </w:div>
                                                                                    <w:div w:id="1463888951">
                                                                                      <w:marLeft w:val="0"/>
                                                                                      <w:marRight w:val="0"/>
                                                                                      <w:marTop w:val="0"/>
                                                                                      <w:marBottom w:val="0"/>
                                                                                      <w:divBdr>
                                                                                        <w:top w:val="none" w:sz="0" w:space="0" w:color="auto"/>
                                                                                        <w:left w:val="none" w:sz="0" w:space="0" w:color="auto"/>
                                                                                        <w:bottom w:val="none" w:sz="0" w:space="0" w:color="auto"/>
                                                                                        <w:right w:val="none" w:sz="0" w:space="0" w:color="auto"/>
                                                                                      </w:divBdr>
                                                                                    </w:div>
                                                                                    <w:div w:id="1695232334">
                                                                                      <w:marLeft w:val="0"/>
                                                                                      <w:marRight w:val="0"/>
                                                                                      <w:marTop w:val="0"/>
                                                                                      <w:marBottom w:val="0"/>
                                                                                      <w:divBdr>
                                                                                        <w:top w:val="none" w:sz="0" w:space="0" w:color="auto"/>
                                                                                        <w:left w:val="none" w:sz="0" w:space="0" w:color="auto"/>
                                                                                        <w:bottom w:val="none" w:sz="0" w:space="0" w:color="auto"/>
                                                                                        <w:right w:val="none" w:sz="0" w:space="0" w:color="auto"/>
                                                                                      </w:divBdr>
                                                                                    </w:div>
                                                                                    <w:div w:id="1794010638">
                                                                                      <w:marLeft w:val="0"/>
                                                                                      <w:marRight w:val="0"/>
                                                                                      <w:marTop w:val="0"/>
                                                                                      <w:marBottom w:val="0"/>
                                                                                      <w:divBdr>
                                                                                        <w:top w:val="none" w:sz="0" w:space="0" w:color="auto"/>
                                                                                        <w:left w:val="none" w:sz="0" w:space="0" w:color="auto"/>
                                                                                        <w:bottom w:val="none" w:sz="0" w:space="0" w:color="auto"/>
                                                                                        <w:right w:val="none" w:sz="0" w:space="0" w:color="auto"/>
                                                                                      </w:divBdr>
                                                                                    </w:div>
                                                                                    <w:div w:id="1866671675">
                                                                                      <w:marLeft w:val="0"/>
                                                                                      <w:marRight w:val="0"/>
                                                                                      <w:marTop w:val="0"/>
                                                                                      <w:marBottom w:val="0"/>
                                                                                      <w:divBdr>
                                                                                        <w:top w:val="none" w:sz="0" w:space="0" w:color="auto"/>
                                                                                        <w:left w:val="none" w:sz="0" w:space="0" w:color="auto"/>
                                                                                        <w:bottom w:val="none" w:sz="0" w:space="0" w:color="auto"/>
                                                                                        <w:right w:val="none" w:sz="0" w:space="0" w:color="auto"/>
                                                                                      </w:divBdr>
                                                                                    </w:div>
                                                                                    <w:div w:id="1867058851">
                                                                                      <w:marLeft w:val="0"/>
                                                                                      <w:marRight w:val="0"/>
                                                                                      <w:marTop w:val="0"/>
                                                                                      <w:marBottom w:val="0"/>
                                                                                      <w:divBdr>
                                                                                        <w:top w:val="none" w:sz="0" w:space="0" w:color="auto"/>
                                                                                        <w:left w:val="none" w:sz="0" w:space="0" w:color="auto"/>
                                                                                        <w:bottom w:val="none" w:sz="0" w:space="0" w:color="auto"/>
                                                                                        <w:right w:val="none" w:sz="0" w:space="0" w:color="auto"/>
                                                                                      </w:divBdr>
                                                                                    </w:div>
                                                                                  </w:divsChild>
                                                                                </w:div>
                                                                                <w:div w:id="812991431">
                                                                                  <w:marLeft w:val="0"/>
                                                                                  <w:marRight w:val="0"/>
                                                                                  <w:marTop w:val="0"/>
                                                                                  <w:marBottom w:val="0"/>
                                                                                  <w:divBdr>
                                                                                    <w:top w:val="none" w:sz="0" w:space="0" w:color="auto"/>
                                                                                    <w:left w:val="none" w:sz="0" w:space="0" w:color="auto"/>
                                                                                    <w:bottom w:val="none" w:sz="0" w:space="0" w:color="auto"/>
                                                                                    <w:right w:val="none" w:sz="0" w:space="0" w:color="auto"/>
                                                                                  </w:divBdr>
                                                                                  <w:divsChild>
                                                                                    <w:div w:id="1403287198">
                                                                                      <w:marLeft w:val="0"/>
                                                                                      <w:marRight w:val="0"/>
                                                                                      <w:marTop w:val="0"/>
                                                                                      <w:marBottom w:val="0"/>
                                                                                      <w:divBdr>
                                                                                        <w:top w:val="none" w:sz="0" w:space="0" w:color="auto"/>
                                                                                        <w:left w:val="none" w:sz="0" w:space="0" w:color="auto"/>
                                                                                        <w:bottom w:val="none" w:sz="0" w:space="0" w:color="auto"/>
                                                                                        <w:right w:val="none" w:sz="0" w:space="0" w:color="auto"/>
                                                                                      </w:divBdr>
                                                                                    </w:div>
                                                                                  </w:divsChild>
                                                                                </w:div>
                                                                                <w:div w:id="823201686">
                                                                                  <w:marLeft w:val="0"/>
                                                                                  <w:marRight w:val="0"/>
                                                                                  <w:marTop w:val="0"/>
                                                                                  <w:marBottom w:val="0"/>
                                                                                  <w:divBdr>
                                                                                    <w:top w:val="none" w:sz="0" w:space="0" w:color="auto"/>
                                                                                    <w:left w:val="none" w:sz="0" w:space="0" w:color="auto"/>
                                                                                    <w:bottom w:val="none" w:sz="0" w:space="0" w:color="auto"/>
                                                                                    <w:right w:val="none" w:sz="0" w:space="0" w:color="auto"/>
                                                                                  </w:divBdr>
                                                                                  <w:divsChild>
                                                                                    <w:div w:id="1295211354">
                                                                                      <w:marLeft w:val="0"/>
                                                                                      <w:marRight w:val="0"/>
                                                                                      <w:marTop w:val="0"/>
                                                                                      <w:marBottom w:val="0"/>
                                                                                      <w:divBdr>
                                                                                        <w:top w:val="none" w:sz="0" w:space="0" w:color="auto"/>
                                                                                        <w:left w:val="none" w:sz="0" w:space="0" w:color="auto"/>
                                                                                        <w:bottom w:val="none" w:sz="0" w:space="0" w:color="auto"/>
                                                                                        <w:right w:val="none" w:sz="0" w:space="0" w:color="auto"/>
                                                                                      </w:divBdr>
                                                                                    </w:div>
                                                                                  </w:divsChild>
                                                                                </w:div>
                                                                                <w:div w:id="833766442">
                                                                                  <w:marLeft w:val="0"/>
                                                                                  <w:marRight w:val="0"/>
                                                                                  <w:marTop w:val="0"/>
                                                                                  <w:marBottom w:val="0"/>
                                                                                  <w:divBdr>
                                                                                    <w:top w:val="none" w:sz="0" w:space="0" w:color="auto"/>
                                                                                    <w:left w:val="none" w:sz="0" w:space="0" w:color="auto"/>
                                                                                    <w:bottom w:val="none" w:sz="0" w:space="0" w:color="auto"/>
                                                                                    <w:right w:val="none" w:sz="0" w:space="0" w:color="auto"/>
                                                                                  </w:divBdr>
                                                                                  <w:divsChild>
                                                                                    <w:div w:id="1562785844">
                                                                                      <w:marLeft w:val="0"/>
                                                                                      <w:marRight w:val="0"/>
                                                                                      <w:marTop w:val="0"/>
                                                                                      <w:marBottom w:val="0"/>
                                                                                      <w:divBdr>
                                                                                        <w:top w:val="none" w:sz="0" w:space="0" w:color="auto"/>
                                                                                        <w:left w:val="none" w:sz="0" w:space="0" w:color="auto"/>
                                                                                        <w:bottom w:val="none" w:sz="0" w:space="0" w:color="auto"/>
                                                                                        <w:right w:val="none" w:sz="0" w:space="0" w:color="auto"/>
                                                                                      </w:divBdr>
                                                                                    </w:div>
                                                                                  </w:divsChild>
                                                                                </w:div>
                                                                                <w:div w:id="839200452">
                                                                                  <w:marLeft w:val="0"/>
                                                                                  <w:marRight w:val="0"/>
                                                                                  <w:marTop w:val="0"/>
                                                                                  <w:marBottom w:val="0"/>
                                                                                  <w:divBdr>
                                                                                    <w:top w:val="none" w:sz="0" w:space="0" w:color="auto"/>
                                                                                    <w:left w:val="none" w:sz="0" w:space="0" w:color="auto"/>
                                                                                    <w:bottom w:val="none" w:sz="0" w:space="0" w:color="auto"/>
                                                                                    <w:right w:val="none" w:sz="0" w:space="0" w:color="auto"/>
                                                                                  </w:divBdr>
                                                                                  <w:divsChild>
                                                                                    <w:div w:id="1009522941">
                                                                                      <w:marLeft w:val="0"/>
                                                                                      <w:marRight w:val="0"/>
                                                                                      <w:marTop w:val="0"/>
                                                                                      <w:marBottom w:val="0"/>
                                                                                      <w:divBdr>
                                                                                        <w:top w:val="none" w:sz="0" w:space="0" w:color="auto"/>
                                                                                        <w:left w:val="none" w:sz="0" w:space="0" w:color="auto"/>
                                                                                        <w:bottom w:val="none" w:sz="0" w:space="0" w:color="auto"/>
                                                                                        <w:right w:val="none" w:sz="0" w:space="0" w:color="auto"/>
                                                                                      </w:divBdr>
                                                                                    </w:div>
                                                                                  </w:divsChild>
                                                                                </w:div>
                                                                                <w:div w:id="841166248">
                                                                                  <w:marLeft w:val="0"/>
                                                                                  <w:marRight w:val="0"/>
                                                                                  <w:marTop w:val="0"/>
                                                                                  <w:marBottom w:val="0"/>
                                                                                  <w:divBdr>
                                                                                    <w:top w:val="none" w:sz="0" w:space="0" w:color="auto"/>
                                                                                    <w:left w:val="none" w:sz="0" w:space="0" w:color="auto"/>
                                                                                    <w:bottom w:val="none" w:sz="0" w:space="0" w:color="auto"/>
                                                                                    <w:right w:val="none" w:sz="0" w:space="0" w:color="auto"/>
                                                                                  </w:divBdr>
                                                                                  <w:divsChild>
                                                                                    <w:div w:id="1412501550">
                                                                                      <w:marLeft w:val="0"/>
                                                                                      <w:marRight w:val="0"/>
                                                                                      <w:marTop w:val="0"/>
                                                                                      <w:marBottom w:val="0"/>
                                                                                      <w:divBdr>
                                                                                        <w:top w:val="none" w:sz="0" w:space="0" w:color="auto"/>
                                                                                        <w:left w:val="none" w:sz="0" w:space="0" w:color="auto"/>
                                                                                        <w:bottom w:val="none" w:sz="0" w:space="0" w:color="auto"/>
                                                                                        <w:right w:val="none" w:sz="0" w:space="0" w:color="auto"/>
                                                                                      </w:divBdr>
                                                                                    </w:div>
                                                                                  </w:divsChild>
                                                                                </w:div>
                                                                                <w:div w:id="842357099">
                                                                                  <w:marLeft w:val="0"/>
                                                                                  <w:marRight w:val="0"/>
                                                                                  <w:marTop w:val="0"/>
                                                                                  <w:marBottom w:val="0"/>
                                                                                  <w:divBdr>
                                                                                    <w:top w:val="none" w:sz="0" w:space="0" w:color="auto"/>
                                                                                    <w:left w:val="none" w:sz="0" w:space="0" w:color="auto"/>
                                                                                    <w:bottom w:val="none" w:sz="0" w:space="0" w:color="auto"/>
                                                                                    <w:right w:val="none" w:sz="0" w:space="0" w:color="auto"/>
                                                                                  </w:divBdr>
                                                                                  <w:divsChild>
                                                                                    <w:div w:id="1282027698">
                                                                                      <w:marLeft w:val="0"/>
                                                                                      <w:marRight w:val="0"/>
                                                                                      <w:marTop w:val="0"/>
                                                                                      <w:marBottom w:val="0"/>
                                                                                      <w:divBdr>
                                                                                        <w:top w:val="none" w:sz="0" w:space="0" w:color="auto"/>
                                                                                        <w:left w:val="none" w:sz="0" w:space="0" w:color="auto"/>
                                                                                        <w:bottom w:val="none" w:sz="0" w:space="0" w:color="auto"/>
                                                                                        <w:right w:val="none" w:sz="0" w:space="0" w:color="auto"/>
                                                                                      </w:divBdr>
                                                                                    </w:div>
                                                                                  </w:divsChild>
                                                                                </w:div>
                                                                                <w:div w:id="859273213">
                                                                                  <w:marLeft w:val="0"/>
                                                                                  <w:marRight w:val="0"/>
                                                                                  <w:marTop w:val="0"/>
                                                                                  <w:marBottom w:val="0"/>
                                                                                  <w:divBdr>
                                                                                    <w:top w:val="none" w:sz="0" w:space="0" w:color="auto"/>
                                                                                    <w:left w:val="none" w:sz="0" w:space="0" w:color="auto"/>
                                                                                    <w:bottom w:val="none" w:sz="0" w:space="0" w:color="auto"/>
                                                                                    <w:right w:val="none" w:sz="0" w:space="0" w:color="auto"/>
                                                                                  </w:divBdr>
                                                                                  <w:divsChild>
                                                                                    <w:div w:id="184682063">
                                                                                      <w:marLeft w:val="0"/>
                                                                                      <w:marRight w:val="0"/>
                                                                                      <w:marTop w:val="0"/>
                                                                                      <w:marBottom w:val="0"/>
                                                                                      <w:divBdr>
                                                                                        <w:top w:val="none" w:sz="0" w:space="0" w:color="auto"/>
                                                                                        <w:left w:val="none" w:sz="0" w:space="0" w:color="auto"/>
                                                                                        <w:bottom w:val="none" w:sz="0" w:space="0" w:color="auto"/>
                                                                                        <w:right w:val="none" w:sz="0" w:space="0" w:color="auto"/>
                                                                                      </w:divBdr>
                                                                                      <w:divsChild>
                                                                                        <w:div w:id="354158863">
                                                                                          <w:marLeft w:val="0"/>
                                                                                          <w:marRight w:val="0"/>
                                                                                          <w:marTop w:val="0"/>
                                                                                          <w:marBottom w:val="0"/>
                                                                                          <w:divBdr>
                                                                                            <w:top w:val="none" w:sz="0" w:space="0" w:color="auto"/>
                                                                                            <w:left w:val="none" w:sz="0" w:space="0" w:color="auto"/>
                                                                                            <w:bottom w:val="none" w:sz="0" w:space="0" w:color="auto"/>
                                                                                            <w:right w:val="none" w:sz="0" w:space="0" w:color="auto"/>
                                                                                          </w:divBdr>
                                                                                          <w:divsChild>
                                                                                            <w:div w:id="903218170">
                                                                                              <w:marLeft w:val="0"/>
                                                                                              <w:marRight w:val="0"/>
                                                                                              <w:marTop w:val="0"/>
                                                                                              <w:marBottom w:val="0"/>
                                                                                              <w:divBdr>
                                                                                                <w:top w:val="none" w:sz="0" w:space="0" w:color="auto"/>
                                                                                                <w:left w:val="none" w:sz="0" w:space="0" w:color="auto"/>
                                                                                                <w:bottom w:val="none" w:sz="0" w:space="0" w:color="auto"/>
                                                                                                <w:right w:val="none" w:sz="0" w:space="0" w:color="auto"/>
                                                                                              </w:divBdr>
                                                                                              <w:divsChild>
                                                                                                <w:div w:id="2019767745">
                                                                                                  <w:marLeft w:val="0"/>
                                                                                                  <w:marRight w:val="0"/>
                                                                                                  <w:marTop w:val="0"/>
                                                                                                  <w:marBottom w:val="0"/>
                                                                                                  <w:divBdr>
                                                                                                    <w:top w:val="none" w:sz="0" w:space="0" w:color="auto"/>
                                                                                                    <w:left w:val="none" w:sz="0" w:space="0" w:color="auto"/>
                                                                                                    <w:bottom w:val="none" w:sz="0" w:space="0" w:color="auto"/>
                                                                                                    <w:right w:val="none" w:sz="0" w:space="0" w:color="auto"/>
                                                                                                  </w:divBdr>
                                                                                                  <w:divsChild>
                                                                                                    <w:div w:id="1585381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81903243">
                                                                                      <w:marLeft w:val="0"/>
                                                                                      <w:marRight w:val="0"/>
                                                                                      <w:marTop w:val="0"/>
                                                                                      <w:marBottom w:val="0"/>
                                                                                      <w:divBdr>
                                                                                        <w:top w:val="none" w:sz="0" w:space="0" w:color="auto"/>
                                                                                        <w:left w:val="none" w:sz="0" w:space="0" w:color="auto"/>
                                                                                        <w:bottom w:val="none" w:sz="0" w:space="0" w:color="auto"/>
                                                                                        <w:right w:val="none" w:sz="0" w:space="0" w:color="auto"/>
                                                                                      </w:divBdr>
                                                                                    </w:div>
                                                                                    <w:div w:id="1921136726">
                                                                                      <w:marLeft w:val="0"/>
                                                                                      <w:marRight w:val="0"/>
                                                                                      <w:marTop w:val="0"/>
                                                                                      <w:marBottom w:val="0"/>
                                                                                      <w:divBdr>
                                                                                        <w:top w:val="none" w:sz="0" w:space="0" w:color="auto"/>
                                                                                        <w:left w:val="none" w:sz="0" w:space="0" w:color="auto"/>
                                                                                        <w:bottom w:val="none" w:sz="0" w:space="0" w:color="auto"/>
                                                                                        <w:right w:val="none" w:sz="0" w:space="0" w:color="auto"/>
                                                                                      </w:divBdr>
                                                                                    </w:div>
                                                                                  </w:divsChild>
                                                                                </w:div>
                                                                                <w:div w:id="862717188">
                                                                                  <w:marLeft w:val="0"/>
                                                                                  <w:marRight w:val="0"/>
                                                                                  <w:marTop w:val="0"/>
                                                                                  <w:marBottom w:val="0"/>
                                                                                  <w:divBdr>
                                                                                    <w:top w:val="none" w:sz="0" w:space="0" w:color="auto"/>
                                                                                    <w:left w:val="none" w:sz="0" w:space="0" w:color="auto"/>
                                                                                    <w:bottom w:val="none" w:sz="0" w:space="0" w:color="auto"/>
                                                                                    <w:right w:val="none" w:sz="0" w:space="0" w:color="auto"/>
                                                                                  </w:divBdr>
                                                                                  <w:divsChild>
                                                                                    <w:div w:id="1576160680">
                                                                                      <w:marLeft w:val="0"/>
                                                                                      <w:marRight w:val="0"/>
                                                                                      <w:marTop w:val="0"/>
                                                                                      <w:marBottom w:val="0"/>
                                                                                      <w:divBdr>
                                                                                        <w:top w:val="none" w:sz="0" w:space="0" w:color="auto"/>
                                                                                        <w:left w:val="none" w:sz="0" w:space="0" w:color="auto"/>
                                                                                        <w:bottom w:val="none" w:sz="0" w:space="0" w:color="auto"/>
                                                                                        <w:right w:val="none" w:sz="0" w:space="0" w:color="auto"/>
                                                                                      </w:divBdr>
                                                                                    </w:div>
                                                                                  </w:divsChild>
                                                                                </w:div>
                                                                                <w:div w:id="877281403">
                                                                                  <w:marLeft w:val="0"/>
                                                                                  <w:marRight w:val="0"/>
                                                                                  <w:marTop w:val="0"/>
                                                                                  <w:marBottom w:val="0"/>
                                                                                  <w:divBdr>
                                                                                    <w:top w:val="none" w:sz="0" w:space="0" w:color="auto"/>
                                                                                    <w:left w:val="none" w:sz="0" w:space="0" w:color="auto"/>
                                                                                    <w:bottom w:val="none" w:sz="0" w:space="0" w:color="auto"/>
                                                                                    <w:right w:val="none" w:sz="0" w:space="0" w:color="auto"/>
                                                                                  </w:divBdr>
                                                                                  <w:divsChild>
                                                                                    <w:div w:id="2118018243">
                                                                                      <w:marLeft w:val="0"/>
                                                                                      <w:marRight w:val="0"/>
                                                                                      <w:marTop w:val="0"/>
                                                                                      <w:marBottom w:val="0"/>
                                                                                      <w:divBdr>
                                                                                        <w:top w:val="none" w:sz="0" w:space="0" w:color="auto"/>
                                                                                        <w:left w:val="none" w:sz="0" w:space="0" w:color="auto"/>
                                                                                        <w:bottom w:val="none" w:sz="0" w:space="0" w:color="auto"/>
                                                                                        <w:right w:val="none" w:sz="0" w:space="0" w:color="auto"/>
                                                                                      </w:divBdr>
                                                                                    </w:div>
                                                                                  </w:divsChild>
                                                                                </w:div>
                                                                                <w:div w:id="885215114">
                                                                                  <w:marLeft w:val="0"/>
                                                                                  <w:marRight w:val="0"/>
                                                                                  <w:marTop w:val="0"/>
                                                                                  <w:marBottom w:val="0"/>
                                                                                  <w:divBdr>
                                                                                    <w:top w:val="none" w:sz="0" w:space="0" w:color="auto"/>
                                                                                    <w:left w:val="none" w:sz="0" w:space="0" w:color="auto"/>
                                                                                    <w:bottom w:val="none" w:sz="0" w:space="0" w:color="auto"/>
                                                                                    <w:right w:val="none" w:sz="0" w:space="0" w:color="auto"/>
                                                                                  </w:divBdr>
                                                                                  <w:divsChild>
                                                                                    <w:div w:id="1601640921">
                                                                                      <w:marLeft w:val="0"/>
                                                                                      <w:marRight w:val="0"/>
                                                                                      <w:marTop w:val="0"/>
                                                                                      <w:marBottom w:val="0"/>
                                                                                      <w:divBdr>
                                                                                        <w:top w:val="none" w:sz="0" w:space="0" w:color="auto"/>
                                                                                        <w:left w:val="none" w:sz="0" w:space="0" w:color="auto"/>
                                                                                        <w:bottom w:val="none" w:sz="0" w:space="0" w:color="auto"/>
                                                                                        <w:right w:val="none" w:sz="0" w:space="0" w:color="auto"/>
                                                                                      </w:divBdr>
                                                                                    </w:div>
                                                                                  </w:divsChild>
                                                                                </w:div>
                                                                                <w:div w:id="887765230">
                                                                                  <w:marLeft w:val="0"/>
                                                                                  <w:marRight w:val="0"/>
                                                                                  <w:marTop w:val="0"/>
                                                                                  <w:marBottom w:val="0"/>
                                                                                  <w:divBdr>
                                                                                    <w:top w:val="none" w:sz="0" w:space="0" w:color="auto"/>
                                                                                    <w:left w:val="none" w:sz="0" w:space="0" w:color="auto"/>
                                                                                    <w:bottom w:val="none" w:sz="0" w:space="0" w:color="auto"/>
                                                                                    <w:right w:val="none" w:sz="0" w:space="0" w:color="auto"/>
                                                                                  </w:divBdr>
                                                                                  <w:divsChild>
                                                                                    <w:div w:id="40640138">
                                                                                      <w:marLeft w:val="0"/>
                                                                                      <w:marRight w:val="0"/>
                                                                                      <w:marTop w:val="0"/>
                                                                                      <w:marBottom w:val="0"/>
                                                                                      <w:divBdr>
                                                                                        <w:top w:val="none" w:sz="0" w:space="0" w:color="auto"/>
                                                                                        <w:left w:val="none" w:sz="0" w:space="0" w:color="auto"/>
                                                                                        <w:bottom w:val="none" w:sz="0" w:space="0" w:color="auto"/>
                                                                                        <w:right w:val="none" w:sz="0" w:space="0" w:color="auto"/>
                                                                                      </w:divBdr>
                                                                                    </w:div>
                                                                                  </w:divsChild>
                                                                                </w:div>
                                                                                <w:div w:id="888103887">
                                                                                  <w:marLeft w:val="0"/>
                                                                                  <w:marRight w:val="0"/>
                                                                                  <w:marTop w:val="0"/>
                                                                                  <w:marBottom w:val="0"/>
                                                                                  <w:divBdr>
                                                                                    <w:top w:val="none" w:sz="0" w:space="0" w:color="auto"/>
                                                                                    <w:left w:val="none" w:sz="0" w:space="0" w:color="auto"/>
                                                                                    <w:bottom w:val="none" w:sz="0" w:space="0" w:color="auto"/>
                                                                                    <w:right w:val="none" w:sz="0" w:space="0" w:color="auto"/>
                                                                                  </w:divBdr>
                                                                                  <w:divsChild>
                                                                                    <w:div w:id="1321160044">
                                                                                      <w:marLeft w:val="0"/>
                                                                                      <w:marRight w:val="0"/>
                                                                                      <w:marTop w:val="0"/>
                                                                                      <w:marBottom w:val="0"/>
                                                                                      <w:divBdr>
                                                                                        <w:top w:val="none" w:sz="0" w:space="0" w:color="auto"/>
                                                                                        <w:left w:val="none" w:sz="0" w:space="0" w:color="auto"/>
                                                                                        <w:bottom w:val="none" w:sz="0" w:space="0" w:color="auto"/>
                                                                                        <w:right w:val="none" w:sz="0" w:space="0" w:color="auto"/>
                                                                                      </w:divBdr>
                                                                                    </w:div>
                                                                                  </w:divsChild>
                                                                                </w:div>
                                                                                <w:div w:id="896012526">
                                                                                  <w:marLeft w:val="0"/>
                                                                                  <w:marRight w:val="0"/>
                                                                                  <w:marTop w:val="0"/>
                                                                                  <w:marBottom w:val="0"/>
                                                                                  <w:divBdr>
                                                                                    <w:top w:val="none" w:sz="0" w:space="0" w:color="auto"/>
                                                                                    <w:left w:val="none" w:sz="0" w:space="0" w:color="auto"/>
                                                                                    <w:bottom w:val="none" w:sz="0" w:space="0" w:color="auto"/>
                                                                                    <w:right w:val="none" w:sz="0" w:space="0" w:color="auto"/>
                                                                                  </w:divBdr>
                                                                                  <w:divsChild>
                                                                                    <w:div w:id="33048262">
                                                                                      <w:marLeft w:val="0"/>
                                                                                      <w:marRight w:val="0"/>
                                                                                      <w:marTop w:val="0"/>
                                                                                      <w:marBottom w:val="0"/>
                                                                                      <w:divBdr>
                                                                                        <w:top w:val="none" w:sz="0" w:space="0" w:color="auto"/>
                                                                                        <w:left w:val="none" w:sz="0" w:space="0" w:color="auto"/>
                                                                                        <w:bottom w:val="none" w:sz="0" w:space="0" w:color="auto"/>
                                                                                        <w:right w:val="none" w:sz="0" w:space="0" w:color="auto"/>
                                                                                      </w:divBdr>
                                                                                    </w:div>
                                                                                  </w:divsChild>
                                                                                </w:div>
                                                                                <w:div w:id="898905333">
                                                                                  <w:marLeft w:val="0"/>
                                                                                  <w:marRight w:val="0"/>
                                                                                  <w:marTop w:val="0"/>
                                                                                  <w:marBottom w:val="0"/>
                                                                                  <w:divBdr>
                                                                                    <w:top w:val="none" w:sz="0" w:space="0" w:color="auto"/>
                                                                                    <w:left w:val="none" w:sz="0" w:space="0" w:color="auto"/>
                                                                                    <w:bottom w:val="none" w:sz="0" w:space="0" w:color="auto"/>
                                                                                    <w:right w:val="none" w:sz="0" w:space="0" w:color="auto"/>
                                                                                  </w:divBdr>
                                                                                  <w:divsChild>
                                                                                    <w:div w:id="1781803456">
                                                                                      <w:marLeft w:val="0"/>
                                                                                      <w:marRight w:val="0"/>
                                                                                      <w:marTop w:val="0"/>
                                                                                      <w:marBottom w:val="0"/>
                                                                                      <w:divBdr>
                                                                                        <w:top w:val="none" w:sz="0" w:space="0" w:color="auto"/>
                                                                                        <w:left w:val="none" w:sz="0" w:space="0" w:color="auto"/>
                                                                                        <w:bottom w:val="none" w:sz="0" w:space="0" w:color="auto"/>
                                                                                        <w:right w:val="none" w:sz="0" w:space="0" w:color="auto"/>
                                                                                      </w:divBdr>
                                                                                    </w:div>
                                                                                  </w:divsChild>
                                                                                </w:div>
                                                                                <w:div w:id="901797040">
                                                                                  <w:marLeft w:val="0"/>
                                                                                  <w:marRight w:val="0"/>
                                                                                  <w:marTop w:val="0"/>
                                                                                  <w:marBottom w:val="0"/>
                                                                                  <w:divBdr>
                                                                                    <w:top w:val="none" w:sz="0" w:space="0" w:color="auto"/>
                                                                                    <w:left w:val="none" w:sz="0" w:space="0" w:color="auto"/>
                                                                                    <w:bottom w:val="none" w:sz="0" w:space="0" w:color="auto"/>
                                                                                    <w:right w:val="none" w:sz="0" w:space="0" w:color="auto"/>
                                                                                  </w:divBdr>
                                                                                  <w:divsChild>
                                                                                    <w:div w:id="377363061">
                                                                                      <w:marLeft w:val="0"/>
                                                                                      <w:marRight w:val="0"/>
                                                                                      <w:marTop w:val="0"/>
                                                                                      <w:marBottom w:val="0"/>
                                                                                      <w:divBdr>
                                                                                        <w:top w:val="none" w:sz="0" w:space="0" w:color="auto"/>
                                                                                        <w:left w:val="none" w:sz="0" w:space="0" w:color="auto"/>
                                                                                        <w:bottom w:val="none" w:sz="0" w:space="0" w:color="auto"/>
                                                                                        <w:right w:val="none" w:sz="0" w:space="0" w:color="auto"/>
                                                                                      </w:divBdr>
                                                                                    </w:div>
                                                                                    <w:div w:id="1324973194">
                                                                                      <w:marLeft w:val="0"/>
                                                                                      <w:marRight w:val="0"/>
                                                                                      <w:marTop w:val="0"/>
                                                                                      <w:marBottom w:val="0"/>
                                                                                      <w:divBdr>
                                                                                        <w:top w:val="none" w:sz="0" w:space="0" w:color="auto"/>
                                                                                        <w:left w:val="none" w:sz="0" w:space="0" w:color="auto"/>
                                                                                        <w:bottom w:val="none" w:sz="0" w:space="0" w:color="auto"/>
                                                                                        <w:right w:val="none" w:sz="0" w:space="0" w:color="auto"/>
                                                                                      </w:divBdr>
                                                                                      <w:divsChild>
                                                                                        <w:div w:id="646472082">
                                                                                          <w:marLeft w:val="0"/>
                                                                                          <w:marRight w:val="0"/>
                                                                                          <w:marTop w:val="0"/>
                                                                                          <w:marBottom w:val="0"/>
                                                                                          <w:divBdr>
                                                                                            <w:top w:val="none" w:sz="0" w:space="0" w:color="auto"/>
                                                                                            <w:left w:val="none" w:sz="0" w:space="0" w:color="auto"/>
                                                                                            <w:bottom w:val="none" w:sz="0" w:space="0" w:color="auto"/>
                                                                                            <w:right w:val="none" w:sz="0" w:space="0" w:color="auto"/>
                                                                                          </w:divBdr>
                                                                                          <w:divsChild>
                                                                                            <w:div w:id="491262568">
                                                                                              <w:marLeft w:val="0"/>
                                                                                              <w:marRight w:val="0"/>
                                                                                              <w:marTop w:val="0"/>
                                                                                              <w:marBottom w:val="0"/>
                                                                                              <w:divBdr>
                                                                                                <w:top w:val="none" w:sz="0" w:space="0" w:color="auto"/>
                                                                                                <w:left w:val="none" w:sz="0" w:space="0" w:color="auto"/>
                                                                                                <w:bottom w:val="none" w:sz="0" w:space="0" w:color="auto"/>
                                                                                                <w:right w:val="none" w:sz="0" w:space="0" w:color="auto"/>
                                                                                              </w:divBdr>
                                                                                              <w:divsChild>
                                                                                                <w:div w:id="1395353314">
                                                                                                  <w:marLeft w:val="0"/>
                                                                                                  <w:marRight w:val="0"/>
                                                                                                  <w:marTop w:val="0"/>
                                                                                                  <w:marBottom w:val="0"/>
                                                                                                  <w:divBdr>
                                                                                                    <w:top w:val="none" w:sz="0" w:space="0" w:color="auto"/>
                                                                                                    <w:left w:val="none" w:sz="0" w:space="0" w:color="auto"/>
                                                                                                    <w:bottom w:val="none" w:sz="0" w:space="0" w:color="auto"/>
                                                                                                    <w:right w:val="none" w:sz="0" w:space="0" w:color="auto"/>
                                                                                                  </w:divBdr>
                                                                                                  <w:divsChild>
                                                                                                    <w:div w:id="41560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67448581">
                                                                                      <w:marLeft w:val="0"/>
                                                                                      <w:marRight w:val="0"/>
                                                                                      <w:marTop w:val="0"/>
                                                                                      <w:marBottom w:val="0"/>
                                                                                      <w:divBdr>
                                                                                        <w:top w:val="none" w:sz="0" w:space="0" w:color="auto"/>
                                                                                        <w:left w:val="none" w:sz="0" w:space="0" w:color="auto"/>
                                                                                        <w:bottom w:val="none" w:sz="0" w:space="0" w:color="auto"/>
                                                                                        <w:right w:val="none" w:sz="0" w:space="0" w:color="auto"/>
                                                                                      </w:divBdr>
                                                                                    </w:div>
                                                                                  </w:divsChild>
                                                                                </w:div>
                                                                                <w:div w:id="903443702">
                                                                                  <w:marLeft w:val="0"/>
                                                                                  <w:marRight w:val="0"/>
                                                                                  <w:marTop w:val="0"/>
                                                                                  <w:marBottom w:val="0"/>
                                                                                  <w:divBdr>
                                                                                    <w:top w:val="none" w:sz="0" w:space="0" w:color="auto"/>
                                                                                    <w:left w:val="none" w:sz="0" w:space="0" w:color="auto"/>
                                                                                    <w:bottom w:val="none" w:sz="0" w:space="0" w:color="auto"/>
                                                                                    <w:right w:val="none" w:sz="0" w:space="0" w:color="auto"/>
                                                                                  </w:divBdr>
                                                                                  <w:divsChild>
                                                                                    <w:div w:id="370613091">
                                                                                      <w:marLeft w:val="0"/>
                                                                                      <w:marRight w:val="0"/>
                                                                                      <w:marTop w:val="0"/>
                                                                                      <w:marBottom w:val="0"/>
                                                                                      <w:divBdr>
                                                                                        <w:top w:val="none" w:sz="0" w:space="0" w:color="auto"/>
                                                                                        <w:left w:val="none" w:sz="0" w:space="0" w:color="auto"/>
                                                                                        <w:bottom w:val="none" w:sz="0" w:space="0" w:color="auto"/>
                                                                                        <w:right w:val="none" w:sz="0" w:space="0" w:color="auto"/>
                                                                                      </w:divBdr>
                                                                                    </w:div>
                                                                                  </w:divsChild>
                                                                                </w:div>
                                                                                <w:div w:id="910848201">
                                                                                  <w:marLeft w:val="0"/>
                                                                                  <w:marRight w:val="0"/>
                                                                                  <w:marTop w:val="0"/>
                                                                                  <w:marBottom w:val="0"/>
                                                                                  <w:divBdr>
                                                                                    <w:top w:val="none" w:sz="0" w:space="0" w:color="auto"/>
                                                                                    <w:left w:val="none" w:sz="0" w:space="0" w:color="auto"/>
                                                                                    <w:bottom w:val="none" w:sz="0" w:space="0" w:color="auto"/>
                                                                                    <w:right w:val="none" w:sz="0" w:space="0" w:color="auto"/>
                                                                                  </w:divBdr>
                                                                                  <w:divsChild>
                                                                                    <w:div w:id="1891072627">
                                                                                      <w:marLeft w:val="0"/>
                                                                                      <w:marRight w:val="0"/>
                                                                                      <w:marTop w:val="0"/>
                                                                                      <w:marBottom w:val="0"/>
                                                                                      <w:divBdr>
                                                                                        <w:top w:val="none" w:sz="0" w:space="0" w:color="auto"/>
                                                                                        <w:left w:val="none" w:sz="0" w:space="0" w:color="auto"/>
                                                                                        <w:bottom w:val="none" w:sz="0" w:space="0" w:color="auto"/>
                                                                                        <w:right w:val="none" w:sz="0" w:space="0" w:color="auto"/>
                                                                                      </w:divBdr>
                                                                                    </w:div>
                                                                                  </w:divsChild>
                                                                                </w:div>
                                                                                <w:div w:id="911506800">
                                                                                  <w:marLeft w:val="0"/>
                                                                                  <w:marRight w:val="0"/>
                                                                                  <w:marTop w:val="0"/>
                                                                                  <w:marBottom w:val="0"/>
                                                                                  <w:divBdr>
                                                                                    <w:top w:val="none" w:sz="0" w:space="0" w:color="auto"/>
                                                                                    <w:left w:val="none" w:sz="0" w:space="0" w:color="auto"/>
                                                                                    <w:bottom w:val="none" w:sz="0" w:space="0" w:color="auto"/>
                                                                                    <w:right w:val="none" w:sz="0" w:space="0" w:color="auto"/>
                                                                                  </w:divBdr>
                                                                                  <w:divsChild>
                                                                                    <w:div w:id="1158573135">
                                                                                      <w:marLeft w:val="0"/>
                                                                                      <w:marRight w:val="0"/>
                                                                                      <w:marTop w:val="0"/>
                                                                                      <w:marBottom w:val="0"/>
                                                                                      <w:divBdr>
                                                                                        <w:top w:val="none" w:sz="0" w:space="0" w:color="auto"/>
                                                                                        <w:left w:val="none" w:sz="0" w:space="0" w:color="auto"/>
                                                                                        <w:bottom w:val="none" w:sz="0" w:space="0" w:color="auto"/>
                                                                                        <w:right w:val="none" w:sz="0" w:space="0" w:color="auto"/>
                                                                                      </w:divBdr>
                                                                                    </w:div>
                                                                                  </w:divsChild>
                                                                                </w:div>
                                                                                <w:div w:id="922184775">
                                                                                  <w:marLeft w:val="0"/>
                                                                                  <w:marRight w:val="0"/>
                                                                                  <w:marTop w:val="0"/>
                                                                                  <w:marBottom w:val="0"/>
                                                                                  <w:divBdr>
                                                                                    <w:top w:val="none" w:sz="0" w:space="0" w:color="auto"/>
                                                                                    <w:left w:val="none" w:sz="0" w:space="0" w:color="auto"/>
                                                                                    <w:bottom w:val="none" w:sz="0" w:space="0" w:color="auto"/>
                                                                                    <w:right w:val="none" w:sz="0" w:space="0" w:color="auto"/>
                                                                                  </w:divBdr>
                                                                                  <w:divsChild>
                                                                                    <w:div w:id="1910728429">
                                                                                      <w:marLeft w:val="0"/>
                                                                                      <w:marRight w:val="0"/>
                                                                                      <w:marTop w:val="0"/>
                                                                                      <w:marBottom w:val="0"/>
                                                                                      <w:divBdr>
                                                                                        <w:top w:val="none" w:sz="0" w:space="0" w:color="auto"/>
                                                                                        <w:left w:val="none" w:sz="0" w:space="0" w:color="auto"/>
                                                                                        <w:bottom w:val="none" w:sz="0" w:space="0" w:color="auto"/>
                                                                                        <w:right w:val="none" w:sz="0" w:space="0" w:color="auto"/>
                                                                                      </w:divBdr>
                                                                                    </w:div>
                                                                                  </w:divsChild>
                                                                                </w:div>
                                                                                <w:div w:id="924076449">
                                                                                  <w:marLeft w:val="0"/>
                                                                                  <w:marRight w:val="0"/>
                                                                                  <w:marTop w:val="0"/>
                                                                                  <w:marBottom w:val="0"/>
                                                                                  <w:divBdr>
                                                                                    <w:top w:val="none" w:sz="0" w:space="0" w:color="auto"/>
                                                                                    <w:left w:val="none" w:sz="0" w:space="0" w:color="auto"/>
                                                                                    <w:bottom w:val="none" w:sz="0" w:space="0" w:color="auto"/>
                                                                                    <w:right w:val="none" w:sz="0" w:space="0" w:color="auto"/>
                                                                                  </w:divBdr>
                                                                                  <w:divsChild>
                                                                                    <w:div w:id="1273125182">
                                                                                      <w:marLeft w:val="0"/>
                                                                                      <w:marRight w:val="0"/>
                                                                                      <w:marTop w:val="0"/>
                                                                                      <w:marBottom w:val="0"/>
                                                                                      <w:divBdr>
                                                                                        <w:top w:val="none" w:sz="0" w:space="0" w:color="auto"/>
                                                                                        <w:left w:val="none" w:sz="0" w:space="0" w:color="auto"/>
                                                                                        <w:bottom w:val="none" w:sz="0" w:space="0" w:color="auto"/>
                                                                                        <w:right w:val="none" w:sz="0" w:space="0" w:color="auto"/>
                                                                                      </w:divBdr>
                                                                                    </w:div>
                                                                                  </w:divsChild>
                                                                                </w:div>
                                                                                <w:div w:id="926957274">
                                                                                  <w:marLeft w:val="0"/>
                                                                                  <w:marRight w:val="0"/>
                                                                                  <w:marTop w:val="0"/>
                                                                                  <w:marBottom w:val="0"/>
                                                                                  <w:divBdr>
                                                                                    <w:top w:val="none" w:sz="0" w:space="0" w:color="auto"/>
                                                                                    <w:left w:val="none" w:sz="0" w:space="0" w:color="auto"/>
                                                                                    <w:bottom w:val="none" w:sz="0" w:space="0" w:color="auto"/>
                                                                                    <w:right w:val="none" w:sz="0" w:space="0" w:color="auto"/>
                                                                                  </w:divBdr>
                                                                                  <w:divsChild>
                                                                                    <w:div w:id="519242880">
                                                                                      <w:marLeft w:val="0"/>
                                                                                      <w:marRight w:val="0"/>
                                                                                      <w:marTop w:val="0"/>
                                                                                      <w:marBottom w:val="0"/>
                                                                                      <w:divBdr>
                                                                                        <w:top w:val="none" w:sz="0" w:space="0" w:color="auto"/>
                                                                                        <w:left w:val="none" w:sz="0" w:space="0" w:color="auto"/>
                                                                                        <w:bottom w:val="none" w:sz="0" w:space="0" w:color="auto"/>
                                                                                        <w:right w:val="none" w:sz="0" w:space="0" w:color="auto"/>
                                                                                      </w:divBdr>
                                                                                    </w:div>
                                                                                  </w:divsChild>
                                                                                </w:div>
                                                                                <w:div w:id="932787862">
                                                                                  <w:marLeft w:val="0"/>
                                                                                  <w:marRight w:val="0"/>
                                                                                  <w:marTop w:val="0"/>
                                                                                  <w:marBottom w:val="0"/>
                                                                                  <w:divBdr>
                                                                                    <w:top w:val="none" w:sz="0" w:space="0" w:color="auto"/>
                                                                                    <w:left w:val="none" w:sz="0" w:space="0" w:color="auto"/>
                                                                                    <w:bottom w:val="none" w:sz="0" w:space="0" w:color="auto"/>
                                                                                    <w:right w:val="none" w:sz="0" w:space="0" w:color="auto"/>
                                                                                  </w:divBdr>
                                                                                  <w:divsChild>
                                                                                    <w:div w:id="610666014">
                                                                                      <w:marLeft w:val="0"/>
                                                                                      <w:marRight w:val="0"/>
                                                                                      <w:marTop w:val="0"/>
                                                                                      <w:marBottom w:val="0"/>
                                                                                      <w:divBdr>
                                                                                        <w:top w:val="none" w:sz="0" w:space="0" w:color="auto"/>
                                                                                        <w:left w:val="none" w:sz="0" w:space="0" w:color="auto"/>
                                                                                        <w:bottom w:val="none" w:sz="0" w:space="0" w:color="auto"/>
                                                                                        <w:right w:val="none" w:sz="0" w:space="0" w:color="auto"/>
                                                                                      </w:divBdr>
                                                                                    </w:div>
                                                                                  </w:divsChild>
                                                                                </w:div>
                                                                                <w:div w:id="934091816">
                                                                                  <w:marLeft w:val="0"/>
                                                                                  <w:marRight w:val="0"/>
                                                                                  <w:marTop w:val="0"/>
                                                                                  <w:marBottom w:val="0"/>
                                                                                  <w:divBdr>
                                                                                    <w:top w:val="none" w:sz="0" w:space="0" w:color="auto"/>
                                                                                    <w:left w:val="none" w:sz="0" w:space="0" w:color="auto"/>
                                                                                    <w:bottom w:val="none" w:sz="0" w:space="0" w:color="auto"/>
                                                                                    <w:right w:val="none" w:sz="0" w:space="0" w:color="auto"/>
                                                                                  </w:divBdr>
                                                                                  <w:divsChild>
                                                                                    <w:div w:id="1187523825">
                                                                                      <w:marLeft w:val="0"/>
                                                                                      <w:marRight w:val="0"/>
                                                                                      <w:marTop w:val="0"/>
                                                                                      <w:marBottom w:val="0"/>
                                                                                      <w:divBdr>
                                                                                        <w:top w:val="none" w:sz="0" w:space="0" w:color="auto"/>
                                                                                        <w:left w:val="none" w:sz="0" w:space="0" w:color="auto"/>
                                                                                        <w:bottom w:val="none" w:sz="0" w:space="0" w:color="auto"/>
                                                                                        <w:right w:val="none" w:sz="0" w:space="0" w:color="auto"/>
                                                                                      </w:divBdr>
                                                                                    </w:div>
                                                                                  </w:divsChild>
                                                                                </w:div>
                                                                                <w:div w:id="939489838">
                                                                                  <w:marLeft w:val="0"/>
                                                                                  <w:marRight w:val="0"/>
                                                                                  <w:marTop w:val="0"/>
                                                                                  <w:marBottom w:val="0"/>
                                                                                  <w:divBdr>
                                                                                    <w:top w:val="none" w:sz="0" w:space="0" w:color="auto"/>
                                                                                    <w:left w:val="none" w:sz="0" w:space="0" w:color="auto"/>
                                                                                    <w:bottom w:val="none" w:sz="0" w:space="0" w:color="auto"/>
                                                                                    <w:right w:val="none" w:sz="0" w:space="0" w:color="auto"/>
                                                                                  </w:divBdr>
                                                                                  <w:divsChild>
                                                                                    <w:div w:id="2008484766">
                                                                                      <w:marLeft w:val="0"/>
                                                                                      <w:marRight w:val="0"/>
                                                                                      <w:marTop w:val="0"/>
                                                                                      <w:marBottom w:val="0"/>
                                                                                      <w:divBdr>
                                                                                        <w:top w:val="none" w:sz="0" w:space="0" w:color="auto"/>
                                                                                        <w:left w:val="none" w:sz="0" w:space="0" w:color="auto"/>
                                                                                        <w:bottom w:val="none" w:sz="0" w:space="0" w:color="auto"/>
                                                                                        <w:right w:val="none" w:sz="0" w:space="0" w:color="auto"/>
                                                                                      </w:divBdr>
                                                                                    </w:div>
                                                                                  </w:divsChild>
                                                                                </w:div>
                                                                                <w:div w:id="940840577">
                                                                                  <w:marLeft w:val="0"/>
                                                                                  <w:marRight w:val="0"/>
                                                                                  <w:marTop w:val="0"/>
                                                                                  <w:marBottom w:val="0"/>
                                                                                  <w:divBdr>
                                                                                    <w:top w:val="none" w:sz="0" w:space="0" w:color="auto"/>
                                                                                    <w:left w:val="none" w:sz="0" w:space="0" w:color="auto"/>
                                                                                    <w:bottom w:val="none" w:sz="0" w:space="0" w:color="auto"/>
                                                                                    <w:right w:val="none" w:sz="0" w:space="0" w:color="auto"/>
                                                                                  </w:divBdr>
                                                                                  <w:divsChild>
                                                                                    <w:div w:id="598870762">
                                                                                      <w:marLeft w:val="0"/>
                                                                                      <w:marRight w:val="0"/>
                                                                                      <w:marTop w:val="0"/>
                                                                                      <w:marBottom w:val="0"/>
                                                                                      <w:divBdr>
                                                                                        <w:top w:val="none" w:sz="0" w:space="0" w:color="auto"/>
                                                                                        <w:left w:val="none" w:sz="0" w:space="0" w:color="auto"/>
                                                                                        <w:bottom w:val="none" w:sz="0" w:space="0" w:color="auto"/>
                                                                                        <w:right w:val="none" w:sz="0" w:space="0" w:color="auto"/>
                                                                                      </w:divBdr>
                                                                                    </w:div>
                                                                                  </w:divsChild>
                                                                                </w:div>
                                                                                <w:div w:id="948241859">
                                                                                  <w:marLeft w:val="0"/>
                                                                                  <w:marRight w:val="0"/>
                                                                                  <w:marTop w:val="0"/>
                                                                                  <w:marBottom w:val="0"/>
                                                                                  <w:divBdr>
                                                                                    <w:top w:val="none" w:sz="0" w:space="0" w:color="auto"/>
                                                                                    <w:left w:val="none" w:sz="0" w:space="0" w:color="auto"/>
                                                                                    <w:bottom w:val="none" w:sz="0" w:space="0" w:color="auto"/>
                                                                                    <w:right w:val="none" w:sz="0" w:space="0" w:color="auto"/>
                                                                                  </w:divBdr>
                                                                                  <w:divsChild>
                                                                                    <w:div w:id="1006902522">
                                                                                      <w:marLeft w:val="0"/>
                                                                                      <w:marRight w:val="0"/>
                                                                                      <w:marTop w:val="0"/>
                                                                                      <w:marBottom w:val="0"/>
                                                                                      <w:divBdr>
                                                                                        <w:top w:val="none" w:sz="0" w:space="0" w:color="auto"/>
                                                                                        <w:left w:val="none" w:sz="0" w:space="0" w:color="auto"/>
                                                                                        <w:bottom w:val="none" w:sz="0" w:space="0" w:color="auto"/>
                                                                                        <w:right w:val="none" w:sz="0" w:space="0" w:color="auto"/>
                                                                                      </w:divBdr>
                                                                                    </w:div>
                                                                                  </w:divsChild>
                                                                                </w:div>
                                                                                <w:div w:id="956720159">
                                                                                  <w:marLeft w:val="0"/>
                                                                                  <w:marRight w:val="0"/>
                                                                                  <w:marTop w:val="0"/>
                                                                                  <w:marBottom w:val="0"/>
                                                                                  <w:divBdr>
                                                                                    <w:top w:val="none" w:sz="0" w:space="0" w:color="auto"/>
                                                                                    <w:left w:val="none" w:sz="0" w:space="0" w:color="auto"/>
                                                                                    <w:bottom w:val="none" w:sz="0" w:space="0" w:color="auto"/>
                                                                                    <w:right w:val="none" w:sz="0" w:space="0" w:color="auto"/>
                                                                                  </w:divBdr>
                                                                                  <w:divsChild>
                                                                                    <w:div w:id="1285694875">
                                                                                      <w:marLeft w:val="0"/>
                                                                                      <w:marRight w:val="0"/>
                                                                                      <w:marTop w:val="0"/>
                                                                                      <w:marBottom w:val="0"/>
                                                                                      <w:divBdr>
                                                                                        <w:top w:val="none" w:sz="0" w:space="0" w:color="auto"/>
                                                                                        <w:left w:val="none" w:sz="0" w:space="0" w:color="auto"/>
                                                                                        <w:bottom w:val="none" w:sz="0" w:space="0" w:color="auto"/>
                                                                                        <w:right w:val="none" w:sz="0" w:space="0" w:color="auto"/>
                                                                                      </w:divBdr>
                                                                                    </w:div>
                                                                                  </w:divsChild>
                                                                                </w:div>
                                                                                <w:div w:id="956721190">
                                                                                  <w:marLeft w:val="0"/>
                                                                                  <w:marRight w:val="0"/>
                                                                                  <w:marTop w:val="0"/>
                                                                                  <w:marBottom w:val="0"/>
                                                                                  <w:divBdr>
                                                                                    <w:top w:val="none" w:sz="0" w:space="0" w:color="auto"/>
                                                                                    <w:left w:val="none" w:sz="0" w:space="0" w:color="auto"/>
                                                                                    <w:bottom w:val="none" w:sz="0" w:space="0" w:color="auto"/>
                                                                                    <w:right w:val="none" w:sz="0" w:space="0" w:color="auto"/>
                                                                                  </w:divBdr>
                                                                                  <w:divsChild>
                                                                                    <w:div w:id="1417021559">
                                                                                      <w:marLeft w:val="0"/>
                                                                                      <w:marRight w:val="0"/>
                                                                                      <w:marTop w:val="0"/>
                                                                                      <w:marBottom w:val="0"/>
                                                                                      <w:divBdr>
                                                                                        <w:top w:val="none" w:sz="0" w:space="0" w:color="auto"/>
                                                                                        <w:left w:val="none" w:sz="0" w:space="0" w:color="auto"/>
                                                                                        <w:bottom w:val="none" w:sz="0" w:space="0" w:color="auto"/>
                                                                                        <w:right w:val="none" w:sz="0" w:space="0" w:color="auto"/>
                                                                                      </w:divBdr>
                                                                                    </w:div>
                                                                                  </w:divsChild>
                                                                                </w:div>
                                                                                <w:div w:id="962926247">
                                                                                  <w:marLeft w:val="0"/>
                                                                                  <w:marRight w:val="0"/>
                                                                                  <w:marTop w:val="0"/>
                                                                                  <w:marBottom w:val="0"/>
                                                                                  <w:divBdr>
                                                                                    <w:top w:val="none" w:sz="0" w:space="0" w:color="auto"/>
                                                                                    <w:left w:val="none" w:sz="0" w:space="0" w:color="auto"/>
                                                                                    <w:bottom w:val="none" w:sz="0" w:space="0" w:color="auto"/>
                                                                                    <w:right w:val="none" w:sz="0" w:space="0" w:color="auto"/>
                                                                                  </w:divBdr>
                                                                                  <w:divsChild>
                                                                                    <w:div w:id="1006901378">
                                                                                      <w:marLeft w:val="0"/>
                                                                                      <w:marRight w:val="0"/>
                                                                                      <w:marTop w:val="0"/>
                                                                                      <w:marBottom w:val="0"/>
                                                                                      <w:divBdr>
                                                                                        <w:top w:val="none" w:sz="0" w:space="0" w:color="auto"/>
                                                                                        <w:left w:val="none" w:sz="0" w:space="0" w:color="auto"/>
                                                                                        <w:bottom w:val="none" w:sz="0" w:space="0" w:color="auto"/>
                                                                                        <w:right w:val="none" w:sz="0" w:space="0" w:color="auto"/>
                                                                                      </w:divBdr>
                                                                                    </w:div>
                                                                                  </w:divsChild>
                                                                                </w:div>
                                                                                <w:div w:id="963385492">
                                                                                  <w:marLeft w:val="0"/>
                                                                                  <w:marRight w:val="0"/>
                                                                                  <w:marTop w:val="0"/>
                                                                                  <w:marBottom w:val="0"/>
                                                                                  <w:divBdr>
                                                                                    <w:top w:val="none" w:sz="0" w:space="0" w:color="auto"/>
                                                                                    <w:left w:val="none" w:sz="0" w:space="0" w:color="auto"/>
                                                                                    <w:bottom w:val="none" w:sz="0" w:space="0" w:color="auto"/>
                                                                                    <w:right w:val="none" w:sz="0" w:space="0" w:color="auto"/>
                                                                                  </w:divBdr>
                                                                                  <w:divsChild>
                                                                                    <w:div w:id="1799225542">
                                                                                      <w:marLeft w:val="0"/>
                                                                                      <w:marRight w:val="0"/>
                                                                                      <w:marTop w:val="0"/>
                                                                                      <w:marBottom w:val="0"/>
                                                                                      <w:divBdr>
                                                                                        <w:top w:val="none" w:sz="0" w:space="0" w:color="auto"/>
                                                                                        <w:left w:val="none" w:sz="0" w:space="0" w:color="auto"/>
                                                                                        <w:bottom w:val="none" w:sz="0" w:space="0" w:color="auto"/>
                                                                                        <w:right w:val="none" w:sz="0" w:space="0" w:color="auto"/>
                                                                                      </w:divBdr>
                                                                                    </w:div>
                                                                                  </w:divsChild>
                                                                                </w:div>
                                                                                <w:div w:id="966274516">
                                                                                  <w:marLeft w:val="0"/>
                                                                                  <w:marRight w:val="0"/>
                                                                                  <w:marTop w:val="0"/>
                                                                                  <w:marBottom w:val="0"/>
                                                                                  <w:divBdr>
                                                                                    <w:top w:val="none" w:sz="0" w:space="0" w:color="auto"/>
                                                                                    <w:left w:val="none" w:sz="0" w:space="0" w:color="auto"/>
                                                                                    <w:bottom w:val="none" w:sz="0" w:space="0" w:color="auto"/>
                                                                                    <w:right w:val="none" w:sz="0" w:space="0" w:color="auto"/>
                                                                                  </w:divBdr>
                                                                                  <w:divsChild>
                                                                                    <w:div w:id="1185048234">
                                                                                      <w:marLeft w:val="0"/>
                                                                                      <w:marRight w:val="0"/>
                                                                                      <w:marTop w:val="0"/>
                                                                                      <w:marBottom w:val="0"/>
                                                                                      <w:divBdr>
                                                                                        <w:top w:val="none" w:sz="0" w:space="0" w:color="auto"/>
                                                                                        <w:left w:val="none" w:sz="0" w:space="0" w:color="auto"/>
                                                                                        <w:bottom w:val="none" w:sz="0" w:space="0" w:color="auto"/>
                                                                                        <w:right w:val="none" w:sz="0" w:space="0" w:color="auto"/>
                                                                                      </w:divBdr>
                                                                                    </w:div>
                                                                                  </w:divsChild>
                                                                                </w:div>
                                                                                <w:div w:id="972102355">
                                                                                  <w:marLeft w:val="0"/>
                                                                                  <w:marRight w:val="0"/>
                                                                                  <w:marTop w:val="0"/>
                                                                                  <w:marBottom w:val="0"/>
                                                                                  <w:divBdr>
                                                                                    <w:top w:val="none" w:sz="0" w:space="0" w:color="auto"/>
                                                                                    <w:left w:val="none" w:sz="0" w:space="0" w:color="auto"/>
                                                                                    <w:bottom w:val="none" w:sz="0" w:space="0" w:color="auto"/>
                                                                                    <w:right w:val="none" w:sz="0" w:space="0" w:color="auto"/>
                                                                                  </w:divBdr>
                                                                                  <w:divsChild>
                                                                                    <w:div w:id="70542858">
                                                                                      <w:marLeft w:val="0"/>
                                                                                      <w:marRight w:val="0"/>
                                                                                      <w:marTop w:val="0"/>
                                                                                      <w:marBottom w:val="0"/>
                                                                                      <w:divBdr>
                                                                                        <w:top w:val="none" w:sz="0" w:space="0" w:color="auto"/>
                                                                                        <w:left w:val="none" w:sz="0" w:space="0" w:color="auto"/>
                                                                                        <w:bottom w:val="none" w:sz="0" w:space="0" w:color="auto"/>
                                                                                        <w:right w:val="none" w:sz="0" w:space="0" w:color="auto"/>
                                                                                      </w:divBdr>
                                                                                    </w:div>
                                                                                  </w:divsChild>
                                                                                </w:div>
                                                                                <w:div w:id="981815774">
                                                                                  <w:marLeft w:val="0"/>
                                                                                  <w:marRight w:val="0"/>
                                                                                  <w:marTop w:val="0"/>
                                                                                  <w:marBottom w:val="0"/>
                                                                                  <w:divBdr>
                                                                                    <w:top w:val="none" w:sz="0" w:space="0" w:color="auto"/>
                                                                                    <w:left w:val="none" w:sz="0" w:space="0" w:color="auto"/>
                                                                                    <w:bottom w:val="none" w:sz="0" w:space="0" w:color="auto"/>
                                                                                    <w:right w:val="none" w:sz="0" w:space="0" w:color="auto"/>
                                                                                  </w:divBdr>
                                                                                  <w:divsChild>
                                                                                    <w:div w:id="960913700">
                                                                                      <w:marLeft w:val="0"/>
                                                                                      <w:marRight w:val="0"/>
                                                                                      <w:marTop w:val="0"/>
                                                                                      <w:marBottom w:val="0"/>
                                                                                      <w:divBdr>
                                                                                        <w:top w:val="none" w:sz="0" w:space="0" w:color="auto"/>
                                                                                        <w:left w:val="none" w:sz="0" w:space="0" w:color="auto"/>
                                                                                        <w:bottom w:val="none" w:sz="0" w:space="0" w:color="auto"/>
                                                                                        <w:right w:val="none" w:sz="0" w:space="0" w:color="auto"/>
                                                                                      </w:divBdr>
                                                                                    </w:div>
                                                                                  </w:divsChild>
                                                                                </w:div>
                                                                                <w:div w:id="996344032">
                                                                                  <w:marLeft w:val="0"/>
                                                                                  <w:marRight w:val="0"/>
                                                                                  <w:marTop w:val="0"/>
                                                                                  <w:marBottom w:val="0"/>
                                                                                  <w:divBdr>
                                                                                    <w:top w:val="none" w:sz="0" w:space="0" w:color="auto"/>
                                                                                    <w:left w:val="none" w:sz="0" w:space="0" w:color="auto"/>
                                                                                    <w:bottom w:val="none" w:sz="0" w:space="0" w:color="auto"/>
                                                                                    <w:right w:val="none" w:sz="0" w:space="0" w:color="auto"/>
                                                                                  </w:divBdr>
                                                                                  <w:divsChild>
                                                                                    <w:div w:id="91049120">
                                                                                      <w:marLeft w:val="0"/>
                                                                                      <w:marRight w:val="0"/>
                                                                                      <w:marTop w:val="0"/>
                                                                                      <w:marBottom w:val="0"/>
                                                                                      <w:divBdr>
                                                                                        <w:top w:val="none" w:sz="0" w:space="0" w:color="auto"/>
                                                                                        <w:left w:val="none" w:sz="0" w:space="0" w:color="auto"/>
                                                                                        <w:bottom w:val="none" w:sz="0" w:space="0" w:color="auto"/>
                                                                                        <w:right w:val="none" w:sz="0" w:space="0" w:color="auto"/>
                                                                                      </w:divBdr>
                                                                                    </w:div>
                                                                                  </w:divsChild>
                                                                                </w:div>
                                                                                <w:div w:id="999819286">
                                                                                  <w:marLeft w:val="0"/>
                                                                                  <w:marRight w:val="0"/>
                                                                                  <w:marTop w:val="0"/>
                                                                                  <w:marBottom w:val="0"/>
                                                                                  <w:divBdr>
                                                                                    <w:top w:val="none" w:sz="0" w:space="0" w:color="auto"/>
                                                                                    <w:left w:val="none" w:sz="0" w:space="0" w:color="auto"/>
                                                                                    <w:bottom w:val="none" w:sz="0" w:space="0" w:color="auto"/>
                                                                                    <w:right w:val="none" w:sz="0" w:space="0" w:color="auto"/>
                                                                                  </w:divBdr>
                                                                                  <w:divsChild>
                                                                                    <w:div w:id="680278962">
                                                                                      <w:marLeft w:val="0"/>
                                                                                      <w:marRight w:val="0"/>
                                                                                      <w:marTop w:val="0"/>
                                                                                      <w:marBottom w:val="0"/>
                                                                                      <w:divBdr>
                                                                                        <w:top w:val="none" w:sz="0" w:space="0" w:color="auto"/>
                                                                                        <w:left w:val="none" w:sz="0" w:space="0" w:color="auto"/>
                                                                                        <w:bottom w:val="none" w:sz="0" w:space="0" w:color="auto"/>
                                                                                        <w:right w:val="none" w:sz="0" w:space="0" w:color="auto"/>
                                                                                      </w:divBdr>
                                                                                    </w:div>
                                                                                  </w:divsChild>
                                                                                </w:div>
                                                                                <w:div w:id="1010789874">
                                                                                  <w:marLeft w:val="0"/>
                                                                                  <w:marRight w:val="0"/>
                                                                                  <w:marTop w:val="0"/>
                                                                                  <w:marBottom w:val="0"/>
                                                                                  <w:divBdr>
                                                                                    <w:top w:val="none" w:sz="0" w:space="0" w:color="auto"/>
                                                                                    <w:left w:val="none" w:sz="0" w:space="0" w:color="auto"/>
                                                                                    <w:bottom w:val="none" w:sz="0" w:space="0" w:color="auto"/>
                                                                                    <w:right w:val="none" w:sz="0" w:space="0" w:color="auto"/>
                                                                                  </w:divBdr>
                                                                                  <w:divsChild>
                                                                                    <w:div w:id="1535076057">
                                                                                      <w:marLeft w:val="0"/>
                                                                                      <w:marRight w:val="0"/>
                                                                                      <w:marTop w:val="0"/>
                                                                                      <w:marBottom w:val="0"/>
                                                                                      <w:divBdr>
                                                                                        <w:top w:val="none" w:sz="0" w:space="0" w:color="auto"/>
                                                                                        <w:left w:val="none" w:sz="0" w:space="0" w:color="auto"/>
                                                                                        <w:bottom w:val="none" w:sz="0" w:space="0" w:color="auto"/>
                                                                                        <w:right w:val="none" w:sz="0" w:space="0" w:color="auto"/>
                                                                                      </w:divBdr>
                                                                                    </w:div>
                                                                                  </w:divsChild>
                                                                                </w:div>
                                                                                <w:div w:id="1015572994">
                                                                                  <w:marLeft w:val="0"/>
                                                                                  <w:marRight w:val="0"/>
                                                                                  <w:marTop w:val="0"/>
                                                                                  <w:marBottom w:val="0"/>
                                                                                  <w:divBdr>
                                                                                    <w:top w:val="none" w:sz="0" w:space="0" w:color="auto"/>
                                                                                    <w:left w:val="none" w:sz="0" w:space="0" w:color="auto"/>
                                                                                    <w:bottom w:val="none" w:sz="0" w:space="0" w:color="auto"/>
                                                                                    <w:right w:val="none" w:sz="0" w:space="0" w:color="auto"/>
                                                                                  </w:divBdr>
                                                                                  <w:divsChild>
                                                                                    <w:div w:id="299580789">
                                                                                      <w:marLeft w:val="0"/>
                                                                                      <w:marRight w:val="0"/>
                                                                                      <w:marTop w:val="0"/>
                                                                                      <w:marBottom w:val="0"/>
                                                                                      <w:divBdr>
                                                                                        <w:top w:val="none" w:sz="0" w:space="0" w:color="auto"/>
                                                                                        <w:left w:val="none" w:sz="0" w:space="0" w:color="auto"/>
                                                                                        <w:bottom w:val="none" w:sz="0" w:space="0" w:color="auto"/>
                                                                                        <w:right w:val="none" w:sz="0" w:space="0" w:color="auto"/>
                                                                                      </w:divBdr>
                                                                                    </w:div>
                                                                                  </w:divsChild>
                                                                                </w:div>
                                                                                <w:div w:id="1031684727">
                                                                                  <w:marLeft w:val="0"/>
                                                                                  <w:marRight w:val="0"/>
                                                                                  <w:marTop w:val="0"/>
                                                                                  <w:marBottom w:val="0"/>
                                                                                  <w:divBdr>
                                                                                    <w:top w:val="none" w:sz="0" w:space="0" w:color="auto"/>
                                                                                    <w:left w:val="none" w:sz="0" w:space="0" w:color="auto"/>
                                                                                    <w:bottom w:val="none" w:sz="0" w:space="0" w:color="auto"/>
                                                                                    <w:right w:val="none" w:sz="0" w:space="0" w:color="auto"/>
                                                                                  </w:divBdr>
                                                                                  <w:divsChild>
                                                                                    <w:div w:id="1725789053">
                                                                                      <w:marLeft w:val="0"/>
                                                                                      <w:marRight w:val="0"/>
                                                                                      <w:marTop w:val="0"/>
                                                                                      <w:marBottom w:val="0"/>
                                                                                      <w:divBdr>
                                                                                        <w:top w:val="none" w:sz="0" w:space="0" w:color="auto"/>
                                                                                        <w:left w:val="none" w:sz="0" w:space="0" w:color="auto"/>
                                                                                        <w:bottom w:val="none" w:sz="0" w:space="0" w:color="auto"/>
                                                                                        <w:right w:val="none" w:sz="0" w:space="0" w:color="auto"/>
                                                                                      </w:divBdr>
                                                                                    </w:div>
                                                                                  </w:divsChild>
                                                                                </w:div>
                                                                                <w:div w:id="1033119228">
                                                                                  <w:marLeft w:val="0"/>
                                                                                  <w:marRight w:val="0"/>
                                                                                  <w:marTop w:val="0"/>
                                                                                  <w:marBottom w:val="0"/>
                                                                                  <w:divBdr>
                                                                                    <w:top w:val="none" w:sz="0" w:space="0" w:color="auto"/>
                                                                                    <w:left w:val="none" w:sz="0" w:space="0" w:color="auto"/>
                                                                                    <w:bottom w:val="none" w:sz="0" w:space="0" w:color="auto"/>
                                                                                    <w:right w:val="none" w:sz="0" w:space="0" w:color="auto"/>
                                                                                  </w:divBdr>
                                                                                  <w:divsChild>
                                                                                    <w:div w:id="740638449">
                                                                                      <w:marLeft w:val="0"/>
                                                                                      <w:marRight w:val="0"/>
                                                                                      <w:marTop w:val="0"/>
                                                                                      <w:marBottom w:val="0"/>
                                                                                      <w:divBdr>
                                                                                        <w:top w:val="none" w:sz="0" w:space="0" w:color="auto"/>
                                                                                        <w:left w:val="none" w:sz="0" w:space="0" w:color="auto"/>
                                                                                        <w:bottom w:val="none" w:sz="0" w:space="0" w:color="auto"/>
                                                                                        <w:right w:val="none" w:sz="0" w:space="0" w:color="auto"/>
                                                                                      </w:divBdr>
                                                                                    </w:div>
                                                                                  </w:divsChild>
                                                                                </w:div>
                                                                                <w:div w:id="1053846552">
                                                                                  <w:marLeft w:val="0"/>
                                                                                  <w:marRight w:val="0"/>
                                                                                  <w:marTop w:val="0"/>
                                                                                  <w:marBottom w:val="0"/>
                                                                                  <w:divBdr>
                                                                                    <w:top w:val="none" w:sz="0" w:space="0" w:color="auto"/>
                                                                                    <w:left w:val="none" w:sz="0" w:space="0" w:color="auto"/>
                                                                                    <w:bottom w:val="none" w:sz="0" w:space="0" w:color="auto"/>
                                                                                    <w:right w:val="none" w:sz="0" w:space="0" w:color="auto"/>
                                                                                  </w:divBdr>
                                                                                  <w:divsChild>
                                                                                    <w:div w:id="56125882">
                                                                                      <w:marLeft w:val="0"/>
                                                                                      <w:marRight w:val="0"/>
                                                                                      <w:marTop w:val="0"/>
                                                                                      <w:marBottom w:val="0"/>
                                                                                      <w:divBdr>
                                                                                        <w:top w:val="none" w:sz="0" w:space="0" w:color="auto"/>
                                                                                        <w:left w:val="none" w:sz="0" w:space="0" w:color="auto"/>
                                                                                        <w:bottom w:val="none" w:sz="0" w:space="0" w:color="auto"/>
                                                                                        <w:right w:val="none" w:sz="0" w:space="0" w:color="auto"/>
                                                                                      </w:divBdr>
                                                                                    </w:div>
                                                                                    <w:div w:id="530146844">
                                                                                      <w:marLeft w:val="0"/>
                                                                                      <w:marRight w:val="0"/>
                                                                                      <w:marTop w:val="0"/>
                                                                                      <w:marBottom w:val="0"/>
                                                                                      <w:divBdr>
                                                                                        <w:top w:val="none" w:sz="0" w:space="0" w:color="auto"/>
                                                                                        <w:left w:val="none" w:sz="0" w:space="0" w:color="auto"/>
                                                                                        <w:bottom w:val="none" w:sz="0" w:space="0" w:color="auto"/>
                                                                                        <w:right w:val="none" w:sz="0" w:space="0" w:color="auto"/>
                                                                                      </w:divBdr>
                                                                                    </w:div>
                                                                                    <w:div w:id="653217013">
                                                                                      <w:marLeft w:val="0"/>
                                                                                      <w:marRight w:val="0"/>
                                                                                      <w:marTop w:val="0"/>
                                                                                      <w:marBottom w:val="0"/>
                                                                                      <w:divBdr>
                                                                                        <w:top w:val="none" w:sz="0" w:space="0" w:color="auto"/>
                                                                                        <w:left w:val="none" w:sz="0" w:space="0" w:color="auto"/>
                                                                                        <w:bottom w:val="none" w:sz="0" w:space="0" w:color="auto"/>
                                                                                        <w:right w:val="none" w:sz="0" w:space="0" w:color="auto"/>
                                                                                      </w:divBdr>
                                                                                    </w:div>
                                                                                    <w:div w:id="697269672">
                                                                                      <w:marLeft w:val="0"/>
                                                                                      <w:marRight w:val="0"/>
                                                                                      <w:marTop w:val="0"/>
                                                                                      <w:marBottom w:val="0"/>
                                                                                      <w:divBdr>
                                                                                        <w:top w:val="none" w:sz="0" w:space="0" w:color="auto"/>
                                                                                        <w:left w:val="none" w:sz="0" w:space="0" w:color="auto"/>
                                                                                        <w:bottom w:val="none" w:sz="0" w:space="0" w:color="auto"/>
                                                                                        <w:right w:val="none" w:sz="0" w:space="0" w:color="auto"/>
                                                                                      </w:divBdr>
                                                                                    </w:div>
                                                                                    <w:div w:id="837619477">
                                                                                      <w:marLeft w:val="0"/>
                                                                                      <w:marRight w:val="0"/>
                                                                                      <w:marTop w:val="0"/>
                                                                                      <w:marBottom w:val="0"/>
                                                                                      <w:divBdr>
                                                                                        <w:top w:val="none" w:sz="0" w:space="0" w:color="auto"/>
                                                                                        <w:left w:val="none" w:sz="0" w:space="0" w:color="auto"/>
                                                                                        <w:bottom w:val="none" w:sz="0" w:space="0" w:color="auto"/>
                                                                                        <w:right w:val="none" w:sz="0" w:space="0" w:color="auto"/>
                                                                                      </w:divBdr>
                                                                                    </w:div>
                                                                                    <w:div w:id="847525724">
                                                                                      <w:marLeft w:val="0"/>
                                                                                      <w:marRight w:val="0"/>
                                                                                      <w:marTop w:val="0"/>
                                                                                      <w:marBottom w:val="0"/>
                                                                                      <w:divBdr>
                                                                                        <w:top w:val="none" w:sz="0" w:space="0" w:color="auto"/>
                                                                                        <w:left w:val="none" w:sz="0" w:space="0" w:color="auto"/>
                                                                                        <w:bottom w:val="none" w:sz="0" w:space="0" w:color="auto"/>
                                                                                        <w:right w:val="none" w:sz="0" w:space="0" w:color="auto"/>
                                                                                      </w:divBdr>
                                                                                    </w:div>
                                                                                    <w:div w:id="1378777443">
                                                                                      <w:marLeft w:val="0"/>
                                                                                      <w:marRight w:val="0"/>
                                                                                      <w:marTop w:val="0"/>
                                                                                      <w:marBottom w:val="0"/>
                                                                                      <w:divBdr>
                                                                                        <w:top w:val="none" w:sz="0" w:space="0" w:color="auto"/>
                                                                                        <w:left w:val="none" w:sz="0" w:space="0" w:color="auto"/>
                                                                                        <w:bottom w:val="none" w:sz="0" w:space="0" w:color="auto"/>
                                                                                        <w:right w:val="none" w:sz="0" w:space="0" w:color="auto"/>
                                                                                      </w:divBdr>
                                                                                    </w:div>
                                                                                    <w:div w:id="1619602472">
                                                                                      <w:marLeft w:val="0"/>
                                                                                      <w:marRight w:val="0"/>
                                                                                      <w:marTop w:val="0"/>
                                                                                      <w:marBottom w:val="0"/>
                                                                                      <w:divBdr>
                                                                                        <w:top w:val="none" w:sz="0" w:space="0" w:color="auto"/>
                                                                                        <w:left w:val="none" w:sz="0" w:space="0" w:color="auto"/>
                                                                                        <w:bottom w:val="none" w:sz="0" w:space="0" w:color="auto"/>
                                                                                        <w:right w:val="none" w:sz="0" w:space="0" w:color="auto"/>
                                                                                      </w:divBdr>
                                                                                    </w:div>
                                                                                    <w:div w:id="1650866222">
                                                                                      <w:marLeft w:val="0"/>
                                                                                      <w:marRight w:val="0"/>
                                                                                      <w:marTop w:val="0"/>
                                                                                      <w:marBottom w:val="0"/>
                                                                                      <w:divBdr>
                                                                                        <w:top w:val="none" w:sz="0" w:space="0" w:color="auto"/>
                                                                                        <w:left w:val="none" w:sz="0" w:space="0" w:color="auto"/>
                                                                                        <w:bottom w:val="none" w:sz="0" w:space="0" w:color="auto"/>
                                                                                        <w:right w:val="none" w:sz="0" w:space="0" w:color="auto"/>
                                                                                      </w:divBdr>
                                                                                    </w:div>
                                                                                    <w:div w:id="1727677463">
                                                                                      <w:marLeft w:val="0"/>
                                                                                      <w:marRight w:val="0"/>
                                                                                      <w:marTop w:val="0"/>
                                                                                      <w:marBottom w:val="0"/>
                                                                                      <w:divBdr>
                                                                                        <w:top w:val="none" w:sz="0" w:space="0" w:color="auto"/>
                                                                                        <w:left w:val="none" w:sz="0" w:space="0" w:color="auto"/>
                                                                                        <w:bottom w:val="none" w:sz="0" w:space="0" w:color="auto"/>
                                                                                        <w:right w:val="none" w:sz="0" w:space="0" w:color="auto"/>
                                                                                      </w:divBdr>
                                                                                    </w:div>
                                                                                    <w:div w:id="1899704404">
                                                                                      <w:marLeft w:val="0"/>
                                                                                      <w:marRight w:val="0"/>
                                                                                      <w:marTop w:val="0"/>
                                                                                      <w:marBottom w:val="0"/>
                                                                                      <w:divBdr>
                                                                                        <w:top w:val="none" w:sz="0" w:space="0" w:color="auto"/>
                                                                                        <w:left w:val="none" w:sz="0" w:space="0" w:color="auto"/>
                                                                                        <w:bottom w:val="none" w:sz="0" w:space="0" w:color="auto"/>
                                                                                        <w:right w:val="none" w:sz="0" w:space="0" w:color="auto"/>
                                                                                      </w:divBdr>
                                                                                    </w:div>
                                                                                    <w:div w:id="2104916651">
                                                                                      <w:marLeft w:val="0"/>
                                                                                      <w:marRight w:val="0"/>
                                                                                      <w:marTop w:val="0"/>
                                                                                      <w:marBottom w:val="0"/>
                                                                                      <w:divBdr>
                                                                                        <w:top w:val="none" w:sz="0" w:space="0" w:color="auto"/>
                                                                                        <w:left w:val="none" w:sz="0" w:space="0" w:color="auto"/>
                                                                                        <w:bottom w:val="none" w:sz="0" w:space="0" w:color="auto"/>
                                                                                        <w:right w:val="none" w:sz="0" w:space="0" w:color="auto"/>
                                                                                      </w:divBdr>
                                                                                    </w:div>
                                                                                  </w:divsChild>
                                                                                </w:div>
                                                                                <w:div w:id="1060598507">
                                                                                  <w:marLeft w:val="0"/>
                                                                                  <w:marRight w:val="0"/>
                                                                                  <w:marTop w:val="0"/>
                                                                                  <w:marBottom w:val="0"/>
                                                                                  <w:divBdr>
                                                                                    <w:top w:val="none" w:sz="0" w:space="0" w:color="auto"/>
                                                                                    <w:left w:val="none" w:sz="0" w:space="0" w:color="auto"/>
                                                                                    <w:bottom w:val="none" w:sz="0" w:space="0" w:color="auto"/>
                                                                                    <w:right w:val="none" w:sz="0" w:space="0" w:color="auto"/>
                                                                                  </w:divBdr>
                                                                                  <w:divsChild>
                                                                                    <w:div w:id="2048021715">
                                                                                      <w:marLeft w:val="0"/>
                                                                                      <w:marRight w:val="0"/>
                                                                                      <w:marTop w:val="0"/>
                                                                                      <w:marBottom w:val="0"/>
                                                                                      <w:divBdr>
                                                                                        <w:top w:val="none" w:sz="0" w:space="0" w:color="auto"/>
                                                                                        <w:left w:val="none" w:sz="0" w:space="0" w:color="auto"/>
                                                                                        <w:bottom w:val="none" w:sz="0" w:space="0" w:color="auto"/>
                                                                                        <w:right w:val="none" w:sz="0" w:space="0" w:color="auto"/>
                                                                                      </w:divBdr>
                                                                                    </w:div>
                                                                                  </w:divsChild>
                                                                                </w:div>
                                                                                <w:div w:id="1061562125">
                                                                                  <w:marLeft w:val="0"/>
                                                                                  <w:marRight w:val="0"/>
                                                                                  <w:marTop w:val="0"/>
                                                                                  <w:marBottom w:val="0"/>
                                                                                  <w:divBdr>
                                                                                    <w:top w:val="none" w:sz="0" w:space="0" w:color="auto"/>
                                                                                    <w:left w:val="none" w:sz="0" w:space="0" w:color="auto"/>
                                                                                    <w:bottom w:val="none" w:sz="0" w:space="0" w:color="auto"/>
                                                                                    <w:right w:val="none" w:sz="0" w:space="0" w:color="auto"/>
                                                                                  </w:divBdr>
                                                                                  <w:divsChild>
                                                                                    <w:div w:id="90787387">
                                                                                      <w:marLeft w:val="0"/>
                                                                                      <w:marRight w:val="0"/>
                                                                                      <w:marTop w:val="0"/>
                                                                                      <w:marBottom w:val="0"/>
                                                                                      <w:divBdr>
                                                                                        <w:top w:val="none" w:sz="0" w:space="0" w:color="auto"/>
                                                                                        <w:left w:val="none" w:sz="0" w:space="0" w:color="auto"/>
                                                                                        <w:bottom w:val="none" w:sz="0" w:space="0" w:color="auto"/>
                                                                                        <w:right w:val="none" w:sz="0" w:space="0" w:color="auto"/>
                                                                                      </w:divBdr>
                                                                                    </w:div>
                                                                                  </w:divsChild>
                                                                                </w:div>
                                                                                <w:div w:id="1064328294">
                                                                                  <w:marLeft w:val="0"/>
                                                                                  <w:marRight w:val="0"/>
                                                                                  <w:marTop w:val="0"/>
                                                                                  <w:marBottom w:val="0"/>
                                                                                  <w:divBdr>
                                                                                    <w:top w:val="none" w:sz="0" w:space="0" w:color="auto"/>
                                                                                    <w:left w:val="none" w:sz="0" w:space="0" w:color="auto"/>
                                                                                    <w:bottom w:val="none" w:sz="0" w:space="0" w:color="auto"/>
                                                                                    <w:right w:val="none" w:sz="0" w:space="0" w:color="auto"/>
                                                                                  </w:divBdr>
                                                                                  <w:divsChild>
                                                                                    <w:div w:id="1969191973">
                                                                                      <w:marLeft w:val="0"/>
                                                                                      <w:marRight w:val="0"/>
                                                                                      <w:marTop w:val="0"/>
                                                                                      <w:marBottom w:val="0"/>
                                                                                      <w:divBdr>
                                                                                        <w:top w:val="none" w:sz="0" w:space="0" w:color="auto"/>
                                                                                        <w:left w:val="none" w:sz="0" w:space="0" w:color="auto"/>
                                                                                        <w:bottom w:val="none" w:sz="0" w:space="0" w:color="auto"/>
                                                                                        <w:right w:val="none" w:sz="0" w:space="0" w:color="auto"/>
                                                                                      </w:divBdr>
                                                                                    </w:div>
                                                                                  </w:divsChild>
                                                                                </w:div>
                                                                                <w:div w:id="1078481327">
                                                                                  <w:marLeft w:val="0"/>
                                                                                  <w:marRight w:val="0"/>
                                                                                  <w:marTop w:val="0"/>
                                                                                  <w:marBottom w:val="0"/>
                                                                                  <w:divBdr>
                                                                                    <w:top w:val="none" w:sz="0" w:space="0" w:color="auto"/>
                                                                                    <w:left w:val="none" w:sz="0" w:space="0" w:color="auto"/>
                                                                                    <w:bottom w:val="none" w:sz="0" w:space="0" w:color="auto"/>
                                                                                    <w:right w:val="none" w:sz="0" w:space="0" w:color="auto"/>
                                                                                  </w:divBdr>
                                                                                  <w:divsChild>
                                                                                    <w:div w:id="340668408">
                                                                                      <w:marLeft w:val="0"/>
                                                                                      <w:marRight w:val="0"/>
                                                                                      <w:marTop w:val="0"/>
                                                                                      <w:marBottom w:val="0"/>
                                                                                      <w:divBdr>
                                                                                        <w:top w:val="none" w:sz="0" w:space="0" w:color="auto"/>
                                                                                        <w:left w:val="none" w:sz="0" w:space="0" w:color="auto"/>
                                                                                        <w:bottom w:val="none" w:sz="0" w:space="0" w:color="auto"/>
                                                                                        <w:right w:val="none" w:sz="0" w:space="0" w:color="auto"/>
                                                                                      </w:divBdr>
                                                                                    </w:div>
                                                                                  </w:divsChild>
                                                                                </w:div>
                                                                                <w:div w:id="1078593966">
                                                                                  <w:marLeft w:val="0"/>
                                                                                  <w:marRight w:val="0"/>
                                                                                  <w:marTop w:val="0"/>
                                                                                  <w:marBottom w:val="0"/>
                                                                                  <w:divBdr>
                                                                                    <w:top w:val="none" w:sz="0" w:space="0" w:color="auto"/>
                                                                                    <w:left w:val="none" w:sz="0" w:space="0" w:color="auto"/>
                                                                                    <w:bottom w:val="none" w:sz="0" w:space="0" w:color="auto"/>
                                                                                    <w:right w:val="none" w:sz="0" w:space="0" w:color="auto"/>
                                                                                  </w:divBdr>
                                                                                  <w:divsChild>
                                                                                    <w:div w:id="1397171127">
                                                                                      <w:marLeft w:val="0"/>
                                                                                      <w:marRight w:val="0"/>
                                                                                      <w:marTop w:val="0"/>
                                                                                      <w:marBottom w:val="0"/>
                                                                                      <w:divBdr>
                                                                                        <w:top w:val="none" w:sz="0" w:space="0" w:color="auto"/>
                                                                                        <w:left w:val="none" w:sz="0" w:space="0" w:color="auto"/>
                                                                                        <w:bottom w:val="none" w:sz="0" w:space="0" w:color="auto"/>
                                                                                        <w:right w:val="none" w:sz="0" w:space="0" w:color="auto"/>
                                                                                      </w:divBdr>
                                                                                    </w:div>
                                                                                  </w:divsChild>
                                                                                </w:div>
                                                                                <w:div w:id="1079710152">
                                                                                  <w:marLeft w:val="0"/>
                                                                                  <w:marRight w:val="0"/>
                                                                                  <w:marTop w:val="0"/>
                                                                                  <w:marBottom w:val="0"/>
                                                                                  <w:divBdr>
                                                                                    <w:top w:val="none" w:sz="0" w:space="0" w:color="auto"/>
                                                                                    <w:left w:val="none" w:sz="0" w:space="0" w:color="auto"/>
                                                                                    <w:bottom w:val="none" w:sz="0" w:space="0" w:color="auto"/>
                                                                                    <w:right w:val="none" w:sz="0" w:space="0" w:color="auto"/>
                                                                                  </w:divBdr>
                                                                                  <w:divsChild>
                                                                                    <w:div w:id="137380753">
                                                                                      <w:marLeft w:val="0"/>
                                                                                      <w:marRight w:val="0"/>
                                                                                      <w:marTop w:val="0"/>
                                                                                      <w:marBottom w:val="0"/>
                                                                                      <w:divBdr>
                                                                                        <w:top w:val="none" w:sz="0" w:space="0" w:color="auto"/>
                                                                                        <w:left w:val="none" w:sz="0" w:space="0" w:color="auto"/>
                                                                                        <w:bottom w:val="none" w:sz="0" w:space="0" w:color="auto"/>
                                                                                        <w:right w:val="none" w:sz="0" w:space="0" w:color="auto"/>
                                                                                      </w:divBdr>
                                                                                    </w:div>
                                                                                  </w:divsChild>
                                                                                </w:div>
                                                                                <w:div w:id="1090153182">
                                                                                  <w:marLeft w:val="0"/>
                                                                                  <w:marRight w:val="0"/>
                                                                                  <w:marTop w:val="0"/>
                                                                                  <w:marBottom w:val="0"/>
                                                                                  <w:divBdr>
                                                                                    <w:top w:val="none" w:sz="0" w:space="0" w:color="auto"/>
                                                                                    <w:left w:val="none" w:sz="0" w:space="0" w:color="auto"/>
                                                                                    <w:bottom w:val="none" w:sz="0" w:space="0" w:color="auto"/>
                                                                                    <w:right w:val="none" w:sz="0" w:space="0" w:color="auto"/>
                                                                                  </w:divBdr>
                                                                                  <w:divsChild>
                                                                                    <w:div w:id="2028748149">
                                                                                      <w:marLeft w:val="0"/>
                                                                                      <w:marRight w:val="0"/>
                                                                                      <w:marTop w:val="0"/>
                                                                                      <w:marBottom w:val="0"/>
                                                                                      <w:divBdr>
                                                                                        <w:top w:val="none" w:sz="0" w:space="0" w:color="auto"/>
                                                                                        <w:left w:val="none" w:sz="0" w:space="0" w:color="auto"/>
                                                                                        <w:bottom w:val="none" w:sz="0" w:space="0" w:color="auto"/>
                                                                                        <w:right w:val="none" w:sz="0" w:space="0" w:color="auto"/>
                                                                                      </w:divBdr>
                                                                                    </w:div>
                                                                                  </w:divsChild>
                                                                                </w:div>
                                                                                <w:div w:id="1101294506">
                                                                                  <w:marLeft w:val="0"/>
                                                                                  <w:marRight w:val="0"/>
                                                                                  <w:marTop w:val="0"/>
                                                                                  <w:marBottom w:val="0"/>
                                                                                  <w:divBdr>
                                                                                    <w:top w:val="none" w:sz="0" w:space="0" w:color="auto"/>
                                                                                    <w:left w:val="none" w:sz="0" w:space="0" w:color="auto"/>
                                                                                    <w:bottom w:val="none" w:sz="0" w:space="0" w:color="auto"/>
                                                                                    <w:right w:val="none" w:sz="0" w:space="0" w:color="auto"/>
                                                                                  </w:divBdr>
                                                                                  <w:divsChild>
                                                                                    <w:div w:id="1885486660">
                                                                                      <w:marLeft w:val="0"/>
                                                                                      <w:marRight w:val="0"/>
                                                                                      <w:marTop w:val="0"/>
                                                                                      <w:marBottom w:val="0"/>
                                                                                      <w:divBdr>
                                                                                        <w:top w:val="none" w:sz="0" w:space="0" w:color="auto"/>
                                                                                        <w:left w:val="none" w:sz="0" w:space="0" w:color="auto"/>
                                                                                        <w:bottom w:val="none" w:sz="0" w:space="0" w:color="auto"/>
                                                                                        <w:right w:val="none" w:sz="0" w:space="0" w:color="auto"/>
                                                                                      </w:divBdr>
                                                                                    </w:div>
                                                                                  </w:divsChild>
                                                                                </w:div>
                                                                                <w:div w:id="1101297141">
                                                                                  <w:marLeft w:val="0"/>
                                                                                  <w:marRight w:val="0"/>
                                                                                  <w:marTop w:val="0"/>
                                                                                  <w:marBottom w:val="0"/>
                                                                                  <w:divBdr>
                                                                                    <w:top w:val="none" w:sz="0" w:space="0" w:color="auto"/>
                                                                                    <w:left w:val="none" w:sz="0" w:space="0" w:color="auto"/>
                                                                                    <w:bottom w:val="none" w:sz="0" w:space="0" w:color="auto"/>
                                                                                    <w:right w:val="none" w:sz="0" w:space="0" w:color="auto"/>
                                                                                  </w:divBdr>
                                                                                  <w:divsChild>
                                                                                    <w:div w:id="469369851">
                                                                                      <w:marLeft w:val="0"/>
                                                                                      <w:marRight w:val="0"/>
                                                                                      <w:marTop w:val="0"/>
                                                                                      <w:marBottom w:val="0"/>
                                                                                      <w:divBdr>
                                                                                        <w:top w:val="none" w:sz="0" w:space="0" w:color="auto"/>
                                                                                        <w:left w:val="none" w:sz="0" w:space="0" w:color="auto"/>
                                                                                        <w:bottom w:val="none" w:sz="0" w:space="0" w:color="auto"/>
                                                                                        <w:right w:val="none" w:sz="0" w:space="0" w:color="auto"/>
                                                                                      </w:divBdr>
                                                                                    </w:div>
                                                                                  </w:divsChild>
                                                                                </w:div>
                                                                                <w:div w:id="1116631784">
                                                                                  <w:marLeft w:val="0"/>
                                                                                  <w:marRight w:val="0"/>
                                                                                  <w:marTop w:val="0"/>
                                                                                  <w:marBottom w:val="0"/>
                                                                                  <w:divBdr>
                                                                                    <w:top w:val="none" w:sz="0" w:space="0" w:color="auto"/>
                                                                                    <w:left w:val="none" w:sz="0" w:space="0" w:color="auto"/>
                                                                                    <w:bottom w:val="none" w:sz="0" w:space="0" w:color="auto"/>
                                                                                    <w:right w:val="none" w:sz="0" w:space="0" w:color="auto"/>
                                                                                  </w:divBdr>
                                                                                  <w:divsChild>
                                                                                    <w:div w:id="504633841">
                                                                                      <w:marLeft w:val="0"/>
                                                                                      <w:marRight w:val="0"/>
                                                                                      <w:marTop w:val="0"/>
                                                                                      <w:marBottom w:val="0"/>
                                                                                      <w:divBdr>
                                                                                        <w:top w:val="none" w:sz="0" w:space="0" w:color="auto"/>
                                                                                        <w:left w:val="none" w:sz="0" w:space="0" w:color="auto"/>
                                                                                        <w:bottom w:val="none" w:sz="0" w:space="0" w:color="auto"/>
                                                                                        <w:right w:val="none" w:sz="0" w:space="0" w:color="auto"/>
                                                                                      </w:divBdr>
                                                                                    </w:div>
                                                                                  </w:divsChild>
                                                                                </w:div>
                                                                                <w:div w:id="1118987327">
                                                                                  <w:marLeft w:val="0"/>
                                                                                  <w:marRight w:val="0"/>
                                                                                  <w:marTop w:val="0"/>
                                                                                  <w:marBottom w:val="0"/>
                                                                                  <w:divBdr>
                                                                                    <w:top w:val="none" w:sz="0" w:space="0" w:color="auto"/>
                                                                                    <w:left w:val="none" w:sz="0" w:space="0" w:color="auto"/>
                                                                                    <w:bottom w:val="none" w:sz="0" w:space="0" w:color="auto"/>
                                                                                    <w:right w:val="none" w:sz="0" w:space="0" w:color="auto"/>
                                                                                  </w:divBdr>
                                                                                  <w:divsChild>
                                                                                    <w:div w:id="1241523458">
                                                                                      <w:marLeft w:val="0"/>
                                                                                      <w:marRight w:val="0"/>
                                                                                      <w:marTop w:val="0"/>
                                                                                      <w:marBottom w:val="0"/>
                                                                                      <w:divBdr>
                                                                                        <w:top w:val="none" w:sz="0" w:space="0" w:color="auto"/>
                                                                                        <w:left w:val="none" w:sz="0" w:space="0" w:color="auto"/>
                                                                                        <w:bottom w:val="none" w:sz="0" w:space="0" w:color="auto"/>
                                                                                        <w:right w:val="none" w:sz="0" w:space="0" w:color="auto"/>
                                                                                      </w:divBdr>
                                                                                    </w:div>
                                                                                  </w:divsChild>
                                                                                </w:div>
                                                                                <w:div w:id="1127747105">
                                                                                  <w:marLeft w:val="0"/>
                                                                                  <w:marRight w:val="0"/>
                                                                                  <w:marTop w:val="0"/>
                                                                                  <w:marBottom w:val="0"/>
                                                                                  <w:divBdr>
                                                                                    <w:top w:val="none" w:sz="0" w:space="0" w:color="auto"/>
                                                                                    <w:left w:val="none" w:sz="0" w:space="0" w:color="auto"/>
                                                                                    <w:bottom w:val="none" w:sz="0" w:space="0" w:color="auto"/>
                                                                                    <w:right w:val="none" w:sz="0" w:space="0" w:color="auto"/>
                                                                                  </w:divBdr>
                                                                                  <w:divsChild>
                                                                                    <w:div w:id="1890531193">
                                                                                      <w:marLeft w:val="0"/>
                                                                                      <w:marRight w:val="0"/>
                                                                                      <w:marTop w:val="0"/>
                                                                                      <w:marBottom w:val="0"/>
                                                                                      <w:divBdr>
                                                                                        <w:top w:val="none" w:sz="0" w:space="0" w:color="auto"/>
                                                                                        <w:left w:val="none" w:sz="0" w:space="0" w:color="auto"/>
                                                                                        <w:bottom w:val="none" w:sz="0" w:space="0" w:color="auto"/>
                                                                                        <w:right w:val="none" w:sz="0" w:space="0" w:color="auto"/>
                                                                                      </w:divBdr>
                                                                                    </w:div>
                                                                                  </w:divsChild>
                                                                                </w:div>
                                                                                <w:div w:id="1129326057">
                                                                                  <w:marLeft w:val="0"/>
                                                                                  <w:marRight w:val="0"/>
                                                                                  <w:marTop w:val="0"/>
                                                                                  <w:marBottom w:val="0"/>
                                                                                  <w:divBdr>
                                                                                    <w:top w:val="none" w:sz="0" w:space="0" w:color="auto"/>
                                                                                    <w:left w:val="none" w:sz="0" w:space="0" w:color="auto"/>
                                                                                    <w:bottom w:val="none" w:sz="0" w:space="0" w:color="auto"/>
                                                                                    <w:right w:val="none" w:sz="0" w:space="0" w:color="auto"/>
                                                                                  </w:divBdr>
                                                                                  <w:divsChild>
                                                                                    <w:div w:id="2078280660">
                                                                                      <w:marLeft w:val="0"/>
                                                                                      <w:marRight w:val="0"/>
                                                                                      <w:marTop w:val="0"/>
                                                                                      <w:marBottom w:val="0"/>
                                                                                      <w:divBdr>
                                                                                        <w:top w:val="none" w:sz="0" w:space="0" w:color="auto"/>
                                                                                        <w:left w:val="none" w:sz="0" w:space="0" w:color="auto"/>
                                                                                        <w:bottom w:val="none" w:sz="0" w:space="0" w:color="auto"/>
                                                                                        <w:right w:val="none" w:sz="0" w:space="0" w:color="auto"/>
                                                                                      </w:divBdr>
                                                                                    </w:div>
                                                                                  </w:divsChild>
                                                                                </w:div>
                                                                                <w:div w:id="1134103958">
                                                                                  <w:marLeft w:val="0"/>
                                                                                  <w:marRight w:val="0"/>
                                                                                  <w:marTop w:val="0"/>
                                                                                  <w:marBottom w:val="0"/>
                                                                                  <w:divBdr>
                                                                                    <w:top w:val="none" w:sz="0" w:space="0" w:color="auto"/>
                                                                                    <w:left w:val="none" w:sz="0" w:space="0" w:color="auto"/>
                                                                                    <w:bottom w:val="none" w:sz="0" w:space="0" w:color="auto"/>
                                                                                    <w:right w:val="none" w:sz="0" w:space="0" w:color="auto"/>
                                                                                  </w:divBdr>
                                                                                  <w:divsChild>
                                                                                    <w:div w:id="352389352">
                                                                                      <w:marLeft w:val="0"/>
                                                                                      <w:marRight w:val="0"/>
                                                                                      <w:marTop w:val="0"/>
                                                                                      <w:marBottom w:val="0"/>
                                                                                      <w:divBdr>
                                                                                        <w:top w:val="none" w:sz="0" w:space="0" w:color="auto"/>
                                                                                        <w:left w:val="none" w:sz="0" w:space="0" w:color="auto"/>
                                                                                        <w:bottom w:val="none" w:sz="0" w:space="0" w:color="auto"/>
                                                                                        <w:right w:val="none" w:sz="0" w:space="0" w:color="auto"/>
                                                                                      </w:divBdr>
                                                                                    </w:div>
                                                                                  </w:divsChild>
                                                                                </w:div>
                                                                                <w:div w:id="1143277886">
                                                                                  <w:marLeft w:val="0"/>
                                                                                  <w:marRight w:val="0"/>
                                                                                  <w:marTop w:val="0"/>
                                                                                  <w:marBottom w:val="0"/>
                                                                                  <w:divBdr>
                                                                                    <w:top w:val="none" w:sz="0" w:space="0" w:color="auto"/>
                                                                                    <w:left w:val="none" w:sz="0" w:space="0" w:color="auto"/>
                                                                                    <w:bottom w:val="none" w:sz="0" w:space="0" w:color="auto"/>
                                                                                    <w:right w:val="none" w:sz="0" w:space="0" w:color="auto"/>
                                                                                  </w:divBdr>
                                                                                  <w:divsChild>
                                                                                    <w:div w:id="1168986963">
                                                                                      <w:marLeft w:val="0"/>
                                                                                      <w:marRight w:val="0"/>
                                                                                      <w:marTop w:val="0"/>
                                                                                      <w:marBottom w:val="0"/>
                                                                                      <w:divBdr>
                                                                                        <w:top w:val="none" w:sz="0" w:space="0" w:color="auto"/>
                                                                                        <w:left w:val="none" w:sz="0" w:space="0" w:color="auto"/>
                                                                                        <w:bottom w:val="none" w:sz="0" w:space="0" w:color="auto"/>
                                                                                        <w:right w:val="none" w:sz="0" w:space="0" w:color="auto"/>
                                                                                      </w:divBdr>
                                                                                    </w:div>
                                                                                  </w:divsChild>
                                                                                </w:div>
                                                                                <w:div w:id="1147477269">
                                                                                  <w:marLeft w:val="0"/>
                                                                                  <w:marRight w:val="0"/>
                                                                                  <w:marTop w:val="0"/>
                                                                                  <w:marBottom w:val="0"/>
                                                                                  <w:divBdr>
                                                                                    <w:top w:val="none" w:sz="0" w:space="0" w:color="auto"/>
                                                                                    <w:left w:val="none" w:sz="0" w:space="0" w:color="auto"/>
                                                                                    <w:bottom w:val="none" w:sz="0" w:space="0" w:color="auto"/>
                                                                                    <w:right w:val="none" w:sz="0" w:space="0" w:color="auto"/>
                                                                                  </w:divBdr>
                                                                                  <w:divsChild>
                                                                                    <w:div w:id="650838061">
                                                                                      <w:marLeft w:val="0"/>
                                                                                      <w:marRight w:val="0"/>
                                                                                      <w:marTop w:val="0"/>
                                                                                      <w:marBottom w:val="0"/>
                                                                                      <w:divBdr>
                                                                                        <w:top w:val="none" w:sz="0" w:space="0" w:color="auto"/>
                                                                                        <w:left w:val="none" w:sz="0" w:space="0" w:color="auto"/>
                                                                                        <w:bottom w:val="none" w:sz="0" w:space="0" w:color="auto"/>
                                                                                        <w:right w:val="none" w:sz="0" w:space="0" w:color="auto"/>
                                                                                      </w:divBdr>
                                                                                    </w:div>
                                                                                  </w:divsChild>
                                                                                </w:div>
                                                                                <w:div w:id="1154447234">
                                                                                  <w:marLeft w:val="0"/>
                                                                                  <w:marRight w:val="0"/>
                                                                                  <w:marTop w:val="0"/>
                                                                                  <w:marBottom w:val="0"/>
                                                                                  <w:divBdr>
                                                                                    <w:top w:val="none" w:sz="0" w:space="0" w:color="auto"/>
                                                                                    <w:left w:val="none" w:sz="0" w:space="0" w:color="auto"/>
                                                                                    <w:bottom w:val="none" w:sz="0" w:space="0" w:color="auto"/>
                                                                                    <w:right w:val="none" w:sz="0" w:space="0" w:color="auto"/>
                                                                                  </w:divBdr>
                                                                                  <w:divsChild>
                                                                                    <w:div w:id="104932963">
                                                                                      <w:marLeft w:val="0"/>
                                                                                      <w:marRight w:val="0"/>
                                                                                      <w:marTop w:val="0"/>
                                                                                      <w:marBottom w:val="0"/>
                                                                                      <w:divBdr>
                                                                                        <w:top w:val="none" w:sz="0" w:space="0" w:color="auto"/>
                                                                                        <w:left w:val="none" w:sz="0" w:space="0" w:color="auto"/>
                                                                                        <w:bottom w:val="none" w:sz="0" w:space="0" w:color="auto"/>
                                                                                        <w:right w:val="none" w:sz="0" w:space="0" w:color="auto"/>
                                                                                      </w:divBdr>
                                                                                    </w:div>
                                                                                  </w:divsChild>
                                                                                </w:div>
                                                                                <w:div w:id="1155104697">
                                                                                  <w:marLeft w:val="0"/>
                                                                                  <w:marRight w:val="0"/>
                                                                                  <w:marTop w:val="0"/>
                                                                                  <w:marBottom w:val="0"/>
                                                                                  <w:divBdr>
                                                                                    <w:top w:val="none" w:sz="0" w:space="0" w:color="auto"/>
                                                                                    <w:left w:val="none" w:sz="0" w:space="0" w:color="auto"/>
                                                                                    <w:bottom w:val="none" w:sz="0" w:space="0" w:color="auto"/>
                                                                                    <w:right w:val="none" w:sz="0" w:space="0" w:color="auto"/>
                                                                                  </w:divBdr>
                                                                                  <w:divsChild>
                                                                                    <w:div w:id="1327242577">
                                                                                      <w:marLeft w:val="0"/>
                                                                                      <w:marRight w:val="0"/>
                                                                                      <w:marTop w:val="0"/>
                                                                                      <w:marBottom w:val="0"/>
                                                                                      <w:divBdr>
                                                                                        <w:top w:val="none" w:sz="0" w:space="0" w:color="auto"/>
                                                                                        <w:left w:val="none" w:sz="0" w:space="0" w:color="auto"/>
                                                                                        <w:bottom w:val="none" w:sz="0" w:space="0" w:color="auto"/>
                                                                                        <w:right w:val="none" w:sz="0" w:space="0" w:color="auto"/>
                                                                                      </w:divBdr>
                                                                                    </w:div>
                                                                                  </w:divsChild>
                                                                                </w:div>
                                                                                <w:div w:id="1155220627">
                                                                                  <w:marLeft w:val="0"/>
                                                                                  <w:marRight w:val="0"/>
                                                                                  <w:marTop w:val="0"/>
                                                                                  <w:marBottom w:val="0"/>
                                                                                  <w:divBdr>
                                                                                    <w:top w:val="none" w:sz="0" w:space="0" w:color="auto"/>
                                                                                    <w:left w:val="none" w:sz="0" w:space="0" w:color="auto"/>
                                                                                    <w:bottom w:val="none" w:sz="0" w:space="0" w:color="auto"/>
                                                                                    <w:right w:val="none" w:sz="0" w:space="0" w:color="auto"/>
                                                                                  </w:divBdr>
                                                                                  <w:divsChild>
                                                                                    <w:div w:id="863440015">
                                                                                      <w:marLeft w:val="0"/>
                                                                                      <w:marRight w:val="0"/>
                                                                                      <w:marTop w:val="0"/>
                                                                                      <w:marBottom w:val="0"/>
                                                                                      <w:divBdr>
                                                                                        <w:top w:val="none" w:sz="0" w:space="0" w:color="auto"/>
                                                                                        <w:left w:val="none" w:sz="0" w:space="0" w:color="auto"/>
                                                                                        <w:bottom w:val="none" w:sz="0" w:space="0" w:color="auto"/>
                                                                                        <w:right w:val="none" w:sz="0" w:space="0" w:color="auto"/>
                                                                                      </w:divBdr>
                                                                                    </w:div>
                                                                                  </w:divsChild>
                                                                                </w:div>
                                                                                <w:div w:id="1162352609">
                                                                                  <w:marLeft w:val="0"/>
                                                                                  <w:marRight w:val="0"/>
                                                                                  <w:marTop w:val="0"/>
                                                                                  <w:marBottom w:val="0"/>
                                                                                  <w:divBdr>
                                                                                    <w:top w:val="none" w:sz="0" w:space="0" w:color="auto"/>
                                                                                    <w:left w:val="none" w:sz="0" w:space="0" w:color="auto"/>
                                                                                    <w:bottom w:val="none" w:sz="0" w:space="0" w:color="auto"/>
                                                                                    <w:right w:val="none" w:sz="0" w:space="0" w:color="auto"/>
                                                                                  </w:divBdr>
                                                                                  <w:divsChild>
                                                                                    <w:div w:id="191915807">
                                                                                      <w:marLeft w:val="0"/>
                                                                                      <w:marRight w:val="0"/>
                                                                                      <w:marTop w:val="0"/>
                                                                                      <w:marBottom w:val="0"/>
                                                                                      <w:divBdr>
                                                                                        <w:top w:val="none" w:sz="0" w:space="0" w:color="auto"/>
                                                                                        <w:left w:val="none" w:sz="0" w:space="0" w:color="auto"/>
                                                                                        <w:bottom w:val="none" w:sz="0" w:space="0" w:color="auto"/>
                                                                                        <w:right w:val="none" w:sz="0" w:space="0" w:color="auto"/>
                                                                                      </w:divBdr>
                                                                                    </w:div>
                                                                                  </w:divsChild>
                                                                                </w:div>
                                                                                <w:div w:id="1185944248">
                                                                                  <w:marLeft w:val="0"/>
                                                                                  <w:marRight w:val="0"/>
                                                                                  <w:marTop w:val="0"/>
                                                                                  <w:marBottom w:val="0"/>
                                                                                  <w:divBdr>
                                                                                    <w:top w:val="none" w:sz="0" w:space="0" w:color="auto"/>
                                                                                    <w:left w:val="none" w:sz="0" w:space="0" w:color="auto"/>
                                                                                    <w:bottom w:val="none" w:sz="0" w:space="0" w:color="auto"/>
                                                                                    <w:right w:val="none" w:sz="0" w:space="0" w:color="auto"/>
                                                                                  </w:divBdr>
                                                                                  <w:divsChild>
                                                                                    <w:div w:id="1413159589">
                                                                                      <w:marLeft w:val="0"/>
                                                                                      <w:marRight w:val="0"/>
                                                                                      <w:marTop w:val="0"/>
                                                                                      <w:marBottom w:val="0"/>
                                                                                      <w:divBdr>
                                                                                        <w:top w:val="none" w:sz="0" w:space="0" w:color="auto"/>
                                                                                        <w:left w:val="none" w:sz="0" w:space="0" w:color="auto"/>
                                                                                        <w:bottom w:val="none" w:sz="0" w:space="0" w:color="auto"/>
                                                                                        <w:right w:val="none" w:sz="0" w:space="0" w:color="auto"/>
                                                                                      </w:divBdr>
                                                                                    </w:div>
                                                                                  </w:divsChild>
                                                                                </w:div>
                                                                                <w:div w:id="1189611346">
                                                                                  <w:marLeft w:val="0"/>
                                                                                  <w:marRight w:val="0"/>
                                                                                  <w:marTop w:val="0"/>
                                                                                  <w:marBottom w:val="0"/>
                                                                                  <w:divBdr>
                                                                                    <w:top w:val="none" w:sz="0" w:space="0" w:color="auto"/>
                                                                                    <w:left w:val="none" w:sz="0" w:space="0" w:color="auto"/>
                                                                                    <w:bottom w:val="none" w:sz="0" w:space="0" w:color="auto"/>
                                                                                    <w:right w:val="none" w:sz="0" w:space="0" w:color="auto"/>
                                                                                  </w:divBdr>
                                                                                  <w:divsChild>
                                                                                    <w:div w:id="408158630">
                                                                                      <w:marLeft w:val="0"/>
                                                                                      <w:marRight w:val="0"/>
                                                                                      <w:marTop w:val="0"/>
                                                                                      <w:marBottom w:val="0"/>
                                                                                      <w:divBdr>
                                                                                        <w:top w:val="none" w:sz="0" w:space="0" w:color="auto"/>
                                                                                        <w:left w:val="none" w:sz="0" w:space="0" w:color="auto"/>
                                                                                        <w:bottom w:val="none" w:sz="0" w:space="0" w:color="auto"/>
                                                                                        <w:right w:val="none" w:sz="0" w:space="0" w:color="auto"/>
                                                                                      </w:divBdr>
                                                                                    </w:div>
                                                                                  </w:divsChild>
                                                                                </w:div>
                                                                                <w:div w:id="1190417530">
                                                                                  <w:marLeft w:val="0"/>
                                                                                  <w:marRight w:val="0"/>
                                                                                  <w:marTop w:val="0"/>
                                                                                  <w:marBottom w:val="0"/>
                                                                                  <w:divBdr>
                                                                                    <w:top w:val="none" w:sz="0" w:space="0" w:color="auto"/>
                                                                                    <w:left w:val="none" w:sz="0" w:space="0" w:color="auto"/>
                                                                                    <w:bottom w:val="none" w:sz="0" w:space="0" w:color="auto"/>
                                                                                    <w:right w:val="none" w:sz="0" w:space="0" w:color="auto"/>
                                                                                  </w:divBdr>
                                                                                  <w:divsChild>
                                                                                    <w:div w:id="120614588">
                                                                                      <w:marLeft w:val="0"/>
                                                                                      <w:marRight w:val="0"/>
                                                                                      <w:marTop w:val="0"/>
                                                                                      <w:marBottom w:val="0"/>
                                                                                      <w:divBdr>
                                                                                        <w:top w:val="none" w:sz="0" w:space="0" w:color="auto"/>
                                                                                        <w:left w:val="none" w:sz="0" w:space="0" w:color="auto"/>
                                                                                        <w:bottom w:val="none" w:sz="0" w:space="0" w:color="auto"/>
                                                                                        <w:right w:val="none" w:sz="0" w:space="0" w:color="auto"/>
                                                                                      </w:divBdr>
                                                                                    </w:div>
                                                                                  </w:divsChild>
                                                                                </w:div>
                                                                                <w:div w:id="1194267406">
                                                                                  <w:marLeft w:val="0"/>
                                                                                  <w:marRight w:val="0"/>
                                                                                  <w:marTop w:val="0"/>
                                                                                  <w:marBottom w:val="0"/>
                                                                                  <w:divBdr>
                                                                                    <w:top w:val="none" w:sz="0" w:space="0" w:color="auto"/>
                                                                                    <w:left w:val="none" w:sz="0" w:space="0" w:color="auto"/>
                                                                                    <w:bottom w:val="none" w:sz="0" w:space="0" w:color="auto"/>
                                                                                    <w:right w:val="none" w:sz="0" w:space="0" w:color="auto"/>
                                                                                  </w:divBdr>
                                                                                  <w:divsChild>
                                                                                    <w:div w:id="2139952248">
                                                                                      <w:marLeft w:val="0"/>
                                                                                      <w:marRight w:val="0"/>
                                                                                      <w:marTop w:val="0"/>
                                                                                      <w:marBottom w:val="0"/>
                                                                                      <w:divBdr>
                                                                                        <w:top w:val="none" w:sz="0" w:space="0" w:color="auto"/>
                                                                                        <w:left w:val="none" w:sz="0" w:space="0" w:color="auto"/>
                                                                                        <w:bottom w:val="none" w:sz="0" w:space="0" w:color="auto"/>
                                                                                        <w:right w:val="none" w:sz="0" w:space="0" w:color="auto"/>
                                                                                      </w:divBdr>
                                                                                    </w:div>
                                                                                  </w:divsChild>
                                                                                </w:div>
                                                                                <w:div w:id="1199516147">
                                                                                  <w:marLeft w:val="0"/>
                                                                                  <w:marRight w:val="0"/>
                                                                                  <w:marTop w:val="0"/>
                                                                                  <w:marBottom w:val="0"/>
                                                                                  <w:divBdr>
                                                                                    <w:top w:val="none" w:sz="0" w:space="0" w:color="auto"/>
                                                                                    <w:left w:val="none" w:sz="0" w:space="0" w:color="auto"/>
                                                                                    <w:bottom w:val="none" w:sz="0" w:space="0" w:color="auto"/>
                                                                                    <w:right w:val="none" w:sz="0" w:space="0" w:color="auto"/>
                                                                                  </w:divBdr>
                                                                                  <w:divsChild>
                                                                                    <w:div w:id="1941139239">
                                                                                      <w:marLeft w:val="0"/>
                                                                                      <w:marRight w:val="0"/>
                                                                                      <w:marTop w:val="0"/>
                                                                                      <w:marBottom w:val="0"/>
                                                                                      <w:divBdr>
                                                                                        <w:top w:val="none" w:sz="0" w:space="0" w:color="auto"/>
                                                                                        <w:left w:val="none" w:sz="0" w:space="0" w:color="auto"/>
                                                                                        <w:bottom w:val="none" w:sz="0" w:space="0" w:color="auto"/>
                                                                                        <w:right w:val="none" w:sz="0" w:space="0" w:color="auto"/>
                                                                                      </w:divBdr>
                                                                                    </w:div>
                                                                                  </w:divsChild>
                                                                                </w:div>
                                                                                <w:div w:id="1205363524">
                                                                                  <w:marLeft w:val="0"/>
                                                                                  <w:marRight w:val="0"/>
                                                                                  <w:marTop w:val="0"/>
                                                                                  <w:marBottom w:val="0"/>
                                                                                  <w:divBdr>
                                                                                    <w:top w:val="none" w:sz="0" w:space="0" w:color="auto"/>
                                                                                    <w:left w:val="none" w:sz="0" w:space="0" w:color="auto"/>
                                                                                    <w:bottom w:val="none" w:sz="0" w:space="0" w:color="auto"/>
                                                                                    <w:right w:val="none" w:sz="0" w:space="0" w:color="auto"/>
                                                                                  </w:divBdr>
                                                                                  <w:divsChild>
                                                                                    <w:div w:id="662122081">
                                                                                      <w:marLeft w:val="0"/>
                                                                                      <w:marRight w:val="0"/>
                                                                                      <w:marTop w:val="0"/>
                                                                                      <w:marBottom w:val="0"/>
                                                                                      <w:divBdr>
                                                                                        <w:top w:val="none" w:sz="0" w:space="0" w:color="auto"/>
                                                                                        <w:left w:val="none" w:sz="0" w:space="0" w:color="auto"/>
                                                                                        <w:bottom w:val="none" w:sz="0" w:space="0" w:color="auto"/>
                                                                                        <w:right w:val="none" w:sz="0" w:space="0" w:color="auto"/>
                                                                                      </w:divBdr>
                                                                                    </w:div>
                                                                                  </w:divsChild>
                                                                                </w:div>
                                                                                <w:div w:id="1215431760">
                                                                                  <w:marLeft w:val="0"/>
                                                                                  <w:marRight w:val="0"/>
                                                                                  <w:marTop w:val="0"/>
                                                                                  <w:marBottom w:val="0"/>
                                                                                  <w:divBdr>
                                                                                    <w:top w:val="none" w:sz="0" w:space="0" w:color="auto"/>
                                                                                    <w:left w:val="none" w:sz="0" w:space="0" w:color="auto"/>
                                                                                    <w:bottom w:val="none" w:sz="0" w:space="0" w:color="auto"/>
                                                                                    <w:right w:val="none" w:sz="0" w:space="0" w:color="auto"/>
                                                                                  </w:divBdr>
                                                                                  <w:divsChild>
                                                                                    <w:div w:id="1521048768">
                                                                                      <w:marLeft w:val="0"/>
                                                                                      <w:marRight w:val="0"/>
                                                                                      <w:marTop w:val="0"/>
                                                                                      <w:marBottom w:val="0"/>
                                                                                      <w:divBdr>
                                                                                        <w:top w:val="none" w:sz="0" w:space="0" w:color="auto"/>
                                                                                        <w:left w:val="none" w:sz="0" w:space="0" w:color="auto"/>
                                                                                        <w:bottom w:val="none" w:sz="0" w:space="0" w:color="auto"/>
                                                                                        <w:right w:val="none" w:sz="0" w:space="0" w:color="auto"/>
                                                                                      </w:divBdr>
                                                                                    </w:div>
                                                                                  </w:divsChild>
                                                                                </w:div>
                                                                                <w:div w:id="1221281699">
                                                                                  <w:marLeft w:val="0"/>
                                                                                  <w:marRight w:val="0"/>
                                                                                  <w:marTop w:val="0"/>
                                                                                  <w:marBottom w:val="0"/>
                                                                                  <w:divBdr>
                                                                                    <w:top w:val="none" w:sz="0" w:space="0" w:color="auto"/>
                                                                                    <w:left w:val="none" w:sz="0" w:space="0" w:color="auto"/>
                                                                                    <w:bottom w:val="none" w:sz="0" w:space="0" w:color="auto"/>
                                                                                    <w:right w:val="none" w:sz="0" w:space="0" w:color="auto"/>
                                                                                  </w:divBdr>
                                                                                  <w:divsChild>
                                                                                    <w:div w:id="2125417836">
                                                                                      <w:marLeft w:val="0"/>
                                                                                      <w:marRight w:val="0"/>
                                                                                      <w:marTop w:val="0"/>
                                                                                      <w:marBottom w:val="0"/>
                                                                                      <w:divBdr>
                                                                                        <w:top w:val="none" w:sz="0" w:space="0" w:color="auto"/>
                                                                                        <w:left w:val="none" w:sz="0" w:space="0" w:color="auto"/>
                                                                                        <w:bottom w:val="none" w:sz="0" w:space="0" w:color="auto"/>
                                                                                        <w:right w:val="none" w:sz="0" w:space="0" w:color="auto"/>
                                                                                      </w:divBdr>
                                                                                    </w:div>
                                                                                  </w:divsChild>
                                                                                </w:div>
                                                                                <w:div w:id="1223759424">
                                                                                  <w:marLeft w:val="0"/>
                                                                                  <w:marRight w:val="0"/>
                                                                                  <w:marTop w:val="0"/>
                                                                                  <w:marBottom w:val="0"/>
                                                                                  <w:divBdr>
                                                                                    <w:top w:val="none" w:sz="0" w:space="0" w:color="auto"/>
                                                                                    <w:left w:val="none" w:sz="0" w:space="0" w:color="auto"/>
                                                                                    <w:bottom w:val="none" w:sz="0" w:space="0" w:color="auto"/>
                                                                                    <w:right w:val="none" w:sz="0" w:space="0" w:color="auto"/>
                                                                                  </w:divBdr>
                                                                                  <w:divsChild>
                                                                                    <w:div w:id="1052998249">
                                                                                      <w:marLeft w:val="0"/>
                                                                                      <w:marRight w:val="0"/>
                                                                                      <w:marTop w:val="0"/>
                                                                                      <w:marBottom w:val="0"/>
                                                                                      <w:divBdr>
                                                                                        <w:top w:val="none" w:sz="0" w:space="0" w:color="auto"/>
                                                                                        <w:left w:val="none" w:sz="0" w:space="0" w:color="auto"/>
                                                                                        <w:bottom w:val="none" w:sz="0" w:space="0" w:color="auto"/>
                                                                                        <w:right w:val="none" w:sz="0" w:space="0" w:color="auto"/>
                                                                                      </w:divBdr>
                                                                                    </w:div>
                                                                                  </w:divsChild>
                                                                                </w:div>
                                                                                <w:div w:id="1229196287">
                                                                                  <w:marLeft w:val="0"/>
                                                                                  <w:marRight w:val="0"/>
                                                                                  <w:marTop w:val="0"/>
                                                                                  <w:marBottom w:val="0"/>
                                                                                  <w:divBdr>
                                                                                    <w:top w:val="none" w:sz="0" w:space="0" w:color="auto"/>
                                                                                    <w:left w:val="none" w:sz="0" w:space="0" w:color="auto"/>
                                                                                    <w:bottom w:val="none" w:sz="0" w:space="0" w:color="auto"/>
                                                                                    <w:right w:val="none" w:sz="0" w:space="0" w:color="auto"/>
                                                                                  </w:divBdr>
                                                                                  <w:divsChild>
                                                                                    <w:div w:id="90050142">
                                                                                      <w:marLeft w:val="0"/>
                                                                                      <w:marRight w:val="0"/>
                                                                                      <w:marTop w:val="0"/>
                                                                                      <w:marBottom w:val="0"/>
                                                                                      <w:divBdr>
                                                                                        <w:top w:val="none" w:sz="0" w:space="0" w:color="auto"/>
                                                                                        <w:left w:val="none" w:sz="0" w:space="0" w:color="auto"/>
                                                                                        <w:bottom w:val="none" w:sz="0" w:space="0" w:color="auto"/>
                                                                                        <w:right w:val="none" w:sz="0" w:space="0" w:color="auto"/>
                                                                                      </w:divBdr>
                                                                                    </w:div>
                                                                                  </w:divsChild>
                                                                                </w:div>
                                                                                <w:div w:id="1263756742">
                                                                                  <w:marLeft w:val="0"/>
                                                                                  <w:marRight w:val="0"/>
                                                                                  <w:marTop w:val="0"/>
                                                                                  <w:marBottom w:val="0"/>
                                                                                  <w:divBdr>
                                                                                    <w:top w:val="none" w:sz="0" w:space="0" w:color="auto"/>
                                                                                    <w:left w:val="none" w:sz="0" w:space="0" w:color="auto"/>
                                                                                    <w:bottom w:val="none" w:sz="0" w:space="0" w:color="auto"/>
                                                                                    <w:right w:val="none" w:sz="0" w:space="0" w:color="auto"/>
                                                                                  </w:divBdr>
                                                                                  <w:divsChild>
                                                                                    <w:div w:id="1131821395">
                                                                                      <w:marLeft w:val="0"/>
                                                                                      <w:marRight w:val="0"/>
                                                                                      <w:marTop w:val="0"/>
                                                                                      <w:marBottom w:val="0"/>
                                                                                      <w:divBdr>
                                                                                        <w:top w:val="none" w:sz="0" w:space="0" w:color="auto"/>
                                                                                        <w:left w:val="none" w:sz="0" w:space="0" w:color="auto"/>
                                                                                        <w:bottom w:val="none" w:sz="0" w:space="0" w:color="auto"/>
                                                                                        <w:right w:val="none" w:sz="0" w:space="0" w:color="auto"/>
                                                                                      </w:divBdr>
                                                                                    </w:div>
                                                                                  </w:divsChild>
                                                                                </w:div>
                                                                                <w:div w:id="1269968810">
                                                                                  <w:marLeft w:val="0"/>
                                                                                  <w:marRight w:val="0"/>
                                                                                  <w:marTop w:val="0"/>
                                                                                  <w:marBottom w:val="0"/>
                                                                                  <w:divBdr>
                                                                                    <w:top w:val="none" w:sz="0" w:space="0" w:color="auto"/>
                                                                                    <w:left w:val="none" w:sz="0" w:space="0" w:color="auto"/>
                                                                                    <w:bottom w:val="none" w:sz="0" w:space="0" w:color="auto"/>
                                                                                    <w:right w:val="none" w:sz="0" w:space="0" w:color="auto"/>
                                                                                  </w:divBdr>
                                                                                  <w:divsChild>
                                                                                    <w:div w:id="661811657">
                                                                                      <w:marLeft w:val="0"/>
                                                                                      <w:marRight w:val="0"/>
                                                                                      <w:marTop w:val="0"/>
                                                                                      <w:marBottom w:val="0"/>
                                                                                      <w:divBdr>
                                                                                        <w:top w:val="none" w:sz="0" w:space="0" w:color="auto"/>
                                                                                        <w:left w:val="none" w:sz="0" w:space="0" w:color="auto"/>
                                                                                        <w:bottom w:val="none" w:sz="0" w:space="0" w:color="auto"/>
                                                                                        <w:right w:val="none" w:sz="0" w:space="0" w:color="auto"/>
                                                                                      </w:divBdr>
                                                                                    </w:div>
                                                                                  </w:divsChild>
                                                                                </w:div>
                                                                                <w:div w:id="1271205222">
                                                                                  <w:marLeft w:val="0"/>
                                                                                  <w:marRight w:val="0"/>
                                                                                  <w:marTop w:val="0"/>
                                                                                  <w:marBottom w:val="0"/>
                                                                                  <w:divBdr>
                                                                                    <w:top w:val="none" w:sz="0" w:space="0" w:color="auto"/>
                                                                                    <w:left w:val="none" w:sz="0" w:space="0" w:color="auto"/>
                                                                                    <w:bottom w:val="none" w:sz="0" w:space="0" w:color="auto"/>
                                                                                    <w:right w:val="none" w:sz="0" w:space="0" w:color="auto"/>
                                                                                  </w:divBdr>
                                                                                  <w:divsChild>
                                                                                    <w:div w:id="1263952798">
                                                                                      <w:marLeft w:val="0"/>
                                                                                      <w:marRight w:val="0"/>
                                                                                      <w:marTop w:val="0"/>
                                                                                      <w:marBottom w:val="0"/>
                                                                                      <w:divBdr>
                                                                                        <w:top w:val="none" w:sz="0" w:space="0" w:color="auto"/>
                                                                                        <w:left w:val="none" w:sz="0" w:space="0" w:color="auto"/>
                                                                                        <w:bottom w:val="none" w:sz="0" w:space="0" w:color="auto"/>
                                                                                        <w:right w:val="none" w:sz="0" w:space="0" w:color="auto"/>
                                                                                      </w:divBdr>
                                                                                    </w:div>
                                                                                  </w:divsChild>
                                                                                </w:div>
                                                                                <w:div w:id="1271818734">
                                                                                  <w:marLeft w:val="0"/>
                                                                                  <w:marRight w:val="0"/>
                                                                                  <w:marTop w:val="0"/>
                                                                                  <w:marBottom w:val="0"/>
                                                                                  <w:divBdr>
                                                                                    <w:top w:val="none" w:sz="0" w:space="0" w:color="auto"/>
                                                                                    <w:left w:val="none" w:sz="0" w:space="0" w:color="auto"/>
                                                                                    <w:bottom w:val="none" w:sz="0" w:space="0" w:color="auto"/>
                                                                                    <w:right w:val="none" w:sz="0" w:space="0" w:color="auto"/>
                                                                                  </w:divBdr>
                                                                                  <w:divsChild>
                                                                                    <w:div w:id="150606287">
                                                                                      <w:marLeft w:val="0"/>
                                                                                      <w:marRight w:val="0"/>
                                                                                      <w:marTop w:val="0"/>
                                                                                      <w:marBottom w:val="0"/>
                                                                                      <w:divBdr>
                                                                                        <w:top w:val="none" w:sz="0" w:space="0" w:color="auto"/>
                                                                                        <w:left w:val="none" w:sz="0" w:space="0" w:color="auto"/>
                                                                                        <w:bottom w:val="none" w:sz="0" w:space="0" w:color="auto"/>
                                                                                        <w:right w:val="none" w:sz="0" w:space="0" w:color="auto"/>
                                                                                      </w:divBdr>
                                                                                    </w:div>
                                                                                  </w:divsChild>
                                                                                </w:div>
                                                                                <w:div w:id="1280718590">
                                                                                  <w:marLeft w:val="0"/>
                                                                                  <w:marRight w:val="0"/>
                                                                                  <w:marTop w:val="0"/>
                                                                                  <w:marBottom w:val="0"/>
                                                                                  <w:divBdr>
                                                                                    <w:top w:val="none" w:sz="0" w:space="0" w:color="auto"/>
                                                                                    <w:left w:val="none" w:sz="0" w:space="0" w:color="auto"/>
                                                                                    <w:bottom w:val="none" w:sz="0" w:space="0" w:color="auto"/>
                                                                                    <w:right w:val="none" w:sz="0" w:space="0" w:color="auto"/>
                                                                                  </w:divBdr>
                                                                                  <w:divsChild>
                                                                                    <w:div w:id="587009661">
                                                                                      <w:marLeft w:val="0"/>
                                                                                      <w:marRight w:val="0"/>
                                                                                      <w:marTop w:val="0"/>
                                                                                      <w:marBottom w:val="0"/>
                                                                                      <w:divBdr>
                                                                                        <w:top w:val="none" w:sz="0" w:space="0" w:color="auto"/>
                                                                                        <w:left w:val="none" w:sz="0" w:space="0" w:color="auto"/>
                                                                                        <w:bottom w:val="none" w:sz="0" w:space="0" w:color="auto"/>
                                                                                        <w:right w:val="none" w:sz="0" w:space="0" w:color="auto"/>
                                                                                      </w:divBdr>
                                                                                    </w:div>
                                                                                  </w:divsChild>
                                                                                </w:div>
                                                                                <w:div w:id="1281567162">
                                                                                  <w:marLeft w:val="0"/>
                                                                                  <w:marRight w:val="0"/>
                                                                                  <w:marTop w:val="0"/>
                                                                                  <w:marBottom w:val="0"/>
                                                                                  <w:divBdr>
                                                                                    <w:top w:val="none" w:sz="0" w:space="0" w:color="auto"/>
                                                                                    <w:left w:val="none" w:sz="0" w:space="0" w:color="auto"/>
                                                                                    <w:bottom w:val="none" w:sz="0" w:space="0" w:color="auto"/>
                                                                                    <w:right w:val="none" w:sz="0" w:space="0" w:color="auto"/>
                                                                                  </w:divBdr>
                                                                                  <w:divsChild>
                                                                                    <w:div w:id="1948584285">
                                                                                      <w:marLeft w:val="0"/>
                                                                                      <w:marRight w:val="0"/>
                                                                                      <w:marTop w:val="0"/>
                                                                                      <w:marBottom w:val="0"/>
                                                                                      <w:divBdr>
                                                                                        <w:top w:val="none" w:sz="0" w:space="0" w:color="auto"/>
                                                                                        <w:left w:val="none" w:sz="0" w:space="0" w:color="auto"/>
                                                                                        <w:bottom w:val="none" w:sz="0" w:space="0" w:color="auto"/>
                                                                                        <w:right w:val="none" w:sz="0" w:space="0" w:color="auto"/>
                                                                                      </w:divBdr>
                                                                                    </w:div>
                                                                                  </w:divsChild>
                                                                                </w:div>
                                                                                <w:div w:id="1288194823">
                                                                                  <w:marLeft w:val="0"/>
                                                                                  <w:marRight w:val="0"/>
                                                                                  <w:marTop w:val="0"/>
                                                                                  <w:marBottom w:val="0"/>
                                                                                  <w:divBdr>
                                                                                    <w:top w:val="none" w:sz="0" w:space="0" w:color="auto"/>
                                                                                    <w:left w:val="none" w:sz="0" w:space="0" w:color="auto"/>
                                                                                    <w:bottom w:val="none" w:sz="0" w:space="0" w:color="auto"/>
                                                                                    <w:right w:val="none" w:sz="0" w:space="0" w:color="auto"/>
                                                                                  </w:divBdr>
                                                                                  <w:divsChild>
                                                                                    <w:div w:id="130292943">
                                                                                      <w:marLeft w:val="0"/>
                                                                                      <w:marRight w:val="0"/>
                                                                                      <w:marTop w:val="0"/>
                                                                                      <w:marBottom w:val="0"/>
                                                                                      <w:divBdr>
                                                                                        <w:top w:val="none" w:sz="0" w:space="0" w:color="auto"/>
                                                                                        <w:left w:val="none" w:sz="0" w:space="0" w:color="auto"/>
                                                                                        <w:bottom w:val="none" w:sz="0" w:space="0" w:color="auto"/>
                                                                                        <w:right w:val="none" w:sz="0" w:space="0" w:color="auto"/>
                                                                                      </w:divBdr>
                                                                                    </w:div>
                                                                                  </w:divsChild>
                                                                                </w:div>
                                                                                <w:div w:id="1308435025">
                                                                                  <w:marLeft w:val="0"/>
                                                                                  <w:marRight w:val="0"/>
                                                                                  <w:marTop w:val="0"/>
                                                                                  <w:marBottom w:val="0"/>
                                                                                  <w:divBdr>
                                                                                    <w:top w:val="none" w:sz="0" w:space="0" w:color="auto"/>
                                                                                    <w:left w:val="none" w:sz="0" w:space="0" w:color="auto"/>
                                                                                    <w:bottom w:val="none" w:sz="0" w:space="0" w:color="auto"/>
                                                                                    <w:right w:val="none" w:sz="0" w:space="0" w:color="auto"/>
                                                                                  </w:divBdr>
                                                                                  <w:divsChild>
                                                                                    <w:div w:id="171573767">
                                                                                      <w:marLeft w:val="0"/>
                                                                                      <w:marRight w:val="0"/>
                                                                                      <w:marTop w:val="0"/>
                                                                                      <w:marBottom w:val="0"/>
                                                                                      <w:divBdr>
                                                                                        <w:top w:val="none" w:sz="0" w:space="0" w:color="auto"/>
                                                                                        <w:left w:val="none" w:sz="0" w:space="0" w:color="auto"/>
                                                                                        <w:bottom w:val="none" w:sz="0" w:space="0" w:color="auto"/>
                                                                                        <w:right w:val="none" w:sz="0" w:space="0" w:color="auto"/>
                                                                                      </w:divBdr>
                                                                                    </w:div>
                                                                                  </w:divsChild>
                                                                                </w:div>
                                                                                <w:div w:id="1321541926">
                                                                                  <w:marLeft w:val="0"/>
                                                                                  <w:marRight w:val="0"/>
                                                                                  <w:marTop w:val="0"/>
                                                                                  <w:marBottom w:val="0"/>
                                                                                  <w:divBdr>
                                                                                    <w:top w:val="none" w:sz="0" w:space="0" w:color="auto"/>
                                                                                    <w:left w:val="none" w:sz="0" w:space="0" w:color="auto"/>
                                                                                    <w:bottom w:val="none" w:sz="0" w:space="0" w:color="auto"/>
                                                                                    <w:right w:val="none" w:sz="0" w:space="0" w:color="auto"/>
                                                                                  </w:divBdr>
                                                                                  <w:divsChild>
                                                                                    <w:div w:id="396705245">
                                                                                      <w:marLeft w:val="0"/>
                                                                                      <w:marRight w:val="0"/>
                                                                                      <w:marTop w:val="0"/>
                                                                                      <w:marBottom w:val="0"/>
                                                                                      <w:divBdr>
                                                                                        <w:top w:val="none" w:sz="0" w:space="0" w:color="auto"/>
                                                                                        <w:left w:val="none" w:sz="0" w:space="0" w:color="auto"/>
                                                                                        <w:bottom w:val="none" w:sz="0" w:space="0" w:color="auto"/>
                                                                                        <w:right w:val="none" w:sz="0" w:space="0" w:color="auto"/>
                                                                                      </w:divBdr>
                                                                                    </w:div>
                                                                                  </w:divsChild>
                                                                                </w:div>
                                                                                <w:div w:id="1324698377">
                                                                                  <w:marLeft w:val="0"/>
                                                                                  <w:marRight w:val="0"/>
                                                                                  <w:marTop w:val="0"/>
                                                                                  <w:marBottom w:val="0"/>
                                                                                  <w:divBdr>
                                                                                    <w:top w:val="none" w:sz="0" w:space="0" w:color="auto"/>
                                                                                    <w:left w:val="none" w:sz="0" w:space="0" w:color="auto"/>
                                                                                    <w:bottom w:val="none" w:sz="0" w:space="0" w:color="auto"/>
                                                                                    <w:right w:val="none" w:sz="0" w:space="0" w:color="auto"/>
                                                                                  </w:divBdr>
                                                                                  <w:divsChild>
                                                                                    <w:div w:id="1282497701">
                                                                                      <w:marLeft w:val="0"/>
                                                                                      <w:marRight w:val="0"/>
                                                                                      <w:marTop w:val="0"/>
                                                                                      <w:marBottom w:val="0"/>
                                                                                      <w:divBdr>
                                                                                        <w:top w:val="none" w:sz="0" w:space="0" w:color="auto"/>
                                                                                        <w:left w:val="none" w:sz="0" w:space="0" w:color="auto"/>
                                                                                        <w:bottom w:val="none" w:sz="0" w:space="0" w:color="auto"/>
                                                                                        <w:right w:val="none" w:sz="0" w:space="0" w:color="auto"/>
                                                                                      </w:divBdr>
                                                                                    </w:div>
                                                                                  </w:divsChild>
                                                                                </w:div>
                                                                                <w:div w:id="1327853886">
                                                                                  <w:marLeft w:val="0"/>
                                                                                  <w:marRight w:val="0"/>
                                                                                  <w:marTop w:val="0"/>
                                                                                  <w:marBottom w:val="0"/>
                                                                                  <w:divBdr>
                                                                                    <w:top w:val="none" w:sz="0" w:space="0" w:color="auto"/>
                                                                                    <w:left w:val="none" w:sz="0" w:space="0" w:color="auto"/>
                                                                                    <w:bottom w:val="none" w:sz="0" w:space="0" w:color="auto"/>
                                                                                    <w:right w:val="none" w:sz="0" w:space="0" w:color="auto"/>
                                                                                  </w:divBdr>
                                                                                  <w:divsChild>
                                                                                    <w:div w:id="1015837766">
                                                                                      <w:marLeft w:val="0"/>
                                                                                      <w:marRight w:val="0"/>
                                                                                      <w:marTop w:val="0"/>
                                                                                      <w:marBottom w:val="0"/>
                                                                                      <w:divBdr>
                                                                                        <w:top w:val="none" w:sz="0" w:space="0" w:color="auto"/>
                                                                                        <w:left w:val="none" w:sz="0" w:space="0" w:color="auto"/>
                                                                                        <w:bottom w:val="none" w:sz="0" w:space="0" w:color="auto"/>
                                                                                        <w:right w:val="none" w:sz="0" w:space="0" w:color="auto"/>
                                                                                      </w:divBdr>
                                                                                    </w:div>
                                                                                  </w:divsChild>
                                                                                </w:div>
                                                                                <w:div w:id="1328560431">
                                                                                  <w:marLeft w:val="0"/>
                                                                                  <w:marRight w:val="0"/>
                                                                                  <w:marTop w:val="0"/>
                                                                                  <w:marBottom w:val="0"/>
                                                                                  <w:divBdr>
                                                                                    <w:top w:val="none" w:sz="0" w:space="0" w:color="auto"/>
                                                                                    <w:left w:val="none" w:sz="0" w:space="0" w:color="auto"/>
                                                                                    <w:bottom w:val="none" w:sz="0" w:space="0" w:color="auto"/>
                                                                                    <w:right w:val="none" w:sz="0" w:space="0" w:color="auto"/>
                                                                                  </w:divBdr>
                                                                                  <w:divsChild>
                                                                                    <w:div w:id="1951886726">
                                                                                      <w:marLeft w:val="0"/>
                                                                                      <w:marRight w:val="0"/>
                                                                                      <w:marTop w:val="0"/>
                                                                                      <w:marBottom w:val="0"/>
                                                                                      <w:divBdr>
                                                                                        <w:top w:val="none" w:sz="0" w:space="0" w:color="auto"/>
                                                                                        <w:left w:val="none" w:sz="0" w:space="0" w:color="auto"/>
                                                                                        <w:bottom w:val="none" w:sz="0" w:space="0" w:color="auto"/>
                                                                                        <w:right w:val="none" w:sz="0" w:space="0" w:color="auto"/>
                                                                                      </w:divBdr>
                                                                                    </w:div>
                                                                                  </w:divsChild>
                                                                                </w:div>
                                                                                <w:div w:id="1331059165">
                                                                                  <w:marLeft w:val="0"/>
                                                                                  <w:marRight w:val="0"/>
                                                                                  <w:marTop w:val="0"/>
                                                                                  <w:marBottom w:val="0"/>
                                                                                  <w:divBdr>
                                                                                    <w:top w:val="none" w:sz="0" w:space="0" w:color="auto"/>
                                                                                    <w:left w:val="none" w:sz="0" w:space="0" w:color="auto"/>
                                                                                    <w:bottom w:val="none" w:sz="0" w:space="0" w:color="auto"/>
                                                                                    <w:right w:val="none" w:sz="0" w:space="0" w:color="auto"/>
                                                                                  </w:divBdr>
                                                                                  <w:divsChild>
                                                                                    <w:div w:id="829826803">
                                                                                      <w:marLeft w:val="0"/>
                                                                                      <w:marRight w:val="0"/>
                                                                                      <w:marTop w:val="0"/>
                                                                                      <w:marBottom w:val="0"/>
                                                                                      <w:divBdr>
                                                                                        <w:top w:val="none" w:sz="0" w:space="0" w:color="auto"/>
                                                                                        <w:left w:val="none" w:sz="0" w:space="0" w:color="auto"/>
                                                                                        <w:bottom w:val="none" w:sz="0" w:space="0" w:color="auto"/>
                                                                                        <w:right w:val="none" w:sz="0" w:space="0" w:color="auto"/>
                                                                                      </w:divBdr>
                                                                                    </w:div>
                                                                                  </w:divsChild>
                                                                                </w:div>
                                                                                <w:div w:id="1337610910">
                                                                                  <w:marLeft w:val="0"/>
                                                                                  <w:marRight w:val="0"/>
                                                                                  <w:marTop w:val="0"/>
                                                                                  <w:marBottom w:val="0"/>
                                                                                  <w:divBdr>
                                                                                    <w:top w:val="none" w:sz="0" w:space="0" w:color="auto"/>
                                                                                    <w:left w:val="none" w:sz="0" w:space="0" w:color="auto"/>
                                                                                    <w:bottom w:val="none" w:sz="0" w:space="0" w:color="auto"/>
                                                                                    <w:right w:val="none" w:sz="0" w:space="0" w:color="auto"/>
                                                                                  </w:divBdr>
                                                                                  <w:divsChild>
                                                                                    <w:div w:id="366150144">
                                                                                      <w:marLeft w:val="0"/>
                                                                                      <w:marRight w:val="0"/>
                                                                                      <w:marTop w:val="0"/>
                                                                                      <w:marBottom w:val="0"/>
                                                                                      <w:divBdr>
                                                                                        <w:top w:val="none" w:sz="0" w:space="0" w:color="auto"/>
                                                                                        <w:left w:val="none" w:sz="0" w:space="0" w:color="auto"/>
                                                                                        <w:bottom w:val="none" w:sz="0" w:space="0" w:color="auto"/>
                                                                                        <w:right w:val="none" w:sz="0" w:space="0" w:color="auto"/>
                                                                                      </w:divBdr>
                                                                                    </w:div>
                                                                                  </w:divsChild>
                                                                                </w:div>
                                                                                <w:div w:id="1340356313">
                                                                                  <w:marLeft w:val="0"/>
                                                                                  <w:marRight w:val="0"/>
                                                                                  <w:marTop w:val="0"/>
                                                                                  <w:marBottom w:val="0"/>
                                                                                  <w:divBdr>
                                                                                    <w:top w:val="none" w:sz="0" w:space="0" w:color="auto"/>
                                                                                    <w:left w:val="none" w:sz="0" w:space="0" w:color="auto"/>
                                                                                    <w:bottom w:val="none" w:sz="0" w:space="0" w:color="auto"/>
                                                                                    <w:right w:val="none" w:sz="0" w:space="0" w:color="auto"/>
                                                                                  </w:divBdr>
                                                                                  <w:divsChild>
                                                                                    <w:div w:id="123623038">
                                                                                      <w:marLeft w:val="0"/>
                                                                                      <w:marRight w:val="0"/>
                                                                                      <w:marTop w:val="0"/>
                                                                                      <w:marBottom w:val="0"/>
                                                                                      <w:divBdr>
                                                                                        <w:top w:val="none" w:sz="0" w:space="0" w:color="auto"/>
                                                                                        <w:left w:val="none" w:sz="0" w:space="0" w:color="auto"/>
                                                                                        <w:bottom w:val="none" w:sz="0" w:space="0" w:color="auto"/>
                                                                                        <w:right w:val="none" w:sz="0" w:space="0" w:color="auto"/>
                                                                                      </w:divBdr>
                                                                                    </w:div>
                                                                                  </w:divsChild>
                                                                                </w:div>
                                                                                <w:div w:id="1342732223">
                                                                                  <w:marLeft w:val="0"/>
                                                                                  <w:marRight w:val="0"/>
                                                                                  <w:marTop w:val="0"/>
                                                                                  <w:marBottom w:val="0"/>
                                                                                  <w:divBdr>
                                                                                    <w:top w:val="none" w:sz="0" w:space="0" w:color="auto"/>
                                                                                    <w:left w:val="none" w:sz="0" w:space="0" w:color="auto"/>
                                                                                    <w:bottom w:val="none" w:sz="0" w:space="0" w:color="auto"/>
                                                                                    <w:right w:val="none" w:sz="0" w:space="0" w:color="auto"/>
                                                                                  </w:divBdr>
                                                                                  <w:divsChild>
                                                                                    <w:div w:id="1348285512">
                                                                                      <w:marLeft w:val="0"/>
                                                                                      <w:marRight w:val="0"/>
                                                                                      <w:marTop w:val="0"/>
                                                                                      <w:marBottom w:val="0"/>
                                                                                      <w:divBdr>
                                                                                        <w:top w:val="none" w:sz="0" w:space="0" w:color="auto"/>
                                                                                        <w:left w:val="none" w:sz="0" w:space="0" w:color="auto"/>
                                                                                        <w:bottom w:val="none" w:sz="0" w:space="0" w:color="auto"/>
                                                                                        <w:right w:val="none" w:sz="0" w:space="0" w:color="auto"/>
                                                                                      </w:divBdr>
                                                                                    </w:div>
                                                                                  </w:divsChild>
                                                                                </w:div>
                                                                                <w:div w:id="1347444320">
                                                                                  <w:marLeft w:val="0"/>
                                                                                  <w:marRight w:val="0"/>
                                                                                  <w:marTop w:val="0"/>
                                                                                  <w:marBottom w:val="0"/>
                                                                                  <w:divBdr>
                                                                                    <w:top w:val="none" w:sz="0" w:space="0" w:color="auto"/>
                                                                                    <w:left w:val="none" w:sz="0" w:space="0" w:color="auto"/>
                                                                                    <w:bottom w:val="none" w:sz="0" w:space="0" w:color="auto"/>
                                                                                    <w:right w:val="none" w:sz="0" w:space="0" w:color="auto"/>
                                                                                  </w:divBdr>
                                                                                  <w:divsChild>
                                                                                    <w:div w:id="823473968">
                                                                                      <w:marLeft w:val="0"/>
                                                                                      <w:marRight w:val="0"/>
                                                                                      <w:marTop w:val="0"/>
                                                                                      <w:marBottom w:val="0"/>
                                                                                      <w:divBdr>
                                                                                        <w:top w:val="none" w:sz="0" w:space="0" w:color="auto"/>
                                                                                        <w:left w:val="none" w:sz="0" w:space="0" w:color="auto"/>
                                                                                        <w:bottom w:val="none" w:sz="0" w:space="0" w:color="auto"/>
                                                                                        <w:right w:val="none" w:sz="0" w:space="0" w:color="auto"/>
                                                                                      </w:divBdr>
                                                                                    </w:div>
                                                                                  </w:divsChild>
                                                                                </w:div>
                                                                                <w:div w:id="1358316111">
                                                                                  <w:marLeft w:val="0"/>
                                                                                  <w:marRight w:val="0"/>
                                                                                  <w:marTop w:val="0"/>
                                                                                  <w:marBottom w:val="0"/>
                                                                                  <w:divBdr>
                                                                                    <w:top w:val="none" w:sz="0" w:space="0" w:color="auto"/>
                                                                                    <w:left w:val="none" w:sz="0" w:space="0" w:color="auto"/>
                                                                                    <w:bottom w:val="none" w:sz="0" w:space="0" w:color="auto"/>
                                                                                    <w:right w:val="none" w:sz="0" w:space="0" w:color="auto"/>
                                                                                  </w:divBdr>
                                                                                  <w:divsChild>
                                                                                    <w:div w:id="1798523551">
                                                                                      <w:marLeft w:val="0"/>
                                                                                      <w:marRight w:val="0"/>
                                                                                      <w:marTop w:val="0"/>
                                                                                      <w:marBottom w:val="0"/>
                                                                                      <w:divBdr>
                                                                                        <w:top w:val="none" w:sz="0" w:space="0" w:color="auto"/>
                                                                                        <w:left w:val="none" w:sz="0" w:space="0" w:color="auto"/>
                                                                                        <w:bottom w:val="none" w:sz="0" w:space="0" w:color="auto"/>
                                                                                        <w:right w:val="none" w:sz="0" w:space="0" w:color="auto"/>
                                                                                      </w:divBdr>
                                                                                    </w:div>
                                                                                  </w:divsChild>
                                                                                </w:div>
                                                                                <w:div w:id="1360006882">
                                                                                  <w:marLeft w:val="0"/>
                                                                                  <w:marRight w:val="0"/>
                                                                                  <w:marTop w:val="0"/>
                                                                                  <w:marBottom w:val="0"/>
                                                                                  <w:divBdr>
                                                                                    <w:top w:val="none" w:sz="0" w:space="0" w:color="auto"/>
                                                                                    <w:left w:val="none" w:sz="0" w:space="0" w:color="auto"/>
                                                                                    <w:bottom w:val="none" w:sz="0" w:space="0" w:color="auto"/>
                                                                                    <w:right w:val="none" w:sz="0" w:space="0" w:color="auto"/>
                                                                                  </w:divBdr>
                                                                                  <w:divsChild>
                                                                                    <w:div w:id="1131021104">
                                                                                      <w:marLeft w:val="0"/>
                                                                                      <w:marRight w:val="0"/>
                                                                                      <w:marTop w:val="0"/>
                                                                                      <w:marBottom w:val="0"/>
                                                                                      <w:divBdr>
                                                                                        <w:top w:val="none" w:sz="0" w:space="0" w:color="auto"/>
                                                                                        <w:left w:val="none" w:sz="0" w:space="0" w:color="auto"/>
                                                                                        <w:bottom w:val="none" w:sz="0" w:space="0" w:color="auto"/>
                                                                                        <w:right w:val="none" w:sz="0" w:space="0" w:color="auto"/>
                                                                                      </w:divBdr>
                                                                                    </w:div>
                                                                                  </w:divsChild>
                                                                                </w:div>
                                                                                <w:div w:id="1364020706">
                                                                                  <w:marLeft w:val="0"/>
                                                                                  <w:marRight w:val="0"/>
                                                                                  <w:marTop w:val="0"/>
                                                                                  <w:marBottom w:val="0"/>
                                                                                  <w:divBdr>
                                                                                    <w:top w:val="none" w:sz="0" w:space="0" w:color="auto"/>
                                                                                    <w:left w:val="none" w:sz="0" w:space="0" w:color="auto"/>
                                                                                    <w:bottom w:val="none" w:sz="0" w:space="0" w:color="auto"/>
                                                                                    <w:right w:val="none" w:sz="0" w:space="0" w:color="auto"/>
                                                                                  </w:divBdr>
                                                                                  <w:divsChild>
                                                                                    <w:div w:id="1230533949">
                                                                                      <w:marLeft w:val="0"/>
                                                                                      <w:marRight w:val="0"/>
                                                                                      <w:marTop w:val="0"/>
                                                                                      <w:marBottom w:val="0"/>
                                                                                      <w:divBdr>
                                                                                        <w:top w:val="none" w:sz="0" w:space="0" w:color="auto"/>
                                                                                        <w:left w:val="none" w:sz="0" w:space="0" w:color="auto"/>
                                                                                        <w:bottom w:val="none" w:sz="0" w:space="0" w:color="auto"/>
                                                                                        <w:right w:val="none" w:sz="0" w:space="0" w:color="auto"/>
                                                                                      </w:divBdr>
                                                                                    </w:div>
                                                                                  </w:divsChild>
                                                                                </w:div>
                                                                                <w:div w:id="1372878696">
                                                                                  <w:marLeft w:val="0"/>
                                                                                  <w:marRight w:val="0"/>
                                                                                  <w:marTop w:val="0"/>
                                                                                  <w:marBottom w:val="0"/>
                                                                                  <w:divBdr>
                                                                                    <w:top w:val="none" w:sz="0" w:space="0" w:color="auto"/>
                                                                                    <w:left w:val="none" w:sz="0" w:space="0" w:color="auto"/>
                                                                                    <w:bottom w:val="none" w:sz="0" w:space="0" w:color="auto"/>
                                                                                    <w:right w:val="none" w:sz="0" w:space="0" w:color="auto"/>
                                                                                  </w:divBdr>
                                                                                  <w:divsChild>
                                                                                    <w:div w:id="1978415510">
                                                                                      <w:marLeft w:val="0"/>
                                                                                      <w:marRight w:val="0"/>
                                                                                      <w:marTop w:val="0"/>
                                                                                      <w:marBottom w:val="0"/>
                                                                                      <w:divBdr>
                                                                                        <w:top w:val="none" w:sz="0" w:space="0" w:color="auto"/>
                                                                                        <w:left w:val="none" w:sz="0" w:space="0" w:color="auto"/>
                                                                                        <w:bottom w:val="none" w:sz="0" w:space="0" w:color="auto"/>
                                                                                        <w:right w:val="none" w:sz="0" w:space="0" w:color="auto"/>
                                                                                      </w:divBdr>
                                                                                    </w:div>
                                                                                  </w:divsChild>
                                                                                </w:div>
                                                                                <w:div w:id="1373767593">
                                                                                  <w:marLeft w:val="0"/>
                                                                                  <w:marRight w:val="0"/>
                                                                                  <w:marTop w:val="0"/>
                                                                                  <w:marBottom w:val="0"/>
                                                                                  <w:divBdr>
                                                                                    <w:top w:val="none" w:sz="0" w:space="0" w:color="auto"/>
                                                                                    <w:left w:val="none" w:sz="0" w:space="0" w:color="auto"/>
                                                                                    <w:bottom w:val="none" w:sz="0" w:space="0" w:color="auto"/>
                                                                                    <w:right w:val="none" w:sz="0" w:space="0" w:color="auto"/>
                                                                                  </w:divBdr>
                                                                                  <w:divsChild>
                                                                                    <w:div w:id="313220535">
                                                                                      <w:marLeft w:val="0"/>
                                                                                      <w:marRight w:val="0"/>
                                                                                      <w:marTop w:val="0"/>
                                                                                      <w:marBottom w:val="0"/>
                                                                                      <w:divBdr>
                                                                                        <w:top w:val="none" w:sz="0" w:space="0" w:color="auto"/>
                                                                                        <w:left w:val="none" w:sz="0" w:space="0" w:color="auto"/>
                                                                                        <w:bottom w:val="none" w:sz="0" w:space="0" w:color="auto"/>
                                                                                        <w:right w:val="none" w:sz="0" w:space="0" w:color="auto"/>
                                                                                      </w:divBdr>
                                                                                    </w:div>
                                                                                  </w:divsChild>
                                                                                </w:div>
                                                                                <w:div w:id="1379747653">
                                                                                  <w:marLeft w:val="0"/>
                                                                                  <w:marRight w:val="0"/>
                                                                                  <w:marTop w:val="0"/>
                                                                                  <w:marBottom w:val="0"/>
                                                                                  <w:divBdr>
                                                                                    <w:top w:val="none" w:sz="0" w:space="0" w:color="auto"/>
                                                                                    <w:left w:val="none" w:sz="0" w:space="0" w:color="auto"/>
                                                                                    <w:bottom w:val="none" w:sz="0" w:space="0" w:color="auto"/>
                                                                                    <w:right w:val="none" w:sz="0" w:space="0" w:color="auto"/>
                                                                                  </w:divBdr>
                                                                                  <w:divsChild>
                                                                                    <w:div w:id="1820027473">
                                                                                      <w:marLeft w:val="0"/>
                                                                                      <w:marRight w:val="0"/>
                                                                                      <w:marTop w:val="0"/>
                                                                                      <w:marBottom w:val="0"/>
                                                                                      <w:divBdr>
                                                                                        <w:top w:val="none" w:sz="0" w:space="0" w:color="auto"/>
                                                                                        <w:left w:val="none" w:sz="0" w:space="0" w:color="auto"/>
                                                                                        <w:bottom w:val="none" w:sz="0" w:space="0" w:color="auto"/>
                                                                                        <w:right w:val="none" w:sz="0" w:space="0" w:color="auto"/>
                                                                                      </w:divBdr>
                                                                                    </w:div>
                                                                                  </w:divsChild>
                                                                                </w:div>
                                                                                <w:div w:id="1389186274">
                                                                                  <w:marLeft w:val="0"/>
                                                                                  <w:marRight w:val="0"/>
                                                                                  <w:marTop w:val="0"/>
                                                                                  <w:marBottom w:val="0"/>
                                                                                  <w:divBdr>
                                                                                    <w:top w:val="none" w:sz="0" w:space="0" w:color="auto"/>
                                                                                    <w:left w:val="none" w:sz="0" w:space="0" w:color="auto"/>
                                                                                    <w:bottom w:val="none" w:sz="0" w:space="0" w:color="auto"/>
                                                                                    <w:right w:val="none" w:sz="0" w:space="0" w:color="auto"/>
                                                                                  </w:divBdr>
                                                                                  <w:divsChild>
                                                                                    <w:div w:id="1202016250">
                                                                                      <w:marLeft w:val="0"/>
                                                                                      <w:marRight w:val="0"/>
                                                                                      <w:marTop w:val="0"/>
                                                                                      <w:marBottom w:val="0"/>
                                                                                      <w:divBdr>
                                                                                        <w:top w:val="none" w:sz="0" w:space="0" w:color="auto"/>
                                                                                        <w:left w:val="none" w:sz="0" w:space="0" w:color="auto"/>
                                                                                        <w:bottom w:val="none" w:sz="0" w:space="0" w:color="auto"/>
                                                                                        <w:right w:val="none" w:sz="0" w:space="0" w:color="auto"/>
                                                                                      </w:divBdr>
                                                                                    </w:div>
                                                                                  </w:divsChild>
                                                                                </w:div>
                                                                                <w:div w:id="1390881295">
                                                                                  <w:marLeft w:val="0"/>
                                                                                  <w:marRight w:val="0"/>
                                                                                  <w:marTop w:val="0"/>
                                                                                  <w:marBottom w:val="0"/>
                                                                                  <w:divBdr>
                                                                                    <w:top w:val="none" w:sz="0" w:space="0" w:color="auto"/>
                                                                                    <w:left w:val="none" w:sz="0" w:space="0" w:color="auto"/>
                                                                                    <w:bottom w:val="none" w:sz="0" w:space="0" w:color="auto"/>
                                                                                    <w:right w:val="none" w:sz="0" w:space="0" w:color="auto"/>
                                                                                  </w:divBdr>
                                                                                  <w:divsChild>
                                                                                    <w:div w:id="1461339590">
                                                                                      <w:marLeft w:val="0"/>
                                                                                      <w:marRight w:val="0"/>
                                                                                      <w:marTop w:val="0"/>
                                                                                      <w:marBottom w:val="0"/>
                                                                                      <w:divBdr>
                                                                                        <w:top w:val="none" w:sz="0" w:space="0" w:color="auto"/>
                                                                                        <w:left w:val="none" w:sz="0" w:space="0" w:color="auto"/>
                                                                                        <w:bottom w:val="none" w:sz="0" w:space="0" w:color="auto"/>
                                                                                        <w:right w:val="none" w:sz="0" w:space="0" w:color="auto"/>
                                                                                      </w:divBdr>
                                                                                    </w:div>
                                                                                  </w:divsChild>
                                                                                </w:div>
                                                                                <w:div w:id="1393306128">
                                                                                  <w:marLeft w:val="0"/>
                                                                                  <w:marRight w:val="0"/>
                                                                                  <w:marTop w:val="0"/>
                                                                                  <w:marBottom w:val="0"/>
                                                                                  <w:divBdr>
                                                                                    <w:top w:val="none" w:sz="0" w:space="0" w:color="auto"/>
                                                                                    <w:left w:val="none" w:sz="0" w:space="0" w:color="auto"/>
                                                                                    <w:bottom w:val="none" w:sz="0" w:space="0" w:color="auto"/>
                                                                                    <w:right w:val="none" w:sz="0" w:space="0" w:color="auto"/>
                                                                                  </w:divBdr>
                                                                                  <w:divsChild>
                                                                                    <w:div w:id="634800633">
                                                                                      <w:marLeft w:val="0"/>
                                                                                      <w:marRight w:val="0"/>
                                                                                      <w:marTop w:val="0"/>
                                                                                      <w:marBottom w:val="0"/>
                                                                                      <w:divBdr>
                                                                                        <w:top w:val="none" w:sz="0" w:space="0" w:color="auto"/>
                                                                                        <w:left w:val="none" w:sz="0" w:space="0" w:color="auto"/>
                                                                                        <w:bottom w:val="none" w:sz="0" w:space="0" w:color="auto"/>
                                                                                        <w:right w:val="none" w:sz="0" w:space="0" w:color="auto"/>
                                                                                      </w:divBdr>
                                                                                    </w:div>
                                                                                    <w:div w:id="1465391060">
                                                                                      <w:marLeft w:val="0"/>
                                                                                      <w:marRight w:val="0"/>
                                                                                      <w:marTop w:val="0"/>
                                                                                      <w:marBottom w:val="0"/>
                                                                                      <w:divBdr>
                                                                                        <w:top w:val="none" w:sz="0" w:space="0" w:color="auto"/>
                                                                                        <w:left w:val="none" w:sz="0" w:space="0" w:color="auto"/>
                                                                                        <w:bottom w:val="none" w:sz="0" w:space="0" w:color="auto"/>
                                                                                        <w:right w:val="none" w:sz="0" w:space="0" w:color="auto"/>
                                                                                      </w:divBdr>
                                                                                    </w:div>
                                                                                    <w:div w:id="1748962461">
                                                                                      <w:marLeft w:val="0"/>
                                                                                      <w:marRight w:val="0"/>
                                                                                      <w:marTop w:val="0"/>
                                                                                      <w:marBottom w:val="0"/>
                                                                                      <w:divBdr>
                                                                                        <w:top w:val="none" w:sz="0" w:space="0" w:color="auto"/>
                                                                                        <w:left w:val="none" w:sz="0" w:space="0" w:color="auto"/>
                                                                                        <w:bottom w:val="none" w:sz="0" w:space="0" w:color="auto"/>
                                                                                        <w:right w:val="none" w:sz="0" w:space="0" w:color="auto"/>
                                                                                      </w:divBdr>
                                                                                    </w:div>
                                                                                    <w:div w:id="1892384088">
                                                                                      <w:marLeft w:val="0"/>
                                                                                      <w:marRight w:val="0"/>
                                                                                      <w:marTop w:val="0"/>
                                                                                      <w:marBottom w:val="0"/>
                                                                                      <w:divBdr>
                                                                                        <w:top w:val="none" w:sz="0" w:space="0" w:color="auto"/>
                                                                                        <w:left w:val="none" w:sz="0" w:space="0" w:color="auto"/>
                                                                                        <w:bottom w:val="none" w:sz="0" w:space="0" w:color="auto"/>
                                                                                        <w:right w:val="none" w:sz="0" w:space="0" w:color="auto"/>
                                                                                      </w:divBdr>
                                                                                    </w:div>
                                                                                    <w:div w:id="1901742577">
                                                                                      <w:marLeft w:val="0"/>
                                                                                      <w:marRight w:val="0"/>
                                                                                      <w:marTop w:val="0"/>
                                                                                      <w:marBottom w:val="0"/>
                                                                                      <w:divBdr>
                                                                                        <w:top w:val="none" w:sz="0" w:space="0" w:color="auto"/>
                                                                                        <w:left w:val="none" w:sz="0" w:space="0" w:color="auto"/>
                                                                                        <w:bottom w:val="none" w:sz="0" w:space="0" w:color="auto"/>
                                                                                        <w:right w:val="none" w:sz="0" w:space="0" w:color="auto"/>
                                                                                      </w:divBdr>
                                                                                    </w:div>
                                                                                  </w:divsChild>
                                                                                </w:div>
                                                                                <w:div w:id="1395934485">
                                                                                  <w:marLeft w:val="0"/>
                                                                                  <w:marRight w:val="0"/>
                                                                                  <w:marTop w:val="0"/>
                                                                                  <w:marBottom w:val="0"/>
                                                                                  <w:divBdr>
                                                                                    <w:top w:val="none" w:sz="0" w:space="0" w:color="auto"/>
                                                                                    <w:left w:val="none" w:sz="0" w:space="0" w:color="auto"/>
                                                                                    <w:bottom w:val="none" w:sz="0" w:space="0" w:color="auto"/>
                                                                                    <w:right w:val="none" w:sz="0" w:space="0" w:color="auto"/>
                                                                                  </w:divBdr>
                                                                                  <w:divsChild>
                                                                                    <w:div w:id="1234241872">
                                                                                      <w:marLeft w:val="0"/>
                                                                                      <w:marRight w:val="0"/>
                                                                                      <w:marTop w:val="0"/>
                                                                                      <w:marBottom w:val="0"/>
                                                                                      <w:divBdr>
                                                                                        <w:top w:val="none" w:sz="0" w:space="0" w:color="auto"/>
                                                                                        <w:left w:val="none" w:sz="0" w:space="0" w:color="auto"/>
                                                                                        <w:bottom w:val="none" w:sz="0" w:space="0" w:color="auto"/>
                                                                                        <w:right w:val="none" w:sz="0" w:space="0" w:color="auto"/>
                                                                                      </w:divBdr>
                                                                                    </w:div>
                                                                                  </w:divsChild>
                                                                                </w:div>
                                                                                <w:div w:id="1400052422">
                                                                                  <w:marLeft w:val="0"/>
                                                                                  <w:marRight w:val="0"/>
                                                                                  <w:marTop w:val="0"/>
                                                                                  <w:marBottom w:val="0"/>
                                                                                  <w:divBdr>
                                                                                    <w:top w:val="none" w:sz="0" w:space="0" w:color="auto"/>
                                                                                    <w:left w:val="none" w:sz="0" w:space="0" w:color="auto"/>
                                                                                    <w:bottom w:val="none" w:sz="0" w:space="0" w:color="auto"/>
                                                                                    <w:right w:val="none" w:sz="0" w:space="0" w:color="auto"/>
                                                                                  </w:divBdr>
                                                                                  <w:divsChild>
                                                                                    <w:div w:id="1441817">
                                                                                      <w:marLeft w:val="0"/>
                                                                                      <w:marRight w:val="0"/>
                                                                                      <w:marTop w:val="0"/>
                                                                                      <w:marBottom w:val="0"/>
                                                                                      <w:divBdr>
                                                                                        <w:top w:val="none" w:sz="0" w:space="0" w:color="auto"/>
                                                                                        <w:left w:val="none" w:sz="0" w:space="0" w:color="auto"/>
                                                                                        <w:bottom w:val="none" w:sz="0" w:space="0" w:color="auto"/>
                                                                                        <w:right w:val="none" w:sz="0" w:space="0" w:color="auto"/>
                                                                                      </w:divBdr>
                                                                                    </w:div>
                                                                                  </w:divsChild>
                                                                                </w:div>
                                                                                <w:div w:id="1413744169">
                                                                                  <w:marLeft w:val="0"/>
                                                                                  <w:marRight w:val="0"/>
                                                                                  <w:marTop w:val="0"/>
                                                                                  <w:marBottom w:val="0"/>
                                                                                  <w:divBdr>
                                                                                    <w:top w:val="none" w:sz="0" w:space="0" w:color="auto"/>
                                                                                    <w:left w:val="none" w:sz="0" w:space="0" w:color="auto"/>
                                                                                    <w:bottom w:val="none" w:sz="0" w:space="0" w:color="auto"/>
                                                                                    <w:right w:val="none" w:sz="0" w:space="0" w:color="auto"/>
                                                                                  </w:divBdr>
                                                                                  <w:divsChild>
                                                                                    <w:div w:id="863059854">
                                                                                      <w:marLeft w:val="0"/>
                                                                                      <w:marRight w:val="0"/>
                                                                                      <w:marTop w:val="0"/>
                                                                                      <w:marBottom w:val="0"/>
                                                                                      <w:divBdr>
                                                                                        <w:top w:val="none" w:sz="0" w:space="0" w:color="auto"/>
                                                                                        <w:left w:val="none" w:sz="0" w:space="0" w:color="auto"/>
                                                                                        <w:bottom w:val="none" w:sz="0" w:space="0" w:color="auto"/>
                                                                                        <w:right w:val="none" w:sz="0" w:space="0" w:color="auto"/>
                                                                                      </w:divBdr>
                                                                                    </w:div>
                                                                                  </w:divsChild>
                                                                                </w:div>
                                                                                <w:div w:id="1419403878">
                                                                                  <w:marLeft w:val="0"/>
                                                                                  <w:marRight w:val="0"/>
                                                                                  <w:marTop w:val="0"/>
                                                                                  <w:marBottom w:val="0"/>
                                                                                  <w:divBdr>
                                                                                    <w:top w:val="none" w:sz="0" w:space="0" w:color="auto"/>
                                                                                    <w:left w:val="none" w:sz="0" w:space="0" w:color="auto"/>
                                                                                    <w:bottom w:val="none" w:sz="0" w:space="0" w:color="auto"/>
                                                                                    <w:right w:val="none" w:sz="0" w:space="0" w:color="auto"/>
                                                                                  </w:divBdr>
                                                                                  <w:divsChild>
                                                                                    <w:div w:id="136191914">
                                                                                      <w:marLeft w:val="0"/>
                                                                                      <w:marRight w:val="0"/>
                                                                                      <w:marTop w:val="0"/>
                                                                                      <w:marBottom w:val="0"/>
                                                                                      <w:divBdr>
                                                                                        <w:top w:val="none" w:sz="0" w:space="0" w:color="auto"/>
                                                                                        <w:left w:val="none" w:sz="0" w:space="0" w:color="auto"/>
                                                                                        <w:bottom w:val="none" w:sz="0" w:space="0" w:color="auto"/>
                                                                                        <w:right w:val="none" w:sz="0" w:space="0" w:color="auto"/>
                                                                                      </w:divBdr>
                                                                                    </w:div>
                                                                                    <w:div w:id="1457603906">
                                                                                      <w:marLeft w:val="0"/>
                                                                                      <w:marRight w:val="0"/>
                                                                                      <w:marTop w:val="0"/>
                                                                                      <w:marBottom w:val="0"/>
                                                                                      <w:divBdr>
                                                                                        <w:top w:val="none" w:sz="0" w:space="0" w:color="auto"/>
                                                                                        <w:left w:val="none" w:sz="0" w:space="0" w:color="auto"/>
                                                                                        <w:bottom w:val="none" w:sz="0" w:space="0" w:color="auto"/>
                                                                                        <w:right w:val="none" w:sz="0" w:space="0" w:color="auto"/>
                                                                                      </w:divBdr>
                                                                                      <w:divsChild>
                                                                                        <w:div w:id="940184850">
                                                                                          <w:marLeft w:val="0"/>
                                                                                          <w:marRight w:val="0"/>
                                                                                          <w:marTop w:val="0"/>
                                                                                          <w:marBottom w:val="0"/>
                                                                                          <w:divBdr>
                                                                                            <w:top w:val="none" w:sz="0" w:space="0" w:color="auto"/>
                                                                                            <w:left w:val="none" w:sz="0" w:space="0" w:color="auto"/>
                                                                                            <w:bottom w:val="none" w:sz="0" w:space="0" w:color="auto"/>
                                                                                            <w:right w:val="none" w:sz="0" w:space="0" w:color="auto"/>
                                                                                          </w:divBdr>
                                                                                          <w:divsChild>
                                                                                            <w:div w:id="582298775">
                                                                                              <w:marLeft w:val="0"/>
                                                                                              <w:marRight w:val="0"/>
                                                                                              <w:marTop w:val="0"/>
                                                                                              <w:marBottom w:val="0"/>
                                                                                              <w:divBdr>
                                                                                                <w:top w:val="none" w:sz="0" w:space="0" w:color="auto"/>
                                                                                                <w:left w:val="none" w:sz="0" w:space="0" w:color="auto"/>
                                                                                                <w:bottom w:val="none" w:sz="0" w:space="0" w:color="auto"/>
                                                                                                <w:right w:val="none" w:sz="0" w:space="0" w:color="auto"/>
                                                                                              </w:divBdr>
                                                                                              <w:divsChild>
                                                                                                <w:div w:id="385498157">
                                                                                                  <w:marLeft w:val="0"/>
                                                                                                  <w:marRight w:val="0"/>
                                                                                                  <w:marTop w:val="0"/>
                                                                                                  <w:marBottom w:val="0"/>
                                                                                                  <w:divBdr>
                                                                                                    <w:top w:val="none" w:sz="0" w:space="0" w:color="auto"/>
                                                                                                    <w:left w:val="none" w:sz="0" w:space="0" w:color="auto"/>
                                                                                                    <w:bottom w:val="none" w:sz="0" w:space="0" w:color="auto"/>
                                                                                                    <w:right w:val="none" w:sz="0" w:space="0" w:color="auto"/>
                                                                                                  </w:divBdr>
                                                                                                  <w:divsChild>
                                                                                                    <w:div w:id="20706850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94759641">
                                                                                      <w:marLeft w:val="0"/>
                                                                                      <w:marRight w:val="0"/>
                                                                                      <w:marTop w:val="0"/>
                                                                                      <w:marBottom w:val="0"/>
                                                                                      <w:divBdr>
                                                                                        <w:top w:val="none" w:sz="0" w:space="0" w:color="auto"/>
                                                                                        <w:left w:val="none" w:sz="0" w:space="0" w:color="auto"/>
                                                                                        <w:bottom w:val="none" w:sz="0" w:space="0" w:color="auto"/>
                                                                                        <w:right w:val="none" w:sz="0" w:space="0" w:color="auto"/>
                                                                                      </w:divBdr>
                                                                                    </w:div>
                                                                                  </w:divsChild>
                                                                                </w:div>
                                                                                <w:div w:id="1453744172">
                                                                                  <w:marLeft w:val="0"/>
                                                                                  <w:marRight w:val="0"/>
                                                                                  <w:marTop w:val="0"/>
                                                                                  <w:marBottom w:val="0"/>
                                                                                  <w:divBdr>
                                                                                    <w:top w:val="none" w:sz="0" w:space="0" w:color="auto"/>
                                                                                    <w:left w:val="none" w:sz="0" w:space="0" w:color="auto"/>
                                                                                    <w:bottom w:val="none" w:sz="0" w:space="0" w:color="auto"/>
                                                                                    <w:right w:val="none" w:sz="0" w:space="0" w:color="auto"/>
                                                                                  </w:divBdr>
                                                                                  <w:divsChild>
                                                                                    <w:div w:id="747923359">
                                                                                      <w:marLeft w:val="0"/>
                                                                                      <w:marRight w:val="0"/>
                                                                                      <w:marTop w:val="0"/>
                                                                                      <w:marBottom w:val="0"/>
                                                                                      <w:divBdr>
                                                                                        <w:top w:val="none" w:sz="0" w:space="0" w:color="auto"/>
                                                                                        <w:left w:val="none" w:sz="0" w:space="0" w:color="auto"/>
                                                                                        <w:bottom w:val="none" w:sz="0" w:space="0" w:color="auto"/>
                                                                                        <w:right w:val="none" w:sz="0" w:space="0" w:color="auto"/>
                                                                                      </w:divBdr>
                                                                                    </w:div>
                                                                                  </w:divsChild>
                                                                                </w:div>
                                                                                <w:div w:id="1466046063">
                                                                                  <w:marLeft w:val="0"/>
                                                                                  <w:marRight w:val="0"/>
                                                                                  <w:marTop w:val="0"/>
                                                                                  <w:marBottom w:val="0"/>
                                                                                  <w:divBdr>
                                                                                    <w:top w:val="none" w:sz="0" w:space="0" w:color="auto"/>
                                                                                    <w:left w:val="none" w:sz="0" w:space="0" w:color="auto"/>
                                                                                    <w:bottom w:val="none" w:sz="0" w:space="0" w:color="auto"/>
                                                                                    <w:right w:val="none" w:sz="0" w:space="0" w:color="auto"/>
                                                                                  </w:divBdr>
                                                                                  <w:divsChild>
                                                                                    <w:div w:id="368143506">
                                                                                      <w:marLeft w:val="0"/>
                                                                                      <w:marRight w:val="0"/>
                                                                                      <w:marTop w:val="0"/>
                                                                                      <w:marBottom w:val="0"/>
                                                                                      <w:divBdr>
                                                                                        <w:top w:val="none" w:sz="0" w:space="0" w:color="auto"/>
                                                                                        <w:left w:val="none" w:sz="0" w:space="0" w:color="auto"/>
                                                                                        <w:bottom w:val="none" w:sz="0" w:space="0" w:color="auto"/>
                                                                                        <w:right w:val="none" w:sz="0" w:space="0" w:color="auto"/>
                                                                                      </w:divBdr>
                                                                                    </w:div>
                                                                                  </w:divsChild>
                                                                                </w:div>
                                                                                <w:div w:id="1478496289">
                                                                                  <w:marLeft w:val="0"/>
                                                                                  <w:marRight w:val="0"/>
                                                                                  <w:marTop w:val="0"/>
                                                                                  <w:marBottom w:val="0"/>
                                                                                  <w:divBdr>
                                                                                    <w:top w:val="none" w:sz="0" w:space="0" w:color="auto"/>
                                                                                    <w:left w:val="none" w:sz="0" w:space="0" w:color="auto"/>
                                                                                    <w:bottom w:val="none" w:sz="0" w:space="0" w:color="auto"/>
                                                                                    <w:right w:val="none" w:sz="0" w:space="0" w:color="auto"/>
                                                                                  </w:divBdr>
                                                                                  <w:divsChild>
                                                                                    <w:div w:id="1301689156">
                                                                                      <w:marLeft w:val="0"/>
                                                                                      <w:marRight w:val="0"/>
                                                                                      <w:marTop w:val="0"/>
                                                                                      <w:marBottom w:val="0"/>
                                                                                      <w:divBdr>
                                                                                        <w:top w:val="none" w:sz="0" w:space="0" w:color="auto"/>
                                                                                        <w:left w:val="none" w:sz="0" w:space="0" w:color="auto"/>
                                                                                        <w:bottom w:val="none" w:sz="0" w:space="0" w:color="auto"/>
                                                                                        <w:right w:val="none" w:sz="0" w:space="0" w:color="auto"/>
                                                                                      </w:divBdr>
                                                                                    </w:div>
                                                                                  </w:divsChild>
                                                                                </w:div>
                                                                                <w:div w:id="1485974258">
                                                                                  <w:marLeft w:val="0"/>
                                                                                  <w:marRight w:val="0"/>
                                                                                  <w:marTop w:val="0"/>
                                                                                  <w:marBottom w:val="0"/>
                                                                                  <w:divBdr>
                                                                                    <w:top w:val="none" w:sz="0" w:space="0" w:color="auto"/>
                                                                                    <w:left w:val="none" w:sz="0" w:space="0" w:color="auto"/>
                                                                                    <w:bottom w:val="none" w:sz="0" w:space="0" w:color="auto"/>
                                                                                    <w:right w:val="none" w:sz="0" w:space="0" w:color="auto"/>
                                                                                  </w:divBdr>
                                                                                  <w:divsChild>
                                                                                    <w:div w:id="982928795">
                                                                                      <w:marLeft w:val="0"/>
                                                                                      <w:marRight w:val="0"/>
                                                                                      <w:marTop w:val="0"/>
                                                                                      <w:marBottom w:val="0"/>
                                                                                      <w:divBdr>
                                                                                        <w:top w:val="none" w:sz="0" w:space="0" w:color="auto"/>
                                                                                        <w:left w:val="none" w:sz="0" w:space="0" w:color="auto"/>
                                                                                        <w:bottom w:val="none" w:sz="0" w:space="0" w:color="auto"/>
                                                                                        <w:right w:val="none" w:sz="0" w:space="0" w:color="auto"/>
                                                                                      </w:divBdr>
                                                                                    </w:div>
                                                                                  </w:divsChild>
                                                                                </w:div>
                                                                                <w:div w:id="1497114182">
                                                                                  <w:marLeft w:val="0"/>
                                                                                  <w:marRight w:val="0"/>
                                                                                  <w:marTop w:val="0"/>
                                                                                  <w:marBottom w:val="0"/>
                                                                                  <w:divBdr>
                                                                                    <w:top w:val="none" w:sz="0" w:space="0" w:color="auto"/>
                                                                                    <w:left w:val="none" w:sz="0" w:space="0" w:color="auto"/>
                                                                                    <w:bottom w:val="none" w:sz="0" w:space="0" w:color="auto"/>
                                                                                    <w:right w:val="none" w:sz="0" w:space="0" w:color="auto"/>
                                                                                  </w:divBdr>
                                                                                  <w:divsChild>
                                                                                    <w:div w:id="487401404">
                                                                                      <w:marLeft w:val="0"/>
                                                                                      <w:marRight w:val="0"/>
                                                                                      <w:marTop w:val="0"/>
                                                                                      <w:marBottom w:val="0"/>
                                                                                      <w:divBdr>
                                                                                        <w:top w:val="none" w:sz="0" w:space="0" w:color="auto"/>
                                                                                        <w:left w:val="none" w:sz="0" w:space="0" w:color="auto"/>
                                                                                        <w:bottom w:val="none" w:sz="0" w:space="0" w:color="auto"/>
                                                                                        <w:right w:val="none" w:sz="0" w:space="0" w:color="auto"/>
                                                                                      </w:divBdr>
                                                                                    </w:div>
                                                                                  </w:divsChild>
                                                                                </w:div>
                                                                                <w:div w:id="1498495726">
                                                                                  <w:marLeft w:val="0"/>
                                                                                  <w:marRight w:val="0"/>
                                                                                  <w:marTop w:val="0"/>
                                                                                  <w:marBottom w:val="0"/>
                                                                                  <w:divBdr>
                                                                                    <w:top w:val="none" w:sz="0" w:space="0" w:color="auto"/>
                                                                                    <w:left w:val="none" w:sz="0" w:space="0" w:color="auto"/>
                                                                                    <w:bottom w:val="none" w:sz="0" w:space="0" w:color="auto"/>
                                                                                    <w:right w:val="none" w:sz="0" w:space="0" w:color="auto"/>
                                                                                  </w:divBdr>
                                                                                  <w:divsChild>
                                                                                    <w:div w:id="263880648">
                                                                                      <w:marLeft w:val="0"/>
                                                                                      <w:marRight w:val="0"/>
                                                                                      <w:marTop w:val="0"/>
                                                                                      <w:marBottom w:val="0"/>
                                                                                      <w:divBdr>
                                                                                        <w:top w:val="none" w:sz="0" w:space="0" w:color="auto"/>
                                                                                        <w:left w:val="none" w:sz="0" w:space="0" w:color="auto"/>
                                                                                        <w:bottom w:val="none" w:sz="0" w:space="0" w:color="auto"/>
                                                                                        <w:right w:val="none" w:sz="0" w:space="0" w:color="auto"/>
                                                                                      </w:divBdr>
                                                                                    </w:div>
                                                                                  </w:divsChild>
                                                                                </w:div>
                                                                                <w:div w:id="1511678783">
                                                                                  <w:marLeft w:val="0"/>
                                                                                  <w:marRight w:val="0"/>
                                                                                  <w:marTop w:val="0"/>
                                                                                  <w:marBottom w:val="0"/>
                                                                                  <w:divBdr>
                                                                                    <w:top w:val="none" w:sz="0" w:space="0" w:color="auto"/>
                                                                                    <w:left w:val="none" w:sz="0" w:space="0" w:color="auto"/>
                                                                                    <w:bottom w:val="none" w:sz="0" w:space="0" w:color="auto"/>
                                                                                    <w:right w:val="none" w:sz="0" w:space="0" w:color="auto"/>
                                                                                  </w:divBdr>
                                                                                  <w:divsChild>
                                                                                    <w:div w:id="1040593445">
                                                                                      <w:marLeft w:val="0"/>
                                                                                      <w:marRight w:val="0"/>
                                                                                      <w:marTop w:val="0"/>
                                                                                      <w:marBottom w:val="0"/>
                                                                                      <w:divBdr>
                                                                                        <w:top w:val="none" w:sz="0" w:space="0" w:color="auto"/>
                                                                                        <w:left w:val="none" w:sz="0" w:space="0" w:color="auto"/>
                                                                                        <w:bottom w:val="none" w:sz="0" w:space="0" w:color="auto"/>
                                                                                        <w:right w:val="none" w:sz="0" w:space="0" w:color="auto"/>
                                                                                      </w:divBdr>
                                                                                    </w:div>
                                                                                  </w:divsChild>
                                                                                </w:div>
                                                                                <w:div w:id="1512186454">
                                                                                  <w:marLeft w:val="0"/>
                                                                                  <w:marRight w:val="0"/>
                                                                                  <w:marTop w:val="0"/>
                                                                                  <w:marBottom w:val="0"/>
                                                                                  <w:divBdr>
                                                                                    <w:top w:val="none" w:sz="0" w:space="0" w:color="auto"/>
                                                                                    <w:left w:val="none" w:sz="0" w:space="0" w:color="auto"/>
                                                                                    <w:bottom w:val="none" w:sz="0" w:space="0" w:color="auto"/>
                                                                                    <w:right w:val="none" w:sz="0" w:space="0" w:color="auto"/>
                                                                                  </w:divBdr>
                                                                                  <w:divsChild>
                                                                                    <w:div w:id="1494877393">
                                                                                      <w:marLeft w:val="0"/>
                                                                                      <w:marRight w:val="0"/>
                                                                                      <w:marTop w:val="0"/>
                                                                                      <w:marBottom w:val="0"/>
                                                                                      <w:divBdr>
                                                                                        <w:top w:val="none" w:sz="0" w:space="0" w:color="auto"/>
                                                                                        <w:left w:val="none" w:sz="0" w:space="0" w:color="auto"/>
                                                                                        <w:bottom w:val="none" w:sz="0" w:space="0" w:color="auto"/>
                                                                                        <w:right w:val="none" w:sz="0" w:space="0" w:color="auto"/>
                                                                                      </w:divBdr>
                                                                                    </w:div>
                                                                                  </w:divsChild>
                                                                                </w:div>
                                                                                <w:div w:id="1512405436">
                                                                                  <w:marLeft w:val="0"/>
                                                                                  <w:marRight w:val="0"/>
                                                                                  <w:marTop w:val="0"/>
                                                                                  <w:marBottom w:val="0"/>
                                                                                  <w:divBdr>
                                                                                    <w:top w:val="none" w:sz="0" w:space="0" w:color="auto"/>
                                                                                    <w:left w:val="none" w:sz="0" w:space="0" w:color="auto"/>
                                                                                    <w:bottom w:val="none" w:sz="0" w:space="0" w:color="auto"/>
                                                                                    <w:right w:val="none" w:sz="0" w:space="0" w:color="auto"/>
                                                                                  </w:divBdr>
                                                                                  <w:divsChild>
                                                                                    <w:div w:id="1886258709">
                                                                                      <w:marLeft w:val="0"/>
                                                                                      <w:marRight w:val="0"/>
                                                                                      <w:marTop w:val="0"/>
                                                                                      <w:marBottom w:val="0"/>
                                                                                      <w:divBdr>
                                                                                        <w:top w:val="none" w:sz="0" w:space="0" w:color="auto"/>
                                                                                        <w:left w:val="none" w:sz="0" w:space="0" w:color="auto"/>
                                                                                        <w:bottom w:val="none" w:sz="0" w:space="0" w:color="auto"/>
                                                                                        <w:right w:val="none" w:sz="0" w:space="0" w:color="auto"/>
                                                                                      </w:divBdr>
                                                                                    </w:div>
                                                                                  </w:divsChild>
                                                                                </w:div>
                                                                                <w:div w:id="1534224688">
                                                                                  <w:marLeft w:val="0"/>
                                                                                  <w:marRight w:val="0"/>
                                                                                  <w:marTop w:val="0"/>
                                                                                  <w:marBottom w:val="0"/>
                                                                                  <w:divBdr>
                                                                                    <w:top w:val="none" w:sz="0" w:space="0" w:color="auto"/>
                                                                                    <w:left w:val="none" w:sz="0" w:space="0" w:color="auto"/>
                                                                                    <w:bottom w:val="none" w:sz="0" w:space="0" w:color="auto"/>
                                                                                    <w:right w:val="none" w:sz="0" w:space="0" w:color="auto"/>
                                                                                  </w:divBdr>
                                                                                  <w:divsChild>
                                                                                    <w:div w:id="1264458619">
                                                                                      <w:marLeft w:val="0"/>
                                                                                      <w:marRight w:val="0"/>
                                                                                      <w:marTop w:val="0"/>
                                                                                      <w:marBottom w:val="0"/>
                                                                                      <w:divBdr>
                                                                                        <w:top w:val="none" w:sz="0" w:space="0" w:color="auto"/>
                                                                                        <w:left w:val="none" w:sz="0" w:space="0" w:color="auto"/>
                                                                                        <w:bottom w:val="none" w:sz="0" w:space="0" w:color="auto"/>
                                                                                        <w:right w:val="none" w:sz="0" w:space="0" w:color="auto"/>
                                                                                      </w:divBdr>
                                                                                    </w:div>
                                                                                  </w:divsChild>
                                                                                </w:div>
                                                                                <w:div w:id="1534733160">
                                                                                  <w:marLeft w:val="0"/>
                                                                                  <w:marRight w:val="0"/>
                                                                                  <w:marTop w:val="0"/>
                                                                                  <w:marBottom w:val="0"/>
                                                                                  <w:divBdr>
                                                                                    <w:top w:val="none" w:sz="0" w:space="0" w:color="auto"/>
                                                                                    <w:left w:val="none" w:sz="0" w:space="0" w:color="auto"/>
                                                                                    <w:bottom w:val="none" w:sz="0" w:space="0" w:color="auto"/>
                                                                                    <w:right w:val="none" w:sz="0" w:space="0" w:color="auto"/>
                                                                                  </w:divBdr>
                                                                                  <w:divsChild>
                                                                                    <w:div w:id="1269119056">
                                                                                      <w:marLeft w:val="0"/>
                                                                                      <w:marRight w:val="0"/>
                                                                                      <w:marTop w:val="0"/>
                                                                                      <w:marBottom w:val="0"/>
                                                                                      <w:divBdr>
                                                                                        <w:top w:val="none" w:sz="0" w:space="0" w:color="auto"/>
                                                                                        <w:left w:val="none" w:sz="0" w:space="0" w:color="auto"/>
                                                                                        <w:bottom w:val="none" w:sz="0" w:space="0" w:color="auto"/>
                                                                                        <w:right w:val="none" w:sz="0" w:space="0" w:color="auto"/>
                                                                                      </w:divBdr>
                                                                                    </w:div>
                                                                                  </w:divsChild>
                                                                                </w:div>
                                                                                <w:div w:id="1539850686">
                                                                                  <w:marLeft w:val="0"/>
                                                                                  <w:marRight w:val="0"/>
                                                                                  <w:marTop w:val="0"/>
                                                                                  <w:marBottom w:val="0"/>
                                                                                  <w:divBdr>
                                                                                    <w:top w:val="none" w:sz="0" w:space="0" w:color="auto"/>
                                                                                    <w:left w:val="none" w:sz="0" w:space="0" w:color="auto"/>
                                                                                    <w:bottom w:val="none" w:sz="0" w:space="0" w:color="auto"/>
                                                                                    <w:right w:val="none" w:sz="0" w:space="0" w:color="auto"/>
                                                                                  </w:divBdr>
                                                                                  <w:divsChild>
                                                                                    <w:div w:id="1699162574">
                                                                                      <w:marLeft w:val="0"/>
                                                                                      <w:marRight w:val="0"/>
                                                                                      <w:marTop w:val="0"/>
                                                                                      <w:marBottom w:val="0"/>
                                                                                      <w:divBdr>
                                                                                        <w:top w:val="none" w:sz="0" w:space="0" w:color="auto"/>
                                                                                        <w:left w:val="none" w:sz="0" w:space="0" w:color="auto"/>
                                                                                        <w:bottom w:val="none" w:sz="0" w:space="0" w:color="auto"/>
                                                                                        <w:right w:val="none" w:sz="0" w:space="0" w:color="auto"/>
                                                                                      </w:divBdr>
                                                                                    </w:div>
                                                                                  </w:divsChild>
                                                                                </w:div>
                                                                                <w:div w:id="1546403773">
                                                                                  <w:marLeft w:val="0"/>
                                                                                  <w:marRight w:val="0"/>
                                                                                  <w:marTop w:val="0"/>
                                                                                  <w:marBottom w:val="0"/>
                                                                                  <w:divBdr>
                                                                                    <w:top w:val="none" w:sz="0" w:space="0" w:color="auto"/>
                                                                                    <w:left w:val="none" w:sz="0" w:space="0" w:color="auto"/>
                                                                                    <w:bottom w:val="none" w:sz="0" w:space="0" w:color="auto"/>
                                                                                    <w:right w:val="none" w:sz="0" w:space="0" w:color="auto"/>
                                                                                  </w:divBdr>
                                                                                  <w:divsChild>
                                                                                    <w:div w:id="1352410981">
                                                                                      <w:marLeft w:val="0"/>
                                                                                      <w:marRight w:val="0"/>
                                                                                      <w:marTop w:val="0"/>
                                                                                      <w:marBottom w:val="0"/>
                                                                                      <w:divBdr>
                                                                                        <w:top w:val="none" w:sz="0" w:space="0" w:color="auto"/>
                                                                                        <w:left w:val="none" w:sz="0" w:space="0" w:color="auto"/>
                                                                                        <w:bottom w:val="none" w:sz="0" w:space="0" w:color="auto"/>
                                                                                        <w:right w:val="none" w:sz="0" w:space="0" w:color="auto"/>
                                                                                      </w:divBdr>
                                                                                    </w:div>
                                                                                  </w:divsChild>
                                                                                </w:div>
                                                                                <w:div w:id="1548109172">
                                                                                  <w:marLeft w:val="0"/>
                                                                                  <w:marRight w:val="0"/>
                                                                                  <w:marTop w:val="0"/>
                                                                                  <w:marBottom w:val="0"/>
                                                                                  <w:divBdr>
                                                                                    <w:top w:val="none" w:sz="0" w:space="0" w:color="auto"/>
                                                                                    <w:left w:val="none" w:sz="0" w:space="0" w:color="auto"/>
                                                                                    <w:bottom w:val="none" w:sz="0" w:space="0" w:color="auto"/>
                                                                                    <w:right w:val="none" w:sz="0" w:space="0" w:color="auto"/>
                                                                                  </w:divBdr>
                                                                                  <w:divsChild>
                                                                                    <w:div w:id="1544052578">
                                                                                      <w:marLeft w:val="0"/>
                                                                                      <w:marRight w:val="0"/>
                                                                                      <w:marTop w:val="0"/>
                                                                                      <w:marBottom w:val="0"/>
                                                                                      <w:divBdr>
                                                                                        <w:top w:val="none" w:sz="0" w:space="0" w:color="auto"/>
                                                                                        <w:left w:val="none" w:sz="0" w:space="0" w:color="auto"/>
                                                                                        <w:bottom w:val="none" w:sz="0" w:space="0" w:color="auto"/>
                                                                                        <w:right w:val="none" w:sz="0" w:space="0" w:color="auto"/>
                                                                                      </w:divBdr>
                                                                                    </w:div>
                                                                                  </w:divsChild>
                                                                                </w:div>
                                                                                <w:div w:id="1563249294">
                                                                                  <w:marLeft w:val="0"/>
                                                                                  <w:marRight w:val="0"/>
                                                                                  <w:marTop w:val="0"/>
                                                                                  <w:marBottom w:val="0"/>
                                                                                  <w:divBdr>
                                                                                    <w:top w:val="none" w:sz="0" w:space="0" w:color="auto"/>
                                                                                    <w:left w:val="none" w:sz="0" w:space="0" w:color="auto"/>
                                                                                    <w:bottom w:val="none" w:sz="0" w:space="0" w:color="auto"/>
                                                                                    <w:right w:val="none" w:sz="0" w:space="0" w:color="auto"/>
                                                                                  </w:divBdr>
                                                                                  <w:divsChild>
                                                                                    <w:div w:id="1996562750">
                                                                                      <w:marLeft w:val="0"/>
                                                                                      <w:marRight w:val="0"/>
                                                                                      <w:marTop w:val="0"/>
                                                                                      <w:marBottom w:val="0"/>
                                                                                      <w:divBdr>
                                                                                        <w:top w:val="none" w:sz="0" w:space="0" w:color="auto"/>
                                                                                        <w:left w:val="none" w:sz="0" w:space="0" w:color="auto"/>
                                                                                        <w:bottom w:val="none" w:sz="0" w:space="0" w:color="auto"/>
                                                                                        <w:right w:val="none" w:sz="0" w:space="0" w:color="auto"/>
                                                                                      </w:divBdr>
                                                                                    </w:div>
                                                                                  </w:divsChild>
                                                                                </w:div>
                                                                                <w:div w:id="1564171565">
                                                                                  <w:marLeft w:val="0"/>
                                                                                  <w:marRight w:val="0"/>
                                                                                  <w:marTop w:val="0"/>
                                                                                  <w:marBottom w:val="0"/>
                                                                                  <w:divBdr>
                                                                                    <w:top w:val="none" w:sz="0" w:space="0" w:color="auto"/>
                                                                                    <w:left w:val="none" w:sz="0" w:space="0" w:color="auto"/>
                                                                                    <w:bottom w:val="none" w:sz="0" w:space="0" w:color="auto"/>
                                                                                    <w:right w:val="none" w:sz="0" w:space="0" w:color="auto"/>
                                                                                  </w:divBdr>
                                                                                  <w:divsChild>
                                                                                    <w:div w:id="227153814">
                                                                                      <w:marLeft w:val="0"/>
                                                                                      <w:marRight w:val="0"/>
                                                                                      <w:marTop w:val="0"/>
                                                                                      <w:marBottom w:val="0"/>
                                                                                      <w:divBdr>
                                                                                        <w:top w:val="none" w:sz="0" w:space="0" w:color="auto"/>
                                                                                        <w:left w:val="none" w:sz="0" w:space="0" w:color="auto"/>
                                                                                        <w:bottom w:val="none" w:sz="0" w:space="0" w:color="auto"/>
                                                                                        <w:right w:val="none" w:sz="0" w:space="0" w:color="auto"/>
                                                                                      </w:divBdr>
                                                                                    </w:div>
                                                                                  </w:divsChild>
                                                                                </w:div>
                                                                                <w:div w:id="1572151935">
                                                                                  <w:marLeft w:val="0"/>
                                                                                  <w:marRight w:val="0"/>
                                                                                  <w:marTop w:val="0"/>
                                                                                  <w:marBottom w:val="0"/>
                                                                                  <w:divBdr>
                                                                                    <w:top w:val="none" w:sz="0" w:space="0" w:color="auto"/>
                                                                                    <w:left w:val="none" w:sz="0" w:space="0" w:color="auto"/>
                                                                                    <w:bottom w:val="none" w:sz="0" w:space="0" w:color="auto"/>
                                                                                    <w:right w:val="none" w:sz="0" w:space="0" w:color="auto"/>
                                                                                  </w:divBdr>
                                                                                  <w:divsChild>
                                                                                    <w:div w:id="644361388">
                                                                                      <w:marLeft w:val="0"/>
                                                                                      <w:marRight w:val="0"/>
                                                                                      <w:marTop w:val="0"/>
                                                                                      <w:marBottom w:val="0"/>
                                                                                      <w:divBdr>
                                                                                        <w:top w:val="none" w:sz="0" w:space="0" w:color="auto"/>
                                                                                        <w:left w:val="none" w:sz="0" w:space="0" w:color="auto"/>
                                                                                        <w:bottom w:val="none" w:sz="0" w:space="0" w:color="auto"/>
                                                                                        <w:right w:val="none" w:sz="0" w:space="0" w:color="auto"/>
                                                                                      </w:divBdr>
                                                                                    </w:div>
                                                                                  </w:divsChild>
                                                                                </w:div>
                                                                                <w:div w:id="1572496366">
                                                                                  <w:marLeft w:val="0"/>
                                                                                  <w:marRight w:val="0"/>
                                                                                  <w:marTop w:val="0"/>
                                                                                  <w:marBottom w:val="0"/>
                                                                                  <w:divBdr>
                                                                                    <w:top w:val="none" w:sz="0" w:space="0" w:color="auto"/>
                                                                                    <w:left w:val="none" w:sz="0" w:space="0" w:color="auto"/>
                                                                                    <w:bottom w:val="none" w:sz="0" w:space="0" w:color="auto"/>
                                                                                    <w:right w:val="none" w:sz="0" w:space="0" w:color="auto"/>
                                                                                  </w:divBdr>
                                                                                  <w:divsChild>
                                                                                    <w:div w:id="1414935638">
                                                                                      <w:marLeft w:val="0"/>
                                                                                      <w:marRight w:val="0"/>
                                                                                      <w:marTop w:val="0"/>
                                                                                      <w:marBottom w:val="0"/>
                                                                                      <w:divBdr>
                                                                                        <w:top w:val="none" w:sz="0" w:space="0" w:color="auto"/>
                                                                                        <w:left w:val="none" w:sz="0" w:space="0" w:color="auto"/>
                                                                                        <w:bottom w:val="none" w:sz="0" w:space="0" w:color="auto"/>
                                                                                        <w:right w:val="none" w:sz="0" w:space="0" w:color="auto"/>
                                                                                      </w:divBdr>
                                                                                    </w:div>
                                                                                  </w:divsChild>
                                                                                </w:div>
                                                                                <w:div w:id="1594584113">
                                                                                  <w:marLeft w:val="0"/>
                                                                                  <w:marRight w:val="0"/>
                                                                                  <w:marTop w:val="0"/>
                                                                                  <w:marBottom w:val="0"/>
                                                                                  <w:divBdr>
                                                                                    <w:top w:val="none" w:sz="0" w:space="0" w:color="auto"/>
                                                                                    <w:left w:val="none" w:sz="0" w:space="0" w:color="auto"/>
                                                                                    <w:bottom w:val="none" w:sz="0" w:space="0" w:color="auto"/>
                                                                                    <w:right w:val="none" w:sz="0" w:space="0" w:color="auto"/>
                                                                                  </w:divBdr>
                                                                                  <w:divsChild>
                                                                                    <w:div w:id="809632477">
                                                                                      <w:marLeft w:val="0"/>
                                                                                      <w:marRight w:val="0"/>
                                                                                      <w:marTop w:val="0"/>
                                                                                      <w:marBottom w:val="0"/>
                                                                                      <w:divBdr>
                                                                                        <w:top w:val="none" w:sz="0" w:space="0" w:color="auto"/>
                                                                                        <w:left w:val="none" w:sz="0" w:space="0" w:color="auto"/>
                                                                                        <w:bottom w:val="none" w:sz="0" w:space="0" w:color="auto"/>
                                                                                        <w:right w:val="none" w:sz="0" w:space="0" w:color="auto"/>
                                                                                      </w:divBdr>
                                                                                    </w:div>
                                                                                  </w:divsChild>
                                                                                </w:div>
                                                                                <w:div w:id="1597791934">
                                                                                  <w:marLeft w:val="0"/>
                                                                                  <w:marRight w:val="0"/>
                                                                                  <w:marTop w:val="0"/>
                                                                                  <w:marBottom w:val="0"/>
                                                                                  <w:divBdr>
                                                                                    <w:top w:val="none" w:sz="0" w:space="0" w:color="auto"/>
                                                                                    <w:left w:val="none" w:sz="0" w:space="0" w:color="auto"/>
                                                                                    <w:bottom w:val="none" w:sz="0" w:space="0" w:color="auto"/>
                                                                                    <w:right w:val="none" w:sz="0" w:space="0" w:color="auto"/>
                                                                                  </w:divBdr>
                                                                                  <w:divsChild>
                                                                                    <w:div w:id="289747827">
                                                                                      <w:marLeft w:val="0"/>
                                                                                      <w:marRight w:val="0"/>
                                                                                      <w:marTop w:val="0"/>
                                                                                      <w:marBottom w:val="0"/>
                                                                                      <w:divBdr>
                                                                                        <w:top w:val="none" w:sz="0" w:space="0" w:color="auto"/>
                                                                                        <w:left w:val="none" w:sz="0" w:space="0" w:color="auto"/>
                                                                                        <w:bottom w:val="none" w:sz="0" w:space="0" w:color="auto"/>
                                                                                        <w:right w:val="none" w:sz="0" w:space="0" w:color="auto"/>
                                                                                      </w:divBdr>
                                                                                    </w:div>
                                                                                  </w:divsChild>
                                                                                </w:div>
                                                                                <w:div w:id="1601254672">
                                                                                  <w:marLeft w:val="0"/>
                                                                                  <w:marRight w:val="0"/>
                                                                                  <w:marTop w:val="0"/>
                                                                                  <w:marBottom w:val="0"/>
                                                                                  <w:divBdr>
                                                                                    <w:top w:val="none" w:sz="0" w:space="0" w:color="auto"/>
                                                                                    <w:left w:val="none" w:sz="0" w:space="0" w:color="auto"/>
                                                                                    <w:bottom w:val="none" w:sz="0" w:space="0" w:color="auto"/>
                                                                                    <w:right w:val="none" w:sz="0" w:space="0" w:color="auto"/>
                                                                                  </w:divBdr>
                                                                                  <w:divsChild>
                                                                                    <w:div w:id="1066033618">
                                                                                      <w:marLeft w:val="0"/>
                                                                                      <w:marRight w:val="0"/>
                                                                                      <w:marTop w:val="0"/>
                                                                                      <w:marBottom w:val="0"/>
                                                                                      <w:divBdr>
                                                                                        <w:top w:val="none" w:sz="0" w:space="0" w:color="auto"/>
                                                                                        <w:left w:val="none" w:sz="0" w:space="0" w:color="auto"/>
                                                                                        <w:bottom w:val="none" w:sz="0" w:space="0" w:color="auto"/>
                                                                                        <w:right w:val="none" w:sz="0" w:space="0" w:color="auto"/>
                                                                                      </w:divBdr>
                                                                                    </w:div>
                                                                                  </w:divsChild>
                                                                                </w:div>
                                                                                <w:div w:id="1609191363">
                                                                                  <w:marLeft w:val="0"/>
                                                                                  <w:marRight w:val="0"/>
                                                                                  <w:marTop w:val="0"/>
                                                                                  <w:marBottom w:val="0"/>
                                                                                  <w:divBdr>
                                                                                    <w:top w:val="none" w:sz="0" w:space="0" w:color="auto"/>
                                                                                    <w:left w:val="none" w:sz="0" w:space="0" w:color="auto"/>
                                                                                    <w:bottom w:val="none" w:sz="0" w:space="0" w:color="auto"/>
                                                                                    <w:right w:val="none" w:sz="0" w:space="0" w:color="auto"/>
                                                                                  </w:divBdr>
                                                                                  <w:divsChild>
                                                                                    <w:div w:id="2118328755">
                                                                                      <w:marLeft w:val="0"/>
                                                                                      <w:marRight w:val="0"/>
                                                                                      <w:marTop w:val="0"/>
                                                                                      <w:marBottom w:val="0"/>
                                                                                      <w:divBdr>
                                                                                        <w:top w:val="none" w:sz="0" w:space="0" w:color="auto"/>
                                                                                        <w:left w:val="none" w:sz="0" w:space="0" w:color="auto"/>
                                                                                        <w:bottom w:val="none" w:sz="0" w:space="0" w:color="auto"/>
                                                                                        <w:right w:val="none" w:sz="0" w:space="0" w:color="auto"/>
                                                                                      </w:divBdr>
                                                                                    </w:div>
                                                                                  </w:divsChild>
                                                                                </w:div>
                                                                                <w:div w:id="1622303501">
                                                                                  <w:marLeft w:val="0"/>
                                                                                  <w:marRight w:val="0"/>
                                                                                  <w:marTop w:val="0"/>
                                                                                  <w:marBottom w:val="0"/>
                                                                                  <w:divBdr>
                                                                                    <w:top w:val="none" w:sz="0" w:space="0" w:color="auto"/>
                                                                                    <w:left w:val="none" w:sz="0" w:space="0" w:color="auto"/>
                                                                                    <w:bottom w:val="none" w:sz="0" w:space="0" w:color="auto"/>
                                                                                    <w:right w:val="none" w:sz="0" w:space="0" w:color="auto"/>
                                                                                  </w:divBdr>
                                                                                  <w:divsChild>
                                                                                    <w:div w:id="778109658">
                                                                                      <w:marLeft w:val="0"/>
                                                                                      <w:marRight w:val="0"/>
                                                                                      <w:marTop w:val="0"/>
                                                                                      <w:marBottom w:val="0"/>
                                                                                      <w:divBdr>
                                                                                        <w:top w:val="none" w:sz="0" w:space="0" w:color="auto"/>
                                                                                        <w:left w:val="none" w:sz="0" w:space="0" w:color="auto"/>
                                                                                        <w:bottom w:val="none" w:sz="0" w:space="0" w:color="auto"/>
                                                                                        <w:right w:val="none" w:sz="0" w:space="0" w:color="auto"/>
                                                                                      </w:divBdr>
                                                                                    </w:div>
                                                                                  </w:divsChild>
                                                                                </w:div>
                                                                                <w:div w:id="1630477457">
                                                                                  <w:marLeft w:val="0"/>
                                                                                  <w:marRight w:val="0"/>
                                                                                  <w:marTop w:val="0"/>
                                                                                  <w:marBottom w:val="0"/>
                                                                                  <w:divBdr>
                                                                                    <w:top w:val="none" w:sz="0" w:space="0" w:color="auto"/>
                                                                                    <w:left w:val="none" w:sz="0" w:space="0" w:color="auto"/>
                                                                                    <w:bottom w:val="none" w:sz="0" w:space="0" w:color="auto"/>
                                                                                    <w:right w:val="none" w:sz="0" w:space="0" w:color="auto"/>
                                                                                  </w:divBdr>
                                                                                  <w:divsChild>
                                                                                    <w:div w:id="1995336464">
                                                                                      <w:marLeft w:val="0"/>
                                                                                      <w:marRight w:val="0"/>
                                                                                      <w:marTop w:val="0"/>
                                                                                      <w:marBottom w:val="0"/>
                                                                                      <w:divBdr>
                                                                                        <w:top w:val="none" w:sz="0" w:space="0" w:color="auto"/>
                                                                                        <w:left w:val="none" w:sz="0" w:space="0" w:color="auto"/>
                                                                                        <w:bottom w:val="none" w:sz="0" w:space="0" w:color="auto"/>
                                                                                        <w:right w:val="none" w:sz="0" w:space="0" w:color="auto"/>
                                                                                      </w:divBdr>
                                                                                    </w:div>
                                                                                  </w:divsChild>
                                                                                </w:div>
                                                                                <w:div w:id="1631083185">
                                                                                  <w:marLeft w:val="0"/>
                                                                                  <w:marRight w:val="0"/>
                                                                                  <w:marTop w:val="0"/>
                                                                                  <w:marBottom w:val="0"/>
                                                                                  <w:divBdr>
                                                                                    <w:top w:val="none" w:sz="0" w:space="0" w:color="auto"/>
                                                                                    <w:left w:val="none" w:sz="0" w:space="0" w:color="auto"/>
                                                                                    <w:bottom w:val="none" w:sz="0" w:space="0" w:color="auto"/>
                                                                                    <w:right w:val="none" w:sz="0" w:space="0" w:color="auto"/>
                                                                                  </w:divBdr>
                                                                                  <w:divsChild>
                                                                                    <w:div w:id="1366180477">
                                                                                      <w:marLeft w:val="0"/>
                                                                                      <w:marRight w:val="0"/>
                                                                                      <w:marTop w:val="0"/>
                                                                                      <w:marBottom w:val="0"/>
                                                                                      <w:divBdr>
                                                                                        <w:top w:val="none" w:sz="0" w:space="0" w:color="auto"/>
                                                                                        <w:left w:val="none" w:sz="0" w:space="0" w:color="auto"/>
                                                                                        <w:bottom w:val="none" w:sz="0" w:space="0" w:color="auto"/>
                                                                                        <w:right w:val="none" w:sz="0" w:space="0" w:color="auto"/>
                                                                                      </w:divBdr>
                                                                                    </w:div>
                                                                                  </w:divsChild>
                                                                                </w:div>
                                                                                <w:div w:id="1632592998">
                                                                                  <w:marLeft w:val="0"/>
                                                                                  <w:marRight w:val="0"/>
                                                                                  <w:marTop w:val="0"/>
                                                                                  <w:marBottom w:val="0"/>
                                                                                  <w:divBdr>
                                                                                    <w:top w:val="none" w:sz="0" w:space="0" w:color="auto"/>
                                                                                    <w:left w:val="none" w:sz="0" w:space="0" w:color="auto"/>
                                                                                    <w:bottom w:val="none" w:sz="0" w:space="0" w:color="auto"/>
                                                                                    <w:right w:val="none" w:sz="0" w:space="0" w:color="auto"/>
                                                                                  </w:divBdr>
                                                                                  <w:divsChild>
                                                                                    <w:div w:id="942222712">
                                                                                      <w:marLeft w:val="0"/>
                                                                                      <w:marRight w:val="0"/>
                                                                                      <w:marTop w:val="0"/>
                                                                                      <w:marBottom w:val="0"/>
                                                                                      <w:divBdr>
                                                                                        <w:top w:val="none" w:sz="0" w:space="0" w:color="auto"/>
                                                                                        <w:left w:val="none" w:sz="0" w:space="0" w:color="auto"/>
                                                                                        <w:bottom w:val="none" w:sz="0" w:space="0" w:color="auto"/>
                                                                                        <w:right w:val="none" w:sz="0" w:space="0" w:color="auto"/>
                                                                                      </w:divBdr>
                                                                                    </w:div>
                                                                                  </w:divsChild>
                                                                                </w:div>
                                                                                <w:div w:id="1634481933">
                                                                                  <w:marLeft w:val="0"/>
                                                                                  <w:marRight w:val="0"/>
                                                                                  <w:marTop w:val="0"/>
                                                                                  <w:marBottom w:val="0"/>
                                                                                  <w:divBdr>
                                                                                    <w:top w:val="none" w:sz="0" w:space="0" w:color="auto"/>
                                                                                    <w:left w:val="none" w:sz="0" w:space="0" w:color="auto"/>
                                                                                    <w:bottom w:val="none" w:sz="0" w:space="0" w:color="auto"/>
                                                                                    <w:right w:val="none" w:sz="0" w:space="0" w:color="auto"/>
                                                                                  </w:divBdr>
                                                                                  <w:divsChild>
                                                                                    <w:div w:id="479468865">
                                                                                      <w:marLeft w:val="0"/>
                                                                                      <w:marRight w:val="0"/>
                                                                                      <w:marTop w:val="0"/>
                                                                                      <w:marBottom w:val="0"/>
                                                                                      <w:divBdr>
                                                                                        <w:top w:val="none" w:sz="0" w:space="0" w:color="auto"/>
                                                                                        <w:left w:val="none" w:sz="0" w:space="0" w:color="auto"/>
                                                                                        <w:bottom w:val="none" w:sz="0" w:space="0" w:color="auto"/>
                                                                                        <w:right w:val="none" w:sz="0" w:space="0" w:color="auto"/>
                                                                                      </w:divBdr>
                                                                                    </w:div>
                                                                                  </w:divsChild>
                                                                                </w:div>
                                                                                <w:div w:id="1643078281">
                                                                                  <w:marLeft w:val="0"/>
                                                                                  <w:marRight w:val="0"/>
                                                                                  <w:marTop w:val="0"/>
                                                                                  <w:marBottom w:val="0"/>
                                                                                  <w:divBdr>
                                                                                    <w:top w:val="none" w:sz="0" w:space="0" w:color="auto"/>
                                                                                    <w:left w:val="none" w:sz="0" w:space="0" w:color="auto"/>
                                                                                    <w:bottom w:val="none" w:sz="0" w:space="0" w:color="auto"/>
                                                                                    <w:right w:val="none" w:sz="0" w:space="0" w:color="auto"/>
                                                                                  </w:divBdr>
                                                                                  <w:divsChild>
                                                                                    <w:div w:id="259215765">
                                                                                      <w:marLeft w:val="0"/>
                                                                                      <w:marRight w:val="0"/>
                                                                                      <w:marTop w:val="0"/>
                                                                                      <w:marBottom w:val="0"/>
                                                                                      <w:divBdr>
                                                                                        <w:top w:val="none" w:sz="0" w:space="0" w:color="auto"/>
                                                                                        <w:left w:val="none" w:sz="0" w:space="0" w:color="auto"/>
                                                                                        <w:bottom w:val="none" w:sz="0" w:space="0" w:color="auto"/>
                                                                                        <w:right w:val="none" w:sz="0" w:space="0" w:color="auto"/>
                                                                                      </w:divBdr>
                                                                                    </w:div>
                                                                                  </w:divsChild>
                                                                                </w:div>
                                                                                <w:div w:id="1648628940">
                                                                                  <w:marLeft w:val="0"/>
                                                                                  <w:marRight w:val="0"/>
                                                                                  <w:marTop w:val="0"/>
                                                                                  <w:marBottom w:val="0"/>
                                                                                  <w:divBdr>
                                                                                    <w:top w:val="none" w:sz="0" w:space="0" w:color="auto"/>
                                                                                    <w:left w:val="none" w:sz="0" w:space="0" w:color="auto"/>
                                                                                    <w:bottom w:val="none" w:sz="0" w:space="0" w:color="auto"/>
                                                                                    <w:right w:val="none" w:sz="0" w:space="0" w:color="auto"/>
                                                                                  </w:divBdr>
                                                                                  <w:divsChild>
                                                                                    <w:div w:id="1577546919">
                                                                                      <w:marLeft w:val="0"/>
                                                                                      <w:marRight w:val="0"/>
                                                                                      <w:marTop w:val="0"/>
                                                                                      <w:marBottom w:val="0"/>
                                                                                      <w:divBdr>
                                                                                        <w:top w:val="none" w:sz="0" w:space="0" w:color="auto"/>
                                                                                        <w:left w:val="none" w:sz="0" w:space="0" w:color="auto"/>
                                                                                        <w:bottom w:val="none" w:sz="0" w:space="0" w:color="auto"/>
                                                                                        <w:right w:val="none" w:sz="0" w:space="0" w:color="auto"/>
                                                                                      </w:divBdr>
                                                                                    </w:div>
                                                                                  </w:divsChild>
                                                                                </w:div>
                                                                                <w:div w:id="1650675175">
                                                                                  <w:marLeft w:val="0"/>
                                                                                  <w:marRight w:val="0"/>
                                                                                  <w:marTop w:val="0"/>
                                                                                  <w:marBottom w:val="0"/>
                                                                                  <w:divBdr>
                                                                                    <w:top w:val="none" w:sz="0" w:space="0" w:color="auto"/>
                                                                                    <w:left w:val="none" w:sz="0" w:space="0" w:color="auto"/>
                                                                                    <w:bottom w:val="none" w:sz="0" w:space="0" w:color="auto"/>
                                                                                    <w:right w:val="none" w:sz="0" w:space="0" w:color="auto"/>
                                                                                  </w:divBdr>
                                                                                  <w:divsChild>
                                                                                    <w:div w:id="212541101">
                                                                                      <w:marLeft w:val="0"/>
                                                                                      <w:marRight w:val="0"/>
                                                                                      <w:marTop w:val="0"/>
                                                                                      <w:marBottom w:val="0"/>
                                                                                      <w:divBdr>
                                                                                        <w:top w:val="none" w:sz="0" w:space="0" w:color="auto"/>
                                                                                        <w:left w:val="none" w:sz="0" w:space="0" w:color="auto"/>
                                                                                        <w:bottom w:val="none" w:sz="0" w:space="0" w:color="auto"/>
                                                                                        <w:right w:val="none" w:sz="0" w:space="0" w:color="auto"/>
                                                                                      </w:divBdr>
                                                                                    </w:div>
                                                                                  </w:divsChild>
                                                                                </w:div>
                                                                                <w:div w:id="1658074339">
                                                                                  <w:marLeft w:val="0"/>
                                                                                  <w:marRight w:val="0"/>
                                                                                  <w:marTop w:val="0"/>
                                                                                  <w:marBottom w:val="0"/>
                                                                                  <w:divBdr>
                                                                                    <w:top w:val="none" w:sz="0" w:space="0" w:color="auto"/>
                                                                                    <w:left w:val="none" w:sz="0" w:space="0" w:color="auto"/>
                                                                                    <w:bottom w:val="none" w:sz="0" w:space="0" w:color="auto"/>
                                                                                    <w:right w:val="none" w:sz="0" w:space="0" w:color="auto"/>
                                                                                  </w:divBdr>
                                                                                  <w:divsChild>
                                                                                    <w:div w:id="321662074">
                                                                                      <w:marLeft w:val="0"/>
                                                                                      <w:marRight w:val="0"/>
                                                                                      <w:marTop w:val="0"/>
                                                                                      <w:marBottom w:val="0"/>
                                                                                      <w:divBdr>
                                                                                        <w:top w:val="none" w:sz="0" w:space="0" w:color="auto"/>
                                                                                        <w:left w:val="none" w:sz="0" w:space="0" w:color="auto"/>
                                                                                        <w:bottom w:val="none" w:sz="0" w:space="0" w:color="auto"/>
                                                                                        <w:right w:val="none" w:sz="0" w:space="0" w:color="auto"/>
                                                                                      </w:divBdr>
                                                                                    </w:div>
                                                                                  </w:divsChild>
                                                                                </w:div>
                                                                                <w:div w:id="1661691148">
                                                                                  <w:marLeft w:val="0"/>
                                                                                  <w:marRight w:val="0"/>
                                                                                  <w:marTop w:val="0"/>
                                                                                  <w:marBottom w:val="0"/>
                                                                                  <w:divBdr>
                                                                                    <w:top w:val="none" w:sz="0" w:space="0" w:color="auto"/>
                                                                                    <w:left w:val="none" w:sz="0" w:space="0" w:color="auto"/>
                                                                                    <w:bottom w:val="none" w:sz="0" w:space="0" w:color="auto"/>
                                                                                    <w:right w:val="none" w:sz="0" w:space="0" w:color="auto"/>
                                                                                  </w:divBdr>
                                                                                  <w:divsChild>
                                                                                    <w:div w:id="1986814055">
                                                                                      <w:marLeft w:val="0"/>
                                                                                      <w:marRight w:val="0"/>
                                                                                      <w:marTop w:val="0"/>
                                                                                      <w:marBottom w:val="0"/>
                                                                                      <w:divBdr>
                                                                                        <w:top w:val="none" w:sz="0" w:space="0" w:color="auto"/>
                                                                                        <w:left w:val="none" w:sz="0" w:space="0" w:color="auto"/>
                                                                                        <w:bottom w:val="none" w:sz="0" w:space="0" w:color="auto"/>
                                                                                        <w:right w:val="none" w:sz="0" w:space="0" w:color="auto"/>
                                                                                      </w:divBdr>
                                                                                    </w:div>
                                                                                  </w:divsChild>
                                                                                </w:div>
                                                                                <w:div w:id="1664042922">
                                                                                  <w:marLeft w:val="0"/>
                                                                                  <w:marRight w:val="0"/>
                                                                                  <w:marTop w:val="0"/>
                                                                                  <w:marBottom w:val="0"/>
                                                                                  <w:divBdr>
                                                                                    <w:top w:val="none" w:sz="0" w:space="0" w:color="auto"/>
                                                                                    <w:left w:val="none" w:sz="0" w:space="0" w:color="auto"/>
                                                                                    <w:bottom w:val="none" w:sz="0" w:space="0" w:color="auto"/>
                                                                                    <w:right w:val="none" w:sz="0" w:space="0" w:color="auto"/>
                                                                                  </w:divBdr>
                                                                                  <w:divsChild>
                                                                                    <w:div w:id="1518041819">
                                                                                      <w:marLeft w:val="0"/>
                                                                                      <w:marRight w:val="0"/>
                                                                                      <w:marTop w:val="0"/>
                                                                                      <w:marBottom w:val="0"/>
                                                                                      <w:divBdr>
                                                                                        <w:top w:val="none" w:sz="0" w:space="0" w:color="auto"/>
                                                                                        <w:left w:val="none" w:sz="0" w:space="0" w:color="auto"/>
                                                                                        <w:bottom w:val="none" w:sz="0" w:space="0" w:color="auto"/>
                                                                                        <w:right w:val="none" w:sz="0" w:space="0" w:color="auto"/>
                                                                                      </w:divBdr>
                                                                                    </w:div>
                                                                                  </w:divsChild>
                                                                                </w:div>
                                                                                <w:div w:id="1669670318">
                                                                                  <w:marLeft w:val="0"/>
                                                                                  <w:marRight w:val="0"/>
                                                                                  <w:marTop w:val="0"/>
                                                                                  <w:marBottom w:val="0"/>
                                                                                  <w:divBdr>
                                                                                    <w:top w:val="none" w:sz="0" w:space="0" w:color="auto"/>
                                                                                    <w:left w:val="none" w:sz="0" w:space="0" w:color="auto"/>
                                                                                    <w:bottom w:val="none" w:sz="0" w:space="0" w:color="auto"/>
                                                                                    <w:right w:val="none" w:sz="0" w:space="0" w:color="auto"/>
                                                                                  </w:divBdr>
                                                                                  <w:divsChild>
                                                                                    <w:div w:id="1603680643">
                                                                                      <w:marLeft w:val="0"/>
                                                                                      <w:marRight w:val="0"/>
                                                                                      <w:marTop w:val="0"/>
                                                                                      <w:marBottom w:val="0"/>
                                                                                      <w:divBdr>
                                                                                        <w:top w:val="none" w:sz="0" w:space="0" w:color="auto"/>
                                                                                        <w:left w:val="none" w:sz="0" w:space="0" w:color="auto"/>
                                                                                        <w:bottom w:val="none" w:sz="0" w:space="0" w:color="auto"/>
                                                                                        <w:right w:val="none" w:sz="0" w:space="0" w:color="auto"/>
                                                                                      </w:divBdr>
                                                                                    </w:div>
                                                                                  </w:divsChild>
                                                                                </w:div>
                                                                                <w:div w:id="1672023602">
                                                                                  <w:marLeft w:val="0"/>
                                                                                  <w:marRight w:val="0"/>
                                                                                  <w:marTop w:val="0"/>
                                                                                  <w:marBottom w:val="0"/>
                                                                                  <w:divBdr>
                                                                                    <w:top w:val="none" w:sz="0" w:space="0" w:color="auto"/>
                                                                                    <w:left w:val="none" w:sz="0" w:space="0" w:color="auto"/>
                                                                                    <w:bottom w:val="none" w:sz="0" w:space="0" w:color="auto"/>
                                                                                    <w:right w:val="none" w:sz="0" w:space="0" w:color="auto"/>
                                                                                  </w:divBdr>
                                                                                  <w:divsChild>
                                                                                    <w:div w:id="400954098">
                                                                                      <w:marLeft w:val="0"/>
                                                                                      <w:marRight w:val="0"/>
                                                                                      <w:marTop w:val="0"/>
                                                                                      <w:marBottom w:val="0"/>
                                                                                      <w:divBdr>
                                                                                        <w:top w:val="none" w:sz="0" w:space="0" w:color="auto"/>
                                                                                        <w:left w:val="none" w:sz="0" w:space="0" w:color="auto"/>
                                                                                        <w:bottom w:val="none" w:sz="0" w:space="0" w:color="auto"/>
                                                                                        <w:right w:val="none" w:sz="0" w:space="0" w:color="auto"/>
                                                                                      </w:divBdr>
                                                                                    </w:div>
                                                                                  </w:divsChild>
                                                                                </w:div>
                                                                                <w:div w:id="1677614869">
                                                                                  <w:marLeft w:val="0"/>
                                                                                  <w:marRight w:val="0"/>
                                                                                  <w:marTop w:val="0"/>
                                                                                  <w:marBottom w:val="0"/>
                                                                                  <w:divBdr>
                                                                                    <w:top w:val="none" w:sz="0" w:space="0" w:color="auto"/>
                                                                                    <w:left w:val="none" w:sz="0" w:space="0" w:color="auto"/>
                                                                                    <w:bottom w:val="none" w:sz="0" w:space="0" w:color="auto"/>
                                                                                    <w:right w:val="none" w:sz="0" w:space="0" w:color="auto"/>
                                                                                  </w:divBdr>
                                                                                  <w:divsChild>
                                                                                    <w:div w:id="1591111780">
                                                                                      <w:marLeft w:val="0"/>
                                                                                      <w:marRight w:val="0"/>
                                                                                      <w:marTop w:val="0"/>
                                                                                      <w:marBottom w:val="0"/>
                                                                                      <w:divBdr>
                                                                                        <w:top w:val="none" w:sz="0" w:space="0" w:color="auto"/>
                                                                                        <w:left w:val="none" w:sz="0" w:space="0" w:color="auto"/>
                                                                                        <w:bottom w:val="none" w:sz="0" w:space="0" w:color="auto"/>
                                                                                        <w:right w:val="none" w:sz="0" w:space="0" w:color="auto"/>
                                                                                      </w:divBdr>
                                                                                    </w:div>
                                                                                  </w:divsChild>
                                                                                </w:div>
                                                                                <w:div w:id="1691682249">
                                                                                  <w:marLeft w:val="0"/>
                                                                                  <w:marRight w:val="0"/>
                                                                                  <w:marTop w:val="0"/>
                                                                                  <w:marBottom w:val="0"/>
                                                                                  <w:divBdr>
                                                                                    <w:top w:val="none" w:sz="0" w:space="0" w:color="auto"/>
                                                                                    <w:left w:val="none" w:sz="0" w:space="0" w:color="auto"/>
                                                                                    <w:bottom w:val="none" w:sz="0" w:space="0" w:color="auto"/>
                                                                                    <w:right w:val="none" w:sz="0" w:space="0" w:color="auto"/>
                                                                                  </w:divBdr>
                                                                                  <w:divsChild>
                                                                                    <w:div w:id="319431755">
                                                                                      <w:marLeft w:val="0"/>
                                                                                      <w:marRight w:val="0"/>
                                                                                      <w:marTop w:val="0"/>
                                                                                      <w:marBottom w:val="0"/>
                                                                                      <w:divBdr>
                                                                                        <w:top w:val="none" w:sz="0" w:space="0" w:color="auto"/>
                                                                                        <w:left w:val="none" w:sz="0" w:space="0" w:color="auto"/>
                                                                                        <w:bottom w:val="none" w:sz="0" w:space="0" w:color="auto"/>
                                                                                        <w:right w:val="none" w:sz="0" w:space="0" w:color="auto"/>
                                                                                      </w:divBdr>
                                                                                    </w:div>
                                                                                  </w:divsChild>
                                                                                </w:div>
                                                                                <w:div w:id="1695572768">
                                                                                  <w:marLeft w:val="0"/>
                                                                                  <w:marRight w:val="0"/>
                                                                                  <w:marTop w:val="0"/>
                                                                                  <w:marBottom w:val="0"/>
                                                                                  <w:divBdr>
                                                                                    <w:top w:val="none" w:sz="0" w:space="0" w:color="auto"/>
                                                                                    <w:left w:val="none" w:sz="0" w:space="0" w:color="auto"/>
                                                                                    <w:bottom w:val="none" w:sz="0" w:space="0" w:color="auto"/>
                                                                                    <w:right w:val="none" w:sz="0" w:space="0" w:color="auto"/>
                                                                                  </w:divBdr>
                                                                                  <w:divsChild>
                                                                                    <w:div w:id="472790629">
                                                                                      <w:marLeft w:val="0"/>
                                                                                      <w:marRight w:val="0"/>
                                                                                      <w:marTop w:val="0"/>
                                                                                      <w:marBottom w:val="0"/>
                                                                                      <w:divBdr>
                                                                                        <w:top w:val="none" w:sz="0" w:space="0" w:color="auto"/>
                                                                                        <w:left w:val="none" w:sz="0" w:space="0" w:color="auto"/>
                                                                                        <w:bottom w:val="none" w:sz="0" w:space="0" w:color="auto"/>
                                                                                        <w:right w:val="none" w:sz="0" w:space="0" w:color="auto"/>
                                                                                      </w:divBdr>
                                                                                    </w:div>
                                                                                  </w:divsChild>
                                                                                </w:div>
                                                                                <w:div w:id="1701776787">
                                                                                  <w:marLeft w:val="0"/>
                                                                                  <w:marRight w:val="0"/>
                                                                                  <w:marTop w:val="0"/>
                                                                                  <w:marBottom w:val="0"/>
                                                                                  <w:divBdr>
                                                                                    <w:top w:val="none" w:sz="0" w:space="0" w:color="auto"/>
                                                                                    <w:left w:val="none" w:sz="0" w:space="0" w:color="auto"/>
                                                                                    <w:bottom w:val="none" w:sz="0" w:space="0" w:color="auto"/>
                                                                                    <w:right w:val="none" w:sz="0" w:space="0" w:color="auto"/>
                                                                                  </w:divBdr>
                                                                                  <w:divsChild>
                                                                                    <w:div w:id="692850888">
                                                                                      <w:marLeft w:val="0"/>
                                                                                      <w:marRight w:val="0"/>
                                                                                      <w:marTop w:val="0"/>
                                                                                      <w:marBottom w:val="0"/>
                                                                                      <w:divBdr>
                                                                                        <w:top w:val="none" w:sz="0" w:space="0" w:color="auto"/>
                                                                                        <w:left w:val="none" w:sz="0" w:space="0" w:color="auto"/>
                                                                                        <w:bottom w:val="none" w:sz="0" w:space="0" w:color="auto"/>
                                                                                        <w:right w:val="none" w:sz="0" w:space="0" w:color="auto"/>
                                                                                      </w:divBdr>
                                                                                    </w:div>
                                                                                  </w:divsChild>
                                                                                </w:div>
                                                                                <w:div w:id="1705406495">
                                                                                  <w:marLeft w:val="0"/>
                                                                                  <w:marRight w:val="0"/>
                                                                                  <w:marTop w:val="0"/>
                                                                                  <w:marBottom w:val="0"/>
                                                                                  <w:divBdr>
                                                                                    <w:top w:val="none" w:sz="0" w:space="0" w:color="auto"/>
                                                                                    <w:left w:val="none" w:sz="0" w:space="0" w:color="auto"/>
                                                                                    <w:bottom w:val="none" w:sz="0" w:space="0" w:color="auto"/>
                                                                                    <w:right w:val="none" w:sz="0" w:space="0" w:color="auto"/>
                                                                                  </w:divBdr>
                                                                                  <w:divsChild>
                                                                                    <w:div w:id="1179348869">
                                                                                      <w:marLeft w:val="0"/>
                                                                                      <w:marRight w:val="0"/>
                                                                                      <w:marTop w:val="0"/>
                                                                                      <w:marBottom w:val="0"/>
                                                                                      <w:divBdr>
                                                                                        <w:top w:val="none" w:sz="0" w:space="0" w:color="auto"/>
                                                                                        <w:left w:val="none" w:sz="0" w:space="0" w:color="auto"/>
                                                                                        <w:bottom w:val="none" w:sz="0" w:space="0" w:color="auto"/>
                                                                                        <w:right w:val="none" w:sz="0" w:space="0" w:color="auto"/>
                                                                                      </w:divBdr>
                                                                                    </w:div>
                                                                                  </w:divsChild>
                                                                                </w:div>
                                                                                <w:div w:id="1707682160">
                                                                                  <w:marLeft w:val="0"/>
                                                                                  <w:marRight w:val="0"/>
                                                                                  <w:marTop w:val="0"/>
                                                                                  <w:marBottom w:val="0"/>
                                                                                  <w:divBdr>
                                                                                    <w:top w:val="none" w:sz="0" w:space="0" w:color="auto"/>
                                                                                    <w:left w:val="none" w:sz="0" w:space="0" w:color="auto"/>
                                                                                    <w:bottom w:val="none" w:sz="0" w:space="0" w:color="auto"/>
                                                                                    <w:right w:val="none" w:sz="0" w:space="0" w:color="auto"/>
                                                                                  </w:divBdr>
                                                                                  <w:divsChild>
                                                                                    <w:div w:id="572548796">
                                                                                      <w:marLeft w:val="0"/>
                                                                                      <w:marRight w:val="0"/>
                                                                                      <w:marTop w:val="0"/>
                                                                                      <w:marBottom w:val="0"/>
                                                                                      <w:divBdr>
                                                                                        <w:top w:val="none" w:sz="0" w:space="0" w:color="auto"/>
                                                                                        <w:left w:val="none" w:sz="0" w:space="0" w:color="auto"/>
                                                                                        <w:bottom w:val="none" w:sz="0" w:space="0" w:color="auto"/>
                                                                                        <w:right w:val="none" w:sz="0" w:space="0" w:color="auto"/>
                                                                                      </w:divBdr>
                                                                                    </w:div>
                                                                                  </w:divsChild>
                                                                                </w:div>
                                                                                <w:div w:id="1713312390">
                                                                                  <w:marLeft w:val="0"/>
                                                                                  <w:marRight w:val="0"/>
                                                                                  <w:marTop w:val="0"/>
                                                                                  <w:marBottom w:val="0"/>
                                                                                  <w:divBdr>
                                                                                    <w:top w:val="none" w:sz="0" w:space="0" w:color="auto"/>
                                                                                    <w:left w:val="none" w:sz="0" w:space="0" w:color="auto"/>
                                                                                    <w:bottom w:val="none" w:sz="0" w:space="0" w:color="auto"/>
                                                                                    <w:right w:val="none" w:sz="0" w:space="0" w:color="auto"/>
                                                                                  </w:divBdr>
                                                                                  <w:divsChild>
                                                                                    <w:div w:id="593587474">
                                                                                      <w:marLeft w:val="0"/>
                                                                                      <w:marRight w:val="0"/>
                                                                                      <w:marTop w:val="0"/>
                                                                                      <w:marBottom w:val="0"/>
                                                                                      <w:divBdr>
                                                                                        <w:top w:val="none" w:sz="0" w:space="0" w:color="auto"/>
                                                                                        <w:left w:val="none" w:sz="0" w:space="0" w:color="auto"/>
                                                                                        <w:bottom w:val="none" w:sz="0" w:space="0" w:color="auto"/>
                                                                                        <w:right w:val="none" w:sz="0" w:space="0" w:color="auto"/>
                                                                                      </w:divBdr>
                                                                                    </w:div>
                                                                                  </w:divsChild>
                                                                                </w:div>
                                                                                <w:div w:id="1718896032">
                                                                                  <w:marLeft w:val="0"/>
                                                                                  <w:marRight w:val="0"/>
                                                                                  <w:marTop w:val="0"/>
                                                                                  <w:marBottom w:val="0"/>
                                                                                  <w:divBdr>
                                                                                    <w:top w:val="none" w:sz="0" w:space="0" w:color="auto"/>
                                                                                    <w:left w:val="none" w:sz="0" w:space="0" w:color="auto"/>
                                                                                    <w:bottom w:val="none" w:sz="0" w:space="0" w:color="auto"/>
                                                                                    <w:right w:val="none" w:sz="0" w:space="0" w:color="auto"/>
                                                                                  </w:divBdr>
                                                                                  <w:divsChild>
                                                                                    <w:div w:id="1255473832">
                                                                                      <w:marLeft w:val="0"/>
                                                                                      <w:marRight w:val="0"/>
                                                                                      <w:marTop w:val="0"/>
                                                                                      <w:marBottom w:val="0"/>
                                                                                      <w:divBdr>
                                                                                        <w:top w:val="none" w:sz="0" w:space="0" w:color="auto"/>
                                                                                        <w:left w:val="none" w:sz="0" w:space="0" w:color="auto"/>
                                                                                        <w:bottom w:val="none" w:sz="0" w:space="0" w:color="auto"/>
                                                                                        <w:right w:val="none" w:sz="0" w:space="0" w:color="auto"/>
                                                                                      </w:divBdr>
                                                                                    </w:div>
                                                                                  </w:divsChild>
                                                                                </w:div>
                                                                                <w:div w:id="1719745028">
                                                                                  <w:marLeft w:val="0"/>
                                                                                  <w:marRight w:val="0"/>
                                                                                  <w:marTop w:val="0"/>
                                                                                  <w:marBottom w:val="0"/>
                                                                                  <w:divBdr>
                                                                                    <w:top w:val="none" w:sz="0" w:space="0" w:color="auto"/>
                                                                                    <w:left w:val="none" w:sz="0" w:space="0" w:color="auto"/>
                                                                                    <w:bottom w:val="none" w:sz="0" w:space="0" w:color="auto"/>
                                                                                    <w:right w:val="none" w:sz="0" w:space="0" w:color="auto"/>
                                                                                  </w:divBdr>
                                                                                  <w:divsChild>
                                                                                    <w:div w:id="485170988">
                                                                                      <w:marLeft w:val="0"/>
                                                                                      <w:marRight w:val="0"/>
                                                                                      <w:marTop w:val="0"/>
                                                                                      <w:marBottom w:val="0"/>
                                                                                      <w:divBdr>
                                                                                        <w:top w:val="none" w:sz="0" w:space="0" w:color="auto"/>
                                                                                        <w:left w:val="none" w:sz="0" w:space="0" w:color="auto"/>
                                                                                        <w:bottom w:val="none" w:sz="0" w:space="0" w:color="auto"/>
                                                                                        <w:right w:val="none" w:sz="0" w:space="0" w:color="auto"/>
                                                                                      </w:divBdr>
                                                                                    </w:div>
                                                                                  </w:divsChild>
                                                                                </w:div>
                                                                                <w:div w:id="1720591395">
                                                                                  <w:marLeft w:val="0"/>
                                                                                  <w:marRight w:val="0"/>
                                                                                  <w:marTop w:val="0"/>
                                                                                  <w:marBottom w:val="0"/>
                                                                                  <w:divBdr>
                                                                                    <w:top w:val="none" w:sz="0" w:space="0" w:color="auto"/>
                                                                                    <w:left w:val="none" w:sz="0" w:space="0" w:color="auto"/>
                                                                                    <w:bottom w:val="none" w:sz="0" w:space="0" w:color="auto"/>
                                                                                    <w:right w:val="none" w:sz="0" w:space="0" w:color="auto"/>
                                                                                  </w:divBdr>
                                                                                  <w:divsChild>
                                                                                    <w:div w:id="427387450">
                                                                                      <w:marLeft w:val="0"/>
                                                                                      <w:marRight w:val="0"/>
                                                                                      <w:marTop w:val="0"/>
                                                                                      <w:marBottom w:val="0"/>
                                                                                      <w:divBdr>
                                                                                        <w:top w:val="none" w:sz="0" w:space="0" w:color="auto"/>
                                                                                        <w:left w:val="none" w:sz="0" w:space="0" w:color="auto"/>
                                                                                        <w:bottom w:val="none" w:sz="0" w:space="0" w:color="auto"/>
                                                                                        <w:right w:val="none" w:sz="0" w:space="0" w:color="auto"/>
                                                                                      </w:divBdr>
                                                                                    </w:div>
                                                                                  </w:divsChild>
                                                                                </w:div>
                                                                                <w:div w:id="1723939255">
                                                                                  <w:marLeft w:val="0"/>
                                                                                  <w:marRight w:val="0"/>
                                                                                  <w:marTop w:val="0"/>
                                                                                  <w:marBottom w:val="0"/>
                                                                                  <w:divBdr>
                                                                                    <w:top w:val="none" w:sz="0" w:space="0" w:color="auto"/>
                                                                                    <w:left w:val="none" w:sz="0" w:space="0" w:color="auto"/>
                                                                                    <w:bottom w:val="none" w:sz="0" w:space="0" w:color="auto"/>
                                                                                    <w:right w:val="none" w:sz="0" w:space="0" w:color="auto"/>
                                                                                  </w:divBdr>
                                                                                  <w:divsChild>
                                                                                    <w:div w:id="949429837">
                                                                                      <w:marLeft w:val="0"/>
                                                                                      <w:marRight w:val="0"/>
                                                                                      <w:marTop w:val="0"/>
                                                                                      <w:marBottom w:val="0"/>
                                                                                      <w:divBdr>
                                                                                        <w:top w:val="none" w:sz="0" w:space="0" w:color="auto"/>
                                                                                        <w:left w:val="none" w:sz="0" w:space="0" w:color="auto"/>
                                                                                        <w:bottom w:val="none" w:sz="0" w:space="0" w:color="auto"/>
                                                                                        <w:right w:val="none" w:sz="0" w:space="0" w:color="auto"/>
                                                                                      </w:divBdr>
                                                                                    </w:div>
                                                                                  </w:divsChild>
                                                                                </w:div>
                                                                                <w:div w:id="1728870239">
                                                                                  <w:marLeft w:val="0"/>
                                                                                  <w:marRight w:val="0"/>
                                                                                  <w:marTop w:val="0"/>
                                                                                  <w:marBottom w:val="0"/>
                                                                                  <w:divBdr>
                                                                                    <w:top w:val="none" w:sz="0" w:space="0" w:color="auto"/>
                                                                                    <w:left w:val="none" w:sz="0" w:space="0" w:color="auto"/>
                                                                                    <w:bottom w:val="none" w:sz="0" w:space="0" w:color="auto"/>
                                                                                    <w:right w:val="none" w:sz="0" w:space="0" w:color="auto"/>
                                                                                  </w:divBdr>
                                                                                  <w:divsChild>
                                                                                    <w:div w:id="924336315">
                                                                                      <w:marLeft w:val="0"/>
                                                                                      <w:marRight w:val="0"/>
                                                                                      <w:marTop w:val="0"/>
                                                                                      <w:marBottom w:val="0"/>
                                                                                      <w:divBdr>
                                                                                        <w:top w:val="none" w:sz="0" w:space="0" w:color="auto"/>
                                                                                        <w:left w:val="none" w:sz="0" w:space="0" w:color="auto"/>
                                                                                        <w:bottom w:val="none" w:sz="0" w:space="0" w:color="auto"/>
                                                                                        <w:right w:val="none" w:sz="0" w:space="0" w:color="auto"/>
                                                                                      </w:divBdr>
                                                                                    </w:div>
                                                                                  </w:divsChild>
                                                                                </w:div>
                                                                                <w:div w:id="1740055715">
                                                                                  <w:marLeft w:val="0"/>
                                                                                  <w:marRight w:val="0"/>
                                                                                  <w:marTop w:val="0"/>
                                                                                  <w:marBottom w:val="0"/>
                                                                                  <w:divBdr>
                                                                                    <w:top w:val="none" w:sz="0" w:space="0" w:color="auto"/>
                                                                                    <w:left w:val="none" w:sz="0" w:space="0" w:color="auto"/>
                                                                                    <w:bottom w:val="none" w:sz="0" w:space="0" w:color="auto"/>
                                                                                    <w:right w:val="none" w:sz="0" w:space="0" w:color="auto"/>
                                                                                  </w:divBdr>
                                                                                  <w:divsChild>
                                                                                    <w:div w:id="19865928">
                                                                                      <w:marLeft w:val="0"/>
                                                                                      <w:marRight w:val="0"/>
                                                                                      <w:marTop w:val="0"/>
                                                                                      <w:marBottom w:val="0"/>
                                                                                      <w:divBdr>
                                                                                        <w:top w:val="none" w:sz="0" w:space="0" w:color="auto"/>
                                                                                        <w:left w:val="none" w:sz="0" w:space="0" w:color="auto"/>
                                                                                        <w:bottom w:val="none" w:sz="0" w:space="0" w:color="auto"/>
                                                                                        <w:right w:val="none" w:sz="0" w:space="0" w:color="auto"/>
                                                                                      </w:divBdr>
                                                                                    </w:div>
                                                                                  </w:divsChild>
                                                                                </w:div>
                                                                                <w:div w:id="1742175468">
                                                                                  <w:marLeft w:val="0"/>
                                                                                  <w:marRight w:val="0"/>
                                                                                  <w:marTop w:val="0"/>
                                                                                  <w:marBottom w:val="0"/>
                                                                                  <w:divBdr>
                                                                                    <w:top w:val="none" w:sz="0" w:space="0" w:color="auto"/>
                                                                                    <w:left w:val="none" w:sz="0" w:space="0" w:color="auto"/>
                                                                                    <w:bottom w:val="none" w:sz="0" w:space="0" w:color="auto"/>
                                                                                    <w:right w:val="none" w:sz="0" w:space="0" w:color="auto"/>
                                                                                  </w:divBdr>
                                                                                  <w:divsChild>
                                                                                    <w:div w:id="537200840">
                                                                                      <w:marLeft w:val="0"/>
                                                                                      <w:marRight w:val="0"/>
                                                                                      <w:marTop w:val="0"/>
                                                                                      <w:marBottom w:val="0"/>
                                                                                      <w:divBdr>
                                                                                        <w:top w:val="none" w:sz="0" w:space="0" w:color="auto"/>
                                                                                        <w:left w:val="none" w:sz="0" w:space="0" w:color="auto"/>
                                                                                        <w:bottom w:val="none" w:sz="0" w:space="0" w:color="auto"/>
                                                                                        <w:right w:val="none" w:sz="0" w:space="0" w:color="auto"/>
                                                                                      </w:divBdr>
                                                                                    </w:div>
                                                                                  </w:divsChild>
                                                                                </w:div>
                                                                                <w:div w:id="1749570813">
                                                                                  <w:marLeft w:val="0"/>
                                                                                  <w:marRight w:val="0"/>
                                                                                  <w:marTop w:val="0"/>
                                                                                  <w:marBottom w:val="0"/>
                                                                                  <w:divBdr>
                                                                                    <w:top w:val="none" w:sz="0" w:space="0" w:color="auto"/>
                                                                                    <w:left w:val="none" w:sz="0" w:space="0" w:color="auto"/>
                                                                                    <w:bottom w:val="none" w:sz="0" w:space="0" w:color="auto"/>
                                                                                    <w:right w:val="none" w:sz="0" w:space="0" w:color="auto"/>
                                                                                  </w:divBdr>
                                                                                  <w:divsChild>
                                                                                    <w:div w:id="1173648802">
                                                                                      <w:marLeft w:val="0"/>
                                                                                      <w:marRight w:val="0"/>
                                                                                      <w:marTop w:val="0"/>
                                                                                      <w:marBottom w:val="0"/>
                                                                                      <w:divBdr>
                                                                                        <w:top w:val="none" w:sz="0" w:space="0" w:color="auto"/>
                                                                                        <w:left w:val="none" w:sz="0" w:space="0" w:color="auto"/>
                                                                                        <w:bottom w:val="none" w:sz="0" w:space="0" w:color="auto"/>
                                                                                        <w:right w:val="none" w:sz="0" w:space="0" w:color="auto"/>
                                                                                      </w:divBdr>
                                                                                    </w:div>
                                                                                  </w:divsChild>
                                                                                </w:div>
                                                                                <w:div w:id="1773553198">
                                                                                  <w:marLeft w:val="0"/>
                                                                                  <w:marRight w:val="0"/>
                                                                                  <w:marTop w:val="0"/>
                                                                                  <w:marBottom w:val="0"/>
                                                                                  <w:divBdr>
                                                                                    <w:top w:val="none" w:sz="0" w:space="0" w:color="auto"/>
                                                                                    <w:left w:val="none" w:sz="0" w:space="0" w:color="auto"/>
                                                                                    <w:bottom w:val="none" w:sz="0" w:space="0" w:color="auto"/>
                                                                                    <w:right w:val="none" w:sz="0" w:space="0" w:color="auto"/>
                                                                                  </w:divBdr>
                                                                                  <w:divsChild>
                                                                                    <w:div w:id="1939753612">
                                                                                      <w:marLeft w:val="0"/>
                                                                                      <w:marRight w:val="0"/>
                                                                                      <w:marTop w:val="0"/>
                                                                                      <w:marBottom w:val="0"/>
                                                                                      <w:divBdr>
                                                                                        <w:top w:val="none" w:sz="0" w:space="0" w:color="auto"/>
                                                                                        <w:left w:val="none" w:sz="0" w:space="0" w:color="auto"/>
                                                                                        <w:bottom w:val="none" w:sz="0" w:space="0" w:color="auto"/>
                                                                                        <w:right w:val="none" w:sz="0" w:space="0" w:color="auto"/>
                                                                                      </w:divBdr>
                                                                                    </w:div>
                                                                                  </w:divsChild>
                                                                                </w:div>
                                                                                <w:div w:id="1779832734">
                                                                                  <w:marLeft w:val="0"/>
                                                                                  <w:marRight w:val="0"/>
                                                                                  <w:marTop w:val="0"/>
                                                                                  <w:marBottom w:val="0"/>
                                                                                  <w:divBdr>
                                                                                    <w:top w:val="none" w:sz="0" w:space="0" w:color="auto"/>
                                                                                    <w:left w:val="none" w:sz="0" w:space="0" w:color="auto"/>
                                                                                    <w:bottom w:val="none" w:sz="0" w:space="0" w:color="auto"/>
                                                                                    <w:right w:val="none" w:sz="0" w:space="0" w:color="auto"/>
                                                                                  </w:divBdr>
                                                                                  <w:divsChild>
                                                                                    <w:div w:id="1115366652">
                                                                                      <w:marLeft w:val="0"/>
                                                                                      <w:marRight w:val="0"/>
                                                                                      <w:marTop w:val="0"/>
                                                                                      <w:marBottom w:val="0"/>
                                                                                      <w:divBdr>
                                                                                        <w:top w:val="none" w:sz="0" w:space="0" w:color="auto"/>
                                                                                        <w:left w:val="none" w:sz="0" w:space="0" w:color="auto"/>
                                                                                        <w:bottom w:val="none" w:sz="0" w:space="0" w:color="auto"/>
                                                                                        <w:right w:val="none" w:sz="0" w:space="0" w:color="auto"/>
                                                                                      </w:divBdr>
                                                                                    </w:div>
                                                                                  </w:divsChild>
                                                                                </w:div>
                                                                                <w:div w:id="1780492616">
                                                                                  <w:marLeft w:val="0"/>
                                                                                  <w:marRight w:val="0"/>
                                                                                  <w:marTop w:val="0"/>
                                                                                  <w:marBottom w:val="0"/>
                                                                                  <w:divBdr>
                                                                                    <w:top w:val="none" w:sz="0" w:space="0" w:color="auto"/>
                                                                                    <w:left w:val="none" w:sz="0" w:space="0" w:color="auto"/>
                                                                                    <w:bottom w:val="none" w:sz="0" w:space="0" w:color="auto"/>
                                                                                    <w:right w:val="none" w:sz="0" w:space="0" w:color="auto"/>
                                                                                  </w:divBdr>
                                                                                  <w:divsChild>
                                                                                    <w:div w:id="1376465366">
                                                                                      <w:marLeft w:val="0"/>
                                                                                      <w:marRight w:val="0"/>
                                                                                      <w:marTop w:val="0"/>
                                                                                      <w:marBottom w:val="0"/>
                                                                                      <w:divBdr>
                                                                                        <w:top w:val="none" w:sz="0" w:space="0" w:color="auto"/>
                                                                                        <w:left w:val="none" w:sz="0" w:space="0" w:color="auto"/>
                                                                                        <w:bottom w:val="none" w:sz="0" w:space="0" w:color="auto"/>
                                                                                        <w:right w:val="none" w:sz="0" w:space="0" w:color="auto"/>
                                                                                      </w:divBdr>
                                                                                    </w:div>
                                                                                  </w:divsChild>
                                                                                </w:div>
                                                                                <w:div w:id="1797410346">
                                                                                  <w:marLeft w:val="0"/>
                                                                                  <w:marRight w:val="0"/>
                                                                                  <w:marTop w:val="0"/>
                                                                                  <w:marBottom w:val="0"/>
                                                                                  <w:divBdr>
                                                                                    <w:top w:val="none" w:sz="0" w:space="0" w:color="auto"/>
                                                                                    <w:left w:val="none" w:sz="0" w:space="0" w:color="auto"/>
                                                                                    <w:bottom w:val="none" w:sz="0" w:space="0" w:color="auto"/>
                                                                                    <w:right w:val="none" w:sz="0" w:space="0" w:color="auto"/>
                                                                                  </w:divBdr>
                                                                                  <w:divsChild>
                                                                                    <w:div w:id="1968581164">
                                                                                      <w:marLeft w:val="0"/>
                                                                                      <w:marRight w:val="0"/>
                                                                                      <w:marTop w:val="0"/>
                                                                                      <w:marBottom w:val="0"/>
                                                                                      <w:divBdr>
                                                                                        <w:top w:val="none" w:sz="0" w:space="0" w:color="auto"/>
                                                                                        <w:left w:val="none" w:sz="0" w:space="0" w:color="auto"/>
                                                                                        <w:bottom w:val="none" w:sz="0" w:space="0" w:color="auto"/>
                                                                                        <w:right w:val="none" w:sz="0" w:space="0" w:color="auto"/>
                                                                                      </w:divBdr>
                                                                                    </w:div>
                                                                                  </w:divsChild>
                                                                                </w:div>
                                                                                <w:div w:id="1805542179">
                                                                                  <w:marLeft w:val="0"/>
                                                                                  <w:marRight w:val="0"/>
                                                                                  <w:marTop w:val="0"/>
                                                                                  <w:marBottom w:val="0"/>
                                                                                  <w:divBdr>
                                                                                    <w:top w:val="none" w:sz="0" w:space="0" w:color="auto"/>
                                                                                    <w:left w:val="none" w:sz="0" w:space="0" w:color="auto"/>
                                                                                    <w:bottom w:val="none" w:sz="0" w:space="0" w:color="auto"/>
                                                                                    <w:right w:val="none" w:sz="0" w:space="0" w:color="auto"/>
                                                                                  </w:divBdr>
                                                                                  <w:divsChild>
                                                                                    <w:div w:id="1170372729">
                                                                                      <w:marLeft w:val="0"/>
                                                                                      <w:marRight w:val="0"/>
                                                                                      <w:marTop w:val="0"/>
                                                                                      <w:marBottom w:val="0"/>
                                                                                      <w:divBdr>
                                                                                        <w:top w:val="none" w:sz="0" w:space="0" w:color="auto"/>
                                                                                        <w:left w:val="none" w:sz="0" w:space="0" w:color="auto"/>
                                                                                        <w:bottom w:val="none" w:sz="0" w:space="0" w:color="auto"/>
                                                                                        <w:right w:val="none" w:sz="0" w:space="0" w:color="auto"/>
                                                                                      </w:divBdr>
                                                                                    </w:div>
                                                                                  </w:divsChild>
                                                                                </w:div>
                                                                                <w:div w:id="1809669031">
                                                                                  <w:marLeft w:val="0"/>
                                                                                  <w:marRight w:val="0"/>
                                                                                  <w:marTop w:val="0"/>
                                                                                  <w:marBottom w:val="0"/>
                                                                                  <w:divBdr>
                                                                                    <w:top w:val="none" w:sz="0" w:space="0" w:color="auto"/>
                                                                                    <w:left w:val="none" w:sz="0" w:space="0" w:color="auto"/>
                                                                                    <w:bottom w:val="none" w:sz="0" w:space="0" w:color="auto"/>
                                                                                    <w:right w:val="none" w:sz="0" w:space="0" w:color="auto"/>
                                                                                  </w:divBdr>
                                                                                  <w:divsChild>
                                                                                    <w:div w:id="415253421">
                                                                                      <w:marLeft w:val="0"/>
                                                                                      <w:marRight w:val="0"/>
                                                                                      <w:marTop w:val="0"/>
                                                                                      <w:marBottom w:val="0"/>
                                                                                      <w:divBdr>
                                                                                        <w:top w:val="none" w:sz="0" w:space="0" w:color="auto"/>
                                                                                        <w:left w:val="none" w:sz="0" w:space="0" w:color="auto"/>
                                                                                        <w:bottom w:val="none" w:sz="0" w:space="0" w:color="auto"/>
                                                                                        <w:right w:val="none" w:sz="0" w:space="0" w:color="auto"/>
                                                                                      </w:divBdr>
                                                                                    </w:div>
                                                                                  </w:divsChild>
                                                                                </w:div>
                                                                                <w:div w:id="1815683203">
                                                                                  <w:marLeft w:val="0"/>
                                                                                  <w:marRight w:val="0"/>
                                                                                  <w:marTop w:val="0"/>
                                                                                  <w:marBottom w:val="0"/>
                                                                                  <w:divBdr>
                                                                                    <w:top w:val="none" w:sz="0" w:space="0" w:color="auto"/>
                                                                                    <w:left w:val="none" w:sz="0" w:space="0" w:color="auto"/>
                                                                                    <w:bottom w:val="none" w:sz="0" w:space="0" w:color="auto"/>
                                                                                    <w:right w:val="none" w:sz="0" w:space="0" w:color="auto"/>
                                                                                  </w:divBdr>
                                                                                  <w:divsChild>
                                                                                    <w:div w:id="1811824660">
                                                                                      <w:marLeft w:val="0"/>
                                                                                      <w:marRight w:val="0"/>
                                                                                      <w:marTop w:val="0"/>
                                                                                      <w:marBottom w:val="0"/>
                                                                                      <w:divBdr>
                                                                                        <w:top w:val="none" w:sz="0" w:space="0" w:color="auto"/>
                                                                                        <w:left w:val="none" w:sz="0" w:space="0" w:color="auto"/>
                                                                                        <w:bottom w:val="none" w:sz="0" w:space="0" w:color="auto"/>
                                                                                        <w:right w:val="none" w:sz="0" w:space="0" w:color="auto"/>
                                                                                      </w:divBdr>
                                                                                    </w:div>
                                                                                  </w:divsChild>
                                                                                </w:div>
                                                                                <w:div w:id="1817331756">
                                                                                  <w:marLeft w:val="0"/>
                                                                                  <w:marRight w:val="0"/>
                                                                                  <w:marTop w:val="0"/>
                                                                                  <w:marBottom w:val="0"/>
                                                                                  <w:divBdr>
                                                                                    <w:top w:val="none" w:sz="0" w:space="0" w:color="auto"/>
                                                                                    <w:left w:val="none" w:sz="0" w:space="0" w:color="auto"/>
                                                                                    <w:bottom w:val="none" w:sz="0" w:space="0" w:color="auto"/>
                                                                                    <w:right w:val="none" w:sz="0" w:space="0" w:color="auto"/>
                                                                                  </w:divBdr>
                                                                                  <w:divsChild>
                                                                                    <w:div w:id="632251815">
                                                                                      <w:marLeft w:val="0"/>
                                                                                      <w:marRight w:val="0"/>
                                                                                      <w:marTop w:val="0"/>
                                                                                      <w:marBottom w:val="0"/>
                                                                                      <w:divBdr>
                                                                                        <w:top w:val="none" w:sz="0" w:space="0" w:color="auto"/>
                                                                                        <w:left w:val="none" w:sz="0" w:space="0" w:color="auto"/>
                                                                                        <w:bottom w:val="none" w:sz="0" w:space="0" w:color="auto"/>
                                                                                        <w:right w:val="none" w:sz="0" w:space="0" w:color="auto"/>
                                                                                      </w:divBdr>
                                                                                    </w:div>
                                                                                  </w:divsChild>
                                                                                </w:div>
                                                                                <w:div w:id="1821656044">
                                                                                  <w:marLeft w:val="0"/>
                                                                                  <w:marRight w:val="0"/>
                                                                                  <w:marTop w:val="0"/>
                                                                                  <w:marBottom w:val="0"/>
                                                                                  <w:divBdr>
                                                                                    <w:top w:val="none" w:sz="0" w:space="0" w:color="auto"/>
                                                                                    <w:left w:val="none" w:sz="0" w:space="0" w:color="auto"/>
                                                                                    <w:bottom w:val="none" w:sz="0" w:space="0" w:color="auto"/>
                                                                                    <w:right w:val="none" w:sz="0" w:space="0" w:color="auto"/>
                                                                                  </w:divBdr>
                                                                                  <w:divsChild>
                                                                                    <w:div w:id="930041461">
                                                                                      <w:marLeft w:val="0"/>
                                                                                      <w:marRight w:val="0"/>
                                                                                      <w:marTop w:val="0"/>
                                                                                      <w:marBottom w:val="0"/>
                                                                                      <w:divBdr>
                                                                                        <w:top w:val="none" w:sz="0" w:space="0" w:color="auto"/>
                                                                                        <w:left w:val="none" w:sz="0" w:space="0" w:color="auto"/>
                                                                                        <w:bottom w:val="none" w:sz="0" w:space="0" w:color="auto"/>
                                                                                        <w:right w:val="none" w:sz="0" w:space="0" w:color="auto"/>
                                                                                      </w:divBdr>
                                                                                    </w:div>
                                                                                  </w:divsChild>
                                                                                </w:div>
                                                                                <w:div w:id="1827084737">
                                                                                  <w:marLeft w:val="0"/>
                                                                                  <w:marRight w:val="0"/>
                                                                                  <w:marTop w:val="0"/>
                                                                                  <w:marBottom w:val="0"/>
                                                                                  <w:divBdr>
                                                                                    <w:top w:val="none" w:sz="0" w:space="0" w:color="auto"/>
                                                                                    <w:left w:val="none" w:sz="0" w:space="0" w:color="auto"/>
                                                                                    <w:bottom w:val="none" w:sz="0" w:space="0" w:color="auto"/>
                                                                                    <w:right w:val="none" w:sz="0" w:space="0" w:color="auto"/>
                                                                                  </w:divBdr>
                                                                                  <w:divsChild>
                                                                                    <w:div w:id="1599217392">
                                                                                      <w:marLeft w:val="0"/>
                                                                                      <w:marRight w:val="0"/>
                                                                                      <w:marTop w:val="0"/>
                                                                                      <w:marBottom w:val="0"/>
                                                                                      <w:divBdr>
                                                                                        <w:top w:val="none" w:sz="0" w:space="0" w:color="auto"/>
                                                                                        <w:left w:val="none" w:sz="0" w:space="0" w:color="auto"/>
                                                                                        <w:bottom w:val="none" w:sz="0" w:space="0" w:color="auto"/>
                                                                                        <w:right w:val="none" w:sz="0" w:space="0" w:color="auto"/>
                                                                                      </w:divBdr>
                                                                                    </w:div>
                                                                                  </w:divsChild>
                                                                                </w:div>
                                                                                <w:div w:id="1838955784">
                                                                                  <w:marLeft w:val="0"/>
                                                                                  <w:marRight w:val="0"/>
                                                                                  <w:marTop w:val="0"/>
                                                                                  <w:marBottom w:val="0"/>
                                                                                  <w:divBdr>
                                                                                    <w:top w:val="none" w:sz="0" w:space="0" w:color="auto"/>
                                                                                    <w:left w:val="none" w:sz="0" w:space="0" w:color="auto"/>
                                                                                    <w:bottom w:val="none" w:sz="0" w:space="0" w:color="auto"/>
                                                                                    <w:right w:val="none" w:sz="0" w:space="0" w:color="auto"/>
                                                                                  </w:divBdr>
                                                                                  <w:divsChild>
                                                                                    <w:div w:id="1343780541">
                                                                                      <w:marLeft w:val="0"/>
                                                                                      <w:marRight w:val="0"/>
                                                                                      <w:marTop w:val="0"/>
                                                                                      <w:marBottom w:val="0"/>
                                                                                      <w:divBdr>
                                                                                        <w:top w:val="none" w:sz="0" w:space="0" w:color="auto"/>
                                                                                        <w:left w:val="none" w:sz="0" w:space="0" w:color="auto"/>
                                                                                        <w:bottom w:val="none" w:sz="0" w:space="0" w:color="auto"/>
                                                                                        <w:right w:val="none" w:sz="0" w:space="0" w:color="auto"/>
                                                                                      </w:divBdr>
                                                                                    </w:div>
                                                                                  </w:divsChild>
                                                                                </w:div>
                                                                                <w:div w:id="1843665927">
                                                                                  <w:marLeft w:val="0"/>
                                                                                  <w:marRight w:val="0"/>
                                                                                  <w:marTop w:val="0"/>
                                                                                  <w:marBottom w:val="0"/>
                                                                                  <w:divBdr>
                                                                                    <w:top w:val="none" w:sz="0" w:space="0" w:color="auto"/>
                                                                                    <w:left w:val="none" w:sz="0" w:space="0" w:color="auto"/>
                                                                                    <w:bottom w:val="none" w:sz="0" w:space="0" w:color="auto"/>
                                                                                    <w:right w:val="none" w:sz="0" w:space="0" w:color="auto"/>
                                                                                  </w:divBdr>
                                                                                  <w:divsChild>
                                                                                    <w:div w:id="568081698">
                                                                                      <w:marLeft w:val="0"/>
                                                                                      <w:marRight w:val="0"/>
                                                                                      <w:marTop w:val="0"/>
                                                                                      <w:marBottom w:val="0"/>
                                                                                      <w:divBdr>
                                                                                        <w:top w:val="none" w:sz="0" w:space="0" w:color="auto"/>
                                                                                        <w:left w:val="none" w:sz="0" w:space="0" w:color="auto"/>
                                                                                        <w:bottom w:val="none" w:sz="0" w:space="0" w:color="auto"/>
                                                                                        <w:right w:val="none" w:sz="0" w:space="0" w:color="auto"/>
                                                                                      </w:divBdr>
                                                                                    </w:div>
                                                                                  </w:divsChild>
                                                                                </w:div>
                                                                                <w:div w:id="1849906586">
                                                                                  <w:marLeft w:val="0"/>
                                                                                  <w:marRight w:val="0"/>
                                                                                  <w:marTop w:val="0"/>
                                                                                  <w:marBottom w:val="0"/>
                                                                                  <w:divBdr>
                                                                                    <w:top w:val="none" w:sz="0" w:space="0" w:color="auto"/>
                                                                                    <w:left w:val="none" w:sz="0" w:space="0" w:color="auto"/>
                                                                                    <w:bottom w:val="none" w:sz="0" w:space="0" w:color="auto"/>
                                                                                    <w:right w:val="none" w:sz="0" w:space="0" w:color="auto"/>
                                                                                  </w:divBdr>
                                                                                  <w:divsChild>
                                                                                    <w:div w:id="577251360">
                                                                                      <w:marLeft w:val="0"/>
                                                                                      <w:marRight w:val="0"/>
                                                                                      <w:marTop w:val="0"/>
                                                                                      <w:marBottom w:val="0"/>
                                                                                      <w:divBdr>
                                                                                        <w:top w:val="none" w:sz="0" w:space="0" w:color="auto"/>
                                                                                        <w:left w:val="none" w:sz="0" w:space="0" w:color="auto"/>
                                                                                        <w:bottom w:val="none" w:sz="0" w:space="0" w:color="auto"/>
                                                                                        <w:right w:val="none" w:sz="0" w:space="0" w:color="auto"/>
                                                                                      </w:divBdr>
                                                                                    </w:div>
                                                                                  </w:divsChild>
                                                                                </w:div>
                                                                                <w:div w:id="1851337767">
                                                                                  <w:marLeft w:val="0"/>
                                                                                  <w:marRight w:val="0"/>
                                                                                  <w:marTop w:val="0"/>
                                                                                  <w:marBottom w:val="0"/>
                                                                                  <w:divBdr>
                                                                                    <w:top w:val="none" w:sz="0" w:space="0" w:color="auto"/>
                                                                                    <w:left w:val="none" w:sz="0" w:space="0" w:color="auto"/>
                                                                                    <w:bottom w:val="none" w:sz="0" w:space="0" w:color="auto"/>
                                                                                    <w:right w:val="none" w:sz="0" w:space="0" w:color="auto"/>
                                                                                  </w:divBdr>
                                                                                  <w:divsChild>
                                                                                    <w:div w:id="209652149">
                                                                                      <w:marLeft w:val="0"/>
                                                                                      <w:marRight w:val="0"/>
                                                                                      <w:marTop w:val="0"/>
                                                                                      <w:marBottom w:val="0"/>
                                                                                      <w:divBdr>
                                                                                        <w:top w:val="none" w:sz="0" w:space="0" w:color="auto"/>
                                                                                        <w:left w:val="none" w:sz="0" w:space="0" w:color="auto"/>
                                                                                        <w:bottom w:val="none" w:sz="0" w:space="0" w:color="auto"/>
                                                                                        <w:right w:val="none" w:sz="0" w:space="0" w:color="auto"/>
                                                                                      </w:divBdr>
                                                                                    </w:div>
                                                                                  </w:divsChild>
                                                                                </w:div>
                                                                                <w:div w:id="1852793961">
                                                                                  <w:marLeft w:val="0"/>
                                                                                  <w:marRight w:val="0"/>
                                                                                  <w:marTop w:val="0"/>
                                                                                  <w:marBottom w:val="0"/>
                                                                                  <w:divBdr>
                                                                                    <w:top w:val="none" w:sz="0" w:space="0" w:color="auto"/>
                                                                                    <w:left w:val="none" w:sz="0" w:space="0" w:color="auto"/>
                                                                                    <w:bottom w:val="none" w:sz="0" w:space="0" w:color="auto"/>
                                                                                    <w:right w:val="none" w:sz="0" w:space="0" w:color="auto"/>
                                                                                  </w:divBdr>
                                                                                  <w:divsChild>
                                                                                    <w:div w:id="2013753518">
                                                                                      <w:marLeft w:val="0"/>
                                                                                      <w:marRight w:val="0"/>
                                                                                      <w:marTop w:val="0"/>
                                                                                      <w:marBottom w:val="0"/>
                                                                                      <w:divBdr>
                                                                                        <w:top w:val="none" w:sz="0" w:space="0" w:color="auto"/>
                                                                                        <w:left w:val="none" w:sz="0" w:space="0" w:color="auto"/>
                                                                                        <w:bottom w:val="none" w:sz="0" w:space="0" w:color="auto"/>
                                                                                        <w:right w:val="none" w:sz="0" w:space="0" w:color="auto"/>
                                                                                      </w:divBdr>
                                                                                    </w:div>
                                                                                  </w:divsChild>
                                                                                </w:div>
                                                                                <w:div w:id="1852912923">
                                                                                  <w:marLeft w:val="0"/>
                                                                                  <w:marRight w:val="0"/>
                                                                                  <w:marTop w:val="0"/>
                                                                                  <w:marBottom w:val="0"/>
                                                                                  <w:divBdr>
                                                                                    <w:top w:val="none" w:sz="0" w:space="0" w:color="auto"/>
                                                                                    <w:left w:val="none" w:sz="0" w:space="0" w:color="auto"/>
                                                                                    <w:bottom w:val="none" w:sz="0" w:space="0" w:color="auto"/>
                                                                                    <w:right w:val="none" w:sz="0" w:space="0" w:color="auto"/>
                                                                                  </w:divBdr>
                                                                                  <w:divsChild>
                                                                                    <w:div w:id="457531138">
                                                                                      <w:marLeft w:val="0"/>
                                                                                      <w:marRight w:val="0"/>
                                                                                      <w:marTop w:val="0"/>
                                                                                      <w:marBottom w:val="0"/>
                                                                                      <w:divBdr>
                                                                                        <w:top w:val="none" w:sz="0" w:space="0" w:color="auto"/>
                                                                                        <w:left w:val="none" w:sz="0" w:space="0" w:color="auto"/>
                                                                                        <w:bottom w:val="none" w:sz="0" w:space="0" w:color="auto"/>
                                                                                        <w:right w:val="none" w:sz="0" w:space="0" w:color="auto"/>
                                                                                      </w:divBdr>
                                                                                    </w:div>
                                                                                  </w:divsChild>
                                                                                </w:div>
                                                                                <w:div w:id="1855531587">
                                                                                  <w:marLeft w:val="0"/>
                                                                                  <w:marRight w:val="0"/>
                                                                                  <w:marTop w:val="0"/>
                                                                                  <w:marBottom w:val="0"/>
                                                                                  <w:divBdr>
                                                                                    <w:top w:val="none" w:sz="0" w:space="0" w:color="auto"/>
                                                                                    <w:left w:val="none" w:sz="0" w:space="0" w:color="auto"/>
                                                                                    <w:bottom w:val="none" w:sz="0" w:space="0" w:color="auto"/>
                                                                                    <w:right w:val="none" w:sz="0" w:space="0" w:color="auto"/>
                                                                                  </w:divBdr>
                                                                                  <w:divsChild>
                                                                                    <w:div w:id="1455977123">
                                                                                      <w:marLeft w:val="0"/>
                                                                                      <w:marRight w:val="0"/>
                                                                                      <w:marTop w:val="0"/>
                                                                                      <w:marBottom w:val="0"/>
                                                                                      <w:divBdr>
                                                                                        <w:top w:val="none" w:sz="0" w:space="0" w:color="auto"/>
                                                                                        <w:left w:val="none" w:sz="0" w:space="0" w:color="auto"/>
                                                                                        <w:bottom w:val="none" w:sz="0" w:space="0" w:color="auto"/>
                                                                                        <w:right w:val="none" w:sz="0" w:space="0" w:color="auto"/>
                                                                                      </w:divBdr>
                                                                                    </w:div>
                                                                                  </w:divsChild>
                                                                                </w:div>
                                                                                <w:div w:id="1856070391">
                                                                                  <w:marLeft w:val="0"/>
                                                                                  <w:marRight w:val="0"/>
                                                                                  <w:marTop w:val="0"/>
                                                                                  <w:marBottom w:val="0"/>
                                                                                  <w:divBdr>
                                                                                    <w:top w:val="none" w:sz="0" w:space="0" w:color="auto"/>
                                                                                    <w:left w:val="none" w:sz="0" w:space="0" w:color="auto"/>
                                                                                    <w:bottom w:val="none" w:sz="0" w:space="0" w:color="auto"/>
                                                                                    <w:right w:val="none" w:sz="0" w:space="0" w:color="auto"/>
                                                                                  </w:divBdr>
                                                                                  <w:divsChild>
                                                                                    <w:div w:id="874804211">
                                                                                      <w:marLeft w:val="0"/>
                                                                                      <w:marRight w:val="0"/>
                                                                                      <w:marTop w:val="0"/>
                                                                                      <w:marBottom w:val="0"/>
                                                                                      <w:divBdr>
                                                                                        <w:top w:val="none" w:sz="0" w:space="0" w:color="auto"/>
                                                                                        <w:left w:val="none" w:sz="0" w:space="0" w:color="auto"/>
                                                                                        <w:bottom w:val="none" w:sz="0" w:space="0" w:color="auto"/>
                                                                                        <w:right w:val="none" w:sz="0" w:space="0" w:color="auto"/>
                                                                                      </w:divBdr>
                                                                                    </w:div>
                                                                                  </w:divsChild>
                                                                                </w:div>
                                                                                <w:div w:id="1868442722">
                                                                                  <w:marLeft w:val="0"/>
                                                                                  <w:marRight w:val="0"/>
                                                                                  <w:marTop w:val="0"/>
                                                                                  <w:marBottom w:val="0"/>
                                                                                  <w:divBdr>
                                                                                    <w:top w:val="none" w:sz="0" w:space="0" w:color="auto"/>
                                                                                    <w:left w:val="none" w:sz="0" w:space="0" w:color="auto"/>
                                                                                    <w:bottom w:val="none" w:sz="0" w:space="0" w:color="auto"/>
                                                                                    <w:right w:val="none" w:sz="0" w:space="0" w:color="auto"/>
                                                                                  </w:divBdr>
                                                                                  <w:divsChild>
                                                                                    <w:div w:id="66076683">
                                                                                      <w:marLeft w:val="0"/>
                                                                                      <w:marRight w:val="0"/>
                                                                                      <w:marTop w:val="0"/>
                                                                                      <w:marBottom w:val="0"/>
                                                                                      <w:divBdr>
                                                                                        <w:top w:val="none" w:sz="0" w:space="0" w:color="auto"/>
                                                                                        <w:left w:val="none" w:sz="0" w:space="0" w:color="auto"/>
                                                                                        <w:bottom w:val="none" w:sz="0" w:space="0" w:color="auto"/>
                                                                                        <w:right w:val="none" w:sz="0" w:space="0" w:color="auto"/>
                                                                                      </w:divBdr>
                                                                                    </w:div>
                                                                                  </w:divsChild>
                                                                                </w:div>
                                                                                <w:div w:id="1868830268">
                                                                                  <w:marLeft w:val="0"/>
                                                                                  <w:marRight w:val="0"/>
                                                                                  <w:marTop w:val="0"/>
                                                                                  <w:marBottom w:val="0"/>
                                                                                  <w:divBdr>
                                                                                    <w:top w:val="none" w:sz="0" w:space="0" w:color="auto"/>
                                                                                    <w:left w:val="none" w:sz="0" w:space="0" w:color="auto"/>
                                                                                    <w:bottom w:val="none" w:sz="0" w:space="0" w:color="auto"/>
                                                                                    <w:right w:val="none" w:sz="0" w:space="0" w:color="auto"/>
                                                                                  </w:divBdr>
                                                                                  <w:divsChild>
                                                                                    <w:div w:id="90978365">
                                                                                      <w:marLeft w:val="0"/>
                                                                                      <w:marRight w:val="0"/>
                                                                                      <w:marTop w:val="0"/>
                                                                                      <w:marBottom w:val="0"/>
                                                                                      <w:divBdr>
                                                                                        <w:top w:val="none" w:sz="0" w:space="0" w:color="auto"/>
                                                                                        <w:left w:val="none" w:sz="0" w:space="0" w:color="auto"/>
                                                                                        <w:bottom w:val="none" w:sz="0" w:space="0" w:color="auto"/>
                                                                                        <w:right w:val="none" w:sz="0" w:space="0" w:color="auto"/>
                                                                                      </w:divBdr>
                                                                                    </w:div>
                                                                                    <w:div w:id="134687777">
                                                                                      <w:marLeft w:val="0"/>
                                                                                      <w:marRight w:val="0"/>
                                                                                      <w:marTop w:val="0"/>
                                                                                      <w:marBottom w:val="0"/>
                                                                                      <w:divBdr>
                                                                                        <w:top w:val="none" w:sz="0" w:space="0" w:color="auto"/>
                                                                                        <w:left w:val="none" w:sz="0" w:space="0" w:color="auto"/>
                                                                                        <w:bottom w:val="none" w:sz="0" w:space="0" w:color="auto"/>
                                                                                        <w:right w:val="none" w:sz="0" w:space="0" w:color="auto"/>
                                                                                      </w:divBdr>
                                                                                    </w:div>
                                                                                    <w:div w:id="207574799">
                                                                                      <w:marLeft w:val="0"/>
                                                                                      <w:marRight w:val="0"/>
                                                                                      <w:marTop w:val="0"/>
                                                                                      <w:marBottom w:val="0"/>
                                                                                      <w:divBdr>
                                                                                        <w:top w:val="none" w:sz="0" w:space="0" w:color="auto"/>
                                                                                        <w:left w:val="none" w:sz="0" w:space="0" w:color="auto"/>
                                                                                        <w:bottom w:val="none" w:sz="0" w:space="0" w:color="auto"/>
                                                                                        <w:right w:val="none" w:sz="0" w:space="0" w:color="auto"/>
                                                                                      </w:divBdr>
                                                                                    </w:div>
                                                                                    <w:div w:id="304047121">
                                                                                      <w:marLeft w:val="0"/>
                                                                                      <w:marRight w:val="0"/>
                                                                                      <w:marTop w:val="0"/>
                                                                                      <w:marBottom w:val="0"/>
                                                                                      <w:divBdr>
                                                                                        <w:top w:val="none" w:sz="0" w:space="0" w:color="auto"/>
                                                                                        <w:left w:val="none" w:sz="0" w:space="0" w:color="auto"/>
                                                                                        <w:bottom w:val="none" w:sz="0" w:space="0" w:color="auto"/>
                                                                                        <w:right w:val="none" w:sz="0" w:space="0" w:color="auto"/>
                                                                                      </w:divBdr>
                                                                                    </w:div>
                                                                                    <w:div w:id="402484562">
                                                                                      <w:marLeft w:val="0"/>
                                                                                      <w:marRight w:val="0"/>
                                                                                      <w:marTop w:val="0"/>
                                                                                      <w:marBottom w:val="0"/>
                                                                                      <w:divBdr>
                                                                                        <w:top w:val="none" w:sz="0" w:space="0" w:color="auto"/>
                                                                                        <w:left w:val="none" w:sz="0" w:space="0" w:color="auto"/>
                                                                                        <w:bottom w:val="none" w:sz="0" w:space="0" w:color="auto"/>
                                                                                        <w:right w:val="none" w:sz="0" w:space="0" w:color="auto"/>
                                                                                      </w:divBdr>
                                                                                    </w:div>
                                                                                    <w:div w:id="442113451">
                                                                                      <w:marLeft w:val="0"/>
                                                                                      <w:marRight w:val="0"/>
                                                                                      <w:marTop w:val="0"/>
                                                                                      <w:marBottom w:val="0"/>
                                                                                      <w:divBdr>
                                                                                        <w:top w:val="none" w:sz="0" w:space="0" w:color="auto"/>
                                                                                        <w:left w:val="none" w:sz="0" w:space="0" w:color="auto"/>
                                                                                        <w:bottom w:val="none" w:sz="0" w:space="0" w:color="auto"/>
                                                                                        <w:right w:val="none" w:sz="0" w:space="0" w:color="auto"/>
                                                                                      </w:divBdr>
                                                                                    </w:div>
                                                                                    <w:div w:id="671571143">
                                                                                      <w:marLeft w:val="0"/>
                                                                                      <w:marRight w:val="0"/>
                                                                                      <w:marTop w:val="0"/>
                                                                                      <w:marBottom w:val="0"/>
                                                                                      <w:divBdr>
                                                                                        <w:top w:val="none" w:sz="0" w:space="0" w:color="auto"/>
                                                                                        <w:left w:val="none" w:sz="0" w:space="0" w:color="auto"/>
                                                                                        <w:bottom w:val="none" w:sz="0" w:space="0" w:color="auto"/>
                                                                                        <w:right w:val="none" w:sz="0" w:space="0" w:color="auto"/>
                                                                                      </w:divBdr>
                                                                                    </w:div>
                                                                                    <w:div w:id="955988883">
                                                                                      <w:marLeft w:val="0"/>
                                                                                      <w:marRight w:val="0"/>
                                                                                      <w:marTop w:val="0"/>
                                                                                      <w:marBottom w:val="0"/>
                                                                                      <w:divBdr>
                                                                                        <w:top w:val="none" w:sz="0" w:space="0" w:color="auto"/>
                                                                                        <w:left w:val="none" w:sz="0" w:space="0" w:color="auto"/>
                                                                                        <w:bottom w:val="none" w:sz="0" w:space="0" w:color="auto"/>
                                                                                        <w:right w:val="none" w:sz="0" w:space="0" w:color="auto"/>
                                                                                      </w:divBdr>
                                                                                    </w:div>
                                                                                    <w:div w:id="1211845091">
                                                                                      <w:marLeft w:val="0"/>
                                                                                      <w:marRight w:val="0"/>
                                                                                      <w:marTop w:val="0"/>
                                                                                      <w:marBottom w:val="0"/>
                                                                                      <w:divBdr>
                                                                                        <w:top w:val="none" w:sz="0" w:space="0" w:color="auto"/>
                                                                                        <w:left w:val="none" w:sz="0" w:space="0" w:color="auto"/>
                                                                                        <w:bottom w:val="none" w:sz="0" w:space="0" w:color="auto"/>
                                                                                        <w:right w:val="none" w:sz="0" w:space="0" w:color="auto"/>
                                                                                      </w:divBdr>
                                                                                    </w:div>
                                                                                    <w:div w:id="1231962930">
                                                                                      <w:marLeft w:val="0"/>
                                                                                      <w:marRight w:val="0"/>
                                                                                      <w:marTop w:val="0"/>
                                                                                      <w:marBottom w:val="0"/>
                                                                                      <w:divBdr>
                                                                                        <w:top w:val="none" w:sz="0" w:space="0" w:color="auto"/>
                                                                                        <w:left w:val="none" w:sz="0" w:space="0" w:color="auto"/>
                                                                                        <w:bottom w:val="none" w:sz="0" w:space="0" w:color="auto"/>
                                                                                        <w:right w:val="none" w:sz="0" w:space="0" w:color="auto"/>
                                                                                      </w:divBdr>
                                                                                    </w:div>
                                                                                    <w:div w:id="1714429145">
                                                                                      <w:marLeft w:val="0"/>
                                                                                      <w:marRight w:val="0"/>
                                                                                      <w:marTop w:val="0"/>
                                                                                      <w:marBottom w:val="0"/>
                                                                                      <w:divBdr>
                                                                                        <w:top w:val="none" w:sz="0" w:space="0" w:color="auto"/>
                                                                                        <w:left w:val="none" w:sz="0" w:space="0" w:color="auto"/>
                                                                                        <w:bottom w:val="none" w:sz="0" w:space="0" w:color="auto"/>
                                                                                        <w:right w:val="none" w:sz="0" w:space="0" w:color="auto"/>
                                                                                      </w:divBdr>
                                                                                    </w:div>
                                                                                    <w:div w:id="1741051999">
                                                                                      <w:marLeft w:val="0"/>
                                                                                      <w:marRight w:val="0"/>
                                                                                      <w:marTop w:val="0"/>
                                                                                      <w:marBottom w:val="0"/>
                                                                                      <w:divBdr>
                                                                                        <w:top w:val="none" w:sz="0" w:space="0" w:color="auto"/>
                                                                                        <w:left w:val="none" w:sz="0" w:space="0" w:color="auto"/>
                                                                                        <w:bottom w:val="none" w:sz="0" w:space="0" w:color="auto"/>
                                                                                        <w:right w:val="none" w:sz="0" w:space="0" w:color="auto"/>
                                                                                      </w:divBdr>
                                                                                    </w:div>
                                                                                    <w:div w:id="1905215134">
                                                                                      <w:marLeft w:val="0"/>
                                                                                      <w:marRight w:val="0"/>
                                                                                      <w:marTop w:val="0"/>
                                                                                      <w:marBottom w:val="0"/>
                                                                                      <w:divBdr>
                                                                                        <w:top w:val="none" w:sz="0" w:space="0" w:color="auto"/>
                                                                                        <w:left w:val="none" w:sz="0" w:space="0" w:color="auto"/>
                                                                                        <w:bottom w:val="none" w:sz="0" w:space="0" w:color="auto"/>
                                                                                        <w:right w:val="none" w:sz="0" w:space="0" w:color="auto"/>
                                                                                      </w:divBdr>
                                                                                    </w:div>
                                                                                    <w:div w:id="2123184869">
                                                                                      <w:marLeft w:val="0"/>
                                                                                      <w:marRight w:val="0"/>
                                                                                      <w:marTop w:val="0"/>
                                                                                      <w:marBottom w:val="0"/>
                                                                                      <w:divBdr>
                                                                                        <w:top w:val="none" w:sz="0" w:space="0" w:color="auto"/>
                                                                                        <w:left w:val="none" w:sz="0" w:space="0" w:color="auto"/>
                                                                                        <w:bottom w:val="none" w:sz="0" w:space="0" w:color="auto"/>
                                                                                        <w:right w:val="none" w:sz="0" w:space="0" w:color="auto"/>
                                                                                      </w:divBdr>
                                                                                    </w:div>
                                                                                  </w:divsChild>
                                                                                </w:div>
                                                                                <w:div w:id="1870029095">
                                                                                  <w:marLeft w:val="0"/>
                                                                                  <w:marRight w:val="0"/>
                                                                                  <w:marTop w:val="0"/>
                                                                                  <w:marBottom w:val="0"/>
                                                                                  <w:divBdr>
                                                                                    <w:top w:val="none" w:sz="0" w:space="0" w:color="auto"/>
                                                                                    <w:left w:val="none" w:sz="0" w:space="0" w:color="auto"/>
                                                                                    <w:bottom w:val="none" w:sz="0" w:space="0" w:color="auto"/>
                                                                                    <w:right w:val="none" w:sz="0" w:space="0" w:color="auto"/>
                                                                                  </w:divBdr>
                                                                                  <w:divsChild>
                                                                                    <w:div w:id="890578145">
                                                                                      <w:marLeft w:val="0"/>
                                                                                      <w:marRight w:val="0"/>
                                                                                      <w:marTop w:val="0"/>
                                                                                      <w:marBottom w:val="0"/>
                                                                                      <w:divBdr>
                                                                                        <w:top w:val="none" w:sz="0" w:space="0" w:color="auto"/>
                                                                                        <w:left w:val="none" w:sz="0" w:space="0" w:color="auto"/>
                                                                                        <w:bottom w:val="none" w:sz="0" w:space="0" w:color="auto"/>
                                                                                        <w:right w:val="none" w:sz="0" w:space="0" w:color="auto"/>
                                                                                      </w:divBdr>
                                                                                    </w:div>
                                                                                  </w:divsChild>
                                                                                </w:div>
                                                                                <w:div w:id="1896354677">
                                                                                  <w:marLeft w:val="0"/>
                                                                                  <w:marRight w:val="0"/>
                                                                                  <w:marTop w:val="0"/>
                                                                                  <w:marBottom w:val="0"/>
                                                                                  <w:divBdr>
                                                                                    <w:top w:val="none" w:sz="0" w:space="0" w:color="auto"/>
                                                                                    <w:left w:val="none" w:sz="0" w:space="0" w:color="auto"/>
                                                                                    <w:bottom w:val="none" w:sz="0" w:space="0" w:color="auto"/>
                                                                                    <w:right w:val="none" w:sz="0" w:space="0" w:color="auto"/>
                                                                                  </w:divBdr>
                                                                                  <w:divsChild>
                                                                                    <w:div w:id="489366330">
                                                                                      <w:marLeft w:val="0"/>
                                                                                      <w:marRight w:val="0"/>
                                                                                      <w:marTop w:val="0"/>
                                                                                      <w:marBottom w:val="0"/>
                                                                                      <w:divBdr>
                                                                                        <w:top w:val="none" w:sz="0" w:space="0" w:color="auto"/>
                                                                                        <w:left w:val="none" w:sz="0" w:space="0" w:color="auto"/>
                                                                                        <w:bottom w:val="none" w:sz="0" w:space="0" w:color="auto"/>
                                                                                        <w:right w:val="none" w:sz="0" w:space="0" w:color="auto"/>
                                                                                      </w:divBdr>
                                                                                    </w:div>
                                                                                  </w:divsChild>
                                                                                </w:div>
                                                                                <w:div w:id="1906187062">
                                                                                  <w:marLeft w:val="0"/>
                                                                                  <w:marRight w:val="0"/>
                                                                                  <w:marTop w:val="0"/>
                                                                                  <w:marBottom w:val="0"/>
                                                                                  <w:divBdr>
                                                                                    <w:top w:val="none" w:sz="0" w:space="0" w:color="auto"/>
                                                                                    <w:left w:val="none" w:sz="0" w:space="0" w:color="auto"/>
                                                                                    <w:bottom w:val="none" w:sz="0" w:space="0" w:color="auto"/>
                                                                                    <w:right w:val="none" w:sz="0" w:space="0" w:color="auto"/>
                                                                                  </w:divBdr>
                                                                                  <w:divsChild>
                                                                                    <w:div w:id="1484851390">
                                                                                      <w:marLeft w:val="0"/>
                                                                                      <w:marRight w:val="0"/>
                                                                                      <w:marTop w:val="0"/>
                                                                                      <w:marBottom w:val="0"/>
                                                                                      <w:divBdr>
                                                                                        <w:top w:val="none" w:sz="0" w:space="0" w:color="auto"/>
                                                                                        <w:left w:val="none" w:sz="0" w:space="0" w:color="auto"/>
                                                                                        <w:bottom w:val="none" w:sz="0" w:space="0" w:color="auto"/>
                                                                                        <w:right w:val="none" w:sz="0" w:space="0" w:color="auto"/>
                                                                                      </w:divBdr>
                                                                                    </w:div>
                                                                                  </w:divsChild>
                                                                                </w:div>
                                                                                <w:div w:id="1911646543">
                                                                                  <w:marLeft w:val="0"/>
                                                                                  <w:marRight w:val="0"/>
                                                                                  <w:marTop w:val="0"/>
                                                                                  <w:marBottom w:val="0"/>
                                                                                  <w:divBdr>
                                                                                    <w:top w:val="none" w:sz="0" w:space="0" w:color="auto"/>
                                                                                    <w:left w:val="none" w:sz="0" w:space="0" w:color="auto"/>
                                                                                    <w:bottom w:val="none" w:sz="0" w:space="0" w:color="auto"/>
                                                                                    <w:right w:val="none" w:sz="0" w:space="0" w:color="auto"/>
                                                                                  </w:divBdr>
                                                                                  <w:divsChild>
                                                                                    <w:div w:id="1159424367">
                                                                                      <w:marLeft w:val="0"/>
                                                                                      <w:marRight w:val="0"/>
                                                                                      <w:marTop w:val="0"/>
                                                                                      <w:marBottom w:val="0"/>
                                                                                      <w:divBdr>
                                                                                        <w:top w:val="none" w:sz="0" w:space="0" w:color="auto"/>
                                                                                        <w:left w:val="none" w:sz="0" w:space="0" w:color="auto"/>
                                                                                        <w:bottom w:val="none" w:sz="0" w:space="0" w:color="auto"/>
                                                                                        <w:right w:val="none" w:sz="0" w:space="0" w:color="auto"/>
                                                                                      </w:divBdr>
                                                                                    </w:div>
                                                                                  </w:divsChild>
                                                                                </w:div>
                                                                                <w:div w:id="1913350874">
                                                                                  <w:marLeft w:val="0"/>
                                                                                  <w:marRight w:val="0"/>
                                                                                  <w:marTop w:val="0"/>
                                                                                  <w:marBottom w:val="0"/>
                                                                                  <w:divBdr>
                                                                                    <w:top w:val="none" w:sz="0" w:space="0" w:color="auto"/>
                                                                                    <w:left w:val="none" w:sz="0" w:space="0" w:color="auto"/>
                                                                                    <w:bottom w:val="none" w:sz="0" w:space="0" w:color="auto"/>
                                                                                    <w:right w:val="none" w:sz="0" w:space="0" w:color="auto"/>
                                                                                  </w:divBdr>
                                                                                  <w:divsChild>
                                                                                    <w:div w:id="1304968790">
                                                                                      <w:marLeft w:val="0"/>
                                                                                      <w:marRight w:val="0"/>
                                                                                      <w:marTop w:val="0"/>
                                                                                      <w:marBottom w:val="0"/>
                                                                                      <w:divBdr>
                                                                                        <w:top w:val="none" w:sz="0" w:space="0" w:color="auto"/>
                                                                                        <w:left w:val="none" w:sz="0" w:space="0" w:color="auto"/>
                                                                                        <w:bottom w:val="none" w:sz="0" w:space="0" w:color="auto"/>
                                                                                        <w:right w:val="none" w:sz="0" w:space="0" w:color="auto"/>
                                                                                      </w:divBdr>
                                                                                    </w:div>
                                                                                  </w:divsChild>
                                                                                </w:div>
                                                                                <w:div w:id="1915123204">
                                                                                  <w:marLeft w:val="0"/>
                                                                                  <w:marRight w:val="0"/>
                                                                                  <w:marTop w:val="0"/>
                                                                                  <w:marBottom w:val="0"/>
                                                                                  <w:divBdr>
                                                                                    <w:top w:val="none" w:sz="0" w:space="0" w:color="auto"/>
                                                                                    <w:left w:val="none" w:sz="0" w:space="0" w:color="auto"/>
                                                                                    <w:bottom w:val="none" w:sz="0" w:space="0" w:color="auto"/>
                                                                                    <w:right w:val="none" w:sz="0" w:space="0" w:color="auto"/>
                                                                                  </w:divBdr>
                                                                                  <w:divsChild>
                                                                                    <w:div w:id="1987319856">
                                                                                      <w:marLeft w:val="0"/>
                                                                                      <w:marRight w:val="0"/>
                                                                                      <w:marTop w:val="0"/>
                                                                                      <w:marBottom w:val="0"/>
                                                                                      <w:divBdr>
                                                                                        <w:top w:val="none" w:sz="0" w:space="0" w:color="auto"/>
                                                                                        <w:left w:val="none" w:sz="0" w:space="0" w:color="auto"/>
                                                                                        <w:bottom w:val="none" w:sz="0" w:space="0" w:color="auto"/>
                                                                                        <w:right w:val="none" w:sz="0" w:space="0" w:color="auto"/>
                                                                                      </w:divBdr>
                                                                                    </w:div>
                                                                                  </w:divsChild>
                                                                                </w:div>
                                                                                <w:div w:id="1927762189">
                                                                                  <w:marLeft w:val="0"/>
                                                                                  <w:marRight w:val="0"/>
                                                                                  <w:marTop w:val="0"/>
                                                                                  <w:marBottom w:val="0"/>
                                                                                  <w:divBdr>
                                                                                    <w:top w:val="none" w:sz="0" w:space="0" w:color="auto"/>
                                                                                    <w:left w:val="none" w:sz="0" w:space="0" w:color="auto"/>
                                                                                    <w:bottom w:val="none" w:sz="0" w:space="0" w:color="auto"/>
                                                                                    <w:right w:val="none" w:sz="0" w:space="0" w:color="auto"/>
                                                                                  </w:divBdr>
                                                                                  <w:divsChild>
                                                                                    <w:div w:id="511140927">
                                                                                      <w:marLeft w:val="0"/>
                                                                                      <w:marRight w:val="0"/>
                                                                                      <w:marTop w:val="0"/>
                                                                                      <w:marBottom w:val="0"/>
                                                                                      <w:divBdr>
                                                                                        <w:top w:val="none" w:sz="0" w:space="0" w:color="auto"/>
                                                                                        <w:left w:val="none" w:sz="0" w:space="0" w:color="auto"/>
                                                                                        <w:bottom w:val="none" w:sz="0" w:space="0" w:color="auto"/>
                                                                                        <w:right w:val="none" w:sz="0" w:space="0" w:color="auto"/>
                                                                                      </w:divBdr>
                                                                                    </w:div>
                                                                                  </w:divsChild>
                                                                                </w:div>
                                                                                <w:div w:id="1950969871">
                                                                                  <w:marLeft w:val="0"/>
                                                                                  <w:marRight w:val="0"/>
                                                                                  <w:marTop w:val="0"/>
                                                                                  <w:marBottom w:val="0"/>
                                                                                  <w:divBdr>
                                                                                    <w:top w:val="none" w:sz="0" w:space="0" w:color="auto"/>
                                                                                    <w:left w:val="none" w:sz="0" w:space="0" w:color="auto"/>
                                                                                    <w:bottom w:val="none" w:sz="0" w:space="0" w:color="auto"/>
                                                                                    <w:right w:val="none" w:sz="0" w:space="0" w:color="auto"/>
                                                                                  </w:divBdr>
                                                                                  <w:divsChild>
                                                                                    <w:div w:id="343825417">
                                                                                      <w:marLeft w:val="0"/>
                                                                                      <w:marRight w:val="0"/>
                                                                                      <w:marTop w:val="0"/>
                                                                                      <w:marBottom w:val="0"/>
                                                                                      <w:divBdr>
                                                                                        <w:top w:val="none" w:sz="0" w:space="0" w:color="auto"/>
                                                                                        <w:left w:val="none" w:sz="0" w:space="0" w:color="auto"/>
                                                                                        <w:bottom w:val="none" w:sz="0" w:space="0" w:color="auto"/>
                                                                                        <w:right w:val="none" w:sz="0" w:space="0" w:color="auto"/>
                                                                                      </w:divBdr>
                                                                                    </w:div>
                                                                                  </w:divsChild>
                                                                                </w:div>
                                                                                <w:div w:id="1954943354">
                                                                                  <w:marLeft w:val="0"/>
                                                                                  <w:marRight w:val="0"/>
                                                                                  <w:marTop w:val="0"/>
                                                                                  <w:marBottom w:val="0"/>
                                                                                  <w:divBdr>
                                                                                    <w:top w:val="none" w:sz="0" w:space="0" w:color="auto"/>
                                                                                    <w:left w:val="none" w:sz="0" w:space="0" w:color="auto"/>
                                                                                    <w:bottom w:val="none" w:sz="0" w:space="0" w:color="auto"/>
                                                                                    <w:right w:val="none" w:sz="0" w:space="0" w:color="auto"/>
                                                                                  </w:divBdr>
                                                                                  <w:divsChild>
                                                                                    <w:div w:id="314845330">
                                                                                      <w:marLeft w:val="0"/>
                                                                                      <w:marRight w:val="0"/>
                                                                                      <w:marTop w:val="0"/>
                                                                                      <w:marBottom w:val="0"/>
                                                                                      <w:divBdr>
                                                                                        <w:top w:val="none" w:sz="0" w:space="0" w:color="auto"/>
                                                                                        <w:left w:val="none" w:sz="0" w:space="0" w:color="auto"/>
                                                                                        <w:bottom w:val="none" w:sz="0" w:space="0" w:color="auto"/>
                                                                                        <w:right w:val="none" w:sz="0" w:space="0" w:color="auto"/>
                                                                                      </w:divBdr>
                                                                                    </w:div>
                                                                                  </w:divsChild>
                                                                                </w:div>
                                                                                <w:div w:id="1954945994">
                                                                                  <w:marLeft w:val="0"/>
                                                                                  <w:marRight w:val="0"/>
                                                                                  <w:marTop w:val="0"/>
                                                                                  <w:marBottom w:val="0"/>
                                                                                  <w:divBdr>
                                                                                    <w:top w:val="none" w:sz="0" w:space="0" w:color="auto"/>
                                                                                    <w:left w:val="none" w:sz="0" w:space="0" w:color="auto"/>
                                                                                    <w:bottom w:val="none" w:sz="0" w:space="0" w:color="auto"/>
                                                                                    <w:right w:val="none" w:sz="0" w:space="0" w:color="auto"/>
                                                                                  </w:divBdr>
                                                                                  <w:divsChild>
                                                                                    <w:div w:id="1052577849">
                                                                                      <w:marLeft w:val="0"/>
                                                                                      <w:marRight w:val="0"/>
                                                                                      <w:marTop w:val="0"/>
                                                                                      <w:marBottom w:val="0"/>
                                                                                      <w:divBdr>
                                                                                        <w:top w:val="none" w:sz="0" w:space="0" w:color="auto"/>
                                                                                        <w:left w:val="none" w:sz="0" w:space="0" w:color="auto"/>
                                                                                        <w:bottom w:val="none" w:sz="0" w:space="0" w:color="auto"/>
                                                                                        <w:right w:val="none" w:sz="0" w:space="0" w:color="auto"/>
                                                                                      </w:divBdr>
                                                                                    </w:div>
                                                                                  </w:divsChild>
                                                                                </w:div>
                                                                                <w:div w:id="1964463112">
                                                                                  <w:marLeft w:val="0"/>
                                                                                  <w:marRight w:val="0"/>
                                                                                  <w:marTop w:val="0"/>
                                                                                  <w:marBottom w:val="0"/>
                                                                                  <w:divBdr>
                                                                                    <w:top w:val="none" w:sz="0" w:space="0" w:color="auto"/>
                                                                                    <w:left w:val="none" w:sz="0" w:space="0" w:color="auto"/>
                                                                                    <w:bottom w:val="none" w:sz="0" w:space="0" w:color="auto"/>
                                                                                    <w:right w:val="none" w:sz="0" w:space="0" w:color="auto"/>
                                                                                  </w:divBdr>
                                                                                  <w:divsChild>
                                                                                    <w:div w:id="752160859">
                                                                                      <w:marLeft w:val="0"/>
                                                                                      <w:marRight w:val="0"/>
                                                                                      <w:marTop w:val="0"/>
                                                                                      <w:marBottom w:val="0"/>
                                                                                      <w:divBdr>
                                                                                        <w:top w:val="none" w:sz="0" w:space="0" w:color="auto"/>
                                                                                        <w:left w:val="none" w:sz="0" w:space="0" w:color="auto"/>
                                                                                        <w:bottom w:val="none" w:sz="0" w:space="0" w:color="auto"/>
                                                                                        <w:right w:val="none" w:sz="0" w:space="0" w:color="auto"/>
                                                                                      </w:divBdr>
                                                                                    </w:div>
                                                                                  </w:divsChild>
                                                                                </w:div>
                                                                                <w:div w:id="1997413230">
                                                                                  <w:marLeft w:val="0"/>
                                                                                  <w:marRight w:val="0"/>
                                                                                  <w:marTop w:val="0"/>
                                                                                  <w:marBottom w:val="0"/>
                                                                                  <w:divBdr>
                                                                                    <w:top w:val="none" w:sz="0" w:space="0" w:color="auto"/>
                                                                                    <w:left w:val="none" w:sz="0" w:space="0" w:color="auto"/>
                                                                                    <w:bottom w:val="none" w:sz="0" w:space="0" w:color="auto"/>
                                                                                    <w:right w:val="none" w:sz="0" w:space="0" w:color="auto"/>
                                                                                  </w:divBdr>
                                                                                  <w:divsChild>
                                                                                    <w:div w:id="441538596">
                                                                                      <w:marLeft w:val="0"/>
                                                                                      <w:marRight w:val="0"/>
                                                                                      <w:marTop w:val="0"/>
                                                                                      <w:marBottom w:val="0"/>
                                                                                      <w:divBdr>
                                                                                        <w:top w:val="none" w:sz="0" w:space="0" w:color="auto"/>
                                                                                        <w:left w:val="none" w:sz="0" w:space="0" w:color="auto"/>
                                                                                        <w:bottom w:val="none" w:sz="0" w:space="0" w:color="auto"/>
                                                                                        <w:right w:val="none" w:sz="0" w:space="0" w:color="auto"/>
                                                                                      </w:divBdr>
                                                                                    </w:div>
                                                                                  </w:divsChild>
                                                                                </w:div>
                                                                                <w:div w:id="2002542451">
                                                                                  <w:marLeft w:val="0"/>
                                                                                  <w:marRight w:val="0"/>
                                                                                  <w:marTop w:val="0"/>
                                                                                  <w:marBottom w:val="0"/>
                                                                                  <w:divBdr>
                                                                                    <w:top w:val="none" w:sz="0" w:space="0" w:color="auto"/>
                                                                                    <w:left w:val="none" w:sz="0" w:space="0" w:color="auto"/>
                                                                                    <w:bottom w:val="none" w:sz="0" w:space="0" w:color="auto"/>
                                                                                    <w:right w:val="none" w:sz="0" w:space="0" w:color="auto"/>
                                                                                  </w:divBdr>
                                                                                  <w:divsChild>
                                                                                    <w:div w:id="804858285">
                                                                                      <w:marLeft w:val="0"/>
                                                                                      <w:marRight w:val="0"/>
                                                                                      <w:marTop w:val="0"/>
                                                                                      <w:marBottom w:val="0"/>
                                                                                      <w:divBdr>
                                                                                        <w:top w:val="none" w:sz="0" w:space="0" w:color="auto"/>
                                                                                        <w:left w:val="none" w:sz="0" w:space="0" w:color="auto"/>
                                                                                        <w:bottom w:val="none" w:sz="0" w:space="0" w:color="auto"/>
                                                                                        <w:right w:val="none" w:sz="0" w:space="0" w:color="auto"/>
                                                                                      </w:divBdr>
                                                                                    </w:div>
                                                                                  </w:divsChild>
                                                                                </w:div>
                                                                                <w:div w:id="2014606256">
                                                                                  <w:marLeft w:val="0"/>
                                                                                  <w:marRight w:val="0"/>
                                                                                  <w:marTop w:val="0"/>
                                                                                  <w:marBottom w:val="0"/>
                                                                                  <w:divBdr>
                                                                                    <w:top w:val="none" w:sz="0" w:space="0" w:color="auto"/>
                                                                                    <w:left w:val="none" w:sz="0" w:space="0" w:color="auto"/>
                                                                                    <w:bottom w:val="none" w:sz="0" w:space="0" w:color="auto"/>
                                                                                    <w:right w:val="none" w:sz="0" w:space="0" w:color="auto"/>
                                                                                  </w:divBdr>
                                                                                  <w:divsChild>
                                                                                    <w:div w:id="1167474515">
                                                                                      <w:marLeft w:val="0"/>
                                                                                      <w:marRight w:val="0"/>
                                                                                      <w:marTop w:val="0"/>
                                                                                      <w:marBottom w:val="0"/>
                                                                                      <w:divBdr>
                                                                                        <w:top w:val="none" w:sz="0" w:space="0" w:color="auto"/>
                                                                                        <w:left w:val="none" w:sz="0" w:space="0" w:color="auto"/>
                                                                                        <w:bottom w:val="none" w:sz="0" w:space="0" w:color="auto"/>
                                                                                        <w:right w:val="none" w:sz="0" w:space="0" w:color="auto"/>
                                                                                      </w:divBdr>
                                                                                    </w:div>
                                                                                  </w:divsChild>
                                                                                </w:div>
                                                                                <w:div w:id="2016883524">
                                                                                  <w:marLeft w:val="0"/>
                                                                                  <w:marRight w:val="0"/>
                                                                                  <w:marTop w:val="0"/>
                                                                                  <w:marBottom w:val="0"/>
                                                                                  <w:divBdr>
                                                                                    <w:top w:val="none" w:sz="0" w:space="0" w:color="auto"/>
                                                                                    <w:left w:val="none" w:sz="0" w:space="0" w:color="auto"/>
                                                                                    <w:bottom w:val="none" w:sz="0" w:space="0" w:color="auto"/>
                                                                                    <w:right w:val="none" w:sz="0" w:space="0" w:color="auto"/>
                                                                                  </w:divBdr>
                                                                                  <w:divsChild>
                                                                                    <w:div w:id="925310808">
                                                                                      <w:marLeft w:val="0"/>
                                                                                      <w:marRight w:val="0"/>
                                                                                      <w:marTop w:val="0"/>
                                                                                      <w:marBottom w:val="0"/>
                                                                                      <w:divBdr>
                                                                                        <w:top w:val="none" w:sz="0" w:space="0" w:color="auto"/>
                                                                                        <w:left w:val="none" w:sz="0" w:space="0" w:color="auto"/>
                                                                                        <w:bottom w:val="none" w:sz="0" w:space="0" w:color="auto"/>
                                                                                        <w:right w:val="none" w:sz="0" w:space="0" w:color="auto"/>
                                                                                      </w:divBdr>
                                                                                    </w:div>
                                                                                  </w:divsChild>
                                                                                </w:div>
                                                                                <w:div w:id="2027055779">
                                                                                  <w:marLeft w:val="0"/>
                                                                                  <w:marRight w:val="0"/>
                                                                                  <w:marTop w:val="0"/>
                                                                                  <w:marBottom w:val="0"/>
                                                                                  <w:divBdr>
                                                                                    <w:top w:val="none" w:sz="0" w:space="0" w:color="auto"/>
                                                                                    <w:left w:val="none" w:sz="0" w:space="0" w:color="auto"/>
                                                                                    <w:bottom w:val="none" w:sz="0" w:space="0" w:color="auto"/>
                                                                                    <w:right w:val="none" w:sz="0" w:space="0" w:color="auto"/>
                                                                                  </w:divBdr>
                                                                                  <w:divsChild>
                                                                                    <w:div w:id="1206795088">
                                                                                      <w:marLeft w:val="0"/>
                                                                                      <w:marRight w:val="0"/>
                                                                                      <w:marTop w:val="0"/>
                                                                                      <w:marBottom w:val="0"/>
                                                                                      <w:divBdr>
                                                                                        <w:top w:val="none" w:sz="0" w:space="0" w:color="auto"/>
                                                                                        <w:left w:val="none" w:sz="0" w:space="0" w:color="auto"/>
                                                                                        <w:bottom w:val="none" w:sz="0" w:space="0" w:color="auto"/>
                                                                                        <w:right w:val="none" w:sz="0" w:space="0" w:color="auto"/>
                                                                                      </w:divBdr>
                                                                                    </w:div>
                                                                                  </w:divsChild>
                                                                                </w:div>
                                                                                <w:div w:id="2027517065">
                                                                                  <w:marLeft w:val="0"/>
                                                                                  <w:marRight w:val="0"/>
                                                                                  <w:marTop w:val="0"/>
                                                                                  <w:marBottom w:val="0"/>
                                                                                  <w:divBdr>
                                                                                    <w:top w:val="none" w:sz="0" w:space="0" w:color="auto"/>
                                                                                    <w:left w:val="none" w:sz="0" w:space="0" w:color="auto"/>
                                                                                    <w:bottom w:val="none" w:sz="0" w:space="0" w:color="auto"/>
                                                                                    <w:right w:val="none" w:sz="0" w:space="0" w:color="auto"/>
                                                                                  </w:divBdr>
                                                                                  <w:divsChild>
                                                                                    <w:div w:id="550503941">
                                                                                      <w:marLeft w:val="0"/>
                                                                                      <w:marRight w:val="0"/>
                                                                                      <w:marTop w:val="0"/>
                                                                                      <w:marBottom w:val="0"/>
                                                                                      <w:divBdr>
                                                                                        <w:top w:val="none" w:sz="0" w:space="0" w:color="auto"/>
                                                                                        <w:left w:val="none" w:sz="0" w:space="0" w:color="auto"/>
                                                                                        <w:bottom w:val="none" w:sz="0" w:space="0" w:color="auto"/>
                                                                                        <w:right w:val="none" w:sz="0" w:space="0" w:color="auto"/>
                                                                                      </w:divBdr>
                                                                                    </w:div>
                                                                                  </w:divsChild>
                                                                                </w:div>
                                                                                <w:div w:id="2037340007">
                                                                                  <w:marLeft w:val="0"/>
                                                                                  <w:marRight w:val="0"/>
                                                                                  <w:marTop w:val="0"/>
                                                                                  <w:marBottom w:val="0"/>
                                                                                  <w:divBdr>
                                                                                    <w:top w:val="none" w:sz="0" w:space="0" w:color="auto"/>
                                                                                    <w:left w:val="none" w:sz="0" w:space="0" w:color="auto"/>
                                                                                    <w:bottom w:val="none" w:sz="0" w:space="0" w:color="auto"/>
                                                                                    <w:right w:val="none" w:sz="0" w:space="0" w:color="auto"/>
                                                                                  </w:divBdr>
                                                                                  <w:divsChild>
                                                                                    <w:div w:id="1373728892">
                                                                                      <w:marLeft w:val="0"/>
                                                                                      <w:marRight w:val="0"/>
                                                                                      <w:marTop w:val="0"/>
                                                                                      <w:marBottom w:val="0"/>
                                                                                      <w:divBdr>
                                                                                        <w:top w:val="none" w:sz="0" w:space="0" w:color="auto"/>
                                                                                        <w:left w:val="none" w:sz="0" w:space="0" w:color="auto"/>
                                                                                        <w:bottom w:val="none" w:sz="0" w:space="0" w:color="auto"/>
                                                                                        <w:right w:val="none" w:sz="0" w:space="0" w:color="auto"/>
                                                                                      </w:divBdr>
                                                                                    </w:div>
                                                                                  </w:divsChild>
                                                                                </w:div>
                                                                                <w:div w:id="2046131449">
                                                                                  <w:marLeft w:val="0"/>
                                                                                  <w:marRight w:val="0"/>
                                                                                  <w:marTop w:val="0"/>
                                                                                  <w:marBottom w:val="0"/>
                                                                                  <w:divBdr>
                                                                                    <w:top w:val="none" w:sz="0" w:space="0" w:color="auto"/>
                                                                                    <w:left w:val="none" w:sz="0" w:space="0" w:color="auto"/>
                                                                                    <w:bottom w:val="none" w:sz="0" w:space="0" w:color="auto"/>
                                                                                    <w:right w:val="none" w:sz="0" w:space="0" w:color="auto"/>
                                                                                  </w:divBdr>
                                                                                  <w:divsChild>
                                                                                    <w:div w:id="1116603175">
                                                                                      <w:marLeft w:val="0"/>
                                                                                      <w:marRight w:val="0"/>
                                                                                      <w:marTop w:val="0"/>
                                                                                      <w:marBottom w:val="0"/>
                                                                                      <w:divBdr>
                                                                                        <w:top w:val="none" w:sz="0" w:space="0" w:color="auto"/>
                                                                                        <w:left w:val="none" w:sz="0" w:space="0" w:color="auto"/>
                                                                                        <w:bottom w:val="none" w:sz="0" w:space="0" w:color="auto"/>
                                                                                        <w:right w:val="none" w:sz="0" w:space="0" w:color="auto"/>
                                                                                      </w:divBdr>
                                                                                    </w:div>
                                                                                  </w:divsChild>
                                                                                </w:div>
                                                                                <w:div w:id="2048678718">
                                                                                  <w:marLeft w:val="0"/>
                                                                                  <w:marRight w:val="0"/>
                                                                                  <w:marTop w:val="0"/>
                                                                                  <w:marBottom w:val="0"/>
                                                                                  <w:divBdr>
                                                                                    <w:top w:val="none" w:sz="0" w:space="0" w:color="auto"/>
                                                                                    <w:left w:val="none" w:sz="0" w:space="0" w:color="auto"/>
                                                                                    <w:bottom w:val="none" w:sz="0" w:space="0" w:color="auto"/>
                                                                                    <w:right w:val="none" w:sz="0" w:space="0" w:color="auto"/>
                                                                                  </w:divBdr>
                                                                                  <w:divsChild>
                                                                                    <w:div w:id="184369633">
                                                                                      <w:marLeft w:val="0"/>
                                                                                      <w:marRight w:val="0"/>
                                                                                      <w:marTop w:val="0"/>
                                                                                      <w:marBottom w:val="0"/>
                                                                                      <w:divBdr>
                                                                                        <w:top w:val="none" w:sz="0" w:space="0" w:color="auto"/>
                                                                                        <w:left w:val="none" w:sz="0" w:space="0" w:color="auto"/>
                                                                                        <w:bottom w:val="none" w:sz="0" w:space="0" w:color="auto"/>
                                                                                        <w:right w:val="none" w:sz="0" w:space="0" w:color="auto"/>
                                                                                      </w:divBdr>
                                                                                    </w:div>
                                                                                  </w:divsChild>
                                                                                </w:div>
                                                                                <w:div w:id="2049529044">
                                                                                  <w:marLeft w:val="0"/>
                                                                                  <w:marRight w:val="0"/>
                                                                                  <w:marTop w:val="0"/>
                                                                                  <w:marBottom w:val="0"/>
                                                                                  <w:divBdr>
                                                                                    <w:top w:val="none" w:sz="0" w:space="0" w:color="auto"/>
                                                                                    <w:left w:val="none" w:sz="0" w:space="0" w:color="auto"/>
                                                                                    <w:bottom w:val="none" w:sz="0" w:space="0" w:color="auto"/>
                                                                                    <w:right w:val="none" w:sz="0" w:space="0" w:color="auto"/>
                                                                                  </w:divBdr>
                                                                                  <w:divsChild>
                                                                                    <w:div w:id="1763794367">
                                                                                      <w:marLeft w:val="0"/>
                                                                                      <w:marRight w:val="0"/>
                                                                                      <w:marTop w:val="0"/>
                                                                                      <w:marBottom w:val="0"/>
                                                                                      <w:divBdr>
                                                                                        <w:top w:val="none" w:sz="0" w:space="0" w:color="auto"/>
                                                                                        <w:left w:val="none" w:sz="0" w:space="0" w:color="auto"/>
                                                                                        <w:bottom w:val="none" w:sz="0" w:space="0" w:color="auto"/>
                                                                                        <w:right w:val="none" w:sz="0" w:space="0" w:color="auto"/>
                                                                                      </w:divBdr>
                                                                                    </w:div>
                                                                                  </w:divsChild>
                                                                                </w:div>
                                                                                <w:div w:id="2067873359">
                                                                                  <w:marLeft w:val="0"/>
                                                                                  <w:marRight w:val="0"/>
                                                                                  <w:marTop w:val="0"/>
                                                                                  <w:marBottom w:val="0"/>
                                                                                  <w:divBdr>
                                                                                    <w:top w:val="none" w:sz="0" w:space="0" w:color="auto"/>
                                                                                    <w:left w:val="none" w:sz="0" w:space="0" w:color="auto"/>
                                                                                    <w:bottom w:val="none" w:sz="0" w:space="0" w:color="auto"/>
                                                                                    <w:right w:val="none" w:sz="0" w:space="0" w:color="auto"/>
                                                                                  </w:divBdr>
                                                                                  <w:divsChild>
                                                                                    <w:div w:id="684790148">
                                                                                      <w:marLeft w:val="0"/>
                                                                                      <w:marRight w:val="0"/>
                                                                                      <w:marTop w:val="0"/>
                                                                                      <w:marBottom w:val="0"/>
                                                                                      <w:divBdr>
                                                                                        <w:top w:val="none" w:sz="0" w:space="0" w:color="auto"/>
                                                                                        <w:left w:val="none" w:sz="0" w:space="0" w:color="auto"/>
                                                                                        <w:bottom w:val="none" w:sz="0" w:space="0" w:color="auto"/>
                                                                                        <w:right w:val="none" w:sz="0" w:space="0" w:color="auto"/>
                                                                                      </w:divBdr>
                                                                                    </w:div>
                                                                                  </w:divsChild>
                                                                                </w:div>
                                                                                <w:div w:id="2069769086">
                                                                                  <w:marLeft w:val="0"/>
                                                                                  <w:marRight w:val="0"/>
                                                                                  <w:marTop w:val="0"/>
                                                                                  <w:marBottom w:val="0"/>
                                                                                  <w:divBdr>
                                                                                    <w:top w:val="none" w:sz="0" w:space="0" w:color="auto"/>
                                                                                    <w:left w:val="none" w:sz="0" w:space="0" w:color="auto"/>
                                                                                    <w:bottom w:val="none" w:sz="0" w:space="0" w:color="auto"/>
                                                                                    <w:right w:val="none" w:sz="0" w:space="0" w:color="auto"/>
                                                                                  </w:divBdr>
                                                                                  <w:divsChild>
                                                                                    <w:div w:id="196509057">
                                                                                      <w:marLeft w:val="0"/>
                                                                                      <w:marRight w:val="0"/>
                                                                                      <w:marTop w:val="0"/>
                                                                                      <w:marBottom w:val="0"/>
                                                                                      <w:divBdr>
                                                                                        <w:top w:val="none" w:sz="0" w:space="0" w:color="auto"/>
                                                                                        <w:left w:val="none" w:sz="0" w:space="0" w:color="auto"/>
                                                                                        <w:bottom w:val="none" w:sz="0" w:space="0" w:color="auto"/>
                                                                                        <w:right w:val="none" w:sz="0" w:space="0" w:color="auto"/>
                                                                                      </w:divBdr>
                                                                                    </w:div>
                                                                                  </w:divsChild>
                                                                                </w:div>
                                                                                <w:div w:id="2091654599">
                                                                                  <w:marLeft w:val="0"/>
                                                                                  <w:marRight w:val="0"/>
                                                                                  <w:marTop w:val="0"/>
                                                                                  <w:marBottom w:val="0"/>
                                                                                  <w:divBdr>
                                                                                    <w:top w:val="none" w:sz="0" w:space="0" w:color="auto"/>
                                                                                    <w:left w:val="none" w:sz="0" w:space="0" w:color="auto"/>
                                                                                    <w:bottom w:val="none" w:sz="0" w:space="0" w:color="auto"/>
                                                                                    <w:right w:val="none" w:sz="0" w:space="0" w:color="auto"/>
                                                                                  </w:divBdr>
                                                                                  <w:divsChild>
                                                                                    <w:div w:id="1140684791">
                                                                                      <w:marLeft w:val="0"/>
                                                                                      <w:marRight w:val="0"/>
                                                                                      <w:marTop w:val="0"/>
                                                                                      <w:marBottom w:val="0"/>
                                                                                      <w:divBdr>
                                                                                        <w:top w:val="none" w:sz="0" w:space="0" w:color="auto"/>
                                                                                        <w:left w:val="none" w:sz="0" w:space="0" w:color="auto"/>
                                                                                        <w:bottom w:val="none" w:sz="0" w:space="0" w:color="auto"/>
                                                                                        <w:right w:val="none" w:sz="0" w:space="0" w:color="auto"/>
                                                                                      </w:divBdr>
                                                                                    </w:div>
                                                                                  </w:divsChild>
                                                                                </w:div>
                                                                                <w:div w:id="2091734738">
                                                                                  <w:marLeft w:val="0"/>
                                                                                  <w:marRight w:val="0"/>
                                                                                  <w:marTop w:val="0"/>
                                                                                  <w:marBottom w:val="0"/>
                                                                                  <w:divBdr>
                                                                                    <w:top w:val="none" w:sz="0" w:space="0" w:color="auto"/>
                                                                                    <w:left w:val="none" w:sz="0" w:space="0" w:color="auto"/>
                                                                                    <w:bottom w:val="none" w:sz="0" w:space="0" w:color="auto"/>
                                                                                    <w:right w:val="none" w:sz="0" w:space="0" w:color="auto"/>
                                                                                  </w:divBdr>
                                                                                  <w:divsChild>
                                                                                    <w:div w:id="1620842180">
                                                                                      <w:marLeft w:val="0"/>
                                                                                      <w:marRight w:val="0"/>
                                                                                      <w:marTop w:val="0"/>
                                                                                      <w:marBottom w:val="0"/>
                                                                                      <w:divBdr>
                                                                                        <w:top w:val="none" w:sz="0" w:space="0" w:color="auto"/>
                                                                                        <w:left w:val="none" w:sz="0" w:space="0" w:color="auto"/>
                                                                                        <w:bottom w:val="none" w:sz="0" w:space="0" w:color="auto"/>
                                                                                        <w:right w:val="none" w:sz="0" w:space="0" w:color="auto"/>
                                                                                      </w:divBdr>
                                                                                    </w:div>
                                                                                  </w:divsChild>
                                                                                </w:div>
                                                                                <w:div w:id="2093962984">
                                                                                  <w:marLeft w:val="0"/>
                                                                                  <w:marRight w:val="0"/>
                                                                                  <w:marTop w:val="0"/>
                                                                                  <w:marBottom w:val="0"/>
                                                                                  <w:divBdr>
                                                                                    <w:top w:val="none" w:sz="0" w:space="0" w:color="auto"/>
                                                                                    <w:left w:val="none" w:sz="0" w:space="0" w:color="auto"/>
                                                                                    <w:bottom w:val="none" w:sz="0" w:space="0" w:color="auto"/>
                                                                                    <w:right w:val="none" w:sz="0" w:space="0" w:color="auto"/>
                                                                                  </w:divBdr>
                                                                                  <w:divsChild>
                                                                                    <w:div w:id="544607963">
                                                                                      <w:marLeft w:val="0"/>
                                                                                      <w:marRight w:val="0"/>
                                                                                      <w:marTop w:val="0"/>
                                                                                      <w:marBottom w:val="0"/>
                                                                                      <w:divBdr>
                                                                                        <w:top w:val="none" w:sz="0" w:space="0" w:color="auto"/>
                                                                                        <w:left w:val="none" w:sz="0" w:space="0" w:color="auto"/>
                                                                                        <w:bottom w:val="none" w:sz="0" w:space="0" w:color="auto"/>
                                                                                        <w:right w:val="none" w:sz="0" w:space="0" w:color="auto"/>
                                                                                      </w:divBdr>
                                                                                    </w:div>
                                                                                  </w:divsChild>
                                                                                </w:div>
                                                                                <w:div w:id="2099014997">
                                                                                  <w:marLeft w:val="0"/>
                                                                                  <w:marRight w:val="0"/>
                                                                                  <w:marTop w:val="0"/>
                                                                                  <w:marBottom w:val="0"/>
                                                                                  <w:divBdr>
                                                                                    <w:top w:val="none" w:sz="0" w:space="0" w:color="auto"/>
                                                                                    <w:left w:val="none" w:sz="0" w:space="0" w:color="auto"/>
                                                                                    <w:bottom w:val="none" w:sz="0" w:space="0" w:color="auto"/>
                                                                                    <w:right w:val="none" w:sz="0" w:space="0" w:color="auto"/>
                                                                                  </w:divBdr>
                                                                                  <w:divsChild>
                                                                                    <w:div w:id="516190232">
                                                                                      <w:marLeft w:val="0"/>
                                                                                      <w:marRight w:val="0"/>
                                                                                      <w:marTop w:val="0"/>
                                                                                      <w:marBottom w:val="0"/>
                                                                                      <w:divBdr>
                                                                                        <w:top w:val="none" w:sz="0" w:space="0" w:color="auto"/>
                                                                                        <w:left w:val="none" w:sz="0" w:space="0" w:color="auto"/>
                                                                                        <w:bottom w:val="none" w:sz="0" w:space="0" w:color="auto"/>
                                                                                        <w:right w:val="none" w:sz="0" w:space="0" w:color="auto"/>
                                                                                      </w:divBdr>
                                                                                    </w:div>
                                                                                  </w:divsChild>
                                                                                </w:div>
                                                                                <w:div w:id="2101295802">
                                                                                  <w:marLeft w:val="0"/>
                                                                                  <w:marRight w:val="0"/>
                                                                                  <w:marTop w:val="0"/>
                                                                                  <w:marBottom w:val="0"/>
                                                                                  <w:divBdr>
                                                                                    <w:top w:val="none" w:sz="0" w:space="0" w:color="auto"/>
                                                                                    <w:left w:val="none" w:sz="0" w:space="0" w:color="auto"/>
                                                                                    <w:bottom w:val="none" w:sz="0" w:space="0" w:color="auto"/>
                                                                                    <w:right w:val="none" w:sz="0" w:space="0" w:color="auto"/>
                                                                                  </w:divBdr>
                                                                                  <w:divsChild>
                                                                                    <w:div w:id="1717116506">
                                                                                      <w:marLeft w:val="0"/>
                                                                                      <w:marRight w:val="0"/>
                                                                                      <w:marTop w:val="0"/>
                                                                                      <w:marBottom w:val="0"/>
                                                                                      <w:divBdr>
                                                                                        <w:top w:val="none" w:sz="0" w:space="0" w:color="auto"/>
                                                                                        <w:left w:val="none" w:sz="0" w:space="0" w:color="auto"/>
                                                                                        <w:bottom w:val="none" w:sz="0" w:space="0" w:color="auto"/>
                                                                                        <w:right w:val="none" w:sz="0" w:space="0" w:color="auto"/>
                                                                                      </w:divBdr>
                                                                                    </w:div>
                                                                                  </w:divsChild>
                                                                                </w:div>
                                                                                <w:div w:id="2115054550">
                                                                                  <w:marLeft w:val="0"/>
                                                                                  <w:marRight w:val="0"/>
                                                                                  <w:marTop w:val="0"/>
                                                                                  <w:marBottom w:val="0"/>
                                                                                  <w:divBdr>
                                                                                    <w:top w:val="none" w:sz="0" w:space="0" w:color="auto"/>
                                                                                    <w:left w:val="none" w:sz="0" w:space="0" w:color="auto"/>
                                                                                    <w:bottom w:val="none" w:sz="0" w:space="0" w:color="auto"/>
                                                                                    <w:right w:val="none" w:sz="0" w:space="0" w:color="auto"/>
                                                                                  </w:divBdr>
                                                                                  <w:divsChild>
                                                                                    <w:div w:id="450171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6446489">
                                                                          <w:marLeft w:val="0"/>
                                                                          <w:marRight w:val="0"/>
                                                                          <w:marTop w:val="0"/>
                                                                          <w:marBottom w:val="0"/>
                                                                          <w:divBdr>
                                                                            <w:top w:val="none" w:sz="0" w:space="0" w:color="auto"/>
                                                                            <w:left w:val="none" w:sz="0" w:space="0" w:color="auto"/>
                                                                            <w:bottom w:val="none" w:sz="0" w:space="0" w:color="auto"/>
                                                                            <w:right w:val="none" w:sz="0" w:space="0" w:color="auto"/>
                                                                          </w:divBdr>
                                                                        </w:div>
                                                                        <w:div w:id="1902935120">
                                                                          <w:marLeft w:val="0"/>
                                                                          <w:marRight w:val="0"/>
                                                                          <w:marTop w:val="0"/>
                                                                          <w:marBottom w:val="0"/>
                                                                          <w:divBdr>
                                                                            <w:top w:val="none" w:sz="0" w:space="0" w:color="auto"/>
                                                                            <w:left w:val="none" w:sz="0" w:space="0" w:color="auto"/>
                                                                            <w:bottom w:val="none" w:sz="0" w:space="0" w:color="auto"/>
                                                                            <w:right w:val="none" w:sz="0" w:space="0" w:color="auto"/>
                                                                          </w:divBdr>
                                                                        </w:div>
                                                                        <w:div w:id="1966735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06231159">
      <w:bodyDiv w:val="1"/>
      <w:marLeft w:val="0"/>
      <w:marRight w:val="0"/>
      <w:marTop w:val="0"/>
      <w:marBottom w:val="0"/>
      <w:divBdr>
        <w:top w:val="none" w:sz="0" w:space="0" w:color="auto"/>
        <w:left w:val="none" w:sz="0" w:space="0" w:color="auto"/>
        <w:bottom w:val="none" w:sz="0" w:space="0" w:color="auto"/>
        <w:right w:val="none" w:sz="0" w:space="0" w:color="auto"/>
      </w:divBdr>
    </w:div>
    <w:div w:id="1612779237">
      <w:bodyDiv w:val="1"/>
      <w:marLeft w:val="0"/>
      <w:marRight w:val="0"/>
      <w:marTop w:val="0"/>
      <w:marBottom w:val="0"/>
      <w:divBdr>
        <w:top w:val="none" w:sz="0" w:space="0" w:color="auto"/>
        <w:left w:val="none" w:sz="0" w:space="0" w:color="auto"/>
        <w:bottom w:val="none" w:sz="0" w:space="0" w:color="auto"/>
        <w:right w:val="none" w:sz="0" w:space="0" w:color="auto"/>
      </w:divBdr>
    </w:div>
    <w:div w:id="1612972716">
      <w:bodyDiv w:val="1"/>
      <w:marLeft w:val="0"/>
      <w:marRight w:val="0"/>
      <w:marTop w:val="0"/>
      <w:marBottom w:val="0"/>
      <w:divBdr>
        <w:top w:val="none" w:sz="0" w:space="0" w:color="auto"/>
        <w:left w:val="none" w:sz="0" w:space="0" w:color="auto"/>
        <w:bottom w:val="none" w:sz="0" w:space="0" w:color="auto"/>
        <w:right w:val="none" w:sz="0" w:space="0" w:color="auto"/>
      </w:divBdr>
    </w:div>
    <w:div w:id="1685595296">
      <w:bodyDiv w:val="1"/>
      <w:marLeft w:val="0"/>
      <w:marRight w:val="0"/>
      <w:marTop w:val="0"/>
      <w:marBottom w:val="0"/>
      <w:divBdr>
        <w:top w:val="none" w:sz="0" w:space="0" w:color="auto"/>
        <w:left w:val="none" w:sz="0" w:space="0" w:color="auto"/>
        <w:bottom w:val="none" w:sz="0" w:space="0" w:color="auto"/>
        <w:right w:val="none" w:sz="0" w:space="0" w:color="auto"/>
      </w:divBdr>
    </w:div>
    <w:div w:id="1698238247">
      <w:bodyDiv w:val="1"/>
      <w:marLeft w:val="0"/>
      <w:marRight w:val="0"/>
      <w:marTop w:val="0"/>
      <w:marBottom w:val="0"/>
      <w:divBdr>
        <w:top w:val="none" w:sz="0" w:space="0" w:color="auto"/>
        <w:left w:val="none" w:sz="0" w:space="0" w:color="auto"/>
        <w:bottom w:val="none" w:sz="0" w:space="0" w:color="auto"/>
        <w:right w:val="none" w:sz="0" w:space="0" w:color="auto"/>
      </w:divBdr>
    </w:div>
    <w:div w:id="1701735586">
      <w:bodyDiv w:val="1"/>
      <w:marLeft w:val="0"/>
      <w:marRight w:val="0"/>
      <w:marTop w:val="0"/>
      <w:marBottom w:val="0"/>
      <w:divBdr>
        <w:top w:val="none" w:sz="0" w:space="0" w:color="auto"/>
        <w:left w:val="none" w:sz="0" w:space="0" w:color="auto"/>
        <w:bottom w:val="none" w:sz="0" w:space="0" w:color="auto"/>
        <w:right w:val="none" w:sz="0" w:space="0" w:color="auto"/>
      </w:divBdr>
    </w:div>
    <w:div w:id="1710297152">
      <w:bodyDiv w:val="1"/>
      <w:marLeft w:val="0"/>
      <w:marRight w:val="0"/>
      <w:marTop w:val="0"/>
      <w:marBottom w:val="0"/>
      <w:divBdr>
        <w:top w:val="none" w:sz="0" w:space="0" w:color="auto"/>
        <w:left w:val="none" w:sz="0" w:space="0" w:color="auto"/>
        <w:bottom w:val="none" w:sz="0" w:space="0" w:color="auto"/>
        <w:right w:val="none" w:sz="0" w:space="0" w:color="auto"/>
      </w:divBdr>
    </w:div>
    <w:div w:id="1722092765">
      <w:bodyDiv w:val="1"/>
      <w:marLeft w:val="0"/>
      <w:marRight w:val="0"/>
      <w:marTop w:val="0"/>
      <w:marBottom w:val="0"/>
      <w:divBdr>
        <w:top w:val="none" w:sz="0" w:space="0" w:color="auto"/>
        <w:left w:val="none" w:sz="0" w:space="0" w:color="auto"/>
        <w:bottom w:val="none" w:sz="0" w:space="0" w:color="auto"/>
        <w:right w:val="none" w:sz="0" w:space="0" w:color="auto"/>
      </w:divBdr>
    </w:div>
    <w:div w:id="1772047298">
      <w:bodyDiv w:val="1"/>
      <w:marLeft w:val="0"/>
      <w:marRight w:val="0"/>
      <w:marTop w:val="0"/>
      <w:marBottom w:val="0"/>
      <w:divBdr>
        <w:top w:val="none" w:sz="0" w:space="0" w:color="auto"/>
        <w:left w:val="none" w:sz="0" w:space="0" w:color="auto"/>
        <w:bottom w:val="none" w:sz="0" w:space="0" w:color="auto"/>
        <w:right w:val="none" w:sz="0" w:space="0" w:color="auto"/>
      </w:divBdr>
    </w:div>
    <w:div w:id="1772511616">
      <w:bodyDiv w:val="1"/>
      <w:marLeft w:val="0"/>
      <w:marRight w:val="0"/>
      <w:marTop w:val="0"/>
      <w:marBottom w:val="0"/>
      <w:divBdr>
        <w:top w:val="none" w:sz="0" w:space="0" w:color="auto"/>
        <w:left w:val="none" w:sz="0" w:space="0" w:color="auto"/>
        <w:bottom w:val="none" w:sz="0" w:space="0" w:color="auto"/>
        <w:right w:val="none" w:sz="0" w:space="0" w:color="auto"/>
      </w:divBdr>
    </w:div>
    <w:div w:id="1777018464">
      <w:bodyDiv w:val="1"/>
      <w:marLeft w:val="0"/>
      <w:marRight w:val="0"/>
      <w:marTop w:val="0"/>
      <w:marBottom w:val="0"/>
      <w:divBdr>
        <w:top w:val="none" w:sz="0" w:space="0" w:color="auto"/>
        <w:left w:val="none" w:sz="0" w:space="0" w:color="auto"/>
        <w:bottom w:val="none" w:sz="0" w:space="0" w:color="auto"/>
        <w:right w:val="none" w:sz="0" w:space="0" w:color="auto"/>
      </w:divBdr>
    </w:div>
    <w:div w:id="1779178836">
      <w:bodyDiv w:val="1"/>
      <w:marLeft w:val="0"/>
      <w:marRight w:val="0"/>
      <w:marTop w:val="0"/>
      <w:marBottom w:val="0"/>
      <w:divBdr>
        <w:top w:val="none" w:sz="0" w:space="0" w:color="auto"/>
        <w:left w:val="none" w:sz="0" w:space="0" w:color="auto"/>
        <w:bottom w:val="none" w:sz="0" w:space="0" w:color="auto"/>
        <w:right w:val="none" w:sz="0" w:space="0" w:color="auto"/>
      </w:divBdr>
    </w:div>
    <w:div w:id="1780492672">
      <w:bodyDiv w:val="1"/>
      <w:marLeft w:val="0"/>
      <w:marRight w:val="0"/>
      <w:marTop w:val="0"/>
      <w:marBottom w:val="0"/>
      <w:divBdr>
        <w:top w:val="none" w:sz="0" w:space="0" w:color="auto"/>
        <w:left w:val="none" w:sz="0" w:space="0" w:color="auto"/>
        <w:bottom w:val="none" w:sz="0" w:space="0" w:color="auto"/>
        <w:right w:val="none" w:sz="0" w:space="0" w:color="auto"/>
      </w:divBdr>
    </w:div>
    <w:div w:id="1781872509">
      <w:bodyDiv w:val="1"/>
      <w:marLeft w:val="0"/>
      <w:marRight w:val="0"/>
      <w:marTop w:val="0"/>
      <w:marBottom w:val="0"/>
      <w:divBdr>
        <w:top w:val="none" w:sz="0" w:space="0" w:color="auto"/>
        <w:left w:val="none" w:sz="0" w:space="0" w:color="auto"/>
        <w:bottom w:val="none" w:sz="0" w:space="0" w:color="auto"/>
        <w:right w:val="none" w:sz="0" w:space="0" w:color="auto"/>
      </w:divBdr>
    </w:div>
    <w:div w:id="1807553076">
      <w:bodyDiv w:val="1"/>
      <w:marLeft w:val="0"/>
      <w:marRight w:val="0"/>
      <w:marTop w:val="0"/>
      <w:marBottom w:val="0"/>
      <w:divBdr>
        <w:top w:val="none" w:sz="0" w:space="0" w:color="auto"/>
        <w:left w:val="none" w:sz="0" w:space="0" w:color="auto"/>
        <w:bottom w:val="none" w:sz="0" w:space="0" w:color="auto"/>
        <w:right w:val="none" w:sz="0" w:space="0" w:color="auto"/>
      </w:divBdr>
    </w:div>
    <w:div w:id="1837963187">
      <w:bodyDiv w:val="1"/>
      <w:marLeft w:val="0"/>
      <w:marRight w:val="0"/>
      <w:marTop w:val="0"/>
      <w:marBottom w:val="0"/>
      <w:divBdr>
        <w:top w:val="none" w:sz="0" w:space="0" w:color="auto"/>
        <w:left w:val="none" w:sz="0" w:space="0" w:color="auto"/>
        <w:bottom w:val="none" w:sz="0" w:space="0" w:color="auto"/>
        <w:right w:val="none" w:sz="0" w:space="0" w:color="auto"/>
      </w:divBdr>
    </w:div>
    <w:div w:id="1868787478">
      <w:bodyDiv w:val="1"/>
      <w:marLeft w:val="0"/>
      <w:marRight w:val="0"/>
      <w:marTop w:val="0"/>
      <w:marBottom w:val="0"/>
      <w:divBdr>
        <w:top w:val="none" w:sz="0" w:space="0" w:color="auto"/>
        <w:left w:val="none" w:sz="0" w:space="0" w:color="auto"/>
        <w:bottom w:val="none" w:sz="0" w:space="0" w:color="auto"/>
        <w:right w:val="none" w:sz="0" w:space="0" w:color="auto"/>
      </w:divBdr>
    </w:div>
    <w:div w:id="1871065063">
      <w:bodyDiv w:val="1"/>
      <w:marLeft w:val="0"/>
      <w:marRight w:val="0"/>
      <w:marTop w:val="0"/>
      <w:marBottom w:val="0"/>
      <w:divBdr>
        <w:top w:val="none" w:sz="0" w:space="0" w:color="auto"/>
        <w:left w:val="none" w:sz="0" w:space="0" w:color="auto"/>
        <w:bottom w:val="none" w:sz="0" w:space="0" w:color="auto"/>
        <w:right w:val="none" w:sz="0" w:space="0" w:color="auto"/>
      </w:divBdr>
    </w:div>
    <w:div w:id="1906989270">
      <w:bodyDiv w:val="1"/>
      <w:marLeft w:val="0"/>
      <w:marRight w:val="0"/>
      <w:marTop w:val="0"/>
      <w:marBottom w:val="0"/>
      <w:divBdr>
        <w:top w:val="none" w:sz="0" w:space="0" w:color="auto"/>
        <w:left w:val="none" w:sz="0" w:space="0" w:color="auto"/>
        <w:bottom w:val="none" w:sz="0" w:space="0" w:color="auto"/>
        <w:right w:val="none" w:sz="0" w:space="0" w:color="auto"/>
      </w:divBdr>
    </w:div>
    <w:div w:id="1923834668">
      <w:bodyDiv w:val="1"/>
      <w:marLeft w:val="0"/>
      <w:marRight w:val="0"/>
      <w:marTop w:val="0"/>
      <w:marBottom w:val="0"/>
      <w:divBdr>
        <w:top w:val="none" w:sz="0" w:space="0" w:color="auto"/>
        <w:left w:val="none" w:sz="0" w:space="0" w:color="auto"/>
        <w:bottom w:val="none" w:sz="0" w:space="0" w:color="auto"/>
        <w:right w:val="none" w:sz="0" w:space="0" w:color="auto"/>
      </w:divBdr>
      <w:divsChild>
        <w:div w:id="650910425">
          <w:marLeft w:val="0"/>
          <w:marRight w:val="0"/>
          <w:marTop w:val="0"/>
          <w:marBottom w:val="0"/>
          <w:divBdr>
            <w:top w:val="none" w:sz="0" w:space="0" w:color="auto"/>
            <w:left w:val="none" w:sz="0" w:space="0" w:color="auto"/>
            <w:bottom w:val="none" w:sz="0" w:space="0" w:color="auto"/>
            <w:right w:val="none" w:sz="0" w:space="0" w:color="auto"/>
          </w:divBdr>
          <w:divsChild>
            <w:div w:id="580136651">
              <w:marLeft w:val="0"/>
              <w:marRight w:val="0"/>
              <w:marTop w:val="0"/>
              <w:marBottom w:val="0"/>
              <w:divBdr>
                <w:top w:val="none" w:sz="0" w:space="0" w:color="auto"/>
                <w:left w:val="none" w:sz="0" w:space="0" w:color="auto"/>
                <w:bottom w:val="none" w:sz="0" w:space="0" w:color="auto"/>
                <w:right w:val="none" w:sz="0" w:space="0" w:color="auto"/>
              </w:divBdr>
              <w:divsChild>
                <w:div w:id="635910631">
                  <w:marLeft w:val="0"/>
                  <w:marRight w:val="0"/>
                  <w:marTop w:val="0"/>
                  <w:marBottom w:val="0"/>
                  <w:divBdr>
                    <w:top w:val="none" w:sz="0" w:space="0" w:color="auto"/>
                    <w:left w:val="none" w:sz="0" w:space="0" w:color="auto"/>
                    <w:bottom w:val="none" w:sz="0" w:space="0" w:color="auto"/>
                    <w:right w:val="none" w:sz="0" w:space="0" w:color="auto"/>
                  </w:divBdr>
                  <w:divsChild>
                    <w:div w:id="1933271591">
                      <w:marLeft w:val="0"/>
                      <w:marRight w:val="0"/>
                      <w:marTop w:val="0"/>
                      <w:marBottom w:val="0"/>
                      <w:divBdr>
                        <w:top w:val="none" w:sz="0" w:space="0" w:color="auto"/>
                        <w:left w:val="none" w:sz="0" w:space="0" w:color="auto"/>
                        <w:bottom w:val="none" w:sz="0" w:space="0" w:color="auto"/>
                        <w:right w:val="none" w:sz="0" w:space="0" w:color="auto"/>
                      </w:divBdr>
                    </w:div>
                  </w:divsChild>
                </w:div>
                <w:div w:id="954335779">
                  <w:marLeft w:val="0"/>
                  <w:marRight w:val="0"/>
                  <w:marTop w:val="0"/>
                  <w:marBottom w:val="0"/>
                  <w:divBdr>
                    <w:top w:val="none" w:sz="0" w:space="0" w:color="auto"/>
                    <w:left w:val="none" w:sz="0" w:space="0" w:color="auto"/>
                    <w:bottom w:val="none" w:sz="0" w:space="0" w:color="auto"/>
                    <w:right w:val="none" w:sz="0" w:space="0" w:color="auto"/>
                  </w:divBdr>
                  <w:divsChild>
                    <w:div w:id="32461229">
                      <w:marLeft w:val="0"/>
                      <w:marRight w:val="0"/>
                      <w:marTop w:val="0"/>
                      <w:marBottom w:val="0"/>
                      <w:divBdr>
                        <w:top w:val="none" w:sz="0" w:space="0" w:color="auto"/>
                        <w:left w:val="none" w:sz="0" w:space="0" w:color="auto"/>
                        <w:bottom w:val="none" w:sz="0" w:space="0" w:color="auto"/>
                        <w:right w:val="none" w:sz="0" w:space="0" w:color="auto"/>
                      </w:divBdr>
                    </w:div>
                    <w:div w:id="1905025059">
                      <w:marLeft w:val="0"/>
                      <w:marRight w:val="0"/>
                      <w:marTop w:val="0"/>
                      <w:marBottom w:val="0"/>
                      <w:divBdr>
                        <w:top w:val="none" w:sz="0" w:space="0" w:color="auto"/>
                        <w:left w:val="none" w:sz="0" w:space="0" w:color="auto"/>
                        <w:bottom w:val="none" w:sz="0" w:space="0" w:color="auto"/>
                        <w:right w:val="none" w:sz="0" w:space="0" w:color="auto"/>
                      </w:divBdr>
                    </w:div>
                  </w:divsChild>
                </w:div>
                <w:div w:id="1348869082">
                  <w:marLeft w:val="0"/>
                  <w:marRight w:val="0"/>
                  <w:marTop w:val="0"/>
                  <w:marBottom w:val="0"/>
                  <w:divBdr>
                    <w:top w:val="none" w:sz="0" w:space="0" w:color="auto"/>
                    <w:left w:val="none" w:sz="0" w:space="0" w:color="auto"/>
                    <w:bottom w:val="none" w:sz="0" w:space="0" w:color="auto"/>
                    <w:right w:val="none" w:sz="0" w:space="0" w:color="auto"/>
                  </w:divBdr>
                  <w:divsChild>
                    <w:div w:id="571740026">
                      <w:marLeft w:val="0"/>
                      <w:marRight w:val="0"/>
                      <w:marTop w:val="0"/>
                      <w:marBottom w:val="0"/>
                      <w:divBdr>
                        <w:top w:val="none" w:sz="0" w:space="0" w:color="auto"/>
                        <w:left w:val="none" w:sz="0" w:space="0" w:color="auto"/>
                        <w:bottom w:val="none" w:sz="0" w:space="0" w:color="auto"/>
                        <w:right w:val="none" w:sz="0" w:space="0" w:color="auto"/>
                      </w:divBdr>
                      <w:divsChild>
                        <w:div w:id="340012471">
                          <w:marLeft w:val="0"/>
                          <w:marRight w:val="0"/>
                          <w:marTop w:val="0"/>
                          <w:marBottom w:val="0"/>
                          <w:divBdr>
                            <w:top w:val="none" w:sz="0" w:space="0" w:color="auto"/>
                            <w:left w:val="none" w:sz="0" w:space="0" w:color="auto"/>
                            <w:bottom w:val="none" w:sz="0" w:space="0" w:color="auto"/>
                            <w:right w:val="none" w:sz="0" w:space="0" w:color="auto"/>
                          </w:divBdr>
                          <w:divsChild>
                            <w:div w:id="1583760382">
                              <w:marLeft w:val="0"/>
                              <w:marRight w:val="0"/>
                              <w:marTop w:val="0"/>
                              <w:marBottom w:val="0"/>
                              <w:divBdr>
                                <w:top w:val="none" w:sz="0" w:space="0" w:color="auto"/>
                                <w:left w:val="none" w:sz="0" w:space="0" w:color="auto"/>
                                <w:bottom w:val="none" w:sz="0" w:space="0" w:color="auto"/>
                                <w:right w:val="none" w:sz="0" w:space="0" w:color="auto"/>
                              </w:divBdr>
                              <w:divsChild>
                                <w:div w:id="2434162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5763182">
                          <w:marLeft w:val="0"/>
                          <w:marRight w:val="0"/>
                          <w:marTop w:val="0"/>
                          <w:marBottom w:val="0"/>
                          <w:divBdr>
                            <w:top w:val="none" w:sz="0" w:space="0" w:color="auto"/>
                            <w:left w:val="none" w:sz="0" w:space="0" w:color="auto"/>
                            <w:bottom w:val="none" w:sz="0" w:space="0" w:color="auto"/>
                            <w:right w:val="none" w:sz="0" w:space="0" w:color="auto"/>
                          </w:divBdr>
                          <w:divsChild>
                            <w:div w:id="911502219">
                              <w:marLeft w:val="0"/>
                              <w:marRight w:val="0"/>
                              <w:marTop w:val="0"/>
                              <w:marBottom w:val="0"/>
                              <w:divBdr>
                                <w:top w:val="none" w:sz="0" w:space="0" w:color="auto"/>
                                <w:left w:val="none" w:sz="0" w:space="0" w:color="auto"/>
                                <w:bottom w:val="none" w:sz="0" w:space="0" w:color="auto"/>
                                <w:right w:val="none" w:sz="0" w:space="0" w:color="auto"/>
                              </w:divBdr>
                            </w:div>
                            <w:div w:id="1212571465">
                              <w:marLeft w:val="0"/>
                              <w:marRight w:val="0"/>
                              <w:marTop w:val="0"/>
                              <w:marBottom w:val="0"/>
                              <w:divBdr>
                                <w:top w:val="none" w:sz="0" w:space="0" w:color="auto"/>
                                <w:left w:val="none" w:sz="0" w:space="0" w:color="auto"/>
                                <w:bottom w:val="none" w:sz="0" w:space="0" w:color="auto"/>
                                <w:right w:val="none" w:sz="0" w:space="0" w:color="auto"/>
                              </w:divBdr>
                              <w:divsChild>
                                <w:div w:id="17951266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25287290">
                          <w:marLeft w:val="0"/>
                          <w:marRight w:val="0"/>
                          <w:marTop w:val="0"/>
                          <w:marBottom w:val="0"/>
                          <w:divBdr>
                            <w:top w:val="none" w:sz="0" w:space="0" w:color="auto"/>
                            <w:left w:val="none" w:sz="0" w:space="0" w:color="auto"/>
                            <w:bottom w:val="none" w:sz="0" w:space="0" w:color="auto"/>
                            <w:right w:val="none" w:sz="0" w:space="0" w:color="auto"/>
                          </w:divBdr>
                          <w:divsChild>
                            <w:div w:id="1164589900">
                              <w:marLeft w:val="0"/>
                              <w:marRight w:val="0"/>
                              <w:marTop w:val="0"/>
                              <w:marBottom w:val="0"/>
                              <w:divBdr>
                                <w:top w:val="none" w:sz="0" w:space="0" w:color="auto"/>
                                <w:left w:val="none" w:sz="0" w:space="0" w:color="auto"/>
                                <w:bottom w:val="none" w:sz="0" w:space="0" w:color="auto"/>
                                <w:right w:val="none" w:sz="0" w:space="0" w:color="auto"/>
                              </w:divBdr>
                              <w:divsChild>
                                <w:div w:id="879439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80308151">
                  <w:marLeft w:val="0"/>
                  <w:marRight w:val="0"/>
                  <w:marTop w:val="0"/>
                  <w:marBottom w:val="0"/>
                  <w:divBdr>
                    <w:top w:val="none" w:sz="0" w:space="0" w:color="auto"/>
                    <w:left w:val="none" w:sz="0" w:space="0" w:color="auto"/>
                    <w:bottom w:val="none" w:sz="0" w:space="0" w:color="auto"/>
                    <w:right w:val="none" w:sz="0" w:space="0" w:color="auto"/>
                  </w:divBdr>
                  <w:divsChild>
                    <w:div w:id="1577474134">
                      <w:marLeft w:val="0"/>
                      <w:marRight w:val="0"/>
                      <w:marTop w:val="0"/>
                      <w:marBottom w:val="0"/>
                      <w:divBdr>
                        <w:top w:val="none" w:sz="0" w:space="0" w:color="auto"/>
                        <w:left w:val="none" w:sz="0" w:space="0" w:color="auto"/>
                        <w:bottom w:val="none" w:sz="0" w:space="0" w:color="auto"/>
                        <w:right w:val="none" w:sz="0" w:space="0" w:color="auto"/>
                      </w:divBdr>
                      <w:divsChild>
                        <w:div w:id="1613126141">
                          <w:marLeft w:val="0"/>
                          <w:marRight w:val="0"/>
                          <w:marTop w:val="0"/>
                          <w:marBottom w:val="0"/>
                          <w:divBdr>
                            <w:top w:val="none" w:sz="0" w:space="0" w:color="auto"/>
                            <w:left w:val="none" w:sz="0" w:space="0" w:color="auto"/>
                            <w:bottom w:val="none" w:sz="0" w:space="0" w:color="auto"/>
                            <w:right w:val="none" w:sz="0" w:space="0" w:color="auto"/>
                          </w:divBdr>
                          <w:divsChild>
                            <w:div w:id="1303535955">
                              <w:marLeft w:val="0"/>
                              <w:marRight w:val="0"/>
                              <w:marTop w:val="0"/>
                              <w:marBottom w:val="0"/>
                              <w:divBdr>
                                <w:top w:val="none" w:sz="0" w:space="0" w:color="auto"/>
                                <w:left w:val="none" w:sz="0" w:space="0" w:color="auto"/>
                                <w:bottom w:val="none" w:sz="0" w:space="0" w:color="auto"/>
                                <w:right w:val="none" w:sz="0" w:space="0" w:color="auto"/>
                              </w:divBdr>
                              <w:divsChild>
                                <w:div w:id="1193769014">
                                  <w:marLeft w:val="0"/>
                                  <w:marRight w:val="0"/>
                                  <w:marTop w:val="0"/>
                                  <w:marBottom w:val="0"/>
                                  <w:divBdr>
                                    <w:top w:val="none" w:sz="0" w:space="0" w:color="auto"/>
                                    <w:left w:val="none" w:sz="0" w:space="0" w:color="auto"/>
                                    <w:bottom w:val="none" w:sz="0" w:space="0" w:color="auto"/>
                                    <w:right w:val="none" w:sz="0" w:space="0" w:color="auto"/>
                                  </w:divBdr>
                                  <w:divsChild>
                                    <w:div w:id="1517502951">
                                      <w:marLeft w:val="0"/>
                                      <w:marRight w:val="0"/>
                                      <w:marTop w:val="0"/>
                                      <w:marBottom w:val="0"/>
                                      <w:divBdr>
                                        <w:top w:val="none" w:sz="0" w:space="0" w:color="auto"/>
                                        <w:left w:val="none" w:sz="0" w:space="0" w:color="auto"/>
                                        <w:bottom w:val="none" w:sz="0" w:space="0" w:color="auto"/>
                                        <w:right w:val="none" w:sz="0" w:space="0" w:color="auto"/>
                                      </w:divBdr>
                                      <w:divsChild>
                                        <w:div w:id="1897429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6014950">
          <w:marLeft w:val="0"/>
          <w:marRight w:val="0"/>
          <w:marTop w:val="0"/>
          <w:marBottom w:val="0"/>
          <w:divBdr>
            <w:top w:val="none" w:sz="0" w:space="0" w:color="auto"/>
            <w:left w:val="none" w:sz="0" w:space="0" w:color="auto"/>
            <w:bottom w:val="none" w:sz="0" w:space="0" w:color="auto"/>
            <w:right w:val="none" w:sz="0" w:space="0" w:color="auto"/>
          </w:divBdr>
        </w:div>
        <w:div w:id="1960184608">
          <w:marLeft w:val="0"/>
          <w:marRight w:val="0"/>
          <w:marTop w:val="0"/>
          <w:marBottom w:val="0"/>
          <w:divBdr>
            <w:top w:val="none" w:sz="0" w:space="0" w:color="auto"/>
            <w:left w:val="none" w:sz="0" w:space="0" w:color="auto"/>
            <w:bottom w:val="none" w:sz="0" w:space="0" w:color="auto"/>
            <w:right w:val="none" w:sz="0" w:space="0" w:color="auto"/>
          </w:divBdr>
        </w:div>
      </w:divsChild>
    </w:div>
    <w:div w:id="1930430570">
      <w:bodyDiv w:val="1"/>
      <w:marLeft w:val="0"/>
      <w:marRight w:val="0"/>
      <w:marTop w:val="0"/>
      <w:marBottom w:val="0"/>
      <w:divBdr>
        <w:top w:val="none" w:sz="0" w:space="0" w:color="auto"/>
        <w:left w:val="none" w:sz="0" w:space="0" w:color="auto"/>
        <w:bottom w:val="none" w:sz="0" w:space="0" w:color="auto"/>
        <w:right w:val="none" w:sz="0" w:space="0" w:color="auto"/>
      </w:divBdr>
    </w:div>
    <w:div w:id="1968386040">
      <w:bodyDiv w:val="1"/>
      <w:marLeft w:val="0"/>
      <w:marRight w:val="0"/>
      <w:marTop w:val="0"/>
      <w:marBottom w:val="0"/>
      <w:divBdr>
        <w:top w:val="none" w:sz="0" w:space="0" w:color="auto"/>
        <w:left w:val="none" w:sz="0" w:space="0" w:color="auto"/>
        <w:bottom w:val="none" w:sz="0" w:space="0" w:color="auto"/>
        <w:right w:val="none" w:sz="0" w:space="0" w:color="auto"/>
      </w:divBdr>
    </w:div>
    <w:div w:id="2045514779">
      <w:bodyDiv w:val="1"/>
      <w:marLeft w:val="0"/>
      <w:marRight w:val="0"/>
      <w:marTop w:val="0"/>
      <w:marBottom w:val="0"/>
      <w:divBdr>
        <w:top w:val="none" w:sz="0" w:space="0" w:color="auto"/>
        <w:left w:val="none" w:sz="0" w:space="0" w:color="auto"/>
        <w:bottom w:val="none" w:sz="0" w:space="0" w:color="auto"/>
        <w:right w:val="none" w:sz="0" w:space="0" w:color="auto"/>
      </w:divBdr>
    </w:div>
    <w:div w:id="2056267402">
      <w:bodyDiv w:val="1"/>
      <w:marLeft w:val="0"/>
      <w:marRight w:val="0"/>
      <w:marTop w:val="0"/>
      <w:marBottom w:val="0"/>
      <w:divBdr>
        <w:top w:val="none" w:sz="0" w:space="0" w:color="auto"/>
        <w:left w:val="none" w:sz="0" w:space="0" w:color="auto"/>
        <w:bottom w:val="none" w:sz="0" w:space="0" w:color="auto"/>
        <w:right w:val="none" w:sz="0" w:space="0" w:color="auto"/>
      </w:divBdr>
    </w:div>
    <w:div w:id="2058043007">
      <w:bodyDiv w:val="1"/>
      <w:marLeft w:val="0"/>
      <w:marRight w:val="0"/>
      <w:marTop w:val="0"/>
      <w:marBottom w:val="0"/>
      <w:divBdr>
        <w:top w:val="none" w:sz="0" w:space="0" w:color="auto"/>
        <w:left w:val="none" w:sz="0" w:space="0" w:color="auto"/>
        <w:bottom w:val="none" w:sz="0" w:space="0" w:color="auto"/>
        <w:right w:val="none" w:sz="0" w:space="0" w:color="auto"/>
      </w:divBdr>
    </w:div>
    <w:div w:id="2059234185">
      <w:bodyDiv w:val="1"/>
      <w:marLeft w:val="0"/>
      <w:marRight w:val="0"/>
      <w:marTop w:val="0"/>
      <w:marBottom w:val="0"/>
      <w:divBdr>
        <w:top w:val="none" w:sz="0" w:space="0" w:color="auto"/>
        <w:left w:val="none" w:sz="0" w:space="0" w:color="auto"/>
        <w:bottom w:val="none" w:sz="0" w:space="0" w:color="auto"/>
        <w:right w:val="none" w:sz="0" w:space="0" w:color="auto"/>
      </w:divBdr>
    </w:div>
    <w:div w:id="2071807560">
      <w:bodyDiv w:val="1"/>
      <w:marLeft w:val="0"/>
      <w:marRight w:val="0"/>
      <w:marTop w:val="0"/>
      <w:marBottom w:val="0"/>
      <w:divBdr>
        <w:top w:val="none" w:sz="0" w:space="0" w:color="auto"/>
        <w:left w:val="none" w:sz="0" w:space="0" w:color="auto"/>
        <w:bottom w:val="none" w:sz="0" w:space="0" w:color="auto"/>
        <w:right w:val="none" w:sz="0" w:space="0" w:color="auto"/>
      </w:divBdr>
    </w:div>
    <w:div w:id="2094886602">
      <w:bodyDiv w:val="1"/>
      <w:marLeft w:val="0"/>
      <w:marRight w:val="0"/>
      <w:marTop w:val="0"/>
      <w:marBottom w:val="0"/>
      <w:divBdr>
        <w:top w:val="none" w:sz="0" w:space="0" w:color="auto"/>
        <w:left w:val="none" w:sz="0" w:space="0" w:color="auto"/>
        <w:bottom w:val="none" w:sz="0" w:space="0" w:color="auto"/>
        <w:right w:val="none" w:sz="0" w:space="0" w:color="auto"/>
      </w:divBdr>
    </w:div>
    <w:div w:id="2096584268">
      <w:bodyDiv w:val="1"/>
      <w:marLeft w:val="0"/>
      <w:marRight w:val="0"/>
      <w:marTop w:val="0"/>
      <w:marBottom w:val="0"/>
      <w:divBdr>
        <w:top w:val="none" w:sz="0" w:space="0" w:color="auto"/>
        <w:left w:val="none" w:sz="0" w:space="0" w:color="auto"/>
        <w:bottom w:val="none" w:sz="0" w:space="0" w:color="auto"/>
        <w:right w:val="none" w:sz="0" w:space="0" w:color="auto"/>
      </w:divBdr>
    </w:div>
    <w:div w:id="2117558165">
      <w:bodyDiv w:val="1"/>
      <w:marLeft w:val="0"/>
      <w:marRight w:val="0"/>
      <w:marTop w:val="0"/>
      <w:marBottom w:val="0"/>
      <w:divBdr>
        <w:top w:val="none" w:sz="0" w:space="0" w:color="auto"/>
        <w:left w:val="none" w:sz="0" w:space="0" w:color="auto"/>
        <w:bottom w:val="none" w:sz="0" w:space="0" w:color="auto"/>
        <w:right w:val="none" w:sz="0" w:space="0" w:color="auto"/>
      </w:divBdr>
    </w:div>
    <w:div w:id="2125341973">
      <w:bodyDiv w:val="1"/>
      <w:marLeft w:val="0"/>
      <w:marRight w:val="0"/>
      <w:marTop w:val="0"/>
      <w:marBottom w:val="0"/>
      <w:divBdr>
        <w:top w:val="none" w:sz="0" w:space="0" w:color="auto"/>
        <w:left w:val="none" w:sz="0" w:space="0" w:color="auto"/>
        <w:bottom w:val="none" w:sz="0" w:space="0" w:color="auto"/>
        <w:right w:val="none" w:sz="0" w:space="0" w:color="auto"/>
      </w:divBdr>
    </w:div>
    <w:div w:id="2131586937">
      <w:bodyDiv w:val="1"/>
      <w:marLeft w:val="0"/>
      <w:marRight w:val="0"/>
      <w:marTop w:val="0"/>
      <w:marBottom w:val="0"/>
      <w:divBdr>
        <w:top w:val="none" w:sz="0" w:space="0" w:color="auto"/>
        <w:left w:val="none" w:sz="0" w:space="0" w:color="auto"/>
        <w:bottom w:val="none" w:sz="0" w:space="0" w:color="auto"/>
        <w:right w:val="none" w:sz="0" w:space="0" w:color="auto"/>
      </w:divBdr>
    </w:div>
    <w:div w:id="2132741510">
      <w:bodyDiv w:val="1"/>
      <w:marLeft w:val="0"/>
      <w:marRight w:val="0"/>
      <w:marTop w:val="0"/>
      <w:marBottom w:val="0"/>
      <w:divBdr>
        <w:top w:val="none" w:sz="0" w:space="0" w:color="auto"/>
        <w:left w:val="none" w:sz="0" w:space="0" w:color="auto"/>
        <w:bottom w:val="none" w:sz="0" w:space="0" w:color="auto"/>
        <w:right w:val="none" w:sz="0" w:space="0" w:color="auto"/>
      </w:divBdr>
    </w:div>
    <w:div w:id="2133864648">
      <w:bodyDiv w:val="1"/>
      <w:marLeft w:val="0"/>
      <w:marRight w:val="0"/>
      <w:marTop w:val="0"/>
      <w:marBottom w:val="0"/>
      <w:divBdr>
        <w:top w:val="none" w:sz="0" w:space="0" w:color="auto"/>
        <w:left w:val="none" w:sz="0" w:space="0" w:color="auto"/>
        <w:bottom w:val="none" w:sz="0" w:space="0" w:color="auto"/>
        <w:right w:val="none" w:sz="0" w:space="0" w:color="auto"/>
      </w:divBdr>
    </w:div>
    <w:div w:id="2133939687">
      <w:bodyDiv w:val="1"/>
      <w:marLeft w:val="0"/>
      <w:marRight w:val="0"/>
      <w:marTop w:val="0"/>
      <w:marBottom w:val="0"/>
      <w:divBdr>
        <w:top w:val="none" w:sz="0" w:space="0" w:color="auto"/>
        <w:left w:val="none" w:sz="0" w:space="0" w:color="auto"/>
        <w:bottom w:val="none" w:sz="0" w:space="0" w:color="auto"/>
        <w:right w:val="none" w:sz="0" w:space="0" w:color="auto"/>
      </w:divBdr>
    </w:div>
    <w:div w:id="214303900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6.jpeg"/><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chart" Target="charts/chart1.xml"/><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png"/><Relationship Id="rId10" Type="http://schemas.openxmlformats.org/officeDocument/2006/relationships/footnotes" Target="footnotes.xml"/><Relationship Id="rId19"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theme" Target="theme/theme1.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daviesm\AppData\Local\Microsoft\Windows\Temporary%20Internet%20Files\Content.Outlook\CUCXHS7O\6004%20stuff.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r>
              <a:rPr lang="en-GB"/>
              <a:t>Stake holder Questionnaire - Results</a:t>
            </a:r>
          </a:p>
        </c:rich>
      </c:tx>
      <c:overlay val="0"/>
      <c:spPr>
        <a:noFill/>
        <a:ln>
          <a:noFill/>
        </a:ln>
        <a:effectLst/>
      </c:spPr>
      <c:txPr>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barChart>
        <c:barDir val="col"/>
        <c:grouping val="clustered"/>
        <c:varyColors val="0"/>
        <c:ser>
          <c:idx val="7"/>
          <c:order val="7"/>
          <c:spPr>
            <a:solidFill>
              <a:schemeClr val="bg1">
                <a:lumMod val="65000"/>
              </a:schemeClr>
            </a:solidFill>
            <a:ln>
              <a:noFill/>
            </a:ln>
            <a:effectLst>
              <a:innerShdw blurRad="114300">
                <a:schemeClr val="accent3">
                  <a:lumMod val="80000"/>
                  <a:lumOff val="2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Sheet3!$B$4:$B$18</c:f>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f>Sheet3!$J$4:$J$18</c:f>
              <c:numCache>
                <c:formatCode>General</c:formatCode>
                <c:ptCount val="15"/>
                <c:pt idx="0">
                  <c:v>8</c:v>
                </c:pt>
                <c:pt idx="1">
                  <c:v>4</c:v>
                </c:pt>
                <c:pt idx="2">
                  <c:v>5</c:v>
                </c:pt>
                <c:pt idx="3">
                  <c:v>8</c:v>
                </c:pt>
                <c:pt idx="4">
                  <c:v>8</c:v>
                </c:pt>
                <c:pt idx="5">
                  <c:v>7</c:v>
                </c:pt>
                <c:pt idx="6">
                  <c:v>6</c:v>
                </c:pt>
                <c:pt idx="7">
                  <c:v>5</c:v>
                </c:pt>
                <c:pt idx="8">
                  <c:v>6</c:v>
                </c:pt>
                <c:pt idx="9">
                  <c:v>7</c:v>
                </c:pt>
                <c:pt idx="10">
                  <c:v>9</c:v>
                </c:pt>
                <c:pt idx="11">
                  <c:v>5</c:v>
                </c:pt>
                <c:pt idx="12">
                  <c:v>7</c:v>
                </c:pt>
                <c:pt idx="13">
                  <c:v>5</c:v>
                </c:pt>
                <c:pt idx="14">
                  <c:v>3</c:v>
                </c:pt>
              </c:numCache>
            </c:numRef>
          </c:val>
          <c:extLst>
            <c:ext xmlns:c16="http://schemas.microsoft.com/office/drawing/2014/chart" uri="{C3380CC4-5D6E-409C-BE32-E72D297353CC}">
              <c16:uniqueId val="{00000000-D274-41A4-B7B3-815843665C7D}"/>
            </c:ext>
          </c:extLst>
        </c:ser>
        <c:dLbls>
          <c:dLblPos val="outEnd"/>
          <c:showLegendKey val="0"/>
          <c:showVal val="1"/>
          <c:showCatName val="0"/>
          <c:showSerName val="0"/>
          <c:showPercent val="0"/>
          <c:showBubbleSize val="0"/>
        </c:dLbls>
        <c:gapWidth val="164"/>
        <c:overlap val="-22"/>
        <c:axId val="621697824"/>
        <c:axId val="621695856"/>
        <c:extLst>
          <c:ext xmlns:c15="http://schemas.microsoft.com/office/drawing/2012/chart" uri="{02D57815-91ED-43cb-92C2-25804820EDAC}">
            <c15:filteredBarSeries>
              <c15:ser>
                <c:idx val="0"/>
                <c:order val="0"/>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a:solidFill>
                              <a:schemeClr val="tx1">
                                <a:lumMod val="35000"/>
                                <a:lumOff val="65000"/>
                              </a:schemeClr>
                            </a:solidFill>
                          </a:ln>
                          <a:effectLst/>
                        </c:spPr>
                      </c15:leaderLines>
                    </c:ext>
                  </c:extLst>
                </c:dLbls>
                <c:cat>
                  <c:strRef>
                    <c:extLst>
                      <c:ex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c:ext uri="{02D57815-91ED-43cb-92C2-25804820EDAC}">
                        <c15:formulaRef>
                          <c15:sqref>Sheet3!$C$4:$C$18</c15:sqref>
                        </c15:formulaRef>
                      </c:ext>
                    </c:extLst>
                    <c:numCache>
                      <c:formatCode>General</c:formatCode>
                      <c:ptCount val="15"/>
                    </c:numCache>
                  </c:numRef>
                </c:val>
                <c:extLst>
                  <c:ext xmlns:c16="http://schemas.microsoft.com/office/drawing/2014/chart" uri="{C3380CC4-5D6E-409C-BE32-E72D297353CC}">
                    <c16:uniqueId val="{00000001-D274-41A4-B7B3-815843665C7D}"/>
                  </c:ext>
                </c:extLst>
              </c15:ser>
            </c15:filteredBarSeries>
            <c15:filteredBarSeries>
              <c15:ser>
                <c:idx val="1"/>
                <c:order val="1"/>
                <c:spPr>
                  <a:pattFill prst="narHorz">
                    <a:fgClr>
                      <a:schemeClr val="accent3"/>
                    </a:fgClr>
                    <a:bgClr>
                      <a:schemeClr val="accent3">
                        <a:lumMod val="20000"/>
                        <a:lumOff val="80000"/>
                      </a:schemeClr>
                    </a:bgClr>
                  </a:pattFill>
                  <a:ln>
                    <a:noFill/>
                  </a:ln>
                  <a:effectLst>
                    <a:innerShdw blurRad="114300">
                      <a:schemeClr val="accent3"/>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Sheet3!$D$4:$D$18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2-D274-41A4-B7B3-815843665C7D}"/>
                  </c:ext>
                </c:extLst>
              </c15:ser>
            </c15:filteredBarSeries>
            <c15:filteredBarSeries>
              <c15:ser>
                <c:idx val="2"/>
                <c:order val="2"/>
                <c:spPr>
                  <a:pattFill prst="narHorz">
                    <a:fgClr>
                      <a:schemeClr val="accent5"/>
                    </a:fgClr>
                    <a:bgClr>
                      <a:schemeClr val="accent5">
                        <a:lumMod val="20000"/>
                        <a:lumOff val="80000"/>
                      </a:schemeClr>
                    </a:bgClr>
                  </a:pattFill>
                  <a:ln>
                    <a:noFill/>
                  </a:ln>
                  <a:effectLst>
                    <a:innerShdw blurRad="114300">
                      <a:schemeClr val="accent5"/>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Sheet3!$E$4:$E$18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3-D274-41A4-B7B3-815843665C7D}"/>
                  </c:ext>
                </c:extLst>
              </c15:ser>
            </c15:filteredBarSeries>
            <c15:filteredBarSeries>
              <c15:ser>
                <c:idx val="3"/>
                <c:order val="3"/>
                <c:spPr>
                  <a:pattFill prst="narHorz">
                    <a:fgClr>
                      <a:schemeClr val="accent1">
                        <a:lumMod val="60000"/>
                      </a:schemeClr>
                    </a:fgClr>
                    <a:bgClr>
                      <a:schemeClr val="accent1">
                        <a:lumMod val="60000"/>
                        <a:lumMod val="20000"/>
                        <a:lumOff val="80000"/>
                      </a:schemeClr>
                    </a:bgClr>
                  </a:pattFill>
                  <a:ln>
                    <a:noFill/>
                  </a:ln>
                  <a:effectLst>
                    <a:innerShdw blurRad="114300">
                      <a:schemeClr val="accent1">
                        <a:lumMod val="6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Sheet3!$F$4:$F$18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4-D274-41A4-B7B3-815843665C7D}"/>
                  </c:ext>
                </c:extLst>
              </c15:ser>
            </c15:filteredBarSeries>
            <c15:filteredBarSeries>
              <c15:ser>
                <c:idx val="4"/>
                <c:order val="4"/>
                <c:spPr>
                  <a:pattFill prst="narHorz">
                    <a:fgClr>
                      <a:schemeClr val="accent3">
                        <a:lumMod val="60000"/>
                      </a:schemeClr>
                    </a:fgClr>
                    <a:bgClr>
                      <a:schemeClr val="accent3">
                        <a:lumMod val="60000"/>
                        <a:lumMod val="20000"/>
                        <a:lumOff val="80000"/>
                      </a:schemeClr>
                    </a:bgClr>
                  </a:pattFill>
                  <a:ln>
                    <a:noFill/>
                  </a:ln>
                  <a:effectLst>
                    <a:innerShdw blurRad="114300">
                      <a:schemeClr val="accent3">
                        <a:lumMod val="6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Sheet3!$G$4:$G$18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5-D274-41A4-B7B3-815843665C7D}"/>
                  </c:ext>
                </c:extLst>
              </c15:ser>
            </c15:filteredBarSeries>
            <c15:filteredBarSeries>
              <c15:ser>
                <c:idx val="5"/>
                <c:order val="5"/>
                <c:spPr>
                  <a:pattFill prst="narHorz">
                    <a:fgClr>
                      <a:schemeClr val="accent5">
                        <a:lumMod val="60000"/>
                      </a:schemeClr>
                    </a:fgClr>
                    <a:bgClr>
                      <a:schemeClr val="accent5">
                        <a:lumMod val="60000"/>
                        <a:lumMod val="20000"/>
                        <a:lumOff val="80000"/>
                      </a:schemeClr>
                    </a:bgClr>
                  </a:pattFill>
                  <a:ln>
                    <a:noFill/>
                  </a:ln>
                  <a:effectLst>
                    <a:innerShdw blurRad="114300">
                      <a:schemeClr val="accent5">
                        <a:lumMod val="6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Sheet3!$H$4:$H$18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6-D274-41A4-B7B3-815843665C7D}"/>
                  </c:ext>
                </c:extLst>
              </c15:ser>
            </c15:filteredBarSeries>
            <c15:filteredBarSeries>
              <c15:ser>
                <c:idx val="6"/>
                <c:order val="6"/>
                <c:spPr>
                  <a:pattFill prst="narHorz">
                    <a:fgClr>
                      <a:schemeClr val="accent1">
                        <a:lumMod val="80000"/>
                        <a:lumOff val="20000"/>
                      </a:schemeClr>
                    </a:fgClr>
                    <a:bgClr>
                      <a:schemeClr val="accent1">
                        <a:lumMod val="80000"/>
                        <a:lumOff val="20000"/>
                        <a:lumMod val="20000"/>
                        <a:lumOff val="80000"/>
                      </a:schemeClr>
                    </a:bgClr>
                  </a:pattFill>
                  <a:ln>
                    <a:noFill/>
                  </a:ln>
                  <a:effectLst>
                    <a:innerShdw blurRad="114300">
                      <a:schemeClr val="accent1">
                        <a:lumMod val="80000"/>
                        <a:lumOff val="2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extLst xmlns:c15="http://schemas.microsoft.com/office/drawing/2012/chart">
                      <c:ext xmlns:c15="http://schemas.microsoft.com/office/drawing/2012/chart" uri="{02D57815-91ED-43cb-92C2-25804820EDAC}">
                        <c15:formulaRef>
                          <c15:sqref>Sheet3!$B$4:$B$18</c15:sqref>
                        </c15:formulaRef>
                      </c:ext>
                    </c:extLst>
                    <c:strCache>
                      <c:ptCount val="15"/>
                      <c:pt idx="0">
                        <c:v>Commitment to sustainability</c:v>
                      </c:pt>
                      <c:pt idx="1">
                        <c:v>Transparent in its activities</c:v>
                      </c:pt>
                      <c:pt idx="2">
                        <c:v>Broadleaf portrays a clear vision of the future</c:v>
                      </c:pt>
                      <c:pt idx="3">
                        <c:v>Is Broadleaf Responsible for its stakeholders</c:v>
                      </c:pt>
                      <c:pt idx="4">
                        <c:v>Do you feel open and honest communication is important</c:v>
                      </c:pt>
                      <c:pt idx="5">
                        <c:v>Adequately communicates with its stakeholders</c:v>
                      </c:pt>
                      <c:pt idx="6">
                        <c:v>broadleaf takes the concern of its stakeholders seriously</c:v>
                      </c:pt>
                      <c:pt idx="7">
                        <c:v>Easy access 2 way communication</c:v>
                      </c:pt>
                      <c:pt idx="8">
                        <c:v>2 way communication satisfaction</c:v>
                      </c:pt>
                      <c:pt idx="9">
                        <c:v>How Informed are you regarding BLT organisation</c:v>
                      </c:pt>
                      <c:pt idx="10">
                        <c:v>Are you aware of Broadleaf's environmental policies</c:v>
                      </c:pt>
                      <c:pt idx="11">
                        <c:v>Do you feel included in the decision making processes</c:v>
                      </c:pt>
                      <c:pt idx="12">
                        <c:v>Are yopu comfortable with the organisation</c:v>
                      </c:pt>
                      <c:pt idx="13">
                        <c:v>Do you get enough communication for company direction</c:v>
                      </c:pt>
                      <c:pt idx="14">
                        <c:v>Do you feel the pay structure is fair within the organisation</c:v>
                      </c:pt>
                    </c:strCache>
                  </c:strRef>
                </c:cat>
                <c:val>
                  <c:numRef>
                    <c:extLst xmlns:c15="http://schemas.microsoft.com/office/drawing/2012/chart">
                      <c:ext xmlns:c15="http://schemas.microsoft.com/office/drawing/2012/chart" uri="{02D57815-91ED-43cb-92C2-25804820EDAC}">
                        <c15:formulaRef>
                          <c15:sqref>Sheet3!$I$4:$I$18</c15:sqref>
                        </c15:formulaRef>
                      </c:ext>
                    </c:extLst>
                    <c:numCache>
                      <c:formatCode>General</c:formatCode>
                      <c:ptCount val="15"/>
                    </c:numCache>
                  </c:numRef>
                </c:val>
                <c:extLst xmlns:c15="http://schemas.microsoft.com/office/drawing/2012/chart">
                  <c:ext xmlns:c16="http://schemas.microsoft.com/office/drawing/2014/chart" uri="{C3380CC4-5D6E-409C-BE32-E72D297353CC}">
                    <c16:uniqueId val="{00000007-D274-41A4-B7B3-815843665C7D}"/>
                  </c:ext>
                </c:extLst>
              </c15:ser>
            </c15:filteredBarSeries>
          </c:ext>
        </c:extLst>
      </c:barChart>
      <c:catAx>
        <c:axId val="621697824"/>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1695856"/>
        <c:crosses val="autoZero"/>
        <c:auto val="1"/>
        <c:lblAlgn val="ctr"/>
        <c:lblOffset val="100"/>
        <c:noMultiLvlLbl val="0"/>
      </c:catAx>
      <c:valAx>
        <c:axId val="621695856"/>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169782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7334D9C4-43A0-49DF-865E-E2C2ABEE78C4}">
  <we:reference id="8c1c3d44-57e9-40d7-86e4-4adf61fea1dd" version="2.1.0.1" store="EXCatalog" storeType="EXCatalog"/>
  <we:alternateReferences>
    <we:reference id="WA104380122" version="2.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Presented to
Philip Jones
General Manager
AAH Pharmaceuticals. Swansea
October  2020.</Abstract>
  <CompanyAddress/>
  <CompanyPhone/>
  <CompanyFax/>
  <CompanyEmail>Matthew.Davies@aah.co.uk</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CDA5CB2-2C99-4232-9ED7-F781A65E7B6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745B6C-9013-4D07-B787-81637A4048E2}">
  <ds:schemaRefs>
    <ds:schemaRef ds:uri="http://schemas.microsoft.com/sharepoint/v3/contenttype/forms"/>
  </ds:schemaRefs>
</ds:datastoreItem>
</file>

<file path=customXml/itemProps4.xml><?xml version="1.0" encoding="utf-8"?>
<ds:datastoreItem xmlns:ds="http://schemas.openxmlformats.org/officeDocument/2006/customXml" ds:itemID="{0C2D8B5D-A978-4803-989B-0EFD59A9B8BA}">
  <ds:schemaRefs>
    <ds:schemaRef ds:uri="http://schemas.openxmlformats.org/officeDocument/2006/bibliography"/>
  </ds:schemaRefs>
</ds:datastoreItem>
</file>

<file path=customXml/itemProps5.xml><?xml version="1.0" encoding="utf-8"?>
<ds:datastoreItem xmlns:ds="http://schemas.openxmlformats.org/officeDocument/2006/customXml" ds:itemID="{5E374F0B-055F-4C2C-A404-9F292475A2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55</Pages>
  <Words>14320</Words>
  <Characters>81627</Characters>
  <Application>Microsoft Office Word</Application>
  <DocSecurity>0</DocSecurity>
  <Lines>680</Lines>
  <Paragraphs>191</Paragraphs>
  <ScaleCrop>false</ScaleCrop>
  <HeadingPairs>
    <vt:vector size="2" baseType="variant">
      <vt:variant>
        <vt:lpstr>Title</vt:lpstr>
      </vt:variant>
      <vt:variant>
        <vt:i4>1</vt:i4>
      </vt:variant>
    </vt:vector>
  </HeadingPairs>
  <TitlesOfParts>
    <vt:vector size="1" baseType="lpstr">
      <vt:lpstr>THE IMPACT AND RESOLUTION OF TOTE DWELL TIME WITHIN AUTOMATION</vt:lpstr>
    </vt:vector>
  </TitlesOfParts>
  <Manager/>
  <Company/>
  <LinksUpToDate>false</LinksUpToDate>
  <CharactersWithSpaces>95756</CharactersWithSpaces>
  <SharedDoc>false</SharedDoc>
  <HyperlinkBase/>
  <HLinks>
    <vt:vector size="270" baseType="variant">
      <vt:variant>
        <vt:i4>3080229</vt:i4>
      </vt:variant>
      <vt:variant>
        <vt:i4>261</vt:i4>
      </vt:variant>
      <vt:variant>
        <vt:i4>0</vt:i4>
      </vt:variant>
      <vt:variant>
        <vt:i4>5</vt:i4>
      </vt:variant>
      <vt:variant>
        <vt:lpwstr>https://www.researchgate.net/post/McKinseys_7s_framework_Does_anybody_know_some_paper_of_review_criticise_the_framework/5e566f997ccd8210ea090e2a/citation/download</vt:lpwstr>
      </vt:variant>
      <vt:variant>
        <vt:lpwstr/>
      </vt:variant>
      <vt:variant>
        <vt:i4>2818150</vt:i4>
      </vt:variant>
      <vt:variant>
        <vt:i4>258</vt:i4>
      </vt:variant>
      <vt:variant>
        <vt:i4>0</vt:i4>
      </vt:variant>
      <vt:variant>
        <vt:i4>5</vt:i4>
      </vt:variant>
      <vt:variant>
        <vt:lpwstr>https://link.springer.com/article/10.1007/s11213-014-9317-0</vt:lpwstr>
      </vt:variant>
      <vt:variant>
        <vt:lpwstr>ref-CR21</vt:lpwstr>
      </vt:variant>
      <vt:variant>
        <vt:i4>2818150</vt:i4>
      </vt:variant>
      <vt:variant>
        <vt:i4>255</vt:i4>
      </vt:variant>
      <vt:variant>
        <vt:i4>0</vt:i4>
      </vt:variant>
      <vt:variant>
        <vt:i4>5</vt:i4>
      </vt:variant>
      <vt:variant>
        <vt:lpwstr>https://link.springer.com/article/10.1007/s11213-014-9317-0</vt:lpwstr>
      </vt:variant>
      <vt:variant>
        <vt:lpwstr>ref-CR21</vt:lpwstr>
      </vt:variant>
      <vt:variant>
        <vt:i4>1507379</vt:i4>
      </vt:variant>
      <vt:variant>
        <vt:i4>248</vt:i4>
      </vt:variant>
      <vt:variant>
        <vt:i4>0</vt:i4>
      </vt:variant>
      <vt:variant>
        <vt:i4>5</vt:i4>
      </vt:variant>
      <vt:variant>
        <vt:lpwstr/>
      </vt:variant>
      <vt:variant>
        <vt:lpwstr>_Toc57062041</vt:lpwstr>
      </vt:variant>
      <vt:variant>
        <vt:i4>1441843</vt:i4>
      </vt:variant>
      <vt:variant>
        <vt:i4>242</vt:i4>
      </vt:variant>
      <vt:variant>
        <vt:i4>0</vt:i4>
      </vt:variant>
      <vt:variant>
        <vt:i4>5</vt:i4>
      </vt:variant>
      <vt:variant>
        <vt:lpwstr/>
      </vt:variant>
      <vt:variant>
        <vt:lpwstr>_Toc57062040</vt:lpwstr>
      </vt:variant>
      <vt:variant>
        <vt:i4>2031668</vt:i4>
      </vt:variant>
      <vt:variant>
        <vt:i4>236</vt:i4>
      </vt:variant>
      <vt:variant>
        <vt:i4>0</vt:i4>
      </vt:variant>
      <vt:variant>
        <vt:i4>5</vt:i4>
      </vt:variant>
      <vt:variant>
        <vt:lpwstr/>
      </vt:variant>
      <vt:variant>
        <vt:lpwstr>_Toc57062039</vt:lpwstr>
      </vt:variant>
      <vt:variant>
        <vt:i4>1966132</vt:i4>
      </vt:variant>
      <vt:variant>
        <vt:i4>230</vt:i4>
      </vt:variant>
      <vt:variant>
        <vt:i4>0</vt:i4>
      </vt:variant>
      <vt:variant>
        <vt:i4>5</vt:i4>
      </vt:variant>
      <vt:variant>
        <vt:lpwstr/>
      </vt:variant>
      <vt:variant>
        <vt:lpwstr>_Toc57062038</vt:lpwstr>
      </vt:variant>
      <vt:variant>
        <vt:i4>1114164</vt:i4>
      </vt:variant>
      <vt:variant>
        <vt:i4>224</vt:i4>
      </vt:variant>
      <vt:variant>
        <vt:i4>0</vt:i4>
      </vt:variant>
      <vt:variant>
        <vt:i4>5</vt:i4>
      </vt:variant>
      <vt:variant>
        <vt:lpwstr/>
      </vt:variant>
      <vt:variant>
        <vt:lpwstr>_Toc57062037</vt:lpwstr>
      </vt:variant>
      <vt:variant>
        <vt:i4>1048628</vt:i4>
      </vt:variant>
      <vt:variant>
        <vt:i4>218</vt:i4>
      </vt:variant>
      <vt:variant>
        <vt:i4>0</vt:i4>
      </vt:variant>
      <vt:variant>
        <vt:i4>5</vt:i4>
      </vt:variant>
      <vt:variant>
        <vt:lpwstr/>
      </vt:variant>
      <vt:variant>
        <vt:lpwstr>_Toc57062036</vt:lpwstr>
      </vt:variant>
      <vt:variant>
        <vt:i4>1245236</vt:i4>
      </vt:variant>
      <vt:variant>
        <vt:i4>212</vt:i4>
      </vt:variant>
      <vt:variant>
        <vt:i4>0</vt:i4>
      </vt:variant>
      <vt:variant>
        <vt:i4>5</vt:i4>
      </vt:variant>
      <vt:variant>
        <vt:lpwstr/>
      </vt:variant>
      <vt:variant>
        <vt:lpwstr>_Toc57062035</vt:lpwstr>
      </vt:variant>
      <vt:variant>
        <vt:i4>1179700</vt:i4>
      </vt:variant>
      <vt:variant>
        <vt:i4>206</vt:i4>
      </vt:variant>
      <vt:variant>
        <vt:i4>0</vt:i4>
      </vt:variant>
      <vt:variant>
        <vt:i4>5</vt:i4>
      </vt:variant>
      <vt:variant>
        <vt:lpwstr/>
      </vt:variant>
      <vt:variant>
        <vt:lpwstr>_Toc57062034</vt:lpwstr>
      </vt:variant>
      <vt:variant>
        <vt:i4>1376308</vt:i4>
      </vt:variant>
      <vt:variant>
        <vt:i4>200</vt:i4>
      </vt:variant>
      <vt:variant>
        <vt:i4>0</vt:i4>
      </vt:variant>
      <vt:variant>
        <vt:i4>5</vt:i4>
      </vt:variant>
      <vt:variant>
        <vt:lpwstr/>
      </vt:variant>
      <vt:variant>
        <vt:lpwstr>_Toc57062033</vt:lpwstr>
      </vt:variant>
      <vt:variant>
        <vt:i4>1310772</vt:i4>
      </vt:variant>
      <vt:variant>
        <vt:i4>194</vt:i4>
      </vt:variant>
      <vt:variant>
        <vt:i4>0</vt:i4>
      </vt:variant>
      <vt:variant>
        <vt:i4>5</vt:i4>
      </vt:variant>
      <vt:variant>
        <vt:lpwstr/>
      </vt:variant>
      <vt:variant>
        <vt:lpwstr>_Toc57062032</vt:lpwstr>
      </vt:variant>
      <vt:variant>
        <vt:i4>1507380</vt:i4>
      </vt:variant>
      <vt:variant>
        <vt:i4>188</vt:i4>
      </vt:variant>
      <vt:variant>
        <vt:i4>0</vt:i4>
      </vt:variant>
      <vt:variant>
        <vt:i4>5</vt:i4>
      </vt:variant>
      <vt:variant>
        <vt:lpwstr/>
      </vt:variant>
      <vt:variant>
        <vt:lpwstr>_Toc57062031</vt:lpwstr>
      </vt:variant>
      <vt:variant>
        <vt:i4>1441844</vt:i4>
      </vt:variant>
      <vt:variant>
        <vt:i4>182</vt:i4>
      </vt:variant>
      <vt:variant>
        <vt:i4>0</vt:i4>
      </vt:variant>
      <vt:variant>
        <vt:i4>5</vt:i4>
      </vt:variant>
      <vt:variant>
        <vt:lpwstr/>
      </vt:variant>
      <vt:variant>
        <vt:lpwstr>_Toc57062030</vt:lpwstr>
      </vt:variant>
      <vt:variant>
        <vt:i4>2031669</vt:i4>
      </vt:variant>
      <vt:variant>
        <vt:i4>176</vt:i4>
      </vt:variant>
      <vt:variant>
        <vt:i4>0</vt:i4>
      </vt:variant>
      <vt:variant>
        <vt:i4>5</vt:i4>
      </vt:variant>
      <vt:variant>
        <vt:lpwstr/>
      </vt:variant>
      <vt:variant>
        <vt:lpwstr>_Toc57062029</vt:lpwstr>
      </vt:variant>
      <vt:variant>
        <vt:i4>1966133</vt:i4>
      </vt:variant>
      <vt:variant>
        <vt:i4>170</vt:i4>
      </vt:variant>
      <vt:variant>
        <vt:i4>0</vt:i4>
      </vt:variant>
      <vt:variant>
        <vt:i4>5</vt:i4>
      </vt:variant>
      <vt:variant>
        <vt:lpwstr/>
      </vt:variant>
      <vt:variant>
        <vt:lpwstr>_Toc57062028</vt:lpwstr>
      </vt:variant>
      <vt:variant>
        <vt:i4>1114165</vt:i4>
      </vt:variant>
      <vt:variant>
        <vt:i4>164</vt:i4>
      </vt:variant>
      <vt:variant>
        <vt:i4>0</vt:i4>
      </vt:variant>
      <vt:variant>
        <vt:i4>5</vt:i4>
      </vt:variant>
      <vt:variant>
        <vt:lpwstr/>
      </vt:variant>
      <vt:variant>
        <vt:lpwstr>_Toc57062027</vt:lpwstr>
      </vt:variant>
      <vt:variant>
        <vt:i4>1048629</vt:i4>
      </vt:variant>
      <vt:variant>
        <vt:i4>158</vt:i4>
      </vt:variant>
      <vt:variant>
        <vt:i4>0</vt:i4>
      </vt:variant>
      <vt:variant>
        <vt:i4>5</vt:i4>
      </vt:variant>
      <vt:variant>
        <vt:lpwstr/>
      </vt:variant>
      <vt:variant>
        <vt:lpwstr>_Toc57062026</vt:lpwstr>
      </vt:variant>
      <vt:variant>
        <vt:i4>1245237</vt:i4>
      </vt:variant>
      <vt:variant>
        <vt:i4>152</vt:i4>
      </vt:variant>
      <vt:variant>
        <vt:i4>0</vt:i4>
      </vt:variant>
      <vt:variant>
        <vt:i4>5</vt:i4>
      </vt:variant>
      <vt:variant>
        <vt:lpwstr/>
      </vt:variant>
      <vt:variant>
        <vt:lpwstr>_Toc57062025</vt:lpwstr>
      </vt:variant>
      <vt:variant>
        <vt:i4>1179701</vt:i4>
      </vt:variant>
      <vt:variant>
        <vt:i4>146</vt:i4>
      </vt:variant>
      <vt:variant>
        <vt:i4>0</vt:i4>
      </vt:variant>
      <vt:variant>
        <vt:i4>5</vt:i4>
      </vt:variant>
      <vt:variant>
        <vt:lpwstr/>
      </vt:variant>
      <vt:variant>
        <vt:lpwstr>_Toc57062024</vt:lpwstr>
      </vt:variant>
      <vt:variant>
        <vt:i4>1376309</vt:i4>
      </vt:variant>
      <vt:variant>
        <vt:i4>140</vt:i4>
      </vt:variant>
      <vt:variant>
        <vt:i4>0</vt:i4>
      </vt:variant>
      <vt:variant>
        <vt:i4>5</vt:i4>
      </vt:variant>
      <vt:variant>
        <vt:lpwstr/>
      </vt:variant>
      <vt:variant>
        <vt:lpwstr>_Toc57062023</vt:lpwstr>
      </vt:variant>
      <vt:variant>
        <vt:i4>1310773</vt:i4>
      </vt:variant>
      <vt:variant>
        <vt:i4>134</vt:i4>
      </vt:variant>
      <vt:variant>
        <vt:i4>0</vt:i4>
      </vt:variant>
      <vt:variant>
        <vt:i4>5</vt:i4>
      </vt:variant>
      <vt:variant>
        <vt:lpwstr/>
      </vt:variant>
      <vt:variant>
        <vt:lpwstr>_Toc57062022</vt:lpwstr>
      </vt:variant>
      <vt:variant>
        <vt:i4>1507381</vt:i4>
      </vt:variant>
      <vt:variant>
        <vt:i4>128</vt:i4>
      </vt:variant>
      <vt:variant>
        <vt:i4>0</vt:i4>
      </vt:variant>
      <vt:variant>
        <vt:i4>5</vt:i4>
      </vt:variant>
      <vt:variant>
        <vt:lpwstr/>
      </vt:variant>
      <vt:variant>
        <vt:lpwstr>_Toc57062021</vt:lpwstr>
      </vt:variant>
      <vt:variant>
        <vt:i4>1441845</vt:i4>
      </vt:variant>
      <vt:variant>
        <vt:i4>122</vt:i4>
      </vt:variant>
      <vt:variant>
        <vt:i4>0</vt:i4>
      </vt:variant>
      <vt:variant>
        <vt:i4>5</vt:i4>
      </vt:variant>
      <vt:variant>
        <vt:lpwstr/>
      </vt:variant>
      <vt:variant>
        <vt:lpwstr>_Toc57062020</vt:lpwstr>
      </vt:variant>
      <vt:variant>
        <vt:i4>2031670</vt:i4>
      </vt:variant>
      <vt:variant>
        <vt:i4>116</vt:i4>
      </vt:variant>
      <vt:variant>
        <vt:i4>0</vt:i4>
      </vt:variant>
      <vt:variant>
        <vt:i4>5</vt:i4>
      </vt:variant>
      <vt:variant>
        <vt:lpwstr/>
      </vt:variant>
      <vt:variant>
        <vt:lpwstr>_Toc57062019</vt:lpwstr>
      </vt:variant>
      <vt:variant>
        <vt:i4>1966134</vt:i4>
      </vt:variant>
      <vt:variant>
        <vt:i4>110</vt:i4>
      </vt:variant>
      <vt:variant>
        <vt:i4>0</vt:i4>
      </vt:variant>
      <vt:variant>
        <vt:i4>5</vt:i4>
      </vt:variant>
      <vt:variant>
        <vt:lpwstr/>
      </vt:variant>
      <vt:variant>
        <vt:lpwstr>_Toc57062018</vt:lpwstr>
      </vt:variant>
      <vt:variant>
        <vt:i4>1114166</vt:i4>
      </vt:variant>
      <vt:variant>
        <vt:i4>104</vt:i4>
      </vt:variant>
      <vt:variant>
        <vt:i4>0</vt:i4>
      </vt:variant>
      <vt:variant>
        <vt:i4>5</vt:i4>
      </vt:variant>
      <vt:variant>
        <vt:lpwstr/>
      </vt:variant>
      <vt:variant>
        <vt:lpwstr>_Toc57062017</vt:lpwstr>
      </vt:variant>
      <vt:variant>
        <vt:i4>1048630</vt:i4>
      </vt:variant>
      <vt:variant>
        <vt:i4>98</vt:i4>
      </vt:variant>
      <vt:variant>
        <vt:i4>0</vt:i4>
      </vt:variant>
      <vt:variant>
        <vt:i4>5</vt:i4>
      </vt:variant>
      <vt:variant>
        <vt:lpwstr/>
      </vt:variant>
      <vt:variant>
        <vt:lpwstr>_Toc57062016</vt:lpwstr>
      </vt:variant>
      <vt:variant>
        <vt:i4>1245238</vt:i4>
      </vt:variant>
      <vt:variant>
        <vt:i4>92</vt:i4>
      </vt:variant>
      <vt:variant>
        <vt:i4>0</vt:i4>
      </vt:variant>
      <vt:variant>
        <vt:i4>5</vt:i4>
      </vt:variant>
      <vt:variant>
        <vt:lpwstr/>
      </vt:variant>
      <vt:variant>
        <vt:lpwstr>_Toc57062015</vt:lpwstr>
      </vt:variant>
      <vt:variant>
        <vt:i4>1179702</vt:i4>
      </vt:variant>
      <vt:variant>
        <vt:i4>86</vt:i4>
      </vt:variant>
      <vt:variant>
        <vt:i4>0</vt:i4>
      </vt:variant>
      <vt:variant>
        <vt:i4>5</vt:i4>
      </vt:variant>
      <vt:variant>
        <vt:lpwstr/>
      </vt:variant>
      <vt:variant>
        <vt:lpwstr>_Toc57062014</vt:lpwstr>
      </vt:variant>
      <vt:variant>
        <vt:i4>1376310</vt:i4>
      </vt:variant>
      <vt:variant>
        <vt:i4>80</vt:i4>
      </vt:variant>
      <vt:variant>
        <vt:i4>0</vt:i4>
      </vt:variant>
      <vt:variant>
        <vt:i4>5</vt:i4>
      </vt:variant>
      <vt:variant>
        <vt:lpwstr/>
      </vt:variant>
      <vt:variant>
        <vt:lpwstr>_Toc57062013</vt:lpwstr>
      </vt:variant>
      <vt:variant>
        <vt:i4>1310774</vt:i4>
      </vt:variant>
      <vt:variant>
        <vt:i4>74</vt:i4>
      </vt:variant>
      <vt:variant>
        <vt:i4>0</vt:i4>
      </vt:variant>
      <vt:variant>
        <vt:i4>5</vt:i4>
      </vt:variant>
      <vt:variant>
        <vt:lpwstr/>
      </vt:variant>
      <vt:variant>
        <vt:lpwstr>_Toc57062012</vt:lpwstr>
      </vt:variant>
      <vt:variant>
        <vt:i4>1507382</vt:i4>
      </vt:variant>
      <vt:variant>
        <vt:i4>68</vt:i4>
      </vt:variant>
      <vt:variant>
        <vt:i4>0</vt:i4>
      </vt:variant>
      <vt:variant>
        <vt:i4>5</vt:i4>
      </vt:variant>
      <vt:variant>
        <vt:lpwstr/>
      </vt:variant>
      <vt:variant>
        <vt:lpwstr>_Toc57062011</vt:lpwstr>
      </vt:variant>
      <vt:variant>
        <vt:i4>1441846</vt:i4>
      </vt:variant>
      <vt:variant>
        <vt:i4>62</vt:i4>
      </vt:variant>
      <vt:variant>
        <vt:i4>0</vt:i4>
      </vt:variant>
      <vt:variant>
        <vt:i4>5</vt:i4>
      </vt:variant>
      <vt:variant>
        <vt:lpwstr/>
      </vt:variant>
      <vt:variant>
        <vt:lpwstr>_Toc57062010</vt:lpwstr>
      </vt:variant>
      <vt:variant>
        <vt:i4>2031671</vt:i4>
      </vt:variant>
      <vt:variant>
        <vt:i4>56</vt:i4>
      </vt:variant>
      <vt:variant>
        <vt:i4>0</vt:i4>
      </vt:variant>
      <vt:variant>
        <vt:i4>5</vt:i4>
      </vt:variant>
      <vt:variant>
        <vt:lpwstr/>
      </vt:variant>
      <vt:variant>
        <vt:lpwstr>_Toc57062009</vt:lpwstr>
      </vt:variant>
      <vt:variant>
        <vt:i4>1966135</vt:i4>
      </vt:variant>
      <vt:variant>
        <vt:i4>50</vt:i4>
      </vt:variant>
      <vt:variant>
        <vt:i4>0</vt:i4>
      </vt:variant>
      <vt:variant>
        <vt:i4>5</vt:i4>
      </vt:variant>
      <vt:variant>
        <vt:lpwstr/>
      </vt:variant>
      <vt:variant>
        <vt:lpwstr>_Toc57062008</vt:lpwstr>
      </vt:variant>
      <vt:variant>
        <vt:i4>1114167</vt:i4>
      </vt:variant>
      <vt:variant>
        <vt:i4>44</vt:i4>
      </vt:variant>
      <vt:variant>
        <vt:i4>0</vt:i4>
      </vt:variant>
      <vt:variant>
        <vt:i4>5</vt:i4>
      </vt:variant>
      <vt:variant>
        <vt:lpwstr/>
      </vt:variant>
      <vt:variant>
        <vt:lpwstr>_Toc57062007</vt:lpwstr>
      </vt:variant>
      <vt:variant>
        <vt:i4>1048631</vt:i4>
      </vt:variant>
      <vt:variant>
        <vt:i4>38</vt:i4>
      </vt:variant>
      <vt:variant>
        <vt:i4>0</vt:i4>
      </vt:variant>
      <vt:variant>
        <vt:i4>5</vt:i4>
      </vt:variant>
      <vt:variant>
        <vt:lpwstr/>
      </vt:variant>
      <vt:variant>
        <vt:lpwstr>_Toc57062006</vt:lpwstr>
      </vt:variant>
      <vt:variant>
        <vt:i4>1245239</vt:i4>
      </vt:variant>
      <vt:variant>
        <vt:i4>32</vt:i4>
      </vt:variant>
      <vt:variant>
        <vt:i4>0</vt:i4>
      </vt:variant>
      <vt:variant>
        <vt:i4>5</vt:i4>
      </vt:variant>
      <vt:variant>
        <vt:lpwstr/>
      </vt:variant>
      <vt:variant>
        <vt:lpwstr>_Toc57062005</vt:lpwstr>
      </vt:variant>
      <vt:variant>
        <vt:i4>1179703</vt:i4>
      </vt:variant>
      <vt:variant>
        <vt:i4>26</vt:i4>
      </vt:variant>
      <vt:variant>
        <vt:i4>0</vt:i4>
      </vt:variant>
      <vt:variant>
        <vt:i4>5</vt:i4>
      </vt:variant>
      <vt:variant>
        <vt:lpwstr/>
      </vt:variant>
      <vt:variant>
        <vt:lpwstr>_Toc57062004</vt:lpwstr>
      </vt:variant>
      <vt:variant>
        <vt:i4>1376311</vt:i4>
      </vt:variant>
      <vt:variant>
        <vt:i4>20</vt:i4>
      </vt:variant>
      <vt:variant>
        <vt:i4>0</vt:i4>
      </vt:variant>
      <vt:variant>
        <vt:i4>5</vt:i4>
      </vt:variant>
      <vt:variant>
        <vt:lpwstr/>
      </vt:variant>
      <vt:variant>
        <vt:lpwstr>_Toc57062003</vt:lpwstr>
      </vt:variant>
      <vt:variant>
        <vt:i4>1310775</vt:i4>
      </vt:variant>
      <vt:variant>
        <vt:i4>14</vt:i4>
      </vt:variant>
      <vt:variant>
        <vt:i4>0</vt:i4>
      </vt:variant>
      <vt:variant>
        <vt:i4>5</vt:i4>
      </vt:variant>
      <vt:variant>
        <vt:lpwstr/>
      </vt:variant>
      <vt:variant>
        <vt:lpwstr>_Toc57062002</vt:lpwstr>
      </vt:variant>
      <vt:variant>
        <vt:i4>1507383</vt:i4>
      </vt:variant>
      <vt:variant>
        <vt:i4>8</vt:i4>
      </vt:variant>
      <vt:variant>
        <vt:i4>0</vt:i4>
      </vt:variant>
      <vt:variant>
        <vt:i4>5</vt:i4>
      </vt:variant>
      <vt:variant>
        <vt:lpwstr/>
      </vt:variant>
      <vt:variant>
        <vt:lpwstr>_Toc57062001</vt:lpwstr>
      </vt:variant>
      <vt:variant>
        <vt:i4>1441847</vt:i4>
      </vt:variant>
      <vt:variant>
        <vt:i4>2</vt:i4>
      </vt:variant>
      <vt:variant>
        <vt:i4>0</vt:i4>
      </vt:variant>
      <vt:variant>
        <vt:i4>5</vt:i4>
      </vt:variant>
      <vt:variant>
        <vt:lpwstr/>
      </vt:variant>
      <vt:variant>
        <vt:lpwstr>_Toc57062000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AND RESOLUTION OF TOTE DWELL TIME WITHIN AUTOMATION</dc:title>
  <dc:subject/>
  <dc:creator>Matthew Davies</dc:creator>
  <cp:keywords/>
  <dc:description/>
  <cp:lastModifiedBy>Mark Bell-Davies</cp:lastModifiedBy>
  <cp:revision>2</cp:revision>
  <cp:lastPrinted>2021-03-01T20:48:00Z</cp:lastPrinted>
  <dcterms:created xsi:type="dcterms:W3CDTF">2021-03-01T20:48:00Z</dcterms:created>
  <dcterms:modified xsi:type="dcterms:W3CDTF">2021-03-01T20:48:00Z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Mendeley Document_1">
    <vt:lpwstr>True</vt:lpwstr>
  </property>
  <property fmtid="{D5CDD505-2E9C-101B-9397-08002B2CF9AE}" pid="4" name="Mendeley Unique User Id_1">
    <vt:lpwstr>d681081c-27a1-3ad8-b5ce-3948eabee941</vt:lpwstr>
  </property>
  <property fmtid="{D5CDD505-2E9C-101B-9397-08002B2CF9AE}" pid="5" name="Mendeley Citation Style_1">
    <vt:lpwstr>http://www.zotero.org/styles/apa</vt:lpwstr>
  </property>
</Properties>
</file>