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6"/>
  </p:notesMasterIdLst>
  <p:handoutMasterIdLst>
    <p:handoutMasterId r:id="rId7"/>
  </p:handoutMasterIdLst>
  <p:sldIdLst>
    <p:sldId id="263" r:id="rId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EF91F3-B9C2-48BA-9FEE-143A5CD2AE94}" type="datetimeFigureOut">
              <a:rPr lang="en-GB" smtClean="0"/>
              <a:pPr/>
              <a:t>03/04/2017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1C9BE1-F3B4-4999-BE0D-2EC1F90739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452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F4434-6240-4B59-A0B1-362E1EA878F9}" type="datetimeFigureOut">
              <a:rPr lang="en-GB" smtClean="0"/>
              <a:pPr/>
              <a:t>03/04/2017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14DDD8-B183-4858-B552-6D12ACE154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493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D0A574-06AC-4714-926D-8C8E1F7E84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2944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D3DDD5-88C5-468E-8DF6-FC8729AE10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1056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C84883-50A6-40A8-B6CC-B6CAFEA73BF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5764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EA3603-3E1A-474C-A488-FABC9B41370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7987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39636E-5412-4F99-BECE-EC7E3E04398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721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418F1C-C6A7-402F-9F12-0B2DF221B9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5410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024C7E-A348-46F7-90D7-78F5972907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61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B7073B-50DA-4731-9346-4AF0E184062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4759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0004C1-7B9F-4486-B00E-FAE03F978A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4403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74EAF5-6F4A-45CE-B863-61D8B1ECE9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8345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C25E75-52E7-4E19-B9BC-764E465E70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3675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4C657118-65E5-490A-848B-2F01E5F9F69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What </a:t>
            </a:r>
            <a:r>
              <a:rPr lang="en-US" altLang="en-US" b="1" dirty="0" smtClean="0"/>
              <a:t>is a Personal Development Plan (PDP)</a:t>
            </a:r>
            <a:endParaRPr lang="en-GB" altLang="en-US" b="1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/>
              <a:t>Personal development planning</a:t>
            </a:r>
            <a:r>
              <a:rPr lang="en-GB" sz="2800" dirty="0"/>
              <a:t> is the process of creating an action </a:t>
            </a:r>
            <a:r>
              <a:rPr lang="en-GB" sz="2800" b="1" dirty="0"/>
              <a:t>plan</a:t>
            </a:r>
            <a:r>
              <a:rPr lang="en-GB" sz="2800" dirty="0"/>
              <a:t> based on awareness, values, reflection, goal-setting and </a:t>
            </a:r>
            <a:r>
              <a:rPr lang="en-GB" sz="2800" b="1" dirty="0"/>
              <a:t>planning</a:t>
            </a:r>
            <a:r>
              <a:rPr lang="en-GB" sz="2800" dirty="0"/>
              <a:t> for </a:t>
            </a:r>
            <a:r>
              <a:rPr lang="en-GB" sz="2800" b="1" dirty="0"/>
              <a:t>personal development</a:t>
            </a:r>
            <a:r>
              <a:rPr lang="en-GB" sz="2800" dirty="0"/>
              <a:t> within the context of a career, education, relationship or for </a:t>
            </a:r>
            <a:r>
              <a:rPr lang="en-GB" sz="2800" b="1" dirty="0"/>
              <a:t>self</a:t>
            </a:r>
            <a:r>
              <a:rPr lang="en-GB" sz="2800" dirty="0"/>
              <a:t>-improvement</a:t>
            </a:r>
            <a:r>
              <a:rPr lang="en-GB" sz="2800" dirty="0" smtClean="0"/>
              <a:t>.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/>
              <a:t>A PDP is a tool used to present information about </a:t>
            </a:r>
            <a:r>
              <a:rPr lang="en-GB" sz="2800" dirty="0" smtClean="0"/>
              <a:t>your </a:t>
            </a:r>
            <a:r>
              <a:rPr lang="en-GB" sz="2800" dirty="0"/>
              <a:t>competencies </a:t>
            </a:r>
            <a:r>
              <a:rPr lang="en-GB" sz="2800" dirty="0" smtClean="0"/>
              <a:t>that you will be  working </a:t>
            </a:r>
            <a:r>
              <a:rPr lang="en-GB" sz="2800" dirty="0"/>
              <a:t>on and </a:t>
            </a:r>
            <a:r>
              <a:rPr lang="en-GB" sz="2800" dirty="0" smtClean="0"/>
              <a:t>you plan </a:t>
            </a:r>
            <a:r>
              <a:rPr lang="en-GB" sz="2800" dirty="0"/>
              <a:t>to further </a:t>
            </a:r>
            <a:r>
              <a:rPr lang="en-GB" sz="2800" dirty="0" smtClean="0"/>
              <a:t>develop in order to achieve your career goal.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endParaRPr lang="en-GB" alt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5b3e6e9a0abc303c11e758419672800b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91dcf1d6c683fc612ca75a6c2ff4515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1519AF5-74DF-4A76-B3D7-C6ADFE94481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7AFEA2C-F600-40E0-8A9B-0279FB0BC6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245A34-2036-4141-B674-D975599EC5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12</Words>
  <Application>Microsoft Office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Verdana</vt:lpstr>
      <vt:lpstr>Office Theme</vt:lpstr>
      <vt:lpstr>What is a Personal Development Plan (PDP)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 (Honey &amp; Mumfords)</dc:title>
  <dc:creator>Andrew Maund</dc:creator>
  <cp:lastModifiedBy>David Mwaura</cp:lastModifiedBy>
  <cp:revision>24</cp:revision>
  <dcterms:created xsi:type="dcterms:W3CDTF">2005-09-27T15:26:12Z</dcterms:created>
  <dcterms:modified xsi:type="dcterms:W3CDTF">2017-04-03T09:46:26Z</dcterms:modified>
</cp:coreProperties>
</file>