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6824BDB-AD20-9A65-41B7-A78BF7C6A836}" v="20" dt="2024-09-27T14:03:08.14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5/10/relationships/revisionInfo" Target="revisionInfo.xml"/><Relationship Id="rId3" Type="http://schemas.openxmlformats.org/officeDocument/2006/relationships/presProps" Target="presProps.xml"/><Relationship Id="rId7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erigne Gueye (2408648)" userId="S::2408648@student.uwtsd.ac.uk::4e5f9e9b-3a1a-4737-a601-961901027839" providerId="AD" clId="Web-{A6824BDB-AD20-9A65-41B7-A78BF7C6A836}"/>
    <pc:docChg chg="modSld">
      <pc:chgData name="Serigne Gueye (2408648)" userId="S::2408648@student.uwtsd.ac.uk::4e5f9e9b-3a1a-4737-a601-961901027839" providerId="AD" clId="Web-{A6824BDB-AD20-9A65-41B7-A78BF7C6A836}" dt="2024-09-27T14:03:08.149" v="18"/>
      <pc:docMkLst>
        <pc:docMk/>
      </pc:docMkLst>
      <pc:sldChg chg="modSp addAnim delAnim">
        <pc:chgData name="Serigne Gueye (2408648)" userId="S::2408648@student.uwtsd.ac.uk::4e5f9e9b-3a1a-4737-a601-961901027839" providerId="AD" clId="Web-{A6824BDB-AD20-9A65-41B7-A78BF7C6A836}" dt="2024-09-27T14:03:08.149" v="18"/>
        <pc:sldMkLst>
          <pc:docMk/>
          <pc:sldMk cId="109857222" sldId="256"/>
        </pc:sldMkLst>
        <pc:spChg chg="mod">
          <ac:chgData name="Serigne Gueye (2408648)" userId="S::2408648@student.uwtsd.ac.uk::4e5f9e9b-3a1a-4737-a601-961901027839" providerId="AD" clId="Web-{A6824BDB-AD20-9A65-41B7-A78BF7C6A836}" dt="2024-09-27T14:01:41.485" v="4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Serigne Gueye (2408648)" userId="S::2408648@student.uwtsd.ac.uk::4e5f9e9b-3a1a-4737-a601-961901027839" providerId="AD" clId="Web-{A6824BDB-AD20-9A65-41B7-A78BF7C6A836}" dt="2024-09-27T14:02:10.601" v="12" actId="20577"/>
          <ac:spMkLst>
            <pc:docMk/>
            <pc:sldMk cId="109857222" sldId="256"/>
            <ac:spMk id="3" creationId="{00000000-0000-0000-0000-000000000000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9/27/2024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9/27/2024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9/27/2024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9/27/2024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9/27/2024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9/27/2024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9/27/2024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9/27/2024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9/27/2024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9/27/2024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9/27/2024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9/27/2024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err="1"/>
              <a:t>Xdgfayus</a:t>
            </a:r>
            <a:r>
              <a:rPr lang="en-US" dirty="0"/>
              <a:t> ljole2j bhd3ehi</a:t>
            </a:r>
            <a:br>
              <a:rPr lang="en-US" dirty="0"/>
            </a:b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endParaRPr lang="en-US"/>
          </a:p>
          <a:p>
            <a:r>
              <a:rPr lang="en-US" dirty="0" err="1"/>
              <a:t>Swfsydujii</a:t>
            </a:r>
            <a:r>
              <a:rPr lang="en-US" dirty="0"/>
              <a:t> khey8y8 </a:t>
            </a:r>
            <a:r>
              <a:rPr lang="en-US" dirty="0" err="1"/>
              <a:t>bute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office theme</vt:lpstr>
      <vt:lpstr>Xdgfayus ljole2j bhd3ehi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11</cp:revision>
  <dcterms:created xsi:type="dcterms:W3CDTF">2024-09-27T14:01:18Z</dcterms:created>
  <dcterms:modified xsi:type="dcterms:W3CDTF">2024-09-27T14:03:08Z</dcterms:modified>
</cp:coreProperties>
</file>