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9" r:id="rId5"/>
    <p:sldMasterId id="2147483680" r:id="rId6"/>
    <p:sldMasterId id="2147483770" r:id="rId7"/>
    <p:sldMasterId id="2147483784" r:id="rId8"/>
  </p:sldMasterIdLst>
  <p:notesMasterIdLst>
    <p:notesMasterId r:id="rId56"/>
  </p:notesMasterIdLst>
  <p:sldIdLst>
    <p:sldId id="257" r:id="rId9"/>
    <p:sldId id="618" r:id="rId10"/>
    <p:sldId id="1506" r:id="rId11"/>
    <p:sldId id="1203" r:id="rId12"/>
    <p:sldId id="1507" r:id="rId13"/>
    <p:sldId id="1673" r:id="rId14"/>
    <p:sldId id="1674" r:id="rId15"/>
    <p:sldId id="1675" r:id="rId16"/>
    <p:sldId id="1676" r:id="rId17"/>
    <p:sldId id="1655" r:id="rId18"/>
    <p:sldId id="1678" r:id="rId19"/>
    <p:sldId id="1679" r:id="rId20"/>
    <p:sldId id="1680" r:id="rId21"/>
    <p:sldId id="1681" r:id="rId22"/>
    <p:sldId id="263" r:id="rId23"/>
    <p:sldId id="1682" r:id="rId24"/>
    <p:sldId id="1659" r:id="rId25"/>
    <p:sldId id="260" r:id="rId26"/>
    <p:sldId id="261" r:id="rId27"/>
    <p:sldId id="1685" r:id="rId28"/>
    <p:sldId id="1686" r:id="rId29"/>
    <p:sldId id="1656" r:id="rId30"/>
    <p:sldId id="1652" r:id="rId31"/>
    <p:sldId id="1677" r:id="rId32"/>
    <p:sldId id="1657" r:id="rId33"/>
    <p:sldId id="712" r:id="rId34"/>
    <p:sldId id="713" r:id="rId35"/>
    <p:sldId id="714" r:id="rId36"/>
    <p:sldId id="715" r:id="rId37"/>
    <p:sldId id="1683" r:id="rId38"/>
    <p:sldId id="717" r:id="rId39"/>
    <p:sldId id="718" r:id="rId40"/>
    <p:sldId id="1529" r:id="rId41"/>
    <p:sldId id="1531" r:id="rId42"/>
    <p:sldId id="1662" r:id="rId43"/>
    <p:sldId id="1684" r:id="rId44"/>
    <p:sldId id="1663" r:id="rId45"/>
    <p:sldId id="1664" r:id="rId46"/>
    <p:sldId id="1665" r:id="rId47"/>
    <p:sldId id="1533" r:id="rId48"/>
    <p:sldId id="1650" r:id="rId49"/>
    <p:sldId id="1688" r:id="rId50"/>
    <p:sldId id="1689" r:id="rId51"/>
    <p:sldId id="1649" r:id="rId52"/>
    <p:sldId id="1690" r:id="rId53"/>
    <p:sldId id="1204" r:id="rId54"/>
    <p:sldId id="1651" r:id="rId5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7F5"/>
    <a:srgbClr val="F6F3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84DC1E-A2FA-4D48-A01F-94C564A5ADFF}" v="174" dt="2025-05-20T10:39:09.2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556" autoAdjust="0"/>
    <p:restoredTop sz="88575" autoAdjust="0"/>
  </p:normalViewPr>
  <p:slideViewPr>
    <p:cSldViewPr snapToGrid="0" snapToObjects="1">
      <p:cViewPr varScale="1">
        <p:scale>
          <a:sx n="94" d="100"/>
          <a:sy n="94" d="100"/>
        </p:scale>
        <p:origin x="1614" y="9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viewProps" Target="viewProps.xml"/><Relationship Id="rId5" Type="http://schemas.openxmlformats.org/officeDocument/2006/relationships/slideMaster" Target="slideMasters/slideMaster2.xml"/><Relationship Id="rId61" Type="http://schemas.microsoft.com/office/2016/11/relationships/changesInfo" Target="changesInfos/changesInfo1.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theme" Target="theme/theme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presProps" Target="presProps.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il Dyer" userId="f48cccbf-306c-476d-ac12-27135fb93a1f" providerId="ADAL" clId="{0FBF8F57-0578-48C8-8098-51282E9E09FB}"/>
    <pc:docChg chg="undo custSel addSld delSld modSld sldOrd">
      <pc:chgData name="Neil Dyer" userId="f48cccbf-306c-476d-ac12-27135fb93a1f" providerId="ADAL" clId="{0FBF8F57-0578-48C8-8098-51282E9E09FB}" dt="2025-05-13T21:50:10.077" v="2326" actId="207"/>
      <pc:docMkLst>
        <pc:docMk/>
      </pc:docMkLst>
      <pc:sldChg chg="modSp mod">
        <pc:chgData name="Neil Dyer" userId="f48cccbf-306c-476d-ac12-27135fb93a1f" providerId="ADAL" clId="{0FBF8F57-0578-48C8-8098-51282E9E09FB}" dt="2025-05-10T20:47:33.355" v="3" actId="20577"/>
        <pc:sldMkLst>
          <pc:docMk/>
          <pc:sldMk cId="1370600217" sldId="257"/>
        </pc:sldMkLst>
        <pc:spChg chg="mod">
          <ac:chgData name="Neil Dyer" userId="f48cccbf-306c-476d-ac12-27135fb93a1f" providerId="ADAL" clId="{0FBF8F57-0578-48C8-8098-51282E9E09FB}" dt="2025-05-10T20:47:33.355" v="3" actId="20577"/>
          <ac:spMkLst>
            <pc:docMk/>
            <pc:sldMk cId="1370600217" sldId="257"/>
            <ac:spMk id="2" creationId="{A6E9004F-BFD6-4ADC-A0B5-89A9E2C7C48E}"/>
          </ac:spMkLst>
        </pc:spChg>
      </pc:sldChg>
      <pc:sldChg chg="addSp delSp modSp add mod">
        <pc:chgData name="Neil Dyer" userId="f48cccbf-306c-476d-ac12-27135fb93a1f" providerId="ADAL" clId="{0FBF8F57-0578-48C8-8098-51282E9E09FB}" dt="2025-05-13T17:37:49.915" v="390" actId="1076"/>
        <pc:sldMkLst>
          <pc:docMk/>
          <pc:sldMk cId="0" sldId="258"/>
        </pc:sldMkLst>
      </pc:sldChg>
      <pc:sldChg chg="addSp delSp modSp add mod modAnim">
        <pc:chgData name="Neil Dyer" userId="f48cccbf-306c-476d-ac12-27135fb93a1f" providerId="ADAL" clId="{0FBF8F57-0578-48C8-8098-51282E9E09FB}" dt="2025-05-13T17:46:42.387" v="511"/>
        <pc:sldMkLst>
          <pc:docMk/>
          <pc:sldMk cId="0" sldId="259"/>
        </pc:sldMkLst>
      </pc:sldChg>
      <pc:sldChg chg="del">
        <pc:chgData name="Neil Dyer" userId="f48cccbf-306c-476d-ac12-27135fb93a1f" providerId="ADAL" clId="{0FBF8F57-0578-48C8-8098-51282E9E09FB}" dt="2025-05-10T21:02:07.581" v="297" actId="47"/>
        <pc:sldMkLst>
          <pc:docMk/>
          <pc:sldMk cId="0" sldId="260"/>
        </pc:sldMkLst>
      </pc:sldChg>
      <pc:sldChg chg="del">
        <pc:chgData name="Neil Dyer" userId="f48cccbf-306c-476d-ac12-27135fb93a1f" providerId="ADAL" clId="{0FBF8F57-0578-48C8-8098-51282E9E09FB}" dt="2025-05-10T21:02:07.581" v="297" actId="47"/>
        <pc:sldMkLst>
          <pc:docMk/>
          <pc:sldMk cId="0" sldId="261"/>
        </pc:sldMkLst>
      </pc:sldChg>
      <pc:sldChg chg="modSp add mod">
        <pc:chgData name="Neil Dyer" userId="f48cccbf-306c-476d-ac12-27135fb93a1f" providerId="ADAL" clId="{0FBF8F57-0578-48C8-8098-51282E9E09FB}" dt="2025-05-13T21:32:35.783" v="2322" actId="20577"/>
        <pc:sldMkLst>
          <pc:docMk/>
          <pc:sldMk cId="0" sldId="262"/>
        </pc:sldMkLst>
      </pc:sldChg>
      <pc:sldChg chg="addSp delSp modSp add del mod ord">
        <pc:chgData name="Neil Dyer" userId="f48cccbf-306c-476d-ac12-27135fb93a1f" providerId="ADAL" clId="{0FBF8F57-0578-48C8-8098-51282E9E09FB}" dt="2025-05-13T21:13:39.184" v="2028" actId="47"/>
        <pc:sldMkLst>
          <pc:docMk/>
          <pc:sldMk cId="2402071109" sldId="263"/>
        </pc:sldMkLst>
      </pc:sldChg>
      <pc:sldChg chg="modSp add ord">
        <pc:chgData name="Neil Dyer" userId="f48cccbf-306c-476d-ac12-27135fb93a1f" providerId="ADAL" clId="{0FBF8F57-0578-48C8-8098-51282E9E09FB}" dt="2025-05-13T18:36:59.601" v="965" actId="14100"/>
        <pc:sldMkLst>
          <pc:docMk/>
          <pc:sldMk cId="649716022" sldId="340"/>
        </pc:sldMkLst>
      </pc:sldChg>
      <pc:sldChg chg="del">
        <pc:chgData name="Neil Dyer" userId="f48cccbf-306c-476d-ac12-27135fb93a1f" providerId="ADAL" clId="{0FBF8F57-0578-48C8-8098-51282E9E09FB}" dt="2025-05-10T21:03:53.916" v="301" actId="47"/>
        <pc:sldMkLst>
          <pc:docMk/>
          <pc:sldMk cId="410722390" sldId="355"/>
        </pc:sldMkLst>
      </pc:sldChg>
      <pc:sldChg chg="add del">
        <pc:chgData name="Neil Dyer" userId="f48cccbf-306c-476d-ac12-27135fb93a1f" providerId="ADAL" clId="{0FBF8F57-0578-48C8-8098-51282E9E09FB}" dt="2025-05-13T17:49:33.842" v="522" actId="47"/>
        <pc:sldMkLst>
          <pc:docMk/>
          <pc:sldMk cId="3111259909" sldId="368"/>
        </pc:sldMkLst>
      </pc:sldChg>
      <pc:sldChg chg="add del">
        <pc:chgData name="Neil Dyer" userId="f48cccbf-306c-476d-ac12-27135fb93a1f" providerId="ADAL" clId="{0FBF8F57-0578-48C8-8098-51282E9E09FB}" dt="2025-05-13T21:31:01.631" v="2282" actId="47"/>
        <pc:sldMkLst>
          <pc:docMk/>
          <pc:sldMk cId="4259857442" sldId="378"/>
        </pc:sldMkLst>
      </pc:sldChg>
      <pc:sldChg chg="del">
        <pc:chgData name="Neil Dyer" userId="f48cccbf-306c-476d-ac12-27135fb93a1f" providerId="ADAL" clId="{0FBF8F57-0578-48C8-8098-51282E9E09FB}" dt="2025-05-13T21:28:34.126" v="2278" actId="47"/>
        <pc:sldMkLst>
          <pc:docMk/>
          <pc:sldMk cId="3288841879" sldId="436"/>
        </pc:sldMkLst>
      </pc:sldChg>
      <pc:sldChg chg="add del">
        <pc:chgData name="Neil Dyer" userId="f48cccbf-306c-476d-ac12-27135fb93a1f" providerId="ADAL" clId="{0FBF8F57-0578-48C8-8098-51282E9E09FB}" dt="2025-05-13T17:32:28.683" v="378" actId="47"/>
        <pc:sldMkLst>
          <pc:docMk/>
          <pc:sldMk cId="443570358" sldId="688"/>
        </pc:sldMkLst>
      </pc:sldChg>
      <pc:sldChg chg="del">
        <pc:chgData name="Neil Dyer" userId="f48cccbf-306c-476d-ac12-27135fb93a1f" providerId="ADAL" clId="{0FBF8F57-0578-48C8-8098-51282E9E09FB}" dt="2025-05-10T21:02:07.581" v="297" actId="47"/>
        <pc:sldMkLst>
          <pc:docMk/>
          <pc:sldMk cId="1946963890" sldId="694"/>
        </pc:sldMkLst>
      </pc:sldChg>
      <pc:sldChg chg="del">
        <pc:chgData name="Neil Dyer" userId="f48cccbf-306c-476d-ac12-27135fb93a1f" providerId="ADAL" clId="{0FBF8F57-0578-48C8-8098-51282E9E09FB}" dt="2025-05-10T21:02:07.581" v="297" actId="47"/>
        <pc:sldMkLst>
          <pc:docMk/>
          <pc:sldMk cId="523419462" sldId="695"/>
        </pc:sldMkLst>
      </pc:sldChg>
      <pc:sldChg chg="del">
        <pc:chgData name="Neil Dyer" userId="f48cccbf-306c-476d-ac12-27135fb93a1f" providerId="ADAL" clId="{0FBF8F57-0578-48C8-8098-51282E9E09FB}" dt="2025-05-10T21:02:07.581" v="297" actId="47"/>
        <pc:sldMkLst>
          <pc:docMk/>
          <pc:sldMk cId="3052629249" sldId="696"/>
        </pc:sldMkLst>
      </pc:sldChg>
      <pc:sldChg chg="del">
        <pc:chgData name="Neil Dyer" userId="f48cccbf-306c-476d-ac12-27135fb93a1f" providerId="ADAL" clId="{0FBF8F57-0578-48C8-8098-51282E9E09FB}" dt="2025-05-10T21:02:07.581" v="297" actId="47"/>
        <pc:sldMkLst>
          <pc:docMk/>
          <pc:sldMk cId="4043562178" sldId="701"/>
        </pc:sldMkLst>
      </pc:sldChg>
      <pc:sldChg chg="del">
        <pc:chgData name="Neil Dyer" userId="f48cccbf-306c-476d-ac12-27135fb93a1f" providerId="ADAL" clId="{0FBF8F57-0578-48C8-8098-51282E9E09FB}" dt="2025-05-10T21:02:07.581" v="297" actId="47"/>
        <pc:sldMkLst>
          <pc:docMk/>
          <pc:sldMk cId="3994499152" sldId="714"/>
        </pc:sldMkLst>
      </pc:sldChg>
      <pc:sldChg chg="add del">
        <pc:chgData name="Neil Dyer" userId="f48cccbf-306c-476d-ac12-27135fb93a1f" providerId="ADAL" clId="{0FBF8F57-0578-48C8-8098-51282E9E09FB}" dt="2025-05-13T17:55:29.759" v="532" actId="2696"/>
        <pc:sldMkLst>
          <pc:docMk/>
          <pc:sldMk cId="843035484" sldId="721"/>
        </pc:sldMkLst>
      </pc:sldChg>
      <pc:sldChg chg="modSp add del mod ord">
        <pc:chgData name="Neil Dyer" userId="f48cccbf-306c-476d-ac12-27135fb93a1f" providerId="ADAL" clId="{0FBF8F57-0578-48C8-8098-51282E9E09FB}" dt="2025-05-13T18:42:08.321" v="1376" actId="47"/>
        <pc:sldMkLst>
          <pc:docMk/>
          <pc:sldMk cId="4174524960" sldId="721"/>
        </pc:sldMkLst>
      </pc:sldChg>
      <pc:sldChg chg="modSp mod">
        <pc:chgData name="Neil Dyer" userId="f48cccbf-306c-476d-ac12-27135fb93a1f" providerId="ADAL" clId="{0FBF8F57-0578-48C8-8098-51282E9E09FB}" dt="2025-05-10T20:52:08.904" v="20" actId="20577"/>
        <pc:sldMkLst>
          <pc:docMk/>
          <pc:sldMk cId="799133928" sldId="1203"/>
        </pc:sldMkLst>
        <pc:spChg chg="mod">
          <ac:chgData name="Neil Dyer" userId="f48cccbf-306c-476d-ac12-27135fb93a1f" providerId="ADAL" clId="{0FBF8F57-0578-48C8-8098-51282E9E09FB}" dt="2025-05-10T20:52:08.904" v="20" actId="20577"/>
          <ac:spMkLst>
            <pc:docMk/>
            <pc:sldMk cId="799133928" sldId="1203"/>
            <ac:spMk id="2" creationId="{D0770D87-9513-295D-2099-6B02FE6DF8EA}"/>
          </ac:spMkLst>
        </pc:spChg>
      </pc:sldChg>
      <pc:sldChg chg="del">
        <pc:chgData name="Neil Dyer" userId="f48cccbf-306c-476d-ac12-27135fb93a1f" providerId="ADAL" clId="{0FBF8F57-0578-48C8-8098-51282E9E09FB}" dt="2025-05-13T21:28:34.126" v="2278" actId="47"/>
        <pc:sldMkLst>
          <pc:docMk/>
          <pc:sldMk cId="1686949443" sldId="1210"/>
        </pc:sldMkLst>
      </pc:sldChg>
      <pc:sldChg chg="add del">
        <pc:chgData name="Neil Dyer" userId="f48cccbf-306c-476d-ac12-27135fb93a1f" providerId="ADAL" clId="{0FBF8F57-0578-48C8-8098-51282E9E09FB}" dt="2025-05-13T21:30:19.588" v="2279" actId="47"/>
        <pc:sldMkLst>
          <pc:docMk/>
          <pc:sldMk cId="1579466533" sldId="1463"/>
        </pc:sldMkLst>
      </pc:sldChg>
      <pc:sldChg chg="add del">
        <pc:chgData name="Neil Dyer" userId="f48cccbf-306c-476d-ac12-27135fb93a1f" providerId="ADAL" clId="{0FBF8F57-0578-48C8-8098-51282E9E09FB}" dt="2025-05-13T17:46:21.428" v="510" actId="47"/>
        <pc:sldMkLst>
          <pc:docMk/>
          <pc:sldMk cId="1381320528" sldId="1470"/>
        </pc:sldMkLst>
      </pc:sldChg>
      <pc:sldChg chg="modSp add mod">
        <pc:chgData name="Neil Dyer" userId="f48cccbf-306c-476d-ac12-27135fb93a1f" providerId="ADAL" clId="{0FBF8F57-0578-48C8-8098-51282E9E09FB}" dt="2025-05-13T18:09:18.899" v="563" actId="1076"/>
        <pc:sldMkLst>
          <pc:docMk/>
          <pc:sldMk cId="797589753" sldId="1471"/>
        </pc:sldMkLst>
      </pc:sldChg>
      <pc:sldChg chg="add">
        <pc:chgData name="Neil Dyer" userId="f48cccbf-306c-476d-ac12-27135fb93a1f" providerId="ADAL" clId="{0FBF8F57-0578-48C8-8098-51282E9E09FB}" dt="2025-05-10T21:14:13.282" v="304"/>
        <pc:sldMkLst>
          <pc:docMk/>
          <pc:sldMk cId="820045353" sldId="1472"/>
        </pc:sldMkLst>
      </pc:sldChg>
      <pc:sldChg chg="add del">
        <pc:chgData name="Neil Dyer" userId="f48cccbf-306c-476d-ac12-27135fb93a1f" providerId="ADAL" clId="{0FBF8F57-0578-48C8-8098-51282E9E09FB}" dt="2025-05-13T17:47:28.089" v="517" actId="47"/>
        <pc:sldMkLst>
          <pc:docMk/>
          <pc:sldMk cId="851512023" sldId="1473"/>
        </pc:sldMkLst>
      </pc:sldChg>
      <pc:sldChg chg="modSp add mod ord">
        <pc:chgData name="Neil Dyer" userId="f48cccbf-306c-476d-ac12-27135fb93a1f" providerId="ADAL" clId="{0FBF8F57-0578-48C8-8098-51282E9E09FB}" dt="2025-05-13T18:13:14.454" v="585" actId="1076"/>
        <pc:sldMkLst>
          <pc:docMk/>
          <pc:sldMk cId="3295776540" sldId="1474"/>
        </pc:sldMkLst>
      </pc:sldChg>
      <pc:sldChg chg="add">
        <pc:chgData name="Neil Dyer" userId="f48cccbf-306c-476d-ac12-27135fb93a1f" providerId="ADAL" clId="{0FBF8F57-0578-48C8-8098-51282E9E09FB}" dt="2025-05-10T21:14:13.282" v="304"/>
        <pc:sldMkLst>
          <pc:docMk/>
          <pc:sldMk cId="361881206" sldId="1475"/>
        </pc:sldMkLst>
      </pc:sldChg>
      <pc:sldChg chg="modSp add mod">
        <pc:chgData name="Neil Dyer" userId="f48cccbf-306c-476d-ac12-27135fb93a1f" providerId="ADAL" clId="{0FBF8F57-0578-48C8-8098-51282E9E09FB}" dt="2025-05-13T18:17:15.595" v="595" actId="1076"/>
        <pc:sldMkLst>
          <pc:docMk/>
          <pc:sldMk cId="727691954" sldId="1477"/>
        </pc:sldMkLst>
      </pc:sldChg>
      <pc:sldChg chg="addSp modSp add mod">
        <pc:chgData name="Neil Dyer" userId="f48cccbf-306c-476d-ac12-27135fb93a1f" providerId="ADAL" clId="{0FBF8F57-0578-48C8-8098-51282E9E09FB}" dt="2025-05-13T18:21:06.029" v="658" actId="113"/>
        <pc:sldMkLst>
          <pc:docMk/>
          <pc:sldMk cId="3103597634" sldId="1478"/>
        </pc:sldMkLst>
      </pc:sldChg>
      <pc:sldChg chg="addSp delSp modSp add mod">
        <pc:chgData name="Neil Dyer" userId="f48cccbf-306c-476d-ac12-27135fb93a1f" providerId="ADAL" clId="{0FBF8F57-0578-48C8-8098-51282E9E09FB}" dt="2025-05-13T18:21:25.857" v="662" actId="1076"/>
        <pc:sldMkLst>
          <pc:docMk/>
          <pc:sldMk cId="4260351097" sldId="1479"/>
        </pc:sldMkLst>
      </pc:sldChg>
      <pc:sldChg chg="modSp add mod">
        <pc:chgData name="Neil Dyer" userId="f48cccbf-306c-476d-ac12-27135fb93a1f" providerId="ADAL" clId="{0FBF8F57-0578-48C8-8098-51282E9E09FB}" dt="2025-05-13T18:21:46.755" v="667" actId="1076"/>
        <pc:sldMkLst>
          <pc:docMk/>
          <pc:sldMk cId="554662455" sldId="1480"/>
        </pc:sldMkLst>
      </pc:sldChg>
      <pc:sldChg chg="addSp modSp add mod">
        <pc:chgData name="Neil Dyer" userId="f48cccbf-306c-476d-ac12-27135fb93a1f" providerId="ADAL" clId="{0FBF8F57-0578-48C8-8098-51282E9E09FB}" dt="2025-05-13T18:25:16.482" v="700" actId="14100"/>
        <pc:sldMkLst>
          <pc:docMk/>
          <pc:sldMk cId="2873428681" sldId="1482"/>
        </pc:sldMkLst>
      </pc:sldChg>
      <pc:sldChg chg="modSp add mod">
        <pc:chgData name="Neil Dyer" userId="f48cccbf-306c-476d-ac12-27135fb93a1f" providerId="ADAL" clId="{0FBF8F57-0578-48C8-8098-51282E9E09FB}" dt="2025-05-13T18:29:15.063" v="772" actId="1076"/>
        <pc:sldMkLst>
          <pc:docMk/>
          <pc:sldMk cId="1228500128" sldId="1483"/>
        </pc:sldMkLst>
      </pc:sldChg>
      <pc:sldChg chg="modSp add mod">
        <pc:chgData name="Neil Dyer" userId="f48cccbf-306c-476d-ac12-27135fb93a1f" providerId="ADAL" clId="{0FBF8F57-0578-48C8-8098-51282E9E09FB}" dt="2025-05-13T18:28:59.801" v="768" actId="1076"/>
        <pc:sldMkLst>
          <pc:docMk/>
          <pc:sldMk cId="1958613890" sldId="1484"/>
        </pc:sldMkLst>
      </pc:sldChg>
      <pc:sldChg chg="modSp add mod">
        <pc:chgData name="Neil Dyer" userId="f48cccbf-306c-476d-ac12-27135fb93a1f" providerId="ADAL" clId="{0FBF8F57-0578-48C8-8098-51282E9E09FB}" dt="2025-05-13T18:28:44.999" v="764" actId="14100"/>
        <pc:sldMkLst>
          <pc:docMk/>
          <pc:sldMk cId="2404338534" sldId="1485"/>
        </pc:sldMkLst>
      </pc:sldChg>
      <pc:sldChg chg="del">
        <pc:chgData name="Neil Dyer" userId="f48cccbf-306c-476d-ac12-27135fb93a1f" providerId="ADAL" clId="{0FBF8F57-0578-48C8-8098-51282E9E09FB}" dt="2025-05-10T21:02:07.581" v="297" actId="47"/>
        <pc:sldMkLst>
          <pc:docMk/>
          <pc:sldMk cId="1694447674" sldId="1486"/>
        </pc:sldMkLst>
      </pc:sldChg>
      <pc:sldChg chg="modSp add mod">
        <pc:chgData name="Neil Dyer" userId="f48cccbf-306c-476d-ac12-27135fb93a1f" providerId="ADAL" clId="{0FBF8F57-0578-48C8-8098-51282E9E09FB}" dt="2025-05-13T18:28:26.531" v="760" actId="14100"/>
        <pc:sldMkLst>
          <pc:docMk/>
          <pc:sldMk cId="2179276933" sldId="1486"/>
        </pc:sldMkLst>
      </pc:sldChg>
      <pc:sldChg chg="modSp add mod">
        <pc:chgData name="Neil Dyer" userId="f48cccbf-306c-476d-ac12-27135fb93a1f" providerId="ADAL" clId="{0FBF8F57-0578-48C8-8098-51282E9E09FB}" dt="2025-05-13T18:29:57.157" v="777" actId="1076"/>
        <pc:sldMkLst>
          <pc:docMk/>
          <pc:sldMk cId="341288762" sldId="1487"/>
        </pc:sldMkLst>
      </pc:sldChg>
      <pc:sldChg chg="modSp add mod">
        <pc:chgData name="Neil Dyer" userId="f48cccbf-306c-476d-ac12-27135fb93a1f" providerId="ADAL" clId="{0FBF8F57-0578-48C8-8098-51282E9E09FB}" dt="2025-05-13T18:30:19.137" v="781" actId="1076"/>
        <pc:sldMkLst>
          <pc:docMk/>
          <pc:sldMk cId="1273073340" sldId="1488"/>
        </pc:sldMkLst>
      </pc:sldChg>
      <pc:sldChg chg="add del">
        <pc:chgData name="Neil Dyer" userId="f48cccbf-306c-476d-ac12-27135fb93a1f" providerId="ADAL" clId="{0FBF8F57-0578-48C8-8098-51282E9E09FB}" dt="2025-05-13T17:57:45.656" v="538" actId="2696"/>
        <pc:sldMkLst>
          <pc:docMk/>
          <pc:sldMk cId="745461799" sldId="1489"/>
        </pc:sldMkLst>
      </pc:sldChg>
      <pc:sldChg chg="modSp add mod">
        <pc:chgData name="Neil Dyer" userId="f48cccbf-306c-476d-ac12-27135fb93a1f" providerId="ADAL" clId="{0FBF8F57-0578-48C8-8098-51282E9E09FB}" dt="2025-05-13T18:09:43.037" v="567" actId="1076"/>
        <pc:sldMkLst>
          <pc:docMk/>
          <pc:sldMk cId="2453301434" sldId="1489"/>
        </pc:sldMkLst>
      </pc:sldChg>
      <pc:sldChg chg="addSp modSp add mod ord">
        <pc:chgData name="Neil Dyer" userId="f48cccbf-306c-476d-ac12-27135fb93a1f" providerId="ADAL" clId="{0FBF8F57-0578-48C8-8098-51282E9E09FB}" dt="2025-05-13T18:51:39.872" v="1931" actId="14100"/>
        <pc:sldMkLst>
          <pc:docMk/>
          <pc:sldMk cId="2978312806" sldId="1490"/>
        </pc:sldMkLst>
      </pc:sldChg>
      <pc:sldChg chg="modSp add mod ord">
        <pc:chgData name="Neil Dyer" userId="f48cccbf-306c-476d-ac12-27135fb93a1f" providerId="ADAL" clId="{0FBF8F57-0578-48C8-8098-51282E9E09FB}" dt="2025-05-13T18:52:09.495" v="1948" actId="1076"/>
        <pc:sldMkLst>
          <pc:docMk/>
          <pc:sldMk cId="1049134701" sldId="1491"/>
        </pc:sldMkLst>
      </pc:sldChg>
      <pc:sldChg chg="add del">
        <pc:chgData name="Neil Dyer" userId="f48cccbf-306c-476d-ac12-27135fb93a1f" providerId="ADAL" clId="{0FBF8F57-0578-48C8-8098-51282E9E09FB}" dt="2025-05-13T18:04:48.837" v="553" actId="47"/>
        <pc:sldMkLst>
          <pc:docMk/>
          <pc:sldMk cId="1665777073" sldId="1492"/>
        </pc:sldMkLst>
      </pc:sldChg>
      <pc:sldChg chg="del">
        <pc:chgData name="Neil Dyer" userId="f48cccbf-306c-476d-ac12-27135fb93a1f" providerId="ADAL" clId="{0FBF8F57-0578-48C8-8098-51282E9E09FB}" dt="2025-05-10T21:02:07.581" v="297" actId="47"/>
        <pc:sldMkLst>
          <pc:docMk/>
          <pc:sldMk cId="3955821102" sldId="1492"/>
        </pc:sldMkLst>
      </pc:sldChg>
      <pc:sldChg chg="del">
        <pc:chgData name="Neil Dyer" userId="f48cccbf-306c-476d-ac12-27135fb93a1f" providerId="ADAL" clId="{0FBF8F57-0578-48C8-8098-51282E9E09FB}" dt="2025-05-10T21:02:07.581" v="297" actId="47"/>
        <pc:sldMkLst>
          <pc:docMk/>
          <pc:sldMk cId="253301243" sldId="1493"/>
        </pc:sldMkLst>
      </pc:sldChg>
      <pc:sldChg chg="modSp add mod ord">
        <pc:chgData name="Neil Dyer" userId="f48cccbf-306c-476d-ac12-27135fb93a1f" providerId="ADAL" clId="{0FBF8F57-0578-48C8-8098-51282E9E09FB}" dt="2025-05-13T18:48:42.792" v="1710" actId="1076"/>
        <pc:sldMkLst>
          <pc:docMk/>
          <pc:sldMk cId="2362732461" sldId="1493"/>
        </pc:sldMkLst>
      </pc:sldChg>
      <pc:sldChg chg="add del">
        <pc:chgData name="Neil Dyer" userId="f48cccbf-306c-476d-ac12-27135fb93a1f" providerId="ADAL" clId="{0FBF8F57-0578-48C8-8098-51282E9E09FB}" dt="2025-05-13T17:53:25.556" v="531" actId="47"/>
        <pc:sldMkLst>
          <pc:docMk/>
          <pc:sldMk cId="2212561273" sldId="1494"/>
        </pc:sldMkLst>
      </pc:sldChg>
      <pc:sldChg chg="add">
        <pc:chgData name="Neil Dyer" userId="f48cccbf-306c-476d-ac12-27135fb93a1f" providerId="ADAL" clId="{0FBF8F57-0578-48C8-8098-51282E9E09FB}" dt="2025-05-13T18:12:33.434" v="579"/>
        <pc:sldMkLst>
          <pc:docMk/>
          <pc:sldMk cId="2511352124" sldId="1496"/>
        </pc:sldMkLst>
      </pc:sldChg>
      <pc:sldChg chg="add del">
        <pc:chgData name="Neil Dyer" userId="f48cccbf-306c-476d-ac12-27135fb93a1f" providerId="ADAL" clId="{0FBF8F57-0578-48C8-8098-51282E9E09FB}" dt="2025-05-13T18:05:46.166" v="560" actId="2696"/>
        <pc:sldMkLst>
          <pc:docMk/>
          <pc:sldMk cId="2721000326" sldId="1496"/>
        </pc:sldMkLst>
      </pc:sldChg>
      <pc:sldChg chg="add del">
        <pc:chgData name="Neil Dyer" userId="f48cccbf-306c-476d-ac12-27135fb93a1f" providerId="ADAL" clId="{0FBF8F57-0578-48C8-8098-51282E9E09FB}" dt="2025-05-13T18:12:28.100" v="578" actId="2696"/>
        <pc:sldMkLst>
          <pc:docMk/>
          <pc:sldMk cId="3128848681" sldId="1496"/>
        </pc:sldMkLst>
      </pc:sldChg>
      <pc:sldChg chg="addSp delSp modSp add mod">
        <pc:chgData name="Neil Dyer" userId="f48cccbf-306c-476d-ac12-27135fb93a1f" providerId="ADAL" clId="{0FBF8F57-0578-48C8-8098-51282E9E09FB}" dt="2025-05-13T21:16:10.275" v="2151" actId="20577"/>
        <pc:sldMkLst>
          <pc:docMk/>
          <pc:sldMk cId="87083844" sldId="1498"/>
        </pc:sldMkLst>
      </pc:sldChg>
      <pc:sldChg chg="add del">
        <pc:chgData name="Neil Dyer" userId="f48cccbf-306c-476d-ac12-27135fb93a1f" providerId="ADAL" clId="{0FBF8F57-0578-48C8-8098-51282E9E09FB}" dt="2025-05-13T18:12:28.100" v="578" actId="2696"/>
        <pc:sldMkLst>
          <pc:docMk/>
          <pc:sldMk cId="899452745" sldId="1498"/>
        </pc:sldMkLst>
      </pc:sldChg>
      <pc:sldChg chg="add del">
        <pc:chgData name="Neil Dyer" userId="f48cccbf-306c-476d-ac12-27135fb93a1f" providerId="ADAL" clId="{0FBF8F57-0578-48C8-8098-51282E9E09FB}" dt="2025-05-13T18:05:46.166" v="560" actId="2696"/>
        <pc:sldMkLst>
          <pc:docMk/>
          <pc:sldMk cId="3547146413" sldId="1498"/>
        </pc:sldMkLst>
      </pc:sldChg>
      <pc:sldChg chg="add ord">
        <pc:chgData name="Neil Dyer" userId="f48cccbf-306c-476d-ac12-27135fb93a1f" providerId="ADAL" clId="{0FBF8F57-0578-48C8-8098-51282E9E09FB}" dt="2025-05-13T21:19:02.915" v="2275"/>
        <pc:sldMkLst>
          <pc:docMk/>
          <pc:sldMk cId="3688881206" sldId="1499"/>
        </pc:sldMkLst>
      </pc:sldChg>
      <pc:sldChg chg="addSp modSp add mod">
        <pc:chgData name="Neil Dyer" userId="f48cccbf-306c-476d-ac12-27135fb93a1f" providerId="ADAL" clId="{0FBF8F57-0578-48C8-8098-51282E9E09FB}" dt="2025-05-13T18:29:42.209" v="773" actId="14100"/>
        <pc:sldMkLst>
          <pc:docMk/>
          <pc:sldMk cId="2946400505" sldId="1500"/>
        </pc:sldMkLst>
      </pc:sldChg>
      <pc:sldChg chg="modSp mod ord">
        <pc:chgData name="Neil Dyer" userId="f48cccbf-306c-476d-ac12-27135fb93a1f" providerId="ADAL" clId="{0FBF8F57-0578-48C8-8098-51282E9E09FB}" dt="2025-05-10T20:48:41.724" v="6"/>
        <pc:sldMkLst>
          <pc:docMk/>
          <pc:sldMk cId="859493336" sldId="1506"/>
        </pc:sldMkLst>
        <pc:spChg chg="mod">
          <ac:chgData name="Neil Dyer" userId="f48cccbf-306c-476d-ac12-27135fb93a1f" providerId="ADAL" clId="{0FBF8F57-0578-48C8-8098-51282E9E09FB}" dt="2025-05-10T20:48:41.724" v="6"/>
          <ac:spMkLst>
            <pc:docMk/>
            <pc:sldMk cId="859493336" sldId="1506"/>
            <ac:spMk id="3" creationId="{83F549E0-C52D-2C52-9236-967919DE723F}"/>
          </ac:spMkLst>
        </pc:spChg>
      </pc:sldChg>
      <pc:sldChg chg="modSp mod">
        <pc:chgData name="Neil Dyer" userId="f48cccbf-306c-476d-ac12-27135fb93a1f" providerId="ADAL" clId="{0FBF8F57-0578-48C8-8098-51282E9E09FB}" dt="2025-05-10T20:56:46.691" v="22" actId="14100"/>
        <pc:sldMkLst>
          <pc:docMk/>
          <pc:sldMk cId="448513981" sldId="1507"/>
        </pc:sldMkLst>
        <pc:graphicFrameChg chg="modGraphic">
          <ac:chgData name="Neil Dyer" userId="f48cccbf-306c-476d-ac12-27135fb93a1f" providerId="ADAL" clId="{0FBF8F57-0578-48C8-8098-51282E9E09FB}" dt="2025-05-10T20:56:46.691" v="22" actId="14100"/>
          <ac:graphicFrameMkLst>
            <pc:docMk/>
            <pc:sldMk cId="448513981" sldId="1507"/>
            <ac:graphicFrameMk id="4" creationId="{23F8961A-7C7F-A445-0F19-646A07570800}"/>
          </ac:graphicFrameMkLst>
        </pc:graphicFrameChg>
      </pc:sldChg>
      <pc:sldChg chg="delSp modSp add mod">
        <pc:chgData name="Neil Dyer" userId="f48cccbf-306c-476d-ac12-27135fb93a1f" providerId="ADAL" clId="{0FBF8F57-0578-48C8-8098-51282E9E09FB}" dt="2025-05-13T18:36:41.279" v="963" actId="1037"/>
        <pc:sldMkLst>
          <pc:docMk/>
          <pc:sldMk cId="656678274" sldId="1512"/>
        </pc:sldMkLst>
      </pc:sldChg>
      <pc:sldChg chg="del">
        <pc:chgData name="Neil Dyer" userId="f48cccbf-306c-476d-ac12-27135fb93a1f" providerId="ADAL" clId="{0FBF8F57-0578-48C8-8098-51282E9E09FB}" dt="2025-05-13T21:28:34.126" v="2278" actId="47"/>
        <pc:sldMkLst>
          <pc:docMk/>
          <pc:sldMk cId="54704286" sldId="1533"/>
        </pc:sldMkLst>
      </pc:sldChg>
      <pc:sldChg chg="del">
        <pc:chgData name="Neil Dyer" userId="f48cccbf-306c-476d-ac12-27135fb93a1f" providerId="ADAL" clId="{0FBF8F57-0578-48C8-8098-51282E9E09FB}" dt="2025-05-10T21:04:18.866" v="302" actId="47"/>
        <pc:sldMkLst>
          <pc:docMk/>
          <pc:sldMk cId="1787190704" sldId="1561"/>
        </pc:sldMkLst>
      </pc:sldChg>
      <pc:sldChg chg="addSp delSp modSp del mod">
        <pc:chgData name="Neil Dyer" userId="f48cccbf-306c-476d-ac12-27135fb93a1f" providerId="ADAL" clId="{0FBF8F57-0578-48C8-8098-51282E9E09FB}" dt="2025-05-13T21:28:34.126" v="2278" actId="47"/>
        <pc:sldMkLst>
          <pc:docMk/>
          <pc:sldMk cId="0" sldId="1563"/>
        </pc:sldMkLst>
      </pc:sldChg>
      <pc:sldChg chg="del">
        <pc:chgData name="Neil Dyer" userId="f48cccbf-306c-476d-ac12-27135fb93a1f" providerId="ADAL" clId="{0FBF8F57-0578-48C8-8098-51282E9E09FB}" dt="2025-05-13T21:28:34.126" v="2278" actId="47"/>
        <pc:sldMkLst>
          <pc:docMk/>
          <pc:sldMk cId="4217572673" sldId="1564"/>
        </pc:sldMkLst>
      </pc:sldChg>
      <pc:sldChg chg="del">
        <pc:chgData name="Neil Dyer" userId="f48cccbf-306c-476d-ac12-27135fb93a1f" providerId="ADAL" clId="{0FBF8F57-0578-48C8-8098-51282E9E09FB}" dt="2025-05-10T21:02:07.581" v="297" actId="47"/>
        <pc:sldMkLst>
          <pc:docMk/>
          <pc:sldMk cId="0" sldId="1565"/>
        </pc:sldMkLst>
      </pc:sldChg>
      <pc:sldChg chg="del">
        <pc:chgData name="Neil Dyer" userId="f48cccbf-306c-476d-ac12-27135fb93a1f" providerId="ADAL" clId="{0FBF8F57-0578-48C8-8098-51282E9E09FB}" dt="2025-05-13T21:28:34.126" v="2278" actId="47"/>
        <pc:sldMkLst>
          <pc:docMk/>
          <pc:sldMk cId="0" sldId="1566"/>
        </pc:sldMkLst>
      </pc:sldChg>
      <pc:sldChg chg="del">
        <pc:chgData name="Neil Dyer" userId="f48cccbf-306c-476d-ac12-27135fb93a1f" providerId="ADAL" clId="{0FBF8F57-0578-48C8-8098-51282E9E09FB}" dt="2025-05-10T21:02:55.986" v="300" actId="47"/>
        <pc:sldMkLst>
          <pc:docMk/>
          <pc:sldMk cId="0" sldId="1567"/>
        </pc:sldMkLst>
      </pc:sldChg>
      <pc:sldChg chg="del">
        <pc:chgData name="Neil Dyer" userId="f48cccbf-306c-476d-ac12-27135fb93a1f" providerId="ADAL" clId="{0FBF8F57-0578-48C8-8098-51282E9E09FB}" dt="2025-05-10T21:03:53.916" v="301" actId="47"/>
        <pc:sldMkLst>
          <pc:docMk/>
          <pc:sldMk cId="0" sldId="1568"/>
        </pc:sldMkLst>
      </pc:sldChg>
      <pc:sldChg chg="del">
        <pc:chgData name="Neil Dyer" userId="f48cccbf-306c-476d-ac12-27135fb93a1f" providerId="ADAL" clId="{0FBF8F57-0578-48C8-8098-51282E9E09FB}" dt="2025-05-10T21:03:53.916" v="301" actId="47"/>
        <pc:sldMkLst>
          <pc:docMk/>
          <pc:sldMk cId="0" sldId="1569"/>
        </pc:sldMkLst>
      </pc:sldChg>
      <pc:sldChg chg="del">
        <pc:chgData name="Neil Dyer" userId="f48cccbf-306c-476d-ac12-27135fb93a1f" providerId="ADAL" clId="{0FBF8F57-0578-48C8-8098-51282E9E09FB}" dt="2025-05-10T21:02:07.581" v="297" actId="47"/>
        <pc:sldMkLst>
          <pc:docMk/>
          <pc:sldMk cId="0" sldId="1571"/>
        </pc:sldMkLst>
      </pc:sldChg>
      <pc:sldChg chg="del">
        <pc:chgData name="Neil Dyer" userId="f48cccbf-306c-476d-ac12-27135fb93a1f" providerId="ADAL" clId="{0FBF8F57-0578-48C8-8098-51282E9E09FB}" dt="2025-05-10T21:02:07.581" v="297" actId="47"/>
        <pc:sldMkLst>
          <pc:docMk/>
          <pc:sldMk cId="0" sldId="1572"/>
        </pc:sldMkLst>
      </pc:sldChg>
      <pc:sldChg chg="del">
        <pc:chgData name="Neil Dyer" userId="f48cccbf-306c-476d-ac12-27135fb93a1f" providerId="ADAL" clId="{0FBF8F57-0578-48C8-8098-51282E9E09FB}" dt="2025-05-10T21:02:07.581" v="297" actId="47"/>
        <pc:sldMkLst>
          <pc:docMk/>
          <pc:sldMk cId="2783108787" sldId="1573"/>
        </pc:sldMkLst>
      </pc:sldChg>
      <pc:sldChg chg="del">
        <pc:chgData name="Neil Dyer" userId="f48cccbf-306c-476d-ac12-27135fb93a1f" providerId="ADAL" clId="{0FBF8F57-0578-48C8-8098-51282E9E09FB}" dt="2025-05-10T21:02:40.386" v="298" actId="47"/>
        <pc:sldMkLst>
          <pc:docMk/>
          <pc:sldMk cId="1556907206" sldId="1574"/>
        </pc:sldMkLst>
      </pc:sldChg>
      <pc:sldChg chg="del">
        <pc:chgData name="Neil Dyer" userId="f48cccbf-306c-476d-ac12-27135fb93a1f" providerId="ADAL" clId="{0FBF8F57-0578-48C8-8098-51282E9E09FB}" dt="2025-05-13T21:28:34.126" v="2278" actId="47"/>
        <pc:sldMkLst>
          <pc:docMk/>
          <pc:sldMk cId="1850759214" sldId="1575"/>
        </pc:sldMkLst>
      </pc:sldChg>
      <pc:sldChg chg="del">
        <pc:chgData name="Neil Dyer" userId="f48cccbf-306c-476d-ac12-27135fb93a1f" providerId="ADAL" clId="{0FBF8F57-0578-48C8-8098-51282E9E09FB}" dt="2025-05-10T21:02:47.551" v="299" actId="47"/>
        <pc:sldMkLst>
          <pc:docMk/>
          <pc:sldMk cId="288356758" sldId="1577"/>
        </pc:sldMkLst>
      </pc:sldChg>
      <pc:sldChg chg="del">
        <pc:chgData name="Neil Dyer" userId="f48cccbf-306c-476d-ac12-27135fb93a1f" providerId="ADAL" clId="{0FBF8F57-0578-48C8-8098-51282E9E09FB}" dt="2025-05-10T21:02:47.551" v="299" actId="47"/>
        <pc:sldMkLst>
          <pc:docMk/>
          <pc:sldMk cId="3866198942" sldId="1578"/>
        </pc:sldMkLst>
      </pc:sldChg>
      <pc:sldChg chg="modSp mod">
        <pc:chgData name="Neil Dyer" userId="f48cccbf-306c-476d-ac12-27135fb93a1f" providerId="ADAL" clId="{0FBF8F57-0578-48C8-8098-51282E9E09FB}" dt="2025-05-13T17:32:06.895" v="375" actId="20577"/>
        <pc:sldMkLst>
          <pc:docMk/>
          <pc:sldMk cId="1066760524" sldId="1580"/>
        </pc:sldMkLst>
      </pc:sldChg>
      <pc:sldChg chg="del">
        <pc:chgData name="Neil Dyer" userId="f48cccbf-306c-476d-ac12-27135fb93a1f" providerId="ADAL" clId="{0FBF8F57-0578-48C8-8098-51282E9E09FB}" dt="2025-05-10T21:02:07.581" v="297" actId="47"/>
        <pc:sldMkLst>
          <pc:docMk/>
          <pc:sldMk cId="314067377" sldId="1581"/>
        </pc:sldMkLst>
      </pc:sldChg>
      <pc:sldChg chg="del">
        <pc:chgData name="Neil Dyer" userId="f48cccbf-306c-476d-ac12-27135fb93a1f" providerId="ADAL" clId="{0FBF8F57-0578-48C8-8098-51282E9E09FB}" dt="2025-05-10T21:02:07.581" v="297" actId="47"/>
        <pc:sldMkLst>
          <pc:docMk/>
          <pc:sldMk cId="3762275954" sldId="1582"/>
        </pc:sldMkLst>
      </pc:sldChg>
      <pc:sldChg chg="del">
        <pc:chgData name="Neil Dyer" userId="f48cccbf-306c-476d-ac12-27135fb93a1f" providerId="ADAL" clId="{0FBF8F57-0578-48C8-8098-51282E9E09FB}" dt="2025-05-13T21:28:34.126" v="2278" actId="47"/>
        <pc:sldMkLst>
          <pc:docMk/>
          <pc:sldMk cId="4111006951" sldId="1583"/>
        </pc:sldMkLst>
      </pc:sldChg>
      <pc:sldChg chg="del">
        <pc:chgData name="Neil Dyer" userId="f48cccbf-306c-476d-ac12-27135fb93a1f" providerId="ADAL" clId="{0FBF8F57-0578-48C8-8098-51282E9E09FB}" dt="2025-05-10T21:02:40.386" v="298" actId="47"/>
        <pc:sldMkLst>
          <pc:docMk/>
          <pc:sldMk cId="1088445181" sldId="1584"/>
        </pc:sldMkLst>
      </pc:sldChg>
      <pc:sldChg chg="del">
        <pc:chgData name="Neil Dyer" userId="f48cccbf-306c-476d-ac12-27135fb93a1f" providerId="ADAL" clId="{0FBF8F57-0578-48C8-8098-51282E9E09FB}" dt="2025-05-13T21:28:34.126" v="2278" actId="47"/>
        <pc:sldMkLst>
          <pc:docMk/>
          <pc:sldMk cId="3688143742" sldId="1585"/>
        </pc:sldMkLst>
      </pc:sldChg>
      <pc:sldChg chg="del">
        <pc:chgData name="Neil Dyer" userId="f48cccbf-306c-476d-ac12-27135fb93a1f" providerId="ADAL" clId="{0FBF8F57-0578-48C8-8098-51282E9E09FB}" dt="2025-05-13T21:28:34.126" v="2278" actId="47"/>
        <pc:sldMkLst>
          <pc:docMk/>
          <pc:sldMk cId="2330596677" sldId="1586"/>
        </pc:sldMkLst>
      </pc:sldChg>
      <pc:sldChg chg="del">
        <pc:chgData name="Neil Dyer" userId="f48cccbf-306c-476d-ac12-27135fb93a1f" providerId="ADAL" clId="{0FBF8F57-0578-48C8-8098-51282E9E09FB}" dt="2025-05-10T21:02:55.986" v="300" actId="47"/>
        <pc:sldMkLst>
          <pc:docMk/>
          <pc:sldMk cId="2270695002" sldId="1587"/>
        </pc:sldMkLst>
      </pc:sldChg>
      <pc:sldChg chg="del">
        <pc:chgData name="Neil Dyer" userId="f48cccbf-306c-476d-ac12-27135fb93a1f" providerId="ADAL" clId="{0FBF8F57-0578-48C8-8098-51282E9E09FB}" dt="2025-05-10T21:03:53.916" v="301" actId="47"/>
        <pc:sldMkLst>
          <pc:docMk/>
          <pc:sldMk cId="449006979" sldId="1588"/>
        </pc:sldMkLst>
      </pc:sldChg>
      <pc:sldChg chg="modSp add del mod">
        <pc:chgData name="Neil Dyer" userId="f48cccbf-306c-476d-ac12-27135fb93a1f" providerId="ADAL" clId="{0FBF8F57-0578-48C8-8098-51282E9E09FB}" dt="2025-05-13T17:47:50.267" v="518" actId="2696"/>
        <pc:sldMkLst>
          <pc:docMk/>
          <pc:sldMk cId="0" sldId="1589"/>
        </pc:sldMkLst>
      </pc:sldChg>
      <pc:sldChg chg="add del ord">
        <pc:chgData name="Neil Dyer" userId="f48cccbf-306c-476d-ac12-27135fb93a1f" providerId="ADAL" clId="{0FBF8F57-0578-48C8-8098-51282E9E09FB}" dt="2025-05-13T18:14:17.969" v="590" actId="47"/>
        <pc:sldMkLst>
          <pc:docMk/>
          <pc:sldMk cId="808720632" sldId="1589"/>
        </pc:sldMkLst>
      </pc:sldChg>
      <pc:sldChg chg="add del">
        <pc:chgData name="Neil Dyer" userId="f48cccbf-306c-476d-ac12-27135fb93a1f" providerId="ADAL" clId="{0FBF8F57-0578-48C8-8098-51282E9E09FB}" dt="2025-05-13T17:49:05.199" v="521" actId="47"/>
        <pc:sldMkLst>
          <pc:docMk/>
          <pc:sldMk cId="0" sldId="1590"/>
        </pc:sldMkLst>
      </pc:sldChg>
      <pc:sldChg chg="add del">
        <pc:chgData name="Neil Dyer" userId="f48cccbf-306c-476d-ac12-27135fb93a1f" providerId="ADAL" clId="{0FBF8F57-0578-48C8-8098-51282E9E09FB}" dt="2025-05-13T21:28:34.126" v="2278" actId="47"/>
        <pc:sldMkLst>
          <pc:docMk/>
          <pc:sldMk cId="3213895009" sldId="1591"/>
        </pc:sldMkLst>
      </pc:sldChg>
      <pc:sldChg chg="add del">
        <pc:chgData name="Neil Dyer" userId="f48cccbf-306c-476d-ac12-27135fb93a1f" providerId="ADAL" clId="{0FBF8F57-0578-48C8-8098-51282E9E09FB}" dt="2025-05-13T21:28:34.126" v="2278" actId="47"/>
        <pc:sldMkLst>
          <pc:docMk/>
          <pc:sldMk cId="4275233799" sldId="1592"/>
        </pc:sldMkLst>
      </pc:sldChg>
      <pc:sldChg chg="add del">
        <pc:chgData name="Neil Dyer" userId="f48cccbf-306c-476d-ac12-27135fb93a1f" providerId="ADAL" clId="{0FBF8F57-0578-48C8-8098-51282E9E09FB}" dt="2025-05-13T21:28:34.126" v="2278" actId="47"/>
        <pc:sldMkLst>
          <pc:docMk/>
          <pc:sldMk cId="1356861479" sldId="1593"/>
        </pc:sldMkLst>
      </pc:sldChg>
      <pc:sldChg chg="add del">
        <pc:chgData name="Neil Dyer" userId="f48cccbf-306c-476d-ac12-27135fb93a1f" providerId="ADAL" clId="{0FBF8F57-0578-48C8-8098-51282E9E09FB}" dt="2025-05-13T21:28:34.126" v="2278" actId="47"/>
        <pc:sldMkLst>
          <pc:docMk/>
          <pc:sldMk cId="1579183041" sldId="1594"/>
        </pc:sldMkLst>
      </pc:sldChg>
      <pc:sldChg chg="add del">
        <pc:chgData name="Neil Dyer" userId="f48cccbf-306c-476d-ac12-27135fb93a1f" providerId="ADAL" clId="{0FBF8F57-0578-48C8-8098-51282E9E09FB}" dt="2025-05-13T21:28:34.126" v="2278" actId="47"/>
        <pc:sldMkLst>
          <pc:docMk/>
          <pc:sldMk cId="3024309804" sldId="1595"/>
        </pc:sldMkLst>
      </pc:sldChg>
      <pc:sldChg chg="add del">
        <pc:chgData name="Neil Dyer" userId="f48cccbf-306c-476d-ac12-27135fb93a1f" providerId="ADAL" clId="{0FBF8F57-0578-48C8-8098-51282E9E09FB}" dt="2025-05-13T21:28:34.126" v="2278" actId="47"/>
        <pc:sldMkLst>
          <pc:docMk/>
          <pc:sldMk cId="435151470" sldId="1596"/>
        </pc:sldMkLst>
      </pc:sldChg>
      <pc:sldChg chg="add del">
        <pc:chgData name="Neil Dyer" userId="f48cccbf-306c-476d-ac12-27135fb93a1f" providerId="ADAL" clId="{0FBF8F57-0578-48C8-8098-51282E9E09FB}" dt="2025-05-13T21:28:34.126" v="2278" actId="47"/>
        <pc:sldMkLst>
          <pc:docMk/>
          <pc:sldMk cId="3737600295" sldId="1597"/>
        </pc:sldMkLst>
      </pc:sldChg>
      <pc:sldChg chg="add del">
        <pc:chgData name="Neil Dyer" userId="f48cccbf-306c-476d-ac12-27135fb93a1f" providerId="ADAL" clId="{0FBF8F57-0578-48C8-8098-51282E9E09FB}" dt="2025-05-13T21:28:34.126" v="2278" actId="47"/>
        <pc:sldMkLst>
          <pc:docMk/>
          <pc:sldMk cId="1046120829" sldId="1598"/>
        </pc:sldMkLst>
      </pc:sldChg>
      <pc:sldChg chg="add del">
        <pc:chgData name="Neil Dyer" userId="f48cccbf-306c-476d-ac12-27135fb93a1f" providerId="ADAL" clId="{0FBF8F57-0578-48C8-8098-51282E9E09FB}" dt="2025-05-13T21:28:34.126" v="2278" actId="47"/>
        <pc:sldMkLst>
          <pc:docMk/>
          <pc:sldMk cId="2158526141" sldId="1599"/>
        </pc:sldMkLst>
      </pc:sldChg>
      <pc:sldChg chg="add del">
        <pc:chgData name="Neil Dyer" userId="f48cccbf-306c-476d-ac12-27135fb93a1f" providerId="ADAL" clId="{0FBF8F57-0578-48C8-8098-51282E9E09FB}" dt="2025-05-13T21:28:34.126" v="2278" actId="47"/>
        <pc:sldMkLst>
          <pc:docMk/>
          <pc:sldMk cId="1799356575" sldId="1600"/>
        </pc:sldMkLst>
      </pc:sldChg>
      <pc:sldChg chg="add del">
        <pc:chgData name="Neil Dyer" userId="f48cccbf-306c-476d-ac12-27135fb93a1f" providerId="ADAL" clId="{0FBF8F57-0578-48C8-8098-51282E9E09FB}" dt="2025-05-13T21:28:34.126" v="2278" actId="47"/>
        <pc:sldMkLst>
          <pc:docMk/>
          <pc:sldMk cId="4221617228" sldId="1601"/>
        </pc:sldMkLst>
      </pc:sldChg>
      <pc:sldChg chg="add del">
        <pc:chgData name="Neil Dyer" userId="f48cccbf-306c-476d-ac12-27135fb93a1f" providerId="ADAL" clId="{0FBF8F57-0578-48C8-8098-51282E9E09FB}" dt="2025-05-13T21:28:34.126" v="2278" actId="47"/>
        <pc:sldMkLst>
          <pc:docMk/>
          <pc:sldMk cId="2506815638" sldId="1602"/>
        </pc:sldMkLst>
      </pc:sldChg>
      <pc:sldChg chg="add del">
        <pc:chgData name="Neil Dyer" userId="f48cccbf-306c-476d-ac12-27135fb93a1f" providerId="ADAL" clId="{0FBF8F57-0578-48C8-8098-51282E9E09FB}" dt="2025-05-13T21:28:34.126" v="2278" actId="47"/>
        <pc:sldMkLst>
          <pc:docMk/>
          <pc:sldMk cId="1621676545" sldId="1603"/>
        </pc:sldMkLst>
      </pc:sldChg>
      <pc:sldChg chg="add del">
        <pc:chgData name="Neil Dyer" userId="f48cccbf-306c-476d-ac12-27135fb93a1f" providerId="ADAL" clId="{0FBF8F57-0578-48C8-8098-51282E9E09FB}" dt="2025-05-13T21:28:34.126" v="2278" actId="47"/>
        <pc:sldMkLst>
          <pc:docMk/>
          <pc:sldMk cId="2257697111" sldId="1604"/>
        </pc:sldMkLst>
      </pc:sldChg>
      <pc:sldChg chg="add del">
        <pc:chgData name="Neil Dyer" userId="f48cccbf-306c-476d-ac12-27135fb93a1f" providerId="ADAL" clId="{0FBF8F57-0578-48C8-8098-51282E9E09FB}" dt="2025-05-13T21:28:34.126" v="2278" actId="47"/>
        <pc:sldMkLst>
          <pc:docMk/>
          <pc:sldMk cId="161357493" sldId="1605"/>
        </pc:sldMkLst>
      </pc:sldChg>
      <pc:sldChg chg="add del">
        <pc:chgData name="Neil Dyer" userId="f48cccbf-306c-476d-ac12-27135fb93a1f" providerId="ADAL" clId="{0FBF8F57-0578-48C8-8098-51282E9E09FB}" dt="2025-05-13T21:28:34.126" v="2278" actId="47"/>
        <pc:sldMkLst>
          <pc:docMk/>
          <pc:sldMk cId="1734388467" sldId="1606"/>
        </pc:sldMkLst>
      </pc:sldChg>
      <pc:sldChg chg="add">
        <pc:chgData name="Neil Dyer" userId="f48cccbf-306c-476d-ac12-27135fb93a1f" providerId="ADAL" clId="{0FBF8F57-0578-48C8-8098-51282E9E09FB}" dt="2025-05-10T21:04:21.376" v="303"/>
        <pc:sldMkLst>
          <pc:docMk/>
          <pc:sldMk cId="715365482" sldId="1607"/>
        </pc:sldMkLst>
      </pc:sldChg>
      <pc:sldChg chg="delSp add del mod">
        <pc:chgData name="Neil Dyer" userId="f48cccbf-306c-476d-ac12-27135fb93a1f" providerId="ADAL" clId="{0FBF8F57-0578-48C8-8098-51282E9E09FB}" dt="2025-05-10T21:19:04.561" v="312" actId="47"/>
        <pc:sldMkLst>
          <pc:docMk/>
          <pc:sldMk cId="3482739628" sldId="1608"/>
        </pc:sldMkLst>
      </pc:sldChg>
      <pc:sldChg chg="addSp delSp add del mod">
        <pc:chgData name="Neil Dyer" userId="f48cccbf-306c-476d-ac12-27135fb93a1f" providerId="ADAL" clId="{0FBF8F57-0578-48C8-8098-51282E9E09FB}" dt="2025-05-13T17:55:29.759" v="532" actId="2696"/>
        <pc:sldMkLst>
          <pc:docMk/>
          <pc:sldMk cId="1069024881" sldId="1609"/>
        </pc:sldMkLst>
      </pc:sldChg>
      <pc:sldChg chg="add del">
        <pc:chgData name="Neil Dyer" userId="f48cccbf-306c-476d-ac12-27135fb93a1f" providerId="ADAL" clId="{0FBF8F57-0578-48C8-8098-51282E9E09FB}" dt="2025-05-13T21:14:15.912" v="2029" actId="47"/>
        <pc:sldMkLst>
          <pc:docMk/>
          <pc:sldMk cId="2054336111" sldId="1609"/>
        </pc:sldMkLst>
      </pc:sldChg>
      <pc:sldChg chg="addSp delSp add del mod ord">
        <pc:chgData name="Neil Dyer" userId="f48cccbf-306c-476d-ac12-27135fb93a1f" providerId="ADAL" clId="{0FBF8F57-0578-48C8-8098-51282E9E09FB}" dt="2025-05-13T18:12:05.847" v="576" actId="2696"/>
        <pc:sldMkLst>
          <pc:docMk/>
          <pc:sldMk cId="3700572805" sldId="1609"/>
        </pc:sldMkLst>
      </pc:sldChg>
      <pc:sldChg chg="addSp delSp modSp add del mod delAnim modAnim">
        <pc:chgData name="Neil Dyer" userId="f48cccbf-306c-476d-ac12-27135fb93a1f" providerId="ADAL" clId="{0FBF8F57-0578-48C8-8098-51282E9E09FB}" dt="2025-05-13T21:28:17.343" v="2277" actId="47"/>
        <pc:sldMkLst>
          <pc:docMk/>
          <pc:sldMk cId="48200168" sldId="1610"/>
        </pc:sldMkLst>
      </pc:sldChg>
      <pc:sldChg chg="add del">
        <pc:chgData name="Neil Dyer" userId="f48cccbf-306c-476d-ac12-27135fb93a1f" providerId="ADAL" clId="{0FBF8F57-0578-48C8-8098-51282E9E09FB}" dt="2025-05-10T21:18:59.109" v="311" actId="47"/>
        <pc:sldMkLst>
          <pc:docMk/>
          <pc:sldMk cId="2122192269" sldId="1610"/>
        </pc:sldMkLst>
      </pc:sldChg>
      <pc:sldChg chg="addSp delSp modSp add del mod modAnim">
        <pc:chgData name="Neil Dyer" userId="f48cccbf-306c-476d-ac12-27135fb93a1f" providerId="ADAL" clId="{0FBF8F57-0578-48C8-8098-51282E9E09FB}" dt="2025-05-13T18:00:17.365" v="548" actId="47"/>
        <pc:sldMkLst>
          <pc:docMk/>
          <pc:sldMk cId="108193206" sldId="1611"/>
        </pc:sldMkLst>
      </pc:sldChg>
      <pc:sldChg chg="add del">
        <pc:chgData name="Neil Dyer" userId="f48cccbf-306c-476d-ac12-27135fb93a1f" providerId="ADAL" clId="{0FBF8F57-0578-48C8-8098-51282E9E09FB}" dt="2025-05-10T21:19:45.890" v="321"/>
        <pc:sldMkLst>
          <pc:docMk/>
          <pc:sldMk cId="2404980278" sldId="1611"/>
        </pc:sldMkLst>
      </pc:sldChg>
      <pc:sldChg chg="addSp add del mod">
        <pc:chgData name="Neil Dyer" userId="f48cccbf-306c-476d-ac12-27135fb93a1f" providerId="ADAL" clId="{0FBF8F57-0578-48C8-8098-51282E9E09FB}" dt="2025-05-13T17:49:53.189" v="523" actId="2696"/>
        <pc:sldMkLst>
          <pc:docMk/>
          <pc:sldMk cId="118324437" sldId="1612"/>
        </pc:sldMkLst>
      </pc:sldChg>
      <pc:sldChg chg="add del">
        <pc:chgData name="Neil Dyer" userId="f48cccbf-306c-476d-ac12-27135fb93a1f" providerId="ADAL" clId="{0FBF8F57-0578-48C8-8098-51282E9E09FB}" dt="2025-05-10T21:19:45.689" v="320"/>
        <pc:sldMkLst>
          <pc:docMk/>
          <pc:sldMk cId="327173882" sldId="1612"/>
        </pc:sldMkLst>
      </pc:sldChg>
      <pc:sldChg chg="modSp add mod">
        <pc:chgData name="Neil Dyer" userId="f48cccbf-306c-476d-ac12-27135fb93a1f" providerId="ADAL" clId="{0FBF8F57-0578-48C8-8098-51282E9E09FB}" dt="2025-05-13T17:50:22.446" v="528" actId="1076"/>
        <pc:sldMkLst>
          <pc:docMk/>
          <pc:sldMk cId="2363313811" sldId="1612"/>
        </pc:sldMkLst>
      </pc:sldChg>
      <pc:sldChg chg="add del">
        <pc:chgData name="Neil Dyer" userId="f48cccbf-306c-476d-ac12-27135fb93a1f" providerId="ADAL" clId="{0FBF8F57-0578-48C8-8098-51282E9E09FB}" dt="2025-05-10T21:19:45.395" v="319"/>
        <pc:sldMkLst>
          <pc:docMk/>
          <pc:sldMk cId="654030597" sldId="1613"/>
        </pc:sldMkLst>
      </pc:sldChg>
      <pc:sldChg chg="addSp modSp add mod ord">
        <pc:chgData name="Neil Dyer" userId="f48cccbf-306c-476d-ac12-27135fb93a1f" providerId="ADAL" clId="{0FBF8F57-0578-48C8-8098-51282E9E09FB}" dt="2025-05-13T21:14:26.291" v="2031" actId="14100"/>
        <pc:sldMkLst>
          <pc:docMk/>
          <pc:sldMk cId="4051329821" sldId="1613"/>
        </pc:sldMkLst>
      </pc:sldChg>
      <pc:sldChg chg="addSp add del mod">
        <pc:chgData name="Neil Dyer" userId="f48cccbf-306c-476d-ac12-27135fb93a1f" providerId="ADAL" clId="{0FBF8F57-0578-48C8-8098-51282E9E09FB}" dt="2025-05-13T17:48:57.258" v="520" actId="47"/>
        <pc:sldMkLst>
          <pc:docMk/>
          <pc:sldMk cId="687959029" sldId="1614"/>
        </pc:sldMkLst>
      </pc:sldChg>
      <pc:sldChg chg="addSp delSp modSp add mod">
        <pc:chgData name="Neil Dyer" userId="f48cccbf-306c-476d-ac12-27135fb93a1f" providerId="ADAL" clId="{0FBF8F57-0578-48C8-8098-51282E9E09FB}" dt="2025-05-13T18:45:39.736" v="1498" actId="20577"/>
        <pc:sldMkLst>
          <pc:docMk/>
          <pc:sldMk cId="1289367870" sldId="1615"/>
        </pc:sldMkLst>
      </pc:sldChg>
      <pc:sldChg chg="modSp add del mod">
        <pc:chgData name="Neil Dyer" userId="f48cccbf-306c-476d-ac12-27135fb93a1f" providerId="ADAL" clId="{0FBF8F57-0578-48C8-8098-51282E9E09FB}" dt="2025-05-13T17:57:24.285" v="534" actId="2696"/>
        <pc:sldMkLst>
          <pc:docMk/>
          <pc:sldMk cId="3543937665" sldId="1615"/>
        </pc:sldMkLst>
      </pc:sldChg>
      <pc:sldChg chg="addSp delSp modSp add mod ord">
        <pc:chgData name="Neil Dyer" userId="f48cccbf-306c-476d-ac12-27135fb93a1f" providerId="ADAL" clId="{0FBF8F57-0578-48C8-8098-51282E9E09FB}" dt="2025-05-13T21:50:10.077" v="2326" actId="207"/>
        <pc:sldMkLst>
          <pc:docMk/>
          <pc:sldMk cId="3673208794" sldId="1616"/>
        </pc:sldMkLst>
      </pc:sldChg>
      <pc:sldChg chg="addSp delSp modSp add mod modAnim">
        <pc:chgData name="Neil Dyer" userId="f48cccbf-306c-476d-ac12-27135fb93a1f" providerId="ADAL" clId="{0FBF8F57-0578-48C8-8098-51282E9E09FB}" dt="2025-05-10T21:48:10.300" v="360" actId="1076"/>
        <pc:sldMkLst>
          <pc:docMk/>
          <pc:sldMk cId="2833633116" sldId="1617"/>
        </pc:sldMkLst>
      </pc:sldChg>
      <pc:sldChg chg="addSp delSp modSp add mod">
        <pc:chgData name="Neil Dyer" userId="f48cccbf-306c-476d-ac12-27135fb93a1f" providerId="ADAL" clId="{0FBF8F57-0578-48C8-8098-51282E9E09FB}" dt="2025-05-13T18:22:10.801" v="671" actId="1076"/>
        <pc:sldMkLst>
          <pc:docMk/>
          <pc:sldMk cId="1554929065" sldId="1618"/>
        </pc:sldMkLst>
      </pc:sldChg>
      <pc:sldChg chg="add del">
        <pc:chgData name="Neil Dyer" userId="f48cccbf-306c-476d-ac12-27135fb93a1f" providerId="ADAL" clId="{0FBF8F57-0578-48C8-8098-51282E9E09FB}" dt="2025-05-13T17:46:49.831" v="512" actId="47"/>
        <pc:sldMkLst>
          <pc:docMk/>
          <pc:sldMk cId="766282447" sldId="1619"/>
        </pc:sldMkLst>
      </pc:sldChg>
      <pc:sldChg chg="addSp delSp modSp add mod">
        <pc:chgData name="Neil Dyer" userId="f48cccbf-306c-476d-ac12-27135fb93a1f" providerId="ADAL" clId="{0FBF8F57-0578-48C8-8098-51282E9E09FB}" dt="2025-05-13T18:31:31.300" v="793" actId="1035"/>
        <pc:sldMkLst>
          <pc:docMk/>
          <pc:sldMk cId="1303456210" sldId="1619"/>
        </pc:sldMkLst>
      </pc:sldChg>
      <pc:sldChg chg="addSp delSp modSp add mod delAnim modAnim">
        <pc:chgData name="Neil Dyer" userId="f48cccbf-306c-476d-ac12-27135fb93a1f" providerId="ADAL" clId="{0FBF8F57-0578-48C8-8098-51282E9E09FB}" dt="2025-05-13T21:48:38.513" v="2323" actId="478"/>
        <pc:sldMkLst>
          <pc:docMk/>
          <pc:sldMk cId="1452272163" sldId="1620"/>
        </pc:sldMkLst>
      </pc:sldChg>
      <pc:sldChg chg="modSp add mod">
        <pc:chgData name="Neil Dyer" userId="f48cccbf-306c-476d-ac12-27135fb93a1f" providerId="ADAL" clId="{0FBF8F57-0578-48C8-8098-51282E9E09FB}" dt="2025-05-13T18:44:22.571" v="1468" actId="1076"/>
        <pc:sldMkLst>
          <pc:docMk/>
          <pc:sldMk cId="347886774" sldId="1621"/>
        </pc:sldMkLst>
      </pc:sldChg>
      <pc:sldChg chg="add del">
        <pc:chgData name="Neil Dyer" userId="f48cccbf-306c-476d-ac12-27135fb93a1f" providerId="ADAL" clId="{0FBF8F57-0578-48C8-8098-51282E9E09FB}" dt="2025-05-13T18:42:29.846" v="1378"/>
        <pc:sldMkLst>
          <pc:docMk/>
          <pc:sldMk cId="2017085475" sldId="1621"/>
        </pc:sldMkLst>
      </pc:sldChg>
      <pc:sldChg chg="add">
        <pc:chgData name="Neil Dyer" userId="f48cccbf-306c-476d-ac12-27135fb93a1f" providerId="ADAL" clId="{0FBF8F57-0578-48C8-8098-51282E9E09FB}" dt="2025-05-13T18:44:56.165" v="1471"/>
        <pc:sldMkLst>
          <pc:docMk/>
          <pc:sldMk cId="186205604" sldId="1622"/>
        </pc:sldMkLst>
      </pc:sldChg>
      <pc:sldChg chg="add del">
        <pc:chgData name="Neil Dyer" userId="f48cccbf-306c-476d-ac12-27135fb93a1f" providerId="ADAL" clId="{0FBF8F57-0578-48C8-8098-51282E9E09FB}" dt="2025-05-13T18:44:52.675" v="1470"/>
        <pc:sldMkLst>
          <pc:docMk/>
          <pc:sldMk cId="4202769622" sldId="1622"/>
        </pc:sldMkLst>
      </pc:sldChg>
      <pc:sldChg chg="modSp add mod">
        <pc:chgData name="Neil Dyer" userId="f48cccbf-306c-476d-ac12-27135fb93a1f" providerId="ADAL" clId="{0FBF8F57-0578-48C8-8098-51282E9E09FB}" dt="2025-05-13T18:48:21.742" v="1706" actId="207"/>
        <pc:sldMkLst>
          <pc:docMk/>
          <pc:sldMk cId="1704020189" sldId="1623"/>
        </pc:sldMkLst>
      </pc:sldChg>
      <pc:sldChg chg="addSp delSp modSp add mod delAnim">
        <pc:chgData name="Neil Dyer" userId="f48cccbf-306c-476d-ac12-27135fb93a1f" providerId="ADAL" clId="{0FBF8F57-0578-48C8-8098-51282E9E09FB}" dt="2025-05-13T21:10:56.466" v="1992"/>
        <pc:sldMkLst>
          <pc:docMk/>
          <pc:sldMk cId="2866644856" sldId="1624"/>
        </pc:sldMkLst>
      </pc:sldChg>
      <pc:sldChg chg="addSp delSp modSp add mod modClrScheme chgLayout">
        <pc:chgData name="Neil Dyer" userId="f48cccbf-306c-476d-ac12-27135fb93a1f" providerId="ADAL" clId="{0FBF8F57-0578-48C8-8098-51282E9E09FB}" dt="2025-05-13T21:15:19.718" v="2046" actId="108"/>
        <pc:sldMkLst>
          <pc:docMk/>
          <pc:sldMk cId="3403999516" sldId="1625"/>
        </pc:sldMkLst>
      </pc:sldChg>
      <pc:sldChg chg="modSp add mod">
        <pc:chgData name="Neil Dyer" userId="f48cccbf-306c-476d-ac12-27135fb93a1f" providerId="ADAL" clId="{0FBF8F57-0578-48C8-8098-51282E9E09FB}" dt="2025-05-13T21:17:08.732" v="2273" actId="20577"/>
        <pc:sldMkLst>
          <pc:docMk/>
          <pc:sldMk cId="1094958831" sldId="1626"/>
        </pc:sldMkLst>
      </pc:sldChg>
      <pc:sldMasterChg chg="delSldLayout">
        <pc:chgData name="Neil Dyer" userId="f48cccbf-306c-476d-ac12-27135fb93a1f" providerId="ADAL" clId="{0FBF8F57-0578-48C8-8098-51282E9E09FB}" dt="2025-05-10T21:02:40.386" v="298" actId="47"/>
        <pc:sldMasterMkLst>
          <pc:docMk/>
          <pc:sldMasterMk cId="1251622122" sldId="2147483680"/>
        </pc:sldMasterMkLst>
        <pc:sldLayoutChg chg="del">
          <pc:chgData name="Neil Dyer" userId="f48cccbf-306c-476d-ac12-27135fb93a1f" providerId="ADAL" clId="{0FBF8F57-0578-48C8-8098-51282E9E09FB}" dt="2025-05-10T21:02:40.386" v="298" actId="47"/>
          <pc:sldLayoutMkLst>
            <pc:docMk/>
            <pc:sldMasterMk cId="1251622122" sldId="2147483680"/>
            <pc:sldLayoutMk cId="2038948578" sldId="2147483755"/>
          </pc:sldLayoutMkLst>
        </pc:sldLayoutChg>
      </pc:sldMasterChg>
    </pc:docChg>
  </pc:docChgLst>
  <pc:docChgLst>
    <pc:chgData name="Neil Dyer" userId="f48cccbf-306c-476d-ac12-27135fb93a1f" providerId="ADAL" clId="{E8E810F0-44FA-48CC-84E2-03736A913548}"/>
    <pc:docChg chg="undo redo custSel addSld delSld modSld sldOrd">
      <pc:chgData name="Neil Dyer" userId="f48cccbf-306c-476d-ac12-27135fb93a1f" providerId="ADAL" clId="{E8E810F0-44FA-48CC-84E2-03736A913548}" dt="2025-05-03T22:25:10.658" v="3939" actId="47"/>
      <pc:docMkLst>
        <pc:docMk/>
      </pc:docMkLst>
      <pc:sldChg chg="modSp mod">
        <pc:chgData name="Neil Dyer" userId="f48cccbf-306c-476d-ac12-27135fb93a1f" providerId="ADAL" clId="{E8E810F0-44FA-48CC-84E2-03736A913548}" dt="2025-05-01T21:01:43.347" v="2" actId="20577"/>
        <pc:sldMkLst>
          <pc:docMk/>
          <pc:sldMk cId="1370600217" sldId="257"/>
        </pc:sldMkLst>
        <pc:spChg chg="mod">
          <ac:chgData name="Neil Dyer" userId="f48cccbf-306c-476d-ac12-27135fb93a1f" providerId="ADAL" clId="{E8E810F0-44FA-48CC-84E2-03736A913548}" dt="2025-05-01T21:01:43.347" v="2" actId="20577"/>
          <ac:spMkLst>
            <pc:docMk/>
            <pc:sldMk cId="1370600217" sldId="257"/>
            <ac:spMk id="2" creationId="{A6E9004F-BFD6-4ADC-A0B5-89A9E2C7C48E}"/>
          </ac:spMkLst>
        </pc:spChg>
      </pc:sldChg>
      <pc:sldChg chg="addSp delSp modSp add del mod">
        <pc:chgData name="Neil Dyer" userId="f48cccbf-306c-476d-ac12-27135fb93a1f" providerId="ADAL" clId="{E8E810F0-44FA-48CC-84E2-03736A913548}" dt="2025-05-03T20:09:01.269" v="1990" actId="2696"/>
        <pc:sldMkLst>
          <pc:docMk/>
          <pc:sldMk cId="0" sldId="258"/>
        </pc:sldMkLst>
      </pc:sldChg>
      <pc:sldChg chg="add ord">
        <pc:chgData name="Neil Dyer" userId="f48cccbf-306c-476d-ac12-27135fb93a1f" providerId="ADAL" clId="{E8E810F0-44FA-48CC-84E2-03736A913548}" dt="2025-05-03T20:11:25.576" v="2006"/>
        <pc:sldMkLst>
          <pc:docMk/>
          <pc:sldMk cId="3736689993" sldId="258"/>
        </pc:sldMkLst>
      </pc:sldChg>
      <pc:sldChg chg="addSp delSp modSp add del mod modClrScheme chgLayout">
        <pc:chgData name="Neil Dyer" userId="f48cccbf-306c-476d-ac12-27135fb93a1f" providerId="ADAL" clId="{E8E810F0-44FA-48CC-84E2-03736A913548}" dt="2025-05-03T20:09:01.269" v="1990" actId="2696"/>
        <pc:sldMkLst>
          <pc:docMk/>
          <pc:sldMk cId="0" sldId="259"/>
        </pc:sldMkLst>
      </pc:sldChg>
      <pc:sldChg chg="add">
        <pc:chgData name="Neil Dyer" userId="f48cccbf-306c-476d-ac12-27135fb93a1f" providerId="ADAL" clId="{E8E810F0-44FA-48CC-84E2-03736A913548}" dt="2025-05-03T20:09:07.385" v="1991"/>
        <pc:sldMkLst>
          <pc:docMk/>
          <pc:sldMk cId="2287297250" sldId="259"/>
        </pc:sldMkLst>
      </pc:sldChg>
      <pc:sldChg chg="modSp add del mod">
        <pc:chgData name="Neil Dyer" userId="f48cccbf-306c-476d-ac12-27135fb93a1f" providerId="ADAL" clId="{E8E810F0-44FA-48CC-84E2-03736A913548}" dt="2025-05-03T20:05:20.146" v="1989" actId="47"/>
        <pc:sldMkLst>
          <pc:docMk/>
          <pc:sldMk cId="0" sldId="260"/>
        </pc:sldMkLst>
      </pc:sldChg>
      <pc:sldChg chg="addSp modSp add del mod">
        <pc:chgData name="Neil Dyer" userId="f48cccbf-306c-476d-ac12-27135fb93a1f" providerId="ADAL" clId="{E8E810F0-44FA-48CC-84E2-03736A913548}" dt="2025-05-03T20:25:53.976" v="2422" actId="47"/>
        <pc:sldMkLst>
          <pc:docMk/>
          <pc:sldMk cId="0" sldId="261"/>
        </pc:sldMkLst>
      </pc:sldChg>
      <pc:sldChg chg="add del">
        <pc:chgData name="Neil Dyer" userId="f48cccbf-306c-476d-ac12-27135fb93a1f" providerId="ADAL" clId="{E8E810F0-44FA-48CC-84E2-03736A913548}" dt="2025-05-01T21:02:23.514" v="5" actId="47"/>
        <pc:sldMkLst>
          <pc:docMk/>
          <pc:sldMk cId="1868542845" sldId="261"/>
        </pc:sldMkLst>
      </pc:sldChg>
      <pc:sldChg chg="modSp add mod">
        <pc:chgData name="Neil Dyer" userId="f48cccbf-306c-476d-ac12-27135fb93a1f" providerId="ADAL" clId="{E8E810F0-44FA-48CC-84E2-03736A913548}" dt="2025-05-03T20:46:52.116" v="2843" actId="113"/>
        <pc:sldMkLst>
          <pc:docMk/>
          <pc:sldMk cId="0" sldId="262"/>
        </pc:sldMkLst>
      </pc:sldChg>
      <pc:sldChg chg="addSp delSp modSp add mod modAnim">
        <pc:chgData name="Neil Dyer" userId="f48cccbf-306c-476d-ac12-27135fb93a1f" providerId="ADAL" clId="{E8E810F0-44FA-48CC-84E2-03736A913548}" dt="2025-05-03T20:32:16.622" v="2749" actId="1076"/>
        <pc:sldMkLst>
          <pc:docMk/>
          <pc:sldMk cId="0" sldId="263"/>
        </pc:sldMkLst>
      </pc:sldChg>
      <pc:sldChg chg="addSp delSp modSp add mod ord">
        <pc:chgData name="Neil Dyer" userId="f48cccbf-306c-476d-ac12-27135fb93a1f" providerId="ADAL" clId="{E8E810F0-44FA-48CC-84E2-03736A913548}" dt="2025-05-03T20:54:17.727" v="2956" actId="1035"/>
        <pc:sldMkLst>
          <pc:docMk/>
          <pc:sldMk cId="0" sldId="264"/>
        </pc:sldMkLst>
      </pc:sldChg>
      <pc:sldChg chg="addSp delSp modSp add mod">
        <pc:chgData name="Neil Dyer" userId="f48cccbf-306c-476d-ac12-27135fb93a1f" providerId="ADAL" clId="{E8E810F0-44FA-48CC-84E2-03736A913548}" dt="2025-05-03T21:40:03.471" v="3474" actId="948"/>
        <pc:sldMkLst>
          <pc:docMk/>
          <pc:sldMk cId="0" sldId="265"/>
        </pc:sldMkLst>
      </pc:sldChg>
      <pc:sldChg chg="add del">
        <pc:chgData name="Neil Dyer" userId="f48cccbf-306c-476d-ac12-27135fb93a1f" providerId="ADAL" clId="{E8E810F0-44FA-48CC-84E2-03736A913548}" dt="2025-05-03T20:09:55.300" v="1992" actId="2696"/>
        <pc:sldMkLst>
          <pc:docMk/>
          <pc:sldMk cId="0" sldId="266"/>
        </pc:sldMkLst>
      </pc:sldChg>
      <pc:sldChg chg="addSp modSp add mod ord modClrScheme chgLayout">
        <pc:chgData name="Neil Dyer" userId="f48cccbf-306c-476d-ac12-27135fb93a1f" providerId="ADAL" clId="{E8E810F0-44FA-48CC-84E2-03736A913548}" dt="2025-05-03T20:21:10.314" v="2265" actId="1035"/>
        <pc:sldMkLst>
          <pc:docMk/>
          <pc:sldMk cId="75299810" sldId="266"/>
        </pc:sldMkLst>
      </pc:sldChg>
      <pc:sldChg chg="addSp delSp modSp add mod">
        <pc:chgData name="Neil Dyer" userId="f48cccbf-306c-476d-ac12-27135fb93a1f" providerId="ADAL" clId="{E8E810F0-44FA-48CC-84E2-03736A913548}" dt="2025-05-03T22:24:53.695" v="3938"/>
        <pc:sldMkLst>
          <pc:docMk/>
          <pc:sldMk cId="0" sldId="267"/>
        </pc:sldMkLst>
      </pc:sldChg>
      <pc:sldChg chg="add">
        <pc:chgData name="Neil Dyer" userId="f48cccbf-306c-476d-ac12-27135fb93a1f" providerId="ADAL" clId="{E8E810F0-44FA-48CC-84E2-03736A913548}" dt="2025-05-02T20:04:34.643" v="1127"/>
        <pc:sldMkLst>
          <pc:docMk/>
          <pc:sldMk cId="0" sldId="268"/>
        </pc:sldMkLst>
      </pc:sldChg>
      <pc:sldChg chg="add del">
        <pc:chgData name="Neil Dyer" userId="f48cccbf-306c-476d-ac12-27135fb93a1f" providerId="ADAL" clId="{E8E810F0-44FA-48CC-84E2-03736A913548}" dt="2025-05-03T22:25:10.658" v="3939" actId="47"/>
        <pc:sldMkLst>
          <pc:docMk/>
          <pc:sldMk cId="0" sldId="269"/>
        </pc:sldMkLst>
      </pc:sldChg>
      <pc:sldChg chg="add del">
        <pc:chgData name="Neil Dyer" userId="f48cccbf-306c-476d-ac12-27135fb93a1f" providerId="ADAL" clId="{E8E810F0-44FA-48CC-84E2-03736A913548}" dt="2025-05-01T21:02:23.514" v="5" actId="47"/>
        <pc:sldMkLst>
          <pc:docMk/>
          <pc:sldMk cId="2505130229" sldId="269"/>
        </pc:sldMkLst>
      </pc:sldChg>
      <pc:sldChg chg="add del">
        <pc:chgData name="Neil Dyer" userId="f48cccbf-306c-476d-ac12-27135fb93a1f" providerId="ADAL" clId="{E8E810F0-44FA-48CC-84E2-03736A913548}" dt="2025-05-01T21:02:23.514" v="5" actId="47"/>
        <pc:sldMkLst>
          <pc:docMk/>
          <pc:sldMk cId="2023297997" sldId="366"/>
        </pc:sldMkLst>
      </pc:sldChg>
      <pc:sldChg chg="add del">
        <pc:chgData name="Neil Dyer" userId="f48cccbf-306c-476d-ac12-27135fb93a1f" providerId="ADAL" clId="{E8E810F0-44FA-48CC-84E2-03736A913548}" dt="2025-05-01T21:02:23.514" v="5" actId="47"/>
        <pc:sldMkLst>
          <pc:docMk/>
          <pc:sldMk cId="1435855162" sldId="368"/>
        </pc:sldMkLst>
      </pc:sldChg>
      <pc:sldChg chg="add del">
        <pc:chgData name="Neil Dyer" userId="f48cccbf-306c-476d-ac12-27135fb93a1f" providerId="ADAL" clId="{E8E810F0-44FA-48CC-84E2-03736A913548}" dt="2025-05-01T21:02:23.514" v="5" actId="47"/>
        <pc:sldMkLst>
          <pc:docMk/>
          <pc:sldMk cId="2174553817" sldId="369"/>
        </pc:sldMkLst>
      </pc:sldChg>
      <pc:sldChg chg="add del">
        <pc:chgData name="Neil Dyer" userId="f48cccbf-306c-476d-ac12-27135fb93a1f" providerId="ADAL" clId="{E8E810F0-44FA-48CC-84E2-03736A913548}" dt="2025-05-01T21:02:23.514" v="5" actId="47"/>
        <pc:sldMkLst>
          <pc:docMk/>
          <pc:sldMk cId="3425468884" sldId="370"/>
        </pc:sldMkLst>
      </pc:sldChg>
      <pc:sldChg chg="add del">
        <pc:chgData name="Neil Dyer" userId="f48cccbf-306c-476d-ac12-27135fb93a1f" providerId="ADAL" clId="{E8E810F0-44FA-48CC-84E2-03736A913548}" dt="2025-05-01T21:02:23.514" v="5" actId="47"/>
        <pc:sldMkLst>
          <pc:docMk/>
          <pc:sldMk cId="323411490" sldId="371"/>
        </pc:sldMkLst>
      </pc:sldChg>
      <pc:sldChg chg="add del">
        <pc:chgData name="Neil Dyer" userId="f48cccbf-306c-476d-ac12-27135fb93a1f" providerId="ADAL" clId="{E8E810F0-44FA-48CC-84E2-03736A913548}" dt="2025-05-01T21:02:23.514" v="5" actId="47"/>
        <pc:sldMkLst>
          <pc:docMk/>
          <pc:sldMk cId="1994640358" sldId="372"/>
        </pc:sldMkLst>
      </pc:sldChg>
      <pc:sldChg chg="add del">
        <pc:chgData name="Neil Dyer" userId="f48cccbf-306c-476d-ac12-27135fb93a1f" providerId="ADAL" clId="{E8E810F0-44FA-48CC-84E2-03736A913548}" dt="2025-05-01T21:02:23.514" v="5" actId="47"/>
        <pc:sldMkLst>
          <pc:docMk/>
          <pc:sldMk cId="1064623583" sldId="373"/>
        </pc:sldMkLst>
      </pc:sldChg>
      <pc:sldChg chg="add del">
        <pc:chgData name="Neil Dyer" userId="f48cccbf-306c-476d-ac12-27135fb93a1f" providerId="ADAL" clId="{E8E810F0-44FA-48CC-84E2-03736A913548}" dt="2025-05-01T21:02:23.514" v="5" actId="47"/>
        <pc:sldMkLst>
          <pc:docMk/>
          <pc:sldMk cId="2655563953" sldId="377"/>
        </pc:sldMkLst>
      </pc:sldChg>
      <pc:sldChg chg="add del">
        <pc:chgData name="Neil Dyer" userId="f48cccbf-306c-476d-ac12-27135fb93a1f" providerId="ADAL" clId="{E8E810F0-44FA-48CC-84E2-03736A913548}" dt="2025-05-01T21:02:23.514" v="5" actId="47"/>
        <pc:sldMkLst>
          <pc:docMk/>
          <pc:sldMk cId="4193253640" sldId="379"/>
        </pc:sldMkLst>
      </pc:sldChg>
      <pc:sldChg chg="add del">
        <pc:chgData name="Neil Dyer" userId="f48cccbf-306c-476d-ac12-27135fb93a1f" providerId="ADAL" clId="{E8E810F0-44FA-48CC-84E2-03736A913548}" dt="2025-05-01T21:02:23.514" v="5" actId="47"/>
        <pc:sldMkLst>
          <pc:docMk/>
          <pc:sldMk cId="3976743134" sldId="383"/>
        </pc:sldMkLst>
      </pc:sldChg>
      <pc:sldChg chg="add del">
        <pc:chgData name="Neil Dyer" userId="f48cccbf-306c-476d-ac12-27135fb93a1f" providerId="ADAL" clId="{E8E810F0-44FA-48CC-84E2-03736A913548}" dt="2025-05-01T21:02:23.514" v="5" actId="47"/>
        <pc:sldMkLst>
          <pc:docMk/>
          <pc:sldMk cId="2461479609" sldId="387"/>
        </pc:sldMkLst>
      </pc:sldChg>
      <pc:sldChg chg="add del">
        <pc:chgData name="Neil Dyer" userId="f48cccbf-306c-476d-ac12-27135fb93a1f" providerId="ADAL" clId="{E8E810F0-44FA-48CC-84E2-03736A913548}" dt="2025-05-01T21:02:23.514" v="5" actId="47"/>
        <pc:sldMkLst>
          <pc:docMk/>
          <pc:sldMk cId="2177345594" sldId="388"/>
        </pc:sldMkLst>
      </pc:sldChg>
      <pc:sldChg chg="add del">
        <pc:chgData name="Neil Dyer" userId="f48cccbf-306c-476d-ac12-27135fb93a1f" providerId="ADAL" clId="{E8E810F0-44FA-48CC-84E2-03736A913548}" dt="2025-05-01T21:02:23.514" v="5" actId="47"/>
        <pc:sldMkLst>
          <pc:docMk/>
          <pc:sldMk cId="2502053346" sldId="389"/>
        </pc:sldMkLst>
      </pc:sldChg>
      <pc:sldChg chg="add del">
        <pc:chgData name="Neil Dyer" userId="f48cccbf-306c-476d-ac12-27135fb93a1f" providerId="ADAL" clId="{E8E810F0-44FA-48CC-84E2-03736A913548}" dt="2025-05-01T21:02:23.514" v="5" actId="47"/>
        <pc:sldMkLst>
          <pc:docMk/>
          <pc:sldMk cId="2997699216" sldId="390"/>
        </pc:sldMkLst>
      </pc:sldChg>
      <pc:sldChg chg="add del">
        <pc:chgData name="Neil Dyer" userId="f48cccbf-306c-476d-ac12-27135fb93a1f" providerId="ADAL" clId="{E8E810F0-44FA-48CC-84E2-03736A913548}" dt="2025-05-01T21:02:23.514" v="5" actId="47"/>
        <pc:sldMkLst>
          <pc:docMk/>
          <pc:sldMk cId="2571545561" sldId="392"/>
        </pc:sldMkLst>
      </pc:sldChg>
      <pc:sldChg chg="add del">
        <pc:chgData name="Neil Dyer" userId="f48cccbf-306c-476d-ac12-27135fb93a1f" providerId="ADAL" clId="{E8E810F0-44FA-48CC-84E2-03736A913548}" dt="2025-05-01T21:02:23.514" v="5" actId="47"/>
        <pc:sldMkLst>
          <pc:docMk/>
          <pc:sldMk cId="2676948279" sldId="394"/>
        </pc:sldMkLst>
      </pc:sldChg>
      <pc:sldChg chg="add del">
        <pc:chgData name="Neil Dyer" userId="f48cccbf-306c-476d-ac12-27135fb93a1f" providerId="ADAL" clId="{E8E810F0-44FA-48CC-84E2-03736A913548}" dt="2025-05-01T21:02:23.514" v="5" actId="47"/>
        <pc:sldMkLst>
          <pc:docMk/>
          <pc:sldMk cId="3885975019" sldId="402"/>
        </pc:sldMkLst>
      </pc:sldChg>
      <pc:sldChg chg="add del">
        <pc:chgData name="Neil Dyer" userId="f48cccbf-306c-476d-ac12-27135fb93a1f" providerId="ADAL" clId="{E8E810F0-44FA-48CC-84E2-03736A913548}" dt="2025-05-01T21:02:23.514" v="5" actId="47"/>
        <pc:sldMkLst>
          <pc:docMk/>
          <pc:sldMk cId="2808516956" sldId="404"/>
        </pc:sldMkLst>
      </pc:sldChg>
      <pc:sldChg chg="add del">
        <pc:chgData name="Neil Dyer" userId="f48cccbf-306c-476d-ac12-27135fb93a1f" providerId="ADAL" clId="{E8E810F0-44FA-48CC-84E2-03736A913548}" dt="2025-05-01T21:02:23.514" v="5" actId="47"/>
        <pc:sldMkLst>
          <pc:docMk/>
          <pc:sldMk cId="4004544447" sldId="406"/>
        </pc:sldMkLst>
      </pc:sldChg>
      <pc:sldChg chg="add del">
        <pc:chgData name="Neil Dyer" userId="f48cccbf-306c-476d-ac12-27135fb93a1f" providerId="ADAL" clId="{E8E810F0-44FA-48CC-84E2-03736A913548}" dt="2025-05-01T21:02:23.514" v="5" actId="47"/>
        <pc:sldMkLst>
          <pc:docMk/>
          <pc:sldMk cId="2232459584" sldId="410"/>
        </pc:sldMkLst>
      </pc:sldChg>
      <pc:sldChg chg="add del">
        <pc:chgData name="Neil Dyer" userId="f48cccbf-306c-476d-ac12-27135fb93a1f" providerId="ADAL" clId="{E8E810F0-44FA-48CC-84E2-03736A913548}" dt="2025-05-01T21:02:23.514" v="5" actId="47"/>
        <pc:sldMkLst>
          <pc:docMk/>
          <pc:sldMk cId="148442779" sldId="413"/>
        </pc:sldMkLst>
      </pc:sldChg>
      <pc:sldChg chg="add del">
        <pc:chgData name="Neil Dyer" userId="f48cccbf-306c-476d-ac12-27135fb93a1f" providerId="ADAL" clId="{E8E810F0-44FA-48CC-84E2-03736A913548}" dt="2025-05-02T20:09:33.356" v="1150" actId="2696"/>
        <pc:sldMkLst>
          <pc:docMk/>
          <pc:sldMk cId="4043562178" sldId="701"/>
        </pc:sldMkLst>
      </pc:sldChg>
      <pc:sldChg chg="add del">
        <pc:chgData name="Neil Dyer" userId="f48cccbf-306c-476d-ac12-27135fb93a1f" providerId="ADAL" clId="{E8E810F0-44FA-48CC-84E2-03736A913548}" dt="2025-05-02T20:09:33.356" v="1150" actId="2696"/>
        <pc:sldMkLst>
          <pc:docMk/>
          <pc:sldMk cId="2921366328" sldId="713"/>
        </pc:sldMkLst>
      </pc:sldChg>
      <pc:sldChg chg="add del">
        <pc:chgData name="Neil Dyer" userId="f48cccbf-306c-476d-ac12-27135fb93a1f" providerId="ADAL" clId="{E8E810F0-44FA-48CC-84E2-03736A913548}" dt="2025-05-02T20:09:33.356" v="1150" actId="2696"/>
        <pc:sldMkLst>
          <pc:docMk/>
          <pc:sldMk cId="3994499152" sldId="714"/>
        </pc:sldMkLst>
      </pc:sldChg>
      <pc:sldChg chg="add del">
        <pc:chgData name="Neil Dyer" userId="f48cccbf-306c-476d-ac12-27135fb93a1f" providerId="ADAL" clId="{E8E810F0-44FA-48CC-84E2-03736A913548}" dt="2025-05-02T20:09:33.356" v="1150" actId="2696"/>
        <pc:sldMkLst>
          <pc:docMk/>
          <pc:sldMk cId="3685215062" sldId="715"/>
        </pc:sldMkLst>
      </pc:sldChg>
      <pc:sldChg chg="add del">
        <pc:chgData name="Neil Dyer" userId="f48cccbf-306c-476d-ac12-27135fb93a1f" providerId="ADAL" clId="{E8E810F0-44FA-48CC-84E2-03736A913548}" dt="2025-05-02T20:09:33.356" v="1150" actId="2696"/>
        <pc:sldMkLst>
          <pc:docMk/>
          <pc:sldMk cId="3510106185" sldId="716"/>
        </pc:sldMkLst>
      </pc:sldChg>
      <pc:sldChg chg="modSp add del mod">
        <pc:chgData name="Neil Dyer" userId="f48cccbf-306c-476d-ac12-27135fb93a1f" providerId="ADAL" clId="{E8E810F0-44FA-48CC-84E2-03736A913548}" dt="2025-05-03T19:49:19.675" v="1393" actId="1035"/>
        <pc:sldMkLst>
          <pc:docMk/>
          <pc:sldMk cId="799133928" sldId="1203"/>
        </pc:sldMkLst>
        <pc:spChg chg="mod">
          <ac:chgData name="Neil Dyer" userId="f48cccbf-306c-476d-ac12-27135fb93a1f" providerId="ADAL" clId="{E8E810F0-44FA-48CC-84E2-03736A913548}" dt="2025-05-03T19:49:19.675" v="1393" actId="1035"/>
          <ac:spMkLst>
            <pc:docMk/>
            <pc:sldMk cId="799133928" sldId="1203"/>
            <ac:spMk id="2" creationId="{D0770D87-9513-295D-2099-6B02FE6DF8EA}"/>
          </ac:spMkLst>
        </pc:spChg>
      </pc:sldChg>
      <pc:sldChg chg="add">
        <pc:chgData name="Neil Dyer" userId="f48cccbf-306c-476d-ac12-27135fb93a1f" providerId="ADAL" clId="{E8E810F0-44FA-48CC-84E2-03736A913548}" dt="2025-05-03T20:10:30.996" v="1994"/>
        <pc:sldMkLst>
          <pc:docMk/>
          <pc:sldMk cId="1686949443" sldId="1210"/>
        </pc:sldMkLst>
      </pc:sldChg>
      <pc:sldChg chg="add del">
        <pc:chgData name="Neil Dyer" userId="f48cccbf-306c-476d-ac12-27135fb93a1f" providerId="ADAL" clId="{E8E810F0-44FA-48CC-84E2-03736A913548}" dt="2025-05-02T21:01:05.394" v="1366" actId="47"/>
        <pc:sldMkLst>
          <pc:docMk/>
          <pc:sldMk cId="114927457" sldId="1460"/>
        </pc:sldMkLst>
      </pc:sldChg>
      <pc:sldChg chg="modSp add del mod">
        <pc:chgData name="Neil Dyer" userId="f48cccbf-306c-476d-ac12-27135fb93a1f" providerId="ADAL" clId="{E8E810F0-44FA-48CC-84E2-03736A913548}" dt="2025-05-02T21:01:16.083" v="1384" actId="20577"/>
        <pc:sldMkLst>
          <pc:docMk/>
          <pc:sldMk cId="1765579024" sldId="1462"/>
        </pc:sldMkLst>
      </pc:sldChg>
      <pc:sldChg chg="addSp delSp modSp add del mod">
        <pc:chgData name="Neil Dyer" userId="f48cccbf-306c-476d-ac12-27135fb93a1f" providerId="ADAL" clId="{E8E810F0-44FA-48CC-84E2-03736A913548}" dt="2025-05-02T19:59:40.478" v="1101" actId="47"/>
        <pc:sldMkLst>
          <pc:docMk/>
          <pc:sldMk cId="4157210152" sldId="1463"/>
        </pc:sldMkLst>
      </pc:sldChg>
      <pc:sldChg chg="add del">
        <pc:chgData name="Neil Dyer" userId="f48cccbf-306c-476d-ac12-27135fb93a1f" providerId="ADAL" clId="{E8E810F0-44FA-48CC-84E2-03736A913548}" dt="2025-05-02T21:01:22.052" v="1385" actId="47"/>
        <pc:sldMkLst>
          <pc:docMk/>
          <pc:sldMk cId="3564660497" sldId="1464"/>
        </pc:sldMkLst>
      </pc:sldChg>
      <pc:sldChg chg="add del">
        <pc:chgData name="Neil Dyer" userId="f48cccbf-306c-476d-ac12-27135fb93a1f" providerId="ADAL" clId="{E8E810F0-44FA-48CC-84E2-03736A913548}" dt="2025-05-01T21:02:12.005" v="4" actId="47"/>
        <pc:sldMkLst>
          <pc:docMk/>
          <pc:sldMk cId="2368310263" sldId="1465"/>
        </pc:sldMkLst>
      </pc:sldChg>
      <pc:sldChg chg="add del">
        <pc:chgData name="Neil Dyer" userId="f48cccbf-306c-476d-ac12-27135fb93a1f" providerId="ADAL" clId="{E8E810F0-44FA-48CC-84E2-03736A913548}" dt="2025-05-03T20:19:44.563" v="2231" actId="47"/>
        <pc:sldMkLst>
          <pc:docMk/>
          <pc:sldMk cId="489561127" sldId="1466"/>
        </pc:sldMkLst>
      </pc:sldChg>
      <pc:sldChg chg="addSp modSp add del mod ord setBg">
        <pc:chgData name="Neil Dyer" userId="f48cccbf-306c-476d-ac12-27135fb93a1f" providerId="ADAL" clId="{E8E810F0-44FA-48CC-84E2-03736A913548}" dt="2025-05-03T20:09:55.300" v="1992" actId="2696"/>
        <pc:sldMkLst>
          <pc:docMk/>
          <pc:sldMk cId="1283030551" sldId="1466"/>
        </pc:sldMkLst>
      </pc:sldChg>
      <pc:sldChg chg="delSp add del setBg delDesignElem">
        <pc:chgData name="Neil Dyer" userId="f48cccbf-306c-476d-ac12-27135fb93a1f" providerId="ADAL" clId="{E8E810F0-44FA-48CC-84E2-03736A913548}" dt="2025-05-01T21:03:33.280" v="94" actId="47"/>
        <pc:sldMkLst>
          <pc:docMk/>
          <pc:sldMk cId="4257055478" sldId="1466"/>
        </pc:sldMkLst>
      </pc:sldChg>
      <pc:sldChg chg="delSp add del setBg delDesignElem">
        <pc:chgData name="Neil Dyer" userId="f48cccbf-306c-476d-ac12-27135fb93a1f" providerId="ADAL" clId="{E8E810F0-44FA-48CC-84E2-03736A913548}" dt="2025-05-01T21:03:33.280" v="94" actId="47"/>
        <pc:sldMkLst>
          <pc:docMk/>
          <pc:sldMk cId="897700031" sldId="1467"/>
        </pc:sldMkLst>
      </pc:sldChg>
      <pc:sldChg chg="addSp modSp add del mod ord setBg">
        <pc:chgData name="Neil Dyer" userId="f48cccbf-306c-476d-ac12-27135fb93a1f" providerId="ADAL" clId="{E8E810F0-44FA-48CC-84E2-03736A913548}" dt="2025-05-03T20:09:55.300" v="1992" actId="2696"/>
        <pc:sldMkLst>
          <pc:docMk/>
          <pc:sldMk cId="2292495650" sldId="1467"/>
        </pc:sldMkLst>
      </pc:sldChg>
      <pc:sldChg chg="add">
        <pc:chgData name="Neil Dyer" userId="f48cccbf-306c-476d-ac12-27135fb93a1f" providerId="ADAL" clId="{E8E810F0-44FA-48CC-84E2-03736A913548}" dt="2025-05-03T20:10:08.306" v="1993"/>
        <pc:sldMkLst>
          <pc:docMk/>
          <pc:sldMk cId="4236303589" sldId="1467"/>
        </pc:sldMkLst>
      </pc:sldChg>
      <pc:sldChg chg="addSp modSp add del mod setBg">
        <pc:chgData name="Neil Dyer" userId="f48cccbf-306c-476d-ac12-27135fb93a1f" providerId="ADAL" clId="{E8E810F0-44FA-48CC-84E2-03736A913548}" dt="2025-05-02T19:55:53.259" v="909" actId="47"/>
        <pc:sldMkLst>
          <pc:docMk/>
          <pc:sldMk cId="633936307" sldId="1468"/>
        </pc:sldMkLst>
      </pc:sldChg>
      <pc:sldChg chg="delSp add del setBg delDesignElem">
        <pc:chgData name="Neil Dyer" userId="f48cccbf-306c-476d-ac12-27135fb93a1f" providerId="ADAL" clId="{E8E810F0-44FA-48CC-84E2-03736A913548}" dt="2025-05-01T21:03:33.280" v="94" actId="47"/>
        <pc:sldMkLst>
          <pc:docMk/>
          <pc:sldMk cId="3524950764" sldId="1468"/>
        </pc:sldMkLst>
      </pc:sldChg>
      <pc:sldChg chg="delSp add del setBg delDesignElem">
        <pc:chgData name="Neil Dyer" userId="f48cccbf-306c-476d-ac12-27135fb93a1f" providerId="ADAL" clId="{E8E810F0-44FA-48CC-84E2-03736A913548}" dt="2025-05-01T21:03:33.280" v="94" actId="47"/>
        <pc:sldMkLst>
          <pc:docMk/>
          <pc:sldMk cId="253188662" sldId="1469"/>
        </pc:sldMkLst>
      </pc:sldChg>
      <pc:sldChg chg="addSp modSp add del mod setBg">
        <pc:chgData name="Neil Dyer" userId="f48cccbf-306c-476d-ac12-27135fb93a1f" providerId="ADAL" clId="{E8E810F0-44FA-48CC-84E2-03736A913548}" dt="2025-05-02T19:55:53.259" v="909" actId="47"/>
        <pc:sldMkLst>
          <pc:docMk/>
          <pc:sldMk cId="3009853793" sldId="1469"/>
        </pc:sldMkLst>
      </pc:sldChg>
      <pc:sldChg chg="addSp modSp add del mod setBg">
        <pc:chgData name="Neil Dyer" userId="f48cccbf-306c-476d-ac12-27135fb93a1f" providerId="ADAL" clId="{E8E810F0-44FA-48CC-84E2-03736A913548}" dt="2025-05-02T19:55:53.259" v="909" actId="47"/>
        <pc:sldMkLst>
          <pc:docMk/>
          <pc:sldMk cId="203618154" sldId="1470"/>
        </pc:sldMkLst>
      </pc:sldChg>
      <pc:sldChg chg="delSp add del setBg delDesignElem">
        <pc:chgData name="Neil Dyer" userId="f48cccbf-306c-476d-ac12-27135fb93a1f" providerId="ADAL" clId="{E8E810F0-44FA-48CC-84E2-03736A913548}" dt="2025-05-01T21:03:33.280" v="94" actId="47"/>
        <pc:sldMkLst>
          <pc:docMk/>
          <pc:sldMk cId="955091541" sldId="1470"/>
        </pc:sldMkLst>
      </pc:sldChg>
      <pc:sldChg chg="delSp add del setBg delDesignElem">
        <pc:chgData name="Neil Dyer" userId="f48cccbf-306c-476d-ac12-27135fb93a1f" providerId="ADAL" clId="{E8E810F0-44FA-48CC-84E2-03736A913548}" dt="2025-05-01T21:03:33.280" v="94" actId="47"/>
        <pc:sldMkLst>
          <pc:docMk/>
          <pc:sldMk cId="974912151" sldId="1471"/>
        </pc:sldMkLst>
      </pc:sldChg>
      <pc:sldChg chg="addSp modSp add del mod setBg">
        <pc:chgData name="Neil Dyer" userId="f48cccbf-306c-476d-ac12-27135fb93a1f" providerId="ADAL" clId="{E8E810F0-44FA-48CC-84E2-03736A913548}" dt="2025-05-02T20:13:39.121" v="1157" actId="47"/>
        <pc:sldMkLst>
          <pc:docMk/>
          <pc:sldMk cId="2877634741" sldId="1471"/>
        </pc:sldMkLst>
      </pc:sldChg>
      <pc:sldChg chg="delSp add del setBg delDesignElem">
        <pc:chgData name="Neil Dyer" userId="f48cccbf-306c-476d-ac12-27135fb93a1f" providerId="ADAL" clId="{E8E810F0-44FA-48CC-84E2-03736A913548}" dt="2025-05-01T21:03:33.280" v="94" actId="47"/>
        <pc:sldMkLst>
          <pc:docMk/>
          <pc:sldMk cId="1482000204" sldId="1472"/>
        </pc:sldMkLst>
      </pc:sldChg>
      <pc:sldChg chg="addSp modSp add mod ord setBg">
        <pc:chgData name="Neil Dyer" userId="f48cccbf-306c-476d-ac12-27135fb93a1f" providerId="ADAL" clId="{E8E810F0-44FA-48CC-84E2-03736A913548}" dt="2025-05-02T20:13:22.559" v="1156"/>
        <pc:sldMkLst>
          <pc:docMk/>
          <pc:sldMk cId="3468814751" sldId="1472"/>
        </pc:sldMkLst>
      </pc:sldChg>
      <pc:sldChg chg="delSp add del setBg delDesignElem">
        <pc:chgData name="Neil Dyer" userId="f48cccbf-306c-476d-ac12-27135fb93a1f" providerId="ADAL" clId="{E8E810F0-44FA-48CC-84E2-03736A913548}" dt="2025-05-01T21:03:33.280" v="94" actId="47"/>
        <pc:sldMkLst>
          <pc:docMk/>
          <pc:sldMk cId="47505205" sldId="1473"/>
        </pc:sldMkLst>
      </pc:sldChg>
      <pc:sldChg chg="addSp modSp add mod ord">
        <pc:chgData name="Neil Dyer" userId="f48cccbf-306c-476d-ac12-27135fb93a1f" providerId="ADAL" clId="{E8E810F0-44FA-48CC-84E2-03736A913548}" dt="2025-05-03T20:20:56.742" v="2246" actId="20577"/>
        <pc:sldMkLst>
          <pc:docMk/>
          <pc:sldMk cId="1213662496" sldId="1473"/>
        </pc:sldMkLst>
      </pc:sldChg>
      <pc:sldChg chg="addSp modSp add del mod setBg">
        <pc:chgData name="Neil Dyer" userId="f48cccbf-306c-476d-ac12-27135fb93a1f" providerId="ADAL" clId="{E8E810F0-44FA-48CC-84E2-03736A913548}" dt="2025-05-02T20:13:57.558" v="1162" actId="2696"/>
        <pc:sldMkLst>
          <pc:docMk/>
          <pc:sldMk cId="2223882587" sldId="1473"/>
        </pc:sldMkLst>
      </pc:sldChg>
      <pc:sldChg chg="add del">
        <pc:chgData name="Neil Dyer" userId="f48cccbf-306c-476d-ac12-27135fb93a1f" providerId="ADAL" clId="{E8E810F0-44FA-48CC-84E2-03736A913548}" dt="2025-05-03T20:09:55.300" v="1992" actId="2696"/>
        <pc:sldMkLst>
          <pc:docMk/>
          <pc:sldMk cId="2251592815" sldId="1473"/>
        </pc:sldMkLst>
      </pc:sldChg>
      <pc:sldChg chg="modSp add mod">
        <pc:chgData name="Neil Dyer" userId="f48cccbf-306c-476d-ac12-27135fb93a1f" providerId="ADAL" clId="{E8E810F0-44FA-48CC-84E2-03736A913548}" dt="2025-05-03T20:20:10.075" v="2235" actId="14100"/>
        <pc:sldMkLst>
          <pc:docMk/>
          <pc:sldMk cId="584494208" sldId="1474"/>
        </pc:sldMkLst>
      </pc:sldChg>
      <pc:sldChg chg="add del">
        <pc:chgData name="Neil Dyer" userId="f48cccbf-306c-476d-ac12-27135fb93a1f" providerId="ADAL" clId="{E8E810F0-44FA-48CC-84E2-03736A913548}" dt="2025-05-03T20:09:55.300" v="1992" actId="2696"/>
        <pc:sldMkLst>
          <pc:docMk/>
          <pc:sldMk cId="1187882411" sldId="1474"/>
        </pc:sldMkLst>
      </pc:sldChg>
      <pc:sldChg chg="delSp add del setBg delDesignElem">
        <pc:chgData name="Neil Dyer" userId="f48cccbf-306c-476d-ac12-27135fb93a1f" providerId="ADAL" clId="{E8E810F0-44FA-48CC-84E2-03736A913548}" dt="2025-05-01T21:03:33.280" v="94" actId="47"/>
        <pc:sldMkLst>
          <pc:docMk/>
          <pc:sldMk cId="2658177412" sldId="1474"/>
        </pc:sldMkLst>
      </pc:sldChg>
      <pc:sldChg chg="addSp modSp add del mod setBg">
        <pc:chgData name="Neil Dyer" userId="f48cccbf-306c-476d-ac12-27135fb93a1f" providerId="ADAL" clId="{E8E810F0-44FA-48CC-84E2-03736A913548}" dt="2025-05-02T20:13:57.558" v="1162" actId="2696"/>
        <pc:sldMkLst>
          <pc:docMk/>
          <pc:sldMk cId="3017559167" sldId="1474"/>
        </pc:sldMkLst>
      </pc:sldChg>
      <pc:sldChg chg="add">
        <pc:chgData name="Neil Dyer" userId="f48cccbf-306c-476d-ac12-27135fb93a1f" providerId="ADAL" clId="{E8E810F0-44FA-48CC-84E2-03736A913548}" dt="2025-05-03T20:10:08.306" v="1993"/>
        <pc:sldMkLst>
          <pc:docMk/>
          <pc:sldMk cId="105995270" sldId="1475"/>
        </pc:sldMkLst>
      </pc:sldChg>
      <pc:sldChg chg="addSp modSp add del mod setBg">
        <pc:chgData name="Neil Dyer" userId="f48cccbf-306c-476d-ac12-27135fb93a1f" providerId="ADAL" clId="{E8E810F0-44FA-48CC-84E2-03736A913548}" dt="2025-05-02T20:13:57.558" v="1162" actId="2696"/>
        <pc:sldMkLst>
          <pc:docMk/>
          <pc:sldMk cId="631365860" sldId="1475"/>
        </pc:sldMkLst>
      </pc:sldChg>
      <pc:sldChg chg="delSp add del setBg delDesignElem">
        <pc:chgData name="Neil Dyer" userId="f48cccbf-306c-476d-ac12-27135fb93a1f" providerId="ADAL" clId="{E8E810F0-44FA-48CC-84E2-03736A913548}" dt="2025-05-01T21:03:33.280" v="94" actId="47"/>
        <pc:sldMkLst>
          <pc:docMk/>
          <pc:sldMk cId="2277702520" sldId="1475"/>
        </pc:sldMkLst>
      </pc:sldChg>
      <pc:sldChg chg="add del">
        <pc:chgData name="Neil Dyer" userId="f48cccbf-306c-476d-ac12-27135fb93a1f" providerId="ADAL" clId="{E8E810F0-44FA-48CC-84E2-03736A913548}" dt="2025-05-03T20:09:55.300" v="1992" actId="2696"/>
        <pc:sldMkLst>
          <pc:docMk/>
          <pc:sldMk cId="3343041164" sldId="1475"/>
        </pc:sldMkLst>
      </pc:sldChg>
      <pc:sldChg chg="addSp modSp add del mod setBg">
        <pc:chgData name="Neil Dyer" userId="f48cccbf-306c-476d-ac12-27135fb93a1f" providerId="ADAL" clId="{E8E810F0-44FA-48CC-84E2-03736A913548}" dt="2025-05-02T20:13:57.558" v="1162" actId="2696"/>
        <pc:sldMkLst>
          <pc:docMk/>
          <pc:sldMk cId="1604104602" sldId="1476"/>
        </pc:sldMkLst>
      </pc:sldChg>
      <pc:sldChg chg="add del">
        <pc:chgData name="Neil Dyer" userId="f48cccbf-306c-476d-ac12-27135fb93a1f" providerId="ADAL" clId="{E8E810F0-44FA-48CC-84E2-03736A913548}" dt="2025-05-03T20:09:55.300" v="1992" actId="2696"/>
        <pc:sldMkLst>
          <pc:docMk/>
          <pc:sldMk cId="1828813960" sldId="1476"/>
        </pc:sldMkLst>
      </pc:sldChg>
      <pc:sldChg chg="delSp add del setBg delDesignElem">
        <pc:chgData name="Neil Dyer" userId="f48cccbf-306c-476d-ac12-27135fb93a1f" providerId="ADAL" clId="{E8E810F0-44FA-48CC-84E2-03736A913548}" dt="2025-05-01T21:03:33.280" v="94" actId="47"/>
        <pc:sldMkLst>
          <pc:docMk/>
          <pc:sldMk cId="1922447275" sldId="1476"/>
        </pc:sldMkLst>
      </pc:sldChg>
      <pc:sldChg chg="add">
        <pc:chgData name="Neil Dyer" userId="f48cccbf-306c-476d-ac12-27135fb93a1f" providerId="ADAL" clId="{E8E810F0-44FA-48CC-84E2-03736A913548}" dt="2025-05-03T20:10:08.306" v="1993"/>
        <pc:sldMkLst>
          <pc:docMk/>
          <pc:sldMk cId="3157815154" sldId="1476"/>
        </pc:sldMkLst>
      </pc:sldChg>
      <pc:sldChg chg="delSp add del setBg delDesignElem">
        <pc:chgData name="Neil Dyer" userId="f48cccbf-306c-476d-ac12-27135fb93a1f" providerId="ADAL" clId="{E8E810F0-44FA-48CC-84E2-03736A913548}" dt="2025-05-01T21:03:33.280" v="94" actId="47"/>
        <pc:sldMkLst>
          <pc:docMk/>
          <pc:sldMk cId="522562867" sldId="1477"/>
        </pc:sldMkLst>
      </pc:sldChg>
      <pc:sldChg chg="addSp modSp add del mod ord setBg">
        <pc:chgData name="Neil Dyer" userId="f48cccbf-306c-476d-ac12-27135fb93a1f" providerId="ADAL" clId="{E8E810F0-44FA-48CC-84E2-03736A913548}" dt="2025-05-03T21:31:55.420" v="3465" actId="47"/>
        <pc:sldMkLst>
          <pc:docMk/>
          <pc:sldMk cId="3619661390" sldId="1477"/>
        </pc:sldMkLst>
      </pc:sldChg>
      <pc:sldChg chg="delSp add del setBg delDesignElem">
        <pc:chgData name="Neil Dyer" userId="f48cccbf-306c-476d-ac12-27135fb93a1f" providerId="ADAL" clId="{E8E810F0-44FA-48CC-84E2-03736A913548}" dt="2025-05-01T21:03:33.280" v="94" actId="47"/>
        <pc:sldMkLst>
          <pc:docMk/>
          <pc:sldMk cId="2612001595" sldId="1478"/>
        </pc:sldMkLst>
      </pc:sldChg>
      <pc:sldChg chg="addSp modSp add del mod ord setBg">
        <pc:chgData name="Neil Dyer" userId="f48cccbf-306c-476d-ac12-27135fb93a1f" providerId="ADAL" clId="{E8E810F0-44FA-48CC-84E2-03736A913548}" dt="2025-05-03T22:09:17.827" v="3854" actId="47"/>
        <pc:sldMkLst>
          <pc:docMk/>
          <pc:sldMk cId="2849673766" sldId="1478"/>
        </pc:sldMkLst>
      </pc:sldChg>
      <pc:sldChg chg="modSp add del mod">
        <pc:chgData name="Neil Dyer" userId="f48cccbf-306c-476d-ac12-27135fb93a1f" providerId="ADAL" clId="{E8E810F0-44FA-48CC-84E2-03736A913548}" dt="2025-05-03T21:12:13.776" v="3464" actId="47"/>
        <pc:sldMkLst>
          <pc:docMk/>
          <pc:sldMk cId="187136849" sldId="1479"/>
        </pc:sldMkLst>
      </pc:sldChg>
      <pc:sldChg chg="delSp add del setBg delDesignElem">
        <pc:chgData name="Neil Dyer" userId="f48cccbf-306c-476d-ac12-27135fb93a1f" providerId="ADAL" clId="{E8E810F0-44FA-48CC-84E2-03736A913548}" dt="2025-05-01T21:03:33.280" v="94" actId="47"/>
        <pc:sldMkLst>
          <pc:docMk/>
          <pc:sldMk cId="3199488003" sldId="1479"/>
        </pc:sldMkLst>
      </pc:sldChg>
      <pc:sldChg chg="addSp modSp add del mod ord setBg">
        <pc:chgData name="Neil Dyer" userId="f48cccbf-306c-476d-ac12-27135fb93a1f" providerId="ADAL" clId="{E8E810F0-44FA-48CC-84E2-03736A913548}" dt="2025-05-02T20:16:28.929" v="1172" actId="2696"/>
        <pc:sldMkLst>
          <pc:docMk/>
          <pc:sldMk cId="4247404172" sldId="1479"/>
        </pc:sldMkLst>
      </pc:sldChg>
      <pc:sldChg chg="addSp delSp add del setBg delDesignElem">
        <pc:chgData name="Neil Dyer" userId="f48cccbf-306c-476d-ac12-27135fb93a1f" providerId="ADAL" clId="{E8E810F0-44FA-48CC-84E2-03736A913548}" dt="2025-05-01T21:03:26.024" v="93"/>
        <pc:sldMkLst>
          <pc:docMk/>
          <pc:sldMk cId="3411047330" sldId="1480"/>
        </pc:sldMkLst>
      </pc:sldChg>
      <pc:sldChg chg="addSp modSp add del mod setBg">
        <pc:chgData name="Neil Dyer" userId="f48cccbf-306c-476d-ac12-27135fb93a1f" providerId="ADAL" clId="{E8E810F0-44FA-48CC-84E2-03736A913548}" dt="2025-05-02T20:07:42.425" v="1143" actId="47"/>
        <pc:sldMkLst>
          <pc:docMk/>
          <pc:sldMk cId="3919454266" sldId="1480"/>
        </pc:sldMkLst>
      </pc:sldChg>
      <pc:sldChg chg="addSp modSp add del mod setBg">
        <pc:chgData name="Neil Dyer" userId="f48cccbf-306c-476d-ac12-27135fb93a1f" providerId="ADAL" clId="{E8E810F0-44FA-48CC-84E2-03736A913548}" dt="2025-05-02T20:07:38.124" v="1142" actId="47"/>
        <pc:sldMkLst>
          <pc:docMk/>
          <pc:sldMk cId="3063110631" sldId="1481"/>
        </pc:sldMkLst>
      </pc:sldChg>
      <pc:sldChg chg="addSp delSp add del setBg delDesignElem">
        <pc:chgData name="Neil Dyer" userId="f48cccbf-306c-476d-ac12-27135fb93a1f" providerId="ADAL" clId="{E8E810F0-44FA-48CC-84E2-03736A913548}" dt="2025-05-01T21:03:25.999" v="92"/>
        <pc:sldMkLst>
          <pc:docMk/>
          <pc:sldMk cId="3578192766" sldId="1481"/>
        </pc:sldMkLst>
      </pc:sldChg>
      <pc:sldChg chg="addSp modSp add del mod setBg">
        <pc:chgData name="Neil Dyer" userId="f48cccbf-306c-476d-ac12-27135fb93a1f" providerId="ADAL" clId="{E8E810F0-44FA-48CC-84E2-03736A913548}" dt="2025-05-02T20:07:49.417" v="1144" actId="47"/>
        <pc:sldMkLst>
          <pc:docMk/>
          <pc:sldMk cId="2433487897" sldId="1482"/>
        </pc:sldMkLst>
      </pc:sldChg>
      <pc:sldChg chg="addSp delSp add del setBg delDesignElem">
        <pc:chgData name="Neil Dyer" userId="f48cccbf-306c-476d-ac12-27135fb93a1f" providerId="ADAL" clId="{E8E810F0-44FA-48CC-84E2-03736A913548}" dt="2025-05-01T21:03:25.961" v="91"/>
        <pc:sldMkLst>
          <pc:docMk/>
          <pc:sldMk cId="3250294943" sldId="1482"/>
        </pc:sldMkLst>
      </pc:sldChg>
      <pc:sldChg chg="addSp delSp add del setBg delDesignElem">
        <pc:chgData name="Neil Dyer" userId="f48cccbf-306c-476d-ac12-27135fb93a1f" providerId="ADAL" clId="{E8E810F0-44FA-48CC-84E2-03736A913548}" dt="2025-05-01T21:03:25.929" v="90"/>
        <pc:sldMkLst>
          <pc:docMk/>
          <pc:sldMk cId="494783007" sldId="1483"/>
        </pc:sldMkLst>
      </pc:sldChg>
      <pc:sldChg chg="addSp modSp add del mod setBg">
        <pc:chgData name="Neil Dyer" userId="f48cccbf-306c-476d-ac12-27135fb93a1f" providerId="ADAL" clId="{E8E810F0-44FA-48CC-84E2-03736A913548}" dt="2025-05-02T20:07:52.952" v="1145" actId="47"/>
        <pc:sldMkLst>
          <pc:docMk/>
          <pc:sldMk cId="4270223451" sldId="1483"/>
        </pc:sldMkLst>
      </pc:sldChg>
      <pc:sldChg chg="addSp delSp add del setBg delDesignElem">
        <pc:chgData name="Neil Dyer" userId="f48cccbf-306c-476d-ac12-27135fb93a1f" providerId="ADAL" clId="{E8E810F0-44FA-48CC-84E2-03736A913548}" dt="2025-05-01T21:03:25.913" v="89"/>
        <pc:sldMkLst>
          <pc:docMk/>
          <pc:sldMk cId="2221368475" sldId="1484"/>
        </pc:sldMkLst>
      </pc:sldChg>
      <pc:sldChg chg="addSp modSp add del mod setBg">
        <pc:chgData name="Neil Dyer" userId="f48cccbf-306c-476d-ac12-27135fb93a1f" providerId="ADAL" clId="{E8E810F0-44FA-48CC-84E2-03736A913548}" dt="2025-05-02T20:08:38.247" v="1146" actId="2696"/>
        <pc:sldMkLst>
          <pc:docMk/>
          <pc:sldMk cId="3270139702" sldId="1484"/>
        </pc:sldMkLst>
      </pc:sldChg>
      <pc:sldChg chg="addSp delSp add del setBg delDesignElem">
        <pc:chgData name="Neil Dyer" userId="f48cccbf-306c-476d-ac12-27135fb93a1f" providerId="ADAL" clId="{E8E810F0-44FA-48CC-84E2-03736A913548}" dt="2025-05-01T21:03:25.865" v="88"/>
        <pc:sldMkLst>
          <pc:docMk/>
          <pc:sldMk cId="1754019475" sldId="1485"/>
        </pc:sldMkLst>
      </pc:sldChg>
      <pc:sldChg chg="addSp modSp add del mod setBg">
        <pc:chgData name="Neil Dyer" userId="f48cccbf-306c-476d-ac12-27135fb93a1f" providerId="ADAL" clId="{E8E810F0-44FA-48CC-84E2-03736A913548}" dt="2025-05-02T20:08:38.247" v="1146" actId="2696"/>
        <pc:sldMkLst>
          <pc:docMk/>
          <pc:sldMk cId="2138510592" sldId="1485"/>
        </pc:sldMkLst>
      </pc:sldChg>
      <pc:sldChg chg="addSp modSp add del mod setBg">
        <pc:chgData name="Neil Dyer" userId="f48cccbf-306c-476d-ac12-27135fb93a1f" providerId="ADAL" clId="{E8E810F0-44FA-48CC-84E2-03736A913548}" dt="2025-05-02T20:08:38.247" v="1146" actId="2696"/>
        <pc:sldMkLst>
          <pc:docMk/>
          <pc:sldMk cId="1694447674" sldId="1486"/>
        </pc:sldMkLst>
      </pc:sldChg>
      <pc:sldChg chg="addSp delSp add del setBg delDesignElem">
        <pc:chgData name="Neil Dyer" userId="f48cccbf-306c-476d-ac12-27135fb93a1f" providerId="ADAL" clId="{E8E810F0-44FA-48CC-84E2-03736A913548}" dt="2025-05-01T21:03:25.833" v="87"/>
        <pc:sldMkLst>
          <pc:docMk/>
          <pc:sldMk cId="3483736901" sldId="1486"/>
        </pc:sldMkLst>
      </pc:sldChg>
      <pc:sldChg chg="addSp delSp add del setBg delDesignElem">
        <pc:chgData name="Neil Dyer" userId="f48cccbf-306c-476d-ac12-27135fb93a1f" providerId="ADAL" clId="{E8E810F0-44FA-48CC-84E2-03736A913548}" dt="2025-05-01T21:03:25.808" v="86"/>
        <pc:sldMkLst>
          <pc:docMk/>
          <pc:sldMk cId="199980001" sldId="1487"/>
        </pc:sldMkLst>
      </pc:sldChg>
      <pc:sldChg chg="addSp delSp modSp add del mod setBg">
        <pc:chgData name="Neil Dyer" userId="f48cccbf-306c-476d-ac12-27135fb93a1f" providerId="ADAL" clId="{E8E810F0-44FA-48CC-84E2-03736A913548}" dt="2025-05-02T20:17:12.557" v="1175" actId="47"/>
        <pc:sldMkLst>
          <pc:docMk/>
          <pc:sldMk cId="1589167050" sldId="1487"/>
        </pc:sldMkLst>
      </pc:sldChg>
      <pc:sldChg chg="addSp delSp add del setBg delDesignElem">
        <pc:chgData name="Neil Dyer" userId="f48cccbf-306c-476d-ac12-27135fb93a1f" providerId="ADAL" clId="{E8E810F0-44FA-48CC-84E2-03736A913548}" dt="2025-05-01T21:03:25.753" v="85"/>
        <pc:sldMkLst>
          <pc:docMk/>
          <pc:sldMk cId="211946400" sldId="1488"/>
        </pc:sldMkLst>
      </pc:sldChg>
      <pc:sldChg chg="addSp modSp add del mod setBg">
        <pc:chgData name="Neil Dyer" userId="f48cccbf-306c-476d-ac12-27135fb93a1f" providerId="ADAL" clId="{E8E810F0-44FA-48CC-84E2-03736A913548}" dt="2025-05-02T20:17:12.557" v="1175" actId="47"/>
        <pc:sldMkLst>
          <pc:docMk/>
          <pc:sldMk cId="2396020331" sldId="1488"/>
        </pc:sldMkLst>
      </pc:sldChg>
      <pc:sldChg chg="addSp modSp add del mod setBg">
        <pc:chgData name="Neil Dyer" userId="f48cccbf-306c-476d-ac12-27135fb93a1f" providerId="ADAL" clId="{E8E810F0-44FA-48CC-84E2-03736A913548}" dt="2025-05-02T20:17:32.790" v="1176" actId="2696"/>
        <pc:sldMkLst>
          <pc:docMk/>
          <pc:sldMk cId="1213304071" sldId="1489"/>
        </pc:sldMkLst>
      </pc:sldChg>
      <pc:sldChg chg="addSp delSp add del setBg delDesignElem">
        <pc:chgData name="Neil Dyer" userId="f48cccbf-306c-476d-ac12-27135fb93a1f" providerId="ADAL" clId="{E8E810F0-44FA-48CC-84E2-03736A913548}" dt="2025-05-01T21:03:25.728" v="84"/>
        <pc:sldMkLst>
          <pc:docMk/>
          <pc:sldMk cId="3109899173" sldId="1489"/>
        </pc:sldMkLst>
      </pc:sldChg>
      <pc:sldChg chg="addSp delSp modSp add del mod setBg">
        <pc:chgData name="Neil Dyer" userId="f48cccbf-306c-476d-ac12-27135fb93a1f" providerId="ADAL" clId="{E8E810F0-44FA-48CC-84E2-03736A913548}" dt="2025-05-02T20:17:32.790" v="1176" actId="2696"/>
        <pc:sldMkLst>
          <pc:docMk/>
          <pc:sldMk cId="3061948074" sldId="1490"/>
        </pc:sldMkLst>
      </pc:sldChg>
      <pc:sldChg chg="addSp delSp add del setBg delDesignElem">
        <pc:chgData name="Neil Dyer" userId="f48cccbf-306c-476d-ac12-27135fb93a1f" providerId="ADAL" clId="{E8E810F0-44FA-48CC-84E2-03736A913548}" dt="2025-05-01T21:03:25.698" v="83"/>
        <pc:sldMkLst>
          <pc:docMk/>
          <pc:sldMk cId="3697766737" sldId="1490"/>
        </pc:sldMkLst>
      </pc:sldChg>
      <pc:sldChg chg="addSp delSp add del setBg delDesignElem">
        <pc:chgData name="Neil Dyer" userId="f48cccbf-306c-476d-ac12-27135fb93a1f" providerId="ADAL" clId="{E8E810F0-44FA-48CC-84E2-03736A913548}" dt="2025-05-01T21:03:25.658" v="82"/>
        <pc:sldMkLst>
          <pc:docMk/>
          <pc:sldMk cId="1996647464" sldId="1491"/>
        </pc:sldMkLst>
      </pc:sldChg>
      <pc:sldChg chg="addSp modSp add del mod setBg">
        <pc:chgData name="Neil Dyer" userId="f48cccbf-306c-476d-ac12-27135fb93a1f" providerId="ADAL" clId="{E8E810F0-44FA-48CC-84E2-03736A913548}" dt="2025-05-02T20:08:58.737" v="1147" actId="2696"/>
        <pc:sldMkLst>
          <pc:docMk/>
          <pc:sldMk cId="2904747464" sldId="1491"/>
        </pc:sldMkLst>
      </pc:sldChg>
      <pc:sldChg chg="addSp delSp add del setBg delDesignElem">
        <pc:chgData name="Neil Dyer" userId="f48cccbf-306c-476d-ac12-27135fb93a1f" providerId="ADAL" clId="{E8E810F0-44FA-48CC-84E2-03736A913548}" dt="2025-05-01T21:03:25.626" v="81"/>
        <pc:sldMkLst>
          <pc:docMk/>
          <pc:sldMk cId="1610436960" sldId="1492"/>
        </pc:sldMkLst>
      </pc:sldChg>
      <pc:sldChg chg="addSp modSp add del mod setBg">
        <pc:chgData name="Neil Dyer" userId="f48cccbf-306c-476d-ac12-27135fb93a1f" providerId="ADAL" clId="{E8E810F0-44FA-48CC-84E2-03736A913548}" dt="2025-05-02T20:08:58.737" v="1147" actId="2696"/>
        <pc:sldMkLst>
          <pc:docMk/>
          <pc:sldMk cId="3955821102" sldId="1492"/>
        </pc:sldMkLst>
      </pc:sldChg>
      <pc:sldChg chg="addSp modSp add del mod setBg">
        <pc:chgData name="Neil Dyer" userId="f48cccbf-306c-476d-ac12-27135fb93a1f" providerId="ADAL" clId="{E8E810F0-44FA-48CC-84E2-03736A913548}" dt="2025-05-02T20:08:58.737" v="1147" actId="2696"/>
        <pc:sldMkLst>
          <pc:docMk/>
          <pc:sldMk cId="253301243" sldId="1493"/>
        </pc:sldMkLst>
      </pc:sldChg>
      <pc:sldChg chg="addSp delSp add del setBg delDesignElem">
        <pc:chgData name="Neil Dyer" userId="f48cccbf-306c-476d-ac12-27135fb93a1f" providerId="ADAL" clId="{E8E810F0-44FA-48CC-84E2-03736A913548}" dt="2025-05-01T21:03:25.598" v="80"/>
        <pc:sldMkLst>
          <pc:docMk/>
          <pc:sldMk cId="3992450560" sldId="1493"/>
        </pc:sldMkLst>
      </pc:sldChg>
      <pc:sldChg chg="addSp delSp modSp add del mod">
        <pc:chgData name="Neil Dyer" userId="f48cccbf-306c-476d-ac12-27135fb93a1f" providerId="ADAL" clId="{E8E810F0-44FA-48CC-84E2-03736A913548}" dt="2025-05-02T20:28:58.431" v="1203" actId="2696"/>
        <pc:sldMkLst>
          <pc:docMk/>
          <pc:sldMk cId="46840622" sldId="1494"/>
        </pc:sldMkLst>
      </pc:sldChg>
      <pc:sldChg chg="addSp delSp add del setBg delDesignElem">
        <pc:chgData name="Neil Dyer" userId="f48cccbf-306c-476d-ac12-27135fb93a1f" providerId="ADAL" clId="{E8E810F0-44FA-48CC-84E2-03736A913548}" dt="2025-05-01T21:03:25.562" v="79"/>
        <pc:sldMkLst>
          <pc:docMk/>
          <pc:sldMk cId="2005228158" sldId="1494"/>
        </pc:sldMkLst>
      </pc:sldChg>
      <pc:sldChg chg="add del">
        <pc:chgData name="Neil Dyer" userId="f48cccbf-306c-476d-ac12-27135fb93a1f" providerId="ADAL" clId="{E8E810F0-44FA-48CC-84E2-03736A913548}" dt="2025-05-02T20:29:27.376" v="1205" actId="47"/>
        <pc:sldMkLst>
          <pc:docMk/>
          <pc:sldMk cId="2197142166" sldId="1494"/>
        </pc:sldMkLst>
      </pc:sldChg>
      <pc:sldChg chg="addSp modSp add del mod">
        <pc:chgData name="Neil Dyer" userId="f48cccbf-306c-476d-ac12-27135fb93a1f" providerId="ADAL" clId="{E8E810F0-44FA-48CC-84E2-03736A913548}" dt="2025-05-02T20:28:58.431" v="1203" actId="2696"/>
        <pc:sldMkLst>
          <pc:docMk/>
          <pc:sldMk cId="1206733556" sldId="1495"/>
        </pc:sldMkLst>
      </pc:sldChg>
      <pc:sldChg chg="add del">
        <pc:chgData name="Neil Dyer" userId="f48cccbf-306c-476d-ac12-27135fb93a1f" providerId="ADAL" clId="{E8E810F0-44FA-48CC-84E2-03736A913548}" dt="2025-05-02T20:29:37.008" v="1206" actId="47"/>
        <pc:sldMkLst>
          <pc:docMk/>
          <pc:sldMk cId="2744554627" sldId="1495"/>
        </pc:sldMkLst>
      </pc:sldChg>
      <pc:sldChg chg="addSp delSp add del setBg delDesignElem">
        <pc:chgData name="Neil Dyer" userId="f48cccbf-306c-476d-ac12-27135fb93a1f" providerId="ADAL" clId="{E8E810F0-44FA-48CC-84E2-03736A913548}" dt="2025-05-01T21:03:25.531" v="78"/>
        <pc:sldMkLst>
          <pc:docMk/>
          <pc:sldMk cId="3412093270" sldId="1495"/>
        </pc:sldMkLst>
      </pc:sldChg>
      <pc:sldChg chg="add del ord">
        <pc:chgData name="Neil Dyer" userId="f48cccbf-306c-476d-ac12-27135fb93a1f" providerId="ADAL" clId="{E8E810F0-44FA-48CC-84E2-03736A913548}" dt="2025-05-03T20:09:55.300" v="1992" actId="2696"/>
        <pc:sldMkLst>
          <pc:docMk/>
          <pc:sldMk cId="301494719" sldId="1496"/>
        </pc:sldMkLst>
      </pc:sldChg>
      <pc:sldChg chg="addSp modSp add del mod">
        <pc:chgData name="Neil Dyer" userId="f48cccbf-306c-476d-ac12-27135fb93a1f" providerId="ADAL" clId="{E8E810F0-44FA-48CC-84E2-03736A913548}" dt="2025-05-02T20:28:58.431" v="1203" actId="2696"/>
        <pc:sldMkLst>
          <pc:docMk/>
          <pc:sldMk cId="421213793" sldId="1496"/>
        </pc:sldMkLst>
      </pc:sldChg>
      <pc:sldChg chg="addSp delSp add del setBg delDesignElem">
        <pc:chgData name="Neil Dyer" userId="f48cccbf-306c-476d-ac12-27135fb93a1f" providerId="ADAL" clId="{E8E810F0-44FA-48CC-84E2-03736A913548}" dt="2025-05-01T21:03:25.507" v="77"/>
        <pc:sldMkLst>
          <pc:docMk/>
          <pc:sldMk cId="1105351835" sldId="1496"/>
        </pc:sldMkLst>
      </pc:sldChg>
      <pc:sldChg chg="addSp modSp add mod ord">
        <pc:chgData name="Neil Dyer" userId="f48cccbf-306c-476d-ac12-27135fb93a1f" providerId="ADAL" clId="{E8E810F0-44FA-48CC-84E2-03736A913548}" dt="2025-05-03T20:23:16.188" v="2329" actId="1076"/>
        <pc:sldMkLst>
          <pc:docMk/>
          <pc:sldMk cId="1750015547" sldId="1496"/>
        </pc:sldMkLst>
      </pc:sldChg>
      <pc:sldChg chg="addSp delSp add del setBg delDesignElem">
        <pc:chgData name="Neil Dyer" userId="f48cccbf-306c-476d-ac12-27135fb93a1f" providerId="ADAL" clId="{E8E810F0-44FA-48CC-84E2-03736A913548}" dt="2025-05-01T21:03:25.477" v="76"/>
        <pc:sldMkLst>
          <pc:docMk/>
          <pc:sldMk cId="1293486366" sldId="1497"/>
        </pc:sldMkLst>
      </pc:sldChg>
      <pc:sldChg chg="add del">
        <pc:chgData name="Neil Dyer" userId="f48cccbf-306c-476d-ac12-27135fb93a1f" providerId="ADAL" clId="{E8E810F0-44FA-48CC-84E2-03736A913548}" dt="2025-05-02T20:09:15.503" v="1148" actId="47"/>
        <pc:sldMkLst>
          <pc:docMk/>
          <pc:sldMk cId="2748619651" sldId="1497"/>
        </pc:sldMkLst>
      </pc:sldChg>
      <pc:sldChg chg="add del">
        <pc:chgData name="Neil Dyer" userId="f48cccbf-306c-476d-ac12-27135fb93a1f" providerId="ADAL" clId="{E8E810F0-44FA-48CC-84E2-03736A913548}" dt="2025-05-02T20:09:27.371" v="1149" actId="47"/>
        <pc:sldMkLst>
          <pc:docMk/>
          <pc:sldMk cId="1363547610" sldId="1498"/>
        </pc:sldMkLst>
      </pc:sldChg>
      <pc:sldChg chg="addSp delSp add del setBg delDesignElem">
        <pc:chgData name="Neil Dyer" userId="f48cccbf-306c-476d-ac12-27135fb93a1f" providerId="ADAL" clId="{E8E810F0-44FA-48CC-84E2-03736A913548}" dt="2025-05-01T21:03:24.971" v="75"/>
        <pc:sldMkLst>
          <pc:docMk/>
          <pc:sldMk cId="1565121981" sldId="1498"/>
        </pc:sldMkLst>
      </pc:sldChg>
      <pc:sldChg chg="addSp delSp add del setBg delDesignElem">
        <pc:chgData name="Neil Dyer" userId="f48cccbf-306c-476d-ac12-27135fb93a1f" providerId="ADAL" clId="{E8E810F0-44FA-48CC-84E2-03736A913548}" dt="2025-05-01T21:03:24.621" v="74"/>
        <pc:sldMkLst>
          <pc:docMk/>
          <pc:sldMk cId="174249370" sldId="1499"/>
        </pc:sldMkLst>
      </pc:sldChg>
      <pc:sldChg chg="add del">
        <pc:chgData name="Neil Dyer" userId="f48cccbf-306c-476d-ac12-27135fb93a1f" providerId="ADAL" clId="{E8E810F0-44FA-48CC-84E2-03736A913548}" dt="2025-05-02T20:09:27.371" v="1149" actId="47"/>
        <pc:sldMkLst>
          <pc:docMk/>
          <pc:sldMk cId="4033971463" sldId="1499"/>
        </pc:sldMkLst>
      </pc:sldChg>
      <pc:sldChg chg="add del">
        <pc:chgData name="Neil Dyer" userId="f48cccbf-306c-476d-ac12-27135fb93a1f" providerId="ADAL" clId="{E8E810F0-44FA-48CC-84E2-03736A913548}" dt="2025-05-02T20:09:27.371" v="1149" actId="47"/>
        <pc:sldMkLst>
          <pc:docMk/>
          <pc:sldMk cId="821293381" sldId="1500"/>
        </pc:sldMkLst>
      </pc:sldChg>
      <pc:sldChg chg="add del">
        <pc:chgData name="Neil Dyer" userId="f48cccbf-306c-476d-ac12-27135fb93a1f" providerId="ADAL" clId="{E8E810F0-44FA-48CC-84E2-03736A913548}" dt="2025-05-02T20:09:27.371" v="1149" actId="47"/>
        <pc:sldMkLst>
          <pc:docMk/>
          <pc:sldMk cId="2501580350" sldId="1501"/>
        </pc:sldMkLst>
      </pc:sldChg>
      <pc:sldChg chg="add del">
        <pc:chgData name="Neil Dyer" userId="f48cccbf-306c-476d-ac12-27135fb93a1f" providerId="ADAL" clId="{E8E810F0-44FA-48CC-84E2-03736A913548}" dt="2025-05-02T20:09:27.371" v="1149" actId="47"/>
        <pc:sldMkLst>
          <pc:docMk/>
          <pc:sldMk cId="2919584962" sldId="1502"/>
        </pc:sldMkLst>
      </pc:sldChg>
      <pc:sldChg chg="add del">
        <pc:chgData name="Neil Dyer" userId="f48cccbf-306c-476d-ac12-27135fb93a1f" providerId="ADAL" clId="{E8E810F0-44FA-48CC-84E2-03736A913548}" dt="2025-05-02T20:09:27.371" v="1149" actId="47"/>
        <pc:sldMkLst>
          <pc:docMk/>
          <pc:sldMk cId="2073322164" sldId="1503"/>
        </pc:sldMkLst>
      </pc:sldChg>
      <pc:sldChg chg="add del">
        <pc:chgData name="Neil Dyer" userId="f48cccbf-306c-476d-ac12-27135fb93a1f" providerId="ADAL" clId="{E8E810F0-44FA-48CC-84E2-03736A913548}" dt="2025-05-02T20:09:27.371" v="1149" actId="47"/>
        <pc:sldMkLst>
          <pc:docMk/>
          <pc:sldMk cId="3578496586" sldId="1504"/>
        </pc:sldMkLst>
      </pc:sldChg>
      <pc:sldChg chg="addSp modSp add mod modAnim">
        <pc:chgData name="Neil Dyer" userId="f48cccbf-306c-476d-ac12-27135fb93a1f" providerId="ADAL" clId="{E8E810F0-44FA-48CC-84E2-03736A913548}" dt="2025-05-02T19:43:58.298" v="326" actId="1076"/>
        <pc:sldMkLst>
          <pc:docMk/>
          <pc:sldMk cId="1756724909" sldId="1505"/>
        </pc:sldMkLst>
      </pc:sldChg>
      <pc:sldChg chg="modSp add mod modAnim">
        <pc:chgData name="Neil Dyer" userId="f48cccbf-306c-476d-ac12-27135fb93a1f" providerId="ADAL" clId="{E8E810F0-44FA-48CC-84E2-03736A913548}" dt="2025-05-02T19:48:08.873" v="811" actId="114"/>
        <pc:sldMkLst>
          <pc:docMk/>
          <pc:sldMk cId="859493336" sldId="1506"/>
        </pc:sldMkLst>
        <pc:spChg chg="mod">
          <ac:chgData name="Neil Dyer" userId="f48cccbf-306c-476d-ac12-27135fb93a1f" providerId="ADAL" clId="{E8E810F0-44FA-48CC-84E2-03736A913548}" dt="2025-05-02T19:47:35.772" v="770" actId="20577"/>
          <ac:spMkLst>
            <pc:docMk/>
            <pc:sldMk cId="859493336" sldId="1506"/>
            <ac:spMk id="2" creationId="{8AFC20FF-FAD2-D7E8-6B22-F88A4643D1E5}"/>
          </ac:spMkLst>
        </pc:spChg>
        <pc:spChg chg="mod">
          <ac:chgData name="Neil Dyer" userId="f48cccbf-306c-476d-ac12-27135fb93a1f" providerId="ADAL" clId="{E8E810F0-44FA-48CC-84E2-03736A913548}" dt="2025-05-02T19:48:08.873" v="811" actId="114"/>
          <ac:spMkLst>
            <pc:docMk/>
            <pc:sldMk cId="859493336" sldId="1506"/>
            <ac:spMk id="3" creationId="{83F549E0-C52D-2C52-9236-967919DE723F}"/>
          </ac:spMkLst>
        </pc:spChg>
      </pc:sldChg>
      <pc:sldChg chg="addSp delSp modSp add mod">
        <pc:chgData name="Neil Dyer" userId="f48cccbf-306c-476d-ac12-27135fb93a1f" providerId="ADAL" clId="{E8E810F0-44FA-48CC-84E2-03736A913548}" dt="2025-05-03T19:51:51.046" v="1398" actId="1036"/>
        <pc:sldMkLst>
          <pc:docMk/>
          <pc:sldMk cId="448513981" sldId="1507"/>
        </pc:sldMkLst>
        <pc:graphicFrameChg chg="add mod modGraphic">
          <ac:chgData name="Neil Dyer" userId="f48cccbf-306c-476d-ac12-27135fb93a1f" providerId="ADAL" clId="{E8E810F0-44FA-48CC-84E2-03736A913548}" dt="2025-05-03T19:51:51.046" v="1398" actId="1036"/>
          <ac:graphicFrameMkLst>
            <pc:docMk/>
            <pc:sldMk cId="448513981" sldId="1507"/>
            <ac:graphicFrameMk id="4" creationId="{23F8961A-7C7F-A445-0F19-646A07570800}"/>
          </ac:graphicFrameMkLst>
        </pc:graphicFrameChg>
      </pc:sldChg>
      <pc:sldChg chg="add del">
        <pc:chgData name="Neil Dyer" userId="f48cccbf-306c-476d-ac12-27135fb93a1f" providerId="ADAL" clId="{E8E810F0-44FA-48CC-84E2-03736A913548}" dt="2025-05-02T20:04:49.781" v="1128" actId="2696"/>
        <pc:sldMkLst>
          <pc:docMk/>
          <pc:sldMk cId="0" sldId="1508"/>
        </pc:sldMkLst>
      </pc:sldChg>
      <pc:sldChg chg="modSp add del mod">
        <pc:chgData name="Neil Dyer" userId="f48cccbf-306c-476d-ac12-27135fb93a1f" providerId="ADAL" clId="{E8E810F0-44FA-48CC-84E2-03736A913548}" dt="2025-05-03T20:45:39.277" v="2839" actId="47"/>
        <pc:sldMkLst>
          <pc:docMk/>
          <pc:sldMk cId="3742018307" sldId="1508"/>
        </pc:sldMkLst>
      </pc:sldChg>
      <pc:sldChg chg="add del">
        <pc:chgData name="Neil Dyer" userId="f48cccbf-306c-476d-ac12-27135fb93a1f" providerId="ADAL" clId="{E8E810F0-44FA-48CC-84E2-03736A913548}" dt="2025-05-02T20:05:50.096" v="1133" actId="47"/>
        <pc:sldMkLst>
          <pc:docMk/>
          <pc:sldMk cId="0" sldId="1509"/>
        </pc:sldMkLst>
      </pc:sldChg>
      <pc:sldChg chg="add del">
        <pc:chgData name="Neil Dyer" userId="f48cccbf-306c-476d-ac12-27135fb93a1f" providerId="ADAL" clId="{E8E810F0-44FA-48CC-84E2-03736A913548}" dt="2025-05-02T20:05:50.096" v="1133" actId="47"/>
        <pc:sldMkLst>
          <pc:docMk/>
          <pc:sldMk cId="0" sldId="1510"/>
        </pc:sldMkLst>
      </pc:sldChg>
      <pc:sldChg chg="add del">
        <pc:chgData name="Neil Dyer" userId="f48cccbf-306c-476d-ac12-27135fb93a1f" providerId="ADAL" clId="{E8E810F0-44FA-48CC-84E2-03736A913548}" dt="2025-05-03T20:57:03.695" v="2982" actId="47"/>
        <pc:sldMkLst>
          <pc:docMk/>
          <pc:sldMk cId="1338670139" sldId="1511"/>
        </pc:sldMkLst>
      </pc:sldChg>
      <pc:sldChg chg="add del">
        <pc:chgData name="Neil Dyer" userId="f48cccbf-306c-476d-ac12-27135fb93a1f" providerId="ADAL" clId="{E8E810F0-44FA-48CC-84E2-03736A913548}" dt="2025-05-02T20:05:28.552" v="1132" actId="47"/>
        <pc:sldMkLst>
          <pc:docMk/>
          <pc:sldMk cId="247846055" sldId="1512"/>
        </pc:sldMkLst>
      </pc:sldChg>
      <pc:sldChg chg="addSp delSp modSp add mod ord">
        <pc:chgData name="Neil Dyer" userId="f48cccbf-306c-476d-ac12-27135fb93a1f" providerId="ADAL" clId="{E8E810F0-44FA-48CC-84E2-03736A913548}" dt="2025-05-03T20:45:33.098" v="2838" actId="5793"/>
        <pc:sldMkLst>
          <pc:docMk/>
          <pc:sldMk cId="656678274" sldId="1512"/>
        </pc:sldMkLst>
      </pc:sldChg>
      <pc:sldChg chg="addSp delSp modSp add del mod">
        <pc:chgData name="Neil Dyer" userId="f48cccbf-306c-476d-ac12-27135fb93a1f" providerId="ADAL" clId="{E8E810F0-44FA-48CC-84E2-03736A913548}" dt="2025-05-03T20:52:13.829" v="2912" actId="47"/>
        <pc:sldMkLst>
          <pc:docMk/>
          <pc:sldMk cId="2817353766" sldId="1513"/>
        </pc:sldMkLst>
      </pc:sldChg>
      <pc:sldChg chg="addSp delSp modSp add del mod">
        <pc:chgData name="Neil Dyer" userId="f48cccbf-306c-476d-ac12-27135fb93a1f" providerId="ADAL" clId="{E8E810F0-44FA-48CC-84E2-03736A913548}" dt="2025-05-03T20:52:15.636" v="2913" actId="47"/>
        <pc:sldMkLst>
          <pc:docMk/>
          <pc:sldMk cId="186483150" sldId="1514"/>
        </pc:sldMkLst>
      </pc:sldChg>
      <pc:sldChg chg="addSp delSp modSp add del mod">
        <pc:chgData name="Neil Dyer" userId="f48cccbf-306c-476d-ac12-27135fb93a1f" providerId="ADAL" clId="{E8E810F0-44FA-48CC-84E2-03736A913548}" dt="2025-05-03T20:35:57.833" v="2768" actId="47"/>
        <pc:sldMkLst>
          <pc:docMk/>
          <pc:sldMk cId="2254738524" sldId="1515"/>
        </pc:sldMkLst>
      </pc:sldChg>
      <pc:sldChg chg="add del">
        <pc:chgData name="Neil Dyer" userId="f48cccbf-306c-476d-ac12-27135fb93a1f" providerId="ADAL" clId="{E8E810F0-44FA-48CC-84E2-03736A913548}" dt="2025-05-02T20:28:16.450" v="1199"/>
        <pc:sldMkLst>
          <pc:docMk/>
          <pc:sldMk cId="3108835905" sldId="1515"/>
        </pc:sldMkLst>
      </pc:sldChg>
      <pc:sldChg chg="addSp delSp modSp add del mod delAnim modAnim">
        <pc:chgData name="Neil Dyer" userId="f48cccbf-306c-476d-ac12-27135fb93a1f" providerId="ADAL" clId="{E8E810F0-44FA-48CC-84E2-03736A913548}" dt="2025-05-03T21:12:01.065" v="3463" actId="47"/>
        <pc:sldMkLst>
          <pc:docMk/>
          <pc:sldMk cId="1328863743" sldId="1516"/>
        </pc:sldMkLst>
      </pc:sldChg>
      <pc:sldChg chg="addSp delSp modSp add del mod modAnim">
        <pc:chgData name="Neil Dyer" userId="f48cccbf-306c-476d-ac12-27135fb93a1f" providerId="ADAL" clId="{E8E810F0-44FA-48CC-84E2-03736A913548}" dt="2025-05-03T20:35:59.668" v="2769" actId="47"/>
        <pc:sldMkLst>
          <pc:docMk/>
          <pc:sldMk cId="1255538921" sldId="1517"/>
        </pc:sldMkLst>
      </pc:sldChg>
      <pc:sldChg chg="addSp delSp modSp add mod modAnim">
        <pc:chgData name="Neil Dyer" userId="f48cccbf-306c-476d-ac12-27135fb93a1f" providerId="ADAL" clId="{E8E810F0-44FA-48CC-84E2-03736A913548}" dt="2025-05-03T21:36:12.378" v="3473"/>
        <pc:sldMkLst>
          <pc:docMk/>
          <pc:sldMk cId="815544870" sldId="1518"/>
        </pc:sldMkLst>
      </pc:sldChg>
      <pc:sldChg chg="addSp delSp modSp add del mod delAnim modAnim">
        <pc:chgData name="Neil Dyer" userId="f48cccbf-306c-476d-ac12-27135fb93a1f" providerId="ADAL" clId="{E8E810F0-44FA-48CC-84E2-03736A913548}" dt="2025-05-03T21:40:50.494" v="3476" actId="47"/>
        <pc:sldMkLst>
          <pc:docMk/>
          <pc:sldMk cId="227078241" sldId="1519"/>
        </pc:sldMkLst>
      </pc:sldChg>
      <pc:sldChg chg="addSp delSp modSp add mod ord modClrScheme chgLayout">
        <pc:chgData name="Neil Dyer" userId="f48cccbf-306c-476d-ac12-27135fb93a1f" providerId="ADAL" clId="{E8E810F0-44FA-48CC-84E2-03736A913548}" dt="2025-05-03T20:03:06.261" v="1938" actId="14100"/>
        <pc:sldMkLst>
          <pc:docMk/>
          <pc:sldMk cId="20622997" sldId="1520"/>
        </pc:sldMkLst>
      </pc:sldChg>
      <pc:sldChg chg="addSp delSp modSp add mod">
        <pc:chgData name="Neil Dyer" userId="f48cccbf-306c-476d-ac12-27135fb93a1f" providerId="ADAL" clId="{E8E810F0-44FA-48CC-84E2-03736A913548}" dt="2025-05-03T20:05:14.330" v="1988" actId="1076"/>
        <pc:sldMkLst>
          <pc:docMk/>
          <pc:sldMk cId="240706957" sldId="1521"/>
        </pc:sldMkLst>
      </pc:sldChg>
      <pc:sldChg chg="add">
        <pc:chgData name="Neil Dyer" userId="f48cccbf-306c-476d-ac12-27135fb93a1f" providerId="ADAL" clId="{E8E810F0-44FA-48CC-84E2-03736A913548}" dt="2025-05-03T20:40:49.251" v="2779"/>
        <pc:sldMkLst>
          <pc:docMk/>
          <pc:sldMk cId="740703417" sldId="1522"/>
        </pc:sldMkLst>
      </pc:sldChg>
      <pc:sldChg chg="modSp add mod">
        <pc:chgData name="Neil Dyer" userId="f48cccbf-306c-476d-ac12-27135fb93a1f" providerId="ADAL" clId="{E8E810F0-44FA-48CC-84E2-03736A913548}" dt="2025-05-03T20:52:24.605" v="2915" actId="5793"/>
        <pc:sldMkLst>
          <pc:docMk/>
          <pc:sldMk cId="3753895124" sldId="1523"/>
        </pc:sldMkLst>
      </pc:sldChg>
      <pc:sldChg chg="addSp delSp modSp add mod">
        <pc:chgData name="Neil Dyer" userId="f48cccbf-306c-476d-ac12-27135fb93a1f" providerId="ADAL" clId="{E8E810F0-44FA-48CC-84E2-03736A913548}" dt="2025-05-03T20:56:53.268" v="2981" actId="20577"/>
        <pc:sldMkLst>
          <pc:docMk/>
          <pc:sldMk cId="1375833244" sldId="1524"/>
        </pc:sldMkLst>
      </pc:sldChg>
      <pc:sldChg chg="addSp delSp modSp add mod">
        <pc:chgData name="Neil Dyer" userId="f48cccbf-306c-476d-ac12-27135fb93a1f" providerId="ADAL" clId="{E8E810F0-44FA-48CC-84E2-03736A913548}" dt="2025-05-03T21:07:00.692" v="3364" actId="1076"/>
        <pc:sldMkLst>
          <pc:docMk/>
          <pc:sldMk cId="3223175497" sldId="1525"/>
        </pc:sldMkLst>
      </pc:sldChg>
      <pc:sldChg chg="addSp delSp modSp add mod delAnim modAnim">
        <pc:chgData name="Neil Dyer" userId="f48cccbf-306c-476d-ac12-27135fb93a1f" providerId="ADAL" clId="{E8E810F0-44FA-48CC-84E2-03736A913548}" dt="2025-05-03T21:07:42.973" v="3375" actId="20577"/>
        <pc:sldMkLst>
          <pc:docMk/>
          <pc:sldMk cId="1512467249" sldId="1526"/>
        </pc:sldMkLst>
      </pc:sldChg>
      <pc:sldChg chg="addSp modSp add mod">
        <pc:chgData name="Neil Dyer" userId="f48cccbf-306c-476d-ac12-27135fb93a1f" providerId="ADAL" clId="{E8E810F0-44FA-48CC-84E2-03736A913548}" dt="2025-05-03T21:42:43.409" v="3491" actId="113"/>
        <pc:sldMkLst>
          <pc:docMk/>
          <pc:sldMk cId="234035820" sldId="1527"/>
        </pc:sldMkLst>
      </pc:sldChg>
      <pc:sldChg chg="add del">
        <pc:chgData name="Neil Dyer" userId="f48cccbf-306c-476d-ac12-27135fb93a1f" providerId="ADAL" clId="{E8E810F0-44FA-48CC-84E2-03736A913548}" dt="2025-05-03T21:48:40.327" v="3632" actId="47"/>
        <pc:sldMkLst>
          <pc:docMk/>
          <pc:sldMk cId="2846476667" sldId="1528"/>
        </pc:sldMkLst>
      </pc:sldChg>
      <pc:sldChg chg="addSp modSp add mod">
        <pc:chgData name="Neil Dyer" userId="f48cccbf-306c-476d-ac12-27135fb93a1f" providerId="ADAL" clId="{E8E810F0-44FA-48CC-84E2-03736A913548}" dt="2025-05-03T22:09:10.974" v="3853" actId="1035"/>
        <pc:sldMkLst>
          <pc:docMk/>
          <pc:sldMk cId="1176416114" sldId="1529"/>
        </pc:sldMkLst>
      </pc:sldChg>
      <pc:sldChg chg="addSp modSp add mod">
        <pc:chgData name="Neil Dyer" userId="f48cccbf-306c-476d-ac12-27135fb93a1f" providerId="ADAL" clId="{E8E810F0-44FA-48CC-84E2-03736A913548}" dt="2025-05-03T21:48:23.992" v="3631" actId="313"/>
        <pc:sldMkLst>
          <pc:docMk/>
          <pc:sldMk cId="1901304349" sldId="1530"/>
        </pc:sldMkLst>
      </pc:sldChg>
      <pc:sldChg chg="add del">
        <pc:chgData name="Neil Dyer" userId="f48cccbf-306c-476d-ac12-27135fb93a1f" providerId="ADAL" clId="{E8E810F0-44FA-48CC-84E2-03736A913548}" dt="2025-05-03T21:45:08.510" v="3525"/>
        <pc:sldMkLst>
          <pc:docMk/>
          <pc:sldMk cId="2589076285" sldId="1530"/>
        </pc:sldMkLst>
      </pc:sldChg>
      <pc:sldChg chg="delSp modSp add mod">
        <pc:chgData name="Neil Dyer" userId="f48cccbf-306c-476d-ac12-27135fb93a1f" providerId="ADAL" clId="{E8E810F0-44FA-48CC-84E2-03736A913548}" dt="2025-05-03T22:03:39.387" v="3810" actId="1035"/>
        <pc:sldMkLst>
          <pc:docMk/>
          <pc:sldMk cId="2377678443" sldId="1531"/>
        </pc:sldMkLst>
      </pc:sldChg>
      <pc:sldChg chg="modSp add mod">
        <pc:chgData name="Neil Dyer" userId="f48cccbf-306c-476d-ac12-27135fb93a1f" providerId="ADAL" clId="{E8E810F0-44FA-48CC-84E2-03736A913548}" dt="2025-05-03T22:17:36.961" v="3856" actId="1076"/>
        <pc:sldMkLst>
          <pc:docMk/>
          <pc:sldMk cId="1045919340" sldId="1532"/>
        </pc:sldMkLst>
      </pc:sldChg>
    </pc:docChg>
  </pc:docChgLst>
  <pc:docChgLst>
    <pc:chgData name="Neil Dyer" userId="f48cccbf-306c-476d-ac12-27135fb93a1f" providerId="ADAL" clId="{3684DC1E-A2FA-4D48-A01F-94C564A5ADFF}"/>
    <pc:docChg chg="undo redo custSel addSld delSld modSld sldOrd delMainMaster">
      <pc:chgData name="Neil Dyer" userId="f48cccbf-306c-476d-ac12-27135fb93a1f" providerId="ADAL" clId="{3684DC1E-A2FA-4D48-A01F-94C564A5ADFF}" dt="2025-05-20T10:41:21.560" v="1804" actId="47"/>
      <pc:docMkLst>
        <pc:docMk/>
      </pc:docMkLst>
      <pc:sldChg chg="modSp mod">
        <pc:chgData name="Neil Dyer" userId="f48cccbf-306c-476d-ac12-27135fb93a1f" providerId="ADAL" clId="{3684DC1E-A2FA-4D48-A01F-94C564A5ADFF}" dt="2025-05-16T09:12:38.012" v="3" actId="20577"/>
        <pc:sldMkLst>
          <pc:docMk/>
          <pc:sldMk cId="1370600217" sldId="257"/>
        </pc:sldMkLst>
        <pc:spChg chg="mod">
          <ac:chgData name="Neil Dyer" userId="f48cccbf-306c-476d-ac12-27135fb93a1f" providerId="ADAL" clId="{3684DC1E-A2FA-4D48-A01F-94C564A5ADFF}" dt="2025-05-16T09:12:38.012" v="3" actId="20577"/>
          <ac:spMkLst>
            <pc:docMk/>
            <pc:sldMk cId="1370600217" sldId="257"/>
            <ac:spMk id="2" creationId="{A6E9004F-BFD6-4ADC-A0B5-89A9E2C7C48E}"/>
          </ac:spMkLst>
        </pc:spChg>
      </pc:sldChg>
      <pc:sldChg chg="del">
        <pc:chgData name="Neil Dyer" userId="f48cccbf-306c-476d-ac12-27135fb93a1f" providerId="ADAL" clId="{3684DC1E-A2FA-4D48-A01F-94C564A5ADFF}" dt="2025-05-20T08:12:12.387" v="1651" actId="47"/>
        <pc:sldMkLst>
          <pc:docMk/>
          <pc:sldMk cId="0" sldId="258"/>
        </pc:sldMkLst>
      </pc:sldChg>
      <pc:sldChg chg="del">
        <pc:chgData name="Neil Dyer" userId="f48cccbf-306c-476d-ac12-27135fb93a1f" providerId="ADAL" clId="{3684DC1E-A2FA-4D48-A01F-94C564A5ADFF}" dt="2025-05-20T08:12:12.387" v="1651" actId="47"/>
        <pc:sldMkLst>
          <pc:docMk/>
          <pc:sldMk cId="0" sldId="259"/>
        </pc:sldMkLst>
      </pc:sldChg>
      <pc:sldChg chg="addSp delSp modSp add mod">
        <pc:chgData name="Neil Dyer" userId="f48cccbf-306c-476d-ac12-27135fb93a1f" providerId="ADAL" clId="{3684DC1E-A2FA-4D48-A01F-94C564A5ADFF}" dt="2025-05-19T18:03:02.604" v="789" actId="108"/>
        <pc:sldMkLst>
          <pc:docMk/>
          <pc:sldMk cId="0" sldId="260"/>
        </pc:sldMkLst>
        <pc:spChg chg="mod">
          <ac:chgData name="Neil Dyer" userId="f48cccbf-306c-476d-ac12-27135fb93a1f" providerId="ADAL" clId="{3684DC1E-A2FA-4D48-A01F-94C564A5ADFF}" dt="2025-05-19T18:03:02.604" v="789" actId="108"/>
          <ac:spMkLst>
            <pc:docMk/>
            <pc:sldMk cId="0" sldId="260"/>
            <ac:spMk id="2" creationId="{00000000-0000-0000-0000-000000000000}"/>
          </ac:spMkLst>
        </pc:spChg>
        <pc:spChg chg="del mod">
          <ac:chgData name="Neil Dyer" userId="f48cccbf-306c-476d-ac12-27135fb93a1f" providerId="ADAL" clId="{3684DC1E-A2FA-4D48-A01F-94C564A5ADFF}" dt="2025-05-19T18:02:37.691" v="786" actId="26606"/>
          <ac:spMkLst>
            <pc:docMk/>
            <pc:sldMk cId="0" sldId="260"/>
            <ac:spMk id="3" creationId="{00000000-0000-0000-0000-000000000000}"/>
          </ac:spMkLst>
        </pc:spChg>
        <pc:graphicFrameChg chg="add mod">
          <ac:chgData name="Neil Dyer" userId="f48cccbf-306c-476d-ac12-27135fb93a1f" providerId="ADAL" clId="{3684DC1E-A2FA-4D48-A01F-94C564A5ADFF}" dt="2025-05-19T18:02:49.229" v="788" actId="1076"/>
          <ac:graphicFrameMkLst>
            <pc:docMk/>
            <pc:sldMk cId="0" sldId="260"/>
            <ac:graphicFrameMk id="6" creationId="{3C04DD10-0166-6C6D-51CF-7678FA5EDE54}"/>
          </ac:graphicFrameMkLst>
        </pc:graphicFrameChg>
        <pc:picChg chg="add del mod">
          <ac:chgData name="Neil Dyer" userId="f48cccbf-306c-476d-ac12-27135fb93a1f" providerId="ADAL" clId="{3684DC1E-A2FA-4D48-A01F-94C564A5ADFF}" dt="2025-05-19T18:02:34.369" v="785" actId="478"/>
          <ac:picMkLst>
            <pc:docMk/>
            <pc:sldMk cId="0" sldId="260"/>
            <ac:picMk id="5" creationId="{52A5631A-D8F6-4949-74F1-EC527AAF8970}"/>
          </ac:picMkLst>
        </pc:picChg>
      </pc:sldChg>
      <pc:sldChg chg="addSp delSp modSp add mod modClrScheme chgLayout">
        <pc:chgData name="Neil Dyer" userId="f48cccbf-306c-476d-ac12-27135fb93a1f" providerId="ADAL" clId="{3684DC1E-A2FA-4D48-A01F-94C564A5ADFF}" dt="2025-05-20T07:42:01.463" v="865" actId="1076"/>
        <pc:sldMkLst>
          <pc:docMk/>
          <pc:sldMk cId="0" sldId="261"/>
        </pc:sldMkLst>
        <pc:spChg chg="mod">
          <ac:chgData name="Neil Dyer" userId="f48cccbf-306c-476d-ac12-27135fb93a1f" providerId="ADAL" clId="{3684DC1E-A2FA-4D48-A01F-94C564A5ADFF}" dt="2025-05-20T07:41:39.383" v="861" actId="27636"/>
          <ac:spMkLst>
            <pc:docMk/>
            <pc:sldMk cId="0" sldId="261"/>
            <ac:spMk id="2" creationId="{00000000-0000-0000-0000-000000000000}"/>
          </ac:spMkLst>
        </pc:spChg>
        <pc:spChg chg="del">
          <ac:chgData name="Neil Dyer" userId="f48cccbf-306c-476d-ac12-27135fb93a1f" providerId="ADAL" clId="{3684DC1E-A2FA-4D48-A01F-94C564A5ADFF}" dt="2025-05-20T07:38:46.915" v="790" actId="26606"/>
          <ac:spMkLst>
            <pc:docMk/>
            <pc:sldMk cId="0" sldId="261"/>
            <ac:spMk id="3" creationId="{00000000-0000-0000-0000-000000000000}"/>
          </ac:spMkLst>
        </pc:spChg>
        <pc:spChg chg="add del mod">
          <ac:chgData name="Neil Dyer" userId="f48cccbf-306c-476d-ac12-27135fb93a1f" providerId="ADAL" clId="{3684DC1E-A2FA-4D48-A01F-94C564A5ADFF}" dt="2025-05-20T07:39:07.887" v="797" actId="478"/>
          <ac:spMkLst>
            <pc:docMk/>
            <pc:sldMk cId="0" sldId="261"/>
            <ac:spMk id="9" creationId="{217646A3-2F57-4385-A602-9AEED59FD9DF}"/>
          </ac:spMkLst>
        </pc:spChg>
        <pc:graphicFrameChg chg="add mod modGraphic">
          <ac:chgData name="Neil Dyer" userId="f48cccbf-306c-476d-ac12-27135fb93a1f" providerId="ADAL" clId="{3684DC1E-A2FA-4D48-A01F-94C564A5ADFF}" dt="2025-05-20T07:42:01.463" v="865" actId="1076"/>
          <ac:graphicFrameMkLst>
            <pc:docMk/>
            <pc:sldMk cId="0" sldId="261"/>
            <ac:graphicFrameMk id="5" creationId="{BE73BB2D-BF36-DA7F-3615-9EE2523579BD}"/>
          </ac:graphicFrameMkLst>
        </pc:graphicFrameChg>
      </pc:sldChg>
      <pc:sldChg chg="del">
        <pc:chgData name="Neil Dyer" userId="f48cccbf-306c-476d-ac12-27135fb93a1f" providerId="ADAL" clId="{3684DC1E-A2FA-4D48-A01F-94C564A5ADFF}" dt="2025-05-20T08:12:12.387" v="1651" actId="47"/>
        <pc:sldMkLst>
          <pc:docMk/>
          <pc:sldMk cId="0" sldId="262"/>
        </pc:sldMkLst>
      </pc:sldChg>
      <pc:sldChg chg="addSp modSp add mod modClrScheme chgLayout">
        <pc:chgData name="Neil Dyer" userId="f48cccbf-306c-476d-ac12-27135fb93a1f" providerId="ADAL" clId="{3684DC1E-A2FA-4D48-A01F-94C564A5ADFF}" dt="2025-05-19T17:59:33.839" v="714" actId="207"/>
        <pc:sldMkLst>
          <pc:docMk/>
          <pc:sldMk cId="0" sldId="263"/>
        </pc:sldMkLst>
        <pc:spChg chg="mod">
          <ac:chgData name="Neil Dyer" userId="f48cccbf-306c-476d-ac12-27135fb93a1f" providerId="ADAL" clId="{3684DC1E-A2FA-4D48-A01F-94C564A5ADFF}" dt="2025-05-19T17:59:21.367" v="709" actId="108"/>
          <ac:spMkLst>
            <pc:docMk/>
            <pc:sldMk cId="0" sldId="263"/>
            <ac:spMk id="2" creationId="{00000000-0000-0000-0000-000000000000}"/>
          </ac:spMkLst>
        </pc:spChg>
        <pc:spChg chg="mod">
          <ac:chgData name="Neil Dyer" userId="f48cccbf-306c-476d-ac12-27135fb93a1f" providerId="ADAL" clId="{3684DC1E-A2FA-4D48-A01F-94C564A5ADFF}" dt="2025-05-19T17:59:33.839" v="714" actId="207"/>
          <ac:spMkLst>
            <pc:docMk/>
            <pc:sldMk cId="0" sldId="263"/>
            <ac:spMk id="3" creationId="{00000000-0000-0000-0000-000000000000}"/>
          </ac:spMkLst>
        </pc:spChg>
        <pc:picChg chg="add mod">
          <ac:chgData name="Neil Dyer" userId="f48cccbf-306c-476d-ac12-27135fb93a1f" providerId="ADAL" clId="{3684DC1E-A2FA-4D48-A01F-94C564A5ADFF}" dt="2025-05-19T17:59:10.191" v="708" actId="26606"/>
          <ac:picMkLst>
            <pc:docMk/>
            <pc:sldMk cId="0" sldId="263"/>
            <ac:picMk id="5" creationId="{470E3F62-1CC9-F9CA-6FD6-33D66F4ADDE1}"/>
          </ac:picMkLst>
        </pc:picChg>
      </pc:sldChg>
      <pc:sldChg chg="del">
        <pc:chgData name="Neil Dyer" userId="f48cccbf-306c-476d-ac12-27135fb93a1f" providerId="ADAL" clId="{3684DC1E-A2FA-4D48-A01F-94C564A5ADFF}" dt="2025-05-20T08:12:12.387" v="1651" actId="47"/>
        <pc:sldMkLst>
          <pc:docMk/>
          <pc:sldMk cId="649716022" sldId="340"/>
        </pc:sldMkLst>
      </pc:sldChg>
      <pc:sldChg chg="addSp delSp modSp add del mod">
        <pc:chgData name="Neil Dyer" userId="f48cccbf-306c-476d-ac12-27135fb93a1f" providerId="ADAL" clId="{3684DC1E-A2FA-4D48-A01F-94C564A5ADFF}" dt="2025-05-19T17:46:49.979" v="561" actId="2696"/>
        <pc:sldMkLst>
          <pc:docMk/>
          <pc:sldMk cId="816829738" sldId="700"/>
        </pc:sldMkLst>
        <pc:picChg chg="mod modCrop">
          <ac:chgData name="Neil Dyer" userId="f48cccbf-306c-476d-ac12-27135fb93a1f" providerId="ADAL" clId="{3684DC1E-A2FA-4D48-A01F-94C564A5ADFF}" dt="2025-05-19T17:46:48.315" v="560" actId="1076"/>
          <ac:picMkLst>
            <pc:docMk/>
            <pc:sldMk cId="816829738" sldId="700"/>
            <ac:picMk id="3" creationId="{729E95D5-0FC4-0078-3DB6-63959EC58E81}"/>
          </ac:picMkLst>
        </pc:picChg>
      </pc:sldChg>
      <pc:sldChg chg="modSp add del mod ord">
        <pc:chgData name="Neil Dyer" userId="f48cccbf-306c-476d-ac12-27135fb93a1f" providerId="ADAL" clId="{3684DC1E-A2FA-4D48-A01F-94C564A5ADFF}" dt="2025-05-20T10:41:21.560" v="1804" actId="47"/>
        <pc:sldMkLst>
          <pc:docMk/>
          <pc:sldMk cId="3003261759" sldId="700"/>
        </pc:sldMkLst>
        <pc:picChg chg="mod modCrop">
          <ac:chgData name="Neil Dyer" userId="f48cccbf-306c-476d-ac12-27135fb93a1f" providerId="ADAL" clId="{3684DC1E-A2FA-4D48-A01F-94C564A5ADFF}" dt="2025-05-19T17:52:00.683" v="615" actId="732"/>
          <ac:picMkLst>
            <pc:docMk/>
            <pc:sldMk cId="3003261759" sldId="700"/>
            <ac:picMk id="3" creationId="{729E95D5-0FC4-0078-3DB6-63959EC58E81}"/>
          </ac:picMkLst>
        </pc:picChg>
      </pc:sldChg>
      <pc:sldChg chg="addSp modSp add del mod setBg">
        <pc:chgData name="Neil Dyer" userId="f48cccbf-306c-476d-ac12-27135fb93a1f" providerId="ADAL" clId="{3684DC1E-A2FA-4D48-A01F-94C564A5ADFF}" dt="2025-05-20T07:45:50.061" v="961" actId="732"/>
        <pc:sldMkLst>
          <pc:docMk/>
          <pc:sldMk cId="2040708261" sldId="712"/>
        </pc:sldMkLst>
        <pc:spChg chg="add mod">
          <ac:chgData name="Neil Dyer" userId="f48cccbf-306c-476d-ac12-27135fb93a1f" providerId="ADAL" clId="{3684DC1E-A2FA-4D48-A01F-94C564A5ADFF}" dt="2025-05-20T07:45:33.888" v="957" actId="20577"/>
          <ac:spMkLst>
            <pc:docMk/>
            <pc:sldMk cId="2040708261" sldId="712"/>
            <ac:spMk id="4" creationId="{40C8C1A1-CC88-B036-146F-EBB835FED139}"/>
          </ac:spMkLst>
        </pc:spChg>
        <pc:picChg chg="mod modCrop">
          <ac:chgData name="Neil Dyer" userId="f48cccbf-306c-476d-ac12-27135fb93a1f" providerId="ADAL" clId="{3684DC1E-A2FA-4D48-A01F-94C564A5ADFF}" dt="2025-05-20T07:45:50.061" v="961" actId="732"/>
          <ac:picMkLst>
            <pc:docMk/>
            <pc:sldMk cId="2040708261" sldId="712"/>
            <ac:picMk id="2" creationId="{EB7F05EA-42F8-7A70-4105-A7CA2311678D}"/>
          </ac:picMkLst>
        </pc:picChg>
      </pc:sldChg>
      <pc:sldChg chg="add del">
        <pc:chgData name="Neil Dyer" userId="f48cccbf-306c-476d-ac12-27135fb93a1f" providerId="ADAL" clId="{3684DC1E-A2FA-4D48-A01F-94C564A5ADFF}" dt="2025-05-19T17:49:04.580" v="603" actId="2696"/>
        <pc:sldMkLst>
          <pc:docMk/>
          <pc:sldMk cId="604945617" sldId="713"/>
        </pc:sldMkLst>
      </pc:sldChg>
      <pc:sldChg chg="modSp add mod">
        <pc:chgData name="Neil Dyer" userId="f48cccbf-306c-476d-ac12-27135fb93a1f" providerId="ADAL" clId="{3684DC1E-A2FA-4D48-A01F-94C564A5ADFF}" dt="2025-05-20T07:46:16.350" v="967" actId="1076"/>
        <pc:sldMkLst>
          <pc:docMk/>
          <pc:sldMk cId="4255073845" sldId="713"/>
        </pc:sldMkLst>
        <pc:picChg chg="mod modCrop">
          <ac:chgData name="Neil Dyer" userId="f48cccbf-306c-476d-ac12-27135fb93a1f" providerId="ADAL" clId="{3684DC1E-A2FA-4D48-A01F-94C564A5ADFF}" dt="2025-05-20T07:46:16.350" v="967" actId="1076"/>
          <ac:picMkLst>
            <pc:docMk/>
            <pc:sldMk cId="4255073845" sldId="713"/>
            <ac:picMk id="2" creationId="{424FD208-0F68-9D15-45A7-0F91E9DFC83E}"/>
          </ac:picMkLst>
        </pc:picChg>
      </pc:sldChg>
      <pc:sldChg chg="add del">
        <pc:chgData name="Neil Dyer" userId="f48cccbf-306c-476d-ac12-27135fb93a1f" providerId="ADAL" clId="{3684DC1E-A2FA-4D48-A01F-94C564A5ADFF}" dt="2025-05-19T17:49:04.580" v="603" actId="2696"/>
        <pc:sldMkLst>
          <pc:docMk/>
          <pc:sldMk cId="2254213875" sldId="714"/>
        </pc:sldMkLst>
      </pc:sldChg>
      <pc:sldChg chg="modSp add mod">
        <pc:chgData name="Neil Dyer" userId="f48cccbf-306c-476d-ac12-27135fb93a1f" providerId="ADAL" clId="{3684DC1E-A2FA-4D48-A01F-94C564A5ADFF}" dt="2025-05-20T07:46:39.142" v="973" actId="1076"/>
        <pc:sldMkLst>
          <pc:docMk/>
          <pc:sldMk cId="3390200472" sldId="714"/>
        </pc:sldMkLst>
        <pc:picChg chg="mod modCrop">
          <ac:chgData name="Neil Dyer" userId="f48cccbf-306c-476d-ac12-27135fb93a1f" providerId="ADAL" clId="{3684DC1E-A2FA-4D48-A01F-94C564A5ADFF}" dt="2025-05-20T07:46:39.142" v="973" actId="1076"/>
          <ac:picMkLst>
            <pc:docMk/>
            <pc:sldMk cId="3390200472" sldId="714"/>
            <ac:picMk id="2" creationId="{A15513A1-6FBB-ADED-E9F0-CED95EB9C6A0}"/>
          </ac:picMkLst>
        </pc:picChg>
      </pc:sldChg>
      <pc:sldChg chg="modSp add mod">
        <pc:chgData name="Neil Dyer" userId="f48cccbf-306c-476d-ac12-27135fb93a1f" providerId="ADAL" clId="{3684DC1E-A2FA-4D48-A01F-94C564A5ADFF}" dt="2025-05-20T07:47:05.750" v="979" actId="1076"/>
        <pc:sldMkLst>
          <pc:docMk/>
          <pc:sldMk cId="1233068056" sldId="715"/>
        </pc:sldMkLst>
        <pc:picChg chg="mod modCrop">
          <ac:chgData name="Neil Dyer" userId="f48cccbf-306c-476d-ac12-27135fb93a1f" providerId="ADAL" clId="{3684DC1E-A2FA-4D48-A01F-94C564A5ADFF}" dt="2025-05-20T07:47:05.750" v="979" actId="1076"/>
          <ac:picMkLst>
            <pc:docMk/>
            <pc:sldMk cId="1233068056" sldId="715"/>
            <ac:picMk id="2" creationId="{AE007B31-91E3-C096-5B1A-0E08F7143C5B}"/>
          </ac:picMkLst>
        </pc:picChg>
      </pc:sldChg>
      <pc:sldChg chg="add del">
        <pc:chgData name="Neil Dyer" userId="f48cccbf-306c-476d-ac12-27135fb93a1f" providerId="ADAL" clId="{3684DC1E-A2FA-4D48-A01F-94C564A5ADFF}" dt="2025-05-19T17:49:04.580" v="603" actId="2696"/>
        <pc:sldMkLst>
          <pc:docMk/>
          <pc:sldMk cId="1433686060" sldId="715"/>
        </pc:sldMkLst>
      </pc:sldChg>
      <pc:sldChg chg="modSp add mod">
        <pc:chgData name="Neil Dyer" userId="f48cccbf-306c-476d-ac12-27135fb93a1f" providerId="ADAL" clId="{3684DC1E-A2FA-4D48-A01F-94C564A5ADFF}" dt="2025-05-20T07:47:40.976" v="985" actId="1076"/>
        <pc:sldMkLst>
          <pc:docMk/>
          <pc:sldMk cId="1831632079" sldId="717"/>
        </pc:sldMkLst>
        <pc:picChg chg="mod modCrop">
          <ac:chgData name="Neil Dyer" userId="f48cccbf-306c-476d-ac12-27135fb93a1f" providerId="ADAL" clId="{3684DC1E-A2FA-4D48-A01F-94C564A5ADFF}" dt="2025-05-20T07:47:40.976" v="985" actId="1076"/>
          <ac:picMkLst>
            <pc:docMk/>
            <pc:sldMk cId="1831632079" sldId="717"/>
            <ac:picMk id="2" creationId="{22C2A31F-3E92-A334-FB13-C443C7C1887B}"/>
          </ac:picMkLst>
        </pc:picChg>
      </pc:sldChg>
      <pc:sldChg chg="add del">
        <pc:chgData name="Neil Dyer" userId="f48cccbf-306c-476d-ac12-27135fb93a1f" providerId="ADAL" clId="{3684DC1E-A2FA-4D48-A01F-94C564A5ADFF}" dt="2025-05-19T17:49:04.580" v="603" actId="2696"/>
        <pc:sldMkLst>
          <pc:docMk/>
          <pc:sldMk cId="3547166613" sldId="717"/>
        </pc:sldMkLst>
      </pc:sldChg>
      <pc:sldChg chg="modSp add mod">
        <pc:chgData name="Neil Dyer" userId="f48cccbf-306c-476d-ac12-27135fb93a1f" providerId="ADAL" clId="{3684DC1E-A2FA-4D48-A01F-94C564A5ADFF}" dt="2025-05-20T07:48:04.565" v="991" actId="1076"/>
        <pc:sldMkLst>
          <pc:docMk/>
          <pc:sldMk cId="312611220" sldId="718"/>
        </pc:sldMkLst>
        <pc:picChg chg="mod modCrop">
          <ac:chgData name="Neil Dyer" userId="f48cccbf-306c-476d-ac12-27135fb93a1f" providerId="ADAL" clId="{3684DC1E-A2FA-4D48-A01F-94C564A5ADFF}" dt="2025-05-20T07:48:04.565" v="991" actId="1076"/>
          <ac:picMkLst>
            <pc:docMk/>
            <pc:sldMk cId="312611220" sldId="718"/>
            <ac:picMk id="2" creationId="{A4537F7B-9DA2-5F63-6D84-06BB0F0AFA5E}"/>
          </ac:picMkLst>
        </pc:picChg>
      </pc:sldChg>
      <pc:sldChg chg="add del">
        <pc:chgData name="Neil Dyer" userId="f48cccbf-306c-476d-ac12-27135fb93a1f" providerId="ADAL" clId="{3684DC1E-A2FA-4D48-A01F-94C564A5ADFF}" dt="2025-05-19T17:49:04.580" v="603" actId="2696"/>
        <pc:sldMkLst>
          <pc:docMk/>
          <pc:sldMk cId="2049889755" sldId="718"/>
        </pc:sldMkLst>
      </pc:sldChg>
      <pc:sldChg chg="modSp add del mod">
        <pc:chgData name="Neil Dyer" userId="f48cccbf-306c-476d-ac12-27135fb93a1f" providerId="ADAL" clId="{3684DC1E-A2FA-4D48-A01F-94C564A5ADFF}" dt="2025-05-19T17:49:04.580" v="603" actId="2696"/>
        <pc:sldMkLst>
          <pc:docMk/>
          <pc:sldMk cId="811617275" sldId="719"/>
        </pc:sldMkLst>
      </pc:sldChg>
      <pc:sldChg chg="modSp add del mod setBg">
        <pc:chgData name="Neil Dyer" userId="f48cccbf-306c-476d-ac12-27135fb93a1f" providerId="ADAL" clId="{3684DC1E-A2FA-4D48-A01F-94C564A5ADFF}" dt="2025-05-20T07:49:13.349" v="1087" actId="47"/>
        <pc:sldMkLst>
          <pc:docMk/>
          <pc:sldMk cId="3567693049" sldId="719"/>
        </pc:sldMkLst>
        <pc:spChg chg="mod">
          <ac:chgData name="Neil Dyer" userId="f48cccbf-306c-476d-ac12-27135fb93a1f" providerId="ADAL" clId="{3684DC1E-A2FA-4D48-A01F-94C564A5ADFF}" dt="2025-05-19T17:49:11.499" v="605" actId="27636"/>
          <ac:spMkLst>
            <pc:docMk/>
            <pc:sldMk cId="3567693049" sldId="719"/>
            <ac:spMk id="8" creationId="{324B47F6-564C-79C6-9E0E-2329D2AD4081}"/>
          </ac:spMkLst>
        </pc:spChg>
      </pc:sldChg>
      <pc:sldChg chg="modSp mod">
        <pc:chgData name="Neil Dyer" userId="f48cccbf-306c-476d-ac12-27135fb93a1f" providerId="ADAL" clId="{3684DC1E-A2FA-4D48-A01F-94C564A5ADFF}" dt="2025-05-16T09:54:04.828" v="40" actId="20577"/>
        <pc:sldMkLst>
          <pc:docMk/>
          <pc:sldMk cId="799133928" sldId="1203"/>
        </pc:sldMkLst>
        <pc:spChg chg="mod">
          <ac:chgData name="Neil Dyer" userId="f48cccbf-306c-476d-ac12-27135fb93a1f" providerId="ADAL" clId="{3684DC1E-A2FA-4D48-A01F-94C564A5ADFF}" dt="2025-05-16T09:54:04.828" v="40" actId="20577"/>
          <ac:spMkLst>
            <pc:docMk/>
            <pc:sldMk cId="799133928" sldId="1203"/>
            <ac:spMk id="2" creationId="{D0770D87-9513-295D-2099-6B02FE6DF8EA}"/>
          </ac:spMkLst>
        </pc:spChg>
      </pc:sldChg>
      <pc:sldChg chg="modSp add mod">
        <pc:chgData name="Neil Dyer" userId="f48cccbf-306c-476d-ac12-27135fb93a1f" providerId="ADAL" clId="{3684DC1E-A2FA-4D48-A01F-94C564A5ADFF}" dt="2025-05-20T10:40:04.851" v="1803" actId="14100"/>
        <pc:sldMkLst>
          <pc:docMk/>
          <pc:sldMk cId="471231204" sldId="1204"/>
        </pc:sldMkLst>
        <pc:spChg chg="mod">
          <ac:chgData name="Neil Dyer" userId="f48cccbf-306c-476d-ac12-27135fb93a1f" providerId="ADAL" clId="{3684DC1E-A2FA-4D48-A01F-94C564A5ADFF}" dt="2025-05-20T10:39:59.671" v="1802" actId="207"/>
          <ac:spMkLst>
            <pc:docMk/>
            <pc:sldMk cId="471231204" sldId="1204"/>
            <ac:spMk id="2" creationId="{DDBF1E6D-BC3A-6322-F0CE-A968E0F12742}"/>
          </ac:spMkLst>
        </pc:spChg>
        <pc:picChg chg="mod">
          <ac:chgData name="Neil Dyer" userId="f48cccbf-306c-476d-ac12-27135fb93a1f" providerId="ADAL" clId="{3684DC1E-A2FA-4D48-A01F-94C564A5ADFF}" dt="2025-05-20T10:40:04.851" v="1803" actId="14100"/>
          <ac:picMkLst>
            <pc:docMk/>
            <pc:sldMk cId="471231204" sldId="1204"/>
            <ac:picMk id="4" creationId="{F6D35217-AA08-CAD3-A8B5-89985BB43B96}"/>
          </ac:picMkLst>
        </pc:picChg>
      </pc:sldChg>
      <pc:sldChg chg="del">
        <pc:chgData name="Neil Dyer" userId="f48cccbf-306c-476d-ac12-27135fb93a1f" providerId="ADAL" clId="{3684DC1E-A2FA-4D48-A01F-94C564A5ADFF}" dt="2025-05-20T08:12:12.387" v="1651" actId="47"/>
        <pc:sldMkLst>
          <pc:docMk/>
          <pc:sldMk cId="14070632" sldId="1462"/>
        </pc:sldMkLst>
      </pc:sldChg>
      <pc:sldChg chg="del">
        <pc:chgData name="Neil Dyer" userId="f48cccbf-306c-476d-ac12-27135fb93a1f" providerId="ADAL" clId="{3684DC1E-A2FA-4D48-A01F-94C564A5ADFF}" dt="2025-05-20T08:12:12.387" v="1651" actId="47"/>
        <pc:sldMkLst>
          <pc:docMk/>
          <pc:sldMk cId="634360661" sldId="1465"/>
        </pc:sldMkLst>
      </pc:sldChg>
      <pc:sldChg chg="del">
        <pc:chgData name="Neil Dyer" userId="f48cccbf-306c-476d-ac12-27135fb93a1f" providerId="ADAL" clId="{3684DC1E-A2FA-4D48-A01F-94C564A5ADFF}" dt="2025-05-20T08:12:12.387" v="1651" actId="47"/>
        <pc:sldMkLst>
          <pc:docMk/>
          <pc:sldMk cId="797589753" sldId="1471"/>
        </pc:sldMkLst>
      </pc:sldChg>
      <pc:sldChg chg="del">
        <pc:chgData name="Neil Dyer" userId="f48cccbf-306c-476d-ac12-27135fb93a1f" providerId="ADAL" clId="{3684DC1E-A2FA-4D48-A01F-94C564A5ADFF}" dt="2025-05-20T08:12:12.387" v="1651" actId="47"/>
        <pc:sldMkLst>
          <pc:docMk/>
          <pc:sldMk cId="820045353" sldId="1472"/>
        </pc:sldMkLst>
      </pc:sldChg>
      <pc:sldChg chg="del">
        <pc:chgData name="Neil Dyer" userId="f48cccbf-306c-476d-ac12-27135fb93a1f" providerId="ADAL" clId="{3684DC1E-A2FA-4D48-A01F-94C564A5ADFF}" dt="2025-05-20T08:12:12.387" v="1651" actId="47"/>
        <pc:sldMkLst>
          <pc:docMk/>
          <pc:sldMk cId="3295776540" sldId="1474"/>
        </pc:sldMkLst>
      </pc:sldChg>
      <pc:sldChg chg="del">
        <pc:chgData name="Neil Dyer" userId="f48cccbf-306c-476d-ac12-27135fb93a1f" providerId="ADAL" clId="{3684DC1E-A2FA-4D48-A01F-94C564A5ADFF}" dt="2025-05-20T08:12:12.387" v="1651" actId="47"/>
        <pc:sldMkLst>
          <pc:docMk/>
          <pc:sldMk cId="361881206" sldId="1475"/>
        </pc:sldMkLst>
      </pc:sldChg>
      <pc:sldChg chg="del">
        <pc:chgData name="Neil Dyer" userId="f48cccbf-306c-476d-ac12-27135fb93a1f" providerId="ADAL" clId="{3684DC1E-A2FA-4D48-A01F-94C564A5ADFF}" dt="2025-05-20T08:12:12.387" v="1651" actId="47"/>
        <pc:sldMkLst>
          <pc:docMk/>
          <pc:sldMk cId="727691954" sldId="1477"/>
        </pc:sldMkLst>
      </pc:sldChg>
      <pc:sldChg chg="del">
        <pc:chgData name="Neil Dyer" userId="f48cccbf-306c-476d-ac12-27135fb93a1f" providerId="ADAL" clId="{3684DC1E-A2FA-4D48-A01F-94C564A5ADFF}" dt="2025-05-20T08:12:12.387" v="1651" actId="47"/>
        <pc:sldMkLst>
          <pc:docMk/>
          <pc:sldMk cId="3103597634" sldId="1478"/>
        </pc:sldMkLst>
      </pc:sldChg>
      <pc:sldChg chg="del">
        <pc:chgData name="Neil Dyer" userId="f48cccbf-306c-476d-ac12-27135fb93a1f" providerId="ADAL" clId="{3684DC1E-A2FA-4D48-A01F-94C564A5ADFF}" dt="2025-05-20T08:12:12.387" v="1651" actId="47"/>
        <pc:sldMkLst>
          <pc:docMk/>
          <pc:sldMk cId="4260351097" sldId="1479"/>
        </pc:sldMkLst>
      </pc:sldChg>
      <pc:sldChg chg="del">
        <pc:chgData name="Neil Dyer" userId="f48cccbf-306c-476d-ac12-27135fb93a1f" providerId="ADAL" clId="{3684DC1E-A2FA-4D48-A01F-94C564A5ADFF}" dt="2025-05-20T08:12:12.387" v="1651" actId="47"/>
        <pc:sldMkLst>
          <pc:docMk/>
          <pc:sldMk cId="554662455" sldId="1480"/>
        </pc:sldMkLst>
      </pc:sldChg>
      <pc:sldChg chg="del">
        <pc:chgData name="Neil Dyer" userId="f48cccbf-306c-476d-ac12-27135fb93a1f" providerId="ADAL" clId="{3684DC1E-A2FA-4D48-A01F-94C564A5ADFF}" dt="2025-05-20T08:12:12.387" v="1651" actId="47"/>
        <pc:sldMkLst>
          <pc:docMk/>
          <pc:sldMk cId="2873428681" sldId="1482"/>
        </pc:sldMkLst>
      </pc:sldChg>
      <pc:sldChg chg="del">
        <pc:chgData name="Neil Dyer" userId="f48cccbf-306c-476d-ac12-27135fb93a1f" providerId="ADAL" clId="{3684DC1E-A2FA-4D48-A01F-94C564A5ADFF}" dt="2025-05-20T08:12:12.387" v="1651" actId="47"/>
        <pc:sldMkLst>
          <pc:docMk/>
          <pc:sldMk cId="1228500128" sldId="1483"/>
        </pc:sldMkLst>
      </pc:sldChg>
      <pc:sldChg chg="del">
        <pc:chgData name="Neil Dyer" userId="f48cccbf-306c-476d-ac12-27135fb93a1f" providerId="ADAL" clId="{3684DC1E-A2FA-4D48-A01F-94C564A5ADFF}" dt="2025-05-20T08:12:12.387" v="1651" actId="47"/>
        <pc:sldMkLst>
          <pc:docMk/>
          <pc:sldMk cId="1958613890" sldId="1484"/>
        </pc:sldMkLst>
      </pc:sldChg>
      <pc:sldChg chg="del">
        <pc:chgData name="Neil Dyer" userId="f48cccbf-306c-476d-ac12-27135fb93a1f" providerId="ADAL" clId="{3684DC1E-A2FA-4D48-A01F-94C564A5ADFF}" dt="2025-05-20T08:12:12.387" v="1651" actId="47"/>
        <pc:sldMkLst>
          <pc:docMk/>
          <pc:sldMk cId="2404338534" sldId="1485"/>
        </pc:sldMkLst>
      </pc:sldChg>
      <pc:sldChg chg="del">
        <pc:chgData name="Neil Dyer" userId="f48cccbf-306c-476d-ac12-27135fb93a1f" providerId="ADAL" clId="{3684DC1E-A2FA-4D48-A01F-94C564A5ADFF}" dt="2025-05-20T08:12:12.387" v="1651" actId="47"/>
        <pc:sldMkLst>
          <pc:docMk/>
          <pc:sldMk cId="2179276933" sldId="1486"/>
        </pc:sldMkLst>
      </pc:sldChg>
      <pc:sldChg chg="del">
        <pc:chgData name="Neil Dyer" userId="f48cccbf-306c-476d-ac12-27135fb93a1f" providerId="ADAL" clId="{3684DC1E-A2FA-4D48-A01F-94C564A5ADFF}" dt="2025-05-20T08:12:12.387" v="1651" actId="47"/>
        <pc:sldMkLst>
          <pc:docMk/>
          <pc:sldMk cId="341288762" sldId="1487"/>
        </pc:sldMkLst>
      </pc:sldChg>
      <pc:sldChg chg="del">
        <pc:chgData name="Neil Dyer" userId="f48cccbf-306c-476d-ac12-27135fb93a1f" providerId="ADAL" clId="{3684DC1E-A2FA-4D48-A01F-94C564A5ADFF}" dt="2025-05-20T08:12:12.387" v="1651" actId="47"/>
        <pc:sldMkLst>
          <pc:docMk/>
          <pc:sldMk cId="1273073340" sldId="1488"/>
        </pc:sldMkLst>
      </pc:sldChg>
      <pc:sldChg chg="del">
        <pc:chgData name="Neil Dyer" userId="f48cccbf-306c-476d-ac12-27135fb93a1f" providerId="ADAL" clId="{3684DC1E-A2FA-4D48-A01F-94C564A5ADFF}" dt="2025-05-20T08:12:12.387" v="1651" actId="47"/>
        <pc:sldMkLst>
          <pc:docMk/>
          <pc:sldMk cId="2453301434" sldId="1489"/>
        </pc:sldMkLst>
      </pc:sldChg>
      <pc:sldChg chg="del">
        <pc:chgData name="Neil Dyer" userId="f48cccbf-306c-476d-ac12-27135fb93a1f" providerId="ADAL" clId="{3684DC1E-A2FA-4D48-A01F-94C564A5ADFF}" dt="2025-05-20T08:12:12.387" v="1651" actId="47"/>
        <pc:sldMkLst>
          <pc:docMk/>
          <pc:sldMk cId="2978312806" sldId="1490"/>
        </pc:sldMkLst>
      </pc:sldChg>
      <pc:sldChg chg="del">
        <pc:chgData name="Neil Dyer" userId="f48cccbf-306c-476d-ac12-27135fb93a1f" providerId="ADAL" clId="{3684DC1E-A2FA-4D48-A01F-94C564A5ADFF}" dt="2025-05-20T08:12:12.387" v="1651" actId="47"/>
        <pc:sldMkLst>
          <pc:docMk/>
          <pc:sldMk cId="1049134701" sldId="1491"/>
        </pc:sldMkLst>
      </pc:sldChg>
      <pc:sldChg chg="del">
        <pc:chgData name="Neil Dyer" userId="f48cccbf-306c-476d-ac12-27135fb93a1f" providerId="ADAL" clId="{3684DC1E-A2FA-4D48-A01F-94C564A5ADFF}" dt="2025-05-20T08:12:12.387" v="1651" actId="47"/>
        <pc:sldMkLst>
          <pc:docMk/>
          <pc:sldMk cId="2362732461" sldId="1493"/>
        </pc:sldMkLst>
      </pc:sldChg>
      <pc:sldChg chg="del">
        <pc:chgData name="Neil Dyer" userId="f48cccbf-306c-476d-ac12-27135fb93a1f" providerId="ADAL" clId="{3684DC1E-A2FA-4D48-A01F-94C564A5ADFF}" dt="2025-05-20T08:12:12.387" v="1651" actId="47"/>
        <pc:sldMkLst>
          <pc:docMk/>
          <pc:sldMk cId="2511352124" sldId="1496"/>
        </pc:sldMkLst>
      </pc:sldChg>
      <pc:sldChg chg="del">
        <pc:chgData name="Neil Dyer" userId="f48cccbf-306c-476d-ac12-27135fb93a1f" providerId="ADAL" clId="{3684DC1E-A2FA-4D48-A01F-94C564A5ADFF}" dt="2025-05-20T08:12:12.387" v="1651" actId="47"/>
        <pc:sldMkLst>
          <pc:docMk/>
          <pc:sldMk cId="87083844" sldId="1498"/>
        </pc:sldMkLst>
      </pc:sldChg>
      <pc:sldChg chg="del">
        <pc:chgData name="Neil Dyer" userId="f48cccbf-306c-476d-ac12-27135fb93a1f" providerId="ADAL" clId="{3684DC1E-A2FA-4D48-A01F-94C564A5ADFF}" dt="2025-05-20T08:12:12.387" v="1651" actId="47"/>
        <pc:sldMkLst>
          <pc:docMk/>
          <pc:sldMk cId="3688881206" sldId="1499"/>
        </pc:sldMkLst>
      </pc:sldChg>
      <pc:sldChg chg="del">
        <pc:chgData name="Neil Dyer" userId="f48cccbf-306c-476d-ac12-27135fb93a1f" providerId="ADAL" clId="{3684DC1E-A2FA-4D48-A01F-94C564A5ADFF}" dt="2025-05-20T08:12:12.387" v="1651" actId="47"/>
        <pc:sldMkLst>
          <pc:docMk/>
          <pc:sldMk cId="2946400505" sldId="1500"/>
        </pc:sldMkLst>
      </pc:sldChg>
      <pc:sldChg chg="modSp mod">
        <pc:chgData name="Neil Dyer" userId="f48cccbf-306c-476d-ac12-27135fb93a1f" providerId="ADAL" clId="{3684DC1E-A2FA-4D48-A01F-94C564A5ADFF}" dt="2025-05-16T09:12:49.496" v="4"/>
        <pc:sldMkLst>
          <pc:docMk/>
          <pc:sldMk cId="859493336" sldId="1506"/>
        </pc:sldMkLst>
        <pc:spChg chg="mod">
          <ac:chgData name="Neil Dyer" userId="f48cccbf-306c-476d-ac12-27135fb93a1f" providerId="ADAL" clId="{3684DC1E-A2FA-4D48-A01F-94C564A5ADFF}" dt="2025-05-16T09:12:49.496" v="4"/>
          <ac:spMkLst>
            <pc:docMk/>
            <pc:sldMk cId="859493336" sldId="1506"/>
            <ac:spMk id="3" creationId="{83F549E0-C52D-2C52-9236-967919DE723F}"/>
          </ac:spMkLst>
        </pc:spChg>
      </pc:sldChg>
      <pc:sldChg chg="del">
        <pc:chgData name="Neil Dyer" userId="f48cccbf-306c-476d-ac12-27135fb93a1f" providerId="ADAL" clId="{3684DC1E-A2FA-4D48-A01F-94C564A5ADFF}" dt="2025-05-20T08:12:12.387" v="1651" actId="47"/>
        <pc:sldMkLst>
          <pc:docMk/>
          <pc:sldMk cId="656678274" sldId="1512"/>
        </pc:sldMkLst>
      </pc:sldChg>
      <pc:sldChg chg="modSp add mod">
        <pc:chgData name="Neil Dyer" userId="f48cccbf-306c-476d-ac12-27135fb93a1f" providerId="ADAL" clId="{3684DC1E-A2FA-4D48-A01F-94C564A5ADFF}" dt="2025-05-20T07:55:01.211" v="1167" actId="1076"/>
        <pc:sldMkLst>
          <pc:docMk/>
          <pc:sldMk cId="1176416114" sldId="1529"/>
        </pc:sldMkLst>
        <pc:spChg chg="mod">
          <ac:chgData name="Neil Dyer" userId="f48cccbf-306c-476d-ac12-27135fb93a1f" providerId="ADAL" clId="{3684DC1E-A2FA-4D48-A01F-94C564A5ADFF}" dt="2025-05-20T07:54:34.938" v="1123" actId="114"/>
          <ac:spMkLst>
            <pc:docMk/>
            <pc:sldMk cId="1176416114" sldId="1529"/>
            <ac:spMk id="2" creationId="{1C65A6DF-D017-D9A7-5D95-A82707F0C7D2}"/>
          </ac:spMkLst>
        </pc:spChg>
        <pc:spChg chg="mod">
          <ac:chgData name="Neil Dyer" userId="f48cccbf-306c-476d-ac12-27135fb93a1f" providerId="ADAL" clId="{3684DC1E-A2FA-4D48-A01F-94C564A5ADFF}" dt="2025-05-20T07:54:55.593" v="1166" actId="114"/>
          <ac:spMkLst>
            <pc:docMk/>
            <pc:sldMk cId="1176416114" sldId="1529"/>
            <ac:spMk id="3" creationId="{60651F21-DE26-1C12-6346-6A546B73773F}"/>
          </ac:spMkLst>
        </pc:spChg>
        <pc:spChg chg="mod">
          <ac:chgData name="Neil Dyer" userId="f48cccbf-306c-476d-ac12-27135fb93a1f" providerId="ADAL" clId="{3684DC1E-A2FA-4D48-A01F-94C564A5ADFF}" dt="2025-05-20T07:55:01.211" v="1167" actId="1076"/>
          <ac:spMkLst>
            <pc:docMk/>
            <pc:sldMk cId="1176416114" sldId="1529"/>
            <ac:spMk id="7" creationId="{7BD56D9D-06A9-287E-5E16-1A8170B334D8}"/>
          </ac:spMkLst>
        </pc:spChg>
      </pc:sldChg>
      <pc:sldChg chg="add del">
        <pc:chgData name="Neil Dyer" userId="f48cccbf-306c-476d-ac12-27135fb93a1f" providerId="ADAL" clId="{3684DC1E-A2FA-4D48-A01F-94C564A5ADFF}" dt="2025-05-20T07:55:03.550" v="1168" actId="47"/>
        <pc:sldMkLst>
          <pc:docMk/>
          <pc:sldMk cId="1901304349" sldId="1530"/>
        </pc:sldMkLst>
      </pc:sldChg>
      <pc:sldChg chg="add">
        <pc:chgData name="Neil Dyer" userId="f48cccbf-306c-476d-ac12-27135fb93a1f" providerId="ADAL" clId="{3684DC1E-A2FA-4D48-A01F-94C564A5ADFF}" dt="2025-05-20T07:53:48.081" v="1094"/>
        <pc:sldMkLst>
          <pc:docMk/>
          <pc:sldMk cId="2377678443" sldId="1531"/>
        </pc:sldMkLst>
      </pc:sldChg>
      <pc:sldChg chg="modSp add del mod">
        <pc:chgData name="Neil Dyer" userId="f48cccbf-306c-476d-ac12-27135fb93a1f" providerId="ADAL" clId="{3684DC1E-A2FA-4D48-A01F-94C564A5ADFF}" dt="2025-05-20T08:17:05.436" v="1674" actId="1076"/>
        <pc:sldMkLst>
          <pc:docMk/>
          <pc:sldMk cId="54704286" sldId="1533"/>
        </pc:sldMkLst>
        <pc:spChg chg="mod">
          <ac:chgData name="Neil Dyer" userId="f48cccbf-306c-476d-ac12-27135fb93a1f" providerId="ADAL" clId="{3684DC1E-A2FA-4D48-A01F-94C564A5ADFF}" dt="2025-05-20T08:17:05.436" v="1674" actId="1076"/>
          <ac:spMkLst>
            <pc:docMk/>
            <pc:sldMk cId="54704286" sldId="1533"/>
            <ac:spMk id="3" creationId="{09D09E79-08DC-667C-CB3D-ABB8240762E2}"/>
          </ac:spMkLst>
        </pc:spChg>
      </pc:sldChg>
      <pc:sldChg chg="addSp delSp modSp del mod">
        <pc:chgData name="Neil Dyer" userId="f48cccbf-306c-476d-ac12-27135fb93a1f" providerId="ADAL" clId="{3684DC1E-A2FA-4D48-A01F-94C564A5ADFF}" dt="2025-05-19T17:28:29.155" v="98" actId="47"/>
        <pc:sldMkLst>
          <pc:docMk/>
          <pc:sldMk cId="1066760524" sldId="1580"/>
        </pc:sldMkLst>
      </pc:sldChg>
      <pc:sldChg chg="del">
        <pc:chgData name="Neil Dyer" userId="f48cccbf-306c-476d-ac12-27135fb93a1f" providerId="ADAL" clId="{3684DC1E-A2FA-4D48-A01F-94C564A5ADFF}" dt="2025-05-20T08:12:12.387" v="1651" actId="47"/>
        <pc:sldMkLst>
          <pc:docMk/>
          <pc:sldMk cId="715365482" sldId="1607"/>
        </pc:sldMkLst>
      </pc:sldChg>
      <pc:sldChg chg="del">
        <pc:chgData name="Neil Dyer" userId="f48cccbf-306c-476d-ac12-27135fb93a1f" providerId="ADAL" clId="{3684DC1E-A2FA-4D48-A01F-94C564A5ADFF}" dt="2025-05-20T08:12:12.387" v="1651" actId="47"/>
        <pc:sldMkLst>
          <pc:docMk/>
          <pc:sldMk cId="2363313811" sldId="1612"/>
        </pc:sldMkLst>
      </pc:sldChg>
      <pc:sldChg chg="del">
        <pc:chgData name="Neil Dyer" userId="f48cccbf-306c-476d-ac12-27135fb93a1f" providerId="ADAL" clId="{3684DC1E-A2FA-4D48-A01F-94C564A5ADFF}" dt="2025-05-20T08:12:12.387" v="1651" actId="47"/>
        <pc:sldMkLst>
          <pc:docMk/>
          <pc:sldMk cId="4051329821" sldId="1613"/>
        </pc:sldMkLst>
      </pc:sldChg>
      <pc:sldChg chg="del">
        <pc:chgData name="Neil Dyer" userId="f48cccbf-306c-476d-ac12-27135fb93a1f" providerId="ADAL" clId="{3684DC1E-A2FA-4D48-A01F-94C564A5ADFF}" dt="2025-05-20T08:12:12.387" v="1651" actId="47"/>
        <pc:sldMkLst>
          <pc:docMk/>
          <pc:sldMk cId="1289367870" sldId="1615"/>
        </pc:sldMkLst>
      </pc:sldChg>
      <pc:sldChg chg="del">
        <pc:chgData name="Neil Dyer" userId="f48cccbf-306c-476d-ac12-27135fb93a1f" providerId="ADAL" clId="{3684DC1E-A2FA-4D48-A01F-94C564A5ADFF}" dt="2025-05-20T08:12:12.387" v="1651" actId="47"/>
        <pc:sldMkLst>
          <pc:docMk/>
          <pc:sldMk cId="3673208794" sldId="1616"/>
        </pc:sldMkLst>
      </pc:sldChg>
      <pc:sldChg chg="del">
        <pc:chgData name="Neil Dyer" userId="f48cccbf-306c-476d-ac12-27135fb93a1f" providerId="ADAL" clId="{3684DC1E-A2FA-4D48-A01F-94C564A5ADFF}" dt="2025-05-20T08:12:12.387" v="1651" actId="47"/>
        <pc:sldMkLst>
          <pc:docMk/>
          <pc:sldMk cId="2833633116" sldId="1617"/>
        </pc:sldMkLst>
      </pc:sldChg>
      <pc:sldChg chg="del">
        <pc:chgData name="Neil Dyer" userId="f48cccbf-306c-476d-ac12-27135fb93a1f" providerId="ADAL" clId="{3684DC1E-A2FA-4D48-A01F-94C564A5ADFF}" dt="2025-05-20T08:12:12.387" v="1651" actId="47"/>
        <pc:sldMkLst>
          <pc:docMk/>
          <pc:sldMk cId="1554929065" sldId="1618"/>
        </pc:sldMkLst>
      </pc:sldChg>
      <pc:sldChg chg="del">
        <pc:chgData name="Neil Dyer" userId="f48cccbf-306c-476d-ac12-27135fb93a1f" providerId="ADAL" clId="{3684DC1E-A2FA-4D48-A01F-94C564A5ADFF}" dt="2025-05-20T08:12:12.387" v="1651" actId="47"/>
        <pc:sldMkLst>
          <pc:docMk/>
          <pc:sldMk cId="1303456210" sldId="1619"/>
        </pc:sldMkLst>
      </pc:sldChg>
      <pc:sldChg chg="del">
        <pc:chgData name="Neil Dyer" userId="f48cccbf-306c-476d-ac12-27135fb93a1f" providerId="ADAL" clId="{3684DC1E-A2FA-4D48-A01F-94C564A5ADFF}" dt="2025-05-20T08:12:12.387" v="1651" actId="47"/>
        <pc:sldMkLst>
          <pc:docMk/>
          <pc:sldMk cId="1452272163" sldId="1620"/>
        </pc:sldMkLst>
      </pc:sldChg>
      <pc:sldChg chg="del">
        <pc:chgData name="Neil Dyer" userId="f48cccbf-306c-476d-ac12-27135fb93a1f" providerId="ADAL" clId="{3684DC1E-A2FA-4D48-A01F-94C564A5ADFF}" dt="2025-05-20T08:12:12.387" v="1651" actId="47"/>
        <pc:sldMkLst>
          <pc:docMk/>
          <pc:sldMk cId="347886774" sldId="1621"/>
        </pc:sldMkLst>
      </pc:sldChg>
      <pc:sldChg chg="del">
        <pc:chgData name="Neil Dyer" userId="f48cccbf-306c-476d-ac12-27135fb93a1f" providerId="ADAL" clId="{3684DC1E-A2FA-4D48-A01F-94C564A5ADFF}" dt="2025-05-20T08:12:12.387" v="1651" actId="47"/>
        <pc:sldMkLst>
          <pc:docMk/>
          <pc:sldMk cId="186205604" sldId="1622"/>
        </pc:sldMkLst>
      </pc:sldChg>
      <pc:sldChg chg="del">
        <pc:chgData name="Neil Dyer" userId="f48cccbf-306c-476d-ac12-27135fb93a1f" providerId="ADAL" clId="{3684DC1E-A2FA-4D48-A01F-94C564A5ADFF}" dt="2025-05-20T08:12:12.387" v="1651" actId="47"/>
        <pc:sldMkLst>
          <pc:docMk/>
          <pc:sldMk cId="1704020189" sldId="1623"/>
        </pc:sldMkLst>
      </pc:sldChg>
      <pc:sldChg chg="del">
        <pc:chgData name="Neil Dyer" userId="f48cccbf-306c-476d-ac12-27135fb93a1f" providerId="ADAL" clId="{3684DC1E-A2FA-4D48-A01F-94C564A5ADFF}" dt="2025-05-20T08:12:12.387" v="1651" actId="47"/>
        <pc:sldMkLst>
          <pc:docMk/>
          <pc:sldMk cId="2866644856" sldId="1624"/>
        </pc:sldMkLst>
      </pc:sldChg>
      <pc:sldChg chg="del">
        <pc:chgData name="Neil Dyer" userId="f48cccbf-306c-476d-ac12-27135fb93a1f" providerId="ADAL" clId="{3684DC1E-A2FA-4D48-A01F-94C564A5ADFF}" dt="2025-05-20T08:12:12.387" v="1651" actId="47"/>
        <pc:sldMkLst>
          <pc:docMk/>
          <pc:sldMk cId="3403999516" sldId="1625"/>
        </pc:sldMkLst>
      </pc:sldChg>
      <pc:sldChg chg="del">
        <pc:chgData name="Neil Dyer" userId="f48cccbf-306c-476d-ac12-27135fb93a1f" providerId="ADAL" clId="{3684DC1E-A2FA-4D48-A01F-94C564A5ADFF}" dt="2025-05-20T08:12:12.387" v="1651" actId="47"/>
        <pc:sldMkLst>
          <pc:docMk/>
          <pc:sldMk cId="1094958831" sldId="1626"/>
        </pc:sldMkLst>
      </pc:sldChg>
      <pc:sldChg chg="add del">
        <pc:chgData name="Neil Dyer" userId="f48cccbf-306c-476d-ac12-27135fb93a1f" providerId="ADAL" clId="{3684DC1E-A2FA-4D48-A01F-94C564A5ADFF}" dt="2025-05-20T08:12:12.387" v="1651" actId="47"/>
        <pc:sldMkLst>
          <pc:docMk/>
          <pc:sldMk cId="3453317097" sldId="1627"/>
        </pc:sldMkLst>
      </pc:sldChg>
      <pc:sldChg chg="add del">
        <pc:chgData name="Neil Dyer" userId="f48cccbf-306c-476d-ac12-27135fb93a1f" providerId="ADAL" clId="{3684DC1E-A2FA-4D48-A01F-94C564A5ADFF}" dt="2025-05-20T08:12:12.387" v="1651" actId="47"/>
        <pc:sldMkLst>
          <pc:docMk/>
          <pc:sldMk cId="282444630" sldId="1628"/>
        </pc:sldMkLst>
      </pc:sldChg>
      <pc:sldChg chg="add del">
        <pc:chgData name="Neil Dyer" userId="f48cccbf-306c-476d-ac12-27135fb93a1f" providerId="ADAL" clId="{3684DC1E-A2FA-4D48-A01F-94C564A5ADFF}" dt="2025-05-20T08:12:12.387" v="1651" actId="47"/>
        <pc:sldMkLst>
          <pc:docMk/>
          <pc:sldMk cId="2619698786" sldId="1629"/>
        </pc:sldMkLst>
      </pc:sldChg>
      <pc:sldChg chg="add del">
        <pc:chgData name="Neil Dyer" userId="f48cccbf-306c-476d-ac12-27135fb93a1f" providerId="ADAL" clId="{3684DC1E-A2FA-4D48-A01F-94C564A5ADFF}" dt="2025-05-20T08:12:12.387" v="1651" actId="47"/>
        <pc:sldMkLst>
          <pc:docMk/>
          <pc:sldMk cId="1662790801" sldId="1630"/>
        </pc:sldMkLst>
      </pc:sldChg>
      <pc:sldChg chg="add del">
        <pc:chgData name="Neil Dyer" userId="f48cccbf-306c-476d-ac12-27135fb93a1f" providerId="ADAL" clId="{3684DC1E-A2FA-4D48-A01F-94C564A5ADFF}" dt="2025-05-20T08:12:12.387" v="1651" actId="47"/>
        <pc:sldMkLst>
          <pc:docMk/>
          <pc:sldMk cId="2222086797" sldId="1631"/>
        </pc:sldMkLst>
      </pc:sldChg>
      <pc:sldChg chg="add del">
        <pc:chgData name="Neil Dyer" userId="f48cccbf-306c-476d-ac12-27135fb93a1f" providerId="ADAL" clId="{3684DC1E-A2FA-4D48-A01F-94C564A5ADFF}" dt="2025-05-20T08:12:12.387" v="1651" actId="47"/>
        <pc:sldMkLst>
          <pc:docMk/>
          <pc:sldMk cId="705626915" sldId="1632"/>
        </pc:sldMkLst>
      </pc:sldChg>
      <pc:sldChg chg="add del">
        <pc:chgData name="Neil Dyer" userId="f48cccbf-306c-476d-ac12-27135fb93a1f" providerId="ADAL" clId="{3684DC1E-A2FA-4D48-A01F-94C564A5ADFF}" dt="2025-05-20T08:12:12.387" v="1651" actId="47"/>
        <pc:sldMkLst>
          <pc:docMk/>
          <pc:sldMk cId="2052320977" sldId="1633"/>
        </pc:sldMkLst>
      </pc:sldChg>
      <pc:sldChg chg="add del">
        <pc:chgData name="Neil Dyer" userId="f48cccbf-306c-476d-ac12-27135fb93a1f" providerId="ADAL" clId="{3684DC1E-A2FA-4D48-A01F-94C564A5ADFF}" dt="2025-05-20T08:12:12.387" v="1651" actId="47"/>
        <pc:sldMkLst>
          <pc:docMk/>
          <pc:sldMk cId="259205912" sldId="1634"/>
        </pc:sldMkLst>
      </pc:sldChg>
      <pc:sldChg chg="add del">
        <pc:chgData name="Neil Dyer" userId="f48cccbf-306c-476d-ac12-27135fb93a1f" providerId="ADAL" clId="{3684DC1E-A2FA-4D48-A01F-94C564A5ADFF}" dt="2025-05-20T08:12:12.387" v="1651" actId="47"/>
        <pc:sldMkLst>
          <pc:docMk/>
          <pc:sldMk cId="3752957447" sldId="1635"/>
        </pc:sldMkLst>
      </pc:sldChg>
      <pc:sldChg chg="add del">
        <pc:chgData name="Neil Dyer" userId="f48cccbf-306c-476d-ac12-27135fb93a1f" providerId="ADAL" clId="{3684DC1E-A2FA-4D48-A01F-94C564A5ADFF}" dt="2025-05-20T08:12:12.387" v="1651" actId="47"/>
        <pc:sldMkLst>
          <pc:docMk/>
          <pc:sldMk cId="368704272" sldId="1636"/>
        </pc:sldMkLst>
      </pc:sldChg>
      <pc:sldChg chg="add del">
        <pc:chgData name="Neil Dyer" userId="f48cccbf-306c-476d-ac12-27135fb93a1f" providerId="ADAL" clId="{3684DC1E-A2FA-4D48-A01F-94C564A5ADFF}" dt="2025-05-20T08:12:12.387" v="1651" actId="47"/>
        <pc:sldMkLst>
          <pc:docMk/>
          <pc:sldMk cId="133151861" sldId="1637"/>
        </pc:sldMkLst>
      </pc:sldChg>
      <pc:sldChg chg="add del">
        <pc:chgData name="Neil Dyer" userId="f48cccbf-306c-476d-ac12-27135fb93a1f" providerId="ADAL" clId="{3684DC1E-A2FA-4D48-A01F-94C564A5ADFF}" dt="2025-05-20T08:12:12.387" v="1651" actId="47"/>
        <pc:sldMkLst>
          <pc:docMk/>
          <pc:sldMk cId="1358009313" sldId="1638"/>
        </pc:sldMkLst>
      </pc:sldChg>
      <pc:sldChg chg="add del">
        <pc:chgData name="Neil Dyer" userId="f48cccbf-306c-476d-ac12-27135fb93a1f" providerId="ADAL" clId="{3684DC1E-A2FA-4D48-A01F-94C564A5ADFF}" dt="2025-05-20T08:12:12.387" v="1651" actId="47"/>
        <pc:sldMkLst>
          <pc:docMk/>
          <pc:sldMk cId="430251294" sldId="1639"/>
        </pc:sldMkLst>
      </pc:sldChg>
      <pc:sldChg chg="add del">
        <pc:chgData name="Neil Dyer" userId="f48cccbf-306c-476d-ac12-27135fb93a1f" providerId="ADAL" clId="{3684DC1E-A2FA-4D48-A01F-94C564A5ADFF}" dt="2025-05-20T08:12:12.387" v="1651" actId="47"/>
        <pc:sldMkLst>
          <pc:docMk/>
          <pc:sldMk cId="3693467565" sldId="1640"/>
        </pc:sldMkLst>
      </pc:sldChg>
      <pc:sldChg chg="add del">
        <pc:chgData name="Neil Dyer" userId="f48cccbf-306c-476d-ac12-27135fb93a1f" providerId="ADAL" clId="{3684DC1E-A2FA-4D48-A01F-94C564A5ADFF}" dt="2025-05-20T08:12:12.387" v="1651" actId="47"/>
        <pc:sldMkLst>
          <pc:docMk/>
          <pc:sldMk cId="533218226" sldId="1641"/>
        </pc:sldMkLst>
      </pc:sldChg>
      <pc:sldChg chg="add del">
        <pc:chgData name="Neil Dyer" userId="f48cccbf-306c-476d-ac12-27135fb93a1f" providerId="ADAL" clId="{3684DC1E-A2FA-4D48-A01F-94C564A5ADFF}" dt="2025-05-20T08:12:12.387" v="1651" actId="47"/>
        <pc:sldMkLst>
          <pc:docMk/>
          <pc:sldMk cId="1090182367" sldId="1642"/>
        </pc:sldMkLst>
      </pc:sldChg>
      <pc:sldChg chg="add del">
        <pc:chgData name="Neil Dyer" userId="f48cccbf-306c-476d-ac12-27135fb93a1f" providerId="ADAL" clId="{3684DC1E-A2FA-4D48-A01F-94C564A5ADFF}" dt="2025-05-20T08:12:12.387" v="1651" actId="47"/>
        <pc:sldMkLst>
          <pc:docMk/>
          <pc:sldMk cId="3676446608" sldId="1643"/>
        </pc:sldMkLst>
      </pc:sldChg>
      <pc:sldChg chg="add del">
        <pc:chgData name="Neil Dyer" userId="f48cccbf-306c-476d-ac12-27135fb93a1f" providerId="ADAL" clId="{3684DC1E-A2FA-4D48-A01F-94C564A5ADFF}" dt="2025-05-20T08:12:12.387" v="1651" actId="47"/>
        <pc:sldMkLst>
          <pc:docMk/>
          <pc:sldMk cId="834377743" sldId="1644"/>
        </pc:sldMkLst>
      </pc:sldChg>
      <pc:sldChg chg="add del">
        <pc:chgData name="Neil Dyer" userId="f48cccbf-306c-476d-ac12-27135fb93a1f" providerId="ADAL" clId="{3684DC1E-A2FA-4D48-A01F-94C564A5ADFF}" dt="2025-05-20T08:12:12.387" v="1651" actId="47"/>
        <pc:sldMkLst>
          <pc:docMk/>
          <pc:sldMk cId="109024410" sldId="1645"/>
        </pc:sldMkLst>
      </pc:sldChg>
      <pc:sldChg chg="add del">
        <pc:chgData name="Neil Dyer" userId="f48cccbf-306c-476d-ac12-27135fb93a1f" providerId="ADAL" clId="{3684DC1E-A2FA-4D48-A01F-94C564A5ADFF}" dt="2025-05-20T08:12:12.387" v="1651" actId="47"/>
        <pc:sldMkLst>
          <pc:docMk/>
          <pc:sldMk cId="2913942732" sldId="1646"/>
        </pc:sldMkLst>
      </pc:sldChg>
      <pc:sldChg chg="add del">
        <pc:chgData name="Neil Dyer" userId="f48cccbf-306c-476d-ac12-27135fb93a1f" providerId="ADAL" clId="{3684DC1E-A2FA-4D48-A01F-94C564A5ADFF}" dt="2025-05-20T08:12:12.387" v="1651" actId="47"/>
        <pc:sldMkLst>
          <pc:docMk/>
          <pc:sldMk cId="964451149" sldId="1647"/>
        </pc:sldMkLst>
      </pc:sldChg>
      <pc:sldChg chg="add del">
        <pc:chgData name="Neil Dyer" userId="f48cccbf-306c-476d-ac12-27135fb93a1f" providerId="ADAL" clId="{3684DC1E-A2FA-4D48-A01F-94C564A5ADFF}" dt="2025-05-20T08:12:12.387" v="1651" actId="47"/>
        <pc:sldMkLst>
          <pc:docMk/>
          <pc:sldMk cId="2129760503" sldId="1648"/>
        </pc:sldMkLst>
      </pc:sldChg>
      <pc:sldChg chg="add ord">
        <pc:chgData name="Neil Dyer" userId="f48cccbf-306c-476d-ac12-27135fb93a1f" providerId="ADAL" clId="{3684DC1E-A2FA-4D48-A01F-94C564A5ADFF}" dt="2025-05-20T10:38:17.937" v="1788"/>
        <pc:sldMkLst>
          <pc:docMk/>
          <pc:sldMk cId="46699877" sldId="1649"/>
        </pc:sldMkLst>
      </pc:sldChg>
      <pc:sldChg chg="add del">
        <pc:chgData name="Neil Dyer" userId="f48cccbf-306c-476d-ac12-27135fb93a1f" providerId="ADAL" clId="{3684DC1E-A2FA-4D48-A01F-94C564A5ADFF}" dt="2025-05-16T09:14:15.337" v="30"/>
        <pc:sldMkLst>
          <pc:docMk/>
          <pc:sldMk cId="3166017358" sldId="1649"/>
        </pc:sldMkLst>
      </pc:sldChg>
      <pc:sldChg chg="add ord">
        <pc:chgData name="Neil Dyer" userId="f48cccbf-306c-476d-ac12-27135fb93a1f" providerId="ADAL" clId="{3684DC1E-A2FA-4D48-A01F-94C564A5ADFF}" dt="2025-05-20T08:11:40.814" v="1650"/>
        <pc:sldMkLst>
          <pc:docMk/>
          <pc:sldMk cId="1668012011" sldId="1650"/>
        </pc:sldMkLst>
      </pc:sldChg>
      <pc:sldChg chg="add del">
        <pc:chgData name="Neil Dyer" userId="f48cccbf-306c-476d-ac12-27135fb93a1f" providerId="ADAL" clId="{3684DC1E-A2FA-4D48-A01F-94C564A5ADFF}" dt="2025-05-16T09:14:15.337" v="30"/>
        <pc:sldMkLst>
          <pc:docMk/>
          <pc:sldMk cId="3000430124" sldId="1650"/>
        </pc:sldMkLst>
      </pc:sldChg>
      <pc:sldChg chg="add del">
        <pc:chgData name="Neil Dyer" userId="f48cccbf-306c-476d-ac12-27135fb93a1f" providerId="ADAL" clId="{3684DC1E-A2FA-4D48-A01F-94C564A5ADFF}" dt="2025-05-16T09:14:15.337" v="30"/>
        <pc:sldMkLst>
          <pc:docMk/>
          <pc:sldMk cId="1150703136" sldId="1651"/>
        </pc:sldMkLst>
      </pc:sldChg>
      <pc:sldChg chg="add">
        <pc:chgData name="Neil Dyer" userId="f48cccbf-306c-476d-ac12-27135fb93a1f" providerId="ADAL" clId="{3684DC1E-A2FA-4D48-A01F-94C564A5ADFF}" dt="2025-05-16T09:14:17.615" v="31"/>
        <pc:sldMkLst>
          <pc:docMk/>
          <pc:sldMk cId="2391538456" sldId="1651"/>
        </pc:sldMkLst>
      </pc:sldChg>
      <pc:sldChg chg="add">
        <pc:chgData name="Neil Dyer" userId="f48cccbf-306c-476d-ac12-27135fb93a1f" providerId="ADAL" clId="{3684DC1E-A2FA-4D48-A01F-94C564A5ADFF}" dt="2025-05-16T09:14:30.882" v="32"/>
        <pc:sldMkLst>
          <pc:docMk/>
          <pc:sldMk cId="2135051533" sldId="1652"/>
        </pc:sldMkLst>
      </pc:sldChg>
      <pc:sldChg chg="add del">
        <pc:chgData name="Neil Dyer" userId="f48cccbf-306c-476d-ac12-27135fb93a1f" providerId="ADAL" clId="{3684DC1E-A2FA-4D48-A01F-94C564A5ADFF}" dt="2025-05-20T07:53:53.140" v="1095" actId="47"/>
        <pc:sldMkLst>
          <pc:docMk/>
          <pc:sldMk cId="684775574" sldId="1653"/>
        </pc:sldMkLst>
      </pc:sldChg>
      <pc:sldChg chg="addSp add del mod">
        <pc:chgData name="Neil Dyer" userId="f48cccbf-306c-476d-ac12-27135fb93a1f" providerId="ADAL" clId="{3684DC1E-A2FA-4D48-A01F-94C564A5ADFF}" dt="2025-05-19T17:49:04.580" v="603" actId="2696"/>
        <pc:sldMkLst>
          <pc:docMk/>
          <pc:sldMk cId="1457807791" sldId="1653"/>
        </pc:sldMkLst>
      </pc:sldChg>
      <pc:sldChg chg="modSp add del setBg">
        <pc:chgData name="Neil Dyer" userId="f48cccbf-306c-476d-ac12-27135fb93a1f" providerId="ADAL" clId="{3684DC1E-A2FA-4D48-A01F-94C564A5ADFF}" dt="2025-05-19T17:35:02.364" v="402" actId="47"/>
        <pc:sldMkLst>
          <pc:docMk/>
          <pc:sldMk cId="0" sldId="1654"/>
        </pc:sldMkLst>
        <pc:spChg chg="mod">
          <ac:chgData name="Neil Dyer" userId="f48cccbf-306c-476d-ac12-27135fb93a1f" providerId="ADAL" clId="{3684DC1E-A2FA-4D48-A01F-94C564A5ADFF}" dt="2025-05-19T17:30:35.335" v="247"/>
          <ac:spMkLst>
            <pc:docMk/>
            <pc:sldMk cId="0" sldId="1654"/>
            <ac:spMk id="2" creationId="{00000000-0000-0000-0000-000000000000}"/>
          </ac:spMkLst>
        </pc:spChg>
        <pc:spChg chg="mod">
          <ac:chgData name="Neil Dyer" userId="f48cccbf-306c-476d-ac12-27135fb93a1f" providerId="ADAL" clId="{3684DC1E-A2FA-4D48-A01F-94C564A5ADFF}" dt="2025-05-19T17:30:35.335" v="247"/>
          <ac:spMkLst>
            <pc:docMk/>
            <pc:sldMk cId="0" sldId="1654"/>
            <ac:spMk id="3" creationId="{00000000-0000-0000-0000-000000000000}"/>
          </ac:spMkLst>
        </pc:spChg>
      </pc:sldChg>
      <pc:sldChg chg="addSp delSp modSp add mod">
        <pc:chgData name="Neil Dyer" userId="f48cccbf-306c-476d-ac12-27135fb93a1f" providerId="ADAL" clId="{3684DC1E-A2FA-4D48-A01F-94C564A5ADFF}" dt="2025-05-19T17:50:32.382" v="611" actId="108"/>
        <pc:sldMkLst>
          <pc:docMk/>
          <pc:sldMk cId="0" sldId="1655"/>
        </pc:sldMkLst>
        <pc:spChg chg="mod">
          <ac:chgData name="Neil Dyer" userId="f48cccbf-306c-476d-ac12-27135fb93a1f" providerId="ADAL" clId="{3684DC1E-A2FA-4D48-A01F-94C564A5ADFF}" dt="2025-05-19T17:50:32.382" v="611" actId="108"/>
          <ac:spMkLst>
            <pc:docMk/>
            <pc:sldMk cId="0" sldId="1655"/>
            <ac:spMk id="2" creationId="{00000000-0000-0000-0000-000000000000}"/>
          </ac:spMkLst>
        </pc:spChg>
        <pc:spChg chg="del mod">
          <ac:chgData name="Neil Dyer" userId="f48cccbf-306c-476d-ac12-27135fb93a1f" providerId="ADAL" clId="{3684DC1E-A2FA-4D48-A01F-94C564A5ADFF}" dt="2025-05-19T17:50:19.221" v="608" actId="26606"/>
          <ac:spMkLst>
            <pc:docMk/>
            <pc:sldMk cId="0" sldId="1655"/>
            <ac:spMk id="3" creationId="{00000000-0000-0000-0000-000000000000}"/>
          </ac:spMkLst>
        </pc:spChg>
        <pc:graphicFrameChg chg="add mod">
          <ac:chgData name="Neil Dyer" userId="f48cccbf-306c-476d-ac12-27135fb93a1f" providerId="ADAL" clId="{3684DC1E-A2FA-4D48-A01F-94C564A5ADFF}" dt="2025-05-19T17:50:24.748" v="610" actId="1076"/>
          <ac:graphicFrameMkLst>
            <pc:docMk/>
            <pc:sldMk cId="0" sldId="1655"/>
            <ac:graphicFrameMk id="5" creationId="{F2287AD2-3E44-B4F0-A8C6-55A647442DCF}"/>
          </ac:graphicFrameMkLst>
        </pc:graphicFrameChg>
      </pc:sldChg>
      <pc:sldChg chg="modSp add mod">
        <pc:chgData name="Neil Dyer" userId="f48cccbf-306c-476d-ac12-27135fb93a1f" providerId="ADAL" clId="{3684DC1E-A2FA-4D48-A01F-94C564A5ADFF}" dt="2025-05-20T07:44:54.902" v="943" actId="20577"/>
        <pc:sldMkLst>
          <pc:docMk/>
          <pc:sldMk cId="0" sldId="1656"/>
        </pc:sldMkLst>
        <pc:spChg chg="mod">
          <ac:chgData name="Neil Dyer" userId="f48cccbf-306c-476d-ac12-27135fb93a1f" providerId="ADAL" clId="{3684DC1E-A2FA-4D48-A01F-94C564A5ADFF}" dt="2025-05-20T07:42:59.625" v="866" actId="108"/>
          <ac:spMkLst>
            <pc:docMk/>
            <pc:sldMk cId="0" sldId="1656"/>
            <ac:spMk id="2" creationId="{00000000-0000-0000-0000-000000000000}"/>
          </ac:spMkLst>
        </pc:spChg>
        <pc:spChg chg="mod">
          <ac:chgData name="Neil Dyer" userId="f48cccbf-306c-476d-ac12-27135fb93a1f" providerId="ADAL" clId="{3684DC1E-A2FA-4D48-A01F-94C564A5ADFF}" dt="2025-05-20T07:44:54.902" v="943" actId="20577"/>
          <ac:spMkLst>
            <pc:docMk/>
            <pc:sldMk cId="0" sldId="1656"/>
            <ac:spMk id="3" creationId="{00000000-0000-0000-0000-000000000000}"/>
          </ac:spMkLst>
        </pc:spChg>
      </pc:sldChg>
      <pc:sldChg chg="addSp delSp modSp add mod ord">
        <pc:chgData name="Neil Dyer" userId="f48cccbf-306c-476d-ac12-27135fb93a1f" providerId="ADAL" clId="{3684DC1E-A2FA-4D48-A01F-94C564A5ADFF}" dt="2025-05-20T07:50:13.529" v="1092"/>
        <pc:sldMkLst>
          <pc:docMk/>
          <pc:sldMk cId="1995147085" sldId="1657"/>
        </pc:sldMkLst>
        <pc:picChg chg="add mod">
          <ac:chgData name="Neil Dyer" userId="f48cccbf-306c-476d-ac12-27135fb93a1f" providerId="ADAL" clId="{3684DC1E-A2FA-4D48-A01F-94C564A5ADFF}" dt="2025-05-20T07:49:23.178" v="1090" actId="1076"/>
          <ac:picMkLst>
            <pc:docMk/>
            <pc:sldMk cId="1995147085" sldId="1657"/>
            <ac:picMk id="4" creationId="{5EDEAB6A-6017-707E-9DF7-ACC7252D022F}"/>
          </ac:picMkLst>
        </pc:picChg>
      </pc:sldChg>
      <pc:sldChg chg="add del">
        <pc:chgData name="Neil Dyer" userId="f48cccbf-306c-476d-ac12-27135fb93a1f" providerId="ADAL" clId="{3684DC1E-A2FA-4D48-A01F-94C564A5ADFF}" dt="2025-05-16T10:18:23.204" v="64"/>
        <pc:sldMkLst>
          <pc:docMk/>
          <pc:sldMk cId="3855271870" sldId="1657"/>
        </pc:sldMkLst>
      </pc:sldChg>
      <pc:sldChg chg="add del">
        <pc:chgData name="Neil Dyer" userId="f48cccbf-306c-476d-ac12-27135fb93a1f" providerId="ADAL" clId="{3684DC1E-A2FA-4D48-A01F-94C564A5ADFF}" dt="2025-05-16T10:18:22.649" v="63"/>
        <pc:sldMkLst>
          <pc:docMk/>
          <pc:sldMk cId="1357808997" sldId="1658"/>
        </pc:sldMkLst>
      </pc:sldChg>
      <pc:sldChg chg="addSp modSp add del mod">
        <pc:chgData name="Neil Dyer" userId="f48cccbf-306c-476d-ac12-27135fb93a1f" providerId="ADAL" clId="{3684DC1E-A2FA-4D48-A01F-94C564A5ADFF}" dt="2025-05-20T08:01:49.846" v="1464" actId="47"/>
        <pc:sldMkLst>
          <pc:docMk/>
          <pc:sldMk cId="1652031700" sldId="1658"/>
        </pc:sldMkLst>
        <pc:spChg chg="add mod">
          <ac:chgData name="Neil Dyer" userId="f48cccbf-306c-476d-ac12-27135fb93a1f" providerId="ADAL" clId="{3684DC1E-A2FA-4D48-A01F-94C564A5ADFF}" dt="2025-05-20T07:58:28.027" v="1413" actId="1076"/>
          <ac:spMkLst>
            <pc:docMk/>
            <pc:sldMk cId="1652031700" sldId="1658"/>
            <ac:spMk id="2" creationId="{01796F53-8830-85A6-E52F-E3E03BBA0051}"/>
          </ac:spMkLst>
        </pc:spChg>
        <pc:spChg chg="add mod">
          <ac:chgData name="Neil Dyer" userId="f48cccbf-306c-476d-ac12-27135fb93a1f" providerId="ADAL" clId="{3684DC1E-A2FA-4D48-A01F-94C564A5ADFF}" dt="2025-05-20T07:58:49.981" v="1417" actId="14100"/>
          <ac:spMkLst>
            <pc:docMk/>
            <pc:sldMk cId="1652031700" sldId="1658"/>
            <ac:spMk id="4" creationId="{94F0630F-D421-2E56-DCAD-D14964E9C086}"/>
          </ac:spMkLst>
        </pc:spChg>
        <pc:picChg chg="add mod modCrop">
          <ac:chgData name="Neil Dyer" userId="f48cccbf-306c-476d-ac12-27135fb93a1f" providerId="ADAL" clId="{3684DC1E-A2FA-4D48-A01F-94C564A5ADFF}" dt="2025-05-20T07:58:17.699" v="1411" actId="1076"/>
          <ac:picMkLst>
            <pc:docMk/>
            <pc:sldMk cId="1652031700" sldId="1658"/>
            <ac:picMk id="3" creationId="{95E3A4D6-51F0-71FF-34C6-707E3D231AF8}"/>
          </ac:picMkLst>
        </pc:picChg>
      </pc:sldChg>
      <pc:sldChg chg="modSp add mod">
        <pc:chgData name="Neil Dyer" userId="f48cccbf-306c-476d-ac12-27135fb93a1f" providerId="ADAL" clId="{3684DC1E-A2FA-4D48-A01F-94C564A5ADFF}" dt="2025-05-19T17:45:52.918" v="556" actId="1076"/>
        <pc:sldMkLst>
          <pc:docMk/>
          <pc:sldMk cId="1024072019" sldId="1659"/>
        </pc:sldMkLst>
        <pc:picChg chg="mod modCrop">
          <ac:chgData name="Neil Dyer" userId="f48cccbf-306c-476d-ac12-27135fb93a1f" providerId="ADAL" clId="{3684DC1E-A2FA-4D48-A01F-94C564A5ADFF}" dt="2025-05-19T17:45:52.918" v="556" actId="1076"/>
          <ac:picMkLst>
            <pc:docMk/>
            <pc:sldMk cId="1024072019" sldId="1659"/>
            <ac:picMk id="3" creationId="{C4B4F684-52C4-E308-A266-7B329646167A}"/>
          </ac:picMkLst>
        </pc:picChg>
      </pc:sldChg>
      <pc:sldChg chg="add del">
        <pc:chgData name="Neil Dyer" userId="f48cccbf-306c-476d-ac12-27135fb93a1f" providerId="ADAL" clId="{3684DC1E-A2FA-4D48-A01F-94C564A5ADFF}" dt="2025-05-16T10:18:22.327" v="62"/>
        <pc:sldMkLst>
          <pc:docMk/>
          <pc:sldMk cId="1263369197" sldId="1659"/>
        </pc:sldMkLst>
      </pc:sldChg>
      <pc:sldChg chg="addSp add del mod">
        <pc:chgData name="Neil Dyer" userId="f48cccbf-306c-476d-ac12-27135fb93a1f" providerId="ADAL" clId="{3684DC1E-A2FA-4D48-A01F-94C564A5ADFF}" dt="2025-05-19T17:41:43.186" v="551" actId="2696"/>
        <pc:sldMkLst>
          <pc:docMk/>
          <pc:sldMk cId="3836809720" sldId="1659"/>
        </pc:sldMkLst>
      </pc:sldChg>
      <pc:sldChg chg="addSp add del mod">
        <pc:chgData name="Neil Dyer" userId="f48cccbf-306c-476d-ac12-27135fb93a1f" providerId="ADAL" clId="{3684DC1E-A2FA-4D48-A01F-94C564A5ADFF}" dt="2025-05-19T17:41:20.797" v="550" actId="47"/>
        <pc:sldMkLst>
          <pc:docMk/>
          <pc:sldMk cId="2485451017" sldId="1660"/>
        </pc:sldMkLst>
      </pc:sldChg>
      <pc:sldChg chg="addSp add del mod">
        <pc:chgData name="Neil Dyer" userId="f48cccbf-306c-476d-ac12-27135fb93a1f" providerId="ADAL" clId="{3684DC1E-A2FA-4D48-A01F-94C564A5ADFF}" dt="2025-05-19T17:41:20.797" v="550" actId="47"/>
        <pc:sldMkLst>
          <pc:docMk/>
          <pc:sldMk cId="3217640527" sldId="1661"/>
        </pc:sldMkLst>
      </pc:sldChg>
      <pc:sldChg chg="addSp modSp add mod">
        <pc:chgData name="Neil Dyer" userId="f48cccbf-306c-476d-ac12-27135fb93a1f" providerId="ADAL" clId="{3684DC1E-A2FA-4D48-A01F-94C564A5ADFF}" dt="2025-05-20T08:02:40.561" v="1498" actId="1076"/>
        <pc:sldMkLst>
          <pc:docMk/>
          <pc:sldMk cId="1175423368" sldId="1662"/>
        </pc:sldMkLst>
        <pc:spChg chg="add mod">
          <ac:chgData name="Neil Dyer" userId="f48cccbf-306c-476d-ac12-27135fb93a1f" providerId="ADAL" clId="{3684DC1E-A2FA-4D48-A01F-94C564A5ADFF}" dt="2025-05-20T08:02:17.596" v="1493" actId="114"/>
          <ac:spMkLst>
            <pc:docMk/>
            <pc:sldMk cId="1175423368" sldId="1662"/>
            <ac:spMk id="2" creationId="{F38451DE-0394-C353-74A5-C40873707EEB}"/>
          </ac:spMkLst>
        </pc:spChg>
        <pc:picChg chg="add mod modCrop">
          <ac:chgData name="Neil Dyer" userId="f48cccbf-306c-476d-ac12-27135fb93a1f" providerId="ADAL" clId="{3684DC1E-A2FA-4D48-A01F-94C564A5ADFF}" dt="2025-05-20T08:02:40.561" v="1498" actId="1076"/>
          <ac:picMkLst>
            <pc:docMk/>
            <pc:sldMk cId="1175423368" sldId="1662"/>
            <ac:picMk id="3" creationId="{11CDE1B9-8A2D-077D-C7BF-FF9DA6C4B29D}"/>
          </ac:picMkLst>
        </pc:picChg>
      </pc:sldChg>
      <pc:sldChg chg="addSp modSp add mod">
        <pc:chgData name="Neil Dyer" userId="f48cccbf-306c-476d-ac12-27135fb93a1f" providerId="ADAL" clId="{3684DC1E-A2FA-4D48-A01F-94C564A5ADFF}" dt="2025-05-20T08:03:04.629" v="1503" actId="1076"/>
        <pc:sldMkLst>
          <pc:docMk/>
          <pc:sldMk cId="861548517" sldId="1663"/>
        </pc:sldMkLst>
        <pc:picChg chg="add mod modCrop">
          <ac:chgData name="Neil Dyer" userId="f48cccbf-306c-476d-ac12-27135fb93a1f" providerId="ADAL" clId="{3684DC1E-A2FA-4D48-A01F-94C564A5ADFF}" dt="2025-05-20T08:03:04.629" v="1503" actId="1076"/>
          <ac:picMkLst>
            <pc:docMk/>
            <pc:sldMk cId="861548517" sldId="1663"/>
            <ac:picMk id="3" creationId="{4C522851-0B38-AA5B-65D0-201C4BCBF224}"/>
          </ac:picMkLst>
        </pc:picChg>
      </pc:sldChg>
      <pc:sldChg chg="addSp modSp add mod">
        <pc:chgData name="Neil Dyer" userId="f48cccbf-306c-476d-ac12-27135fb93a1f" providerId="ADAL" clId="{3684DC1E-A2FA-4D48-A01F-94C564A5ADFF}" dt="2025-05-20T08:03:21.140" v="1507" actId="1076"/>
        <pc:sldMkLst>
          <pc:docMk/>
          <pc:sldMk cId="1040049940" sldId="1664"/>
        </pc:sldMkLst>
        <pc:picChg chg="add mod modCrop">
          <ac:chgData name="Neil Dyer" userId="f48cccbf-306c-476d-ac12-27135fb93a1f" providerId="ADAL" clId="{3684DC1E-A2FA-4D48-A01F-94C564A5ADFF}" dt="2025-05-20T08:03:21.140" v="1507" actId="1076"/>
          <ac:picMkLst>
            <pc:docMk/>
            <pc:sldMk cId="1040049940" sldId="1664"/>
            <ac:picMk id="3" creationId="{9D46ED8C-159F-5775-6BAF-8DB587A1AAD8}"/>
          </ac:picMkLst>
        </pc:picChg>
      </pc:sldChg>
      <pc:sldChg chg="addSp modSp add mod">
        <pc:chgData name="Neil Dyer" userId="f48cccbf-306c-476d-ac12-27135fb93a1f" providerId="ADAL" clId="{3684DC1E-A2FA-4D48-A01F-94C564A5ADFF}" dt="2025-05-20T08:03:42.317" v="1511" actId="1076"/>
        <pc:sldMkLst>
          <pc:docMk/>
          <pc:sldMk cId="2976458017" sldId="1665"/>
        </pc:sldMkLst>
        <pc:picChg chg="add mod modCrop">
          <ac:chgData name="Neil Dyer" userId="f48cccbf-306c-476d-ac12-27135fb93a1f" providerId="ADAL" clId="{3684DC1E-A2FA-4D48-A01F-94C564A5ADFF}" dt="2025-05-20T08:03:42.317" v="1511" actId="1076"/>
          <ac:picMkLst>
            <pc:docMk/>
            <pc:sldMk cId="2976458017" sldId="1665"/>
            <ac:picMk id="3" creationId="{AF1D68BA-3BE3-F5B2-3500-80A108E23022}"/>
          </ac:picMkLst>
        </pc:picChg>
      </pc:sldChg>
      <pc:sldChg chg="addSp add del mod">
        <pc:chgData name="Neil Dyer" userId="f48cccbf-306c-476d-ac12-27135fb93a1f" providerId="ADAL" clId="{3684DC1E-A2FA-4D48-A01F-94C564A5ADFF}" dt="2025-05-20T08:17:11.053" v="1675" actId="47"/>
        <pc:sldMkLst>
          <pc:docMk/>
          <pc:sldMk cId="212960152" sldId="1666"/>
        </pc:sldMkLst>
      </pc:sldChg>
      <pc:sldChg chg="delSp add del mod">
        <pc:chgData name="Neil Dyer" userId="f48cccbf-306c-476d-ac12-27135fb93a1f" providerId="ADAL" clId="{3684DC1E-A2FA-4D48-A01F-94C564A5ADFF}" dt="2025-05-20T07:51:26.213" v="1093" actId="47"/>
        <pc:sldMkLst>
          <pc:docMk/>
          <pc:sldMk cId="1893448622" sldId="1667"/>
        </pc:sldMkLst>
      </pc:sldChg>
      <pc:sldChg chg="add del">
        <pc:chgData name="Neil Dyer" userId="f48cccbf-306c-476d-ac12-27135fb93a1f" providerId="ADAL" clId="{3684DC1E-A2FA-4D48-A01F-94C564A5ADFF}" dt="2025-05-20T07:51:26.213" v="1093" actId="47"/>
        <pc:sldMkLst>
          <pc:docMk/>
          <pc:sldMk cId="2077438109" sldId="1668"/>
        </pc:sldMkLst>
      </pc:sldChg>
      <pc:sldChg chg="add del">
        <pc:chgData name="Neil Dyer" userId="f48cccbf-306c-476d-ac12-27135fb93a1f" providerId="ADAL" clId="{3684DC1E-A2FA-4D48-A01F-94C564A5ADFF}" dt="2025-05-16T10:24:19.157" v="90"/>
        <pc:sldMkLst>
          <pc:docMk/>
          <pc:sldMk cId="2449520743" sldId="1668"/>
        </pc:sldMkLst>
      </pc:sldChg>
      <pc:sldChg chg="add del">
        <pc:chgData name="Neil Dyer" userId="f48cccbf-306c-476d-ac12-27135fb93a1f" providerId="ADAL" clId="{3684DC1E-A2FA-4D48-A01F-94C564A5ADFF}" dt="2025-05-20T07:51:26.213" v="1093" actId="47"/>
        <pc:sldMkLst>
          <pc:docMk/>
          <pc:sldMk cId="1343452586" sldId="1669"/>
        </pc:sldMkLst>
      </pc:sldChg>
      <pc:sldChg chg="add del">
        <pc:chgData name="Neil Dyer" userId="f48cccbf-306c-476d-ac12-27135fb93a1f" providerId="ADAL" clId="{3684DC1E-A2FA-4D48-A01F-94C564A5ADFF}" dt="2025-05-20T07:51:26.213" v="1093" actId="47"/>
        <pc:sldMkLst>
          <pc:docMk/>
          <pc:sldMk cId="149134920" sldId="1670"/>
        </pc:sldMkLst>
      </pc:sldChg>
      <pc:sldChg chg="add del">
        <pc:chgData name="Neil Dyer" userId="f48cccbf-306c-476d-ac12-27135fb93a1f" providerId="ADAL" clId="{3684DC1E-A2FA-4D48-A01F-94C564A5ADFF}" dt="2025-05-20T07:51:26.213" v="1093" actId="47"/>
        <pc:sldMkLst>
          <pc:docMk/>
          <pc:sldMk cId="3531001850" sldId="1671"/>
        </pc:sldMkLst>
      </pc:sldChg>
      <pc:sldChg chg="add del">
        <pc:chgData name="Neil Dyer" userId="f48cccbf-306c-476d-ac12-27135fb93a1f" providerId="ADAL" clId="{3684DC1E-A2FA-4D48-A01F-94C564A5ADFF}" dt="2025-05-20T07:51:26.213" v="1093" actId="47"/>
        <pc:sldMkLst>
          <pc:docMk/>
          <pc:sldMk cId="3304105254" sldId="1672"/>
        </pc:sldMkLst>
      </pc:sldChg>
      <pc:sldChg chg="modSp add mod">
        <pc:chgData name="Neil Dyer" userId="f48cccbf-306c-476d-ac12-27135fb93a1f" providerId="ADAL" clId="{3684DC1E-A2FA-4D48-A01F-94C564A5ADFF}" dt="2025-05-19T17:30:09.745" v="246" actId="20577"/>
        <pc:sldMkLst>
          <pc:docMk/>
          <pc:sldMk cId="2943512437" sldId="1673"/>
        </pc:sldMkLst>
        <pc:spChg chg="mod">
          <ac:chgData name="Neil Dyer" userId="f48cccbf-306c-476d-ac12-27135fb93a1f" providerId="ADAL" clId="{3684DC1E-A2FA-4D48-A01F-94C564A5ADFF}" dt="2025-05-19T17:30:09.745" v="246" actId="20577"/>
          <ac:spMkLst>
            <pc:docMk/>
            <pc:sldMk cId="2943512437" sldId="1673"/>
            <ac:spMk id="2" creationId="{9F8E9EDA-214D-1C17-806D-176564955A3D}"/>
          </ac:spMkLst>
        </pc:spChg>
      </pc:sldChg>
      <pc:sldChg chg="modSp add mod">
        <pc:chgData name="Neil Dyer" userId="f48cccbf-306c-476d-ac12-27135fb93a1f" providerId="ADAL" clId="{3684DC1E-A2FA-4D48-A01F-94C564A5ADFF}" dt="2025-05-19T17:31:47.878" v="287"/>
        <pc:sldMkLst>
          <pc:docMk/>
          <pc:sldMk cId="0" sldId="1674"/>
        </pc:sldMkLst>
        <pc:spChg chg="mod">
          <ac:chgData name="Neil Dyer" userId="f48cccbf-306c-476d-ac12-27135fb93a1f" providerId="ADAL" clId="{3684DC1E-A2FA-4D48-A01F-94C564A5ADFF}" dt="2025-05-19T17:31:12.279" v="283" actId="20577"/>
          <ac:spMkLst>
            <pc:docMk/>
            <pc:sldMk cId="0" sldId="1674"/>
            <ac:spMk id="2" creationId="{00000000-0000-0000-0000-000000000000}"/>
          </ac:spMkLst>
        </pc:spChg>
        <pc:graphicFrameChg chg="mod">
          <ac:chgData name="Neil Dyer" userId="f48cccbf-306c-476d-ac12-27135fb93a1f" providerId="ADAL" clId="{3684DC1E-A2FA-4D48-A01F-94C564A5ADFF}" dt="2025-05-19T17:31:47.878" v="287"/>
          <ac:graphicFrameMkLst>
            <pc:docMk/>
            <pc:sldMk cId="0" sldId="1674"/>
            <ac:graphicFrameMk id="9" creationId="{0701A682-68C3-D600-4458-8F004BB0463E}"/>
          </ac:graphicFrameMkLst>
        </pc:graphicFrameChg>
      </pc:sldChg>
      <pc:sldChg chg="modSp add mod">
        <pc:chgData name="Neil Dyer" userId="f48cccbf-306c-476d-ac12-27135fb93a1f" providerId="ADAL" clId="{3684DC1E-A2FA-4D48-A01F-94C564A5ADFF}" dt="2025-05-19T17:34:54.955" v="401" actId="20577"/>
        <pc:sldMkLst>
          <pc:docMk/>
          <pc:sldMk cId="1970448950" sldId="1675"/>
        </pc:sldMkLst>
        <pc:spChg chg="mod">
          <ac:chgData name="Neil Dyer" userId="f48cccbf-306c-476d-ac12-27135fb93a1f" providerId="ADAL" clId="{3684DC1E-A2FA-4D48-A01F-94C564A5ADFF}" dt="2025-05-19T17:32:28.859" v="315" actId="114"/>
          <ac:spMkLst>
            <pc:docMk/>
            <pc:sldMk cId="1970448950" sldId="1675"/>
            <ac:spMk id="9" creationId="{FE6441CC-8839-B8B4-70AA-6001F4EA4763}"/>
          </ac:spMkLst>
        </pc:spChg>
        <pc:spChg chg="mod">
          <ac:chgData name="Neil Dyer" userId="f48cccbf-306c-476d-ac12-27135fb93a1f" providerId="ADAL" clId="{3684DC1E-A2FA-4D48-A01F-94C564A5ADFF}" dt="2025-05-19T17:34:54.955" v="401" actId="20577"/>
          <ac:spMkLst>
            <pc:docMk/>
            <pc:sldMk cId="1970448950" sldId="1675"/>
            <ac:spMk id="15" creationId="{1F0E3E4C-6B74-286C-3478-E04E786A14D9}"/>
          </ac:spMkLst>
        </pc:spChg>
      </pc:sldChg>
      <pc:sldChg chg="modSp add mod">
        <pc:chgData name="Neil Dyer" userId="f48cccbf-306c-476d-ac12-27135fb93a1f" providerId="ADAL" clId="{3684DC1E-A2FA-4D48-A01F-94C564A5ADFF}" dt="2025-05-19T17:33:04.998" v="318" actId="14100"/>
        <pc:sldMkLst>
          <pc:docMk/>
          <pc:sldMk cId="3139125801" sldId="1676"/>
        </pc:sldMkLst>
        <pc:picChg chg="mod">
          <ac:chgData name="Neil Dyer" userId="f48cccbf-306c-476d-ac12-27135fb93a1f" providerId="ADAL" clId="{3684DC1E-A2FA-4D48-A01F-94C564A5ADFF}" dt="2025-05-19T17:33:04.998" v="318" actId="14100"/>
          <ac:picMkLst>
            <pc:docMk/>
            <pc:sldMk cId="3139125801" sldId="1676"/>
            <ac:picMk id="3" creationId="{8B9F3BF3-E4C7-D4E1-97BE-1014023047E1}"/>
          </ac:picMkLst>
        </pc:picChg>
      </pc:sldChg>
      <pc:sldChg chg="add del">
        <pc:chgData name="Neil Dyer" userId="f48cccbf-306c-476d-ac12-27135fb93a1f" providerId="ADAL" clId="{3684DC1E-A2FA-4D48-A01F-94C564A5ADFF}" dt="2025-05-19T17:36:57.968" v="412"/>
        <pc:sldMkLst>
          <pc:docMk/>
          <pc:sldMk cId="2414605598" sldId="1677"/>
        </pc:sldMkLst>
      </pc:sldChg>
      <pc:sldChg chg="modSp add mod">
        <pc:chgData name="Neil Dyer" userId="f48cccbf-306c-476d-ac12-27135fb93a1f" providerId="ADAL" clId="{3684DC1E-A2FA-4D48-A01F-94C564A5ADFF}" dt="2025-05-19T17:41:10.194" v="549" actId="1076"/>
        <pc:sldMkLst>
          <pc:docMk/>
          <pc:sldMk cId="3112718635" sldId="1677"/>
        </pc:sldMkLst>
        <pc:spChg chg="mod">
          <ac:chgData name="Neil Dyer" userId="f48cccbf-306c-476d-ac12-27135fb93a1f" providerId="ADAL" clId="{3684DC1E-A2FA-4D48-A01F-94C564A5ADFF}" dt="2025-05-19T17:41:10.194" v="549" actId="1076"/>
          <ac:spMkLst>
            <pc:docMk/>
            <pc:sldMk cId="3112718635" sldId="1677"/>
            <ac:spMk id="2" creationId="{4E90E5B2-B541-9A4A-A0A0-5CF5BC48DDD4}"/>
          </ac:spMkLst>
        </pc:spChg>
      </pc:sldChg>
      <pc:sldChg chg="addSp delSp modSp add mod setBg modClrScheme setClrOvrMap chgLayout">
        <pc:chgData name="Neil Dyer" userId="f48cccbf-306c-476d-ac12-27135fb93a1f" providerId="ADAL" clId="{3684DC1E-A2FA-4D48-A01F-94C564A5ADFF}" dt="2025-05-19T17:54:15.856" v="640" actId="207"/>
        <pc:sldMkLst>
          <pc:docMk/>
          <pc:sldMk cId="0" sldId="1678"/>
        </pc:sldMkLst>
        <pc:spChg chg="mod">
          <ac:chgData name="Neil Dyer" userId="f48cccbf-306c-476d-ac12-27135fb93a1f" providerId="ADAL" clId="{3684DC1E-A2FA-4D48-A01F-94C564A5ADFF}" dt="2025-05-19T17:53:34.684" v="623" actId="108"/>
          <ac:spMkLst>
            <pc:docMk/>
            <pc:sldMk cId="0" sldId="1678"/>
            <ac:spMk id="2" creationId="{00000000-0000-0000-0000-000000000000}"/>
          </ac:spMkLst>
        </pc:spChg>
        <pc:spChg chg="add del mod ord">
          <ac:chgData name="Neil Dyer" userId="f48cccbf-306c-476d-ac12-27135fb93a1f" providerId="ADAL" clId="{3684DC1E-A2FA-4D48-A01F-94C564A5ADFF}" dt="2025-05-19T17:54:15.856" v="640" actId="207"/>
          <ac:spMkLst>
            <pc:docMk/>
            <pc:sldMk cId="0" sldId="1678"/>
            <ac:spMk id="3" creationId="{00000000-0000-0000-0000-000000000000}"/>
          </ac:spMkLst>
        </pc:spChg>
        <pc:spChg chg="add del mod">
          <ac:chgData name="Neil Dyer" userId="f48cccbf-306c-476d-ac12-27135fb93a1f" providerId="ADAL" clId="{3684DC1E-A2FA-4D48-A01F-94C564A5ADFF}" dt="2025-05-19T17:52:36.896" v="620" actId="478"/>
          <ac:spMkLst>
            <pc:docMk/>
            <pc:sldMk cId="0" sldId="1678"/>
            <ac:spMk id="8" creationId="{84CA0EBF-A65E-C571-1ABD-17D4C52154DA}"/>
          </ac:spMkLst>
        </pc:spChg>
        <pc:graphicFrameChg chg="add del">
          <ac:chgData name="Neil Dyer" userId="f48cccbf-306c-476d-ac12-27135fb93a1f" providerId="ADAL" clId="{3684DC1E-A2FA-4D48-A01F-94C564A5ADFF}" dt="2025-05-19T17:52:24.116" v="618" actId="26606"/>
          <ac:graphicFrameMkLst>
            <pc:docMk/>
            <pc:sldMk cId="0" sldId="1678"/>
            <ac:graphicFrameMk id="5" creationId="{C33B1A18-66FC-CF27-0D02-24C5FA9D2EC2}"/>
          </ac:graphicFrameMkLst>
        </pc:graphicFrameChg>
        <pc:picChg chg="add mod">
          <ac:chgData name="Neil Dyer" userId="f48cccbf-306c-476d-ac12-27135fb93a1f" providerId="ADAL" clId="{3684DC1E-A2FA-4D48-A01F-94C564A5ADFF}" dt="2025-05-19T17:53:26.763" v="622" actId="26606"/>
          <ac:picMkLst>
            <pc:docMk/>
            <pc:sldMk cId="0" sldId="1678"/>
            <ac:picMk id="6" creationId="{4F1DBF35-2863-22BB-E2CE-FA0A1B15DD7D}"/>
          </ac:picMkLst>
        </pc:picChg>
      </pc:sldChg>
      <pc:sldChg chg="addSp delSp modSp add mod modClrScheme chgLayout">
        <pc:chgData name="Neil Dyer" userId="f48cccbf-306c-476d-ac12-27135fb93a1f" providerId="ADAL" clId="{3684DC1E-A2FA-4D48-A01F-94C564A5ADFF}" dt="2025-05-19T17:55:36.764" v="676" actId="1076"/>
        <pc:sldMkLst>
          <pc:docMk/>
          <pc:sldMk cId="0" sldId="1679"/>
        </pc:sldMkLst>
        <pc:spChg chg="mod">
          <ac:chgData name="Neil Dyer" userId="f48cccbf-306c-476d-ac12-27135fb93a1f" providerId="ADAL" clId="{3684DC1E-A2FA-4D48-A01F-94C564A5ADFF}" dt="2025-05-19T17:54:48.460" v="642" actId="108"/>
          <ac:spMkLst>
            <pc:docMk/>
            <pc:sldMk cId="0" sldId="1679"/>
            <ac:spMk id="2" creationId="{00000000-0000-0000-0000-000000000000}"/>
          </ac:spMkLst>
        </pc:spChg>
        <pc:spChg chg="mod">
          <ac:chgData name="Neil Dyer" userId="f48cccbf-306c-476d-ac12-27135fb93a1f" providerId="ADAL" clId="{3684DC1E-A2FA-4D48-A01F-94C564A5ADFF}" dt="2025-05-19T17:55:11.172" v="673" actId="1035"/>
          <ac:spMkLst>
            <pc:docMk/>
            <pc:sldMk cId="0" sldId="1679"/>
            <ac:spMk id="3" creationId="{00000000-0000-0000-0000-000000000000}"/>
          </ac:spMkLst>
        </pc:spChg>
        <pc:spChg chg="add del mod">
          <ac:chgData name="Neil Dyer" userId="f48cccbf-306c-476d-ac12-27135fb93a1f" providerId="ADAL" clId="{3684DC1E-A2FA-4D48-A01F-94C564A5ADFF}" dt="2025-05-19T17:55:05.538" v="650" actId="478"/>
          <ac:spMkLst>
            <pc:docMk/>
            <pc:sldMk cId="0" sldId="1679"/>
            <ac:spMk id="8" creationId="{A5388F90-DEB8-3497-097B-AE95CF0C308A}"/>
          </ac:spMkLst>
        </pc:spChg>
        <pc:picChg chg="add mod">
          <ac:chgData name="Neil Dyer" userId="f48cccbf-306c-476d-ac12-27135fb93a1f" providerId="ADAL" clId="{3684DC1E-A2FA-4D48-A01F-94C564A5ADFF}" dt="2025-05-19T17:55:36.764" v="676" actId="1076"/>
          <ac:picMkLst>
            <pc:docMk/>
            <pc:sldMk cId="0" sldId="1679"/>
            <ac:picMk id="5" creationId="{1289075C-4930-FF39-FF6C-F89386D36B25}"/>
          </ac:picMkLst>
        </pc:picChg>
      </pc:sldChg>
      <pc:sldChg chg="addSp modSp add mod modClrScheme chgLayout">
        <pc:chgData name="Neil Dyer" userId="f48cccbf-306c-476d-ac12-27135fb93a1f" providerId="ADAL" clId="{3684DC1E-A2FA-4D48-A01F-94C564A5ADFF}" dt="2025-05-19T17:56:43.762" v="688" actId="108"/>
        <pc:sldMkLst>
          <pc:docMk/>
          <pc:sldMk cId="0" sldId="1680"/>
        </pc:sldMkLst>
        <pc:spChg chg="mod">
          <ac:chgData name="Neil Dyer" userId="f48cccbf-306c-476d-ac12-27135fb93a1f" providerId="ADAL" clId="{3684DC1E-A2FA-4D48-A01F-94C564A5ADFF}" dt="2025-05-19T17:56:43.762" v="688" actId="108"/>
          <ac:spMkLst>
            <pc:docMk/>
            <pc:sldMk cId="0" sldId="1680"/>
            <ac:spMk id="2" creationId="{00000000-0000-0000-0000-000000000000}"/>
          </ac:spMkLst>
        </pc:spChg>
        <pc:spChg chg="mod">
          <ac:chgData name="Neil Dyer" userId="f48cccbf-306c-476d-ac12-27135fb93a1f" providerId="ADAL" clId="{3684DC1E-A2FA-4D48-A01F-94C564A5ADFF}" dt="2025-05-19T17:56:33.571" v="687" actId="207"/>
          <ac:spMkLst>
            <pc:docMk/>
            <pc:sldMk cId="0" sldId="1680"/>
            <ac:spMk id="3" creationId="{00000000-0000-0000-0000-000000000000}"/>
          </ac:spMkLst>
        </pc:spChg>
        <pc:picChg chg="add mod">
          <ac:chgData name="Neil Dyer" userId="f48cccbf-306c-476d-ac12-27135fb93a1f" providerId="ADAL" clId="{3684DC1E-A2FA-4D48-A01F-94C564A5ADFF}" dt="2025-05-19T17:56:17.747" v="682" actId="26606"/>
          <ac:picMkLst>
            <pc:docMk/>
            <pc:sldMk cId="0" sldId="1680"/>
            <ac:picMk id="5" creationId="{AE56BCBD-2D78-C184-4906-6E5567C922CE}"/>
          </ac:picMkLst>
        </pc:picChg>
      </pc:sldChg>
      <pc:sldChg chg="addSp modSp add mod modClrScheme chgLayout">
        <pc:chgData name="Neil Dyer" userId="f48cccbf-306c-476d-ac12-27135fb93a1f" providerId="ADAL" clId="{3684DC1E-A2FA-4D48-A01F-94C564A5ADFF}" dt="2025-05-19T17:58:11.801" v="702" actId="1076"/>
        <pc:sldMkLst>
          <pc:docMk/>
          <pc:sldMk cId="0" sldId="1681"/>
        </pc:sldMkLst>
        <pc:spChg chg="mod">
          <ac:chgData name="Neil Dyer" userId="f48cccbf-306c-476d-ac12-27135fb93a1f" providerId="ADAL" clId="{3684DC1E-A2FA-4D48-A01F-94C564A5ADFF}" dt="2025-05-19T17:58:01.548" v="696" actId="108"/>
          <ac:spMkLst>
            <pc:docMk/>
            <pc:sldMk cId="0" sldId="1681"/>
            <ac:spMk id="2" creationId="{00000000-0000-0000-0000-000000000000}"/>
          </ac:spMkLst>
        </pc:spChg>
        <pc:spChg chg="mod">
          <ac:chgData name="Neil Dyer" userId="f48cccbf-306c-476d-ac12-27135fb93a1f" providerId="ADAL" clId="{3684DC1E-A2FA-4D48-A01F-94C564A5ADFF}" dt="2025-05-19T17:58:11.801" v="702" actId="1076"/>
          <ac:spMkLst>
            <pc:docMk/>
            <pc:sldMk cId="0" sldId="1681"/>
            <ac:spMk id="3" creationId="{00000000-0000-0000-0000-000000000000}"/>
          </ac:spMkLst>
        </pc:spChg>
        <pc:picChg chg="add mod">
          <ac:chgData name="Neil Dyer" userId="f48cccbf-306c-476d-ac12-27135fb93a1f" providerId="ADAL" clId="{3684DC1E-A2FA-4D48-A01F-94C564A5ADFF}" dt="2025-05-19T17:57:35.412" v="694" actId="26606"/>
          <ac:picMkLst>
            <pc:docMk/>
            <pc:sldMk cId="0" sldId="1681"/>
            <ac:picMk id="5" creationId="{3F46EA8E-BFA0-4498-10D9-D95AF8BA4540}"/>
          </ac:picMkLst>
        </pc:picChg>
      </pc:sldChg>
      <pc:sldChg chg="modSp add mod">
        <pc:chgData name="Neil Dyer" userId="f48cccbf-306c-476d-ac12-27135fb93a1f" providerId="ADAL" clId="{3684DC1E-A2FA-4D48-A01F-94C564A5ADFF}" dt="2025-05-19T18:00:39.483" v="773" actId="1076"/>
        <pc:sldMkLst>
          <pc:docMk/>
          <pc:sldMk cId="2992042669" sldId="1682"/>
        </pc:sldMkLst>
        <pc:spChg chg="mod">
          <ac:chgData name="Neil Dyer" userId="f48cccbf-306c-476d-ac12-27135fb93a1f" providerId="ADAL" clId="{3684DC1E-A2FA-4D48-A01F-94C564A5ADFF}" dt="2025-05-19T18:00:39.483" v="773" actId="1076"/>
          <ac:spMkLst>
            <pc:docMk/>
            <pc:sldMk cId="2992042669" sldId="1682"/>
            <ac:spMk id="2" creationId="{9482FDF4-44B6-37D6-3E2D-2E37DCE1C20B}"/>
          </ac:spMkLst>
        </pc:spChg>
      </pc:sldChg>
      <pc:sldChg chg="add del">
        <pc:chgData name="Neil Dyer" userId="f48cccbf-306c-476d-ac12-27135fb93a1f" providerId="ADAL" clId="{3684DC1E-A2FA-4D48-A01F-94C564A5ADFF}" dt="2025-05-19T17:59:59.399" v="716"/>
        <pc:sldMkLst>
          <pc:docMk/>
          <pc:sldMk cId="3811382705" sldId="1682"/>
        </pc:sldMkLst>
      </pc:sldChg>
      <pc:sldChg chg="modSp add mod">
        <pc:chgData name="Neil Dyer" userId="f48cccbf-306c-476d-ac12-27135fb93a1f" providerId="ADAL" clId="{3684DC1E-A2FA-4D48-A01F-94C564A5ADFF}" dt="2025-05-20T07:49:07.112" v="1086" actId="20577"/>
        <pc:sldMkLst>
          <pc:docMk/>
          <pc:sldMk cId="3373423935" sldId="1683"/>
        </pc:sldMkLst>
        <pc:spChg chg="mod">
          <ac:chgData name="Neil Dyer" userId="f48cccbf-306c-476d-ac12-27135fb93a1f" providerId="ADAL" clId="{3684DC1E-A2FA-4D48-A01F-94C564A5ADFF}" dt="2025-05-20T07:48:42.308" v="993" actId="20577"/>
          <ac:spMkLst>
            <pc:docMk/>
            <pc:sldMk cId="3373423935" sldId="1683"/>
            <ac:spMk id="9" creationId="{6DFECE05-25DB-9B39-3150-726B4E630DDF}"/>
          </ac:spMkLst>
        </pc:spChg>
        <pc:spChg chg="mod">
          <ac:chgData name="Neil Dyer" userId="f48cccbf-306c-476d-ac12-27135fb93a1f" providerId="ADAL" clId="{3684DC1E-A2FA-4D48-A01F-94C564A5ADFF}" dt="2025-05-20T07:49:07.112" v="1086" actId="20577"/>
          <ac:spMkLst>
            <pc:docMk/>
            <pc:sldMk cId="3373423935" sldId="1683"/>
            <ac:spMk id="15" creationId="{ECB4D563-8DF3-E3F0-D460-7D65F5F1B0E1}"/>
          </ac:spMkLst>
        </pc:spChg>
      </pc:sldChg>
      <pc:sldChg chg="modSp add mod">
        <pc:chgData name="Neil Dyer" userId="f48cccbf-306c-476d-ac12-27135fb93a1f" providerId="ADAL" clId="{3684DC1E-A2FA-4D48-A01F-94C564A5ADFF}" dt="2025-05-20T07:56:57.548" v="1361" actId="20577"/>
        <pc:sldMkLst>
          <pc:docMk/>
          <pc:sldMk cId="1380900043" sldId="1684"/>
        </pc:sldMkLst>
        <pc:spChg chg="mod">
          <ac:chgData name="Neil Dyer" userId="f48cccbf-306c-476d-ac12-27135fb93a1f" providerId="ADAL" clId="{3684DC1E-A2FA-4D48-A01F-94C564A5ADFF}" dt="2025-05-20T07:56:57.548" v="1361" actId="20577"/>
          <ac:spMkLst>
            <pc:docMk/>
            <pc:sldMk cId="1380900043" sldId="1684"/>
            <ac:spMk id="15" creationId="{2060E607-CE5D-9710-8125-9F03E537798B}"/>
          </ac:spMkLst>
        </pc:spChg>
      </pc:sldChg>
      <pc:sldChg chg="addSp modSp add mod">
        <pc:chgData name="Neil Dyer" userId="f48cccbf-306c-476d-ac12-27135fb93a1f" providerId="ADAL" clId="{3684DC1E-A2FA-4D48-A01F-94C564A5ADFF}" dt="2025-05-20T08:00:13.447" v="1441"/>
        <pc:sldMkLst>
          <pc:docMk/>
          <pc:sldMk cId="2201450022" sldId="1685"/>
        </pc:sldMkLst>
        <pc:spChg chg="mod">
          <ac:chgData name="Neil Dyer" userId="f48cccbf-306c-476d-ac12-27135fb93a1f" providerId="ADAL" clId="{3684DC1E-A2FA-4D48-A01F-94C564A5ADFF}" dt="2025-05-20T08:00:00.029" v="1437" actId="1076"/>
          <ac:spMkLst>
            <pc:docMk/>
            <pc:sldMk cId="2201450022" sldId="1685"/>
            <ac:spMk id="2" creationId="{7CC7D1F6-B3D0-28EF-4675-C5E30E5E6EDF}"/>
          </ac:spMkLst>
        </pc:spChg>
        <pc:spChg chg="mod">
          <ac:chgData name="Neil Dyer" userId="f48cccbf-306c-476d-ac12-27135fb93a1f" providerId="ADAL" clId="{3684DC1E-A2FA-4D48-A01F-94C564A5ADFF}" dt="2025-05-20T07:59:56.831" v="1436" actId="1076"/>
          <ac:spMkLst>
            <pc:docMk/>
            <pc:sldMk cId="2201450022" sldId="1685"/>
            <ac:spMk id="4" creationId="{DBAC8A95-E4E6-661A-70AB-8CAA5F8425FE}"/>
          </ac:spMkLst>
        </pc:spChg>
        <pc:spChg chg="add mod">
          <ac:chgData name="Neil Dyer" userId="f48cccbf-306c-476d-ac12-27135fb93a1f" providerId="ADAL" clId="{3684DC1E-A2FA-4D48-A01F-94C564A5ADFF}" dt="2025-05-20T08:00:13.447" v="1441"/>
          <ac:spMkLst>
            <pc:docMk/>
            <pc:sldMk cId="2201450022" sldId="1685"/>
            <ac:spMk id="5" creationId="{E94B7D19-3756-19AA-3FF6-0604959F775B}"/>
          </ac:spMkLst>
        </pc:spChg>
      </pc:sldChg>
      <pc:sldChg chg="modSp add mod">
        <pc:chgData name="Neil Dyer" userId="f48cccbf-306c-476d-ac12-27135fb93a1f" providerId="ADAL" clId="{3684DC1E-A2FA-4D48-A01F-94C564A5ADFF}" dt="2025-05-20T08:01:32.532" v="1463" actId="14100"/>
        <pc:sldMkLst>
          <pc:docMk/>
          <pc:sldMk cId="2766744783" sldId="1686"/>
        </pc:sldMkLst>
        <pc:spChg chg="mod">
          <ac:chgData name="Neil Dyer" userId="f48cccbf-306c-476d-ac12-27135fb93a1f" providerId="ADAL" clId="{3684DC1E-A2FA-4D48-A01F-94C564A5ADFF}" dt="2025-05-20T08:00:36.944" v="1451" actId="1076"/>
          <ac:spMkLst>
            <pc:docMk/>
            <pc:sldMk cId="2766744783" sldId="1686"/>
            <ac:spMk id="2" creationId="{9559DD2B-CED9-DB07-23ED-3D33A4782E53}"/>
          </ac:spMkLst>
        </pc:spChg>
        <pc:spChg chg="mod">
          <ac:chgData name="Neil Dyer" userId="f48cccbf-306c-476d-ac12-27135fb93a1f" providerId="ADAL" clId="{3684DC1E-A2FA-4D48-A01F-94C564A5ADFF}" dt="2025-05-20T08:01:29.844" v="1462" actId="14100"/>
          <ac:spMkLst>
            <pc:docMk/>
            <pc:sldMk cId="2766744783" sldId="1686"/>
            <ac:spMk id="4" creationId="{6B49D016-1F47-A877-0A2D-17CF2C87887E}"/>
          </ac:spMkLst>
        </pc:spChg>
        <pc:picChg chg="mod">
          <ac:chgData name="Neil Dyer" userId="f48cccbf-306c-476d-ac12-27135fb93a1f" providerId="ADAL" clId="{3684DC1E-A2FA-4D48-A01F-94C564A5ADFF}" dt="2025-05-20T08:01:32.532" v="1463" actId="14100"/>
          <ac:picMkLst>
            <pc:docMk/>
            <pc:sldMk cId="2766744783" sldId="1686"/>
            <ac:picMk id="3" creationId="{F4D9B969-B8A6-B1D6-FBDC-BB0CC37DA554}"/>
          </ac:picMkLst>
        </pc:picChg>
      </pc:sldChg>
      <pc:sldChg chg="add del">
        <pc:chgData name="Neil Dyer" userId="f48cccbf-306c-476d-ac12-27135fb93a1f" providerId="ADAL" clId="{3684DC1E-A2FA-4D48-A01F-94C564A5ADFF}" dt="2025-05-20T08:09:05.204" v="1522" actId="47"/>
        <pc:sldMkLst>
          <pc:docMk/>
          <pc:sldMk cId="1659754929" sldId="1687"/>
        </pc:sldMkLst>
      </pc:sldChg>
      <pc:sldChg chg="add del">
        <pc:chgData name="Neil Dyer" userId="f48cccbf-306c-476d-ac12-27135fb93a1f" providerId="ADAL" clId="{3684DC1E-A2FA-4D48-A01F-94C564A5ADFF}" dt="2025-05-20T08:08:25.128" v="1514"/>
        <pc:sldMkLst>
          <pc:docMk/>
          <pc:sldMk cId="348250470" sldId="1688"/>
        </pc:sldMkLst>
      </pc:sldChg>
      <pc:sldChg chg="modSp add mod">
        <pc:chgData name="Neil Dyer" userId="f48cccbf-306c-476d-ac12-27135fb93a1f" providerId="ADAL" clId="{3684DC1E-A2FA-4D48-A01F-94C564A5ADFF}" dt="2025-05-20T08:11:17.316" v="1648" actId="20577"/>
        <pc:sldMkLst>
          <pc:docMk/>
          <pc:sldMk cId="3742593901" sldId="1688"/>
        </pc:sldMkLst>
        <pc:spChg chg="mod">
          <ac:chgData name="Neil Dyer" userId="f48cccbf-306c-476d-ac12-27135fb93a1f" providerId="ADAL" clId="{3684DC1E-A2FA-4D48-A01F-94C564A5ADFF}" dt="2025-05-20T08:11:17.316" v="1648" actId="20577"/>
          <ac:spMkLst>
            <pc:docMk/>
            <pc:sldMk cId="3742593901" sldId="1688"/>
            <ac:spMk id="2" creationId="{FF8795FE-2CEE-1A88-86E7-9531CD9942B7}"/>
          </ac:spMkLst>
        </pc:spChg>
        <pc:spChg chg="mod">
          <ac:chgData name="Neil Dyer" userId="f48cccbf-306c-476d-ac12-27135fb93a1f" providerId="ADAL" clId="{3684DC1E-A2FA-4D48-A01F-94C564A5ADFF}" dt="2025-05-20T08:08:48.717" v="1521" actId="20577"/>
          <ac:spMkLst>
            <pc:docMk/>
            <pc:sldMk cId="3742593901" sldId="1688"/>
            <ac:spMk id="3" creationId="{21790A1C-E81E-2A98-E39C-BAD9E0A16300}"/>
          </ac:spMkLst>
        </pc:spChg>
      </pc:sldChg>
      <pc:sldChg chg="addSp delSp modSp add mod ord">
        <pc:chgData name="Neil Dyer" userId="f48cccbf-306c-476d-ac12-27135fb93a1f" providerId="ADAL" clId="{3684DC1E-A2FA-4D48-A01F-94C564A5ADFF}" dt="2025-05-20T08:15:05.636" v="1653" actId="22"/>
        <pc:sldMkLst>
          <pc:docMk/>
          <pc:sldMk cId="1237760949" sldId="1689"/>
        </pc:sldMkLst>
        <pc:spChg chg="mod">
          <ac:chgData name="Neil Dyer" userId="f48cccbf-306c-476d-ac12-27135fb93a1f" providerId="ADAL" clId="{3684DC1E-A2FA-4D48-A01F-94C564A5ADFF}" dt="2025-05-20T08:11:04.485" v="1624" actId="207"/>
          <ac:spMkLst>
            <pc:docMk/>
            <pc:sldMk cId="1237760949" sldId="1689"/>
            <ac:spMk id="2" creationId="{F7832C85-FA29-439C-E92E-E8B4997C2EB5}"/>
          </ac:spMkLst>
        </pc:spChg>
        <pc:spChg chg="add del">
          <ac:chgData name="Neil Dyer" userId="f48cccbf-306c-476d-ac12-27135fb93a1f" providerId="ADAL" clId="{3684DC1E-A2FA-4D48-A01F-94C564A5ADFF}" dt="2025-05-20T08:15:05.636" v="1653" actId="22"/>
          <ac:spMkLst>
            <pc:docMk/>
            <pc:sldMk cId="1237760949" sldId="1689"/>
            <ac:spMk id="4" creationId="{2956D655-0936-67CE-3094-3C3ADE0B2F62}"/>
          </ac:spMkLst>
        </pc:spChg>
      </pc:sldChg>
      <pc:sldChg chg="add del">
        <pc:chgData name="Neil Dyer" userId="f48cccbf-306c-476d-ac12-27135fb93a1f" providerId="ADAL" clId="{3684DC1E-A2FA-4D48-A01F-94C564A5ADFF}" dt="2025-05-20T08:09:10.934" v="1526"/>
        <pc:sldMkLst>
          <pc:docMk/>
          <pc:sldMk cId="2137700972" sldId="1689"/>
        </pc:sldMkLst>
      </pc:sldChg>
      <pc:sldChg chg="add del">
        <pc:chgData name="Neil Dyer" userId="f48cccbf-306c-476d-ac12-27135fb93a1f" providerId="ADAL" clId="{3684DC1E-A2FA-4D48-A01F-94C564A5ADFF}" dt="2025-05-20T08:09:14.178" v="1528"/>
        <pc:sldMkLst>
          <pc:docMk/>
          <pc:sldMk cId="3118233828" sldId="1689"/>
        </pc:sldMkLst>
      </pc:sldChg>
      <pc:sldChg chg="add del">
        <pc:chgData name="Neil Dyer" userId="f48cccbf-306c-476d-ac12-27135fb93a1f" providerId="ADAL" clId="{3684DC1E-A2FA-4D48-A01F-94C564A5ADFF}" dt="2025-05-20T08:09:18.123" v="1530"/>
        <pc:sldMkLst>
          <pc:docMk/>
          <pc:sldMk cId="3965923450" sldId="1689"/>
        </pc:sldMkLst>
      </pc:sldChg>
      <pc:sldChg chg="modSp add mod">
        <pc:chgData name="Neil Dyer" userId="f48cccbf-306c-476d-ac12-27135fb93a1f" providerId="ADAL" clId="{3684DC1E-A2FA-4D48-A01F-94C564A5ADFF}" dt="2025-05-20T10:38:11.048" v="1786" actId="20577"/>
        <pc:sldMkLst>
          <pc:docMk/>
          <pc:sldMk cId="3829253375" sldId="1690"/>
        </pc:sldMkLst>
        <pc:spChg chg="mod">
          <ac:chgData name="Neil Dyer" userId="f48cccbf-306c-476d-ac12-27135fb93a1f" providerId="ADAL" clId="{3684DC1E-A2FA-4D48-A01F-94C564A5ADFF}" dt="2025-05-20T10:38:11.048" v="1786" actId="20577"/>
          <ac:spMkLst>
            <pc:docMk/>
            <pc:sldMk cId="3829253375" sldId="1690"/>
            <ac:spMk id="2" creationId="{DF387770-5EF0-70E5-5853-B5548AC9E2E3}"/>
          </ac:spMkLst>
        </pc:spChg>
      </pc:sldChg>
      <pc:sldMasterChg chg="del delSldLayout">
        <pc:chgData name="Neil Dyer" userId="f48cccbf-306c-476d-ac12-27135fb93a1f" providerId="ADAL" clId="{3684DC1E-A2FA-4D48-A01F-94C564A5ADFF}" dt="2025-05-16T10:17:20.202" v="57"/>
        <pc:sldMasterMkLst>
          <pc:docMk/>
          <pc:sldMasterMk cId="1439537101" sldId="2147483663"/>
        </pc:sldMasterMkLst>
        <pc:sldLayoutChg chg="del">
          <pc:chgData name="Neil Dyer" userId="f48cccbf-306c-476d-ac12-27135fb93a1f" providerId="ADAL" clId="{3684DC1E-A2FA-4D48-A01F-94C564A5ADFF}" dt="2025-05-16T10:17:20.202" v="57"/>
          <pc:sldLayoutMkLst>
            <pc:docMk/>
            <pc:sldMasterMk cId="1439537101" sldId="2147483663"/>
            <pc:sldLayoutMk cId="3868080227" sldId="2147483752"/>
          </pc:sldLayoutMkLst>
        </pc:sldLayoutChg>
      </pc:sldMasterChg>
      <pc:sldMasterChg chg="del delSldLayout">
        <pc:chgData name="Neil Dyer" userId="f48cccbf-306c-476d-ac12-27135fb93a1f" providerId="ADAL" clId="{3684DC1E-A2FA-4D48-A01F-94C564A5ADFF}" dt="2025-05-16T10:17:20.202" v="57"/>
        <pc:sldMasterMkLst>
          <pc:docMk/>
          <pc:sldMasterMk cId="1288790940" sldId="2147483666"/>
        </pc:sldMasterMkLst>
        <pc:sldLayoutChg chg="del">
          <pc:chgData name="Neil Dyer" userId="f48cccbf-306c-476d-ac12-27135fb93a1f" providerId="ADAL" clId="{3684DC1E-A2FA-4D48-A01F-94C564A5ADFF}" dt="2025-05-16T10:17:20.202" v="57"/>
          <pc:sldLayoutMkLst>
            <pc:docMk/>
            <pc:sldMasterMk cId="1288790940" sldId="2147483666"/>
            <pc:sldLayoutMk cId="286662793" sldId="2147483667"/>
          </pc:sldLayoutMkLst>
        </pc:sldLayoutChg>
      </pc:sldMasterChg>
      <pc:sldMasterChg chg="del delSldLayout">
        <pc:chgData name="Neil Dyer" userId="f48cccbf-306c-476d-ac12-27135fb93a1f" providerId="ADAL" clId="{3684DC1E-A2FA-4D48-A01F-94C564A5ADFF}" dt="2025-05-16T10:17:20.202" v="57"/>
        <pc:sldMasterMkLst>
          <pc:docMk/>
          <pc:sldMasterMk cId="1339742971" sldId="2147483668"/>
        </pc:sldMasterMkLst>
        <pc:sldLayoutChg chg="del">
          <pc:chgData name="Neil Dyer" userId="f48cccbf-306c-476d-ac12-27135fb93a1f" providerId="ADAL" clId="{3684DC1E-A2FA-4D48-A01F-94C564A5ADFF}" dt="2025-05-16T10:17:20.202" v="57"/>
          <pc:sldLayoutMkLst>
            <pc:docMk/>
            <pc:sldMasterMk cId="1339742971" sldId="2147483668"/>
            <pc:sldLayoutMk cId="3761956396" sldId="2147483753"/>
          </pc:sldLayoutMkLst>
        </pc:sldLayoutChg>
      </pc:sldMasterChg>
      <pc:sldMasterChg chg="addSldLayout delSldLayout">
        <pc:chgData name="Neil Dyer" userId="f48cccbf-306c-476d-ac12-27135fb93a1f" providerId="ADAL" clId="{3684DC1E-A2FA-4D48-A01F-94C564A5ADFF}" dt="2025-05-20T08:09:09.429" v="1525" actId="2696"/>
        <pc:sldMasterMkLst>
          <pc:docMk/>
          <pc:sldMasterMk cId="921761218" sldId="2147483669"/>
        </pc:sldMasterMkLst>
        <pc:sldLayoutChg chg="del">
          <pc:chgData name="Neil Dyer" userId="f48cccbf-306c-476d-ac12-27135fb93a1f" providerId="ADAL" clId="{3684DC1E-A2FA-4D48-A01F-94C564A5ADFF}" dt="2025-05-20T07:49:13.349" v="1087" actId="47"/>
          <pc:sldLayoutMkLst>
            <pc:docMk/>
            <pc:sldMasterMk cId="921761218" sldId="2147483669"/>
            <pc:sldLayoutMk cId="3439432318" sldId="2147483784"/>
          </pc:sldLayoutMkLst>
        </pc:sldLayoutChg>
        <pc:sldLayoutChg chg="add del">
          <pc:chgData name="Neil Dyer" userId="f48cccbf-306c-476d-ac12-27135fb93a1f" providerId="ADAL" clId="{3684DC1E-A2FA-4D48-A01F-94C564A5ADFF}" dt="2025-05-20T08:09:09.429" v="1525" actId="2696"/>
          <pc:sldLayoutMkLst>
            <pc:docMk/>
            <pc:sldMasterMk cId="921761218" sldId="2147483669"/>
            <pc:sldLayoutMk cId="4253534190" sldId="2147483784"/>
          </pc:sldLayoutMkLst>
        </pc:sldLayoutChg>
      </pc:sldMasterChg>
      <pc:sldMasterChg chg="del delSldLayout">
        <pc:chgData name="Neil Dyer" userId="f48cccbf-306c-476d-ac12-27135fb93a1f" providerId="ADAL" clId="{3684DC1E-A2FA-4D48-A01F-94C564A5ADFF}" dt="2025-05-16T10:17:20.202" v="57"/>
        <pc:sldMasterMkLst>
          <pc:docMk/>
          <pc:sldMasterMk cId="3119471356" sldId="2147483672"/>
        </pc:sldMasterMkLst>
        <pc:sldLayoutChg chg="del">
          <pc:chgData name="Neil Dyer" userId="f48cccbf-306c-476d-ac12-27135fb93a1f" providerId="ADAL" clId="{3684DC1E-A2FA-4D48-A01F-94C564A5ADFF}" dt="2025-05-16T10:17:20.202" v="57"/>
          <pc:sldLayoutMkLst>
            <pc:docMk/>
            <pc:sldMasterMk cId="3119471356" sldId="2147483672"/>
            <pc:sldLayoutMk cId="3942648333" sldId="2147483673"/>
          </pc:sldLayoutMkLst>
        </pc:sldLayoutChg>
      </pc:sldMasterChg>
      <pc:sldMasterChg chg="del delSldLayout">
        <pc:chgData name="Neil Dyer" userId="f48cccbf-306c-476d-ac12-27135fb93a1f" providerId="ADAL" clId="{3684DC1E-A2FA-4D48-A01F-94C564A5ADFF}" dt="2025-05-16T10:17:20.202" v="57"/>
        <pc:sldMasterMkLst>
          <pc:docMk/>
          <pc:sldMasterMk cId="1919443053" sldId="2147483674"/>
        </pc:sldMasterMkLst>
        <pc:sldLayoutChg chg="del">
          <pc:chgData name="Neil Dyer" userId="f48cccbf-306c-476d-ac12-27135fb93a1f" providerId="ADAL" clId="{3684DC1E-A2FA-4D48-A01F-94C564A5ADFF}" dt="2025-05-16T10:17:20.202" v="57"/>
          <pc:sldLayoutMkLst>
            <pc:docMk/>
            <pc:sldMasterMk cId="1919443053" sldId="2147483674"/>
            <pc:sldLayoutMk cId="4123628421" sldId="2147483675"/>
          </pc:sldLayoutMkLst>
        </pc:sldLayoutChg>
      </pc:sldMasterChg>
      <pc:sldMasterChg chg="del delSldLayout">
        <pc:chgData name="Neil Dyer" userId="f48cccbf-306c-476d-ac12-27135fb93a1f" providerId="ADAL" clId="{3684DC1E-A2FA-4D48-A01F-94C564A5ADFF}" dt="2025-05-16T10:17:20.202" v="57"/>
        <pc:sldMasterMkLst>
          <pc:docMk/>
          <pc:sldMasterMk cId="2867895613" sldId="2147483676"/>
        </pc:sldMasterMkLst>
        <pc:sldLayoutChg chg="del">
          <pc:chgData name="Neil Dyer" userId="f48cccbf-306c-476d-ac12-27135fb93a1f" providerId="ADAL" clId="{3684DC1E-A2FA-4D48-A01F-94C564A5ADFF}" dt="2025-05-16T10:17:20.202" v="57"/>
          <pc:sldLayoutMkLst>
            <pc:docMk/>
            <pc:sldMasterMk cId="2867895613" sldId="2147483676"/>
            <pc:sldLayoutMk cId="2272742108" sldId="2147483677"/>
          </pc:sldLayoutMkLst>
        </pc:sldLayoutChg>
      </pc:sldMasterChg>
      <pc:sldMasterChg chg="delSldLayout">
        <pc:chgData name="Neil Dyer" userId="f48cccbf-306c-476d-ac12-27135fb93a1f" providerId="ADAL" clId="{3684DC1E-A2FA-4D48-A01F-94C564A5ADFF}" dt="2025-05-19T17:46:49.979" v="561" actId="2696"/>
        <pc:sldMasterMkLst>
          <pc:docMk/>
          <pc:sldMasterMk cId="1251622122" sldId="2147483680"/>
        </pc:sldMasterMkLst>
        <pc:sldLayoutChg chg="del">
          <pc:chgData name="Neil Dyer" userId="f48cccbf-306c-476d-ac12-27135fb93a1f" providerId="ADAL" clId="{3684DC1E-A2FA-4D48-A01F-94C564A5ADFF}" dt="2025-05-19T17:46:49.979" v="561" actId="2696"/>
          <pc:sldLayoutMkLst>
            <pc:docMk/>
            <pc:sldMasterMk cId="1251622122" sldId="2147483680"/>
            <pc:sldLayoutMk cId="1865761666" sldId="2147483755"/>
          </pc:sldLayoutMkLst>
        </pc:sldLayoutChg>
      </pc:sldMasterChg>
      <pc:sldMasterChg chg="del delSldLayout">
        <pc:chgData name="Neil Dyer" userId="f48cccbf-306c-476d-ac12-27135fb93a1f" providerId="ADAL" clId="{3684DC1E-A2FA-4D48-A01F-94C564A5ADFF}" dt="2025-05-16T10:17:20.202" v="57"/>
        <pc:sldMasterMkLst>
          <pc:docMk/>
          <pc:sldMasterMk cId="847168410" sldId="2147483692"/>
        </pc:sldMasterMkLst>
        <pc:sldLayoutChg chg="del">
          <pc:chgData name="Neil Dyer" userId="f48cccbf-306c-476d-ac12-27135fb93a1f" providerId="ADAL" clId="{3684DC1E-A2FA-4D48-A01F-94C564A5ADFF}" dt="2025-05-16T10:17:20.202" v="57"/>
          <pc:sldLayoutMkLst>
            <pc:docMk/>
            <pc:sldMasterMk cId="847168410" sldId="2147483692"/>
            <pc:sldLayoutMk cId="1757194907" sldId="2147483694"/>
          </pc:sldLayoutMkLst>
        </pc:sldLayoutChg>
        <pc:sldLayoutChg chg="del">
          <pc:chgData name="Neil Dyer" userId="f48cccbf-306c-476d-ac12-27135fb93a1f" providerId="ADAL" clId="{3684DC1E-A2FA-4D48-A01F-94C564A5ADFF}" dt="2025-05-16T10:17:20.202" v="57"/>
          <pc:sldLayoutMkLst>
            <pc:docMk/>
            <pc:sldMasterMk cId="847168410" sldId="2147483692"/>
            <pc:sldLayoutMk cId="2719517338" sldId="2147483696"/>
          </pc:sldLayoutMkLst>
        </pc:sldLayoutChg>
        <pc:sldLayoutChg chg="del">
          <pc:chgData name="Neil Dyer" userId="f48cccbf-306c-476d-ac12-27135fb93a1f" providerId="ADAL" clId="{3684DC1E-A2FA-4D48-A01F-94C564A5ADFF}" dt="2025-05-16T10:17:20.202" v="57"/>
          <pc:sldLayoutMkLst>
            <pc:docMk/>
            <pc:sldMasterMk cId="847168410" sldId="2147483692"/>
            <pc:sldLayoutMk cId="2420102430" sldId="2147483699"/>
          </pc:sldLayoutMkLst>
        </pc:sldLayoutChg>
        <pc:sldLayoutChg chg="del">
          <pc:chgData name="Neil Dyer" userId="f48cccbf-306c-476d-ac12-27135fb93a1f" providerId="ADAL" clId="{3684DC1E-A2FA-4D48-A01F-94C564A5ADFF}" dt="2025-05-16T10:17:20.202" v="57"/>
          <pc:sldLayoutMkLst>
            <pc:docMk/>
            <pc:sldMasterMk cId="847168410" sldId="2147483692"/>
            <pc:sldLayoutMk cId="1234747292" sldId="2147483701"/>
          </pc:sldLayoutMkLst>
        </pc:sldLayoutChg>
      </pc:sldMasterChg>
      <pc:sldMasterChg chg="del delSldLayout">
        <pc:chgData name="Neil Dyer" userId="f48cccbf-306c-476d-ac12-27135fb93a1f" providerId="ADAL" clId="{3684DC1E-A2FA-4D48-A01F-94C564A5ADFF}" dt="2025-05-16T10:17:20.202" v="57"/>
        <pc:sldMasterMkLst>
          <pc:docMk/>
          <pc:sldMasterMk cId="1915559488" sldId="2147483704"/>
        </pc:sldMasterMkLst>
        <pc:sldLayoutChg chg="del">
          <pc:chgData name="Neil Dyer" userId="f48cccbf-306c-476d-ac12-27135fb93a1f" providerId="ADAL" clId="{3684DC1E-A2FA-4D48-A01F-94C564A5ADFF}" dt="2025-05-16T10:17:20.202" v="57"/>
          <pc:sldLayoutMkLst>
            <pc:docMk/>
            <pc:sldMasterMk cId="1915559488" sldId="2147483704"/>
            <pc:sldLayoutMk cId="3275815000" sldId="2147483705"/>
          </pc:sldLayoutMkLst>
        </pc:sldLayoutChg>
        <pc:sldLayoutChg chg="del">
          <pc:chgData name="Neil Dyer" userId="f48cccbf-306c-476d-ac12-27135fb93a1f" providerId="ADAL" clId="{3684DC1E-A2FA-4D48-A01F-94C564A5ADFF}" dt="2025-05-16T10:17:20.202" v="57"/>
          <pc:sldLayoutMkLst>
            <pc:docMk/>
            <pc:sldMasterMk cId="1915559488" sldId="2147483704"/>
            <pc:sldLayoutMk cId="1743241292" sldId="2147483708"/>
          </pc:sldLayoutMkLst>
        </pc:sldLayoutChg>
        <pc:sldLayoutChg chg="del">
          <pc:chgData name="Neil Dyer" userId="f48cccbf-306c-476d-ac12-27135fb93a1f" providerId="ADAL" clId="{3684DC1E-A2FA-4D48-A01F-94C564A5ADFF}" dt="2025-05-16T10:17:20.202" v="57"/>
          <pc:sldLayoutMkLst>
            <pc:docMk/>
            <pc:sldMasterMk cId="1915559488" sldId="2147483704"/>
            <pc:sldLayoutMk cId="3435645642" sldId="2147483711"/>
          </pc:sldLayoutMkLst>
        </pc:sldLayoutChg>
      </pc:sldMasterChg>
      <pc:sldMasterChg chg="del delSldLayout">
        <pc:chgData name="Neil Dyer" userId="f48cccbf-306c-476d-ac12-27135fb93a1f" providerId="ADAL" clId="{3684DC1E-A2FA-4D48-A01F-94C564A5ADFF}" dt="2025-05-16T10:17:20.202" v="57"/>
        <pc:sldMasterMkLst>
          <pc:docMk/>
          <pc:sldMasterMk cId="224443458" sldId="2147483712"/>
        </pc:sldMasterMkLst>
        <pc:sldLayoutChg chg="del">
          <pc:chgData name="Neil Dyer" userId="f48cccbf-306c-476d-ac12-27135fb93a1f" providerId="ADAL" clId="{3684DC1E-A2FA-4D48-A01F-94C564A5ADFF}" dt="2025-05-16T10:17:20.202" v="57"/>
          <pc:sldLayoutMkLst>
            <pc:docMk/>
            <pc:sldMasterMk cId="224443458" sldId="2147483712"/>
            <pc:sldLayoutMk cId="1941042865" sldId="2147483713"/>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2677773522" sldId="2147483714"/>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2608033025" sldId="2147483715"/>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3794458227" sldId="2147483716"/>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4112017719" sldId="2147483717"/>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1931748908" sldId="2147483718"/>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1893947679" sldId="2147483719"/>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1583265413" sldId="2147483720"/>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2672035952" sldId="2147483721"/>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3552218518" sldId="2147483722"/>
          </pc:sldLayoutMkLst>
        </pc:sldLayoutChg>
        <pc:sldLayoutChg chg="del">
          <pc:chgData name="Neil Dyer" userId="f48cccbf-306c-476d-ac12-27135fb93a1f" providerId="ADAL" clId="{3684DC1E-A2FA-4D48-A01F-94C564A5ADFF}" dt="2025-05-16T10:17:20.202" v="57"/>
          <pc:sldLayoutMkLst>
            <pc:docMk/>
            <pc:sldMasterMk cId="224443458" sldId="2147483712"/>
            <pc:sldLayoutMk cId="1639903460" sldId="2147483723"/>
          </pc:sldLayoutMkLst>
        </pc:sldLayoutChg>
      </pc:sldMasterChg>
      <pc:sldMasterChg chg="del delSldLayout">
        <pc:chgData name="Neil Dyer" userId="f48cccbf-306c-476d-ac12-27135fb93a1f" providerId="ADAL" clId="{3684DC1E-A2FA-4D48-A01F-94C564A5ADFF}" dt="2025-05-16T10:17:20.202" v="57"/>
        <pc:sldMasterMkLst>
          <pc:docMk/>
          <pc:sldMasterMk cId="265431678" sldId="2147483724"/>
        </pc:sldMasterMkLst>
        <pc:sldLayoutChg chg="del">
          <pc:chgData name="Neil Dyer" userId="f48cccbf-306c-476d-ac12-27135fb93a1f" providerId="ADAL" clId="{3684DC1E-A2FA-4D48-A01F-94C564A5ADFF}" dt="2025-05-16T10:17:20.202" v="57"/>
          <pc:sldLayoutMkLst>
            <pc:docMk/>
            <pc:sldMasterMk cId="265431678" sldId="2147483724"/>
            <pc:sldLayoutMk cId="791740406" sldId="2147483725"/>
          </pc:sldLayoutMkLst>
        </pc:sldLayoutChg>
        <pc:sldLayoutChg chg="del">
          <pc:chgData name="Neil Dyer" userId="f48cccbf-306c-476d-ac12-27135fb93a1f" providerId="ADAL" clId="{3684DC1E-A2FA-4D48-A01F-94C564A5ADFF}" dt="2025-05-16T10:17:20.202" v="57"/>
          <pc:sldLayoutMkLst>
            <pc:docMk/>
            <pc:sldMasterMk cId="265431678" sldId="2147483724"/>
            <pc:sldLayoutMk cId="2329407591" sldId="2147483726"/>
          </pc:sldLayoutMkLst>
        </pc:sldLayoutChg>
        <pc:sldLayoutChg chg="del">
          <pc:chgData name="Neil Dyer" userId="f48cccbf-306c-476d-ac12-27135fb93a1f" providerId="ADAL" clId="{3684DC1E-A2FA-4D48-A01F-94C564A5ADFF}" dt="2025-05-16T10:17:20.202" v="57"/>
          <pc:sldLayoutMkLst>
            <pc:docMk/>
            <pc:sldMasterMk cId="265431678" sldId="2147483724"/>
            <pc:sldLayoutMk cId="624217515" sldId="2147483727"/>
          </pc:sldLayoutMkLst>
        </pc:sldLayoutChg>
      </pc:sldMasterChg>
      <pc:sldMasterChg chg="del delSldLayout">
        <pc:chgData name="Neil Dyer" userId="f48cccbf-306c-476d-ac12-27135fb93a1f" providerId="ADAL" clId="{3684DC1E-A2FA-4D48-A01F-94C564A5ADFF}" dt="2025-05-16T10:17:20.202" v="57"/>
        <pc:sldMasterMkLst>
          <pc:docMk/>
          <pc:sldMasterMk cId="1898461747" sldId="2147483728"/>
        </pc:sldMasterMkLst>
        <pc:sldLayoutChg chg="del">
          <pc:chgData name="Neil Dyer" userId="f48cccbf-306c-476d-ac12-27135fb93a1f" providerId="ADAL" clId="{3684DC1E-A2FA-4D48-A01F-94C564A5ADFF}" dt="2025-05-16T10:17:20.202" v="57"/>
          <pc:sldLayoutMkLst>
            <pc:docMk/>
            <pc:sldMasterMk cId="1898461747" sldId="2147483728"/>
            <pc:sldLayoutMk cId="2629640546" sldId="2147483729"/>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2995740351" sldId="2147483730"/>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448258358" sldId="2147483731"/>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2515892369" sldId="2147483732"/>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1460362126" sldId="2147483733"/>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1147444371" sldId="2147483734"/>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3207117977" sldId="2147483735"/>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645783211" sldId="2147483736"/>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2842928238" sldId="2147483737"/>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3163317495" sldId="2147483738"/>
          </pc:sldLayoutMkLst>
        </pc:sldLayoutChg>
        <pc:sldLayoutChg chg="del">
          <pc:chgData name="Neil Dyer" userId="f48cccbf-306c-476d-ac12-27135fb93a1f" providerId="ADAL" clId="{3684DC1E-A2FA-4D48-A01F-94C564A5ADFF}" dt="2025-05-16T10:17:20.202" v="57"/>
          <pc:sldLayoutMkLst>
            <pc:docMk/>
            <pc:sldMasterMk cId="1898461747" sldId="2147483728"/>
            <pc:sldLayoutMk cId="2343064109" sldId="2147483739"/>
          </pc:sldLayoutMkLst>
        </pc:sldLayoutChg>
      </pc:sldMasterChg>
      <pc:sldMasterChg chg="del delSldLayout">
        <pc:chgData name="Neil Dyer" userId="f48cccbf-306c-476d-ac12-27135fb93a1f" providerId="ADAL" clId="{3684DC1E-A2FA-4D48-A01F-94C564A5ADFF}" dt="2025-05-16T10:17:20.202" v="57"/>
        <pc:sldMasterMkLst>
          <pc:docMk/>
          <pc:sldMasterMk cId="3299703660" sldId="2147483740"/>
        </pc:sldMasterMkLst>
        <pc:sldLayoutChg chg="del">
          <pc:chgData name="Neil Dyer" userId="f48cccbf-306c-476d-ac12-27135fb93a1f" providerId="ADAL" clId="{3684DC1E-A2FA-4D48-A01F-94C564A5ADFF}" dt="2025-05-16T10:17:20.202" v="57"/>
          <pc:sldLayoutMkLst>
            <pc:docMk/>
            <pc:sldMasterMk cId="3299703660" sldId="2147483740"/>
            <pc:sldLayoutMk cId="3983888747" sldId="2147483741"/>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2839593873" sldId="2147483742"/>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3405252121" sldId="2147483746"/>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1356628735" sldId="2147483747"/>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1864841059" sldId="2147483748"/>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1146472426" sldId="2147483749"/>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1740882548" sldId="2147483750"/>
          </pc:sldLayoutMkLst>
        </pc:sldLayoutChg>
        <pc:sldLayoutChg chg="del">
          <pc:chgData name="Neil Dyer" userId="f48cccbf-306c-476d-ac12-27135fb93a1f" providerId="ADAL" clId="{3684DC1E-A2FA-4D48-A01F-94C564A5ADFF}" dt="2025-05-16T10:17:20.202" v="57"/>
          <pc:sldLayoutMkLst>
            <pc:docMk/>
            <pc:sldMasterMk cId="3299703660" sldId="2147483740"/>
            <pc:sldLayoutMk cId="358031164" sldId="2147483751"/>
          </pc:sldLayoutMkLst>
        </pc:sldLayoutChg>
      </pc:sldMasterChg>
      <pc:sldMasterChg chg="del delSldLayout">
        <pc:chgData name="Neil Dyer" userId="f48cccbf-306c-476d-ac12-27135fb93a1f" providerId="ADAL" clId="{3684DC1E-A2FA-4D48-A01F-94C564A5ADFF}" dt="2025-05-19T17:49:04.580" v="603" actId="2696"/>
        <pc:sldMasterMkLst>
          <pc:docMk/>
          <pc:sldMasterMk cId="1563376105" sldId="2147483756"/>
        </pc:sldMasterMkLst>
        <pc:sldLayoutChg chg="del">
          <pc:chgData name="Neil Dyer" userId="f48cccbf-306c-476d-ac12-27135fb93a1f" providerId="ADAL" clId="{3684DC1E-A2FA-4D48-A01F-94C564A5ADFF}" dt="2025-05-19T17:49:04.580" v="603" actId="2696"/>
          <pc:sldLayoutMkLst>
            <pc:docMk/>
            <pc:sldMasterMk cId="1563376105" sldId="2147483756"/>
            <pc:sldLayoutMk cId="1481690230" sldId="2147483757"/>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3883709778" sldId="2147483758"/>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3119928358" sldId="2147483759"/>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2434940702" sldId="2147483760"/>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2940278448" sldId="2147483761"/>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1081343820" sldId="2147483762"/>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3823746558" sldId="2147483763"/>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647002617" sldId="2147483764"/>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2384818711" sldId="2147483765"/>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456216698" sldId="2147483766"/>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2564353537" sldId="2147483767"/>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2604858336" sldId="2147483768"/>
          </pc:sldLayoutMkLst>
        </pc:sldLayoutChg>
        <pc:sldLayoutChg chg="del">
          <pc:chgData name="Neil Dyer" userId="f48cccbf-306c-476d-ac12-27135fb93a1f" providerId="ADAL" clId="{3684DC1E-A2FA-4D48-A01F-94C564A5ADFF}" dt="2025-05-19T17:49:04.580" v="603" actId="2696"/>
          <pc:sldLayoutMkLst>
            <pc:docMk/>
            <pc:sldMasterMk cId="1563376105" sldId="2147483756"/>
            <pc:sldLayoutMk cId="516616611" sldId="2147483769"/>
          </pc:sldLayoutMkLst>
        </pc:sldLayoutChg>
      </pc:sldMasterChg>
    </pc:docChg>
  </pc:docChgLst>
  <pc:docChgLst>
    <pc:chgData name="Neil Dyer" userId="f48cccbf-306c-476d-ac12-27135fb93a1f" providerId="ADAL" clId="{03FF90DA-4841-4436-9F28-56BFE235CF45}"/>
    <pc:docChg chg="undo custSel addSld delSld modSld sldOrd">
      <pc:chgData name="Neil Dyer" userId="f48cccbf-306c-476d-ac12-27135fb93a1f" providerId="ADAL" clId="{03FF90DA-4841-4436-9F28-56BFE235CF45}" dt="2025-05-08T18:33:43.264" v="3639" actId="20577"/>
      <pc:docMkLst>
        <pc:docMk/>
      </pc:docMkLst>
      <pc:sldChg chg="modSp mod">
        <pc:chgData name="Neil Dyer" userId="f48cccbf-306c-476d-ac12-27135fb93a1f" providerId="ADAL" clId="{03FF90DA-4841-4436-9F28-56BFE235CF45}" dt="2025-05-08T18:28:40.788" v="3588" actId="20577"/>
        <pc:sldMkLst>
          <pc:docMk/>
          <pc:sldMk cId="1370600217" sldId="257"/>
        </pc:sldMkLst>
        <pc:spChg chg="mod">
          <ac:chgData name="Neil Dyer" userId="f48cccbf-306c-476d-ac12-27135fb93a1f" providerId="ADAL" clId="{03FF90DA-4841-4436-9F28-56BFE235CF45}" dt="2025-05-08T18:28:40.788" v="3588" actId="20577"/>
          <ac:spMkLst>
            <pc:docMk/>
            <pc:sldMk cId="1370600217" sldId="257"/>
            <ac:spMk id="2" creationId="{A6E9004F-BFD6-4ADC-A0B5-89A9E2C7C48E}"/>
          </ac:spMkLst>
        </pc:spChg>
      </pc:sldChg>
      <pc:sldChg chg="del">
        <pc:chgData name="Neil Dyer" userId="f48cccbf-306c-476d-ac12-27135fb93a1f" providerId="ADAL" clId="{03FF90DA-4841-4436-9F28-56BFE235CF45}" dt="2025-05-07T18:06:04.027" v="376" actId="47"/>
        <pc:sldMkLst>
          <pc:docMk/>
          <pc:sldMk cId="3736689993" sldId="258"/>
        </pc:sldMkLst>
      </pc:sldChg>
      <pc:sldChg chg="del">
        <pc:chgData name="Neil Dyer" userId="f48cccbf-306c-476d-ac12-27135fb93a1f" providerId="ADAL" clId="{03FF90DA-4841-4436-9F28-56BFE235CF45}" dt="2025-05-07T18:06:04.027" v="376" actId="47"/>
        <pc:sldMkLst>
          <pc:docMk/>
          <pc:sldMk cId="2287297250" sldId="259"/>
        </pc:sldMkLst>
      </pc:sldChg>
      <pc:sldChg chg="addSp delSp modSp add del mod delAnim modAnim">
        <pc:chgData name="Neil Dyer" userId="f48cccbf-306c-476d-ac12-27135fb93a1f" providerId="ADAL" clId="{03FF90DA-4841-4436-9F28-56BFE235CF45}" dt="2025-05-08T10:02:19.358" v="1693" actId="1036"/>
        <pc:sldMkLst>
          <pc:docMk/>
          <pc:sldMk cId="0" sldId="260"/>
        </pc:sldMkLst>
      </pc:sldChg>
      <pc:sldChg chg="addSp delSp modSp add del mod">
        <pc:chgData name="Neil Dyer" userId="f48cccbf-306c-476d-ac12-27135fb93a1f" providerId="ADAL" clId="{03FF90DA-4841-4436-9F28-56BFE235CF45}" dt="2025-05-08T10:04:58.225" v="1726" actId="1036"/>
        <pc:sldMkLst>
          <pc:docMk/>
          <pc:sldMk cId="0" sldId="261"/>
        </pc:sldMkLst>
      </pc:sldChg>
      <pc:sldChg chg="del">
        <pc:chgData name="Neil Dyer" userId="f48cccbf-306c-476d-ac12-27135fb93a1f" providerId="ADAL" clId="{03FF90DA-4841-4436-9F28-56BFE235CF45}" dt="2025-05-07T18:06:04.027" v="376" actId="47"/>
        <pc:sldMkLst>
          <pc:docMk/>
          <pc:sldMk cId="0" sldId="262"/>
        </pc:sldMkLst>
      </pc:sldChg>
      <pc:sldChg chg="del">
        <pc:chgData name="Neil Dyer" userId="f48cccbf-306c-476d-ac12-27135fb93a1f" providerId="ADAL" clId="{03FF90DA-4841-4436-9F28-56BFE235CF45}" dt="2025-05-07T18:06:04.027" v="376" actId="47"/>
        <pc:sldMkLst>
          <pc:docMk/>
          <pc:sldMk cId="0" sldId="263"/>
        </pc:sldMkLst>
      </pc:sldChg>
      <pc:sldChg chg="del">
        <pc:chgData name="Neil Dyer" userId="f48cccbf-306c-476d-ac12-27135fb93a1f" providerId="ADAL" clId="{03FF90DA-4841-4436-9F28-56BFE235CF45}" dt="2025-05-07T18:06:04.027" v="376" actId="47"/>
        <pc:sldMkLst>
          <pc:docMk/>
          <pc:sldMk cId="0" sldId="264"/>
        </pc:sldMkLst>
      </pc:sldChg>
      <pc:sldChg chg="del">
        <pc:chgData name="Neil Dyer" userId="f48cccbf-306c-476d-ac12-27135fb93a1f" providerId="ADAL" clId="{03FF90DA-4841-4436-9F28-56BFE235CF45}" dt="2025-05-07T18:06:04.027" v="376" actId="47"/>
        <pc:sldMkLst>
          <pc:docMk/>
          <pc:sldMk cId="0" sldId="265"/>
        </pc:sldMkLst>
      </pc:sldChg>
      <pc:sldChg chg="del">
        <pc:chgData name="Neil Dyer" userId="f48cccbf-306c-476d-ac12-27135fb93a1f" providerId="ADAL" clId="{03FF90DA-4841-4436-9F28-56BFE235CF45}" dt="2025-05-07T18:06:04.027" v="376" actId="47"/>
        <pc:sldMkLst>
          <pc:docMk/>
          <pc:sldMk cId="75299810" sldId="266"/>
        </pc:sldMkLst>
      </pc:sldChg>
      <pc:sldChg chg="del">
        <pc:chgData name="Neil Dyer" userId="f48cccbf-306c-476d-ac12-27135fb93a1f" providerId="ADAL" clId="{03FF90DA-4841-4436-9F28-56BFE235CF45}" dt="2025-05-07T18:06:04.027" v="376" actId="47"/>
        <pc:sldMkLst>
          <pc:docMk/>
          <pc:sldMk cId="0" sldId="267"/>
        </pc:sldMkLst>
      </pc:sldChg>
      <pc:sldChg chg="add del">
        <pc:chgData name="Neil Dyer" userId="f48cccbf-306c-476d-ac12-27135fb93a1f" providerId="ADAL" clId="{03FF90DA-4841-4436-9F28-56BFE235CF45}" dt="2025-05-08T18:25:46.988" v="3463" actId="47"/>
        <pc:sldMkLst>
          <pc:docMk/>
          <pc:sldMk cId="0" sldId="268"/>
        </pc:sldMkLst>
      </pc:sldChg>
      <pc:sldChg chg="delSp add del setBg delDesignElem">
        <pc:chgData name="Neil Dyer" userId="f48cccbf-306c-476d-ac12-27135fb93a1f" providerId="ADAL" clId="{03FF90DA-4841-4436-9F28-56BFE235CF45}" dt="2025-05-08T18:12:33.973" v="2972" actId="47"/>
        <pc:sldMkLst>
          <pc:docMk/>
          <pc:sldMk cId="4200125285" sldId="348"/>
        </pc:sldMkLst>
      </pc:sldChg>
      <pc:sldChg chg="addSp delSp modSp add mod setBg">
        <pc:chgData name="Neil Dyer" userId="f48cccbf-306c-476d-ac12-27135fb93a1f" providerId="ADAL" clId="{03FF90DA-4841-4436-9F28-56BFE235CF45}" dt="2025-05-08T18:09:17.716" v="2918" actId="207"/>
        <pc:sldMkLst>
          <pc:docMk/>
          <pc:sldMk cId="410722390" sldId="355"/>
        </pc:sldMkLst>
      </pc:sldChg>
      <pc:sldChg chg="addSp delSp modSp add mod">
        <pc:chgData name="Neil Dyer" userId="f48cccbf-306c-476d-ac12-27135fb93a1f" providerId="ADAL" clId="{03FF90DA-4841-4436-9F28-56BFE235CF45}" dt="2025-05-08T10:26:26.322" v="1856" actId="207"/>
        <pc:sldMkLst>
          <pc:docMk/>
          <pc:sldMk cId="3288841879" sldId="436"/>
        </pc:sldMkLst>
      </pc:sldChg>
      <pc:sldChg chg="add del">
        <pc:chgData name="Neil Dyer" userId="f48cccbf-306c-476d-ac12-27135fb93a1f" providerId="ADAL" clId="{03FF90DA-4841-4436-9F28-56BFE235CF45}" dt="2025-05-07T18:12:40.347" v="400" actId="2696"/>
        <pc:sldMkLst>
          <pc:docMk/>
          <pc:sldMk cId="4251470482" sldId="436"/>
        </pc:sldMkLst>
      </pc:sldChg>
      <pc:sldChg chg="modSp add mod">
        <pc:chgData name="Neil Dyer" userId="f48cccbf-306c-476d-ac12-27135fb93a1f" providerId="ADAL" clId="{03FF90DA-4841-4436-9F28-56BFE235CF45}" dt="2025-05-08T09:37:17.253" v="708" actId="14100"/>
        <pc:sldMkLst>
          <pc:docMk/>
          <pc:sldMk cId="1946963890" sldId="694"/>
        </pc:sldMkLst>
      </pc:sldChg>
      <pc:sldChg chg="modSp add mod">
        <pc:chgData name="Neil Dyer" userId="f48cccbf-306c-476d-ac12-27135fb93a1f" providerId="ADAL" clId="{03FF90DA-4841-4436-9F28-56BFE235CF45}" dt="2025-05-08T09:37:10.331" v="706" actId="1076"/>
        <pc:sldMkLst>
          <pc:docMk/>
          <pc:sldMk cId="523419462" sldId="695"/>
        </pc:sldMkLst>
      </pc:sldChg>
      <pc:sldChg chg="modSp add mod">
        <pc:chgData name="Neil Dyer" userId="f48cccbf-306c-476d-ac12-27135fb93a1f" providerId="ADAL" clId="{03FF90DA-4841-4436-9F28-56BFE235CF45}" dt="2025-05-08T09:37:32.271" v="712" actId="1076"/>
        <pc:sldMkLst>
          <pc:docMk/>
          <pc:sldMk cId="3052629249" sldId="696"/>
        </pc:sldMkLst>
      </pc:sldChg>
      <pc:sldChg chg="modSp add mod">
        <pc:chgData name="Neil Dyer" userId="f48cccbf-306c-476d-ac12-27135fb93a1f" providerId="ADAL" clId="{03FF90DA-4841-4436-9F28-56BFE235CF45}" dt="2025-05-08T10:01:35.371" v="1682" actId="14100"/>
        <pc:sldMkLst>
          <pc:docMk/>
          <pc:sldMk cId="4043562178" sldId="701"/>
        </pc:sldMkLst>
      </pc:sldChg>
      <pc:sldChg chg="add del">
        <pc:chgData name="Neil Dyer" userId="f48cccbf-306c-476d-ac12-27135fb93a1f" providerId="ADAL" clId="{03FF90DA-4841-4436-9F28-56BFE235CF45}" dt="2025-05-08T09:58:30.550" v="1631" actId="47"/>
        <pc:sldMkLst>
          <pc:docMk/>
          <pc:sldMk cId="2921366328" sldId="713"/>
        </pc:sldMkLst>
      </pc:sldChg>
      <pc:sldChg chg="modSp add mod">
        <pc:chgData name="Neil Dyer" userId="f48cccbf-306c-476d-ac12-27135fb93a1f" providerId="ADAL" clId="{03FF90DA-4841-4436-9F28-56BFE235CF45}" dt="2025-05-08T10:01:23.685" v="1681" actId="1076"/>
        <pc:sldMkLst>
          <pc:docMk/>
          <pc:sldMk cId="3994499152" sldId="714"/>
        </pc:sldMkLst>
      </pc:sldChg>
      <pc:sldChg chg="delSp modSp add del mod">
        <pc:chgData name="Neil Dyer" userId="f48cccbf-306c-476d-ac12-27135fb93a1f" providerId="ADAL" clId="{03FF90DA-4841-4436-9F28-56BFE235CF45}" dt="2025-05-08T10:05:02.224" v="1727" actId="47"/>
        <pc:sldMkLst>
          <pc:docMk/>
          <pc:sldMk cId="3510106185" sldId="716"/>
        </pc:sldMkLst>
      </pc:sldChg>
      <pc:sldChg chg="modSp mod">
        <pc:chgData name="Neil Dyer" userId="f48cccbf-306c-476d-ac12-27135fb93a1f" providerId="ADAL" clId="{03FF90DA-4841-4436-9F28-56BFE235CF45}" dt="2025-05-07T08:38:03.622" v="83" actId="20577"/>
        <pc:sldMkLst>
          <pc:docMk/>
          <pc:sldMk cId="799133928" sldId="1203"/>
        </pc:sldMkLst>
        <pc:spChg chg="mod">
          <ac:chgData name="Neil Dyer" userId="f48cccbf-306c-476d-ac12-27135fb93a1f" providerId="ADAL" clId="{03FF90DA-4841-4436-9F28-56BFE235CF45}" dt="2025-05-07T08:38:03.622" v="83" actId="20577"/>
          <ac:spMkLst>
            <pc:docMk/>
            <pc:sldMk cId="799133928" sldId="1203"/>
            <ac:spMk id="2" creationId="{D0770D87-9513-295D-2099-6B02FE6DF8EA}"/>
          </ac:spMkLst>
        </pc:spChg>
      </pc:sldChg>
      <pc:sldChg chg="add del">
        <pc:chgData name="Neil Dyer" userId="f48cccbf-306c-476d-ac12-27135fb93a1f" providerId="ADAL" clId="{03FF90DA-4841-4436-9F28-56BFE235CF45}" dt="2025-05-08T10:07:19.398" v="1734"/>
        <pc:sldMkLst>
          <pc:docMk/>
          <pc:sldMk cId="1686949443" sldId="1210"/>
        </pc:sldMkLst>
      </pc:sldChg>
      <pc:sldChg chg="add">
        <pc:chgData name="Neil Dyer" userId="f48cccbf-306c-476d-ac12-27135fb93a1f" providerId="ADAL" clId="{03FF90DA-4841-4436-9F28-56BFE235CF45}" dt="2025-05-06T18:31:59.352" v="48"/>
        <pc:sldMkLst>
          <pc:docMk/>
          <pc:sldMk cId="14070632" sldId="1462"/>
        </pc:sldMkLst>
      </pc:sldChg>
      <pc:sldChg chg="add del">
        <pc:chgData name="Neil Dyer" userId="f48cccbf-306c-476d-ac12-27135fb93a1f" providerId="ADAL" clId="{03FF90DA-4841-4436-9F28-56BFE235CF45}" dt="2025-05-06T18:31:53.045" v="47"/>
        <pc:sldMkLst>
          <pc:docMk/>
          <pc:sldMk cId="483852020" sldId="1462"/>
        </pc:sldMkLst>
      </pc:sldChg>
      <pc:sldChg chg="del">
        <pc:chgData name="Neil Dyer" userId="f48cccbf-306c-476d-ac12-27135fb93a1f" providerId="ADAL" clId="{03FF90DA-4841-4436-9F28-56BFE235CF45}" dt="2025-05-06T18:31:41.951" v="45" actId="2696"/>
        <pc:sldMkLst>
          <pc:docMk/>
          <pc:sldMk cId="1765579024" sldId="1462"/>
        </pc:sldMkLst>
      </pc:sldChg>
      <pc:sldChg chg="add">
        <pc:chgData name="Neil Dyer" userId="f48cccbf-306c-476d-ac12-27135fb93a1f" providerId="ADAL" clId="{03FF90DA-4841-4436-9F28-56BFE235CF45}" dt="2025-05-06T18:31:59.352" v="48"/>
        <pc:sldMkLst>
          <pc:docMk/>
          <pc:sldMk cId="634360661" sldId="1465"/>
        </pc:sldMkLst>
      </pc:sldChg>
      <pc:sldChg chg="add del">
        <pc:chgData name="Neil Dyer" userId="f48cccbf-306c-476d-ac12-27135fb93a1f" providerId="ADAL" clId="{03FF90DA-4841-4436-9F28-56BFE235CF45}" dt="2025-05-06T18:31:53.045" v="47"/>
        <pc:sldMkLst>
          <pc:docMk/>
          <pc:sldMk cId="874789548" sldId="1465"/>
        </pc:sldMkLst>
      </pc:sldChg>
      <pc:sldChg chg="del">
        <pc:chgData name="Neil Dyer" userId="f48cccbf-306c-476d-ac12-27135fb93a1f" providerId="ADAL" clId="{03FF90DA-4841-4436-9F28-56BFE235CF45}" dt="2025-05-06T18:31:41.951" v="45" actId="2696"/>
        <pc:sldMkLst>
          <pc:docMk/>
          <pc:sldMk cId="2368310263" sldId="1465"/>
        </pc:sldMkLst>
      </pc:sldChg>
      <pc:sldChg chg="del">
        <pc:chgData name="Neil Dyer" userId="f48cccbf-306c-476d-ac12-27135fb93a1f" providerId="ADAL" clId="{03FF90DA-4841-4436-9F28-56BFE235CF45}" dt="2025-05-07T18:06:04.027" v="376" actId="47"/>
        <pc:sldMkLst>
          <pc:docMk/>
          <pc:sldMk cId="4236303589" sldId="1467"/>
        </pc:sldMkLst>
      </pc:sldChg>
      <pc:sldChg chg="del">
        <pc:chgData name="Neil Dyer" userId="f48cccbf-306c-476d-ac12-27135fb93a1f" providerId="ADAL" clId="{03FF90DA-4841-4436-9F28-56BFE235CF45}" dt="2025-05-07T18:06:04.027" v="376" actId="47"/>
        <pc:sldMkLst>
          <pc:docMk/>
          <pc:sldMk cId="3468814751" sldId="1472"/>
        </pc:sldMkLst>
      </pc:sldChg>
      <pc:sldChg chg="del">
        <pc:chgData name="Neil Dyer" userId="f48cccbf-306c-476d-ac12-27135fb93a1f" providerId="ADAL" clId="{03FF90DA-4841-4436-9F28-56BFE235CF45}" dt="2025-05-07T18:06:04.027" v="376" actId="47"/>
        <pc:sldMkLst>
          <pc:docMk/>
          <pc:sldMk cId="1213662496" sldId="1473"/>
        </pc:sldMkLst>
      </pc:sldChg>
      <pc:sldChg chg="del">
        <pc:chgData name="Neil Dyer" userId="f48cccbf-306c-476d-ac12-27135fb93a1f" providerId="ADAL" clId="{03FF90DA-4841-4436-9F28-56BFE235CF45}" dt="2025-05-07T18:06:04.027" v="376" actId="47"/>
        <pc:sldMkLst>
          <pc:docMk/>
          <pc:sldMk cId="584494208" sldId="1474"/>
        </pc:sldMkLst>
      </pc:sldChg>
      <pc:sldChg chg="del">
        <pc:chgData name="Neil Dyer" userId="f48cccbf-306c-476d-ac12-27135fb93a1f" providerId="ADAL" clId="{03FF90DA-4841-4436-9F28-56BFE235CF45}" dt="2025-05-07T18:06:04.027" v="376" actId="47"/>
        <pc:sldMkLst>
          <pc:docMk/>
          <pc:sldMk cId="105995270" sldId="1475"/>
        </pc:sldMkLst>
      </pc:sldChg>
      <pc:sldChg chg="del">
        <pc:chgData name="Neil Dyer" userId="f48cccbf-306c-476d-ac12-27135fb93a1f" providerId="ADAL" clId="{03FF90DA-4841-4436-9F28-56BFE235CF45}" dt="2025-05-07T18:06:04.027" v="376" actId="47"/>
        <pc:sldMkLst>
          <pc:docMk/>
          <pc:sldMk cId="3157815154" sldId="1476"/>
        </pc:sldMkLst>
      </pc:sldChg>
      <pc:sldChg chg="modSp add mod">
        <pc:chgData name="Neil Dyer" userId="f48cccbf-306c-476d-ac12-27135fb93a1f" providerId="ADAL" clId="{03FF90DA-4841-4436-9F28-56BFE235CF45}" dt="2025-05-08T10:06:25.068" v="1732" actId="1076"/>
        <pc:sldMkLst>
          <pc:docMk/>
          <pc:sldMk cId="1694447674" sldId="1486"/>
        </pc:sldMkLst>
      </pc:sldChg>
      <pc:sldChg chg="add del">
        <pc:chgData name="Neil Dyer" userId="f48cccbf-306c-476d-ac12-27135fb93a1f" providerId="ADAL" clId="{03FF90DA-4841-4436-9F28-56BFE235CF45}" dt="2025-05-08T10:06:52.043" v="1733" actId="47"/>
        <pc:sldMkLst>
          <pc:docMk/>
          <pc:sldMk cId="1213304071" sldId="1489"/>
        </pc:sldMkLst>
      </pc:sldChg>
      <pc:sldChg chg="add del">
        <pc:chgData name="Neil Dyer" userId="f48cccbf-306c-476d-ac12-27135fb93a1f" providerId="ADAL" clId="{03FF90DA-4841-4436-9F28-56BFE235CF45}" dt="2025-05-08T10:06:52.043" v="1733" actId="47"/>
        <pc:sldMkLst>
          <pc:docMk/>
          <pc:sldMk cId="3061948074" sldId="1490"/>
        </pc:sldMkLst>
      </pc:sldChg>
      <pc:sldChg chg="addSp modSp add mod ord modAnim">
        <pc:chgData name="Neil Dyer" userId="f48cccbf-306c-476d-ac12-27135fb93a1f" providerId="ADAL" clId="{03FF90DA-4841-4436-9F28-56BFE235CF45}" dt="2025-05-08T09:57:36.876" v="1570" actId="1076"/>
        <pc:sldMkLst>
          <pc:docMk/>
          <pc:sldMk cId="3955821102" sldId="1492"/>
        </pc:sldMkLst>
      </pc:sldChg>
      <pc:sldChg chg="modSp add mod">
        <pc:chgData name="Neil Dyer" userId="f48cccbf-306c-476d-ac12-27135fb93a1f" providerId="ADAL" clId="{03FF90DA-4841-4436-9F28-56BFE235CF45}" dt="2025-05-08T10:03:15.512" v="1710" actId="1037"/>
        <pc:sldMkLst>
          <pc:docMk/>
          <pc:sldMk cId="253301243" sldId="1493"/>
        </pc:sldMkLst>
      </pc:sldChg>
      <pc:sldChg chg="del">
        <pc:chgData name="Neil Dyer" userId="f48cccbf-306c-476d-ac12-27135fb93a1f" providerId="ADAL" clId="{03FF90DA-4841-4436-9F28-56BFE235CF45}" dt="2025-05-07T18:06:04.027" v="376" actId="47"/>
        <pc:sldMkLst>
          <pc:docMk/>
          <pc:sldMk cId="1750015547" sldId="1496"/>
        </pc:sldMkLst>
      </pc:sldChg>
      <pc:sldChg chg="del">
        <pc:chgData name="Neil Dyer" userId="f48cccbf-306c-476d-ac12-27135fb93a1f" providerId="ADAL" clId="{03FF90DA-4841-4436-9F28-56BFE235CF45}" dt="2025-05-06T18:30:37.258" v="4" actId="47"/>
        <pc:sldMkLst>
          <pc:docMk/>
          <pc:sldMk cId="1756724909" sldId="1505"/>
        </pc:sldMkLst>
      </pc:sldChg>
      <pc:sldChg chg="modSp mod">
        <pc:chgData name="Neil Dyer" userId="f48cccbf-306c-476d-ac12-27135fb93a1f" providerId="ADAL" clId="{03FF90DA-4841-4436-9F28-56BFE235CF45}" dt="2025-05-06T18:30:53.009" v="15" actId="114"/>
        <pc:sldMkLst>
          <pc:docMk/>
          <pc:sldMk cId="859493336" sldId="1506"/>
        </pc:sldMkLst>
        <pc:spChg chg="mod">
          <ac:chgData name="Neil Dyer" userId="f48cccbf-306c-476d-ac12-27135fb93a1f" providerId="ADAL" clId="{03FF90DA-4841-4436-9F28-56BFE235CF45}" dt="2025-05-06T18:30:41.006" v="5" actId="20577"/>
          <ac:spMkLst>
            <pc:docMk/>
            <pc:sldMk cId="859493336" sldId="1506"/>
            <ac:spMk id="2" creationId="{8AFC20FF-FAD2-D7E8-6B22-F88A4643D1E5}"/>
          </ac:spMkLst>
        </pc:spChg>
        <pc:spChg chg="mod">
          <ac:chgData name="Neil Dyer" userId="f48cccbf-306c-476d-ac12-27135fb93a1f" providerId="ADAL" clId="{03FF90DA-4841-4436-9F28-56BFE235CF45}" dt="2025-05-06T18:30:53.009" v="15" actId="114"/>
          <ac:spMkLst>
            <pc:docMk/>
            <pc:sldMk cId="859493336" sldId="1506"/>
            <ac:spMk id="3" creationId="{83F549E0-C52D-2C52-9236-967919DE723F}"/>
          </ac:spMkLst>
        </pc:spChg>
      </pc:sldChg>
      <pc:sldChg chg="del">
        <pc:chgData name="Neil Dyer" userId="f48cccbf-306c-476d-ac12-27135fb93a1f" providerId="ADAL" clId="{03FF90DA-4841-4436-9F28-56BFE235CF45}" dt="2025-05-07T18:06:04.027" v="376" actId="47"/>
        <pc:sldMkLst>
          <pc:docMk/>
          <pc:sldMk cId="656678274" sldId="1512"/>
        </pc:sldMkLst>
      </pc:sldChg>
      <pc:sldChg chg="del">
        <pc:chgData name="Neil Dyer" userId="f48cccbf-306c-476d-ac12-27135fb93a1f" providerId="ADAL" clId="{03FF90DA-4841-4436-9F28-56BFE235CF45}" dt="2025-05-07T18:06:04.027" v="376" actId="47"/>
        <pc:sldMkLst>
          <pc:docMk/>
          <pc:sldMk cId="815544870" sldId="1518"/>
        </pc:sldMkLst>
      </pc:sldChg>
      <pc:sldChg chg="del">
        <pc:chgData name="Neil Dyer" userId="f48cccbf-306c-476d-ac12-27135fb93a1f" providerId="ADAL" clId="{03FF90DA-4841-4436-9F28-56BFE235CF45}" dt="2025-05-07T18:06:04.027" v="376" actId="47"/>
        <pc:sldMkLst>
          <pc:docMk/>
          <pc:sldMk cId="20622997" sldId="1520"/>
        </pc:sldMkLst>
      </pc:sldChg>
      <pc:sldChg chg="del">
        <pc:chgData name="Neil Dyer" userId="f48cccbf-306c-476d-ac12-27135fb93a1f" providerId="ADAL" clId="{03FF90DA-4841-4436-9F28-56BFE235CF45}" dt="2025-05-07T18:06:04.027" v="376" actId="47"/>
        <pc:sldMkLst>
          <pc:docMk/>
          <pc:sldMk cId="240706957" sldId="1521"/>
        </pc:sldMkLst>
      </pc:sldChg>
      <pc:sldChg chg="del">
        <pc:chgData name="Neil Dyer" userId="f48cccbf-306c-476d-ac12-27135fb93a1f" providerId="ADAL" clId="{03FF90DA-4841-4436-9F28-56BFE235CF45}" dt="2025-05-07T18:06:04.027" v="376" actId="47"/>
        <pc:sldMkLst>
          <pc:docMk/>
          <pc:sldMk cId="740703417" sldId="1522"/>
        </pc:sldMkLst>
      </pc:sldChg>
      <pc:sldChg chg="del">
        <pc:chgData name="Neil Dyer" userId="f48cccbf-306c-476d-ac12-27135fb93a1f" providerId="ADAL" clId="{03FF90DA-4841-4436-9F28-56BFE235CF45}" dt="2025-05-07T18:06:04.027" v="376" actId="47"/>
        <pc:sldMkLst>
          <pc:docMk/>
          <pc:sldMk cId="3753895124" sldId="1523"/>
        </pc:sldMkLst>
      </pc:sldChg>
      <pc:sldChg chg="del">
        <pc:chgData name="Neil Dyer" userId="f48cccbf-306c-476d-ac12-27135fb93a1f" providerId="ADAL" clId="{03FF90DA-4841-4436-9F28-56BFE235CF45}" dt="2025-05-07T18:06:04.027" v="376" actId="47"/>
        <pc:sldMkLst>
          <pc:docMk/>
          <pc:sldMk cId="1375833244" sldId="1524"/>
        </pc:sldMkLst>
      </pc:sldChg>
      <pc:sldChg chg="del">
        <pc:chgData name="Neil Dyer" userId="f48cccbf-306c-476d-ac12-27135fb93a1f" providerId="ADAL" clId="{03FF90DA-4841-4436-9F28-56BFE235CF45}" dt="2025-05-07T18:06:04.027" v="376" actId="47"/>
        <pc:sldMkLst>
          <pc:docMk/>
          <pc:sldMk cId="3223175497" sldId="1525"/>
        </pc:sldMkLst>
      </pc:sldChg>
      <pc:sldChg chg="del">
        <pc:chgData name="Neil Dyer" userId="f48cccbf-306c-476d-ac12-27135fb93a1f" providerId="ADAL" clId="{03FF90DA-4841-4436-9F28-56BFE235CF45}" dt="2025-05-07T18:06:04.027" v="376" actId="47"/>
        <pc:sldMkLst>
          <pc:docMk/>
          <pc:sldMk cId="1512467249" sldId="1526"/>
        </pc:sldMkLst>
      </pc:sldChg>
      <pc:sldChg chg="del">
        <pc:chgData name="Neil Dyer" userId="f48cccbf-306c-476d-ac12-27135fb93a1f" providerId="ADAL" clId="{03FF90DA-4841-4436-9F28-56BFE235CF45}" dt="2025-05-07T18:06:04.027" v="376" actId="47"/>
        <pc:sldMkLst>
          <pc:docMk/>
          <pc:sldMk cId="234035820" sldId="1527"/>
        </pc:sldMkLst>
      </pc:sldChg>
      <pc:sldChg chg="del">
        <pc:chgData name="Neil Dyer" userId="f48cccbf-306c-476d-ac12-27135fb93a1f" providerId="ADAL" clId="{03FF90DA-4841-4436-9F28-56BFE235CF45}" dt="2025-05-07T18:06:04.027" v="376" actId="47"/>
        <pc:sldMkLst>
          <pc:docMk/>
          <pc:sldMk cId="1176416114" sldId="1529"/>
        </pc:sldMkLst>
      </pc:sldChg>
      <pc:sldChg chg="del">
        <pc:chgData name="Neil Dyer" userId="f48cccbf-306c-476d-ac12-27135fb93a1f" providerId="ADAL" clId="{03FF90DA-4841-4436-9F28-56BFE235CF45}" dt="2025-05-07T18:06:04.027" v="376" actId="47"/>
        <pc:sldMkLst>
          <pc:docMk/>
          <pc:sldMk cId="1901304349" sldId="1530"/>
        </pc:sldMkLst>
      </pc:sldChg>
      <pc:sldChg chg="del">
        <pc:chgData name="Neil Dyer" userId="f48cccbf-306c-476d-ac12-27135fb93a1f" providerId="ADAL" clId="{03FF90DA-4841-4436-9F28-56BFE235CF45}" dt="2025-05-07T18:06:04.027" v="376" actId="47"/>
        <pc:sldMkLst>
          <pc:docMk/>
          <pc:sldMk cId="2377678443" sldId="1531"/>
        </pc:sldMkLst>
      </pc:sldChg>
      <pc:sldChg chg="del">
        <pc:chgData name="Neil Dyer" userId="f48cccbf-306c-476d-ac12-27135fb93a1f" providerId="ADAL" clId="{03FF90DA-4841-4436-9F28-56BFE235CF45}" dt="2025-05-07T18:06:04.027" v="376" actId="47"/>
        <pc:sldMkLst>
          <pc:docMk/>
          <pc:sldMk cId="1045919340" sldId="1532"/>
        </pc:sldMkLst>
      </pc:sldChg>
      <pc:sldChg chg="modSp add del mod">
        <pc:chgData name="Neil Dyer" userId="f48cccbf-306c-476d-ac12-27135fb93a1f" providerId="ADAL" clId="{03FF90DA-4841-4436-9F28-56BFE235CF45}" dt="2025-05-08T18:28:08.936" v="3582" actId="1076"/>
        <pc:sldMkLst>
          <pc:docMk/>
          <pc:sldMk cId="54704286" sldId="1533"/>
        </pc:sldMkLst>
      </pc:sldChg>
      <pc:sldChg chg="delSp modSp add del mod">
        <pc:chgData name="Neil Dyer" userId="f48cccbf-306c-476d-ac12-27135fb93a1f" providerId="ADAL" clId="{03FF90DA-4841-4436-9F28-56BFE235CF45}" dt="2025-05-07T18:07:38.144" v="377" actId="47"/>
        <pc:sldMkLst>
          <pc:docMk/>
          <pc:sldMk cId="608537115" sldId="1534"/>
        </pc:sldMkLst>
      </pc:sldChg>
      <pc:sldChg chg="add del">
        <pc:chgData name="Neil Dyer" userId="f48cccbf-306c-476d-ac12-27135fb93a1f" providerId="ADAL" clId="{03FF90DA-4841-4436-9F28-56BFE235CF45}" dt="2025-05-07T18:06:04.027" v="376" actId="47"/>
        <pc:sldMkLst>
          <pc:docMk/>
          <pc:sldMk cId="1128481651" sldId="1535"/>
        </pc:sldMkLst>
      </pc:sldChg>
      <pc:sldChg chg="add del">
        <pc:chgData name="Neil Dyer" userId="f48cccbf-306c-476d-ac12-27135fb93a1f" providerId="ADAL" clId="{03FF90DA-4841-4436-9F28-56BFE235CF45}" dt="2025-05-07T18:06:04.027" v="376" actId="47"/>
        <pc:sldMkLst>
          <pc:docMk/>
          <pc:sldMk cId="2337855719" sldId="1536"/>
        </pc:sldMkLst>
      </pc:sldChg>
      <pc:sldChg chg="add del">
        <pc:chgData name="Neil Dyer" userId="f48cccbf-306c-476d-ac12-27135fb93a1f" providerId="ADAL" clId="{03FF90DA-4841-4436-9F28-56BFE235CF45}" dt="2025-05-07T18:06:04.027" v="376" actId="47"/>
        <pc:sldMkLst>
          <pc:docMk/>
          <pc:sldMk cId="544866298" sldId="1537"/>
        </pc:sldMkLst>
      </pc:sldChg>
      <pc:sldChg chg="add del">
        <pc:chgData name="Neil Dyer" userId="f48cccbf-306c-476d-ac12-27135fb93a1f" providerId="ADAL" clId="{03FF90DA-4841-4436-9F28-56BFE235CF45}" dt="2025-05-07T18:06:04.027" v="376" actId="47"/>
        <pc:sldMkLst>
          <pc:docMk/>
          <pc:sldMk cId="3556991091" sldId="1538"/>
        </pc:sldMkLst>
      </pc:sldChg>
      <pc:sldChg chg="add del">
        <pc:chgData name="Neil Dyer" userId="f48cccbf-306c-476d-ac12-27135fb93a1f" providerId="ADAL" clId="{03FF90DA-4841-4436-9F28-56BFE235CF45}" dt="2025-05-07T18:06:04.027" v="376" actId="47"/>
        <pc:sldMkLst>
          <pc:docMk/>
          <pc:sldMk cId="2932065298" sldId="1539"/>
        </pc:sldMkLst>
      </pc:sldChg>
      <pc:sldChg chg="add del">
        <pc:chgData name="Neil Dyer" userId="f48cccbf-306c-476d-ac12-27135fb93a1f" providerId="ADAL" clId="{03FF90DA-4841-4436-9F28-56BFE235CF45}" dt="2025-05-07T18:06:04.027" v="376" actId="47"/>
        <pc:sldMkLst>
          <pc:docMk/>
          <pc:sldMk cId="398403210" sldId="1540"/>
        </pc:sldMkLst>
      </pc:sldChg>
      <pc:sldChg chg="add del">
        <pc:chgData name="Neil Dyer" userId="f48cccbf-306c-476d-ac12-27135fb93a1f" providerId="ADAL" clId="{03FF90DA-4841-4436-9F28-56BFE235CF45}" dt="2025-05-07T18:06:04.027" v="376" actId="47"/>
        <pc:sldMkLst>
          <pc:docMk/>
          <pc:sldMk cId="89836278" sldId="1541"/>
        </pc:sldMkLst>
      </pc:sldChg>
      <pc:sldChg chg="add del">
        <pc:chgData name="Neil Dyer" userId="f48cccbf-306c-476d-ac12-27135fb93a1f" providerId="ADAL" clId="{03FF90DA-4841-4436-9F28-56BFE235CF45}" dt="2025-05-07T18:06:04.027" v="376" actId="47"/>
        <pc:sldMkLst>
          <pc:docMk/>
          <pc:sldMk cId="1503809194" sldId="1542"/>
        </pc:sldMkLst>
      </pc:sldChg>
      <pc:sldChg chg="add del">
        <pc:chgData name="Neil Dyer" userId="f48cccbf-306c-476d-ac12-27135fb93a1f" providerId="ADAL" clId="{03FF90DA-4841-4436-9F28-56BFE235CF45}" dt="2025-05-07T18:06:04.027" v="376" actId="47"/>
        <pc:sldMkLst>
          <pc:docMk/>
          <pc:sldMk cId="157443653" sldId="1543"/>
        </pc:sldMkLst>
      </pc:sldChg>
      <pc:sldChg chg="add del">
        <pc:chgData name="Neil Dyer" userId="f48cccbf-306c-476d-ac12-27135fb93a1f" providerId="ADAL" clId="{03FF90DA-4841-4436-9F28-56BFE235CF45}" dt="2025-05-07T18:06:04.027" v="376" actId="47"/>
        <pc:sldMkLst>
          <pc:docMk/>
          <pc:sldMk cId="2226727702" sldId="1544"/>
        </pc:sldMkLst>
      </pc:sldChg>
      <pc:sldChg chg="add del">
        <pc:chgData name="Neil Dyer" userId="f48cccbf-306c-476d-ac12-27135fb93a1f" providerId="ADAL" clId="{03FF90DA-4841-4436-9F28-56BFE235CF45}" dt="2025-05-07T18:06:04.027" v="376" actId="47"/>
        <pc:sldMkLst>
          <pc:docMk/>
          <pc:sldMk cId="4241690821" sldId="1545"/>
        </pc:sldMkLst>
      </pc:sldChg>
      <pc:sldChg chg="add del">
        <pc:chgData name="Neil Dyer" userId="f48cccbf-306c-476d-ac12-27135fb93a1f" providerId="ADAL" clId="{03FF90DA-4841-4436-9F28-56BFE235CF45}" dt="2025-05-07T18:06:04.027" v="376" actId="47"/>
        <pc:sldMkLst>
          <pc:docMk/>
          <pc:sldMk cId="1149224498" sldId="1546"/>
        </pc:sldMkLst>
      </pc:sldChg>
      <pc:sldChg chg="add del">
        <pc:chgData name="Neil Dyer" userId="f48cccbf-306c-476d-ac12-27135fb93a1f" providerId="ADAL" clId="{03FF90DA-4841-4436-9F28-56BFE235CF45}" dt="2025-05-07T18:06:04.027" v="376" actId="47"/>
        <pc:sldMkLst>
          <pc:docMk/>
          <pc:sldMk cId="1867722626" sldId="1547"/>
        </pc:sldMkLst>
      </pc:sldChg>
      <pc:sldChg chg="add del">
        <pc:chgData name="Neil Dyer" userId="f48cccbf-306c-476d-ac12-27135fb93a1f" providerId="ADAL" clId="{03FF90DA-4841-4436-9F28-56BFE235CF45}" dt="2025-05-07T18:06:04.027" v="376" actId="47"/>
        <pc:sldMkLst>
          <pc:docMk/>
          <pc:sldMk cId="3601052601" sldId="1548"/>
        </pc:sldMkLst>
      </pc:sldChg>
      <pc:sldChg chg="add del">
        <pc:chgData name="Neil Dyer" userId="f48cccbf-306c-476d-ac12-27135fb93a1f" providerId="ADAL" clId="{03FF90DA-4841-4436-9F28-56BFE235CF45}" dt="2025-05-07T18:06:04.027" v="376" actId="47"/>
        <pc:sldMkLst>
          <pc:docMk/>
          <pc:sldMk cId="512751842" sldId="1549"/>
        </pc:sldMkLst>
      </pc:sldChg>
      <pc:sldChg chg="add del">
        <pc:chgData name="Neil Dyer" userId="f48cccbf-306c-476d-ac12-27135fb93a1f" providerId="ADAL" clId="{03FF90DA-4841-4436-9F28-56BFE235CF45}" dt="2025-05-07T18:06:04.027" v="376" actId="47"/>
        <pc:sldMkLst>
          <pc:docMk/>
          <pc:sldMk cId="1825709047" sldId="1550"/>
        </pc:sldMkLst>
      </pc:sldChg>
      <pc:sldChg chg="add del">
        <pc:chgData name="Neil Dyer" userId="f48cccbf-306c-476d-ac12-27135fb93a1f" providerId="ADAL" clId="{03FF90DA-4841-4436-9F28-56BFE235CF45}" dt="2025-05-07T18:06:04.027" v="376" actId="47"/>
        <pc:sldMkLst>
          <pc:docMk/>
          <pc:sldMk cId="1238117129" sldId="1551"/>
        </pc:sldMkLst>
      </pc:sldChg>
      <pc:sldChg chg="add del">
        <pc:chgData name="Neil Dyer" userId="f48cccbf-306c-476d-ac12-27135fb93a1f" providerId="ADAL" clId="{03FF90DA-4841-4436-9F28-56BFE235CF45}" dt="2025-05-07T18:06:04.027" v="376" actId="47"/>
        <pc:sldMkLst>
          <pc:docMk/>
          <pc:sldMk cId="1023165724" sldId="1552"/>
        </pc:sldMkLst>
      </pc:sldChg>
      <pc:sldChg chg="add del">
        <pc:chgData name="Neil Dyer" userId="f48cccbf-306c-476d-ac12-27135fb93a1f" providerId="ADAL" clId="{03FF90DA-4841-4436-9F28-56BFE235CF45}" dt="2025-05-07T18:06:04.027" v="376" actId="47"/>
        <pc:sldMkLst>
          <pc:docMk/>
          <pc:sldMk cId="2946934020" sldId="1553"/>
        </pc:sldMkLst>
      </pc:sldChg>
      <pc:sldChg chg="add del">
        <pc:chgData name="Neil Dyer" userId="f48cccbf-306c-476d-ac12-27135fb93a1f" providerId="ADAL" clId="{03FF90DA-4841-4436-9F28-56BFE235CF45}" dt="2025-05-07T18:06:04.027" v="376" actId="47"/>
        <pc:sldMkLst>
          <pc:docMk/>
          <pc:sldMk cId="591814061" sldId="1554"/>
        </pc:sldMkLst>
      </pc:sldChg>
      <pc:sldChg chg="add del">
        <pc:chgData name="Neil Dyer" userId="f48cccbf-306c-476d-ac12-27135fb93a1f" providerId="ADAL" clId="{03FF90DA-4841-4436-9F28-56BFE235CF45}" dt="2025-05-07T18:06:04.027" v="376" actId="47"/>
        <pc:sldMkLst>
          <pc:docMk/>
          <pc:sldMk cId="3459820880" sldId="1555"/>
        </pc:sldMkLst>
      </pc:sldChg>
      <pc:sldChg chg="add del">
        <pc:chgData name="Neil Dyer" userId="f48cccbf-306c-476d-ac12-27135fb93a1f" providerId="ADAL" clId="{03FF90DA-4841-4436-9F28-56BFE235CF45}" dt="2025-05-07T18:06:04.027" v="376" actId="47"/>
        <pc:sldMkLst>
          <pc:docMk/>
          <pc:sldMk cId="2663071906" sldId="1556"/>
        </pc:sldMkLst>
      </pc:sldChg>
      <pc:sldChg chg="add del">
        <pc:chgData name="Neil Dyer" userId="f48cccbf-306c-476d-ac12-27135fb93a1f" providerId="ADAL" clId="{03FF90DA-4841-4436-9F28-56BFE235CF45}" dt="2025-05-07T18:06:04.027" v="376" actId="47"/>
        <pc:sldMkLst>
          <pc:docMk/>
          <pc:sldMk cId="2678696615" sldId="1557"/>
        </pc:sldMkLst>
      </pc:sldChg>
      <pc:sldChg chg="add del">
        <pc:chgData name="Neil Dyer" userId="f48cccbf-306c-476d-ac12-27135fb93a1f" providerId="ADAL" clId="{03FF90DA-4841-4436-9F28-56BFE235CF45}" dt="2025-05-07T18:06:04.027" v="376" actId="47"/>
        <pc:sldMkLst>
          <pc:docMk/>
          <pc:sldMk cId="398280547" sldId="1558"/>
        </pc:sldMkLst>
      </pc:sldChg>
      <pc:sldChg chg="add del">
        <pc:chgData name="Neil Dyer" userId="f48cccbf-306c-476d-ac12-27135fb93a1f" providerId="ADAL" clId="{03FF90DA-4841-4436-9F28-56BFE235CF45}" dt="2025-05-07T18:06:04.027" v="376" actId="47"/>
        <pc:sldMkLst>
          <pc:docMk/>
          <pc:sldMk cId="3464950453" sldId="1559"/>
        </pc:sldMkLst>
      </pc:sldChg>
      <pc:sldChg chg="add del">
        <pc:chgData name="Neil Dyer" userId="f48cccbf-306c-476d-ac12-27135fb93a1f" providerId="ADAL" clId="{03FF90DA-4841-4436-9F28-56BFE235CF45}" dt="2025-05-07T18:06:04.027" v="376" actId="47"/>
        <pc:sldMkLst>
          <pc:docMk/>
          <pc:sldMk cId="4273116085" sldId="1560"/>
        </pc:sldMkLst>
      </pc:sldChg>
      <pc:sldChg chg="add">
        <pc:chgData name="Neil Dyer" userId="f48cccbf-306c-476d-ac12-27135fb93a1f" providerId="ADAL" clId="{03FF90DA-4841-4436-9F28-56BFE235CF45}" dt="2025-05-07T08:30:45.665" v="54"/>
        <pc:sldMkLst>
          <pc:docMk/>
          <pc:sldMk cId="1787190704" sldId="1561"/>
        </pc:sldMkLst>
      </pc:sldChg>
      <pc:sldChg chg="add del">
        <pc:chgData name="Neil Dyer" userId="f48cccbf-306c-476d-ac12-27135fb93a1f" providerId="ADAL" clId="{03FF90DA-4841-4436-9F28-56BFE235CF45}" dt="2025-05-07T08:30:40.778" v="53" actId="2696"/>
        <pc:sldMkLst>
          <pc:docMk/>
          <pc:sldMk cId="2994202727" sldId="1561"/>
        </pc:sldMkLst>
      </pc:sldChg>
      <pc:sldChg chg="add del">
        <pc:chgData name="Neil Dyer" userId="f48cccbf-306c-476d-ac12-27135fb93a1f" providerId="ADAL" clId="{03FF90DA-4841-4436-9F28-56BFE235CF45}" dt="2025-05-07T08:38:09.412" v="84" actId="47"/>
        <pc:sldMkLst>
          <pc:docMk/>
          <pc:sldMk cId="0" sldId="1562"/>
        </pc:sldMkLst>
      </pc:sldChg>
      <pc:sldChg chg="addSp delSp modSp add del mod">
        <pc:chgData name="Neil Dyer" userId="f48cccbf-306c-476d-ac12-27135fb93a1f" providerId="ADAL" clId="{03FF90DA-4841-4436-9F28-56BFE235CF45}" dt="2025-05-07T18:08:14.254" v="391" actId="1036"/>
        <pc:sldMkLst>
          <pc:docMk/>
          <pc:sldMk cId="0" sldId="1563"/>
        </pc:sldMkLst>
      </pc:sldChg>
      <pc:sldChg chg="add del">
        <pc:chgData name="Neil Dyer" userId="f48cccbf-306c-476d-ac12-27135fb93a1f" providerId="ADAL" clId="{03FF90DA-4841-4436-9F28-56BFE235CF45}" dt="2025-05-07T18:11:16.834" v="398" actId="2696"/>
        <pc:sldMkLst>
          <pc:docMk/>
          <pc:sldMk cId="0" sldId="1564"/>
        </pc:sldMkLst>
      </pc:sldChg>
      <pc:sldChg chg="addSp modSp add mod ord">
        <pc:chgData name="Neil Dyer" userId="f48cccbf-306c-476d-ac12-27135fb93a1f" providerId="ADAL" clId="{03FF90DA-4841-4436-9F28-56BFE235CF45}" dt="2025-05-08T10:37:11.984" v="2231"/>
        <pc:sldMkLst>
          <pc:docMk/>
          <pc:sldMk cId="4217572673" sldId="1564"/>
        </pc:sldMkLst>
      </pc:sldChg>
      <pc:sldChg chg="addSp delSp modSp add del mod ord delAnim modAnim">
        <pc:chgData name="Neil Dyer" userId="f48cccbf-306c-476d-ac12-27135fb93a1f" providerId="ADAL" clId="{03FF90DA-4841-4436-9F28-56BFE235CF45}" dt="2025-05-08T18:31:02.940" v="3617" actId="20577"/>
        <pc:sldMkLst>
          <pc:docMk/>
          <pc:sldMk cId="0" sldId="1565"/>
        </pc:sldMkLst>
      </pc:sldChg>
      <pc:sldChg chg="addSp modSp add del mod">
        <pc:chgData name="Neil Dyer" userId="f48cccbf-306c-476d-ac12-27135fb93a1f" providerId="ADAL" clId="{03FF90DA-4841-4436-9F28-56BFE235CF45}" dt="2025-05-08T18:33:39.396" v="3638" actId="20577"/>
        <pc:sldMkLst>
          <pc:docMk/>
          <pc:sldMk cId="0" sldId="1566"/>
        </pc:sldMkLst>
      </pc:sldChg>
      <pc:sldChg chg="addSp delSp modSp add del mod modAnim">
        <pc:chgData name="Neil Dyer" userId="f48cccbf-306c-476d-ac12-27135fb93a1f" providerId="ADAL" clId="{03FF90DA-4841-4436-9F28-56BFE235CF45}" dt="2025-05-08T18:01:40.053" v="2769" actId="108"/>
        <pc:sldMkLst>
          <pc:docMk/>
          <pc:sldMk cId="0" sldId="1567"/>
        </pc:sldMkLst>
      </pc:sldChg>
      <pc:sldChg chg="addSp modSp add del mod">
        <pc:chgData name="Neil Dyer" userId="f48cccbf-306c-476d-ac12-27135fb93a1f" providerId="ADAL" clId="{03FF90DA-4841-4436-9F28-56BFE235CF45}" dt="2025-05-08T18:12:24.210" v="2971" actId="1035"/>
        <pc:sldMkLst>
          <pc:docMk/>
          <pc:sldMk cId="0" sldId="1568"/>
        </pc:sldMkLst>
      </pc:sldChg>
      <pc:sldChg chg="addSp modSp add del mod">
        <pc:chgData name="Neil Dyer" userId="f48cccbf-306c-476d-ac12-27135fb93a1f" providerId="ADAL" clId="{03FF90DA-4841-4436-9F28-56BFE235CF45}" dt="2025-05-08T18:25:33.949" v="3462" actId="1037"/>
        <pc:sldMkLst>
          <pc:docMk/>
          <pc:sldMk cId="0" sldId="1569"/>
        </pc:sldMkLst>
      </pc:sldChg>
      <pc:sldChg chg="add del">
        <pc:chgData name="Neil Dyer" userId="f48cccbf-306c-476d-ac12-27135fb93a1f" providerId="ADAL" clId="{03FF90DA-4841-4436-9F28-56BFE235CF45}" dt="2025-05-08T18:28:14.701" v="3583" actId="47"/>
        <pc:sldMkLst>
          <pc:docMk/>
          <pc:sldMk cId="0" sldId="1570"/>
        </pc:sldMkLst>
      </pc:sldChg>
      <pc:sldChg chg="addSp modSp add mod">
        <pc:chgData name="Neil Dyer" userId="f48cccbf-306c-476d-ac12-27135fb93a1f" providerId="ADAL" clId="{03FF90DA-4841-4436-9F28-56BFE235CF45}" dt="2025-05-08T10:05:09.578" v="1728" actId="114"/>
        <pc:sldMkLst>
          <pc:docMk/>
          <pc:sldMk cId="0" sldId="1571"/>
        </pc:sldMkLst>
      </pc:sldChg>
      <pc:sldChg chg="addSp delSp modSp add mod ord delAnim modAnim">
        <pc:chgData name="Neil Dyer" userId="f48cccbf-306c-476d-ac12-27135fb93a1f" providerId="ADAL" clId="{03FF90DA-4841-4436-9F28-56BFE235CF45}" dt="2025-05-08T10:01:54.822" v="1683" actId="20577"/>
        <pc:sldMkLst>
          <pc:docMk/>
          <pc:sldMk cId="0" sldId="1572"/>
        </pc:sldMkLst>
      </pc:sldChg>
      <pc:sldChg chg="modSp add mod">
        <pc:chgData name="Neil Dyer" userId="f48cccbf-306c-476d-ac12-27135fb93a1f" providerId="ADAL" clId="{03FF90DA-4841-4436-9F28-56BFE235CF45}" dt="2025-05-08T10:02:31.697" v="1694" actId="113"/>
        <pc:sldMkLst>
          <pc:docMk/>
          <pc:sldMk cId="2783108787" sldId="1573"/>
        </pc:sldMkLst>
      </pc:sldChg>
      <pc:sldChg chg="add del">
        <pc:chgData name="Neil Dyer" userId="f48cccbf-306c-476d-ac12-27135fb93a1f" providerId="ADAL" clId="{03FF90DA-4841-4436-9F28-56BFE235CF45}" dt="2025-05-07T18:12:40.347" v="400" actId="2696"/>
        <pc:sldMkLst>
          <pc:docMk/>
          <pc:sldMk cId="0" sldId="1574"/>
        </pc:sldMkLst>
      </pc:sldChg>
      <pc:sldChg chg="modSp add mod">
        <pc:chgData name="Neil Dyer" userId="f48cccbf-306c-476d-ac12-27135fb93a1f" providerId="ADAL" clId="{03FF90DA-4841-4436-9F28-56BFE235CF45}" dt="2025-05-08T10:08:48.016" v="1742" actId="1076"/>
        <pc:sldMkLst>
          <pc:docMk/>
          <pc:sldMk cId="1556907206" sldId="1574"/>
        </pc:sldMkLst>
      </pc:sldChg>
      <pc:sldChg chg="addSp delSp modSp new mod">
        <pc:chgData name="Neil Dyer" userId="f48cccbf-306c-476d-ac12-27135fb93a1f" providerId="ADAL" clId="{03FF90DA-4841-4436-9F28-56BFE235CF45}" dt="2025-05-08T10:30:40.636" v="2140" actId="1076"/>
        <pc:sldMkLst>
          <pc:docMk/>
          <pc:sldMk cId="1850759214" sldId="1575"/>
        </pc:sldMkLst>
      </pc:sldChg>
      <pc:sldChg chg="addSp delSp modSp add del mod">
        <pc:chgData name="Neil Dyer" userId="f48cccbf-306c-476d-ac12-27135fb93a1f" providerId="ADAL" clId="{03FF90DA-4841-4436-9F28-56BFE235CF45}" dt="2025-05-08T10:31:39.791" v="2146" actId="47"/>
        <pc:sldMkLst>
          <pc:docMk/>
          <pc:sldMk cId="2693099271" sldId="1576"/>
        </pc:sldMkLst>
      </pc:sldChg>
      <pc:sldChg chg="addSp delSp modSp add mod">
        <pc:chgData name="Neil Dyer" userId="f48cccbf-306c-476d-ac12-27135fb93a1f" providerId="ADAL" clId="{03FF90DA-4841-4436-9F28-56BFE235CF45}" dt="2025-05-08T10:32:07.139" v="2152" actId="1076"/>
        <pc:sldMkLst>
          <pc:docMk/>
          <pc:sldMk cId="288356758" sldId="1577"/>
        </pc:sldMkLst>
      </pc:sldChg>
      <pc:sldChg chg="addSp delSp modSp add mod">
        <pc:chgData name="Neil Dyer" userId="f48cccbf-306c-476d-ac12-27135fb93a1f" providerId="ADAL" clId="{03FF90DA-4841-4436-9F28-56BFE235CF45}" dt="2025-05-08T10:34:33.797" v="2229" actId="1076"/>
        <pc:sldMkLst>
          <pc:docMk/>
          <pc:sldMk cId="3866198942" sldId="1578"/>
        </pc:sldMkLst>
      </pc:sldChg>
      <pc:sldChg chg="addSp delSp modSp add del mod">
        <pc:chgData name="Neil Dyer" userId="f48cccbf-306c-476d-ac12-27135fb93a1f" providerId="ADAL" clId="{03FF90DA-4841-4436-9F28-56BFE235CF45}" dt="2025-05-08T10:39:29.026" v="2483" actId="47"/>
        <pc:sldMkLst>
          <pc:docMk/>
          <pc:sldMk cId="1316633359" sldId="1579"/>
        </pc:sldMkLst>
      </pc:sldChg>
      <pc:sldChg chg="addSp delSp modSp add mod ord">
        <pc:chgData name="Neil Dyer" userId="f48cccbf-306c-476d-ac12-27135fb93a1f" providerId="ADAL" clId="{03FF90DA-4841-4436-9F28-56BFE235CF45}" dt="2025-05-08T18:29:48.257" v="3616" actId="20577"/>
        <pc:sldMkLst>
          <pc:docMk/>
          <pc:sldMk cId="1066760524" sldId="1580"/>
        </pc:sldMkLst>
      </pc:sldChg>
      <pc:sldChg chg="modSp add del mod">
        <pc:chgData name="Neil Dyer" userId="f48cccbf-306c-476d-ac12-27135fb93a1f" providerId="ADAL" clId="{03FF90DA-4841-4436-9F28-56BFE235CF45}" dt="2025-05-08T09:38:08.878" v="715" actId="47"/>
        <pc:sldMkLst>
          <pc:docMk/>
          <pc:sldMk cId="171886571" sldId="1581"/>
        </pc:sldMkLst>
      </pc:sldChg>
      <pc:sldChg chg="addSp delSp modSp add mod modClrScheme chgLayout">
        <pc:chgData name="Neil Dyer" userId="f48cccbf-306c-476d-ac12-27135fb93a1f" providerId="ADAL" clId="{03FF90DA-4841-4436-9F28-56BFE235CF45}" dt="2025-05-08T09:54:16.799" v="1560" actId="14100"/>
        <pc:sldMkLst>
          <pc:docMk/>
          <pc:sldMk cId="314067377" sldId="1581"/>
        </pc:sldMkLst>
      </pc:sldChg>
      <pc:sldChg chg="addSp delSp modSp add mod delAnim">
        <pc:chgData name="Neil Dyer" userId="f48cccbf-306c-476d-ac12-27135fb93a1f" providerId="ADAL" clId="{03FF90DA-4841-4436-9F28-56BFE235CF45}" dt="2025-05-08T18:32:42.297" v="3637" actId="1035"/>
        <pc:sldMkLst>
          <pc:docMk/>
          <pc:sldMk cId="3762275954" sldId="1582"/>
        </pc:sldMkLst>
      </pc:sldChg>
      <pc:sldChg chg="modSp add mod">
        <pc:chgData name="Neil Dyer" userId="f48cccbf-306c-476d-ac12-27135fb93a1f" providerId="ADAL" clId="{03FF90DA-4841-4436-9F28-56BFE235CF45}" dt="2025-05-08T10:08:16.150" v="1736" actId="207"/>
        <pc:sldMkLst>
          <pc:docMk/>
          <pc:sldMk cId="4111006951" sldId="1583"/>
        </pc:sldMkLst>
      </pc:sldChg>
      <pc:sldChg chg="addSp delSp modSp add mod modAnim">
        <pc:chgData name="Neil Dyer" userId="f48cccbf-306c-476d-ac12-27135fb93a1f" providerId="ADAL" clId="{03FF90DA-4841-4436-9F28-56BFE235CF45}" dt="2025-05-08T10:24:32.861" v="1838"/>
        <pc:sldMkLst>
          <pc:docMk/>
          <pc:sldMk cId="1088445181" sldId="1584"/>
        </pc:sldMkLst>
      </pc:sldChg>
      <pc:sldChg chg="add del">
        <pc:chgData name="Neil Dyer" userId="f48cccbf-306c-476d-ac12-27135fb93a1f" providerId="ADAL" clId="{03FF90DA-4841-4436-9F28-56BFE235CF45}" dt="2025-05-08T10:29:06.343" v="2024"/>
        <pc:sldMkLst>
          <pc:docMk/>
          <pc:sldMk cId="1040022251" sldId="1585"/>
        </pc:sldMkLst>
      </pc:sldChg>
      <pc:sldChg chg="modSp add mod">
        <pc:chgData name="Neil Dyer" userId="f48cccbf-306c-476d-ac12-27135fb93a1f" providerId="ADAL" clId="{03FF90DA-4841-4436-9F28-56BFE235CF45}" dt="2025-05-08T10:30:01.919" v="2134" actId="1076"/>
        <pc:sldMkLst>
          <pc:docMk/>
          <pc:sldMk cId="3688143742" sldId="1585"/>
        </pc:sldMkLst>
      </pc:sldChg>
      <pc:sldChg chg="add del">
        <pc:chgData name="Neil Dyer" userId="f48cccbf-306c-476d-ac12-27135fb93a1f" providerId="ADAL" clId="{03FF90DA-4841-4436-9F28-56BFE235CF45}" dt="2025-05-08T10:28:51.843" v="2022"/>
        <pc:sldMkLst>
          <pc:docMk/>
          <pc:sldMk cId="4168952351" sldId="1585"/>
        </pc:sldMkLst>
      </pc:sldChg>
      <pc:sldChg chg="addSp delSp modSp add mod">
        <pc:chgData name="Neil Dyer" userId="f48cccbf-306c-476d-ac12-27135fb93a1f" providerId="ADAL" clId="{03FF90DA-4841-4436-9F28-56BFE235CF45}" dt="2025-05-08T10:39:23.990" v="2482" actId="207"/>
        <pc:sldMkLst>
          <pc:docMk/>
          <pc:sldMk cId="2330596677" sldId="1586"/>
        </pc:sldMkLst>
      </pc:sldChg>
      <pc:sldChg chg="addSp delSp modSp add mod">
        <pc:chgData name="Neil Dyer" userId="f48cccbf-306c-476d-ac12-27135fb93a1f" providerId="ADAL" clId="{03FF90DA-4841-4436-9F28-56BFE235CF45}" dt="2025-05-08T18:33:43.264" v="3639" actId="20577"/>
        <pc:sldMkLst>
          <pc:docMk/>
          <pc:sldMk cId="2270695002" sldId="1587"/>
        </pc:sldMkLst>
      </pc:sldChg>
      <pc:sldChg chg="addSp delSp modSp add mod">
        <pc:chgData name="Neil Dyer" userId="f48cccbf-306c-476d-ac12-27135fb93a1f" providerId="ADAL" clId="{03FF90DA-4841-4436-9F28-56BFE235CF45}" dt="2025-05-08T18:07:39.447" v="2855" actId="14100"/>
        <pc:sldMkLst>
          <pc:docMk/>
          <pc:sldMk cId="449006979" sldId="1588"/>
        </pc:sldMkLst>
      </pc:sldChg>
      <pc:sldMasterChg chg="delSldLayout">
        <pc:chgData name="Neil Dyer" userId="f48cccbf-306c-476d-ac12-27135fb93a1f" providerId="ADAL" clId="{03FF90DA-4841-4436-9F28-56BFE235CF45}" dt="2025-05-07T18:12:40.347" v="400" actId="2696"/>
        <pc:sldMasterMkLst>
          <pc:docMk/>
          <pc:sldMasterMk cId="1251622122" sldId="2147483680"/>
        </pc:sldMasterMkLst>
        <pc:sldLayoutChg chg="del">
          <pc:chgData name="Neil Dyer" userId="f48cccbf-306c-476d-ac12-27135fb93a1f" providerId="ADAL" clId="{03FF90DA-4841-4436-9F28-56BFE235CF45}" dt="2025-05-07T18:12:40.347" v="400" actId="2696"/>
          <pc:sldLayoutMkLst>
            <pc:docMk/>
            <pc:sldMasterMk cId="1251622122" sldId="2147483680"/>
            <pc:sldLayoutMk cId="3820945199" sldId="2147483755"/>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ata3.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068186-54B5-413E-82D1-08AA87B78931}"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F6036BB-A275-47B7-93F0-FF124F290DE6}">
      <dgm:prSet/>
      <dgm:spPr/>
      <dgm:t>
        <a:bodyPr/>
        <a:lstStyle/>
        <a:p>
          <a:r>
            <a:rPr lang="en-US" dirty="0"/>
            <a:t>• </a:t>
          </a:r>
          <a:r>
            <a:rPr lang="en-GB" dirty="0"/>
            <a:t>Ensures accountability and transparency</a:t>
          </a:r>
          <a:endParaRPr lang="en-US" dirty="0"/>
        </a:p>
      </dgm:t>
    </dgm:pt>
    <dgm:pt modelId="{F1CFC01A-0656-4FCA-8410-06945A512CFB}" type="parTrans" cxnId="{9E8F3492-1BA2-4569-BFC5-A2B7AE024AC4}">
      <dgm:prSet/>
      <dgm:spPr/>
      <dgm:t>
        <a:bodyPr/>
        <a:lstStyle/>
        <a:p>
          <a:endParaRPr lang="en-US"/>
        </a:p>
      </dgm:t>
    </dgm:pt>
    <dgm:pt modelId="{86A44C14-415A-430D-B294-EAF7FEB270E1}" type="sibTrans" cxnId="{9E8F3492-1BA2-4569-BFC5-A2B7AE024AC4}">
      <dgm:prSet/>
      <dgm:spPr/>
      <dgm:t>
        <a:bodyPr/>
        <a:lstStyle/>
        <a:p>
          <a:endParaRPr lang="en-US"/>
        </a:p>
      </dgm:t>
    </dgm:pt>
    <dgm:pt modelId="{A67D5D08-23ED-4300-B437-1348746B238C}">
      <dgm:prSet/>
      <dgm:spPr/>
      <dgm:t>
        <a:bodyPr/>
        <a:lstStyle/>
        <a:p>
          <a:r>
            <a:rPr lang="en-US" dirty="0"/>
            <a:t>• </a:t>
          </a:r>
          <a:r>
            <a:rPr lang="en-GB" dirty="0"/>
            <a:t>Measures impact and effectiveness of change</a:t>
          </a:r>
          <a:endParaRPr lang="en-US" dirty="0"/>
        </a:p>
      </dgm:t>
    </dgm:pt>
    <dgm:pt modelId="{DA8E01F6-CC7D-4B1C-B558-CEE1D02DB076}" type="parTrans" cxnId="{4072F23D-469E-4F8C-AFA7-D8F4DF1AE256}">
      <dgm:prSet/>
      <dgm:spPr/>
      <dgm:t>
        <a:bodyPr/>
        <a:lstStyle/>
        <a:p>
          <a:endParaRPr lang="en-US"/>
        </a:p>
      </dgm:t>
    </dgm:pt>
    <dgm:pt modelId="{7430A717-540D-4F5B-9BBE-A016156DF1D5}" type="sibTrans" cxnId="{4072F23D-469E-4F8C-AFA7-D8F4DF1AE256}">
      <dgm:prSet/>
      <dgm:spPr/>
      <dgm:t>
        <a:bodyPr/>
        <a:lstStyle/>
        <a:p>
          <a:endParaRPr lang="en-US"/>
        </a:p>
      </dgm:t>
    </dgm:pt>
    <dgm:pt modelId="{EF2AC1E0-302F-41EC-A444-4679DDE9F90F}">
      <dgm:prSet/>
      <dgm:spPr/>
      <dgm:t>
        <a:bodyPr/>
        <a:lstStyle/>
        <a:p>
          <a:r>
            <a:rPr lang="en-US" dirty="0"/>
            <a:t>• </a:t>
          </a:r>
          <a:r>
            <a:rPr lang="en-GB" dirty="0"/>
            <a:t>Identifies what worked and what didn’t</a:t>
          </a:r>
          <a:endParaRPr lang="en-US" dirty="0"/>
        </a:p>
      </dgm:t>
    </dgm:pt>
    <dgm:pt modelId="{59AEB686-E3EC-4913-AC63-101D32C71838}" type="parTrans" cxnId="{C43C15F8-0E69-4A2C-8A0B-E7726C13E96A}">
      <dgm:prSet/>
      <dgm:spPr/>
      <dgm:t>
        <a:bodyPr/>
        <a:lstStyle/>
        <a:p>
          <a:endParaRPr lang="en-US"/>
        </a:p>
      </dgm:t>
    </dgm:pt>
    <dgm:pt modelId="{C3A1FEF6-290C-4AE3-BD0A-3CB853ADD216}" type="sibTrans" cxnId="{C43C15F8-0E69-4A2C-8A0B-E7726C13E96A}">
      <dgm:prSet/>
      <dgm:spPr/>
      <dgm:t>
        <a:bodyPr/>
        <a:lstStyle/>
        <a:p>
          <a:endParaRPr lang="en-US"/>
        </a:p>
      </dgm:t>
    </dgm:pt>
    <dgm:pt modelId="{2560DC60-2A01-4809-A069-4215020E4446}">
      <dgm:prSet/>
      <dgm:spPr/>
      <dgm:t>
        <a:bodyPr/>
        <a:lstStyle/>
        <a:p>
          <a:r>
            <a:rPr lang="en-US" dirty="0"/>
            <a:t>• </a:t>
          </a:r>
          <a:r>
            <a:rPr lang="en-GB" dirty="0"/>
            <a:t>Informs future strategies and continuous improvement</a:t>
          </a:r>
          <a:endParaRPr lang="en-US" dirty="0"/>
        </a:p>
      </dgm:t>
    </dgm:pt>
    <dgm:pt modelId="{F3D3F411-8C3D-4DFF-BC01-6D76B0D923CA}" type="parTrans" cxnId="{57E0445E-516D-4AE9-8DB2-6A7ED3894BF8}">
      <dgm:prSet/>
      <dgm:spPr/>
      <dgm:t>
        <a:bodyPr/>
        <a:lstStyle/>
        <a:p>
          <a:endParaRPr lang="en-US"/>
        </a:p>
      </dgm:t>
    </dgm:pt>
    <dgm:pt modelId="{302FFB9F-EBC6-41B8-96DC-A7F1B7B5D225}" type="sibTrans" cxnId="{57E0445E-516D-4AE9-8DB2-6A7ED3894BF8}">
      <dgm:prSet/>
      <dgm:spPr/>
      <dgm:t>
        <a:bodyPr/>
        <a:lstStyle/>
        <a:p>
          <a:endParaRPr lang="en-US"/>
        </a:p>
      </dgm:t>
    </dgm:pt>
    <dgm:pt modelId="{C2C6C944-3703-4A86-ABE3-816E6C2AAF78}" type="pres">
      <dgm:prSet presAssocID="{FE068186-54B5-413E-82D1-08AA87B78931}" presName="root" presStyleCnt="0">
        <dgm:presLayoutVars>
          <dgm:dir/>
          <dgm:resizeHandles val="exact"/>
        </dgm:presLayoutVars>
      </dgm:prSet>
      <dgm:spPr/>
    </dgm:pt>
    <dgm:pt modelId="{9BBD497C-208E-4A4D-9A2A-B437C14F2270}" type="pres">
      <dgm:prSet presAssocID="{2F6036BB-A275-47B7-93F0-FF124F290DE6}" presName="compNode" presStyleCnt="0"/>
      <dgm:spPr/>
    </dgm:pt>
    <dgm:pt modelId="{F9DBC4A7-A79A-44C9-B96E-60A1F286766F}" type="pres">
      <dgm:prSet presAssocID="{2F6036BB-A275-47B7-93F0-FF124F290DE6}" presName="bgRect" presStyleLbl="bgShp" presStyleIdx="0" presStyleCnt="4"/>
      <dgm:spPr/>
    </dgm:pt>
    <dgm:pt modelId="{D99D4F7F-D239-4108-9014-FD6F9187E9DF}" type="pres">
      <dgm:prSet presAssocID="{2F6036BB-A275-47B7-93F0-FF124F290DE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3792A0D3-7CC7-4739-9EA6-B70578EDA1E6}" type="pres">
      <dgm:prSet presAssocID="{2F6036BB-A275-47B7-93F0-FF124F290DE6}" presName="spaceRect" presStyleCnt="0"/>
      <dgm:spPr/>
    </dgm:pt>
    <dgm:pt modelId="{91F80B80-512C-49DD-BE85-2E83E7F28C08}" type="pres">
      <dgm:prSet presAssocID="{2F6036BB-A275-47B7-93F0-FF124F290DE6}" presName="parTx" presStyleLbl="revTx" presStyleIdx="0" presStyleCnt="4">
        <dgm:presLayoutVars>
          <dgm:chMax val="0"/>
          <dgm:chPref val="0"/>
        </dgm:presLayoutVars>
      </dgm:prSet>
      <dgm:spPr/>
    </dgm:pt>
    <dgm:pt modelId="{44438F5B-7264-42A8-9FFB-328855B0E3DA}" type="pres">
      <dgm:prSet presAssocID="{86A44C14-415A-430D-B294-EAF7FEB270E1}" presName="sibTrans" presStyleCnt="0"/>
      <dgm:spPr/>
    </dgm:pt>
    <dgm:pt modelId="{CE488A02-7D8B-4FB3-8EA0-EBAC92D32666}" type="pres">
      <dgm:prSet presAssocID="{A67D5D08-23ED-4300-B437-1348746B238C}" presName="compNode" presStyleCnt="0"/>
      <dgm:spPr/>
    </dgm:pt>
    <dgm:pt modelId="{A6FA11B6-6B47-4468-91A4-F2506FB7B4F7}" type="pres">
      <dgm:prSet presAssocID="{A67D5D08-23ED-4300-B437-1348746B238C}" presName="bgRect" presStyleLbl="bgShp" presStyleIdx="1" presStyleCnt="4"/>
      <dgm:spPr/>
    </dgm:pt>
    <dgm:pt modelId="{3CB7036F-A07D-4E39-8C65-5EB3D57C84D6}" type="pres">
      <dgm:prSet presAssocID="{A67D5D08-23ED-4300-B437-1348746B238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ircular Flowchart"/>
        </a:ext>
      </dgm:extLst>
    </dgm:pt>
    <dgm:pt modelId="{75E25B26-CD8A-411A-90D6-7CE3DB39D1A8}" type="pres">
      <dgm:prSet presAssocID="{A67D5D08-23ED-4300-B437-1348746B238C}" presName="spaceRect" presStyleCnt="0"/>
      <dgm:spPr/>
    </dgm:pt>
    <dgm:pt modelId="{81FC3B47-8936-4651-89F7-FDEED4597639}" type="pres">
      <dgm:prSet presAssocID="{A67D5D08-23ED-4300-B437-1348746B238C}" presName="parTx" presStyleLbl="revTx" presStyleIdx="1" presStyleCnt="4">
        <dgm:presLayoutVars>
          <dgm:chMax val="0"/>
          <dgm:chPref val="0"/>
        </dgm:presLayoutVars>
      </dgm:prSet>
      <dgm:spPr/>
    </dgm:pt>
    <dgm:pt modelId="{15C06055-4AB6-464E-AE04-C2F031AD60EF}" type="pres">
      <dgm:prSet presAssocID="{7430A717-540D-4F5B-9BBE-A016156DF1D5}" presName="sibTrans" presStyleCnt="0"/>
      <dgm:spPr/>
    </dgm:pt>
    <dgm:pt modelId="{1DDB5AF5-0B38-45D3-AA18-2D6FC9328CFC}" type="pres">
      <dgm:prSet presAssocID="{EF2AC1E0-302F-41EC-A444-4679DDE9F90F}" presName="compNode" presStyleCnt="0"/>
      <dgm:spPr/>
    </dgm:pt>
    <dgm:pt modelId="{D3C6F8A6-80FB-4AA3-A1E3-8E2A442296C6}" type="pres">
      <dgm:prSet presAssocID="{EF2AC1E0-302F-41EC-A444-4679DDE9F90F}" presName="bgRect" presStyleLbl="bgShp" presStyleIdx="2" presStyleCnt="4"/>
      <dgm:spPr/>
    </dgm:pt>
    <dgm:pt modelId="{45A4CC4B-1D0B-4021-8BA6-52A4F64D376C}" type="pres">
      <dgm:prSet presAssocID="{EF2AC1E0-302F-41EC-A444-4679DDE9F90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laybook"/>
        </a:ext>
      </dgm:extLst>
    </dgm:pt>
    <dgm:pt modelId="{E29A9787-0426-4A7E-9D0B-F59E57E88DFF}" type="pres">
      <dgm:prSet presAssocID="{EF2AC1E0-302F-41EC-A444-4679DDE9F90F}" presName="spaceRect" presStyleCnt="0"/>
      <dgm:spPr/>
    </dgm:pt>
    <dgm:pt modelId="{F4811C3B-57F5-4AB1-9726-E0B90AF0B5AD}" type="pres">
      <dgm:prSet presAssocID="{EF2AC1E0-302F-41EC-A444-4679DDE9F90F}" presName="parTx" presStyleLbl="revTx" presStyleIdx="2" presStyleCnt="4">
        <dgm:presLayoutVars>
          <dgm:chMax val="0"/>
          <dgm:chPref val="0"/>
        </dgm:presLayoutVars>
      </dgm:prSet>
      <dgm:spPr/>
    </dgm:pt>
    <dgm:pt modelId="{B475064B-45BD-4286-B048-F86872079099}" type="pres">
      <dgm:prSet presAssocID="{C3A1FEF6-290C-4AE3-BD0A-3CB853ADD216}" presName="sibTrans" presStyleCnt="0"/>
      <dgm:spPr/>
    </dgm:pt>
    <dgm:pt modelId="{B7011362-C06E-4120-B84B-1FE133A1BD53}" type="pres">
      <dgm:prSet presAssocID="{2560DC60-2A01-4809-A069-4215020E4446}" presName="compNode" presStyleCnt="0"/>
      <dgm:spPr/>
    </dgm:pt>
    <dgm:pt modelId="{546743F6-B5FE-4571-8933-6A4923EB001B}" type="pres">
      <dgm:prSet presAssocID="{2560DC60-2A01-4809-A069-4215020E4446}" presName="bgRect" presStyleLbl="bgShp" presStyleIdx="3" presStyleCnt="4"/>
      <dgm:spPr/>
    </dgm:pt>
    <dgm:pt modelId="{C6510732-6DAA-4ECA-ADFE-CD512C2B4096}" type="pres">
      <dgm:prSet presAssocID="{2560DC60-2A01-4809-A069-4215020E444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ycle with People"/>
        </a:ext>
      </dgm:extLst>
    </dgm:pt>
    <dgm:pt modelId="{48A6A90F-14C5-4E16-BC60-21A4341C7B1D}" type="pres">
      <dgm:prSet presAssocID="{2560DC60-2A01-4809-A069-4215020E4446}" presName="spaceRect" presStyleCnt="0"/>
      <dgm:spPr/>
    </dgm:pt>
    <dgm:pt modelId="{49AEBEDD-C2AE-4012-849A-FA78C668F80D}" type="pres">
      <dgm:prSet presAssocID="{2560DC60-2A01-4809-A069-4215020E4446}" presName="parTx" presStyleLbl="revTx" presStyleIdx="3" presStyleCnt="4">
        <dgm:presLayoutVars>
          <dgm:chMax val="0"/>
          <dgm:chPref val="0"/>
        </dgm:presLayoutVars>
      </dgm:prSet>
      <dgm:spPr/>
    </dgm:pt>
  </dgm:ptLst>
  <dgm:cxnLst>
    <dgm:cxn modelId="{F60BA307-94B9-4124-B13F-63860990523C}" type="presOf" srcId="{2560DC60-2A01-4809-A069-4215020E4446}" destId="{49AEBEDD-C2AE-4012-849A-FA78C668F80D}" srcOrd="0" destOrd="0" presId="urn:microsoft.com/office/officeart/2018/2/layout/IconVerticalSolidList"/>
    <dgm:cxn modelId="{89E0A524-6003-431E-A90F-EA26A740C94C}" type="presOf" srcId="{FE068186-54B5-413E-82D1-08AA87B78931}" destId="{C2C6C944-3703-4A86-ABE3-816E6C2AAF78}" srcOrd="0" destOrd="0" presId="urn:microsoft.com/office/officeart/2018/2/layout/IconVerticalSolidList"/>
    <dgm:cxn modelId="{E94CF134-F375-4FE5-8CBC-471BCED57B0C}" type="presOf" srcId="{2F6036BB-A275-47B7-93F0-FF124F290DE6}" destId="{91F80B80-512C-49DD-BE85-2E83E7F28C08}" srcOrd="0" destOrd="0" presId="urn:microsoft.com/office/officeart/2018/2/layout/IconVerticalSolidList"/>
    <dgm:cxn modelId="{4072F23D-469E-4F8C-AFA7-D8F4DF1AE256}" srcId="{FE068186-54B5-413E-82D1-08AA87B78931}" destId="{A67D5D08-23ED-4300-B437-1348746B238C}" srcOrd="1" destOrd="0" parTransId="{DA8E01F6-CC7D-4B1C-B558-CEE1D02DB076}" sibTransId="{7430A717-540D-4F5B-9BBE-A016156DF1D5}"/>
    <dgm:cxn modelId="{57E0445E-516D-4AE9-8DB2-6A7ED3894BF8}" srcId="{FE068186-54B5-413E-82D1-08AA87B78931}" destId="{2560DC60-2A01-4809-A069-4215020E4446}" srcOrd="3" destOrd="0" parTransId="{F3D3F411-8C3D-4DFF-BC01-6D76B0D923CA}" sibTransId="{302FFB9F-EBC6-41B8-96DC-A7F1B7B5D225}"/>
    <dgm:cxn modelId="{9E8F3492-1BA2-4569-BFC5-A2B7AE024AC4}" srcId="{FE068186-54B5-413E-82D1-08AA87B78931}" destId="{2F6036BB-A275-47B7-93F0-FF124F290DE6}" srcOrd="0" destOrd="0" parTransId="{F1CFC01A-0656-4FCA-8410-06945A512CFB}" sibTransId="{86A44C14-415A-430D-B294-EAF7FEB270E1}"/>
    <dgm:cxn modelId="{51E2F0AD-73C9-4E6F-9147-D0B09D9FBC94}" type="presOf" srcId="{A67D5D08-23ED-4300-B437-1348746B238C}" destId="{81FC3B47-8936-4651-89F7-FDEED4597639}" srcOrd="0" destOrd="0" presId="urn:microsoft.com/office/officeart/2018/2/layout/IconVerticalSolidList"/>
    <dgm:cxn modelId="{85031CBD-5E36-4299-9F84-689C76EC81E2}" type="presOf" srcId="{EF2AC1E0-302F-41EC-A444-4679DDE9F90F}" destId="{F4811C3B-57F5-4AB1-9726-E0B90AF0B5AD}" srcOrd="0" destOrd="0" presId="urn:microsoft.com/office/officeart/2018/2/layout/IconVerticalSolidList"/>
    <dgm:cxn modelId="{C43C15F8-0E69-4A2C-8A0B-E7726C13E96A}" srcId="{FE068186-54B5-413E-82D1-08AA87B78931}" destId="{EF2AC1E0-302F-41EC-A444-4679DDE9F90F}" srcOrd="2" destOrd="0" parTransId="{59AEB686-E3EC-4913-AC63-101D32C71838}" sibTransId="{C3A1FEF6-290C-4AE3-BD0A-3CB853ADD216}"/>
    <dgm:cxn modelId="{40C18138-FFD5-4354-AF9C-B88FC59D4C85}" type="presParOf" srcId="{C2C6C944-3703-4A86-ABE3-816E6C2AAF78}" destId="{9BBD497C-208E-4A4D-9A2A-B437C14F2270}" srcOrd="0" destOrd="0" presId="urn:microsoft.com/office/officeart/2018/2/layout/IconVerticalSolidList"/>
    <dgm:cxn modelId="{DB4E42FB-EBBE-4BF7-BE4B-4133939799D6}" type="presParOf" srcId="{9BBD497C-208E-4A4D-9A2A-B437C14F2270}" destId="{F9DBC4A7-A79A-44C9-B96E-60A1F286766F}" srcOrd="0" destOrd="0" presId="urn:microsoft.com/office/officeart/2018/2/layout/IconVerticalSolidList"/>
    <dgm:cxn modelId="{AB49A9DB-880A-4B32-87F9-E9E016700084}" type="presParOf" srcId="{9BBD497C-208E-4A4D-9A2A-B437C14F2270}" destId="{D99D4F7F-D239-4108-9014-FD6F9187E9DF}" srcOrd="1" destOrd="0" presId="urn:microsoft.com/office/officeart/2018/2/layout/IconVerticalSolidList"/>
    <dgm:cxn modelId="{02346932-2CBA-43A5-95BD-FFAF1AB0FC3E}" type="presParOf" srcId="{9BBD497C-208E-4A4D-9A2A-B437C14F2270}" destId="{3792A0D3-7CC7-4739-9EA6-B70578EDA1E6}" srcOrd="2" destOrd="0" presId="urn:microsoft.com/office/officeart/2018/2/layout/IconVerticalSolidList"/>
    <dgm:cxn modelId="{17AB12DA-F5C4-4BD3-BADE-46BD43B1C9AF}" type="presParOf" srcId="{9BBD497C-208E-4A4D-9A2A-B437C14F2270}" destId="{91F80B80-512C-49DD-BE85-2E83E7F28C08}" srcOrd="3" destOrd="0" presId="urn:microsoft.com/office/officeart/2018/2/layout/IconVerticalSolidList"/>
    <dgm:cxn modelId="{85F06316-1960-4624-A32E-01D23D37E69E}" type="presParOf" srcId="{C2C6C944-3703-4A86-ABE3-816E6C2AAF78}" destId="{44438F5B-7264-42A8-9FFB-328855B0E3DA}" srcOrd="1" destOrd="0" presId="urn:microsoft.com/office/officeart/2018/2/layout/IconVerticalSolidList"/>
    <dgm:cxn modelId="{D768DD07-9FBE-4755-BDBD-643D9D9C862C}" type="presParOf" srcId="{C2C6C944-3703-4A86-ABE3-816E6C2AAF78}" destId="{CE488A02-7D8B-4FB3-8EA0-EBAC92D32666}" srcOrd="2" destOrd="0" presId="urn:microsoft.com/office/officeart/2018/2/layout/IconVerticalSolidList"/>
    <dgm:cxn modelId="{FE1A2C23-605D-45F4-9931-E4A243965DB6}" type="presParOf" srcId="{CE488A02-7D8B-4FB3-8EA0-EBAC92D32666}" destId="{A6FA11B6-6B47-4468-91A4-F2506FB7B4F7}" srcOrd="0" destOrd="0" presId="urn:microsoft.com/office/officeart/2018/2/layout/IconVerticalSolidList"/>
    <dgm:cxn modelId="{9FFAAECA-BFE9-49EC-92C1-FF45F1742B55}" type="presParOf" srcId="{CE488A02-7D8B-4FB3-8EA0-EBAC92D32666}" destId="{3CB7036F-A07D-4E39-8C65-5EB3D57C84D6}" srcOrd="1" destOrd="0" presId="urn:microsoft.com/office/officeart/2018/2/layout/IconVerticalSolidList"/>
    <dgm:cxn modelId="{B885498F-E847-48EC-A7D0-5202EBBC2054}" type="presParOf" srcId="{CE488A02-7D8B-4FB3-8EA0-EBAC92D32666}" destId="{75E25B26-CD8A-411A-90D6-7CE3DB39D1A8}" srcOrd="2" destOrd="0" presId="urn:microsoft.com/office/officeart/2018/2/layout/IconVerticalSolidList"/>
    <dgm:cxn modelId="{2EF293AB-877F-4C1A-8AB4-28D9E663CD9F}" type="presParOf" srcId="{CE488A02-7D8B-4FB3-8EA0-EBAC92D32666}" destId="{81FC3B47-8936-4651-89F7-FDEED4597639}" srcOrd="3" destOrd="0" presId="urn:microsoft.com/office/officeart/2018/2/layout/IconVerticalSolidList"/>
    <dgm:cxn modelId="{8A0A6033-EC77-4896-BBF7-2A7E1F9641F1}" type="presParOf" srcId="{C2C6C944-3703-4A86-ABE3-816E6C2AAF78}" destId="{15C06055-4AB6-464E-AE04-C2F031AD60EF}" srcOrd="3" destOrd="0" presId="urn:microsoft.com/office/officeart/2018/2/layout/IconVerticalSolidList"/>
    <dgm:cxn modelId="{61FBD402-E213-4FA7-98E7-BC30DFE4FD48}" type="presParOf" srcId="{C2C6C944-3703-4A86-ABE3-816E6C2AAF78}" destId="{1DDB5AF5-0B38-45D3-AA18-2D6FC9328CFC}" srcOrd="4" destOrd="0" presId="urn:microsoft.com/office/officeart/2018/2/layout/IconVerticalSolidList"/>
    <dgm:cxn modelId="{6D9793C7-D48D-44D9-AB60-D7C6A4FEAEE7}" type="presParOf" srcId="{1DDB5AF5-0B38-45D3-AA18-2D6FC9328CFC}" destId="{D3C6F8A6-80FB-4AA3-A1E3-8E2A442296C6}" srcOrd="0" destOrd="0" presId="urn:microsoft.com/office/officeart/2018/2/layout/IconVerticalSolidList"/>
    <dgm:cxn modelId="{FC04807A-8193-40F1-8BB8-3B477E56B442}" type="presParOf" srcId="{1DDB5AF5-0B38-45D3-AA18-2D6FC9328CFC}" destId="{45A4CC4B-1D0B-4021-8BA6-52A4F64D376C}" srcOrd="1" destOrd="0" presId="urn:microsoft.com/office/officeart/2018/2/layout/IconVerticalSolidList"/>
    <dgm:cxn modelId="{F7AA2EB2-6DF3-4467-B5B2-B7755E05CE22}" type="presParOf" srcId="{1DDB5AF5-0B38-45D3-AA18-2D6FC9328CFC}" destId="{E29A9787-0426-4A7E-9D0B-F59E57E88DFF}" srcOrd="2" destOrd="0" presId="urn:microsoft.com/office/officeart/2018/2/layout/IconVerticalSolidList"/>
    <dgm:cxn modelId="{14252BB1-CD53-4A9B-B7EE-4DAE82A52F28}" type="presParOf" srcId="{1DDB5AF5-0B38-45D3-AA18-2D6FC9328CFC}" destId="{F4811C3B-57F5-4AB1-9726-E0B90AF0B5AD}" srcOrd="3" destOrd="0" presId="urn:microsoft.com/office/officeart/2018/2/layout/IconVerticalSolidList"/>
    <dgm:cxn modelId="{CDDCDC63-D027-43F7-9C1E-DF443DC28094}" type="presParOf" srcId="{C2C6C944-3703-4A86-ABE3-816E6C2AAF78}" destId="{B475064B-45BD-4286-B048-F86872079099}" srcOrd="5" destOrd="0" presId="urn:microsoft.com/office/officeart/2018/2/layout/IconVerticalSolidList"/>
    <dgm:cxn modelId="{3CE778D8-E662-4D35-A067-3CED5130E265}" type="presParOf" srcId="{C2C6C944-3703-4A86-ABE3-816E6C2AAF78}" destId="{B7011362-C06E-4120-B84B-1FE133A1BD53}" srcOrd="6" destOrd="0" presId="urn:microsoft.com/office/officeart/2018/2/layout/IconVerticalSolidList"/>
    <dgm:cxn modelId="{E391D408-BD43-474B-B4E7-06E8DAF2656D}" type="presParOf" srcId="{B7011362-C06E-4120-B84B-1FE133A1BD53}" destId="{546743F6-B5FE-4571-8933-6A4923EB001B}" srcOrd="0" destOrd="0" presId="urn:microsoft.com/office/officeart/2018/2/layout/IconVerticalSolidList"/>
    <dgm:cxn modelId="{F3C56A95-2746-410C-AA61-960A552C77E5}" type="presParOf" srcId="{B7011362-C06E-4120-B84B-1FE133A1BD53}" destId="{C6510732-6DAA-4ECA-ADFE-CD512C2B4096}" srcOrd="1" destOrd="0" presId="urn:microsoft.com/office/officeart/2018/2/layout/IconVerticalSolidList"/>
    <dgm:cxn modelId="{A3CB337C-BD70-4402-ABE2-294FDBAF0402}" type="presParOf" srcId="{B7011362-C06E-4120-B84B-1FE133A1BD53}" destId="{48A6A90F-14C5-4E16-BC60-21A4341C7B1D}" srcOrd="2" destOrd="0" presId="urn:microsoft.com/office/officeart/2018/2/layout/IconVerticalSolidList"/>
    <dgm:cxn modelId="{AD52BEBE-AF91-48BF-A0F4-0B61C3AA8245}" type="presParOf" srcId="{B7011362-C06E-4120-B84B-1FE133A1BD53}" destId="{49AEBEDD-C2AE-4012-849A-FA78C668F80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5252CD-ECFA-4737-B28D-E2B445431B2D}"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8559BB45-35E9-4464-9D99-631E8FAFB64B}">
      <dgm:prSet/>
      <dgm:spPr/>
      <dgm:t>
        <a:bodyPr/>
        <a:lstStyle/>
        <a:p>
          <a:pPr>
            <a:defRPr cap="all"/>
          </a:pPr>
          <a:r>
            <a:rPr lang="en-US"/>
            <a:t>• KPIs and Performance Metrics</a:t>
          </a:r>
        </a:p>
      </dgm:t>
    </dgm:pt>
    <dgm:pt modelId="{81421F15-7B2C-42BE-B6BF-71BB24D9E658}" type="parTrans" cxnId="{FC64658C-FAC2-4F56-9544-A11B54CF6474}">
      <dgm:prSet/>
      <dgm:spPr/>
      <dgm:t>
        <a:bodyPr/>
        <a:lstStyle/>
        <a:p>
          <a:endParaRPr lang="en-US"/>
        </a:p>
      </dgm:t>
    </dgm:pt>
    <dgm:pt modelId="{80B297CE-3DB4-4EF7-8457-6E066DD40458}" type="sibTrans" cxnId="{FC64658C-FAC2-4F56-9544-A11B54CF6474}">
      <dgm:prSet/>
      <dgm:spPr/>
      <dgm:t>
        <a:bodyPr/>
        <a:lstStyle/>
        <a:p>
          <a:endParaRPr lang="en-US"/>
        </a:p>
      </dgm:t>
    </dgm:pt>
    <dgm:pt modelId="{7D2E8D96-D739-43F3-844F-FD9159F1E341}">
      <dgm:prSet/>
      <dgm:spPr/>
      <dgm:t>
        <a:bodyPr/>
        <a:lstStyle/>
        <a:p>
          <a:pPr>
            <a:defRPr cap="all"/>
          </a:pPr>
          <a:r>
            <a:rPr lang="en-US"/>
            <a:t>• Surveys and Questionnaires</a:t>
          </a:r>
        </a:p>
      </dgm:t>
    </dgm:pt>
    <dgm:pt modelId="{FAC9D011-7805-4E0B-9ACC-B824B5E63538}" type="parTrans" cxnId="{E8A58590-1410-4D47-A835-6B7C8BD6FA76}">
      <dgm:prSet/>
      <dgm:spPr/>
      <dgm:t>
        <a:bodyPr/>
        <a:lstStyle/>
        <a:p>
          <a:endParaRPr lang="en-US"/>
        </a:p>
      </dgm:t>
    </dgm:pt>
    <dgm:pt modelId="{43C10AA0-E476-4237-B391-C4646B306242}" type="sibTrans" cxnId="{E8A58590-1410-4D47-A835-6B7C8BD6FA76}">
      <dgm:prSet/>
      <dgm:spPr/>
      <dgm:t>
        <a:bodyPr/>
        <a:lstStyle/>
        <a:p>
          <a:endParaRPr lang="en-US"/>
        </a:p>
      </dgm:t>
    </dgm:pt>
    <dgm:pt modelId="{A30C3118-06C0-42BD-B159-38C81D496958}">
      <dgm:prSet/>
      <dgm:spPr/>
      <dgm:t>
        <a:bodyPr/>
        <a:lstStyle/>
        <a:p>
          <a:pPr>
            <a:defRPr cap="all"/>
          </a:pPr>
          <a:r>
            <a:rPr lang="en-US" dirty="0"/>
            <a:t>• Interviews and Focus Groups</a:t>
          </a:r>
        </a:p>
      </dgm:t>
    </dgm:pt>
    <dgm:pt modelId="{470FC91D-9876-4A4B-9083-15433DC2C76C}" type="parTrans" cxnId="{13218E7E-3413-4D03-BD99-DC76C5788ED5}">
      <dgm:prSet/>
      <dgm:spPr/>
      <dgm:t>
        <a:bodyPr/>
        <a:lstStyle/>
        <a:p>
          <a:endParaRPr lang="en-US"/>
        </a:p>
      </dgm:t>
    </dgm:pt>
    <dgm:pt modelId="{4CB8C19A-F336-4EB8-9144-2A89FA2E4728}" type="sibTrans" cxnId="{13218E7E-3413-4D03-BD99-DC76C5788ED5}">
      <dgm:prSet/>
      <dgm:spPr/>
      <dgm:t>
        <a:bodyPr/>
        <a:lstStyle/>
        <a:p>
          <a:endParaRPr lang="en-US"/>
        </a:p>
      </dgm:t>
    </dgm:pt>
    <dgm:pt modelId="{8866ED99-B53D-4EDC-85F5-933F9D1319DF}">
      <dgm:prSet/>
      <dgm:spPr/>
      <dgm:t>
        <a:bodyPr/>
        <a:lstStyle/>
        <a:p>
          <a:pPr>
            <a:defRPr cap="all"/>
          </a:pPr>
          <a:r>
            <a:rPr lang="en-US"/>
            <a:t>• Observations and Audits</a:t>
          </a:r>
        </a:p>
      </dgm:t>
    </dgm:pt>
    <dgm:pt modelId="{47E5F775-61DD-4059-83A9-24CDC4529742}" type="parTrans" cxnId="{B0062323-A88C-453D-A5B8-71BA73ACBC05}">
      <dgm:prSet/>
      <dgm:spPr/>
      <dgm:t>
        <a:bodyPr/>
        <a:lstStyle/>
        <a:p>
          <a:endParaRPr lang="en-US"/>
        </a:p>
      </dgm:t>
    </dgm:pt>
    <dgm:pt modelId="{98832F80-D23D-4B2A-A5C5-8C1A4788CD54}" type="sibTrans" cxnId="{B0062323-A88C-453D-A5B8-71BA73ACBC05}">
      <dgm:prSet/>
      <dgm:spPr/>
      <dgm:t>
        <a:bodyPr/>
        <a:lstStyle/>
        <a:p>
          <a:endParaRPr lang="en-US"/>
        </a:p>
      </dgm:t>
    </dgm:pt>
    <dgm:pt modelId="{FCC5592A-086C-4394-9137-70FCAA642EFF}">
      <dgm:prSet/>
      <dgm:spPr/>
      <dgm:t>
        <a:bodyPr/>
        <a:lstStyle/>
        <a:p>
          <a:pPr>
            <a:defRPr cap="all"/>
          </a:pPr>
          <a:r>
            <a:rPr lang="en-US"/>
            <a:t>• Benchmarking against industry standards</a:t>
          </a:r>
        </a:p>
      </dgm:t>
    </dgm:pt>
    <dgm:pt modelId="{6DA3E7F5-9C84-43C1-89D4-4D00913E124F}" type="parTrans" cxnId="{8699ECF8-6339-42E3-B165-5648E06DB33B}">
      <dgm:prSet/>
      <dgm:spPr/>
      <dgm:t>
        <a:bodyPr/>
        <a:lstStyle/>
        <a:p>
          <a:endParaRPr lang="en-US"/>
        </a:p>
      </dgm:t>
    </dgm:pt>
    <dgm:pt modelId="{89A8C123-5FB2-4EE5-A55A-A0FE3684A30C}" type="sibTrans" cxnId="{8699ECF8-6339-42E3-B165-5648E06DB33B}">
      <dgm:prSet/>
      <dgm:spPr/>
      <dgm:t>
        <a:bodyPr/>
        <a:lstStyle/>
        <a:p>
          <a:endParaRPr lang="en-US"/>
        </a:p>
      </dgm:t>
    </dgm:pt>
    <dgm:pt modelId="{24B8D25A-0331-47A1-B8D7-2C0F2464AC79}" type="pres">
      <dgm:prSet presAssocID="{1E5252CD-ECFA-4737-B28D-E2B445431B2D}" presName="root" presStyleCnt="0">
        <dgm:presLayoutVars>
          <dgm:dir/>
          <dgm:resizeHandles val="exact"/>
        </dgm:presLayoutVars>
      </dgm:prSet>
      <dgm:spPr/>
    </dgm:pt>
    <dgm:pt modelId="{18605715-474D-4742-838B-DCA1ECD59135}" type="pres">
      <dgm:prSet presAssocID="{8559BB45-35E9-4464-9D99-631E8FAFB64B}" presName="compNode" presStyleCnt="0"/>
      <dgm:spPr/>
    </dgm:pt>
    <dgm:pt modelId="{A1A72AEB-ACA5-4DCB-BEC9-BCAAF4744CA9}" type="pres">
      <dgm:prSet presAssocID="{8559BB45-35E9-4464-9D99-631E8FAFB64B}" presName="iconBgRect" presStyleLbl="bgShp" presStyleIdx="0" presStyleCnt="5"/>
      <dgm:spPr/>
    </dgm:pt>
    <dgm:pt modelId="{8A3511BF-6226-4DAC-92D1-E84FBD002F6A}" type="pres">
      <dgm:prSet presAssocID="{8559BB45-35E9-4464-9D99-631E8FAFB64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uge"/>
        </a:ext>
      </dgm:extLst>
    </dgm:pt>
    <dgm:pt modelId="{46AF73A8-CAC9-4483-BB07-0FE67EA8335F}" type="pres">
      <dgm:prSet presAssocID="{8559BB45-35E9-4464-9D99-631E8FAFB64B}" presName="spaceRect" presStyleCnt="0"/>
      <dgm:spPr/>
    </dgm:pt>
    <dgm:pt modelId="{9E54DD56-507F-4605-AA69-4634F4F716AB}" type="pres">
      <dgm:prSet presAssocID="{8559BB45-35E9-4464-9D99-631E8FAFB64B}" presName="textRect" presStyleLbl="revTx" presStyleIdx="0" presStyleCnt="5">
        <dgm:presLayoutVars>
          <dgm:chMax val="1"/>
          <dgm:chPref val="1"/>
        </dgm:presLayoutVars>
      </dgm:prSet>
      <dgm:spPr/>
    </dgm:pt>
    <dgm:pt modelId="{F420FA0B-00A9-4D85-96B2-0F0AFCC61432}" type="pres">
      <dgm:prSet presAssocID="{80B297CE-3DB4-4EF7-8457-6E066DD40458}" presName="sibTrans" presStyleCnt="0"/>
      <dgm:spPr/>
    </dgm:pt>
    <dgm:pt modelId="{F9A78319-2928-4941-A137-50FEB824D2EA}" type="pres">
      <dgm:prSet presAssocID="{7D2E8D96-D739-43F3-844F-FD9159F1E341}" presName="compNode" presStyleCnt="0"/>
      <dgm:spPr/>
    </dgm:pt>
    <dgm:pt modelId="{50B3CBF6-420F-4088-ACA3-C259A31A9ECC}" type="pres">
      <dgm:prSet presAssocID="{7D2E8D96-D739-43F3-844F-FD9159F1E341}" presName="iconBgRect" presStyleLbl="bgShp" presStyleIdx="1" presStyleCnt="5"/>
      <dgm:spPr/>
    </dgm:pt>
    <dgm:pt modelId="{4EBE41D5-FD33-446C-B6AE-FDA42852C106}" type="pres">
      <dgm:prSet presAssocID="{7D2E8D96-D739-43F3-844F-FD9159F1E34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ipboard"/>
        </a:ext>
      </dgm:extLst>
    </dgm:pt>
    <dgm:pt modelId="{945AE039-02C6-464C-B130-7652E56BA461}" type="pres">
      <dgm:prSet presAssocID="{7D2E8D96-D739-43F3-844F-FD9159F1E341}" presName="spaceRect" presStyleCnt="0"/>
      <dgm:spPr/>
    </dgm:pt>
    <dgm:pt modelId="{19AA943F-0560-4587-A9B2-1DFBC8CCACCC}" type="pres">
      <dgm:prSet presAssocID="{7D2E8D96-D739-43F3-844F-FD9159F1E341}" presName="textRect" presStyleLbl="revTx" presStyleIdx="1" presStyleCnt="5">
        <dgm:presLayoutVars>
          <dgm:chMax val="1"/>
          <dgm:chPref val="1"/>
        </dgm:presLayoutVars>
      </dgm:prSet>
      <dgm:spPr/>
    </dgm:pt>
    <dgm:pt modelId="{26A547B5-D736-4EBC-91C8-6C4AA56BC5F3}" type="pres">
      <dgm:prSet presAssocID="{43C10AA0-E476-4237-B391-C4646B306242}" presName="sibTrans" presStyleCnt="0"/>
      <dgm:spPr/>
    </dgm:pt>
    <dgm:pt modelId="{08BC4E66-335E-4629-8613-CECEAF84F4A6}" type="pres">
      <dgm:prSet presAssocID="{A30C3118-06C0-42BD-B159-38C81D496958}" presName="compNode" presStyleCnt="0"/>
      <dgm:spPr/>
    </dgm:pt>
    <dgm:pt modelId="{A7462275-1F49-42E1-A1F6-9C5249E5BD3E}" type="pres">
      <dgm:prSet presAssocID="{A30C3118-06C0-42BD-B159-38C81D496958}" presName="iconBgRect" presStyleLbl="bgShp" presStyleIdx="2" presStyleCnt="5"/>
      <dgm:spPr/>
    </dgm:pt>
    <dgm:pt modelId="{B33882CA-88F7-4842-86AB-F7A79A1A5A15}" type="pres">
      <dgm:prSet presAssocID="{A30C3118-06C0-42BD-B159-38C81D49695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253E247C-07AC-4957-B009-CF170C75370A}" type="pres">
      <dgm:prSet presAssocID="{A30C3118-06C0-42BD-B159-38C81D496958}" presName="spaceRect" presStyleCnt="0"/>
      <dgm:spPr/>
    </dgm:pt>
    <dgm:pt modelId="{1A657BCC-4079-4442-9C70-B58F76F79DA9}" type="pres">
      <dgm:prSet presAssocID="{A30C3118-06C0-42BD-B159-38C81D496958}" presName="textRect" presStyleLbl="revTx" presStyleIdx="2" presStyleCnt="5">
        <dgm:presLayoutVars>
          <dgm:chMax val="1"/>
          <dgm:chPref val="1"/>
        </dgm:presLayoutVars>
      </dgm:prSet>
      <dgm:spPr/>
    </dgm:pt>
    <dgm:pt modelId="{42A4AF5F-284D-444B-9FA2-E45A046635F9}" type="pres">
      <dgm:prSet presAssocID="{4CB8C19A-F336-4EB8-9144-2A89FA2E4728}" presName="sibTrans" presStyleCnt="0"/>
      <dgm:spPr/>
    </dgm:pt>
    <dgm:pt modelId="{C1C051DE-A98A-428A-AC76-B00D952A9A5B}" type="pres">
      <dgm:prSet presAssocID="{8866ED99-B53D-4EDC-85F5-933F9D1319DF}" presName="compNode" presStyleCnt="0"/>
      <dgm:spPr/>
    </dgm:pt>
    <dgm:pt modelId="{37BDEAC1-BDFE-4BC3-951A-0DA37E235F1C}" type="pres">
      <dgm:prSet presAssocID="{8866ED99-B53D-4EDC-85F5-933F9D1319DF}" presName="iconBgRect" presStyleLbl="bgShp" presStyleIdx="3" presStyleCnt="5"/>
      <dgm:spPr/>
    </dgm:pt>
    <dgm:pt modelId="{4CF86E53-B0E1-4DE2-AC55-C14B24B109ED}" type="pres">
      <dgm:prSet presAssocID="{8866ED99-B53D-4EDC-85F5-933F9D1319DF}"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9BA1620E-7850-4DD4-91F3-D6D70EFF2E1B}" type="pres">
      <dgm:prSet presAssocID="{8866ED99-B53D-4EDC-85F5-933F9D1319DF}" presName="spaceRect" presStyleCnt="0"/>
      <dgm:spPr/>
    </dgm:pt>
    <dgm:pt modelId="{336E24EF-F540-4F27-A556-EB9DBF1B7E8F}" type="pres">
      <dgm:prSet presAssocID="{8866ED99-B53D-4EDC-85F5-933F9D1319DF}" presName="textRect" presStyleLbl="revTx" presStyleIdx="3" presStyleCnt="5">
        <dgm:presLayoutVars>
          <dgm:chMax val="1"/>
          <dgm:chPref val="1"/>
        </dgm:presLayoutVars>
      </dgm:prSet>
      <dgm:spPr/>
    </dgm:pt>
    <dgm:pt modelId="{DC26A81E-4034-4192-9B65-F076CF58E951}" type="pres">
      <dgm:prSet presAssocID="{98832F80-D23D-4B2A-A5C5-8C1A4788CD54}" presName="sibTrans" presStyleCnt="0"/>
      <dgm:spPr/>
    </dgm:pt>
    <dgm:pt modelId="{E4D25E6E-CF52-42AC-B0B3-C89A307490DE}" type="pres">
      <dgm:prSet presAssocID="{FCC5592A-086C-4394-9137-70FCAA642EFF}" presName="compNode" presStyleCnt="0"/>
      <dgm:spPr/>
    </dgm:pt>
    <dgm:pt modelId="{0972B1F6-525C-4615-BD68-79C973172766}" type="pres">
      <dgm:prSet presAssocID="{FCC5592A-086C-4394-9137-70FCAA642EFF}" presName="iconBgRect" presStyleLbl="bgShp" presStyleIdx="4" presStyleCnt="5"/>
      <dgm:spPr/>
    </dgm:pt>
    <dgm:pt modelId="{BC271B9D-64C0-404B-8560-446FDB25CF3F}" type="pres">
      <dgm:prSet presAssocID="{FCC5592A-086C-4394-9137-70FCAA642EF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mark"/>
        </a:ext>
      </dgm:extLst>
    </dgm:pt>
    <dgm:pt modelId="{1D95EAD3-8D87-48BD-9109-9B016DD07D98}" type="pres">
      <dgm:prSet presAssocID="{FCC5592A-086C-4394-9137-70FCAA642EFF}" presName="spaceRect" presStyleCnt="0"/>
      <dgm:spPr/>
    </dgm:pt>
    <dgm:pt modelId="{CF4754B7-DD00-46A2-B37A-5C6C717FC47D}" type="pres">
      <dgm:prSet presAssocID="{FCC5592A-086C-4394-9137-70FCAA642EFF}" presName="textRect" presStyleLbl="revTx" presStyleIdx="4" presStyleCnt="5">
        <dgm:presLayoutVars>
          <dgm:chMax val="1"/>
          <dgm:chPref val="1"/>
        </dgm:presLayoutVars>
      </dgm:prSet>
      <dgm:spPr/>
    </dgm:pt>
  </dgm:ptLst>
  <dgm:cxnLst>
    <dgm:cxn modelId="{B0062323-A88C-453D-A5B8-71BA73ACBC05}" srcId="{1E5252CD-ECFA-4737-B28D-E2B445431B2D}" destId="{8866ED99-B53D-4EDC-85F5-933F9D1319DF}" srcOrd="3" destOrd="0" parTransId="{47E5F775-61DD-4059-83A9-24CDC4529742}" sibTransId="{98832F80-D23D-4B2A-A5C5-8C1A4788CD54}"/>
    <dgm:cxn modelId="{7CF29F63-04F1-4EC8-8DC0-051EE517AF5F}" type="presOf" srcId="{8559BB45-35E9-4464-9D99-631E8FAFB64B}" destId="{9E54DD56-507F-4605-AA69-4634F4F716AB}" srcOrd="0" destOrd="0" presId="urn:microsoft.com/office/officeart/2018/5/layout/IconCircleLabelList"/>
    <dgm:cxn modelId="{13218E7E-3413-4D03-BD99-DC76C5788ED5}" srcId="{1E5252CD-ECFA-4737-B28D-E2B445431B2D}" destId="{A30C3118-06C0-42BD-B159-38C81D496958}" srcOrd="2" destOrd="0" parTransId="{470FC91D-9876-4A4B-9083-15433DC2C76C}" sibTransId="{4CB8C19A-F336-4EB8-9144-2A89FA2E4728}"/>
    <dgm:cxn modelId="{FC64658C-FAC2-4F56-9544-A11B54CF6474}" srcId="{1E5252CD-ECFA-4737-B28D-E2B445431B2D}" destId="{8559BB45-35E9-4464-9D99-631E8FAFB64B}" srcOrd="0" destOrd="0" parTransId="{81421F15-7B2C-42BE-B6BF-71BB24D9E658}" sibTransId="{80B297CE-3DB4-4EF7-8457-6E066DD40458}"/>
    <dgm:cxn modelId="{E8A58590-1410-4D47-A835-6B7C8BD6FA76}" srcId="{1E5252CD-ECFA-4737-B28D-E2B445431B2D}" destId="{7D2E8D96-D739-43F3-844F-FD9159F1E341}" srcOrd="1" destOrd="0" parTransId="{FAC9D011-7805-4E0B-9ACC-B824B5E63538}" sibTransId="{43C10AA0-E476-4237-B391-C4646B306242}"/>
    <dgm:cxn modelId="{84C12E9B-2669-43BA-B58D-264298D88BD5}" type="presOf" srcId="{8866ED99-B53D-4EDC-85F5-933F9D1319DF}" destId="{336E24EF-F540-4F27-A556-EB9DBF1B7E8F}" srcOrd="0" destOrd="0" presId="urn:microsoft.com/office/officeart/2018/5/layout/IconCircleLabelList"/>
    <dgm:cxn modelId="{890DBCA5-1404-462B-BBDA-04BAC2E419E5}" type="presOf" srcId="{FCC5592A-086C-4394-9137-70FCAA642EFF}" destId="{CF4754B7-DD00-46A2-B37A-5C6C717FC47D}" srcOrd="0" destOrd="0" presId="urn:microsoft.com/office/officeart/2018/5/layout/IconCircleLabelList"/>
    <dgm:cxn modelId="{67AB10A7-0806-47B0-BB12-3AB5C0C42939}" type="presOf" srcId="{A30C3118-06C0-42BD-B159-38C81D496958}" destId="{1A657BCC-4079-4442-9C70-B58F76F79DA9}" srcOrd="0" destOrd="0" presId="urn:microsoft.com/office/officeart/2018/5/layout/IconCircleLabelList"/>
    <dgm:cxn modelId="{EA379AC3-0872-481E-ACF9-965C7800E372}" type="presOf" srcId="{1E5252CD-ECFA-4737-B28D-E2B445431B2D}" destId="{24B8D25A-0331-47A1-B8D7-2C0F2464AC79}" srcOrd="0" destOrd="0" presId="urn:microsoft.com/office/officeart/2018/5/layout/IconCircleLabelList"/>
    <dgm:cxn modelId="{DAB937DE-EA4F-45D1-A3B2-BDA238E52BE8}" type="presOf" srcId="{7D2E8D96-D739-43F3-844F-FD9159F1E341}" destId="{19AA943F-0560-4587-A9B2-1DFBC8CCACCC}" srcOrd="0" destOrd="0" presId="urn:microsoft.com/office/officeart/2018/5/layout/IconCircleLabelList"/>
    <dgm:cxn modelId="{8699ECF8-6339-42E3-B165-5648E06DB33B}" srcId="{1E5252CD-ECFA-4737-B28D-E2B445431B2D}" destId="{FCC5592A-086C-4394-9137-70FCAA642EFF}" srcOrd="4" destOrd="0" parTransId="{6DA3E7F5-9C84-43C1-89D4-4D00913E124F}" sibTransId="{89A8C123-5FB2-4EE5-A55A-A0FE3684A30C}"/>
    <dgm:cxn modelId="{A00A704C-A385-4685-8772-CFDB9B9E6E6F}" type="presParOf" srcId="{24B8D25A-0331-47A1-B8D7-2C0F2464AC79}" destId="{18605715-474D-4742-838B-DCA1ECD59135}" srcOrd="0" destOrd="0" presId="urn:microsoft.com/office/officeart/2018/5/layout/IconCircleLabelList"/>
    <dgm:cxn modelId="{C1440FEA-D744-43F9-BB6F-A3458BC49079}" type="presParOf" srcId="{18605715-474D-4742-838B-DCA1ECD59135}" destId="{A1A72AEB-ACA5-4DCB-BEC9-BCAAF4744CA9}" srcOrd="0" destOrd="0" presId="urn:microsoft.com/office/officeart/2018/5/layout/IconCircleLabelList"/>
    <dgm:cxn modelId="{45BAA468-C4BA-499C-9B73-A3A1EF9C455D}" type="presParOf" srcId="{18605715-474D-4742-838B-DCA1ECD59135}" destId="{8A3511BF-6226-4DAC-92D1-E84FBD002F6A}" srcOrd="1" destOrd="0" presId="urn:microsoft.com/office/officeart/2018/5/layout/IconCircleLabelList"/>
    <dgm:cxn modelId="{3DBF5C5F-0E06-4EC4-A406-850F40DCCD67}" type="presParOf" srcId="{18605715-474D-4742-838B-DCA1ECD59135}" destId="{46AF73A8-CAC9-4483-BB07-0FE67EA8335F}" srcOrd="2" destOrd="0" presId="urn:microsoft.com/office/officeart/2018/5/layout/IconCircleLabelList"/>
    <dgm:cxn modelId="{F5639EB3-56AE-45FA-AB08-4E5657343BB7}" type="presParOf" srcId="{18605715-474D-4742-838B-DCA1ECD59135}" destId="{9E54DD56-507F-4605-AA69-4634F4F716AB}" srcOrd="3" destOrd="0" presId="urn:microsoft.com/office/officeart/2018/5/layout/IconCircleLabelList"/>
    <dgm:cxn modelId="{754DCE43-CD61-4D47-9D3F-DC1E4453DCF1}" type="presParOf" srcId="{24B8D25A-0331-47A1-B8D7-2C0F2464AC79}" destId="{F420FA0B-00A9-4D85-96B2-0F0AFCC61432}" srcOrd="1" destOrd="0" presId="urn:microsoft.com/office/officeart/2018/5/layout/IconCircleLabelList"/>
    <dgm:cxn modelId="{927C4B89-2A9F-4F43-9D70-90174C5C07C8}" type="presParOf" srcId="{24B8D25A-0331-47A1-B8D7-2C0F2464AC79}" destId="{F9A78319-2928-4941-A137-50FEB824D2EA}" srcOrd="2" destOrd="0" presId="urn:microsoft.com/office/officeart/2018/5/layout/IconCircleLabelList"/>
    <dgm:cxn modelId="{40379466-CB9F-4CA5-BCD8-6474C375BE10}" type="presParOf" srcId="{F9A78319-2928-4941-A137-50FEB824D2EA}" destId="{50B3CBF6-420F-4088-ACA3-C259A31A9ECC}" srcOrd="0" destOrd="0" presId="urn:microsoft.com/office/officeart/2018/5/layout/IconCircleLabelList"/>
    <dgm:cxn modelId="{0923BD0B-1DA4-4345-AE77-71E2C3011179}" type="presParOf" srcId="{F9A78319-2928-4941-A137-50FEB824D2EA}" destId="{4EBE41D5-FD33-446C-B6AE-FDA42852C106}" srcOrd="1" destOrd="0" presId="urn:microsoft.com/office/officeart/2018/5/layout/IconCircleLabelList"/>
    <dgm:cxn modelId="{EF7103B7-2F75-48C1-8BD1-79CE3686B6EC}" type="presParOf" srcId="{F9A78319-2928-4941-A137-50FEB824D2EA}" destId="{945AE039-02C6-464C-B130-7652E56BA461}" srcOrd="2" destOrd="0" presId="urn:microsoft.com/office/officeart/2018/5/layout/IconCircleLabelList"/>
    <dgm:cxn modelId="{1B265DBB-8A07-48E0-AC3C-B412532BCE3A}" type="presParOf" srcId="{F9A78319-2928-4941-A137-50FEB824D2EA}" destId="{19AA943F-0560-4587-A9B2-1DFBC8CCACCC}" srcOrd="3" destOrd="0" presId="urn:microsoft.com/office/officeart/2018/5/layout/IconCircleLabelList"/>
    <dgm:cxn modelId="{CEDF8A9E-BCA9-4901-A942-D92E5D89B864}" type="presParOf" srcId="{24B8D25A-0331-47A1-B8D7-2C0F2464AC79}" destId="{26A547B5-D736-4EBC-91C8-6C4AA56BC5F3}" srcOrd="3" destOrd="0" presId="urn:microsoft.com/office/officeart/2018/5/layout/IconCircleLabelList"/>
    <dgm:cxn modelId="{AF1750DF-8D13-4205-8689-F017E81918AB}" type="presParOf" srcId="{24B8D25A-0331-47A1-B8D7-2C0F2464AC79}" destId="{08BC4E66-335E-4629-8613-CECEAF84F4A6}" srcOrd="4" destOrd="0" presId="urn:microsoft.com/office/officeart/2018/5/layout/IconCircleLabelList"/>
    <dgm:cxn modelId="{B2F0E1B4-C536-4F86-B3A5-0AA46F954AA9}" type="presParOf" srcId="{08BC4E66-335E-4629-8613-CECEAF84F4A6}" destId="{A7462275-1F49-42E1-A1F6-9C5249E5BD3E}" srcOrd="0" destOrd="0" presId="urn:microsoft.com/office/officeart/2018/5/layout/IconCircleLabelList"/>
    <dgm:cxn modelId="{882BDBFC-7E03-4546-ADC5-E31D1EF3A703}" type="presParOf" srcId="{08BC4E66-335E-4629-8613-CECEAF84F4A6}" destId="{B33882CA-88F7-4842-86AB-F7A79A1A5A15}" srcOrd="1" destOrd="0" presId="urn:microsoft.com/office/officeart/2018/5/layout/IconCircleLabelList"/>
    <dgm:cxn modelId="{19575682-2132-46F3-852C-F966F42CBC6E}" type="presParOf" srcId="{08BC4E66-335E-4629-8613-CECEAF84F4A6}" destId="{253E247C-07AC-4957-B009-CF170C75370A}" srcOrd="2" destOrd="0" presId="urn:microsoft.com/office/officeart/2018/5/layout/IconCircleLabelList"/>
    <dgm:cxn modelId="{079BDEA6-7F02-40DB-A57A-38D6607DAF35}" type="presParOf" srcId="{08BC4E66-335E-4629-8613-CECEAF84F4A6}" destId="{1A657BCC-4079-4442-9C70-B58F76F79DA9}" srcOrd="3" destOrd="0" presId="urn:microsoft.com/office/officeart/2018/5/layout/IconCircleLabelList"/>
    <dgm:cxn modelId="{6E356F47-2725-4AB7-AD97-E5C21A10083B}" type="presParOf" srcId="{24B8D25A-0331-47A1-B8D7-2C0F2464AC79}" destId="{42A4AF5F-284D-444B-9FA2-E45A046635F9}" srcOrd="5" destOrd="0" presId="urn:microsoft.com/office/officeart/2018/5/layout/IconCircleLabelList"/>
    <dgm:cxn modelId="{43C8ECCC-8CAA-4F94-9514-5CF1FD556404}" type="presParOf" srcId="{24B8D25A-0331-47A1-B8D7-2C0F2464AC79}" destId="{C1C051DE-A98A-428A-AC76-B00D952A9A5B}" srcOrd="6" destOrd="0" presId="urn:microsoft.com/office/officeart/2018/5/layout/IconCircleLabelList"/>
    <dgm:cxn modelId="{4786C99D-0638-4769-84B9-A877A9826D06}" type="presParOf" srcId="{C1C051DE-A98A-428A-AC76-B00D952A9A5B}" destId="{37BDEAC1-BDFE-4BC3-951A-0DA37E235F1C}" srcOrd="0" destOrd="0" presId="urn:microsoft.com/office/officeart/2018/5/layout/IconCircleLabelList"/>
    <dgm:cxn modelId="{F8848407-D559-4DB4-B913-4A017401CFBF}" type="presParOf" srcId="{C1C051DE-A98A-428A-AC76-B00D952A9A5B}" destId="{4CF86E53-B0E1-4DE2-AC55-C14B24B109ED}" srcOrd="1" destOrd="0" presId="urn:microsoft.com/office/officeart/2018/5/layout/IconCircleLabelList"/>
    <dgm:cxn modelId="{193954D5-63B3-43E9-A8FC-53AC3B3B9CA8}" type="presParOf" srcId="{C1C051DE-A98A-428A-AC76-B00D952A9A5B}" destId="{9BA1620E-7850-4DD4-91F3-D6D70EFF2E1B}" srcOrd="2" destOrd="0" presId="urn:microsoft.com/office/officeart/2018/5/layout/IconCircleLabelList"/>
    <dgm:cxn modelId="{BDEF5432-6F4B-4E8F-8B59-D77C1A75B1CC}" type="presParOf" srcId="{C1C051DE-A98A-428A-AC76-B00D952A9A5B}" destId="{336E24EF-F540-4F27-A556-EB9DBF1B7E8F}" srcOrd="3" destOrd="0" presId="urn:microsoft.com/office/officeart/2018/5/layout/IconCircleLabelList"/>
    <dgm:cxn modelId="{09489013-6FA3-4EB6-9806-6BA49A155142}" type="presParOf" srcId="{24B8D25A-0331-47A1-B8D7-2C0F2464AC79}" destId="{DC26A81E-4034-4192-9B65-F076CF58E951}" srcOrd="7" destOrd="0" presId="urn:microsoft.com/office/officeart/2018/5/layout/IconCircleLabelList"/>
    <dgm:cxn modelId="{716C1AAE-6413-40C1-8F4D-631F32CDB0D3}" type="presParOf" srcId="{24B8D25A-0331-47A1-B8D7-2C0F2464AC79}" destId="{E4D25E6E-CF52-42AC-B0B3-C89A307490DE}" srcOrd="8" destOrd="0" presId="urn:microsoft.com/office/officeart/2018/5/layout/IconCircleLabelList"/>
    <dgm:cxn modelId="{2066DD66-7835-4F9B-A303-24DD11F63FD9}" type="presParOf" srcId="{E4D25E6E-CF52-42AC-B0B3-C89A307490DE}" destId="{0972B1F6-525C-4615-BD68-79C973172766}" srcOrd="0" destOrd="0" presId="urn:microsoft.com/office/officeart/2018/5/layout/IconCircleLabelList"/>
    <dgm:cxn modelId="{3C71124D-83B3-4ECB-99E7-B1155605950D}" type="presParOf" srcId="{E4D25E6E-CF52-42AC-B0B3-C89A307490DE}" destId="{BC271B9D-64C0-404B-8560-446FDB25CF3F}" srcOrd="1" destOrd="0" presId="urn:microsoft.com/office/officeart/2018/5/layout/IconCircleLabelList"/>
    <dgm:cxn modelId="{B42128E4-1F8C-48FB-A490-B317DCC5DD90}" type="presParOf" srcId="{E4D25E6E-CF52-42AC-B0B3-C89A307490DE}" destId="{1D95EAD3-8D87-48BD-9109-9B016DD07D98}" srcOrd="2" destOrd="0" presId="urn:microsoft.com/office/officeart/2018/5/layout/IconCircleLabelList"/>
    <dgm:cxn modelId="{0E3AFB50-F1B0-4C39-91E4-0AC08FF80406}" type="presParOf" srcId="{E4D25E6E-CF52-42AC-B0B3-C89A307490DE}" destId="{CF4754B7-DD00-46A2-B37A-5C6C717FC47D}"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1CC9FC-351D-4493-BAA7-9F37BCD1DF3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5B7D3F5-FB3E-4660-A2C0-5A28F6B39F7C}">
      <dgm:prSet/>
      <dgm:spPr/>
      <dgm:t>
        <a:bodyPr/>
        <a:lstStyle/>
        <a:p>
          <a:r>
            <a:rPr lang="en-US"/>
            <a:t>• A tool that gathers feedback from multiple sources: - Peers, managers, direct reports, and self-assessment</a:t>
          </a:r>
        </a:p>
      </dgm:t>
    </dgm:pt>
    <dgm:pt modelId="{F40EB18C-C48E-4C79-AD81-FAFC1CCB2C12}" type="parTrans" cxnId="{377E1615-BC5F-4080-BDED-05920D172778}">
      <dgm:prSet/>
      <dgm:spPr/>
      <dgm:t>
        <a:bodyPr/>
        <a:lstStyle/>
        <a:p>
          <a:endParaRPr lang="en-US"/>
        </a:p>
      </dgm:t>
    </dgm:pt>
    <dgm:pt modelId="{8AD5FA98-1346-4572-88DC-A577B0FF923A}" type="sibTrans" cxnId="{377E1615-BC5F-4080-BDED-05920D172778}">
      <dgm:prSet/>
      <dgm:spPr/>
      <dgm:t>
        <a:bodyPr/>
        <a:lstStyle/>
        <a:p>
          <a:endParaRPr lang="en-US"/>
        </a:p>
      </dgm:t>
    </dgm:pt>
    <dgm:pt modelId="{54006A2C-B4B8-41B7-870D-5408E3CCF86E}">
      <dgm:prSet/>
      <dgm:spPr/>
      <dgm:t>
        <a:bodyPr/>
        <a:lstStyle/>
        <a:p>
          <a:r>
            <a:rPr lang="en-US"/>
            <a:t>• Provides a holistic view of performance and behaviour</a:t>
          </a:r>
        </a:p>
      </dgm:t>
    </dgm:pt>
    <dgm:pt modelId="{6ED3B23C-EDAC-4DDA-82C5-A978FEB8453B}" type="parTrans" cxnId="{47399D53-B37B-4A24-A96A-032EB30894BE}">
      <dgm:prSet/>
      <dgm:spPr/>
      <dgm:t>
        <a:bodyPr/>
        <a:lstStyle/>
        <a:p>
          <a:endParaRPr lang="en-US"/>
        </a:p>
      </dgm:t>
    </dgm:pt>
    <dgm:pt modelId="{38B673DA-9708-4DE4-B04E-4C27F4C2C438}" type="sibTrans" cxnId="{47399D53-B37B-4A24-A96A-032EB30894BE}">
      <dgm:prSet/>
      <dgm:spPr/>
      <dgm:t>
        <a:bodyPr/>
        <a:lstStyle/>
        <a:p>
          <a:endParaRPr lang="en-US"/>
        </a:p>
      </dgm:t>
    </dgm:pt>
    <dgm:pt modelId="{9B452BE8-4605-4FD2-949A-F6CBA06C52B8}">
      <dgm:prSet/>
      <dgm:spPr/>
      <dgm:t>
        <a:bodyPr/>
        <a:lstStyle/>
        <a:p>
          <a:r>
            <a:rPr lang="en-US"/>
            <a:t>• Useful for leadership development and team improvement</a:t>
          </a:r>
        </a:p>
      </dgm:t>
    </dgm:pt>
    <dgm:pt modelId="{1ABE69A2-86E8-4C1A-9323-F189797E8F6E}" type="parTrans" cxnId="{2B722591-5B60-4843-8DB6-58173D07202A}">
      <dgm:prSet/>
      <dgm:spPr/>
      <dgm:t>
        <a:bodyPr/>
        <a:lstStyle/>
        <a:p>
          <a:endParaRPr lang="en-US"/>
        </a:p>
      </dgm:t>
    </dgm:pt>
    <dgm:pt modelId="{70162D44-F868-4DFB-BFCC-2FAB372E4865}" type="sibTrans" cxnId="{2B722591-5B60-4843-8DB6-58173D07202A}">
      <dgm:prSet/>
      <dgm:spPr/>
      <dgm:t>
        <a:bodyPr/>
        <a:lstStyle/>
        <a:p>
          <a:endParaRPr lang="en-US"/>
        </a:p>
      </dgm:t>
    </dgm:pt>
    <dgm:pt modelId="{B3A3AC7C-44CC-4BBE-A64F-8A8A7F1F63E9}">
      <dgm:prSet/>
      <dgm:spPr/>
      <dgm:t>
        <a:bodyPr/>
        <a:lstStyle/>
        <a:p>
          <a:r>
            <a:rPr lang="en-US"/>
            <a:t>• Must be anonymous, structured, and followed up with action</a:t>
          </a:r>
          <a:r>
            <a:rPr lang="en-GB"/>
            <a:t> =  ‘You said, we did!’</a:t>
          </a:r>
          <a:endParaRPr lang="en-US"/>
        </a:p>
      </dgm:t>
    </dgm:pt>
    <dgm:pt modelId="{674CD05E-FCE0-47FC-9C33-F1C4763E3A24}" type="parTrans" cxnId="{E9D64AE8-56A4-4D66-8F53-14822C0B669A}">
      <dgm:prSet/>
      <dgm:spPr/>
      <dgm:t>
        <a:bodyPr/>
        <a:lstStyle/>
        <a:p>
          <a:endParaRPr lang="en-US"/>
        </a:p>
      </dgm:t>
    </dgm:pt>
    <dgm:pt modelId="{1D5F5A30-48A4-4FC3-B60C-58809569016C}" type="sibTrans" cxnId="{E9D64AE8-56A4-4D66-8F53-14822C0B669A}">
      <dgm:prSet/>
      <dgm:spPr/>
      <dgm:t>
        <a:bodyPr/>
        <a:lstStyle/>
        <a:p>
          <a:endParaRPr lang="en-US"/>
        </a:p>
      </dgm:t>
    </dgm:pt>
    <dgm:pt modelId="{FD80A74C-6EAF-4747-B76A-1D339606AE62}" type="pres">
      <dgm:prSet presAssocID="{EF1CC9FC-351D-4493-BAA7-9F37BCD1DF39}" presName="root" presStyleCnt="0">
        <dgm:presLayoutVars>
          <dgm:dir/>
          <dgm:resizeHandles val="exact"/>
        </dgm:presLayoutVars>
      </dgm:prSet>
      <dgm:spPr/>
    </dgm:pt>
    <dgm:pt modelId="{2044CF5E-BC1C-492B-8398-3C05569987E0}" type="pres">
      <dgm:prSet presAssocID="{25B7D3F5-FB3E-4660-A2C0-5A28F6B39F7C}" presName="compNode" presStyleCnt="0"/>
      <dgm:spPr/>
    </dgm:pt>
    <dgm:pt modelId="{8DAB3456-0DF5-449D-AD17-E6AF550033FE}" type="pres">
      <dgm:prSet presAssocID="{25B7D3F5-FB3E-4660-A2C0-5A28F6B39F7C}" presName="bgRect" presStyleLbl="bgShp" presStyleIdx="0" presStyleCnt="4" custLinFactNeighborY="-64939"/>
      <dgm:spPr/>
    </dgm:pt>
    <dgm:pt modelId="{F3B2F12E-72FD-47E1-BD2D-A3D729EEFFDF}" type="pres">
      <dgm:prSet presAssocID="{25B7D3F5-FB3E-4660-A2C0-5A28F6B39F7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C7D89730-9187-4612-968E-AEF3BDA7ACFC}" type="pres">
      <dgm:prSet presAssocID="{25B7D3F5-FB3E-4660-A2C0-5A28F6B39F7C}" presName="spaceRect" presStyleCnt="0"/>
      <dgm:spPr/>
    </dgm:pt>
    <dgm:pt modelId="{D403154C-91F8-41A7-BF24-9B6C58771AE7}" type="pres">
      <dgm:prSet presAssocID="{25B7D3F5-FB3E-4660-A2C0-5A28F6B39F7C}" presName="parTx" presStyleLbl="revTx" presStyleIdx="0" presStyleCnt="4">
        <dgm:presLayoutVars>
          <dgm:chMax val="0"/>
          <dgm:chPref val="0"/>
        </dgm:presLayoutVars>
      </dgm:prSet>
      <dgm:spPr/>
    </dgm:pt>
    <dgm:pt modelId="{7682EB85-EBD4-48DD-8D55-51D243887E42}" type="pres">
      <dgm:prSet presAssocID="{8AD5FA98-1346-4572-88DC-A577B0FF923A}" presName="sibTrans" presStyleCnt="0"/>
      <dgm:spPr/>
    </dgm:pt>
    <dgm:pt modelId="{828F91C8-D7EF-454F-B2CB-987BE62BB3A5}" type="pres">
      <dgm:prSet presAssocID="{54006A2C-B4B8-41B7-870D-5408E3CCF86E}" presName="compNode" presStyleCnt="0"/>
      <dgm:spPr/>
    </dgm:pt>
    <dgm:pt modelId="{D678A2D3-655B-447A-8CE6-DDDB714BCAF1}" type="pres">
      <dgm:prSet presAssocID="{54006A2C-B4B8-41B7-870D-5408E3CCF86E}" presName="bgRect" presStyleLbl="bgShp" presStyleIdx="1" presStyleCnt="4"/>
      <dgm:spPr/>
    </dgm:pt>
    <dgm:pt modelId="{72D77CC1-CAE2-47C2-A770-1603AC62831F}" type="pres">
      <dgm:prSet presAssocID="{54006A2C-B4B8-41B7-870D-5408E3CCF86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42661C8-DDF2-4A22-AA74-E5D74D7356D0}" type="pres">
      <dgm:prSet presAssocID="{54006A2C-B4B8-41B7-870D-5408E3CCF86E}" presName="spaceRect" presStyleCnt="0"/>
      <dgm:spPr/>
    </dgm:pt>
    <dgm:pt modelId="{69BC7BB5-AC29-409C-B880-E9D76114D006}" type="pres">
      <dgm:prSet presAssocID="{54006A2C-B4B8-41B7-870D-5408E3CCF86E}" presName="parTx" presStyleLbl="revTx" presStyleIdx="1" presStyleCnt="4">
        <dgm:presLayoutVars>
          <dgm:chMax val="0"/>
          <dgm:chPref val="0"/>
        </dgm:presLayoutVars>
      </dgm:prSet>
      <dgm:spPr/>
    </dgm:pt>
    <dgm:pt modelId="{00C6BDA5-FB4E-44C3-A5DB-27655F2360C4}" type="pres">
      <dgm:prSet presAssocID="{38B673DA-9708-4DE4-B04E-4C27F4C2C438}" presName="sibTrans" presStyleCnt="0"/>
      <dgm:spPr/>
    </dgm:pt>
    <dgm:pt modelId="{42DB3053-F360-4BEB-BEBE-BE5556D35DFC}" type="pres">
      <dgm:prSet presAssocID="{9B452BE8-4605-4FD2-949A-F6CBA06C52B8}" presName="compNode" presStyleCnt="0"/>
      <dgm:spPr/>
    </dgm:pt>
    <dgm:pt modelId="{FF92AC1C-72FD-4A44-84CB-65E036699718}" type="pres">
      <dgm:prSet presAssocID="{9B452BE8-4605-4FD2-949A-F6CBA06C52B8}" presName="bgRect" presStyleLbl="bgShp" presStyleIdx="2" presStyleCnt="4"/>
      <dgm:spPr/>
    </dgm:pt>
    <dgm:pt modelId="{BABE8243-4D8F-4003-8D27-2C8121EDCAA3}" type="pres">
      <dgm:prSet presAssocID="{9B452BE8-4605-4FD2-949A-F6CBA06C52B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ptain"/>
        </a:ext>
      </dgm:extLst>
    </dgm:pt>
    <dgm:pt modelId="{57E4ECF8-306B-4100-B27D-396F6BFD6C6F}" type="pres">
      <dgm:prSet presAssocID="{9B452BE8-4605-4FD2-949A-F6CBA06C52B8}" presName="spaceRect" presStyleCnt="0"/>
      <dgm:spPr/>
    </dgm:pt>
    <dgm:pt modelId="{D3648B51-EAC4-46D5-9F4C-ABCEE0A645AE}" type="pres">
      <dgm:prSet presAssocID="{9B452BE8-4605-4FD2-949A-F6CBA06C52B8}" presName="parTx" presStyleLbl="revTx" presStyleIdx="2" presStyleCnt="4">
        <dgm:presLayoutVars>
          <dgm:chMax val="0"/>
          <dgm:chPref val="0"/>
        </dgm:presLayoutVars>
      </dgm:prSet>
      <dgm:spPr/>
    </dgm:pt>
    <dgm:pt modelId="{4036F104-711F-41C9-96FA-E102D5420C5B}" type="pres">
      <dgm:prSet presAssocID="{70162D44-F868-4DFB-BFCC-2FAB372E4865}" presName="sibTrans" presStyleCnt="0"/>
      <dgm:spPr/>
    </dgm:pt>
    <dgm:pt modelId="{70B3D7BA-C58B-4BAC-883C-3AF64517ACF4}" type="pres">
      <dgm:prSet presAssocID="{B3A3AC7C-44CC-4BBE-A64F-8A8A7F1F63E9}" presName="compNode" presStyleCnt="0"/>
      <dgm:spPr/>
    </dgm:pt>
    <dgm:pt modelId="{E1CC8BF4-3D35-4CBF-9C82-1F6D14EEE4A1}" type="pres">
      <dgm:prSet presAssocID="{B3A3AC7C-44CC-4BBE-A64F-8A8A7F1F63E9}" presName="bgRect" presStyleLbl="bgShp" presStyleIdx="3" presStyleCnt="4"/>
      <dgm:spPr/>
    </dgm:pt>
    <dgm:pt modelId="{8448513F-5180-4A8D-8D98-694EAFABF057}" type="pres">
      <dgm:prSet presAssocID="{B3A3AC7C-44CC-4BBE-A64F-8A8A7F1F63E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anching Diagram"/>
        </a:ext>
      </dgm:extLst>
    </dgm:pt>
    <dgm:pt modelId="{F63E96C7-E7EF-4D2E-B17F-D09EFD4F172F}" type="pres">
      <dgm:prSet presAssocID="{B3A3AC7C-44CC-4BBE-A64F-8A8A7F1F63E9}" presName="spaceRect" presStyleCnt="0"/>
      <dgm:spPr/>
    </dgm:pt>
    <dgm:pt modelId="{11BCBFE7-A3FD-427E-BC11-8541719F2D36}" type="pres">
      <dgm:prSet presAssocID="{B3A3AC7C-44CC-4BBE-A64F-8A8A7F1F63E9}" presName="parTx" presStyleLbl="revTx" presStyleIdx="3" presStyleCnt="4">
        <dgm:presLayoutVars>
          <dgm:chMax val="0"/>
          <dgm:chPref val="0"/>
        </dgm:presLayoutVars>
      </dgm:prSet>
      <dgm:spPr/>
    </dgm:pt>
  </dgm:ptLst>
  <dgm:cxnLst>
    <dgm:cxn modelId="{377E1615-BC5F-4080-BDED-05920D172778}" srcId="{EF1CC9FC-351D-4493-BAA7-9F37BCD1DF39}" destId="{25B7D3F5-FB3E-4660-A2C0-5A28F6B39F7C}" srcOrd="0" destOrd="0" parTransId="{F40EB18C-C48E-4C79-AD81-FAFC1CCB2C12}" sibTransId="{8AD5FA98-1346-4572-88DC-A577B0FF923A}"/>
    <dgm:cxn modelId="{1434E816-53AD-44B5-A542-A5ADC7A0B309}" type="presOf" srcId="{25B7D3F5-FB3E-4660-A2C0-5A28F6B39F7C}" destId="{D403154C-91F8-41A7-BF24-9B6C58771AE7}" srcOrd="0" destOrd="0" presId="urn:microsoft.com/office/officeart/2018/2/layout/IconVerticalSolidList"/>
    <dgm:cxn modelId="{47399D53-B37B-4A24-A96A-032EB30894BE}" srcId="{EF1CC9FC-351D-4493-BAA7-9F37BCD1DF39}" destId="{54006A2C-B4B8-41B7-870D-5408E3CCF86E}" srcOrd="1" destOrd="0" parTransId="{6ED3B23C-EDAC-4DDA-82C5-A978FEB8453B}" sibTransId="{38B673DA-9708-4DE4-B04E-4C27F4C2C438}"/>
    <dgm:cxn modelId="{FCCF6D8E-4317-4772-A31D-EC5ECF95AB37}" type="presOf" srcId="{B3A3AC7C-44CC-4BBE-A64F-8A8A7F1F63E9}" destId="{11BCBFE7-A3FD-427E-BC11-8541719F2D36}" srcOrd="0" destOrd="0" presId="urn:microsoft.com/office/officeart/2018/2/layout/IconVerticalSolidList"/>
    <dgm:cxn modelId="{B5376590-258D-475D-B615-83486D0EFFBA}" type="presOf" srcId="{EF1CC9FC-351D-4493-BAA7-9F37BCD1DF39}" destId="{FD80A74C-6EAF-4747-B76A-1D339606AE62}" srcOrd="0" destOrd="0" presId="urn:microsoft.com/office/officeart/2018/2/layout/IconVerticalSolidList"/>
    <dgm:cxn modelId="{2B722591-5B60-4843-8DB6-58173D07202A}" srcId="{EF1CC9FC-351D-4493-BAA7-9F37BCD1DF39}" destId="{9B452BE8-4605-4FD2-949A-F6CBA06C52B8}" srcOrd="2" destOrd="0" parTransId="{1ABE69A2-86E8-4C1A-9323-F189797E8F6E}" sibTransId="{70162D44-F868-4DFB-BFCC-2FAB372E4865}"/>
    <dgm:cxn modelId="{1011ACC8-505B-427D-90C8-9EFF8A07AC79}" type="presOf" srcId="{9B452BE8-4605-4FD2-949A-F6CBA06C52B8}" destId="{D3648B51-EAC4-46D5-9F4C-ABCEE0A645AE}" srcOrd="0" destOrd="0" presId="urn:microsoft.com/office/officeart/2018/2/layout/IconVerticalSolidList"/>
    <dgm:cxn modelId="{4FF75DE5-3793-4671-9567-473693B5FCBE}" type="presOf" srcId="{54006A2C-B4B8-41B7-870D-5408E3CCF86E}" destId="{69BC7BB5-AC29-409C-B880-E9D76114D006}" srcOrd="0" destOrd="0" presId="urn:microsoft.com/office/officeart/2018/2/layout/IconVerticalSolidList"/>
    <dgm:cxn modelId="{E9D64AE8-56A4-4D66-8F53-14822C0B669A}" srcId="{EF1CC9FC-351D-4493-BAA7-9F37BCD1DF39}" destId="{B3A3AC7C-44CC-4BBE-A64F-8A8A7F1F63E9}" srcOrd="3" destOrd="0" parTransId="{674CD05E-FCE0-47FC-9C33-F1C4763E3A24}" sibTransId="{1D5F5A30-48A4-4FC3-B60C-58809569016C}"/>
    <dgm:cxn modelId="{367A4B20-B39D-442C-A9D0-DF9C009A335E}" type="presParOf" srcId="{FD80A74C-6EAF-4747-B76A-1D339606AE62}" destId="{2044CF5E-BC1C-492B-8398-3C05569987E0}" srcOrd="0" destOrd="0" presId="urn:microsoft.com/office/officeart/2018/2/layout/IconVerticalSolidList"/>
    <dgm:cxn modelId="{EB8A2C14-E58F-4FE6-9653-63FD611B2715}" type="presParOf" srcId="{2044CF5E-BC1C-492B-8398-3C05569987E0}" destId="{8DAB3456-0DF5-449D-AD17-E6AF550033FE}" srcOrd="0" destOrd="0" presId="urn:microsoft.com/office/officeart/2018/2/layout/IconVerticalSolidList"/>
    <dgm:cxn modelId="{EDAE2709-D9CD-4D1F-8E55-47092C91F09D}" type="presParOf" srcId="{2044CF5E-BC1C-492B-8398-3C05569987E0}" destId="{F3B2F12E-72FD-47E1-BD2D-A3D729EEFFDF}" srcOrd="1" destOrd="0" presId="urn:microsoft.com/office/officeart/2018/2/layout/IconVerticalSolidList"/>
    <dgm:cxn modelId="{2652DCE3-658C-4089-B05E-7ED395C42EDC}" type="presParOf" srcId="{2044CF5E-BC1C-492B-8398-3C05569987E0}" destId="{C7D89730-9187-4612-968E-AEF3BDA7ACFC}" srcOrd="2" destOrd="0" presId="urn:microsoft.com/office/officeart/2018/2/layout/IconVerticalSolidList"/>
    <dgm:cxn modelId="{5F2765BC-BC29-4D88-AB94-31A70344713A}" type="presParOf" srcId="{2044CF5E-BC1C-492B-8398-3C05569987E0}" destId="{D403154C-91F8-41A7-BF24-9B6C58771AE7}" srcOrd="3" destOrd="0" presId="urn:microsoft.com/office/officeart/2018/2/layout/IconVerticalSolidList"/>
    <dgm:cxn modelId="{AF5B213A-94D2-4DBF-BBEF-7B76589AA22C}" type="presParOf" srcId="{FD80A74C-6EAF-4747-B76A-1D339606AE62}" destId="{7682EB85-EBD4-48DD-8D55-51D243887E42}" srcOrd="1" destOrd="0" presId="urn:microsoft.com/office/officeart/2018/2/layout/IconVerticalSolidList"/>
    <dgm:cxn modelId="{E4C11E6F-7E81-4972-8166-911D584E334B}" type="presParOf" srcId="{FD80A74C-6EAF-4747-B76A-1D339606AE62}" destId="{828F91C8-D7EF-454F-B2CB-987BE62BB3A5}" srcOrd="2" destOrd="0" presId="urn:microsoft.com/office/officeart/2018/2/layout/IconVerticalSolidList"/>
    <dgm:cxn modelId="{D8B06B50-0096-437A-995B-25E534C3A25F}" type="presParOf" srcId="{828F91C8-D7EF-454F-B2CB-987BE62BB3A5}" destId="{D678A2D3-655B-447A-8CE6-DDDB714BCAF1}" srcOrd="0" destOrd="0" presId="urn:microsoft.com/office/officeart/2018/2/layout/IconVerticalSolidList"/>
    <dgm:cxn modelId="{4449CB13-DC4E-4536-9939-1EA3EAA42123}" type="presParOf" srcId="{828F91C8-D7EF-454F-B2CB-987BE62BB3A5}" destId="{72D77CC1-CAE2-47C2-A770-1603AC62831F}" srcOrd="1" destOrd="0" presId="urn:microsoft.com/office/officeart/2018/2/layout/IconVerticalSolidList"/>
    <dgm:cxn modelId="{D4C59B75-F1BA-4F7C-8330-E6D2680643F2}" type="presParOf" srcId="{828F91C8-D7EF-454F-B2CB-987BE62BB3A5}" destId="{142661C8-DDF2-4A22-AA74-E5D74D7356D0}" srcOrd="2" destOrd="0" presId="urn:microsoft.com/office/officeart/2018/2/layout/IconVerticalSolidList"/>
    <dgm:cxn modelId="{5C288BA0-E900-42A4-BCF7-FEBEC06180BD}" type="presParOf" srcId="{828F91C8-D7EF-454F-B2CB-987BE62BB3A5}" destId="{69BC7BB5-AC29-409C-B880-E9D76114D006}" srcOrd="3" destOrd="0" presId="urn:microsoft.com/office/officeart/2018/2/layout/IconVerticalSolidList"/>
    <dgm:cxn modelId="{F83924F0-9177-4246-870A-99CAD33C5541}" type="presParOf" srcId="{FD80A74C-6EAF-4747-B76A-1D339606AE62}" destId="{00C6BDA5-FB4E-44C3-A5DB-27655F2360C4}" srcOrd="3" destOrd="0" presId="urn:microsoft.com/office/officeart/2018/2/layout/IconVerticalSolidList"/>
    <dgm:cxn modelId="{DC61123F-73BA-4719-9E08-104F814F32F3}" type="presParOf" srcId="{FD80A74C-6EAF-4747-B76A-1D339606AE62}" destId="{42DB3053-F360-4BEB-BEBE-BE5556D35DFC}" srcOrd="4" destOrd="0" presId="urn:microsoft.com/office/officeart/2018/2/layout/IconVerticalSolidList"/>
    <dgm:cxn modelId="{6B42BDB7-A376-494E-B42A-0478A923FE3A}" type="presParOf" srcId="{42DB3053-F360-4BEB-BEBE-BE5556D35DFC}" destId="{FF92AC1C-72FD-4A44-84CB-65E036699718}" srcOrd="0" destOrd="0" presId="urn:microsoft.com/office/officeart/2018/2/layout/IconVerticalSolidList"/>
    <dgm:cxn modelId="{F1DEE9F2-4157-410E-BFBE-58347D3C1B9F}" type="presParOf" srcId="{42DB3053-F360-4BEB-BEBE-BE5556D35DFC}" destId="{BABE8243-4D8F-4003-8D27-2C8121EDCAA3}" srcOrd="1" destOrd="0" presId="urn:microsoft.com/office/officeart/2018/2/layout/IconVerticalSolidList"/>
    <dgm:cxn modelId="{6CD73C72-6E58-4458-B42E-F53558D909D7}" type="presParOf" srcId="{42DB3053-F360-4BEB-BEBE-BE5556D35DFC}" destId="{57E4ECF8-306B-4100-B27D-396F6BFD6C6F}" srcOrd="2" destOrd="0" presId="urn:microsoft.com/office/officeart/2018/2/layout/IconVerticalSolidList"/>
    <dgm:cxn modelId="{95EBFB1F-45B2-489C-8085-4B67CB80FE1F}" type="presParOf" srcId="{42DB3053-F360-4BEB-BEBE-BE5556D35DFC}" destId="{D3648B51-EAC4-46D5-9F4C-ABCEE0A645AE}" srcOrd="3" destOrd="0" presId="urn:microsoft.com/office/officeart/2018/2/layout/IconVerticalSolidList"/>
    <dgm:cxn modelId="{6B39D3F6-54CB-4098-8C94-F8CE2C8AD6EB}" type="presParOf" srcId="{FD80A74C-6EAF-4747-B76A-1D339606AE62}" destId="{4036F104-711F-41C9-96FA-E102D5420C5B}" srcOrd="5" destOrd="0" presId="urn:microsoft.com/office/officeart/2018/2/layout/IconVerticalSolidList"/>
    <dgm:cxn modelId="{CEDD3703-0EC5-4E66-B57A-FF0B4415FA10}" type="presParOf" srcId="{FD80A74C-6EAF-4747-B76A-1D339606AE62}" destId="{70B3D7BA-C58B-4BAC-883C-3AF64517ACF4}" srcOrd="6" destOrd="0" presId="urn:microsoft.com/office/officeart/2018/2/layout/IconVerticalSolidList"/>
    <dgm:cxn modelId="{73413807-DDF6-4FBD-BEE0-C332BB9BD20C}" type="presParOf" srcId="{70B3D7BA-C58B-4BAC-883C-3AF64517ACF4}" destId="{E1CC8BF4-3D35-4CBF-9C82-1F6D14EEE4A1}" srcOrd="0" destOrd="0" presId="urn:microsoft.com/office/officeart/2018/2/layout/IconVerticalSolidList"/>
    <dgm:cxn modelId="{4148F011-DCBB-4DD5-A1B3-95B693C76079}" type="presParOf" srcId="{70B3D7BA-C58B-4BAC-883C-3AF64517ACF4}" destId="{8448513F-5180-4A8D-8D98-694EAFABF057}" srcOrd="1" destOrd="0" presId="urn:microsoft.com/office/officeart/2018/2/layout/IconVerticalSolidList"/>
    <dgm:cxn modelId="{6302C954-27FF-4B3B-8730-4D011C130B89}" type="presParOf" srcId="{70B3D7BA-C58B-4BAC-883C-3AF64517ACF4}" destId="{F63E96C7-E7EF-4D2E-B17F-D09EFD4F172F}" srcOrd="2" destOrd="0" presId="urn:microsoft.com/office/officeart/2018/2/layout/IconVerticalSolidList"/>
    <dgm:cxn modelId="{BF7E3D9A-4117-4390-9AC1-6FC4CE0512B9}" type="presParOf" srcId="{70B3D7BA-C58B-4BAC-883C-3AF64517ACF4}" destId="{11BCBFE7-A3FD-427E-BC11-8541719F2D3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0BC3684-F492-499F-B18E-014688FF5F22}" type="doc">
      <dgm:prSet loTypeId="urn:microsoft.com/office/officeart/2005/8/layout/StepDownProcess" loCatId="process" qsTypeId="urn:microsoft.com/office/officeart/2005/8/quickstyle/simple1" qsCatId="simple" csTypeId="urn:microsoft.com/office/officeart/2005/8/colors/accent3_2" csCatId="accent3" phldr="1"/>
      <dgm:spPr/>
      <dgm:t>
        <a:bodyPr/>
        <a:lstStyle/>
        <a:p>
          <a:endParaRPr lang="en-US"/>
        </a:p>
      </dgm:t>
    </dgm:pt>
    <dgm:pt modelId="{F4FC628A-EB6E-483F-B6F0-A5892983FEBF}">
      <dgm:prSet custT="1"/>
      <dgm:spPr>
        <a:solidFill>
          <a:schemeClr val="accent2">
            <a:lumMod val="75000"/>
          </a:schemeClr>
        </a:solidFill>
      </dgm:spPr>
      <dgm:t>
        <a:bodyPr/>
        <a:lstStyle/>
        <a:p>
          <a:r>
            <a:rPr lang="en-US" sz="1400" dirty="0"/>
            <a:t>1. Define what success looks like (goals &amp; outcomes)</a:t>
          </a:r>
        </a:p>
      </dgm:t>
    </dgm:pt>
    <dgm:pt modelId="{43C5CA38-711D-4FDB-B1E7-696C7D0B9F24}" type="parTrans" cxnId="{ED43377C-635E-4259-AEA3-BAA3268D969E}">
      <dgm:prSet/>
      <dgm:spPr/>
      <dgm:t>
        <a:bodyPr/>
        <a:lstStyle/>
        <a:p>
          <a:endParaRPr lang="en-US"/>
        </a:p>
      </dgm:t>
    </dgm:pt>
    <dgm:pt modelId="{B4D6B5D5-F1DE-4895-9A44-A9461DC0EB40}" type="sibTrans" cxnId="{ED43377C-635E-4259-AEA3-BAA3268D969E}">
      <dgm:prSet/>
      <dgm:spPr/>
      <dgm:t>
        <a:bodyPr/>
        <a:lstStyle/>
        <a:p>
          <a:endParaRPr lang="en-US"/>
        </a:p>
      </dgm:t>
    </dgm:pt>
    <dgm:pt modelId="{48319436-8BAD-4BBA-9BF2-E2F168C28911}">
      <dgm:prSet custT="1"/>
      <dgm:spPr>
        <a:solidFill>
          <a:schemeClr val="accent2">
            <a:lumMod val="75000"/>
          </a:schemeClr>
        </a:solidFill>
      </dgm:spPr>
      <dgm:t>
        <a:bodyPr/>
        <a:lstStyle/>
        <a:p>
          <a:r>
            <a:rPr lang="en-US" sz="1400"/>
            <a:t>2. Choose appropriate metrics and tools</a:t>
          </a:r>
        </a:p>
      </dgm:t>
    </dgm:pt>
    <dgm:pt modelId="{22D69BE4-F30C-426D-8704-7ABD8D6BC0AA}" type="parTrans" cxnId="{6A1258CD-ACA6-409F-BC50-F68C078CCC94}">
      <dgm:prSet/>
      <dgm:spPr/>
      <dgm:t>
        <a:bodyPr/>
        <a:lstStyle/>
        <a:p>
          <a:endParaRPr lang="en-US"/>
        </a:p>
      </dgm:t>
    </dgm:pt>
    <dgm:pt modelId="{021172D1-80C1-49DC-A062-2A14FA6ACEE4}" type="sibTrans" cxnId="{6A1258CD-ACA6-409F-BC50-F68C078CCC94}">
      <dgm:prSet/>
      <dgm:spPr/>
      <dgm:t>
        <a:bodyPr/>
        <a:lstStyle/>
        <a:p>
          <a:endParaRPr lang="en-US"/>
        </a:p>
      </dgm:t>
    </dgm:pt>
    <dgm:pt modelId="{403346A4-AC13-4D67-BC82-B56DF37D8C17}">
      <dgm:prSet custT="1"/>
      <dgm:spPr>
        <a:solidFill>
          <a:schemeClr val="accent2">
            <a:lumMod val="75000"/>
          </a:schemeClr>
        </a:solidFill>
      </dgm:spPr>
      <dgm:t>
        <a:bodyPr/>
        <a:lstStyle/>
        <a:p>
          <a:r>
            <a:rPr lang="en-US" sz="1400"/>
            <a:t>3. Decide when and how to collect data</a:t>
          </a:r>
        </a:p>
      </dgm:t>
    </dgm:pt>
    <dgm:pt modelId="{F4739281-E95C-4EBC-8B0C-35D058FA03DD}" type="parTrans" cxnId="{70C71BC3-764F-4980-8C6A-BA5B16EAB9FD}">
      <dgm:prSet/>
      <dgm:spPr/>
      <dgm:t>
        <a:bodyPr/>
        <a:lstStyle/>
        <a:p>
          <a:endParaRPr lang="en-US"/>
        </a:p>
      </dgm:t>
    </dgm:pt>
    <dgm:pt modelId="{F8764EE8-71CA-444F-B743-096A805AF860}" type="sibTrans" cxnId="{70C71BC3-764F-4980-8C6A-BA5B16EAB9FD}">
      <dgm:prSet/>
      <dgm:spPr/>
      <dgm:t>
        <a:bodyPr/>
        <a:lstStyle/>
        <a:p>
          <a:endParaRPr lang="en-US"/>
        </a:p>
      </dgm:t>
    </dgm:pt>
    <dgm:pt modelId="{FD2FB74B-B1D8-4918-9EC9-CFF43525A6B3}">
      <dgm:prSet custT="1"/>
      <dgm:spPr>
        <a:solidFill>
          <a:schemeClr val="accent2">
            <a:lumMod val="75000"/>
          </a:schemeClr>
        </a:solidFill>
      </dgm:spPr>
      <dgm:t>
        <a:bodyPr/>
        <a:lstStyle/>
        <a:p>
          <a:r>
            <a:rPr lang="en-US" sz="1400"/>
            <a:t>4. Assign roles for monitoring and reporting</a:t>
          </a:r>
        </a:p>
      </dgm:t>
    </dgm:pt>
    <dgm:pt modelId="{054F65E1-F5D4-4752-8693-E6245B647C04}" type="parTrans" cxnId="{5986430A-C608-4EEB-B2A0-EDB345ECAA17}">
      <dgm:prSet/>
      <dgm:spPr/>
      <dgm:t>
        <a:bodyPr/>
        <a:lstStyle/>
        <a:p>
          <a:endParaRPr lang="en-US"/>
        </a:p>
      </dgm:t>
    </dgm:pt>
    <dgm:pt modelId="{FBE9656F-4C68-4EC5-938B-C142278B04FA}" type="sibTrans" cxnId="{5986430A-C608-4EEB-B2A0-EDB345ECAA17}">
      <dgm:prSet/>
      <dgm:spPr/>
      <dgm:t>
        <a:bodyPr/>
        <a:lstStyle/>
        <a:p>
          <a:endParaRPr lang="en-US"/>
        </a:p>
      </dgm:t>
    </dgm:pt>
    <dgm:pt modelId="{D57AA7B7-2E13-4C99-BA76-08EF82D559B4}">
      <dgm:prSet custT="1"/>
      <dgm:spPr>
        <a:solidFill>
          <a:schemeClr val="accent2">
            <a:lumMod val="75000"/>
          </a:schemeClr>
        </a:solidFill>
      </dgm:spPr>
      <dgm:t>
        <a:bodyPr/>
        <a:lstStyle/>
        <a:p>
          <a:r>
            <a:rPr lang="en-US" sz="1400"/>
            <a:t>5. Use insights to refine implementation and report to stakeholders</a:t>
          </a:r>
        </a:p>
      </dgm:t>
    </dgm:pt>
    <dgm:pt modelId="{B42AB858-036B-4615-8EC3-F2328B2BB40E}" type="parTrans" cxnId="{DE9BCA68-B989-4B44-B0AB-97B11D110F8D}">
      <dgm:prSet/>
      <dgm:spPr/>
      <dgm:t>
        <a:bodyPr/>
        <a:lstStyle/>
        <a:p>
          <a:endParaRPr lang="en-US"/>
        </a:p>
      </dgm:t>
    </dgm:pt>
    <dgm:pt modelId="{7D532B8A-C796-4500-AB9C-489CE9F2397A}" type="sibTrans" cxnId="{DE9BCA68-B989-4B44-B0AB-97B11D110F8D}">
      <dgm:prSet/>
      <dgm:spPr/>
      <dgm:t>
        <a:bodyPr/>
        <a:lstStyle/>
        <a:p>
          <a:endParaRPr lang="en-US"/>
        </a:p>
      </dgm:t>
    </dgm:pt>
    <dgm:pt modelId="{5C4026FF-2F59-4498-BBCB-3213F9B25E3E}" type="pres">
      <dgm:prSet presAssocID="{B0BC3684-F492-499F-B18E-014688FF5F22}" presName="rootnode" presStyleCnt="0">
        <dgm:presLayoutVars>
          <dgm:chMax/>
          <dgm:chPref/>
          <dgm:dir/>
          <dgm:animLvl val="lvl"/>
        </dgm:presLayoutVars>
      </dgm:prSet>
      <dgm:spPr/>
    </dgm:pt>
    <dgm:pt modelId="{DFC1E09B-7A40-48D8-8FF4-017E45A51B92}" type="pres">
      <dgm:prSet presAssocID="{F4FC628A-EB6E-483F-B6F0-A5892983FEBF}" presName="composite" presStyleCnt="0"/>
      <dgm:spPr/>
    </dgm:pt>
    <dgm:pt modelId="{04715720-C59A-4F16-B6CE-DB2EEBD3FF56}" type="pres">
      <dgm:prSet presAssocID="{F4FC628A-EB6E-483F-B6F0-A5892983FEBF}" presName="bentUpArrow1" presStyleLbl="alignImgPlace1" presStyleIdx="0" presStyleCnt="4" custScaleX="120143" custLinFactNeighborX="-31540" custLinFactNeighborY="56850"/>
      <dgm:spPr>
        <a:solidFill>
          <a:schemeClr val="accent1">
            <a:lumMod val="60000"/>
            <a:lumOff val="40000"/>
          </a:schemeClr>
        </a:solidFill>
        <a:ln>
          <a:solidFill>
            <a:schemeClr val="accent1">
              <a:lumMod val="50000"/>
            </a:schemeClr>
          </a:solidFill>
        </a:ln>
      </dgm:spPr>
    </dgm:pt>
    <dgm:pt modelId="{E64728C0-C15A-41C1-A7AC-852A21CEA864}" type="pres">
      <dgm:prSet presAssocID="{F4FC628A-EB6E-483F-B6F0-A5892983FEBF}" presName="ParentText" presStyleLbl="node1" presStyleIdx="0" presStyleCnt="5" custScaleX="300001" custScaleY="203486">
        <dgm:presLayoutVars>
          <dgm:chMax val="1"/>
          <dgm:chPref val="1"/>
          <dgm:bulletEnabled val="1"/>
        </dgm:presLayoutVars>
      </dgm:prSet>
      <dgm:spPr/>
    </dgm:pt>
    <dgm:pt modelId="{76E43B8F-79F5-4CB5-B495-C01B1660BB72}" type="pres">
      <dgm:prSet presAssocID="{F4FC628A-EB6E-483F-B6F0-A5892983FEBF}" presName="ChildText" presStyleLbl="revTx" presStyleIdx="0" presStyleCnt="4" custScaleX="300001">
        <dgm:presLayoutVars>
          <dgm:chMax val="0"/>
          <dgm:chPref val="0"/>
          <dgm:bulletEnabled val="1"/>
        </dgm:presLayoutVars>
      </dgm:prSet>
      <dgm:spPr/>
    </dgm:pt>
    <dgm:pt modelId="{A2114AB9-61FD-4A67-8CD8-12E7803FA64E}" type="pres">
      <dgm:prSet presAssocID="{B4D6B5D5-F1DE-4895-9A44-A9461DC0EB40}" presName="sibTrans" presStyleCnt="0"/>
      <dgm:spPr/>
    </dgm:pt>
    <dgm:pt modelId="{2D35FD0F-824B-4769-8192-1AF047CCA6C0}" type="pres">
      <dgm:prSet presAssocID="{48319436-8BAD-4BBA-9BF2-E2F168C28911}" presName="composite" presStyleCnt="0"/>
      <dgm:spPr/>
    </dgm:pt>
    <dgm:pt modelId="{84AA2C84-D09D-4E65-8001-DF64541162CF}" type="pres">
      <dgm:prSet presAssocID="{48319436-8BAD-4BBA-9BF2-E2F168C28911}" presName="bentUpArrow1" presStyleLbl="alignImgPlace1" presStyleIdx="1" presStyleCnt="4" custScaleX="120143" custLinFactNeighborX="-45179" custLinFactNeighborY="61383"/>
      <dgm:spPr>
        <a:solidFill>
          <a:schemeClr val="accent1">
            <a:lumMod val="60000"/>
            <a:lumOff val="40000"/>
          </a:schemeClr>
        </a:solidFill>
        <a:ln>
          <a:solidFill>
            <a:schemeClr val="accent1">
              <a:lumMod val="50000"/>
            </a:schemeClr>
          </a:solidFill>
        </a:ln>
      </dgm:spPr>
    </dgm:pt>
    <dgm:pt modelId="{58863BF8-3FD5-4B75-A788-2CB207D54BEE}" type="pres">
      <dgm:prSet presAssocID="{48319436-8BAD-4BBA-9BF2-E2F168C28911}" presName="ParentText" presStyleLbl="node1" presStyleIdx="1" presStyleCnt="5" custScaleX="300001" custScaleY="203486">
        <dgm:presLayoutVars>
          <dgm:chMax val="1"/>
          <dgm:chPref val="1"/>
          <dgm:bulletEnabled val="1"/>
        </dgm:presLayoutVars>
      </dgm:prSet>
      <dgm:spPr/>
    </dgm:pt>
    <dgm:pt modelId="{E2DC636E-D3D2-457F-9299-DC079843F2FC}" type="pres">
      <dgm:prSet presAssocID="{48319436-8BAD-4BBA-9BF2-E2F168C28911}" presName="ChildText" presStyleLbl="revTx" presStyleIdx="1" presStyleCnt="4" custScaleX="300001">
        <dgm:presLayoutVars>
          <dgm:chMax val="0"/>
          <dgm:chPref val="0"/>
          <dgm:bulletEnabled val="1"/>
        </dgm:presLayoutVars>
      </dgm:prSet>
      <dgm:spPr/>
    </dgm:pt>
    <dgm:pt modelId="{4076FA3C-464D-49A1-802B-304F17DEB97A}" type="pres">
      <dgm:prSet presAssocID="{021172D1-80C1-49DC-A062-2A14FA6ACEE4}" presName="sibTrans" presStyleCnt="0"/>
      <dgm:spPr/>
    </dgm:pt>
    <dgm:pt modelId="{8E31434F-D54B-42B5-96D0-59FDD6F86B9E}" type="pres">
      <dgm:prSet presAssocID="{403346A4-AC13-4D67-BC82-B56DF37D8C17}" presName="composite" presStyleCnt="0"/>
      <dgm:spPr/>
    </dgm:pt>
    <dgm:pt modelId="{541E9933-9A26-4D7D-968E-3F0A6D3E38E8}" type="pres">
      <dgm:prSet presAssocID="{403346A4-AC13-4D67-BC82-B56DF37D8C17}" presName="bentUpArrow1" presStyleLbl="alignImgPlace1" presStyleIdx="2" presStyleCnt="4" custScaleX="120143" custLinFactNeighborX="-28533" custLinFactNeighborY="62265"/>
      <dgm:spPr>
        <a:solidFill>
          <a:schemeClr val="accent1">
            <a:lumMod val="60000"/>
            <a:lumOff val="40000"/>
          </a:schemeClr>
        </a:solidFill>
        <a:ln>
          <a:solidFill>
            <a:schemeClr val="accent1">
              <a:lumMod val="50000"/>
            </a:schemeClr>
          </a:solidFill>
        </a:ln>
      </dgm:spPr>
    </dgm:pt>
    <dgm:pt modelId="{040E0448-ACD0-470F-AF6C-47D9023AFB91}" type="pres">
      <dgm:prSet presAssocID="{403346A4-AC13-4D67-BC82-B56DF37D8C17}" presName="ParentText" presStyleLbl="node1" presStyleIdx="2" presStyleCnt="5" custScaleX="300001" custScaleY="203486">
        <dgm:presLayoutVars>
          <dgm:chMax val="1"/>
          <dgm:chPref val="1"/>
          <dgm:bulletEnabled val="1"/>
        </dgm:presLayoutVars>
      </dgm:prSet>
      <dgm:spPr/>
    </dgm:pt>
    <dgm:pt modelId="{0799EF8A-04A4-459C-8ADA-96088FD09DB5}" type="pres">
      <dgm:prSet presAssocID="{403346A4-AC13-4D67-BC82-B56DF37D8C17}" presName="ChildText" presStyleLbl="revTx" presStyleIdx="2" presStyleCnt="4" custScaleX="300001">
        <dgm:presLayoutVars>
          <dgm:chMax val="0"/>
          <dgm:chPref val="0"/>
          <dgm:bulletEnabled val="1"/>
        </dgm:presLayoutVars>
      </dgm:prSet>
      <dgm:spPr/>
    </dgm:pt>
    <dgm:pt modelId="{1BFCF2DD-3419-4D7D-BF07-EF36945A4EF8}" type="pres">
      <dgm:prSet presAssocID="{F8764EE8-71CA-444F-B743-096A805AF860}" presName="sibTrans" presStyleCnt="0"/>
      <dgm:spPr/>
    </dgm:pt>
    <dgm:pt modelId="{75FB4807-8FC4-4ECC-A394-D9044890B759}" type="pres">
      <dgm:prSet presAssocID="{FD2FB74B-B1D8-4918-9EC9-CFF43525A6B3}" presName="composite" presStyleCnt="0"/>
      <dgm:spPr/>
    </dgm:pt>
    <dgm:pt modelId="{8302806F-CE28-4E89-A7E4-2761EF6DB467}" type="pres">
      <dgm:prSet presAssocID="{FD2FB74B-B1D8-4918-9EC9-CFF43525A6B3}" presName="bentUpArrow1" presStyleLbl="alignImgPlace1" presStyleIdx="3" presStyleCnt="4" custScaleX="120143" custLinFactNeighborX="-38045" custLinFactNeighborY="67679"/>
      <dgm:spPr>
        <a:solidFill>
          <a:schemeClr val="accent1">
            <a:lumMod val="60000"/>
            <a:lumOff val="40000"/>
          </a:schemeClr>
        </a:solidFill>
        <a:ln>
          <a:solidFill>
            <a:schemeClr val="accent1">
              <a:lumMod val="50000"/>
            </a:schemeClr>
          </a:solidFill>
        </a:ln>
      </dgm:spPr>
    </dgm:pt>
    <dgm:pt modelId="{17A0E156-8F6C-49BF-B37F-28BB7DB19AB9}" type="pres">
      <dgm:prSet presAssocID="{FD2FB74B-B1D8-4918-9EC9-CFF43525A6B3}" presName="ParentText" presStyleLbl="node1" presStyleIdx="3" presStyleCnt="5" custScaleX="300001" custScaleY="203486">
        <dgm:presLayoutVars>
          <dgm:chMax val="1"/>
          <dgm:chPref val="1"/>
          <dgm:bulletEnabled val="1"/>
        </dgm:presLayoutVars>
      </dgm:prSet>
      <dgm:spPr/>
    </dgm:pt>
    <dgm:pt modelId="{E8A60062-3F1D-44A4-9DEB-45B84390F185}" type="pres">
      <dgm:prSet presAssocID="{FD2FB74B-B1D8-4918-9EC9-CFF43525A6B3}" presName="ChildText" presStyleLbl="revTx" presStyleIdx="3" presStyleCnt="4" custScaleX="300001">
        <dgm:presLayoutVars>
          <dgm:chMax val="0"/>
          <dgm:chPref val="0"/>
          <dgm:bulletEnabled val="1"/>
        </dgm:presLayoutVars>
      </dgm:prSet>
      <dgm:spPr/>
    </dgm:pt>
    <dgm:pt modelId="{4BC279DF-0755-4E06-80FD-978BA1BE3428}" type="pres">
      <dgm:prSet presAssocID="{FBE9656F-4C68-4EC5-938B-C142278B04FA}" presName="sibTrans" presStyleCnt="0"/>
      <dgm:spPr/>
    </dgm:pt>
    <dgm:pt modelId="{830462BD-A521-4530-AC4D-808A099A97D8}" type="pres">
      <dgm:prSet presAssocID="{D57AA7B7-2E13-4C99-BA76-08EF82D559B4}" presName="composite" presStyleCnt="0"/>
      <dgm:spPr/>
    </dgm:pt>
    <dgm:pt modelId="{F1179732-6C40-4727-8435-1DC73E79BC80}" type="pres">
      <dgm:prSet presAssocID="{D57AA7B7-2E13-4C99-BA76-08EF82D559B4}" presName="ParentText" presStyleLbl="node1" presStyleIdx="4" presStyleCnt="5" custScaleX="300001" custScaleY="203486">
        <dgm:presLayoutVars>
          <dgm:chMax val="1"/>
          <dgm:chPref val="1"/>
          <dgm:bulletEnabled val="1"/>
        </dgm:presLayoutVars>
      </dgm:prSet>
      <dgm:spPr/>
    </dgm:pt>
  </dgm:ptLst>
  <dgm:cxnLst>
    <dgm:cxn modelId="{5986430A-C608-4EEB-B2A0-EDB345ECAA17}" srcId="{B0BC3684-F492-499F-B18E-014688FF5F22}" destId="{FD2FB74B-B1D8-4918-9EC9-CFF43525A6B3}" srcOrd="3" destOrd="0" parTransId="{054F65E1-F5D4-4752-8693-E6245B647C04}" sibTransId="{FBE9656F-4C68-4EC5-938B-C142278B04FA}"/>
    <dgm:cxn modelId="{727B2211-9162-45F9-8BB3-51AD2DDC0B98}" type="presOf" srcId="{FD2FB74B-B1D8-4918-9EC9-CFF43525A6B3}" destId="{17A0E156-8F6C-49BF-B37F-28BB7DB19AB9}" srcOrd="0" destOrd="0" presId="urn:microsoft.com/office/officeart/2005/8/layout/StepDownProcess"/>
    <dgm:cxn modelId="{44F64865-A15F-43A2-A98A-5A9FA59326FF}" type="presOf" srcId="{403346A4-AC13-4D67-BC82-B56DF37D8C17}" destId="{040E0448-ACD0-470F-AF6C-47D9023AFB91}" srcOrd="0" destOrd="0" presId="urn:microsoft.com/office/officeart/2005/8/layout/StepDownProcess"/>
    <dgm:cxn modelId="{DE9BCA68-B989-4B44-B0AB-97B11D110F8D}" srcId="{B0BC3684-F492-499F-B18E-014688FF5F22}" destId="{D57AA7B7-2E13-4C99-BA76-08EF82D559B4}" srcOrd="4" destOrd="0" parTransId="{B42AB858-036B-4615-8EC3-F2328B2BB40E}" sibTransId="{7D532B8A-C796-4500-AB9C-489CE9F2397A}"/>
    <dgm:cxn modelId="{8006BA74-1EDA-4AAC-ADD9-FB540A19C1B2}" type="presOf" srcId="{D57AA7B7-2E13-4C99-BA76-08EF82D559B4}" destId="{F1179732-6C40-4727-8435-1DC73E79BC80}" srcOrd="0" destOrd="0" presId="urn:microsoft.com/office/officeart/2005/8/layout/StepDownProcess"/>
    <dgm:cxn modelId="{ED43377C-635E-4259-AEA3-BAA3268D969E}" srcId="{B0BC3684-F492-499F-B18E-014688FF5F22}" destId="{F4FC628A-EB6E-483F-B6F0-A5892983FEBF}" srcOrd="0" destOrd="0" parTransId="{43C5CA38-711D-4FDB-B1E7-696C7D0B9F24}" sibTransId="{B4D6B5D5-F1DE-4895-9A44-A9461DC0EB40}"/>
    <dgm:cxn modelId="{847400AA-2595-4349-9D48-BB478FB3BB02}" type="presOf" srcId="{F4FC628A-EB6E-483F-B6F0-A5892983FEBF}" destId="{E64728C0-C15A-41C1-A7AC-852A21CEA864}" srcOrd="0" destOrd="0" presId="urn:microsoft.com/office/officeart/2005/8/layout/StepDownProcess"/>
    <dgm:cxn modelId="{70C71BC3-764F-4980-8C6A-BA5B16EAB9FD}" srcId="{B0BC3684-F492-499F-B18E-014688FF5F22}" destId="{403346A4-AC13-4D67-BC82-B56DF37D8C17}" srcOrd="2" destOrd="0" parTransId="{F4739281-E95C-4EBC-8B0C-35D058FA03DD}" sibTransId="{F8764EE8-71CA-444F-B743-096A805AF860}"/>
    <dgm:cxn modelId="{6A1258CD-ACA6-409F-BC50-F68C078CCC94}" srcId="{B0BC3684-F492-499F-B18E-014688FF5F22}" destId="{48319436-8BAD-4BBA-9BF2-E2F168C28911}" srcOrd="1" destOrd="0" parTransId="{22D69BE4-F30C-426D-8704-7ABD8D6BC0AA}" sibTransId="{021172D1-80C1-49DC-A062-2A14FA6ACEE4}"/>
    <dgm:cxn modelId="{B250BAD0-AF5F-471A-9FBB-18DD4791AF2E}" type="presOf" srcId="{48319436-8BAD-4BBA-9BF2-E2F168C28911}" destId="{58863BF8-3FD5-4B75-A788-2CB207D54BEE}" srcOrd="0" destOrd="0" presId="urn:microsoft.com/office/officeart/2005/8/layout/StepDownProcess"/>
    <dgm:cxn modelId="{164A20ED-C789-4C0A-BFE8-5F142CC65A9D}" type="presOf" srcId="{B0BC3684-F492-499F-B18E-014688FF5F22}" destId="{5C4026FF-2F59-4498-BBCB-3213F9B25E3E}" srcOrd="0" destOrd="0" presId="urn:microsoft.com/office/officeart/2005/8/layout/StepDownProcess"/>
    <dgm:cxn modelId="{2097F54F-AECD-4590-92C0-0CE1CABC6BF1}" type="presParOf" srcId="{5C4026FF-2F59-4498-BBCB-3213F9B25E3E}" destId="{DFC1E09B-7A40-48D8-8FF4-017E45A51B92}" srcOrd="0" destOrd="0" presId="urn:microsoft.com/office/officeart/2005/8/layout/StepDownProcess"/>
    <dgm:cxn modelId="{AA6E266F-78E4-4D25-B598-D1C51EA7F69F}" type="presParOf" srcId="{DFC1E09B-7A40-48D8-8FF4-017E45A51B92}" destId="{04715720-C59A-4F16-B6CE-DB2EEBD3FF56}" srcOrd="0" destOrd="0" presId="urn:microsoft.com/office/officeart/2005/8/layout/StepDownProcess"/>
    <dgm:cxn modelId="{AD51FFB5-FC68-48F4-BE03-20C869EE554C}" type="presParOf" srcId="{DFC1E09B-7A40-48D8-8FF4-017E45A51B92}" destId="{E64728C0-C15A-41C1-A7AC-852A21CEA864}" srcOrd="1" destOrd="0" presId="urn:microsoft.com/office/officeart/2005/8/layout/StepDownProcess"/>
    <dgm:cxn modelId="{151CF245-DD8E-4AF1-B26B-56C3BBE719DC}" type="presParOf" srcId="{DFC1E09B-7A40-48D8-8FF4-017E45A51B92}" destId="{76E43B8F-79F5-4CB5-B495-C01B1660BB72}" srcOrd="2" destOrd="0" presId="urn:microsoft.com/office/officeart/2005/8/layout/StepDownProcess"/>
    <dgm:cxn modelId="{0B67CDB3-B645-4D88-B0EF-646133BBC5F6}" type="presParOf" srcId="{5C4026FF-2F59-4498-BBCB-3213F9B25E3E}" destId="{A2114AB9-61FD-4A67-8CD8-12E7803FA64E}" srcOrd="1" destOrd="0" presId="urn:microsoft.com/office/officeart/2005/8/layout/StepDownProcess"/>
    <dgm:cxn modelId="{18959B0C-3525-4BF0-96D4-BF4AA3CCA6A5}" type="presParOf" srcId="{5C4026FF-2F59-4498-BBCB-3213F9B25E3E}" destId="{2D35FD0F-824B-4769-8192-1AF047CCA6C0}" srcOrd="2" destOrd="0" presId="urn:microsoft.com/office/officeart/2005/8/layout/StepDownProcess"/>
    <dgm:cxn modelId="{13DD1A87-27F9-4E18-AD8E-965D6A5F9896}" type="presParOf" srcId="{2D35FD0F-824B-4769-8192-1AF047CCA6C0}" destId="{84AA2C84-D09D-4E65-8001-DF64541162CF}" srcOrd="0" destOrd="0" presId="urn:microsoft.com/office/officeart/2005/8/layout/StepDownProcess"/>
    <dgm:cxn modelId="{B5E85819-ADCF-4A36-96F8-EE9C724B4CD0}" type="presParOf" srcId="{2D35FD0F-824B-4769-8192-1AF047CCA6C0}" destId="{58863BF8-3FD5-4B75-A788-2CB207D54BEE}" srcOrd="1" destOrd="0" presId="urn:microsoft.com/office/officeart/2005/8/layout/StepDownProcess"/>
    <dgm:cxn modelId="{A04D6C71-71D7-494F-9AE4-432781E4BB98}" type="presParOf" srcId="{2D35FD0F-824B-4769-8192-1AF047CCA6C0}" destId="{E2DC636E-D3D2-457F-9299-DC079843F2FC}" srcOrd="2" destOrd="0" presId="urn:microsoft.com/office/officeart/2005/8/layout/StepDownProcess"/>
    <dgm:cxn modelId="{D62010AD-2429-445B-82EC-ED2CB2696813}" type="presParOf" srcId="{5C4026FF-2F59-4498-BBCB-3213F9B25E3E}" destId="{4076FA3C-464D-49A1-802B-304F17DEB97A}" srcOrd="3" destOrd="0" presId="urn:microsoft.com/office/officeart/2005/8/layout/StepDownProcess"/>
    <dgm:cxn modelId="{3CA189CA-1838-4DE2-AC73-7B27AD0925BA}" type="presParOf" srcId="{5C4026FF-2F59-4498-BBCB-3213F9B25E3E}" destId="{8E31434F-D54B-42B5-96D0-59FDD6F86B9E}" srcOrd="4" destOrd="0" presId="urn:microsoft.com/office/officeart/2005/8/layout/StepDownProcess"/>
    <dgm:cxn modelId="{8CEA3D95-59AF-42B1-A2B8-53ED64B14249}" type="presParOf" srcId="{8E31434F-D54B-42B5-96D0-59FDD6F86B9E}" destId="{541E9933-9A26-4D7D-968E-3F0A6D3E38E8}" srcOrd="0" destOrd="0" presId="urn:microsoft.com/office/officeart/2005/8/layout/StepDownProcess"/>
    <dgm:cxn modelId="{9B827AAE-8157-4ED8-84E0-0D399D9BC4A8}" type="presParOf" srcId="{8E31434F-D54B-42B5-96D0-59FDD6F86B9E}" destId="{040E0448-ACD0-470F-AF6C-47D9023AFB91}" srcOrd="1" destOrd="0" presId="urn:microsoft.com/office/officeart/2005/8/layout/StepDownProcess"/>
    <dgm:cxn modelId="{D3B90B0E-41D3-4BDE-AAC0-802905F369DF}" type="presParOf" srcId="{8E31434F-D54B-42B5-96D0-59FDD6F86B9E}" destId="{0799EF8A-04A4-459C-8ADA-96088FD09DB5}" srcOrd="2" destOrd="0" presId="urn:microsoft.com/office/officeart/2005/8/layout/StepDownProcess"/>
    <dgm:cxn modelId="{885883B4-65ED-41B8-9EDD-9A267FC3776E}" type="presParOf" srcId="{5C4026FF-2F59-4498-BBCB-3213F9B25E3E}" destId="{1BFCF2DD-3419-4D7D-BF07-EF36945A4EF8}" srcOrd="5" destOrd="0" presId="urn:microsoft.com/office/officeart/2005/8/layout/StepDownProcess"/>
    <dgm:cxn modelId="{03D57529-EB6D-4F1C-A34D-7A0CA3DD350F}" type="presParOf" srcId="{5C4026FF-2F59-4498-BBCB-3213F9B25E3E}" destId="{75FB4807-8FC4-4ECC-A394-D9044890B759}" srcOrd="6" destOrd="0" presId="urn:microsoft.com/office/officeart/2005/8/layout/StepDownProcess"/>
    <dgm:cxn modelId="{2FDB0B68-73C0-4879-B9CA-17E872B33106}" type="presParOf" srcId="{75FB4807-8FC4-4ECC-A394-D9044890B759}" destId="{8302806F-CE28-4E89-A7E4-2761EF6DB467}" srcOrd="0" destOrd="0" presId="urn:microsoft.com/office/officeart/2005/8/layout/StepDownProcess"/>
    <dgm:cxn modelId="{9673EC54-DA64-42A4-8E5F-E469C7E78AA4}" type="presParOf" srcId="{75FB4807-8FC4-4ECC-A394-D9044890B759}" destId="{17A0E156-8F6C-49BF-B37F-28BB7DB19AB9}" srcOrd="1" destOrd="0" presId="urn:microsoft.com/office/officeart/2005/8/layout/StepDownProcess"/>
    <dgm:cxn modelId="{6DB107FD-9B33-4C22-B789-767DE636C93D}" type="presParOf" srcId="{75FB4807-8FC4-4ECC-A394-D9044890B759}" destId="{E8A60062-3F1D-44A4-9DEB-45B84390F185}" srcOrd="2" destOrd="0" presId="urn:microsoft.com/office/officeart/2005/8/layout/StepDownProcess"/>
    <dgm:cxn modelId="{BEE7208F-004A-436E-A8C9-1DD5AF16F8A3}" type="presParOf" srcId="{5C4026FF-2F59-4498-BBCB-3213F9B25E3E}" destId="{4BC279DF-0755-4E06-80FD-978BA1BE3428}" srcOrd="7" destOrd="0" presId="urn:microsoft.com/office/officeart/2005/8/layout/StepDownProcess"/>
    <dgm:cxn modelId="{891871B5-779B-40CC-BBE9-E003FC164381}" type="presParOf" srcId="{5C4026FF-2F59-4498-BBCB-3213F9B25E3E}" destId="{830462BD-A521-4530-AC4D-808A099A97D8}" srcOrd="8" destOrd="0" presId="urn:microsoft.com/office/officeart/2005/8/layout/StepDownProcess"/>
    <dgm:cxn modelId="{95A04D71-A34F-445C-91E3-5D30BA64E68B}" type="presParOf" srcId="{830462BD-A521-4530-AC4D-808A099A97D8}" destId="{F1179732-6C40-4727-8435-1DC73E79BC80}"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BC4A7-A79A-44C9-B96E-60A1F286766F}">
      <dsp:nvSpPr>
        <dsp:cNvPr id="0" name=""/>
        <dsp:cNvSpPr/>
      </dsp:nvSpPr>
      <dsp:spPr>
        <a:xfrm>
          <a:off x="0" y="1805"/>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9D4F7F-D239-4108-9014-FD6F9187E9DF}">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F80B80-512C-49DD-BE85-2E83E7F28C08}">
      <dsp:nvSpPr>
        <dsp:cNvPr id="0" name=""/>
        <dsp:cNvSpPr/>
      </dsp:nvSpPr>
      <dsp:spPr>
        <a:xfrm>
          <a:off x="1057183" y="1805"/>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dirty="0"/>
            <a:t>• </a:t>
          </a:r>
          <a:r>
            <a:rPr lang="en-GB" sz="2200" kern="1200" dirty="0"/>
            <a:t>Ensures accountability and transparency</a:t>
          </a:r>
          <a:endParaRPr lang="en-US" sz="2200" kern="1200" dirty="0"/>
        </a:p>
      </dsp:txBody>
      <dsp:txXfrm>
        <a:off x="1057183" y="1805"/>
        <a:ext cx="6829516" cy="915310"/>
      </dsp:txXfrm>
    </dsp:sp>
    <dsp:sp modelId="{A6FA11B6-6B47-4468-91A4-F2506FB7B4F7}">
      <dsp:nvSpPr>
        <dsp:cNvPr id="0" name=""/>
        <dsp:cNvSpPr/>
      </dsp:nvSpPr>
      <dsp:spPr>
        <a:xfrm>
          <a:off x="0" y="1145944"/>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B7036F-A07D-4E39-8C65-5EB3D57C84D6}">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FC3B47-8936-4651-89F7-FDEED4597639}">
      <dsp:nvSpPr>
        <dsp:cNvPr id="0" name=""/>
        <dsp:cNvSpPr/>
      </dsp:nvSpPr>
      <dsp:spPr>
        <a:xfrm>
          <a:off x="1057183" y="1145944"/>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dirty="0"/>
            <a:t>• </a:t>
          </a:r>
          <a:r>
            <a:rPr lang="en-GB" sz="2200" kern="1200" dirty="0"/>
            <a:t>Measures impact and effectiveness of change</a:t>
          </a:r>
          <a:endParaRPr lang="en-US" sz="2200" kern="1200" dirty="0"/>
        </a:p>
      </dsp:txBody>
      <dsp:txXfrm>
        <a:off x="1057183" y="1145944"/>
        <a:ext cx="6829516" cy="915310"/>
      </dsp:txXfrm>
    </dsp:sp>
    <dsp:sp modelId="{D3C6F8A6-80FB-4AA3-A1E3-8E2A442296C6}">
      <dsp:nvSpPr>
        <dsp:cNvPr id="0" name=""/>
        <dsp:cNvSpPr/>
      </dsp:nvSpPr>
      <dsp:spPr>
        <a:xfrm>
          <a:off x="0" y="2290082"/>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A4CC4B-1D0B-4021-8BA6-52A4F64D376C}">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811C3B-57F5-4AB1-9726-E0B90AF0B5AD}">
      <dsp:nvSpPr>
        <dsp:cNvPr id="0" name=""/>
        <dsp:cNvSpPr/>
      </dsp:nvSpPr>
      <dsp:spPr>
        <a:xfrm>
          <a:off x="1057183" y="2290082"/>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dirty="0"/>
            <a:t>• </a:t>
          </a:r>
          <a:r>
            <a:rPr lang="en-GB" sz="2200" kern="1200" dirty="0"/>
            <a:t>Identifies what worked and what didn’t</a:t>
          </a:r>
          <a:endParaRPr lang="en-US" sz="2200" kern="1200" dirty="0"/>
        </a:p>
      </dsp:txBody>
      <dsp:txXfrm>
        <a:off x="1057183" y="2290082"/>
        <a:ext cx="6829516" cy="915310"/>
      </dsp:txXfrm>
    </dsp:sp>
    <dsp:sp modelId="{546743F6-B5FE-4571-8933-6A4923EB001B}">
      <dsp:nvSpPr>
        <dsp:cNvPr id="0" name=""/>
        <dsp:cNvSpPr/>
      </dsp:nvSpPr>
      <dsp:spPr>
        <a:xfrm>
          <a:off x="0" y="3434221"/>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510732-6DAA-4ECA-ADFE-CD512C2B4096}">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AEBEDD-C2AE-4012-849A-FA78C668F80D}">
      <dsp:nvSpPr>
        <dsp:cNvPr id="0" name=""/>
        <dsp:cNvSpPr/>
      </dsp:nvSpPr>
      <dsp:spPr>
        <a:xfrm>
          <a:off x="1057183" y="3434221"/>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dirty="0"/>
            <a:t>• </a:t>
          </a:r>
          <a:r>
            <a:rPr lang="en-GB" sz="2200" kern="1200" dirty="0"/>
            <a:t>Informs future strategies and continuous improvement</a:t>
          </a:r>
          <a:endParaRPr lang="en-US" sz="2200" kern="1200" dirty="0"/>
        </a:p>
      </dsp:txBody>
      <dsp:txXfrm>
        <a:off x="1057183" y="3434221"/>
        <a:ext cx="6829516" cy="915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A72AEB-ACA5-4DCB-BEC9-BCAAF4744CA9}">
      <dsp:nvSpPr>
        <dsp:cNvPr id="0" name=""/>
        <dsp:cNvSpPr/>
      </dsp:nvSpPr>
      <dsp:spPr>
        <a:xfrm>
          <a:off x="1030804" y="288"/>
          <a:ext cx="1001496" cy="1001496"/>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3511BF-6226-4DAC-92D1-E84FBD002F6A}">
      <dsp:nvSpPr>
        <dsp:cNvPr id="0" name=""/>
        <dsp:cNvSpPr/>
      </dsp:nvSpPr>
      <dsp:spPr>
        <a:xfrm>
          <a:off x="1244238" y="213721"/>
          <a:ext cx="574628" cy="5746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54DD56-507F-4605-AA69-4634F4F716AB}">
      <dsp:nvSpPr>
        <dsp:cNvPr id="0" name=""/>
        <dsp:cNvSpPr/>
      </dsp:nvSpPr>
      <dsp:spPr>
        <a:xfrm>
          <a:off x="710654"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KPIs and Performance Metrics</a:t>
          </a:r>
        </a:p>
      </dsp:txBody>
      <dsp:txXfrm>
        <a:off x="710654" y="1313725"/>
        <a:ext cx="1641796" cy="656718"/>
      </dsp:txXfrm>
    </dsp:sp>
    <dsp:sp modelId="{50B3CBF6-420F-4088-ACA3-C259A31A9ECC}">
      <dsp:nvSpPr>
        <dsp:cNvPr id="0" name=""/>
        <dsp:cNvSpPr/>
      </dsp:nvSpPr>
      <dsp:spPr>
        <a:xfrm>
          <a:off x="2959915" y="288"/>
          <a:ext cx="1001496" cy="1001496"/>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BE41D5-FD33-446C-B6AE-FDA42852C106}">
      <dsp:nvSpPr>
        <dsp:cNvPr id="0" name=""/>
        <dsp:cNvSpPr/>
      </dsp:nvSpPr>
      <dsp:spPr>
        <a:xfrm>
          <a:off x="3173349" y="213721"/>
          <a:ext cx="574628" cy="5746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9AA943F-0560-4587-A9B2-1DFBC8CCACCC}">
      <dsp:nvSpPr>
        <dsp:cNvPr id="0" name=""/>
        <dsp:cNvSpPr/>
      </dsp:nvSpPr>
      <dsp:spPr>
        <a:xfrm>
          <a:off x="2639765"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Surveys and Questionnaires</a:t>
          </a:r>
        </a:p>
      </dsp:txBody>
      <dsp:txXfrm>
        <a:off x="2639765" y="1313725"/>
        <a:ext cx="1641796" cy="656718"/>
      </dsp:txXfrm>
    </dsp:sp>
    <dsp:sp modelId="{A7462275-1F49-42E1-A1F6-9C5249E5BD3E}">
      <dsp:nvSpPr>
        <dsp:cNvPr id="0" name=""/>
        <dsp:cNvSpPr/>
      </dsp:nvSpPr>
      <dsp:spPr>
        <a:xfrm>
          <a:off x="4889027" y="288"/>
          <a:ext cx="1001496" cy="1001496"/>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3882CA-88F7-4842-86AB-F7A79A1A5A15}">
      <dsp:nvSpPr>
        <dsp:cNvPr id="0" name=""/>
        <dsp:cNvSpPr/>
      </dsp:nvSpPr>
      <dsp:spPr>
        <a:xfrm>
          <a:off x="5102460" y="213721"/>
          <a:ext cx="574628" cy="5746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657BCC-4079-4442-9C70-B58F76F79DA9}">
      <dsp:nvSpPr>
        <dsp:cNvPr id="0" name=""/>
        <dsp:cNvSpPr/>
      </dsp:nvSpPr>
      <dsp:spPr>
        <a:xfrm>
          <a:off x="4568876"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dirty="0"/>
            <a:t>• Interviews and Focus Groups</a:t>
          </a:r>
        </a:p>
      </dsp:txBody>
      <dsp:txXfrm>
        <a:off x="4568876" y="1313725"/>
        <a:ext cx="1641796" cy="656718"/>
      </dsp:txXfrm>
    </dsp:sp>
    <dsp:sp modelId="{37BDEAC1-BDFE-4BC3-951A-0DA37E235F1C}">
      <dsp:nvSpPr>
        <dsp:cNvPr id="0" name=""/>
        <dsp:cNvSpPr/>
      </dsp:nvSpPr>
      <dsp:spPr>
        <a:xfrm>
          <a:off x="1995360" y="2380893"/>
          <a:ext cx="1001496" cy="1001496"/>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F86E53-B0E1-4DE2-AC55-C14B24B109ED}">
      <dsp:nvSpPr>
        <dsp:cNvPr id="0" name=""/>
        <dsp:cNvSpPr/>
      </dsp:nvSpPr>
      <dsp:spPr>
        <a:xfrm>
          <a:off x="2208793" y="2594327"/>
          <a:ext cx="574628" cy="5746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6E24EF-F540-4F27-A556-EB9DBF1B7E8F}">
      <dsp:nvSpPr>
        <dsp:cNvPr id="0" name=""/>
        <dsp:cNvSpPr/>
      </dsp:nvSpPr>
      <dsp:spPr>
        <a:xfrm>
          <a:off x="1675209"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Observations and Audits</a:t>
          </a:r>
        </a:p>
      </dsp:txBody>
      <dsp:txXfrm>
        <a:off x="1675209" y="3694331"/>
        <a:ext cx="1641796" cy="656718"/>
      </dsp:txXfrm>
    </dsp:sp>
    <dsp:sp modelId="{0972B1F6-525C-4615-BD68-79C973172766}">
      <dsp:nvSpPr>
        <dsp:cNvPr id="0" name=""/>
        <dsp:cNvSpPr/>
      </dsp:nvSpPr>
      <dsp:spPr>
        <a:xfrm>
          <a:off x="3924471" y="2380893"/>
          <a:ext cx="1001496" cy="1001496"/>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271B9D-64C0-404B-8560-446FDB25CF3F}">
      <dsp:nvSpPr>
        <dsp:cNvPr id="0" name=""/>
        <dsp:cNvSpPr/>
      </dsp:nvSpPr>
      <dsp:spPr>
        <a:xfrm>
          <a:off x="4137905" y="2594327"/>
          <a:ext cx="574628" cy="57462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4754B7-DD00-46A2-B37A-5C6C717FC47D}">
      <dsp:nvSpPr>
        <dsp:cNvPr id="0" name=""/>
        <dsp:cNvSpPr/>
      </dsp:nvSpPr>
      <dsp:spPr>
        <a:xfrm>
          <a:off x="3604321"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Benchmarking against industry standards</a:t>
          </a:r>
        </a:p>
      </dsp:txBody>
      <dsp:txXfrm>
        <a:off x="3604321" y="3694331"/>
        <a:ext cx="1641796" cy="6567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AB3456-0DF5-449D-AD17-E6AF550033FE}">
      <dsp:nvSpPr>
        <dsp:cNvPr id="0" name=""/>
        <dsp:cNvSpPr/>
      </dsp:nvSpPr>
      <dsp:spPr>
        <a:xfrm>
          <a:off x="0" y="0"/>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B2F12E-72FD-47E1-BD2D-A3D729EEFFDF}">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3154C-91F8-41A7-BF24-9B6C58771AE7}">
      <dsp:nvSpPr>
        <dsp:cNvPr id="0" name=""/>
        <dsp:cNvSpPr/>
      </dsp:nvSpPr>
      <dsp:spPr>
        <a:xfrm>
          <a:off x="1057183" y="1805"/>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a:t>• A tool that gathers feedback from multiple sources: - Peers, managers, direct reports, and self-assessment</a:t>
          </a:r>
        </a:p>
      </dsp:txBody>
      <dsp:txXfrm>
        <a:off x="1057183" y="1805"/>
        <a:ext cx="6829516" cy="915310"/>
      </dsp:txXfrm>
    </dsp:sp>
    <dsp:sp modelId="{D678A2D3-655B-447A-8CE6-DDDB714BCAF1}">
      <dsp:nvSpPr>
        <dsp:cNvPr id="0" name=""/>
        <dsp:cNvSpPr/>
      </dsp:nvSpPr>
      <dsp:spPr>
        <a:xfrm>
          <a:off x="0" y="1145944"/>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D77CC1-CAE2-47C2-A770-1603AC62831F}">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BC7BB5-AC29-409C-B880-E9D76114D006}">
      <dsp:nvSpPr>
        <dsp:cNvPr id="0" name=""/>
        <dsp:cNvSpPr/>
      </dsp:nvSpPr>
      <dsp:spPr>
        <a:xfrm>
          <a:off x="1057183" y="1145944"/>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a:t>• Provides a holistic view of performance and behaviour</a:t>
          </a:r>
        </a:p>
      </dsp:txBody>
      <dsp:txXfrm>
        <a:off x="1057183" y="1145944"/>
        <a:ext cx="6829516" cy="915310"/>
      </dsp:txXfrm>
    </dsp:sp>
    <dsp:sp modelId="{FF92AC1C-72FD-4A44-84CB-65E036699718}">
      <dsp:nvSpPr>
        <dsp:cNvPr id="0" name=""/>
        <dsp:cNvSpPr/>
      </dsp:nvSpPr>
      <dsp:spPr>
        <a:xfrm>
          <a:off x="0" y="2290082"/>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BE8243-4D8F-4003-8D27-2C8121EDCAA3}">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648B51-EAC4-46D5-9F4C-ABCEE0A645AE}">
      <dsp:nvSpPr>
        <dsp:cNvPr id="0" name=""/>
        <dsp:cNvSpPr/>
      </dsp:nvSpPr>
      <dsp:spPr>
        <a:xfrm>
          <a:off x="1057183" y="2290082"/>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a:t>• Useful for leadership development and team improvement</a:t>
          </a:r>
        </a:p>
      </dsp:txBody>
      <dsp:txXfrm>
        <a:off x="1057183" y="2290082"/>
        <a:ext cx="6829516" cy="915310"/>
      </dsp:txXfrm>
    </dsp:sp>
    <dsp:sp modelId="{E1CC8BF4-3D35-4CBF-9C82-1F6D14EEE4A1}">
      <dsp:nvSpPr>
        <dsp:cNvPr id="0" name=""/>
        <dsp:cNvSpPr/>
      </dsp:nvSpPr>
      <dsp:spPr>
        <a:xfrm>
          <a:off x="0" y="3434221"/>
          <a:ext cx="78867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48513F-5180-4A8D-8D98-694EAFABF057}">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BCBFE7-A3FD-427E-BC11-8541719F2D36}">
      <dsp:nvSpPr>
        <dsp:cNvPr id="0" name=""/>
        <dsp:cNvSpPr/>
      </dsp:nvSpPr>
      <dsp:spPr>
        <a:xfrm>
          <a:off x="1057183" y="3434221"/>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US" sz="2200" kern="1200"/>
            <a:t>• Must be anonymous, structured, and followed up with action</a:t>
          </a:r>
          <a:r>
            <a:rPr lang="en-GB" sz="2200" kern="1200"/>
            <a:t> =  ‘You said, we did!’</a:t>
          </a:r>
          <a:endParaRPr lang="en-US" sz="2200" kern="1200"/>
        </a:p>
      </dsp:txBody>
      <dsp:txXfrm>
        <a:off x="1057183" y="3434221"/>
        <a:ext cx="68295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715720-C59A-4F16-B6CE-DB2EEBD3FF56}">
      <dsp:nvSpPr>
        <dsp:cNvPr id="0" name=""/>
        <dsp:cNvSpPr/>
      </dsp:nvSpPr>
      <dsp:spPr>
        <a:xfrm rot="5400000">
          <a:off x="598159" y="1350863"/>
          <a:ext cx="375302" cy="513333"/>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E64728C0-C15A-41C1-A7AC-852A21CEA864}">
      <dsp:nvSpPr>
        <dsp:cNvPr id="0" name=""/>
        <dsp:cNvSpPr/>
      </dsp:nvSpPr>
      <dsp:spPr>
        <a:xfrm>
          <a:off x="1696" y="535681"/>
          <a:ext cx="1895371" cy="899878"/>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1. Define what success looks like (goals &amp; outcomes)</a:t>
          </a:r>
        </a:p>
      </dsp:txBody>
      <dsp:txXfrm>
        <a:off x="45632" y="579617"/>
        <a:ext cx="1807499" cy="812006"/>
      </dsp:txXfrm>
    </dsp:sp>
    <dsp:sp modelId="{76E43B8F-79F5-4CB5-B495-C01B1660BB72}">
      <dsp:nvSpPr>
        <dsp:cNvPr id="0" name=""/>
        <dsp:cNvSpPr/>
      </dsp:nvSpPr>
      <dsp:spPr>
        <a:xfrm>
          <a:off x="805771" y="806682"/>
          <a:ext cx="1378512" cy="357430"/>
        </a:xfrm>
        <a:prstGeom prst="rect">
          <a:avLst/>
        </a:prstGeom>
        <a:noFill/>
        <a:ln>
          <a:noFill/>
        </a:ln>
        <a:effectLst/>
      </dsp:spPr>
      <dsp:style>
        <a:lnRef idx="0">
          <a:scrgbClr r="0" g="0" b="0"/>
        </a:lnRef>
        <a:fillRef idx="0">
          <a:scrgbClr r="0" g="0" b="0"/>
        </a:fillRef>
        <a:effectRef idx="0">
          <a:scrgbClr r="0" g="0" b="0"/>
        </a:effectRef>
        <a:fontRef idx="minor"/>
      </dsp:style>
    </dsp:sp>
    <dsp:sp modelId="{84AA2C84-D09D-4E65-8001-DF64541162CF}">
      <dsp:nvSpPr>
        <dsp:cNvPr id="0" name=""/>
        <dsp:cNvSpPr/>
      </dsp:nvSpPr>
      <dsp:spPr>
        <a:xfrm rot="5400000">
          <a:off x="1587526" y="2093471"/>
          <a:ext cx="375302" cy="513333"/>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58863BF8-3FD5-4B75-A788-2CB207D54BEE}">
      <dsp:nvSpPr>
        <dsp:cNvPr id="0" name=""/>
        <dsp:cNvSpPr/>
      </dsp:nvSpPr>
      <dsp:spPr>
        <a:xfrm>
          <a:off x="1049338" y="1261277"/>
          <a:ext cx="1895371" cy="899878"/>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2. Choose appropriate metrics and tools</a:t>
          </a:r>
        </a:p>
      </dsp:txBody>
      <dsp:txXfrm>
        <a:off x="1093274" y="1305213"/>
        <a:ext cx="1807499" cy="812006"/>
      </dsp:txXfrm>
    </dsp:sp>
    <dsp:sp modelId="{E2DC636E-D3D2-457F-9299-DC079843F2FC}">
      <dsp:nvSpPr>
        <dsp:cNvPr id="0" name=""/>
        <dsp:cNvSpPr/>
      </dsp:nvSpPr>
      <dsp:spPr>
        <a:xfrm>
          <a:off x="1853413" y="1532278"/>
          <a:ext cx="1378512" cy="357430"/>
        </a:xfrm>
        <a:prstGeom prst="rect">
          <a:avLst/>
        </a:prstGeom>
        <a:noFill/>
        <a:ln>
          <a:noFill/>
        </a:ln>
        <a:effectLst/>
      </dsp:spPr>
      <dsp:style>
        <a:lnRef idx="0">
          <a:scrgbClr r="0" g="0" b="0"/>
        </a:lnRef>
        <a:fillRef idx="0">
          <a:scrgbClr r="0" g="0" b="0"/>
        </a:fillRef>
        <a:effectRef idx="0">
          <a:scrgbClr r="0" g="0" b="0"/>
        </a:effectRef>
        <a:fontRef idx="minor"/>
      </dsp:style>
    </dsp:sp>
    <dsp:sp modelId="{541E9933-9A26-4D7D-968E-3F0A6D3E38E8}">
      <dsp:nvSpPr>
        <dsp:cNvPr id="0" name=""/>
        <dsp:cNvSpPr/>
      </dsp:nvSpPr>
      <dsp:spPr>
        <a:xfrm rot="5400000">
          <a:off x="2706291" y="2822376"/>
          <a:ext cx="375302" cy="513333"/>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0E0448-ACD0-470F-AF6C-47D9023AFB91}">
      <dsp:nvSpPr>
        <dsp:cNvPr id="0" name=""/>
        <dsp:cNvSpPr/>
      </dsp:nvSpPr>
      <dsp:spPr>
        <a:xfrm>
          <a:off x="2096980" y="1986873"/>
          <a:ext cx="1895371" cy="899878"/>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3. Decide when and how to collect data</a:t>
          </a:r>
        </a:p>
      </dsp:txBody>
      <dsp:txXfrm>
        <a:off x="2140916" y="2030809"/>
        <a:ext cx="1807499" cy="812006"/>
      </dsp:txXfrm>
    </dsp:sp>
    <dsp:sp modelId="{0799EF8A-04A4-459C-8ADA-96088FD09DB5}">
      <dsp:nvSpPr>
        <dsp:cNvPr id="0" name=""/>
        <dsp:cNvSpPr/>
      </dsp:nvSpPr>
      <dsp:spPr>
        <a:xfrm>
          <a:off x="2901055" y="2257873"/>
          <a:ext cx="1378512" cy="357430"/>
        </a:xfrm>
        <a:prstGeom prst="rect">
          <a:avLst/>
        </a:prstGeom>
        <a:noFill/>
        <a:ln>
          <a:noFill/>
        </a:ln>
        <a:effectLst/>
      </dsp:spPr>
      <dsp:style>
        <a:lnRef idx="0">
          <a:scrgbClr r="0" g="0" b="0"/>
        </a:lnRef>
        <a:fillRef idx="0">
          <a:scrgbClr r="0" g="0" b="0"/>
        </a:fillRef>
        <a:effectRef idx="0">
          <a:scrgbClr r="0" g="0" b="0"/>
        </a:effectRef>
        <a:fontRef idx="minor"/>
      </dsp:style>
    </dsp:sp>
    <dsp:sp modelId="{8302806F-CE28-4E89-A7E4-2761EF6DB467}">
      <dsp:nvSpPr>
        <dsp:cNvPr id="0" name=""/>
        <dsp:cNvSpPr/>
      </dsp:nvSpPr>
      <dsp:spPr>
        <a:xfrm rot="5400000">
          <a:off x="3713291" y="3568291"/>
          <a:ext cx="375302" cy="513333"/>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17A0E156-8F6C-49BF-B37F-28BB7DB19AB9}">
      <dsp:nvSpPr>
        <dsp:cNvPr id="0" name=""/>
        <dsp:cNvSpPr/>
      </dsp:nvSpPr>
      <dsp:spPr>
        <a:xfrm>
          <a:off x="3144622" y="2712468"/>
          <a:ext cx="1895371" cy="899878"/>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4. Assign roles for monitoring and reporting</a:t>
          </a:r>
        </a:p>
      </dsp:txBody>
      <dsp:txXfrm>
        <a:off x="3188558" y="2756404"/>
        <a:ext cx="1807499" cy="812006"/>
      </dsp:txXfrm>
    </dsp:sp>
    <dsp:sp modelId="{E8A60062-3F1D-44A4-9DEB-45B84390F185}">
      <dsp:nvSpPr>
        <dsp:cNvPr id="0" name=""/>
        <dsp:cNvSpPr/>
      </dsp:nvSpPr>
      <dsp:spPr>
        <a:xfrm>
          <a:off x="3948697" y="2983469"/>
          <a:ext cx="1378512" cy="357430"/>
        </a:xfrm>
        <a:prstGeom prst="rect">
          <a:avLst/>
        </a:prstGeom>
        <a:noFill/>
        <a:ln>
          <a:noFill/>
        </a:ln>
        <a:effectLst/>
      </dsp:spPr>
      <dsp:style>
        <a:lnRef idx="0">
          <a:scrgbClr r="0" g="0" b="0"/>
        </a:lnRef>
        <a:fillRef idx="0">
          <a:scrgbClr r="0" g="0" b="0"/>
        </a:fillRef>
        <a:effectRef idx="0">
          <a:scrgbClr r="0" g="0" b="0"/>
        </a:effectRef>
        <a:fontRef idx="minor"/>
      </dsp:style>
    </dsp:sp>
    <dsp:sp modelId="{F1179732-6C40-4727-8435-1DC73E79BC80}">
      <dsp:nvSpPr>
        <dsp:cNvPr id="0" name=""/>
        <dsp:cNvSpPr/>
      </dsp:nvSpPr>
      <dsp:spPr>
        <a:xfrm>
          <a:off x="4192264" y="3438064"/>
          <a:ext cx="1895371" cy="899878"/>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5. Use insights to refine implementation and report to stakeholders</a:t>
          </a:r>
        </a:p>
      </dsp:txBody>
      <dsp:txXfrm>
        <a:off x="4236200" y="3482000"/>
        <a:ext cx="1807499" cy="81200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5/20/2025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2946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4151"/>
                </a:solidFill>
                <a:effectLst/>
                <a:latin typeface="Söhne"/>
              </a:rPr>
              <a:t>Total Quality Management (TQM) is a management philosophy and approach that emphasizes the continuous improvement of processes, products, and services to achieve customer satisfaction and organizational effectiveness. TQM involves the participation of all employees at all levels of an organization and is rooted in the belief that quality is everyone's responsibility. Her</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B7103C-602D-4C48-A475-663125737BE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1584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74151"/>
                </a:solidFill>
                <a:effectLst/>
                <a:latin typeface="Söhne"/>
              </a:rPr>
              <a:t>Total Quality Management (TQM) is a management approach that focuses on continuous improvement, customer satisfaction, and the involvement of all employees in the quality improvement process. In the context of the hotel industry, the key principles of TQM can be applied as follows:</a:t>
            </a:r>
          </a:p>
          <a:p>
            <a:pPr algn="l">
              <a:buFont typeface="+mj-lt"/>
              <a:buAutoNum type="arabicPeriod"/>
            </a:pPr>
            <a:r>
              <a:rPr lang="en-GB" b="1" i="0" dirty="0">
                <a:solidFill>
                  <a:srgbClr val="374151"/>
                </a:solidFill>
                <a:effectLst/>
                <a:latin typeface="Söhne"/>
              </a:rPr>
              <a:t>Customer Focus:</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Identify and understand the needs and expectations of hotel guests.</a:t>
            </a:r>
          </a:p>
          <a:p>
            <a:pPr marL="742950" lvl="1" indent="-285750" algn="l">
              <a:buFont typeface="+mj-lt"/>
              <a:buAutoNum type="arabicPeriod"/>
            </a:pPr>
            <a:r>
              <a:rPr lang="en-GB" b="0" i="0" dirty="0">
                <a:solidFill>
                  <a:srgbClr val="374151"/>
                </a:solidFill>
                <a:effectLst/>
                <a:latin typeface="Söhne"/>
              </a:rPr>
              <a:t>Regularly gather feedback through surveys, reviews, and direct communication.</a:t>
            </a:r>
          </a:p>
          <a:p>
            <a:pPr marL="742950" lvl="1" indent="-285750" algn="l">
              <a:buFont typeface="+mj-lt"/>
              <a:buAutoNum type="arabicPeriod"/>
            </a:pPr>
            <a:r>
              <a:rPr lang="en-GB" b="0" i="0" dirty="0">
                <a:solidFill>
                  <a:srgbClr val="374151"/>
                </a:solidFill>
                <a:effectLst/>
                <a:latin typeface="Söhne"/>
              </a:rPr>
              <a:t>Implement strategies to enhance customer satisfaction and exceed expectations.</a:t>
            </a:r>
          </a:p>
          <a:p>
            <a:pPr algn="l">
              <a:buFont typeface="+mj-lt"/>
              <a:buAutoNum type="arabicPeriod"/>
            </a:pPr>
            <a:r>
              <a:rPr lang="en-GB" b="1" i="0" dirty="0">
                <a:solidFill>
                  <a:srgbClr val="374151"/>
                </a:solidFill>
                <a:effectLst/>
                <a:latin typeface="Söhne"/>
              </a:rPr>
              <a:t>Continuous Improvement:</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Establish a culture of continuous improvement throughout the organization.</a:t>
            </a:r>
          </a:p>
          <a:p>
            <a:pPr marL="742950" lvl="1" indent="-285750" algn="l">
              <a:buFont typeface="+mj-lt"/>
              <a:buAutoNum type="arabicPeriod"/>
            </a:pPr>
            <a:r>
              <a:rPr lang="en-GB" b="0" i="0" dirty="0">
                <a:solidFill>
                  <a:srgbClr val="374151"/>
                </a:solidFill>
                <a:effectLst/>
                <a:latin typeface="Söhne"/>
              </a:rPr>
              <a:t>Regularly assess and improve hotel processes, services, and facilities.</a:t>
            </a:r>
          </a:p>
          <a:p>
            <a:pPr marL="742950" lvl="1" indent="-285750" algn="l">
              <a:buFont typeface="+mj-lt"/>
              <a:buAutoNum type="arabicPeriod"/>
            </a:pPr>
            <a:r>
              <a:rPr lang="en-GB" b="0" i="0" dirty="0">
                <a:solidFill>
                  <a:srgbClr val="374151"/>
                </a:solidFill>
                <a:effectLst/>
                <a:latin typeface="Söhne"/>
              </a:rPr>
              <a:t>Encourage employees to contribute ideas for improvement and innovation.</a:t>
            </a:r>
          </a:p>
          <a:p>
            <a:pPr algn="l">
              <a:buFont typeface="+mj-lt"/>
              <a:buAutoNum type="arabicPeriod"/>
            </a:pPr>
            <a:r>
              <a:rPr lang="en-GB" b="1" i="0" dirty="0">
                <a:solidFill>
                  <a:srgbClr val="374151"/>
                </a:solidFill>
                <a:effectLst/>
                <a:latin typeface="Söhne"/>
              </a:rPr>
              <a:t>Employee Empowerment:</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Provide training and development programs to empower employees with necessary skills.</a:t>
            </a:r>
          </a:p>
          <a:p>
            <a:pPr marL="742950" lvl="1" indent="-285750" algn="l">
              <a:buFont typeface="+mj-lt"/>
              <a:buAutoNum type="arabicPeriod"/>
            </a:pPr>
            <a:r>
              <a:rPr lang="en-GB" b="0" i="0" dirty="0">
                <a:solidFill>
                  <a:srgbClr val="374151"/>
                </a:solidFill>
                <a:effectLst/>
                <a:latin typeface="Söhne"/>
              </a:rPr>
              <a:t>Encourage employees to take ownership of their responsibilities and contribute to decision-making processes.</a:t>
            </a:r>
          </a:p>
          <a:p>
            <a:pPr marL="742950" lvl="1" indent="-285750" algn="l">
              <a:buFont typeface="+mj-lt"/>
              <a:buAutoNum type="arabicPeriod"/>
            </a:pPr>
            <a:r>
              <a:rPr lang="en-GB" b="0" i="0" dirty="0">
                <a:solidFill>
                  <a:srgbClr val="374151"/>
                </a:solidFill>
                <a:effectLst/>
                <a:latin typeface="Söhne"/>
              </a:rPr>
              <a:t>Recognize and reward employees for their contributions to quality improvement.</a:t>
            </a:r>
          </a:p>
          <a:p>
            <a:pPr algn="l">
              <a:buFont typeface="+mj-lt"/>
              <a:buAutoNum type="arabicPeriod"/>
            </a:pPr>
            <a:r>
              <a:rPr lang="en-GB" b="1" i="0" dirty="0">
                <a:solidFill>
                  <a:srgbClr val="374151"/>
                </a:solidFill>
                <a:effectLst/>
                <a:latin typeface="Söhne"/>
              </a:rPr>
              <a:t>Process Orientation:</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Clearly define and document hotel processes to ensure consistency and efficiency.</a:t>
            </a:r>
          </a:p>
          <a:p>
            <a:pPr marL="742950" lvl="1" indent="-285750" algn="l">
              <a:buFont typeface="+mj-lt"/>
              <a:buAutoNum type="arabicPeriod"/>
            </a:pPr>
            <a:r>
              <a:rPr lang="en-GB" b="0" i="0" dirty="0">
                <a:solidFill>
                  <a:srgbClr val="374151"/>
                </a:solidFill>
                <a:effectLst/>
                <a:latin typeface="Söhne"/>
              </a:rPr>
              <a:t>Regularly review and update standard operating procedures to reflect best practices.</a:t>
            </a:r>
          </a:p>
          <a:p>
            <a:pPr marL="742950" lvl="1" indent="-285750" algn="l">
              <a:buFont typeface="+mj-lt"/>
              <a:buAutoNum type="arabicPeriod"/>
            </a:pPr>
            <a:r>
              <a:rPr lang="en-GB" b="0" i="0" dirty="0">
                <a:solidFill>
                  <a:srgbClr val="374151"/>
                </a:solidFill>
                <a:effectLst/>
                <a:latin typeface="Söhne"/>
              </a:rPr>
              <a:t>Monitor and measure key performance indicators to identify areas for improvement.</a:t>
            </a:r>
          </a:p>
          <a:p>
            <a:pPr algn="l">
              <a:buFont typeface="+mj-lt"/>
              <a:buAutoNum type="arabicPeriod"/>
            </a:pPr>
            <a:r>
              <a:rPr lang="en-GB" b="1" i="0" dirty="0">
                <a:solidFill>
                  <a:srgbClr val="374151"/>
                </a:solidFill>
                <a:effectLst/>
                <a:latin typeface="Söhne"/>
              </a:rPr>
              <a:t>Data-Driven Decision Making:</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Collect and </a:t>
            </a:r>
            <a:r>
              <a:rPr lang="en-GB" b="0" i="0" dirty="0" err="1">
                <a:solidFill>
                  <a:srgbClr val="374151"/>
                </a:solidFill>
                <a:effectLst/>
                <a:latin typeface="Söhne"/>
              </a:rPr>
              <a:t>analyze</a:t>
            </a:r>
            <a:r>
              <a:rPr lang="en-GB" b="0" i="0" dirty="0">
                <a:solidFill>
                  <a:srgbClr val="374151"/>
                </a:solidFill>
                <a:effectLst/>
                <a:latin typeface="Söhne"/>
              </a:rPr>
              <a:t> relevant data to make informed decisions.</a:t>
            </a:r>
          </a:p>
          <a:p>
            <a:pPr marL="742950" lvl="1" indent="-285750" algn="l">
              <a:buFont typeface="+mj-lt"/>
              <a:buAutoNum type="arabicPeriod"/>
            </a:pPr>
            <a:r>
              <a:rPr lang="en-GB" b="0" i="0" dirty="0">
                <a:solidFill>
                  <a:srgbClr val="374151"/>
                </a:solidFill>
                <a:effectLst/>
                <a:latin typeface="Söhne"/>
              </a:rPr>
              <a:t>Use performance metrics and analytics to identify trends and areas for improvement.</a:t>
            </a:r>
          </a:p>
          <a:p>
            <a:pPr marL="742950" lvl="1" indent="-285750" algn="l">
              <a:buFont typeface="+mj-lt"/>
              <a:buAutoNum type="arabicPeriod"/>
            </a:pPr>
            <a:r>
              <a:rPr lang="en-GB" b="0" i="0" dirty="0">
                <a:solidFill>
                  <a:srgbClr val="374151"/>
                </a:solidFill>
                <a:effectLst/>
                <a:latin typeface="Söhne"/>
              </a:rPr>
              <a:t>Implement data-driven strategies to enhance the overall quality of hotel services.</a:t>
            </a:r>
          </a:p>
          <a:p>
            <a:pPr algn="l">
              <a:buFont typeface="+mj-lt"/>
              <a:buAutoNum type="arabicPeriod"/>
            </a:pPr>
            <a:r>
              <a:rPr lang="en-GB" b="1" i="0" dirty="0">
                <a:solidFill>
                  <a:srgbClr val="374151"/>
                </a:solidFill>
                <a:effectLst/>
                <a:latin typeface="Söhne"/>
              </a:rPr>
              <a:t>Supplier Relationships:</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Establish strong and collaborative relationships with suppliers to ensure the quality of goods and services.</a:t>
            </a:r>
          </a:p>
          <a:p>
            <a:pPr marL="742950" lvl="1" indent="-285750" algn="l">
              <a:buFont typeface="+mj-lt"/>
              <a:buAutoNum type="arabicPeriod"/>
            </a:pPr>
            <a:r>
              <a:rPr lang="en-GB" b="0" i="0" dirty="0">
                <a:solidFill>
                  <a:srgbClr val="374151"/>
                </a:solidFill>
                <a:effectLst/>
                <a:latin typeface="Söhne"/>
              </a:rPr>
              <a:t>Regularly assess supplier performance and provide feedback for improvement.</a:t>
            </a:r>
          </a:p>
          <a:p>
            <a:pPr marL="742950" lvl="1" indent="-285750" algn="l">
              <a:buFont typeface="+mj-lt"/>
              <a:buAutoNum type="arabicPeriod"/>
            </a:pPr>
            <a:r>
              <a:rPr lang="en-GB" b="0" i="0" dirty="0">
                <a:solidFill>
                  <a:srgbClr val="374151"/>
                </a:solidFill>
                <a:effectLst/>
                <a:latin typeface="Söhne"/>
              </a:rPr>
              <a:t>Work closely with suppliers to address any issues related to quality or reliability.</a:t>
            </a:r>
          </a:p>
          <a:p>
            <a:pPr algn="l"/>
            <a:r>
              <a:rPr lang="en-GB" b="0" i="0" dirty="0">
                <a:solidFill>
                  <a:srgbClr val="374151"/>
                </a:solidFill>
                <a:effectLst/>
                <a:latin typeface="Söhne"/>
              </a:rPr>
              <a:t>Incorporating these TQM principles in the hotel industry can lead to improved customer satisfaction, operational efficiency, and overall business success. It is essential for hotel management to foster a culture that values quality, continuous improvement, and the active participation of employees at all levels.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B7103C-602D-4C48-A475-663125737BE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9660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effectLst/>
                <a:latin typeface="Söhne"/>
              </a:rPr>
              <a:t>Implementing Total Quality Management (TQM) in an organization can yield numerous benefits across various aspects of operations. Here are some key benefits:</a:t>
            </a:r>
          </a:p>
          <a:p>
            <a:pPr algn="l">
              <a:buFont typeface="+mj-lt"/>
              <a:buAutoNum type="arabicPeriod"/>
            </a:pPr>
            <a:r>
              <a:rPr lang="en-GB" b="1" i="0" dirty="0">
                <a:effectLst/>
                <a:latin typeface="Söhne"/>
              </a:rPr>
              <a:t>Improved Quality:</a:t>
            </a:r>
          </a:p>
          <a:p>
            <a:pPr marL="742950" lvl="1" indent="-285750" algn="l">
              <a:buFont typeface="+mj-lt"/>
              <a:buAutoNum type="arabicPeriod"/>
            </a:pPr>
            <a:r>
              <a:rPr lang="en-GB" b="0" i="0" dirty="0">
                <a:effectLst/>
                <a:latin typeface="Söhne"/>
              </a:rPr>
              <a:t>TQM focuses on consistently delivering high-quality products or services.</a:t>
            </a:r>
          </a:p>
          <a:p>
            <a:pPr marL="742950" lvl="1" indent="-285750" algn="l">
              <a:buFont typeface="+mj-lt"/>
              <a:buAutoNum type="arabicPeriod"/>
            </a:pPr>
            <a:r>
              <a:rPr lang="en-GB" b="0" i="0" dirty="0">
                <a:effectLst/>
                <a:latin typeface="Söhne"/>
              </a:rPr>
              <a:t>Reduced defects and errors lead to improved reliability and customer trust.</a:t>
            </a:r>
          </a:p>
          <a:p>
            <a:pPr marL="742950" lvl="1" indent="-285750" algn="l">
              <a:buFont typeface="+mj-lt"/>
              <a:buAutoNum type="arabicPeriod"/>
            </a:pPr>
            <a:r>
              <a:rPr lang="en-GB" b="0" i="0" dirty="0">
                <a:effectLst/>
                <a:latin typeface="Söhne"/>
              </a:rPr>
              <a:t>Enhanced quality contributes to long-term customer satisfaction and loyalty.</a:t>
            </a:r>
          </a:p>
          <a:p>
            <a:pPr algn="l">
              <a:buFont typeface="+mj-lt"/>
              <a:buAutoNum type="arabicPeriod"/>
            </a:pPr>
            <a:r>
              <a:rPr lang="en-GB" b="1" i="0" dirty="0">
                <a:effectLst/>
                <a:latin typeface="Söhne"/>
              </a:rPr>
              <a:t>Increased Efficiency:</a:t>
            </a:r>
            <a:endParaRPr lang="en-GB" b="0" i="0" dirty="0">
              <a:effectLst/>
              <a:latin typeface="Söhne"/>
            </a:endParaRPr>
          </a:p>
          <a:p>
            <a:pPr marL="742950" lvl="1" indent="-285750" algn="l">
              <a:buFont typeface="+mj-lt"/>
              <a:buAutoNum type="arabicPeriod"/>
            </a:pPr>
            <a:r>
              <a:rPr lang="en-GB" b="0" i="0" dirty="0">
                <a:effectLst/>
                <a:latin typeface="Söhne"/>
              </a:rPr>
              <a:t>Streamlined processes and standardized procedures result in increased efficiency.</a:t>
            </a:r>
          </a:p>
          <a:p>
            <a:pPr marL="742950" lvl="1" indent="-285750" algn="l">
              <a:buFont typeface="+mj-lt"/>
              <a:buAutoNum type="arabicPeriod"/>
            </a:pPr>
            <a:r>
              <a:rPr lang="en-GB" b="0" i="0" dirty="0">
                <a:effectLst/>
                <a:latin typeface="Söhne"/>
              </a:rPr>
              <a:t>Reduced waste and improved resource utilization contribute to cost savings.</a:t>
            </a:r>
          </a:p>
          <a:p>
            <a:pPr marL="742950" lvl="1" indent="-285750" algn="l">
              <a:buFont typeface="+mj-lt"/>
              <a:buAutoNum type="arabicPeriod"/>
            </a:pPr>
            <a:r>
              <a:rPr lang="en-GB" b="0" i="0" dirty="0">
                <a:effectLst/>
                <a:latin typeface="Söhne"/>
              </a:rPr>
              <a:t>Operational efficiency allows for quicker response to market changes.</a:t>
            </a:r>
          </a:p>
          <a:p>
            <a:pPr algn="l">
              <a:buFont typeface="+mj-lt"/>
              <a:buAutoNum type="arabicPeriod"/>
            </a:pPr>
            <a:r>
              <a:rPr lang="en-GB" b="1" i="0" dirty="0">
                <a:effectLst/>
                <a:latin typeface="Söhne"/>
              </a:rPr>
              <a:t>Higher Customer Satisfaction:</a:t>
            </a:r>
            <a:endParaRPr lang="en-GB" b="0" i="0" dirty="0">
              <a:effectLst/>
              <a:latin typeface="Söhne"/>
            </a:endParaRPr>
          </a:p>
          <a:p>
            <a:pPr marL="742950" lvl="1" indent="-285750" algn="l">
              <a:buFont typeface="+mj-lt"/>
              <a:buAutoNum type="arabicPeriod"/>
            </a:pPr>
            <a:r>
              <a:rPr lang="en-GB" b="0" i="0" dirty="0">
                <a:effectLst/>
                <a:latin typeface="Söhne"/>
              </a:rPr>
              <a:t>Customer needs and expectations are better understood and met.</a:t>
            </a:r>
          </a:p>
          <a:p>
            <a:pPr marL="742950" lvl="1" indent="-285750" algn="l">
              <a:buFont typeface="+mj-lt"/>
              <a:buAutoNum type="arabicPeriod"/>
            </a:pPr>
            <a:r>
              <a:rPr lang="en-GB" b="0" i="0" dirty="0">
                <a:effectLst/>
                <a:latin typeface="Söhne"/>
              </a:rPr>
              <a:t>Consistent delivery of quality products/services leads to increased customer satisfaction.</a:t>
            </a:r>
          </a:p>
          <a:p>
            <a:pPr marL="742950" lvl="1" indent="-285750" algn="l">
              <a:buFont typeface="+mj-lt"/>
              <a:buAutoNum type="arabicPeriod"/>
            </a:pPr>
            <a:r>
              <a:rPr lang="en-GB" b="0" i="0" dirty="0">
                <a:effectLst/>
                <a:latin typeface="Söhne"/>
              </a:rPr>
              <a:t>Positive customer experiences result in repeat business and positive word-of-mouth.</a:t>
            </a:r>
          </a:p>
          <a:p>
            <a:pPr algn="l">
              <a:buFont typeface="+mj-lt"/>
              <a:buAutoNum type="arabicPeriod"/>
            </a:pPr>
            <a:r>
              <a:rPr lang="en-GB" b="1" i="0" dirty="0">
                <a:effectLst/>
                <a:latin typeface="Söhne"/>
              </a:rPr>
              <a:t>Employee Engagement:</a:t>
            </a:r>
            <a:endParaRPr lang="en-GB" b="0" i="0" dirty="0">
              <a:effectLst/>
              <a:latin typeface="Söhne"/>
            </a:endParaRPr>
          </a:p>
          <a:p>
            <a:pPr marL="742950" lvl="1" indent="-285750" algn="l">
              <a:buFont typeface="+mj-lt"/>
              <a:buAutoNum type="arabicPeriod"/>
            </a:pPr>
            <a:r>
              <a:rPr lang="en-GB" b="0" i="0" dirty="0">
                <a:effectLst/>
                <a:latin typeface="Söhne"/>
              </a:rPr>
              <a:t>TQM encourages employee involvement in decision-making and continuous improvement.</a:t>
            </a:r>
          </a:p>
          <a:p>
            <a:pPr marL="742950" lvl="1" indent="-285750" algn="l">
              <a:buFont typeface="+mj-lt"/>
              <a:buAutoNum type="arabicPeriod"/>
            </a:pPr>
            <a:r>
              <a:rPr lang="en-GB" b="0" i="0" dirty="0">
                <a:effectLst/>
                <a:latin typeface="Söhne"/>
              </a:rPr>
              <a:t>Empowered and engaged employees are more motivated and committed.</a:t>
            </a:r>
          </a:p>
          <a:p>
            <a:pPr marL="742950" lvl="1" indent="-285750" algn="l">
              <a:buFont typeface="+mj-lt"/>
              <a:buAutoNum type="arabicPeriod"/>
            </a:pPr>
            <a:r>
              <a:rPr lang="en-GB" b="0" i="0" dirty="0">
                <a:effectLst/>
                <a:latin typeface="Söhne"/>
              </a:rPr>
              <a:t>Increased job satisfaction and morale contribute to a positive workplace culture.</a:t>
            </a:r>
          </a:p>
          <a:p>
            <a:pPr algn="l">
              <a:buFont typeface="+mj-lt"/>
              <a:buAutoNum type="arabicPeriod"/>
            </a:pPr>
            <a:r>
              <a:rPr lang="en-GB" b="1" i="0" dirty="0">
                <a:effectLst/>
                <a:latin typeface="Söhne"/>
              </a:rPr>
              <a:t>Strong Competitive Advantage:</a:t>
            </a:r>
            <a:endParaRPr lang="en-GB" b="0" i="0" dirty="0">
              <a:effectLst/>
              <a:latin typeface="Söhne"/>
            </a:endParaRPr>
          </a:p>
          <a:p>
            <a:pPr marL="742950" lvl="1" indent="-285750" algn="l">
              <a:buFont typeface="+mj-lt"/>
              <a:buAutoNum type="arabicPeriod"/>
            </a:pPr>
            <a:r>
              <a:rPr lang="en-GB" b="0" i="0" dirty="0">
                <a:effectLst/>
                <a:latin typeface="Söhne"/>
              </a:rPr>
              <a:t>Organizations practicing TQM often stand out in the market due to their commitment to quality.</a:t>
            </a:r>
          </a:p>
          <a:p>
            <a:pPr marL="742950" lvl="1" indent="-285750" algn="l">
              <a:buFont typeface="+mj-lt"/>
              <a:buAutoNum type="arabicPeriod"/>
            </a:pPr>
            <a:r>
              <a:rPr lang="en-GB" b="0" i="0" dirty="0">
                <a:effectLst/>
                <a:latin typeface="Söhne"/>
              </a:rPr>
              <a:t>Consistent delivery of high-quality products/services differentiates the organization from competitors.</a:t>
            </a:r>
          </a:p>
          <a:p>
            <a:pPr marL="742950" lvl="1" indent="-285750" algn="l">
              <a:buFont typeface="+mj-lt"/>
              <a:buAutoNum type="arabicPeriod"/>
            </a:pPr>
            <a:r>
              <a:rPr lang="en-GB" b="0" i="0" dirty="0">
                <a:effectLst/>
                <a:latin typeface="Söhne"/>
              </a:rPr>
              <a:t>Reputation for quality can attract new customers and retain existing ones.</a:t>
            </a:r>
          </a:p>
          <a:p>
            <a:pPr algn="l">
              <a:buFont typeface="+mj-lt"/>
              <a:buAutoNum type="arabicPeriod"/>
            </a:pPr>
            <a:r>
              <a:rPr lang="en-GB" b="1" i="0" dirty="0">
                <a:effectLst/>
                <a:latin typeface="Söhne"/>
              </a:rPr>
              <a:t>Organizational Excellence:</a:t>
            </a:r>
            <a:endParaRPr lang="en-GB" b="0" i="0" dirty="0">
              <a:effectLst/>
              <a:latin typeface="Söhne"/>
            </a:endParaRPr>
          </a:p>
          <a:p>
            <a:pPr marL="742950" lvl="1" indent="-285750" algn="l">
              <a:buFont typeface="+mj-lt"/>
              <a:buAutoNum type="arabicPeriod"/>
            </a:pPr>
            <a:r>
              <a:rPr lang="en-GB" b="0" i="0" dirty="0">
                <a:effectLst/>
                <a:latin typeface="Söhne"/>
              </a:rPr>
              <a:t>TQM promotes a culture of continuous improvement and excellence.</a:t>
            </a:r>
          </a:p>
          <a:p>
            <a:pPr marL="742950" lvl="1" indent="-285750" algn="l">
              <a:buFont typeface="+mj-lt"/>
              <a:buAutoNum type="arabicPeriod"/>
            </a:pPr>
            <a:r>
              <a:rPr lang="en-GB" b="0" i="0" dirty="0">
                <a:effectLst/>
                <a:latin typeface="Söhne"/>
              </a:rPr>
              <a:t>The organization becomes more adaptable and responsive to changes in the business environment.</a:t>
            </a:r>
          </a:p>
          <a:p>
            <a:pPr marL="742950" lvl="1" indent="-285750" algn="l">
              <a:buFont typeface="+mj-lt"/>
              <a:buAutoNum type="arabicPeriod"/>
            </a:pPr>
            <a:r>
              <a:rPr lang="en-GB" b="0" i="0" dirty="0">
                <a:effectLst/>
                <a:latin typeface="Söhne"/>
              </a:rPr>
              <a:t>TQM contributes to the overall organizational health and sustainability.</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B7103C-602D-4C48-A475-663125737BE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859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r>
              <a:rPr lang="en-GB" b="0" i="0" dirty="0">
                <a:solidFill>
                  <a:srgbClr val="374151"/>
                </a:solidFill>
                <a:effectLst/>
                <a:latin typeface="Söhne"/>
              </a:rPr>
            </a:br>
            <a:r>
              <a:rPr lang="en-GB" b="0" i="0" dirty="0">
                <a:solidFill>
                  <a:srgbClr val="374151"/>
                </a:solidFill>
                <a:effectLst/>
                <a:latin typeface="Söhne"/>
              </a:rPr>
              <a:t>Implementing Total Quality Management (TQM) requires a systematic approach and a commitment from all levels of the organization. Here are key strategies for TQM implementation:</a:t>
            </a:r>
          </a:p>
          <a:p>
            <a:pPr algn="l">
              <a:buFont typeface="+mj-lt"/>
              <a:buAutoNum type="arabicPeriod"/>
            </a:pPr>
            <a:r>
              <a:rPr lang="en-GB" b="1" i="0" dirty="0">
                <a:solidFill>
                  <a:srgbClr val="374151"/>
                </a:solidFill>
                <a:effectLst/>
                <a:latin typeface="Söhne"/>
              </a:rPr>
              <a:t>Leadership Commitment:</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Top management must demonstrate a strong commitment to TQM principles.</a:t>
            </a:r>
          </a:p>
          <a:p>
            <a:pPr marL="742950" lvl="1" indent="-285750" algn="l">
              <a:buFont typeface="+mj-lt"/>
              <a:buAutoNum type="arabicPeriod"/>
            </a:pPr>
            <a:r>
              <a:rPr lang="en-GB" b="0" i="0" dirty="0">
                <a:solidFill>
                  <a:srgbClr val="374151"/>
                </a:solidFill>
                <a:effectLst/>
                <a:latin typeface="Söhne"/>
              </a:rPr>
              <a:t>Establish a clear vision for quality and communicate it throughout the organization.</a:t>
            </a:r>
          </a:p>
          <a:p>
            <a:pPr marL="742950" lvl="1" indent="-285750" algn="l">
              <a:buFont typeface="+mj-lt"/>
              <a:buAutoNum type="arabicPeriod"/>
            </a:pPr>
            <a:r>
              <a:rPr lang="en-GB" b="0" i="0" dirty="0">
                <a:solidFill>
                  <a:srgbClr val="374151"/>
                </a:solidFill>
                <a:effectLst/>
                <a:latin typeface="Söhne"/>
              </a:rPr>
              <a:t>Provide visible leadership support to encourage employee participation.</a:t>
            </a:r>
          </a:p>
          <a:p>
            <a:pPr algn="l">
              <a:buFont typeface="+mj-lt"/>
              <a:buAutoNum type="arabicPeriod"/>
            </a:pPr>
            <a:r>
              <a:rPr lang="en-GB" b="1" i="0" dirty="0">
                <a:solidFill>
                  <a:srgbClr val="374151"/>
                </a:solidFill>
                <a:effectLst/>
                <a:latin typeface="Söhne"/>
              </a:rPr>
              <a:t>Knowledge Training:</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Conduct training programs to educate employees at all levels about TQM principles and methodologies.</a:t>
            </a:r>
          </a:p>
          <a:p>
            <a:pPr marL="742950" lvl="1" indent="-285750" algn="l">
              <a:buFont typeface="+mj-lt"/>
              <a:buAutoNum type="arabicPeriod"/>
            </a:pPr>
            <a:r>
              <a:rPr lang="en-GB" b="0" i="0" dirty="0">
                <a:solidFill>
                  <a:srgbClr val="374151"/>
                </a:solidFill>
                <a:effectLst/>
                <a:latin typeface="Söhne"/>
              </a:rPr>
              <a:t>Provide specialized training in quality improvement tools and techniques.</a:t>
            </a:r>
          </a:p>
          <a:p>
            <a:pPr marL="742950" lvl="1" indent="-285750" algn="l">
              <a:buFont typeface="+mj-lt"/>
              <a:buAutoNum type="arabicPeriod"/>
            </a:pPr>
            <a:r>
              <a:rPr lang="en-GB" b="0" i="0" dirty="0">
                <a:solidFill>
                  <a:srgbClr val="374151"/>
                </a:solidFill>
                <a:effectLst/>
                <a:latin typeface="Söhne"/>
              </a:rPr>
              <a:t>Encourage continuous learning and skill development among employees.</a:t>
            </a:r>
          </a:p>
          <a:p>
            <a:pPr algn="l">
              <a:buFont typeface="+mj-lt"/>
              <a:buAutoNum type="arabicPeriod"/>
            </a:pPr>
            <a:r>
              <a:rPr lang="en-GB" b="1" i="0" dirty="0">
                <a:solidFill>
                  <a:srgbClr val="374151"/>
                </a:solidFill>
                <a:effectLst/>
                <a:latin typeface="Söhne"/>
              </a:rPr>
              <a:t>Continuous Improvement Initiatives:</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Foster a culture of continuous improvement where employees are encouraged to identify and solve problems.</a:t>
            </a:r>
          </a:p>
          <a:p>
            <a:pPr marL="742950" lvl="1" indent="-285750" algn="l">
              <a:buFont typeface="+mj-lt"/>
              <a:buAutoNum type="arabicPeriod"/>
            </a:pPr>
            <a:r>
              <a:rPr lang="en-GB" b="0" i="0" dirty="0">
                <a:solidFill>
                  <a:srgbClr val="374151"/>
                </a:solidFill>
                <a:effectLst/>
                <a:latin typeface="Söhne"/>
              </a:rPr>
              <a:t>Implement regular improvement projects using methodologies like Six Sigma, Lean, or Kaizen.</a:t>
            </a:r>
          </a:p>
          <a:p>
            <a:pPr marL="742950" lvl="1" indent="-285750" algn="l">
              <a:buFont typeface="+mj-lt"/>
              <a:buAutoNum type="arabicPeriod"/>
            </a:pPr>
            <a:r>
              <a:rPr lang="en-GB" b="0" i="0" dirty="0">
                <a:solidFill>
                  <a:srgbClr val="374151"/>
                </a:solidFill>
                <a:effectLst/>
                <a:latin typeface="Söhne"/>
              </a:rPr>
              <a:t>Establish cross-functional teams to address specific process improvements.</a:t>
            </a:r>
          </a:p>
          <a:p>
            <a:pPr algn="l">
              <a:buFont typeface="+mj-lt"/>
              <a:buAutoNum type="arabicPeriod"/>
            </a:pPr>
            <a:r>
              <a:rPr lang="en-GB" b="1" i="0" dirty="0">
                <a:solidFill>
                  <a:srgbClr val="374151"/>
                </a:solidFill>
                <a:effectLst/>
                <a:latin typeface="Söhne"/>
              </a:rPr>
              <a:t>Performance Metrics:</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Define key performance indicators (KPIs) aligned with TQM goals.</a:t>
            </a:r>
          </a:p>
          <a:p>
            <a:pPr marL="742950" lvl="1" indent="-285750" algn="l">
              <a:buFont typeface="+mj-lt"/>
              <a:buAutoNum type="arabicPeriod"/>
            </a:pPr>
            <a:r>
              <a:rPr lang="en-GB" b="0" i="0" dirty="0">
                <a:solidFill>
                  <a:srgbClr val="374151"/>
                </a:solidFill>
                <a:effectLst/>
                <a:latin typeface="Söhne"/>
              </a:rPr>
              <a:t>Regularly measure and monitor performance against established metrics.</a:t>
            </a:r>
          </a:p>
          <a:p>
            <a:pPr marL="742950" lvl="1" indent="-285750" algn="l">
              <a:buFont typeface="+mj-lt"/>
              <a:buAutoNum type="arabicPeriod"/>
            </a:pPr>
            <a:r>
              <a:rPr lang="en-GB" b="0" i="0" dirty="0">
                <a:solidFill>
                  <a:srgbClr val="374151"/>
                </a:solidFill>
                <a:effectLst/>
                <a:latin typeface="Söhne"/>
              </a:rPr>
              <a:t>Use data to identify areas for improvement and make informed decisions.</a:t>
            </a:r>
          </a:p>
          <a:p>
            <a:pPr algn="l">
              <a:buFont typeface="+mj-lt"/>
              <a:buAutoNum type="arabicPeriod"/>
            </a:pPr>
            <a:r>
              <a:rPr lang="en-GB" b="1" i="0" dirty="0">
                <a:solidFill>
                  <a:srgbClr val="374151"/>
                </a:solidFill>
                <a:effectLst/>
                <a:latin typeface="Söhne"/>
              </a:rPr>
              <a:t>Employee Recognition:</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Recognize and reward employees for their contributions to quality improvement.</a:t>
            </a:r>
          </a:p>
          <a:p>
            <a:pPr marL="742950" lvl="1" indent="-285750" algn="l">
              <a:buFont typeface="+mj-lt"/>
              <a:buAutoNum type="arabicPeriod"/>
            </a:pPr>
            <a:r>
              <a:rPr lang="en-GB" b="0" i="0" dirty="0">
                <a:solidFill>
                  <a:srgbClr val="374151"/>
                </a:solidFill>
                <a:effectLst/>
                <a:latin typeface="Söhne"/>
              </a:rPr>
              <a:t>Establish a system for acknowledging both individual and team achievements.</a:t>
            </a:r>
          </a:p>
          <a:p>
            <a:pPr marL="742950" lvl="1" indent="-285750" algn="l">
              <a:buFont typeface="+mj-lt"/>
              <a:buAutoNum type="arabicPeriod"/>
            </a:pPr>
            <a:r>
              <a:rPr lang="en-GB" b="0" i="0" dirty="0">
                <a:solidFill>
                  <a:srgbClr val="374151"/>
                </a:solidFill>
                <a:effectLst/>
                <a:latin typeface="Söhne"/>
              </a:rPr>
              <a:t>Link recognition programs to TQM goals to reinforce a culture of excellence.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B7103C-602D-4C48-A475-663125737BE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2813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r>
              <a:rPr lang="en-GB" b="0" i="0" dirty="0">
                <a:solidFill>
                  <a:srgbClr val="374151"/>
                </a:solidFill>
                <a:effectLst/>
                <a:latin typeface="Söhne"/>
              </a:rPr>
            </a:br>
            <a:r>
              <a:rPr lang="en-GB" b="0" i="0" dirty="0">
                <a:solidFill>
                  <a:srgbClr val="374151"/>
                </a:solidFill>
                <a:effectLst/>
                <a:latin typeface="Söhne"/>
              </a:rPr>
              <a:t>Implementing Total Quality Management (TQM) can indeed be challenging, and organizations may face various obstacles in the process. Here are some common challenges associated with TQM implementation:</a:t>
            </a:r>
          </a:p>
          <a:p>
            <a:pPr algn="l">
              <a:buFont typeface="+mj-lt"/>
              <a:buAutoNum type="arabicPeriod"/>
            </a:pPr>
            <a:r>
              <a:rPr lang="en-GB" b="1" i="0" dirty="0">
                <a:solidFill>
                  <a:srgbClr val="374151"/>
                </a:solidFill>
                <a:effectLst/>
                <a:latin typeface="Söhne"/>
              </a:rPr>
              <a:t>Resistance to Change:</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Employees and even some leaders may resist changes to established processes and workflows.</a:t>
            </a:r>
          </a:p>
          <a:p>
            <a:pPr marL="742950" lvl="1" indent="-285750" algn="l">
              <a:buFont typeface="+mj-lt"/>
              <a:buAutoNum type="arabicPeriod"/>
            </a:pPr>
            <a:r>
              <a:rPr lang="en-GB" b="0" i="0" dirty="0">
                <a:solidFill>
                  <a:srgbClr val="374151"/>
                </a:solidFill>
                <a:effectLst/>
                <a:latin typeface="Söhne"/>
              </a:rPr>
              <a:t>Overcoming resistance requires effective communication, involvement, and addressing concerns about job security and unfamiliar methodologies.</a:t>
            </a:r>
          </a:p>
          <a:p>
            <a:pPr algn="l">
              <a:buFont typeface="+mj-lt"/>
              <a:buAutoNum type="arabicPeriod"/>
            </a:pPr>
            <a:r>
              <a:rPr lang="en-GB" b="1" i="0" dirty="0">
                <a:solidFill>
                  <a:srgbClr val="374151"/>
                </a:solidFill>
                <a:effectLst/>
                <a:latin typeface="Söhne"/>
              </a:rPr>
              <a:t>Lack of Resources:</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TQM implementation may require significant investments in training, technology, and process improvements.</a:t>
            </a:r>
          </a:p>
          <a:p>
            <a:pPr marL="742950" lvl="1" indent="-285750" algn="l">
              <a:buFont typeface="+mj-lt"/>
              <a:buAutoNum type="arabicPeriod"/>
            </a:pPr>
            <a:r>
              <a:rPr lang="en-GB" b="0" i="0" dirty="0">
                <a:solidFill>
                  <a:srgbClr val="374151"/>
                </a:solidFill>
                <a:effectLst/>
                <a:latin typeface="Söhne"/>
              </a:rPr>
              <a:t>Organizations might face challenges in allocating sufficient financial and human resources to support TQM initiatives.</a:t>
            </a:r>
          </a:p>
          <a:p>
            <a:pPr algn="l">
              <a:buFont typeface="+mj-lt"/>
              <a:buAutoNum type="arabicPeriod"/>
            </a:pPr>
            <a:r>
              <a:rPr lang="en-GB" b="1" i="0" dirty="0">
                <a:solidFill>
                  <a:srgbClr val="374151"/>
                </a:solidFill>
                <a:effectLst/>
                <a:latin typeface="Söhne"/>
              </a:rPr>
              <a:t>Complexity:</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TQM involves the implementation of various tools, methodologies, and continuous improvement initiatives.</a:t>
            </a:r>
          </a:p>
          <a:p>
            <a:pPr marL="742950" lvl="1" indent="-285750" algn="l">
              <a:buFont typeface="+mj-lt"/>
              <a:buAutoNum type="arabicPeriod"/>
            </a:pPr>
            <a:r>
              <a:rPr lang="en-GB" b="0" i="0" dirty="0">
                <a:solidFill>
                  <a:srgbClr val="374151"/>
                </a:solidFill>
                <a:effectLst/>
                <a:latin typeface="Söhne"/>
              </a:rPr>
              <a:t>The complexity of TQM processes may overwhelm employees and require effective training and guidance.</a:t>
            </a:r>
          </a:p>
          <a:p>
            <a:pPr algn="l">
              <a:buFont typeface="+mj-lt"/>
              <a:buAutoNum type="arabicPeriod"/>
            </a:pPr>
            <a:r>
              <a:rPr lang="en-GB" b="1" i="0" dirty="0">
                <a:solidFill>
                  <a:srgbClr val="374151"/>
                </a:solidFill>
                <a:effectLst/>
                <a:latin typeface="Söhne"/>
              </a:rPr>
              <a:t>Organizational Culture:</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Existing organizational cultures that resist change or prioritize other values may hinder TQM adoption.</a:t>
            </a:r>
          </a:p>
          <a:p>
            <a:pPr marL="742950" lvl="1" indent="-285750" algn="l">
              <a:buFont typeface="+mj-lt"/>
              <a:buAutoNum type="arabicPeriod"/>
            </a:pPr>
            <a:r>
              <a:rPr lang="en-GB" b="0" i="0" dirty="0">
                <a:solidFill>
                  <a:srgbClr val="374151"/>
                </a:solidFill>
                <a:effectLst/>
                <a:latin typeface="Söhne"/>
              </a:rPr>
              <a:t>Aligning TQM principles with the existing culture or reshaping the culture to support quality initiatives is essential.</a:t>
            </a:r>
          </a:p>
          <a:p>
            <a:pPr algn="l">
              <a:buFont typeface="+mj-lt"/>
              <a:buAutoNum type="arabicPeriod"/>
            </a:pPr>
            <a:r>
              <a:rPr lang="en-GB" b="1" i="0" dirty="0">
                <a:solidFill>
                  <a:srgbClr val="374151"/>
                </a:solidFill>
                <a:effectLst/>
                <a:latin typeface="Söhne"/>
              </a:rPr>
              <a:t>Sustainability:</a:t>
            </a:r>
            <a:endParaRPr lang="en-GB" b="0" i="0" dirty="0">
              <a:solidFill>
                <a:srgbClr val="374151"/>
              </a:solidFill>
              <a:effectLst/>
              <a:latin typeface="Söhne"/>
            </a:endParaRPr>
          </a:p>
          <a:p>
            <a:pPr marL="742950" lvl="1" indent="-285750" algn="l">
              <a:buFont typeface="+mj-lt"/>
              <a:buAutoNum type="arabicPeriod"/>
            </a:pPr>
            <a:r>
              <a:rPr lang="en-GB" b="0" i="0" dirty="0">
                <a:solidFill>
                  <a:srgbClr val="374151"/>
                </a:solidFill>
                <a:effectLst/>
                <a:latin typeface="Söhne"/>
              </a:rPr>
              <a:t>TQM is not a one-time project but an ongoing process, and sustaining commitment over the long term can be challenging.</a:t>
            </a:r>
          </a:p>
          <a:p>
            <a:pPr marL="742950" lvl="1" indent="-285750" algn="l">
              <a:buFont typeface="+mj-lt"/>
              <a:buAutoNum type="arabicPeriod"/>
            </a:pPr>
            <a:r>
              <a:rPr lang="en-GB" b="0" i="0" dirty="0">
                <a:solidFill>
                  <a:srgbClr val="374151"/>
                </a:solidFill>
                <a:effectLst/>
                <a:latin typeface="Söhne"/>
              </a:rPr>
              <a:t>Organizations may struggle to maintain momentum and enthusiasm for continuous improvement.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B7103C-602D-4C48-A475-663125737BE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711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847083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71380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7128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38773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166427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320590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1654477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85773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793644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886005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728046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2464907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942328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032224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591196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9096178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5/20/2025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09653261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image" Target="../media/image3.png"/><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2.png"/><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5"/>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54" r:id="rId12"/>
    <p:sldLayoutId id="21474837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2327200838"/>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500507144"/>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1.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6.xml"/><Relationship Id="rId1" Type="http://schemas.openxmlformats.org/officeDocument/2006/relationships/themeOverride" Target="../theme/themeOverride2.xml"/><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p:txBody>
          <a:bodyPr/>
          <a:lstStyle/>
          <a:p>
            <a:r>
              <a:rPr lang="en-GB" i="1" dirty="0">
                <a:solidFill>
                  <a:schemeClr val="bg1"/>
                </a:solidFill>
              </a:rPr>
              <a:t>BA International Hotel Management</a:t>
            </a:r>
            <a:br>
              <a:rPr lang="en-GB" i="1" dirty="0">
                <a:solidFill>
                  <a:schemeClr val="bg1"/>
                </a:solidFill>
              </a:rPr>
            </a:br>
            <a:br>
              <a:rPr lang="en-GB" i="1" dirty="0">
                <a:solidFill>
                  <a:schemeClr val="bg1"/>
                </a:solidFill>
              </a:rPr>
            </a:br>
            <a:r>
              <a:rPr lang="en-GB" b="1" i="1" dirty="0">
                <a:solidFill>
                  <a:schemeClr val="bg1"/>
                </a:solidFill>
              </a:rPr>
              <a:t>Organisational Consultancy</a:t>
            </a:r>
            <a:br>
              <a:rPr lang="en-GB" i="1" dirty="0">
                <a:solidFill>
                  <a:schemeClr val="bg1"/>
                </a:solidFill>
              </a:rPr>
            </a:br>
            <a:br>
              <a:rPr lang="en-GB" i="1" dirty="0">
                <a:solidFill>
                  <a:schemeClr val="bg1"/>
                </a:solidFill>
              </a:rPr>
            </a:br>
            <a:br>
              <a:rPr lang="en-GB" i="1" dirty="0">
                <a:solidFill>
                  <a:schemeClr val="bg1"/>
                </a:solidFill>
              </a:rPr>
            </a:br>
            <a:r>
              <a:rPr lang="en-GB" i="1" dirty="0">
                <a:solidFill>
                  <a:schemeClr val="bg1"/>
                </a:solidFill>
              </a:rPr>
              <a:t>BMIH6005</a:t>
            </a:r>
            <a:br>
              <a:rPr lang="en-GB" i="1" dirty="0">
                <a:solidFill>
                  <a:schemeClr val="bg1"/>
                </a:solidFill>
              </a:rPr>
            </a:br>
            <a:br>
              <a:rPr lang="en-GB" i="1" dirty="0">
                <a:solidFill>
                  <a:schemeClr val="bg1"/>
                </a:solidFill>
              </a:rPr>
            </a:br>
            <a:r>
              <a:rPr lang="en-GB" i="1" dirty="0">
                <a:solidFill>
                  <a:schemeClr val="bg1"/>
                </a:solidFill>
              </a:rPr>
              <a:t>Week Five</a:t>
            </a:r>
            <a:endParaRPr lang="en-GB" dirty="0"/>
          </a:p>
        </p:txBody>
      </p:sp>
    </p:spTree>
    <p:extLst>
      <p:ext uri="{BB962C8B-B14F-4D97-AF65-F5344CB8AC3E}">
        <p14:creationId xmlns:p14="http://schemas.microsoft.com/office/powerpoint/2010/main" val="1370600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44DA219-B4B8-FA9E-D819-683D4B9BC584}"/>
              </a:ext>
            </a:extLst>
          </p:cNvPr>
          <p:cNvPicPr>
            <a:picLocks noGrp="1" noChangeAspect="1"/>
          </p:cNvPicPr>
          <p:nvPr>
            <p:ph idx="1"/>
          </p:nvPr>
        </p:nvPicPr>
        <p:blipFill rotWithShape="1">
          <a:blip r:embed="rId2"/>
          <a:srcRect b="681"/>
          <a:stretch/>
        </p:blipFill>
        <p:spPr>
          <a:xfrm>
            <a:off x="20" y="1282"/>
            <a:ext cx="9143980" cy="6856718"/>
          </a:xfrm>
          <a:prstGeom prst="rect">
            <a:avLst/>
          </a:prstGeom>
        </p:spPr>
      </p:pic>
    </p:spTree>
    <p:extLst>
      <p:ext uri="{BB962C8B-B14F-4D97-AF65-F5344CB8AC3E}">
        <p14:creationId xmlns:p14="http://schemas.microsoft.com/office/powerpoint/2010/main" val="3086422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2BDEF-84D9-66D7-3444-DFEECEB801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FC20FF-FAD2-D7E8-6B22-F88A4643D1E5}"/>
              </a:ext>
            </a:extLst>
          </p:cNvPr>
          <p:cNvSpPr>
            <a:spLocks noGrp="1"/>
          </p:cNvSpPr>
          <p:nvPr>
            <p:ph type="title"/>
          </p:nvPr>
        </p:nvSpPr>
        <p:spPr>
          <a:xfrm>
            <a:off x="340823" y="1389618"/>
            <a:ext cx="8058149" cy="4078764"/>
          </a:xfrm>
        </p:spPr>
        <p:txBody>
          <a:bodyPr/>
          <a:lstStyle/>
          <a:p>
            <a:r>
              <a:rPr lang="en-GB" sz="3200" b="1" dirty="0"/>
              <a:t>Next Lectures:</a:t>
            </a:r>
            <a:br>
              <a:rPr lang="en-GB" sz="3200" b="1" dirty="0"/>
            </a:br>
            <a:br>
              <a:rPr lang="en-GB" sz="2800" dirty="0"/>
            </a:br>
            <a:endParaRPr lang="en-GB" sz="2000" dirty="0"/>
          </a:p>
        </p:txBody>
      </p:sp>
      <p:sp>
        <p:nvSpPr>
          <p:cNvPr id="3" name="Content Placeholder 5">
            <a:extLst>
              <a:ext uri="{FF2B5EF4-FFF2-40B4-BE49-F238E27FC236}">
                <a16:creationId xmlns:a16="http://schemas.microsoft.com/office/drawing/2014/main" id="{83F549E0-C52D-2C52-9236-967919DE723F}"/>
              </a:ext>
            </a:extLst>
          </p:cNvPr>
          <p:cNvSpPr txBox="1">
            <a:spLocks/>
          </p:cNvSpPr>
          <p:nvPr/>
        </p:nvSpPr>
        <p:spPr>
          <a:xfrm>
            <a:off x="656134" y="2224910"/>
            <a:ext cx="8460828" cy="30470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buFont typeface="Arial" panose="020B0604020202020204" pitchFamily="34" charset="0"/>
              <a:buAutoNum type="arabicPeriod"/>
            </a:pPr>
            <a:r>
              <a:rPr lang="en-GB" sz="2000" b="1" dirty="0">
                <a:solidFill>
                  <a:schemeClr val="bg1"/>
                </a:solidFill>
              </a:rPr>
              <a:t>Diagnosis</a:t>
            </a:r>
            <a:r>
              <a:rPr lang="en-GB" sz="2000" dirty="0">
                <a:solidFill>
                  <a:schemeClr val="bg1"/>
                </a:solidFill>
              </a:rPr>
              <a:t> – </a:t>
            </a:r>
            <a:r>
              <a:rPr lang="en-GB" sz="2000" i="1" dirty="0">
                <a:solidFill>
                  <a:schemeClr val="bg1"/>
                </a:solidFill>
              </a:rPr>
              <a:t>DONE!</a:t>
            </a:r>
          </a:p>
          <a:p>
            <a:pPr marL="914400" lvl="1" indent="-457200">
              <a:buFont typeface="Arial" panose="020B0604020202020204" pitchFamily="34" charset="0"/>
              <a:buAutoNum type="arabicPeriod"/>
            </a:pPr>
            <a:endParaRPr lang="en-GB" sz="2000" dirty="0">
              <a:solidFill>
                <a:schemeClr val="bg1"/>
              </a:solidFill>
            </a:endParaRPr>
          </a:p>
          <a:p>
            <a:pPr marL="914400" lvl="1" indent="-457200">
              <a:buFont typeface="Arial" panose="020B0604020202020204" pitchFamily="34" charset="0"/>
              <a:buAutoNum type="arabicPeriod"/>
            </a:pPr>
            <a:r>
              <a:rPr lang="en-GB" sz="2000" b="1" dirty="0">
                <a:solidFill>
                  <a:schemeClr val="bg1"/>
                </a:solidFill>
              </a:rPr>
              <a:t>Planning</a:t>
            </a:r>
            <a:r>
              <a:rPr lang="en-GB" sz="2000" dirty="0">
                <a:solidFill>
                  <a:schemeClr val="bg1"/>
                </a:solidFill>
              </a:rPr>
              <a:t> – </a:t>
            </a:r>
            <a:r>
              <a:rPr lang="en-GB" sz="2000" i="1" dirty="0">
                <a:solidFill>
                  <a:schemeClr val="bg1"/>
                </a:solidFill>
              </a:rPr>
              <a:t>DONE!</a:t>
            </a:r>
            <a:endParaRPr lang="en-GB" sz="2000" dirty="0">
              <a:solidFill>
                <a:schemeClr val="bg1"/>
              </a:solidFill>
            </a:endParaRPr>
          </a:p>
          <a:p>
            <a:pPr marL="914400" lvl="1" indent="-457200">
              <a:buFont typeface="Arial" panose="020B0604020202020204" pitchFamily="34" charset="0"/>
              <a:buAutoNum type="arabicPeriod"/>
            </a:pPr>
            <a:endParaRPr lang="en-GB" sz="2000" dirty="0">
              <a:solidFill>
                <a:schemeClr val="bg1"/>
              </a:solidFill>
            </a:endParaRPr>
          </a:p>
          <a:p>
            <a:pPr marL="914400" lvl="1" indent="-457200">
              <a:buFont typeface="Arial" panose="020B0604020202020204" pitchFamily="34" charset="0"/>
              <a:buAutoNum type="arabicPeriod"/>
            </a:pPr>
            <a:r>
              <a:rPr lang="en-GB" sz="2000" b="1" dirty="0">
                <a:solidFill>
                  <a:schemeClr val="bg1"/>
                </a:solidFill>
              </a:rPr>
              <a:t>Implementation</a:t>
            </a:r>
            <a:r>
              <a:rPr lang="en-GB" sz="2000" dirty="0">
                <a:solidFill>
                  <a:schemeClr val="bg1"/>
                </a:solidFill>
              </a:rPr>
              <a:t> – </a:t>
            </a:r>
            <a:r>
              <a:rPr lang="en-GB" sz="2000" i="1" dirty="0">
                <a:solidFill>
                  <a:schemeClr val="bg1"/>
                </a:solidFill>
              </a:rPr>
              <a:t>DONE!</a:t>
            </a:r>
            <a:endParaRPr lang="en-GB" sz="2000" dirty="0">
              <a:solidFill>
                <a:schemeClr val="bg1"/>
              </a:solidFill>
            </a:endParaRPr>
          </a:p>
          <a:p>
            <a:pPr marL="914400" lvl="1" indent="-457200">
              <a:buFont typeface="Arial" panose="020B0604020202020204" pitchFamily="34" charset="0"/>
              <a:buAutoNum type="arabicPeriod"/>
            </a:pPr>
            <a:endParaRPr lang="en-GB" sz="2000" dirty="0">
              <a:solidFill>
                <a:schemeClr val="bg1"/>
              </a:solidFill>
            </a:endParaRPr>
          </a:p>
          <a:p>
            <a:pPr marL="914400" lvl="1" indent="-457200">
              <a:buFont typeface="Arial" panose="020B0604020202020204" pitchFamily="34" charset="0"/>
              <a:buAutoNum type="arabicPeriod"/>
            </a:pPr>
            <a:r>
              <a:rPr lang="en-GB" sz="2000" b="1" dirty="0">
                <a:solidFill>
                  <a:schemeClr val="bg1"/>
                </a:solidFill>
              </a:rPr>
              <a:t>Evaluation</a:t>
            </a:r>
            <a:r>
              <a:rPr lang="en-GB" sz="2000" dirty="0">
                <a:solidFill>
                  <a:schemeClr val="bg1"/>
                </a:solidFill>
              </a:rPr>
              <a:t> – Evaluation &amp; 360 Monitoring</a:t>
            </a:r>
          </a:p>
          <a:p>
            <a:pPr marL="457200" lvl="1" indent="0">
              <a:buNone/>
            </a:pPr>
            <a:endParaRPr lang="en-GB" sz="2000" dirty="0">
              <a:solidFill>
                <a:schemeClr val="bg1"/>
              </a:solidFill>
            </a:endParaRPr>
          </a:p>
          <a:p>
            <a:pPr marL="457200" lvl="1" indent="0">
              <a:buNone/>
            </a:pPr>
            <a:r>
              <a:rPr lang="en-GB" sz="2000" i="1" dirty="0">
                <a:solidFill>
                  <a:schemeClr val="bg1"/>
                </a:solidFill>
              </a:rPr>
              <a:t>Followed by ‘Ethics and other considerations’</a:t>
            </a:r>
          </a:p>
          <a:p>
            <a:pPr lvl="1"/>
            <a:endParaRPr lang="en-GB" sz="2000" dirty="0">
              <a:solidFill>
                <a:schemeClr val="bg1"/>
              </a:solidFill>
            </a:endParaRPr>
          </a:p>
        </p:txBody>
      </p:sp>
    </p:spTree>
    <p:extLst>
      <p:ext uri="{BB962C8B-B14F-4D97-AF65-F5344CB8AC3E}">
        <p14:creationId xmlns:p14="http://schemas.microsoft.com/office/powerpoint/2010/main" val="859493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E2CB4-8F90-8742-4D10-4529C66093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770D87-9513-295D-2099-6B02FE6DF8EA}"/>
              </a:ext>
            </a:extLst>
          </p:cNvPr>
          <p:cNvSpPr>
            <a:spLocks noGrp="1"/>
          </p:cNvSpPr>
          <p:nvPr>
            <p:ph type="title"/>
          </p:nvPr>
        </p:nvSpPr>
        <p:spPr>
          <a:xfrm>
            <a:off x="656134" y="1357982"/>
            <a:ext cx="8058149" cy="4078764"/>
          </a:xfrm>
        </p:spPr>
        <p:txBody>
          <a:bodyPr/>
          <a:lstStyle/>
          <a:p>
            <a:r>
              <a:rPr lang="en-GB" sz="3200" b="1" dirty="0"/>
              <a:t>Today’s Learning Objectives</a:t>
            </a:r>
            <a:br>
              <a:rPr lang="en-GB" sz="3200" b="1" dirty="0"/>
            </a:br>
            <a:br>
              <a:rPr lang="en-GB" sz="2600" b="1" dirty="0"/>
            </a:br>
            <a:r>
              <a:rPr lang="en-GB" sz="2800" dirty="0"/>
              <a:t>• Understand the importance of evaluating organisational change</a:t>
            </a:r>
            <a:br>
              <a:rPr lang="en-GB" sz="2800" dirty="0"/>
            </a:br>
            <a:br>
              <a:rPr lang="en-GB" sz="2800" dirty="0"/>
            </a:br>
            <a:r>
              <a:rPr lang="en-GB" sz="2800" dirty="0"/>
              <a:t>• Identify key evaluation methods and metrics</a:t>
            </a:r>
            <a:br>
              <a:rPr lang="en-GB" sz="2800" dirty="0"/>
            </a:br>
            <a:br>
              <a:rPr lang="en-GB" sz="2800" dirty="0"/>
            </a:br>
            <a:r>
              <a:rPr lang="en-GB" sz="2800" dirty="0"/>
              <a:t>• Explore 360-degree feedback as a monitoring tool</a:t>
            </a:r>
            <a:br>
              <a:rPr lang="en-GB" sz="2800" dirty="0"/>
            </a:br>
            <a:br>
              <a:rPr lang="en-GB" sz="2600" dirty="0"/>
            </a:br>
            <a:br>
              <a:rPr lang="en-GB" sz="2800" dirty="0"/>
            </a:br>
            <a:endParaRPr lang="en-GB" sz="2000" dirty="0"/>
          </a:p>
        </p:txBody>
      </p:sp>
    </p:spTree>
    <p:extLst>
      <p:ext uri="{BB962C8B-B14F-4D97-AF65-F5344CB8AC3E}">
        <p14:creationId xmlns:p14="http://schemas.microsoft.com/office/powerpoint/2010/main" val="799133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B16DD-C1AB-BA97-151E-4769846B7485}"/>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3F8961A-7C7F-A445-0F19-646A07570800}"/>
              </a:ext>
            </a:extLst>
          </p:cNvPr>
          <p:cNvGraphicFramePr>
            <a:graphicFrameLocks noGrp="1"/>
          </p:cNvGraphicFramePr>
          <p:nvPr>
            <p:extLst>
              <p:ext uri="{D42A27DB-BD31-4B8C-83A1-F6EECF244321}">
                <p14:modId xmlns:p14="http://schemas.microsoft.com/office/powerpoint/2010/main" val="1290431628"/>
              </p:ext>
            </p:extLst>
          </p:nvPr>
        </p:nvGraphicFramePr>
        <p:xfrm>
          <a:off x="349087" y="1331638"/>
          <a:ext cx="8445825" cy="5273696"/>
        </p:xfrm>
        <a:graphic>
          <a:graphicData uri="http://schemas.openxmlformats.org/drawingml/2006/table">
            <a:tbl>
              <a:tblPr/>
              <a:tblGrid>
                <a:gridCol w="2815275">
                  <a:extLst>
                    <a:ext uri="{9D8B030D-6E8A-4147-A177-3AD203B41FA5}">
                      <a16:colId xmlns:a16="http://schemas.microsoft.com/office/drawing/2014/main" val="1146210437"/>
                    </a:ext>
                  </a:extLst>
                </a:gridCol>
                <a:gridCol w="2815275">
                  <a:extLst>
                    <a:ext uri="{9D8B030D-6E8A-4147-A177-3AD203B41FA5}">
                      <a16:colId xmlns:a16="http://schemas.microsoft.com/office/drawing/2014/main" val="3566723364"/>
                    </a:ext>
                  </a:extLst>
                </a:gridCol>
                <a:gridCol w="2815275">
                  <a:extLst>
                    <a:ext uri="{9D8B030D-6E8A-4147-A177-3AD203B41FA5}">
                      <a16:colId xmlns:a16="http://schemas.microsoft.com/office/drawing/2014/main" val="2047869089"/>
                    </a:ext>
                  </a:extLst>
                </a:gridCol>
              </a:tblGrid>
              <a:tr h="303643">
                <a:tc>
                  <a:txBody>
                    <a:bodyPr/>
                    <a:lstStyle/>
                    <a:p>
                      <a:r>
                        <a:rPr lang="en-GB" sz="1600" b="1" dirty="0"/>
                        <a:t>Model / Tool / Framework</a:t>
                      </a:r>
                      <a:endParaRPr lang="en-GB" sz="16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600" b="1" dirty="0"/>
                        <a:t>Primary Topic / Purpose</a:t>
                      </a:r>
                      <a:endParaRPr lang="en-GB" sz="16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600" b="1" dirty="0"/>
                        <a:t>Key Use</a:t>
                      </a:r>
                      <a:endParaRPr lang="en-GB" sz="16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92979094"/>
                  </a:ext>
                </a:extLst>
              </a:tr>
              <a:tr h="519169">
                <a:tc>
                  <a:txBody>
                    <a:bodyPr/>
                    <a:lstStyle/>
                    <a:p>
                      <a:r>
                        <a:rPr lang="en-GB" sz="1400" b="1" dirty="0"/>
                        <a:t>5 Whys</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Diagnosis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Root cause analysis of simple or isolated issues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99243828"/>
                  </a:ext>
                </a:extLst>
              </a:tr>
              <a:tr h="519169">
                <a:tc>
                  <a:txBody>
                    <a:bodyPr/>
                    <a:lstStyle/>
                    <a:p>
                      <a:r>
                        <a:rPr lang="en-GB" sz="1400" b="1"/>
                        <a:t>McKinsey 7S</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Diagnosis &amp; 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Internal alignment across structure, systems, etc.</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9876792"/>
                  </a:ext>
                </a:extLst>
              </a:tr>
              <a:tr h="519169">
                <a:tc>
                  <a:txBody>
                    <a:bodyPr/>
                    <a:lstStyle/>
                    <a:p>
                      <a:r>
                        <a:rPr lang="en-GB" sz="1400" b="1" dirty="0"/>
                        <a:t>Star Model</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Diagnosis &amp; 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Organisational design &amp; interdependent levers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2023119"/>
                  </a:ext>
                </a:extLst>
              </a:tr>
              <a:tr h="519169">
                <a:tc>
                  <a:txBody>
                    <a:bodyPr/>
                    <a:lstStyle/>
                    <a:p>
                      <a:r>
                        <a:rPr lang="en-GB" sz="1400" b="1" dirty="0"/>
                        <a:t>SWOT</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Assessing internal strengths/weaknesses + context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7974992"/>
                  </a:ext>
                </a:extLst>
              </a:tr>
              <a:tr h="296776">
                <a:tc>
                  <a:txBody>
                    <a:bodyPr/>
                    <a:lstStyle/>
                    <a:p>
                      <a:r>
                        <a:rPr lang="en-GB" sz="1400" b="1"/>
                        <a:t>TOWS</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Strategy formulation from SWOT output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530110"/>
                  </a:ext>
                </a:extLst>
              </a:tr>
              <a:tr h="296776">
                <a:tc>
                  <a:txBody>
                    <a:bodyPr/>
                    <a:lstStyle/>
                    <a:p>
                      <a:r>
                        <a:rPr lang="en-GB" sz="1400" b="1"/>
                        <a:t>PESTLE / STEEPLED</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Analysing external macro-environment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7649625"/>
                  </a:ext>
                </a:extLst>
              </a:tr>
              <a:tr h="296776">
                <a:tc>
                  <a:txBody>
                    <a:bodyPr/>
                    <a:lstStyle/>
                    <a:p>
                      <a:r>
                        <a:rPr lang="en-GB" sz="1400" b="1"/>
                        <a:t>Six Sigma (DMAIC)</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a:t>Diagnosis / Implementation</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Process improvement and efficiency</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8910354"/>
                  </a:ext>
                </a:extLst>
              </a:tr>
              <a:tr h="296776">
                <a:tc>
                  <a:txBody>
                    <a:bodyPr/>
                    <a:lstStyle/>
                    <a:p>
                      <a:r>
                        <a:rPr lang="en-GB" sz="1400" b="1" dirty="0"/>
                        <a:t>Stakeholder Mapping</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Communication / Implementation</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Identifying and analysing key stakeholders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7812194"/>
                  </a:ext>
                </a:extLst>
              </a:tr>
              <a:tr h="296776">
                <a:tc>
                  <a:txBody>
                    <a:bodyPr/>
                    <a:lstStyle/>
                    <a:p>
                      <a:r>
                        <a:rPr lang="en-GB" sz="1400" b="1"/>
                        <a:t>Kotter’s 8 Steps</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Change Management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Structured model for leading change</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9888604"/>
                  </a:ext>
                </a:extLst>
              </a:tr>
              <a:tr h="296776">
                <a:tc>
                  <a:txBody>
                    <a:bodyPr/>
                    <a:lstStyle/>
                    <a:p>
                      <a:r>
                        <a:rPr lang="en-GB" sz="1400" b="1"/>
                        <a:t>Lewin’s Change Model</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Change Management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Unfreeze–Change–Refreeze model</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7608593"/>
                  </a:ext>
                </a:extLst>
              </a:tr>
              <a:tr h="519169">
                <a:tc>
                  <a:txBody>
                    <a:bodyPr/>
                    <a:lstStyle/>
                    <a:p>
                      <a:r>
                        <a:rPr lang="en-GB" sz="1400" b="1"/>
                        <a:t>Balanced Scorecard</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Monitoring &amp; Evaluation</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Measuring performance across multiple dimensions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9415127"/>
                  </a:ext>
                </a:extLst>
              </a:tr>
              <a:tr h="296776">
                <a:tc>
                  <a:txBody>
                    <a:bodyPr/>
                    <a:lstStyle/>
                    <a:p>
                      <a:r>
                        <a:rPr lang="en-GB" sz="1400" b="1"/>
                        <a:t>360 Feedback</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Evaluation / Ethics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Multi-source performance appraisal</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8742224"/>
                  </a:ext>
                </a:extLst>
              </a:tr>
              <a:tr h="296776">
                <a:tc>
                  <a:txBody>
                    <a:bodyPr/>
                    <a:lstStyle/>
                    <a:p>
                      <a:r>
                        <a:rPr lang="en-GB" sz="1400" b="1" dirty="0"/>
                        <a:t>Ethical Decision Models</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Ethics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Guiding ethical choices during consultancy</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4681795"/>
                  </a:ext>
                </a:extLst>
              </a:tr>
            </a:tbl>
          </a:graphicData>
        </a:graphic>
      </p:graphicFrame>
    </p:spTree>
    <p:extLst>
      <p:ext uri="{BB962C8B-B14F-4D97-AF65-F5344CB8AC3E}">
        <p14:creationId xmlns:p14="http://schemas.microsoft.com/office/powerpoint/2010/main" val="448513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23D67-38D4-2971-D306-783FA3D321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8E9EDA-214D-1C17-806D-176564955A3D}"/>
              </a:ext>
            </a:extLst>
          </p:cNvPr>
          <p:cNvSpPr>
            <a:spLocks noGrp="1"/>
          </p:cNvSpPr>
          <p:nvPr>
            <p:ph type="title"/>
          </p:nvPr>
        </p:nvSpPr>
        <p:spPr>
          <a:xfrm>
            <a:off x="628650" y="2661199"/>
            <a:ext cx="7886700" cy="2973498"/>
          </a:xfrm>
        </p:spPr>
        <p:txBody>
          <a:bodyPr anchor="b">
            <a:noAutofit/>
          </a:bodyPr>
          <a:lstStyle/>
          <a:p>
            <a:pPr>
              <a:lnSpc>
                <a:spcPct val="100000"/>
              </a:lnSpc>
            </a:pPr>
            <a:r>
              <a:rPr lang="en-GB" sz="4000" b="1" i="1" dirty="0">
                <a:solidFill>
                  <a:schemeClr val="accent1">
                    <a:lumMod val="75000"/>
                  </a:schemeClr>
                </a:solidFill>
                <a:latin typeface="+mn-lt"/>
              </a:rPr>
              <a:t>We’ve ‘diagnosed’ the problem, ‘planned’ a solution, ‘implemented’ change; now…</a:t>
            </a:r>
            <a:br>
              <a:rPr lang="en-GB" sz="3600" b="1" i="1" dirty="0">
                <a:solidFill>
                  <a:schemeClr val="accent1">
                    <a:lumMod val="75000"/>
                  </a:schemeClr>
                </a:solidFill>
                <a:latin typeface="+mn-lt"/>
              </a:rPr>
            </a:br>
            <a:br>
              <a:rPr lang="en-GB" sz="3200" b="1" i="1" dirty="0">
                <a:solidFill>
                  <a:schemeClr val="accent2"/>
                </a:solidFill>
                <a:latin typeface="+mn-lt"/>
              </a:rPr>
            </a:br>
            <a:r>
              <a:rPr lang="en-GB" sz="3200" b="1" i="1" dirty="0">
                <a:solidFill>
                  <a:schemeClr val="accent2"/>
                </a:solidFill>
                <a:latin typeface="+mn-lt"/>
              </a:rPr>
              <a:t>- we monitor</a:t>
            </a:r>
            <a:br>
              <a:rPr lang="en-GB" sz="3200" b="1" i="1" dirty="0">
                <a:solidFill>
                  <a:schemeClr val="accent2"/>
                </a:solidFill>
                <a:latin typeface="+mn-lt"/>
              </a:rPr>
            </a:br>
            <a:br>
              <a:rPr lang="en-GB" sz="3200" b="1" i="1" dirty="0">
                <a:solidFill>
                  <a:schemeClr val="accent2"/>
                </a:solidFill>
                <a:latin typeface="+mn-lt"/>
              </a:rPr>
            </a:br>
            <a:r>
              <a:rPr lang="en-GB" sz="3200" b="1" i="1" dirty="0">
                <a:solidFill>
                  <a:schemeClr val="accent2"/>
                </a:solidFill>
                <a:latin typeface="+mn-lt"/>
              </a:rPr>
              <a:t>- we evaluate effectiveness</a:t>
            </a:r>
            <a:br>
              <a:rPr lang="en-GB" sz="3200" b="1" i="1" dirty="0">
                <a:solidFill>
                  <a:schemeClr val="accent2"/>
                </a:solidFill>
                <a:latin typeface="+mn-lt"/>
              </a:rPr>
            </a:br>
            <a:br>
              <a:rPr lang="en-GB" sz="3200" b="1" i="1" dirty="0">
                <a:solidFill>
                  <a:schemeClr val="accent2"/>
                </a:solidFill>
                <a:latin typeface="+mn-lt"/>
              </a:rPr>
            </a:br>
            <a:r>
              <a:rPr lang="en-GB" sz="3200" b="1" i="1" dirty="0">
                <a:solidFill>
                  <a:schemeClr val="accent2"/>
                </a:solidFill>
                <a:latin typeface="+mn-lt"/>
              </a:rPr>
              <a:t>- we continuously improve</a:t>
            </a:r>
            <a:br>
              <a:rPr lang="en-GB" sz="3200" b="1" i="1" dirty="0">
                <a:solidFill>
                  <a:schemeClr val="accent2"/>
                </a:solidFill>
                <a:latin typeface="+mn-lt"/>
              </a:rPr>
            </a:br>
            <a:endParaRPr sz="3200" b="1" i="1" dirty="0">
              <a:solidFill>
                <a:schemeClr val="accent2"/>
              </a:solidFill>
              <a:latin typeface="+mn-lt"/>
            </a:endParaRPr>
          </a:p>
        </p:txBody>
      </p:sp>
    </p:spTree>
    <p:extLst>
      <p:ext uri="{BB962C8B-B14F-4D97-AF65-F5344CB8AC3E}">
        <p14:creationId xmlns:p14="http://schemas.microsoft.com/office/powerpoint/2010/main" val="2943512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1">
                    <a:lumMod val="75000"/>
                  </a:schemeClr>
                </a:solidFill>
                <a:latin typeface="+mn-lt"/>
              </a:rPr>
              <a:t>Why Evaluation Matters</a:t>
            </a:r>
          </a:p>
        </p:txBody>
      </p:sp>
      <p:graphicFrame>
        <p:nvGraphicFramePr>
          <p:cNvPr id="9" name="Content Placeholder 2">
            <a:extLst>
              <a:ext uri="{FF2B5EF4-FFF2-40B4-BE49-F238E27FC236}">
                <a16:creationId xmlns:a16="http://schemas.microsoft.com/office/drawing/2014/main" id="{0701A682-68C3-D600-4458-8F004BB0463E}"/>
              </a:ext>
            </a:extLst>
          </p:cNvPr>
          <p:cNvGraphicFramePr>
            <a:graphicFrameLocks noGrp="1"/>
          </p:cNvGraphicFramePr>
          <p:nvPr>
            <p:ph idx="1"/>
            <p:extLst>
              <p:ext uri="{D42A27DB-BD31-4B8C-83A1-F6EECF244321}">
                <p14:modId xmlns:p14="http://schemas.microsoft.com/office/powerpoint/2010/main" val="2214183198"/>
              </p:ext>
            </p:extLst>
          </p:nvPr>
        </p:nvGraphicFramePr>
        <p:xfrm>
          <a:off x="724903" y="125333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01759-1A29-67CF-6685-02C28FB6D971}"/>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FE6441CC-8839-B8B4-70AA-6001F4EA4763}"/>
              </a:ext>
            </a:extLst>
          </p:cNvPr>
          <p:cNvSpPr>
            <a:spLocks noGrp="1"/>
          </p:cNvSpPr>
          <p:nvPr>
            <p:ph type="title"/>
          </p:nvPr>
        </p:nvSpPr>
        <p:spPr>
          <a:xfrm>
            <a:off x="628650" y="1002800"/>
            <a:ext cx="7886700" cy="759482"/>
          </a:xfrm>
        </p:spPr>
        <p:txBody>
          <a:bodyPr anchor="b">
            <a:normAutofit fontScale="90000"/>
          </a:bodyPr>
          <a:lstStyle/>
          <a:p>
            <a:r>
              <a:rPr lang="en-GB" sz="3200" b="1" i="1" dirty="0">
                <a:solidFill>
                  <a:schemeClr val="accent1">
                    <a:lumMod val="75000"/>
                  </a:schemeClr>
                </a:solidFill>
                <a:latin typeface="+mn-lt"/>
              </a:rPr>
              <a:t>LET’S RECAP…</a:t>
            </a:r>
            <a:br>
              <a:rPr lang="en-GB" sz="3200" b="1" dirty="0">
                <a:solidFill>
                  <a:schemeClr val="accent1">
                    <a:lumMod val="75000"/>
                  </a:schemeClr>
                </a:solidFill>
                <a:latin typeface="+mn-lt"/>
              </a:rPr>
            </a:br>
            <a:br>
              <a:rPr lang="en-GB" sz="3200" b="1" dirty="0">
                <a:solidFill>
                  <a:schemeClr val="accent1">
                    <a:lumMod val="75000"/>
                  </a:schemeClr>
                </a:solidFill>
                <a:latin typeface="+mn-lt"/>
              </a:rPr>
            </a:br>
            <a:r>
              <a:rPr lang="en-GB" sz="3200" b="1" dirty="0">
                <a:solidFill>
                  <a:schemeClr val="accent1">
                    <a:lumMod val="75000"/>
                  </a:schemeClr>
                </a:solidFill>
                <a:latin typeface="+mn-lt"/>
              </a:rPr>
              <a:t>ACTIVITY – On the chat board:</a:t>
            </a:r>
            <a:endParaRPr sz="3200" b="1" dirty="0">
              <a:solidFill>
                <a:schemeClr val="accent1">
                  <a:lumMod val="75000"/>
                </a:schemeClr>
              </a:solidFill>
              <a:latin typeface="+mn-lt"/>
            </a:endParaRPr>
          </a:p>
        </p:txBody>
      </p:sp>
      <p:sp>
        <p:nvSpPr>
          <p:cNvPr id="15" name="Content Placeholder 2">
            <a:extLst>
              <a:ext uri="{FF2B5EF4-FFF2-40B4-BE49-F238E27FC236}">
                <a16:creationId xmlns:a16="http://schemas.microsoft.com/office/drawing/2014/main" id="{1F0E3E4C-6B74-286C-3478-E04E786A14D9}"/>
              </a:ext>
            </a:extLst>
          </p:cNvPr>
          <p:cNvSpPr>
            <a:spLocks noGrp="1"/>
          </p:cNvSpPr>
          <p:nvPr>
            <p:ph idx="1"/>
          </p:nvPr>
        </p:nvSpPr>
        <p:spPr>
          <a:xfrm>
            <a:off x="782051" y="2306888"/>
            <a:ext cx="7673139" cy="4351338"/>
          </a:xfrm>
        </p:spPr>
        <p:txBody>
          <a:bodyPr/>
          <a:lstStyle/>
          <a:p>
            <a:pPr marL="0" indent="0">
              <a:buNone/>
            </a:pPr>
            <a:r>
              <a:rPr lang="en-GB" sz="3200" i="1" dirty="0">
                <a:solidFill>
                  <a:schemeClr val="accent2">
                    <a:lumMod val="75000"/>
                  </a:schemeClr>
                </a:solidFill>
              </a:rPr>
              <a:t>How do we measure the success of change in an organisation?</a:t>
            </a:r>
          </a:p>
          <a:p>
            <a:pPr marL="0" indent="0">
              <a:buNone/>
            </a:pPr>
            <a:endParaRPr lang="en-GB" sz="3200" i="1" dirty="0">
              <a:solidFill>
                <a:schemeClr val="accent2">
                  <a:lumMod val="75000"/>
                </a:schemeClr>
              </a:solidFill>
            </a:endParaRPr>
          </a:p>
          <a:p>
            <a:pPr marL="0" indent="0">
              <a:buNone/>
            </a:pPr>
            <a:r>
              <a:rPr lang="en-GB" sz="3200" i="1" dirty="0">
                <a:solidFill>
                  <a:schemeClr val="accent2">
                    <a:lumMod val="75000"/>
                  </a:schemeClr>
                </a:solidFill>
              </a:rPr>
              <a:t>What tools or resources can we use to measure effectiveness?</a:t>
            </a:r>
            <a:endParaRPr sz="3200" i="1" dirty="0">
              <a:solidFill>
                <a:schemeClr val="accent2">
                  <a:lumMod val="75000"/>
                </a:schemeClr>
              </a:solidFill>
            </a:endParaRPr>
          </a:p>
        </p:txBody>
      </p:sp>
    </p:spTree>
    <p:extLst>
      <p:ext uri="{BB962C8B-B14F-4D97-AF65-F5344CB8AC3E}">
        <p14:creationId xmlns:p14="http://schemas.microsoft.com/office/powerpoint/2010/main" val="1970448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lide">
            <a:extLst>
              <a:ext uri="{FF2B5EF4-FFF2-40B4-BE49-F238E27FC236}">
                <a16:creationId xmlns:a16="http://schemas.microsoft.com/office/drawing/2014/main" id="{8B9F3BF3-E4C7-D4E1-97BE-1014023047E1}"/>
              </a:ext>
            </a:extLst>
          </p:cNvPr>
          <p:cNvPicPr>
            <a:picLocks noChangeAspect="1"/>
          </p:cNvPicPr>
          <p:nvPr/>
        </p:nvPicPr>
        <p:blipFill>
          <a:blip r:embed="rId3"/>
          <a:srcRect t="8754" b="10863"/>
          <a:stretch/>
        </p:blipFill>
        <p:spPr>
          <a:xfrm>
            <a:off x="0" y="1431762"/>
            <a:ext cx="9144000" cy="4126832"/>
          </a:xfrm>
          <a:prstGeom prst="rect">
            <a:avLst/>
          </a:prstGeom>
        </p:spPr>
      </p:pic>
      <p:sp>
        <p:nvSpPr>
          <p:cNvPr id="5" name="Title 1">
            <a:extLst>
              <a:ext uri="{FF2B5EF4-FFF2-40B4-BE49-F238E27FC236}">
                <a16:creationId xmlns:a16="http://schemas.microsoft.com/office/drawing/2014/main" id="{47746DAE-0798-8FEC-19BC-DF66CE837007}"/>
              </a:ext>
            </a:extLst>
          </p:cNvPr>
          <p:cNvSpPr txBox="1">
            <a:spLocks/>
          </p:cNvSpPr>
          <p:nvPr/>
        </p:nvSpPr>
        <p:spPr>
          <a:xfrm>
            <a:off x="363956" y="365125"/>
            <a:ext cx="78867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4472C4">
                    <a:lumMod val="75000"/>
                  </a:srgbClr>
                </a:solidFill>
                <a:effectLst/>
                <a:uLnTx/>
                <a:uFillTx/>
                <a:latin typeface="Calibri" panose="020F0502020204030204"/>
                <a:ea typeface="+mj-ea"/>
                <a:cs typeface="+mj-cs"/>
              </a:rPr>
              <a:t>Measuring the Success of Change</a:t>
            </a:r>
          </a:p>
        </p:txBody>
      </p:sp>
    </p:spTree>
    <p:extLst>
      <p:ext uri="{BB962C8B-B14F-4D97-AF65-F5344CB8AC3E}">
        <p14:creationId xmlns:p14="http://schemas.microsoft.com/office/powerpoint/2010/main" val="3139125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Common Evaluation Methods</a:t>
            </a:r>
          </a:p>
        </p:txBody>
      </p:sp>
      <p:graphicFrame>
        <p:nvGraphicFramePr>
          <p:cNvPr id="5" name="Content Placeholder 2">
            <a:extLst>
              <a:ext uri="{FF2B5EF4-FFF2-40B4-BE49-F238E27FC236}">
                <a16:creationId xmlns:a16="http://schemas.microsoft.com/office/drawing/2014/main" id="{F2287AD2-3E44-B4F0-A8C6-55A647442DCF}"/>
              </a:ext>
            </a:extLst>
          </p:cNvPr>
          <p:cNvGraphicFramePr>
            <a:graphicFrameLocks noGrp="1"/>
          </p:cNvGraphicFramePr>
          <p:nvPr>
            <p:ph idx="1"/>
            <p:extLst>
              <p:ext uri="{D42A27DB-BD31-4B8C-83A1-F6EECF244321}">
                <p14:modId xmlns:p14="http://schemas.microsoft.com/office/powerpoint/2010/main" val="3165280314"/>
              </p:ext>
            </p:extLst>
          </p:nvPr>
        </p:nvGraphicFramePr>
        <p:xfrm>
          <a:off x="1111336" y="1380782"/>
          <a:ext cx="6921328"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KPIs and Performance Metrics</a:t>
            </a:r>
          </a:p>
        </p:txBody>
      </p:sp>
      <p:pic>
        <p:nvPicPr>
          <p:cNvPr id="6" name="Picture 5" descr="3D graph graphic">
            <a:extLst>
              <a:ext uri="{FF2B5EF4-FFF2-40B4-BE49-F238E27FC236}">
                <a16:creationId xmlns:a16="http://schemas.microsoft.com/office/drawing/2014/main" id="{4F1DBF35-2863-22BB-E2CE-FA0A1B15DD7D}"/>
              </a:ext>
            </a:extLst>
          </p:cNvPr>
          <p:cNvPicPr>
            <a:picLocks noChangeAspect="1"/>
          </p:cNvPicPr>
          <p:nvPr/>
        </p:nvPicPr>
        <p:blipFill>
          <a:blip r:embed="rId3"/>
          <a:stretch>
            <a:fillRect/>
          </a:stretch>
        </p:blipFill>
        <p:spPr>
          <a:xfrm>
            <a:off x="628650" y="2710633"/>
            <a:ext cx="3867150" cy="2581322"/>
          </a:xfrm>
          <a:prstGeom prst="rect">
            <a:avLst/>
          </a:prstGeom>
          <a:noFill/>
        </p:spPr>
      </p:pic>
      <p:sp>
        <p:nvSpPr>
          <p:cNvPr id="3" name="Content Placeholder 2"/>
          <p:cNvSpPr>
            <a:spLocks noGrp="1"/>
          </p:cNvSpPr>
          <p:nvPr>
            <p:ph sz="half" idx="2"/>
          </p:nvPr>
        </p:nvSpPr>
        <p:spPr>
          <a:xfrm>
            <a:off x="4648200" y="1488741"/>
            <a:ext cx="3867150" cy="4351338"/>
          </a:xfrm>
        </p:spPr>
        <p:txBody>
          <a:bodyPr>
            <a:normAutofit/>
          </a:bodyPr>
          <a:lstStyle/>
          <a:p>
            <a:pPr marL="0" indent="0">
              <a:buNone/>
            </a:pPr>
            <a:r>
              <a:rPr lang="en-GB" sz="2400" dirty="0"/>
              <a:t>• Quantifiable measures to track progress toward goals</a:t>
            </a:r>
          </a:p>
          <a:p>
            <a:pPr marL="0" indent="0">
              <a:buNone/>
            </a:pPr>
            <a:endParaRPr lang="en-GB" sz="2400" dirty="0"/>
          </a:p>
          <a:p>
            <a:pPr marL="0" indent="0">
              <a:buNone/>
            </a:pPr>
            <a:r>
              <a:rPr lang="en-GB" sz="2400" dirty="0">
                <a:solidFill>
                  <a:schemeClr val="accent2"/>
                </a:solidFill>
              </a:rPr>
              <a:t>Hotel examples:</a:t>
            </a:r>
          </a:p>
          <a:p>
            <a:pPr marL="0" indent="0">
              <a:buNone/>
            </a:pPr>
            <a:r>
              <a:rPr lang="en-GB" sz="2400" dirty="0">
                <a:solidFill>
                  <a:schemeClr val="accent2"/>
                </a:solidFill>
              </a:rPr>
              <a:t>   - Guest satisfaction scores</a:t>
            </a:r>
          </a:p>
          <a:p>
            <a:pPr marL="0" indent="0">
              <a:buNone/>
            </a:pPr>
            <a:r>
              <a:rPr lang="en-GB" sz="2400" dirty="0">
                <a:solidFill>
                  <a:schemeClr val="accent2"/>
                </a:solidFill>
              </a:rPr>
              <a:t>   - Staff turnover rate</a:t>
            </a:r>
          </a:p>
          <a:p>
            <a:pPr marL="0" indent="0">
              <a:buNone/>
            </a:pPr>
            <a:r>
              <a:rPr lang="en-GB" sz="2400" dirty="0">
                <a:solidFill>
                  <a:schemeClr val="accent2"/>
                </a:solidFill>
              </a:rPr>
              <a:t>   - Check-in/check-out speed</a:t>
            </a:r>
          </a:p>
          <a:p>
            <a:endParaRPr lang="en-GB" sz="2400" dirty="0"/>
          </a:p>
          <a:p>
            <a:pPr marL="0" indent="0">
              <a:buNone/>
            </a:pPr>
            <a:r>
              <a:rPr lang="en-GB" sz="2400" dirty="0"/>
              <a:t>• Track changes pre- and post-intervention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Surveys and Questionnaires</a:t>
            </a:r>
          </a:p>
        </p:txBody>
      </p:sp>
      <p:sp>
        <p:nvSpPr>
          <p:cNvPr id="3" name="Content Placeholder 2"/>
          <p:cNvSpPr>
            <a:spLocks noGrp="1"/>
          </p:cNvSpPr>
          <p:nvPr>
            <p:ph sz="half" idx="1"/>
          </p:nvPr>
        </p:nvSpPr>
        <p:spPr>
          <a:xfrm>
            <a:off x="628650" y="1488734"/>
            <a:ext cx="3867150" cy="4351338"/>
          </a:xfrm>
        </p:spPr>
        <p:txBody>
          <a:bodyPr>
            <a:normAutofit/>
          </a:bodyPr>
          <a:lstStyle/>
          <a:p>
            <a:pPr marL="0" indent="0">
              <a:buNone/>
            </a:pPr>
            <a:r>
              <a:rPr lang="en-GB" sz="2200" dirty="0"/>
              <a:t>• Collect structured feedback from employees or guests</a:t>
            </a:r>
          </a:p>
          <a:p>
            <a:pPr marL="0" indent="0">
              <a:buNone/>
            </a:pPr>
            <a:r>
              <a:rPr lang="en-GB" sz="2200" dirty="0"/>
              <a:t>• Use rating scales and open-ended questions</a:t>
            </a:r>
          </a:p>
          <a:p>
            <a:pPr marL="0" indent="0">
              <a:buNone/>
            </a:pPr>
            <a:endParaRPr lang="en-GB" sz="2200" dirty="0"/>
          </a:p>
          <a:p>
            <a:pPr marL="0" indent="0">
              <a:buNone/>
            </a:pPr>
            <a:r>
              <a:rPr lang="en-GB" sz="2200" dirty="0"/>
              <a:t>• </a:t>
            </a:r>
            <a:r>
              <a:rPr lang="en-GB" sz="2200" dirty="0">
                <a:solidFill>
                  <a:schemeClr val="accent2"/>
                </a:solidFill>
              </a:rPr>
              <a:t>Hotel example: Post-training survey on staff confidence with new software</a:t>
            </a:r>
          </a:p>
          <a:p>
            <a:pPr marL="0" indent="0">
              <a:buNone/>
            </a:pPr>
            <a:endParaRPr lang="en-GB" sz="2200" dirty="0"/>
          </a:p>
          <a:p>
            <a:pPr marL="0" indent="0">
              <a:buNone/>
            </a:pPr>
            <a:r>
              <a:rPr lang="en-GB" sz="2200" dirty="0"/>
              <a:t>• Ensure clarity and anonymity for reliable results</a:t>
            </a:r>
          </a:p>
        </p:txBody>
      </p:sp>
      <p:pic>
        <p:nvPicPr>
          <p:cNvPr id="5" name="Picture 4" descr="Cartoon checklist and pencil">
            <a:extLst>
              <a:ext uri="{FF2B5EF4-FFF2-40B4-BE49-F238E27FC236}">
                <a16:creationId xmlns:a16="http://schemas.microsoft.com/office/drawing/2014/main" id="{1289075C-4930-FF39-FF6C-F89386D36B25}"/>
              </a:ext>
            </a:extLst>
          </p:cNvPr>
          <p:cNvPicPr>
            <a:picLocks noChangeAspect="1"/>
          </p:cNvPicPr>
          <p:nvPr/>
        </p:nvPicPr>
        <p:blipFill>
          <a:blip r:embed="rId2"/>
          <a:stretch>
            <a:fillRect/>
          </a:stretch>
        </p:blipFill>
        <p:spPr>
          <a:xfrm>
            <a:off x="4572000" y="1946187"/>
            <a:ext cx="4366055" cy="327454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Interviews and Focus Groups</a:t>
            </a:r>
          </a:p>
        </p:txBody>
      </p:sp>
      <p:sp>
        <p:nvSpPr>
          <p:cNvPr id="3" name="Content Placeholder 2"/>
          <p:cNvSpPr>
            <a:spLocks noGrp="1"/>
          </p:cNvSpPr>
          <p:nvPr>
            <p:ph sz="half" idx="1"/>
          </p:nvPr>
        </p:nvSpPr>
        <p:spPr>
          <a:xfrm>
            <a:off x="628650" y="1454922"/>
            <a:ext cx="3867150" cy="4351338"/>
          </a:xfrm>
        </p:spPr>
        <p:txBody>
          <a:bodyPr>
            <a:normAutofit lnSpcReduction="10000"/>
          </a:bodyPr>
          <a:lstStyle/>
          <a:p>
            <a:pPr marL="0" indent="0">
              <a:buNone/>
            </a:pPr>
            <a:r>
              <a:rPr lang="en-GB" sz="2400" dirty="0"/>
              <a:t>• In-depth qualitative feedback</a:t>
            </a:r>
          </a:p>
          <a:p>
            <a:pPr marL="0" indent="0">
              <a:buNone/>
            </a:pPr>
            <a:r>
              <a:rPr lang="en-GB" sz="2400" dirty="0"/>
              <a:t>• Interviews for individual perspectives; focus groups for shared insights</a:t>
            </a:r>
          </a:p>
          <a:p>
            <a:pPr marL="0" indent="0">
              <a:buNone/>
            </a:pPr>
            <a:endParaRPr lang="en-GB" sz="2400" dirty="0"/>
          </a:p>
          <a:p>
            <a:pPr marL="0" indent="0">
              <a:buNone/>
            </a:pPr>
            <a:r>
              <a:rPr lang="en-GB" sz="2400" dirty="0"/>
              <a:t>• </a:t>
            </a:r>
            <a:r>
              <a:rPr lang="en-GB" sz="2400" dirty="0">
                <a:solidFill>
                  <a:schemeClr val="accent2"/>
                </a:solidFill>
              </a:rPr>
              <a:t>Hotel example: Interviewing managers on implementation experience</a:t>
            </a:r>
          </a:p>
          <a:p>
            <a:pPr marL="0" indent="0">
              <a:buNone/>
            </a:pPr>
            <a:endParaRPr lang="en-GB" sz="2400" dirty="0"/>
          </a:p>
          <a:p>
            <a:pPr marL="0" indent="0">
              <a:buNone/>
            </a:pPr>
            <a:r>
              <a:rPr lang="en-GB" sz="2400" dirty="0"/>
              <a:t>• Use structured guides and record themes</a:t>
            </a:r>
          </a:p>
        </p:txBody>
      </p:sp>
      <p:pic>
        <p:nvPicPr>
          <p:cNvPr id="5" name="Picture 4" descr="Group of adults sitting in circle">
            <a:extLst>
              <a:ext uri="{FF2B5EF4-FFF2-40B4-BE49-F238E27FC236}">
                <a16:creationId xmlns:a16="http://schemas.microsoft.com/office/drawing/2014/main" id="{AE56BCBD-2D78-C184-4906-6E5567C922CE}"/>
              </a:ext>
            </a:extLst>
          </p:cNvPr>
          <p:cNvPicPr>
            <a:picLocks noChangeAspect="1"/>
          </p:cNvPicPr>
          <p:nvPr/>
        </p:nvPicPr>
        <p:blipFill>
          <a:blip r:embed="rId2"/>
          <a:stretch>
            <a:fillRect/>
          </a:stretch>
        </p:blipFill>
        <p:spPr>
          <a:xfrm>
            <a:off x="4648200" y="2710633"/>
            <a:ext cx="3867150" cy="258132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Observations and Audits</a:t>
            </a:r>
          </a:p>
        </p:txBody>
      </p:sp>
      <p:sp>
        <p:nvSpPr>
          <p:cNvPr id="3" name="Content Placeholder 2"/>
          <p:cNvSpPr>
            <a:spLocks noGrp="1"/>
          </p:cNvSpPr>
          <p:nvPr>
            <p:ph sz="half" idx="1"/>
          </p:nvPr>
        </p:nvSpPr>
        <p:spPr>
          <a:xfrm>
            <a:off x="628650" y="1253331"/>
            <a:ext cx="3867150" cy="4351338"/>
          </a:xfrm>
        </p:spPr>
        <p:txBody>
          <a:bodyPr>
            <a:normAutofit fontScale="92500"/>
          </a:bodyPr>
          <a:lstStyle/>
          <a:p>
            <a:pPr marL="0" indent="0">
              <a:buNone/>
            </a:pPr>
            <a:r>
              <a:rPr lang="en-GB" sz="2600" dirty="0"/>
              <a:t>• Directly observe processes or outcomes</a:t>
            </a:r>
          </a:p>
          <a:p>
            <a:pPr marL="0" indent="0">
              <a:buNone/>
            </a:pPr>
            <a:r>
              <a:rPr lang="en-GB" sz="2600" dirty="0"/>
              <a:t>• Identify discrepancies between policy and practice</a:t>
            </a:r>
          </a:p>
          <a:p>
            <a:pPr marL="0" indent="0">
              <a:buNone/>
            </a:pPr>
            <a:endParaRPr lang="en-GB" sz="2600" dirty="0"/>
          </a:p>
          <a:p>
            <a:pPr marL="0" indent="0">
              <a:buNone/>
            </a:pPr>
            <a:r>
              <a:rPr lang="en-GB" sz="2600" dirty="0">
                <a:solidFill>
                  <a:schemeClr val="accent2"/>
                </a:solidFill>
              </a:rPr>
              <a:t>• Hotel example: Auditing guest check-in process for consistency</a:t>
            </a:r>
          </a:p>
          <a:p>
            <a:pPr marL="0" indent="0">
              <a:buNone/>
            </a:pPr>
            <a:endParaRPr lang="en-GB" sz="2600" dirty="0"/>
          </a:p>
          <a:p>
            <a:pPr marL="0" indent="0">
              <a:buNone/>
            </a:pPr>
            <a:r>
              <a:rPr lang="en-GB" sz="2600" dirty="0"/>
              <a:t>• Combine with other methods for deeper insight</a:t>
            </a:r>
          </a:p>
        </p:txBody>
      </p:sp>
      <p:pic>
        <p:nvPicPr>
          <p:cNvPr id="5" name="Picture 4" descr="Child with brown eyes">
            <a:extLst>
              <a:ext uri="{FF2B5EF4-FFF2-40B4-BE49-F238E27FC236}">
                <a16:creationId xmlns:a16="http://schemas.microsoft.com/office/drawing/2014/main" id="{3F46EA8E-BFA0-4498-10D9-D95AF8BA4540}"/>
              </a:ext>
            </a:extLst>
          </p:cNvPr>
          <p:cNvPicPr>
            <a:picLocks noChangeAspect="1"/>
          </p:cNvPicPr>
          <p:nvPr/>
        </p:nvPicPr>
        <p:blipFill>
          <a:blip r:embed="rId2"/>
          <a:stretch>
            <a:fillRect/>
          </a:stretch>
        </p:blipFill>
        <p:spPr>
          <a:xfrm>
            <a:off x="4648200" y="2710633"/>
            <a:ext cx="3867150" cy="258132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Benchmarking</a:t>
            </a:r>
          </a:p>
        </p:txBody>
      </p:sp>
      <p:sp>
        <p:nvSpPr>
          <p:cNvPr id="3" name="Content Placeholder 2"/>
          <p:cNvSpPr>
            <a:spLocks noGrp="1"/>
          </p:cNvSpPr>
          <p:nvPr>
            <p:ph sz="half" idx="1"/>
          </p:nvPr>
        </p:nvSpPr>
        <p:spPr>
          <a:xfrm>
            <a:off x="628651" y="1368425"/>
            <a:ext cx="3867150" cy="4351338"/>
          </a:xfrm>
        </p:spPr>
        <p:txBody>
          <a:bodyPr>
            <a:normAutofit lnSpcReduction="10000"/>
          </a:bodyPr>
          <a:lstStyle/>
          <a:p>
            <a:pPr marL="0" indent="0">
              <a:buNone/>
            </a:pPr>
            <a:r>
              <a:rPr lang="en-GB" sz="2400" dirty="0"/>
              <a:t>• Compare against industry standards or competitors</a:t>
            </a:r>
          </a:p>
          <a:p>
            <a:pPr marL="0" indent="0">
              <a:buNone/>
            </a:pPr>
            <a:r>
              <a:rPr lang="en-GB" sz="2400" dirty="0"/>
              <a:t>• Set performance targets and identify improvement areas</a:t>
            </a:r>
          </a:p>
          <a:p>
            <a:pPr marL="0" indent="0">
              <a:buNone/>
            </a:pPr>
            <a:endParaRPr lang="en-GB" sz="2400" dirty="0"/>
          </a:p>
          <a:p>
            <a:pPr marL="0" indent="0">
              <a:buNone/>
            </a:pPr>
            <a:r>
              <a:rPr lang="en-GB" sz="2400" dirty="0">
                <a:solidFill>
                  <a:schemeClr val="accent2"/>
                </a:solidFill>
              </a:rPr>
              <a:t>• Hotel example: Benchmark digital service adoption vs. local competitors</a:t>
            </a:r>
          </a:p>
          <a:p>
            <a:pPr marL="0" indent="0">
              <a:buNone/>
            </a:pPr>
            <a:endParaRPr lang="en-GB" sz="2400" dirty="0"/>
          </a:p>
          <a:p>
            <a:pPr marL="0" indent="0">
              <a:buNone/>
            </a:pPr>
            <a:r>
              <a:rPr lang="en-GB" sz="2400" dirty="0"/>
              <a:t>• Helps validate results and inspire innovation</a:t>
            </a:r>
          </a:p>
        </p:txBody>
      </p:sp>
      <p:pic>
        <p:nvPicPr>
          <p:cNvPr id="5" name="Picture 4" descr="3D five star rating symbol">
            <a:extLst>
              <a:ext uri="{FF2B5EF4-FFF2-40B4-BE49-F238E27FC236}">
                <a16:creationId xmlns:a16="http://schemas.microsoft.com/office/drawing/2014/main" id="{470E3F62-1CC9-F9CA-6FD6-33D66F4ADDE1}"/>
              </a:ext>
            </a:extLst>
          </p:cNvPr>
          <p:cNvPicPr>
            <a:picLocks noChangeAspect="1"/>
          </p:cNvPicPr>
          <p:nvPr/>
        </p:nvPicPr>
        <p:blipFill>
          <a:blip r:embed="rId2"/>
          <a:stretch>
            <a:fillRect/>
          </a:stretch>
        </p:blipFill>
        <p:spPr>
          <a:xfrm>
            <a:off x="4648200" y="2710633"/>
            <a:ext cx="3867150" cy="258132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C21CB-D737-773B-81D9-B7BC30393A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82FDF4-44B6-37D6-3E2D-2E37DCE1C20B}"/>
              </a:ext>
            </a:extLst>
          </p:cNvPr>
          <p:cNvSpPr>
            <a:spLocks noGrp="1"/>
          </p:cNvSpPr>
          <p:nvPr>
            <p:ph type="title"/>
          </p:nvPr>
        </p:nvSpPr>
        <p:spPr>
          <a:xfrm>
            <a:off x="656135" y="1952352"/>
            <a:ext cx="7573466" cy="3482686"/>
          </a:xfrm>
        </p:spPr>
        <p:txBody>
          <a:bodyPr/>
          <a:lstStyle/>
          <a:p>
            <a:r>
              <a:rPr lang="en-GB" sz="6000" b="1" i="1" dirty="0"/>
              <a:t>What is 360 Feedback and why is it important?</a:t>
            </a:r>
          </a:p>
        </p:txBody>
      </p:sp>
    </p:spTree>
    <p:extLst>
      <p:ext uri="{BB962C8B-B14F-4D97-AF65-F5344CB8AC3E}">
        <p14:creationId xmlns:p14="http://schemas.microsoft.com/office/powerpoint/2010/main" val="2992042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BA68-187B-5BC3-8125-8845AFACEE2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4B4F684-52C4-E308-A266-7B329646167A}"/>
              </a:ext>
            </a:extLst>
          </p:cNvPr>
          <p:cNvPicPr>
            <a:picLocks noChangeAspect="1"/>
          </p:cNvPicPr>
          <p:nvPr/>
        </p:nvPicPr>
        <p:blipFill>
          <a:blip r:embed="rId2"/>
          <a:srcRect l="5395" t="12402" r="6710" b="19730"/>
          <a:stretch/>
        </p:blipFill>
        <p:spPr>
          <a:xfrm>
            <a:off x="178306" y="914400"/>
            <a:ext cx="8787387" cy="4247148"/>
          </a:xfrm>
          <a:prstGeom prst="rect">
            <a:avLst/>
          </a:prstGeom>
        </p:spPr>
      </p:pic>
    </p:spTree>
    <p:extLst>
      <p:ext uri="{BB962C8B-B14F-4D97-AF65-F5344CB8AC3E}">
        <p14:creationId xmlns:p14="http://schemas.microsoft.com/office/powerpoint/2010/main" val="1024072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sz="3600" b="1" dirty="0">
                <a:solidFill>
                  <a:srgbClr val="4472C4">
                    <a:lumMod val="75000"/>
                  </a:srgbClr>
                </a:solidFill>
                <a:latin typeface="Calibri" panose="020F0502020204030204"/>
              </a:rPr>
              <a:t>360-Degree Feedback</a:t>
            </a:r>
          </a:p>
        </p:txBody>
      </p:sp>
      <p:graphicFrame>
        <p:nvGraphicFramePr>
          <p:cNvPr id="6" name="Content Placeholder 2">
            <a:extLst>
              <a:ext uri="{FF2B5EF4-FFF2-40B4-BE49-F238E27FC236}">
                <a16:creationId xmlns:a16="http://schemas.microsoft.com/office/drawing/2014/main" id="{3C04DD10-0166-6C6D-51CF-7678FA5EDE54}"/>
              </a:ext>
            </a:extLst>
          </p:cNvPr>
          <p:cNvGraphicFramePr>
            <a:graphicFrameLocks noGrp="1"/>
          </p:cNvGraphicFramePr>
          <p:nvPr>
            <p:ph idx="1"/>
            <p:extLst>
              <p:ext uri="{D42A27DB-BD31-4B8C-83A1-F6EECF244321}">
                <p14:modId xmlns:p14="http://schemas.microsoft.com/office/powerpoint/2010/main" val="3245106714"/>
              </p:ext>
            </p:extLst>
          </p:nvPr>
        </p:nvGraphicFramePr>
        <p:xfrm>
          <a:off x="628650" y="125333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6298882" cy="530225"/>
          </a:xfrm>
        </p:spPr>
        <p:txBody>
          <a:bodyPr>
            <a:normAutofit fontScale="90000"/>
          </a:bodyPr>
          <a:lstStyle/>
          <a:p>
            <a:r>
              <a:rPr sz="3600" b="1" dirty="0">
                <a:solidFill>
                  <a:srgbClr val="4472C4">
                    <a:lumMod val="75000"/>
                  </a:srgbClr>
                </a:solidFill>
                <a:latin typeface="Calibri" panose="020F0502020204030204"/>
              </a:rPr>
              <a:t>Designing an Evaluation Plan</a:t>
            </a:r>
          </a:p>
        </p:txBody>
      </p:sp>
      <p:graphicFrame>
        <p:nvGraphicFramePr>
          <p:cNvPr id="5" name="Content Placeholder 2">
            <a:extLst>
              <a:ext uri="{FF2B5EF4-FFF2-40B4-BE49-F238E27FC236}">
                <a16:creationId xmlns:a16="http://schemas.microsoft.com/office/drawing/2014/main" id="{BE73BB2D-BF36-DA7F-3615-9EE2523579BD}"/>
              </a:ext>
            </a:extLst>
          </p:cNvPr>
          <p:cNvGraphicFramePr>
            <a:graphicFrameLocks noGrp="1"/>
          </p:cNvGraphicFramePr>
          <p:nvPr>
            <p:ph idx="1"/>
            <p:extLst>
              <p:ext uri="{D42A27DB-BD31-4B8C-83A1-F6EECF244321}">
                <p14:modId xmlns:p14="http://schemas.microsoft.com/office/powerpoint/2010/main" val="2182729287"/>
              </p:ext>
            </p:extLst>
          </p:nvPr>
        </p:nvGraphicFramePr>
        <p:xfrm>
          <a:off x="1408748" y="906145"/>
          <a:ext cx="6089332"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841FF-84CE-969D-743D-3A5709AB0BD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7A69BE3-E1D7-1C98-00F2-C79E3399F63D}"/>
              </a:ext>
            </a:extLst>
          </p:cNvPr>
          <p:cNvPicPr>
            <a:picLocks noChangeAspect="1"/>
          </p:cNvPicPr>
          <p:nvPr/>
        </p:nvPicPr>
        <p:blipFill>
          <a:blip r:embed="rId2"/>
          <a:srcRect l="1073" t="9492" r="55372" b="16934"/>
          <a:stretch/>
        </p:blipFill>
        <p:spPr>
          <a:xfrm>
            <a:off x="3333750" y="459303"/>
            <a:ext cx="5445760" cy="5106942"/>
          </a:xfrm>
          <a:prstGeom prst="rect">
            <a:avLst/>
          </a:prstGeom>
        </p:spPr>
      </p:pic>
      <p:sp>
        <p:nvSpPr>
          <p:cNvPr id="2" name="Title 1">
            <a:extLst>
              <a:ext uri="{FF2B5EF4-FFF2-40B4-BE49-F238E27FC236}">
                <a16:creationId xmlns:a16="http://schemas.microsoft.com/office/drawing/2014/main" id="{7CC7D1F6-B3D0-28EF-4675-C5E30E5E6EDF}"/>
              </a:ext>
            </a:extLst>
          </p:cNvPr>
          <p:cNvSpPr>
            <a:spLocks noGrp="1"/>
          </p:cNvSpPr>
          <p:nvPr>
            <p:ph type="title"/>
          </p:nvPr>
        </p:nvSpPr>
        <p:spPr>
          <a:xfrm>
            <a:off x="364490" y="1467478"/>
            <a:ext cx="7886700" cy="612337"/>
          </a:xfrm>
        </p:spPr>
        <p:txBody>
          <a:bodyPr anchor="b">
            <a:normAutofit fontScale="90000"/>
          </a:bodyPr>
          <a:lstStyle/>
          <a:p>
            <a:r>
              <a:rPr lang="en-GB" sz="3200" b="1" dirty="0">
                <a:solidFill>
                  <a:schemeClr val="accent1">
                    <a:lumMod val="75000"/>
                  </a:schemeClr>
                </a:solidFill>
                <a:latin typeface="+mn-lt"/>
              </a:rPr>
              <a:t>The Balance</a:t>
            </a:r>
            <a:br>
              <a:rPr lang="en-GB" sz="3200" b="1" dirty="0">
                <a:solidFill>
                  <a:schemeClr val="accent1">
                    <a:lumMod val="75000"/>
                  </a:schemeClr>
                </a:solidFill>
                <a:latin typeface="+mn-lt"/>
              </a:rPr>
            </a:br>
            <a:r>
              <a:rPr lang="en-GB" sz="3200" b="1" dirty="0">
                <a:solidFill>
                  <a:schemeClr val="accent1">
                    <a:lumMod val="75000"/>
                  </a:schemeClr>
                </a:solidFill>
                <a:latin typeface="+mn-lt"/>
              </a:rPr>
              <a:t>Scorecard</a:t>
            </a:r>
            <a:br>
              <a:rPr lang="en-GB" sz="3200" b="1" dirty="0">
                <a:solidFill>
                  <a:schemeClr val="accent1">
                    <a:lumMod val="75000"/>
                  </a:schemeClr>
                </a:solidFill>
                <a:latin typeface="+mn-lt"/>
              </a:rPr>
            </a:br>
            <a:r>
              <a:rPr lang="en-GB" sz="3200" b="1" dirty="0">
                <a:solidFill>
                  <a:schemeClr val="accent1">
                    <a:lumMod val="75000"/>
                  </a:schemeClr>
                </a:solidFill>
                <a:latin typeface="+mn-lt"/>
              </a:rPr>
              <a:t>Approach to </a:t>
            </a:r>
            <a:br>
              <a:rPr lang="en-GB" sz="3200" b="1" dirty="0">
                <a:solidFill>
                  <a:schemeClr val="accent1">
                    <a:lumMod val="75000"/>
                  </a:schemeClr>
                </a:solidFill>
                <a:latin typeface="+mn-lt"/>
              </a:rPr>
            </a:br>
            <a:r>
              <a:rPr lang="en-GB" sz="3200" b="1" dirty="0">
                <a:solidFill>
                  <a:schemeClr val="accent1">
                    <a:lumMod val="75000"/>
                  </a:schemeClr>
                </a:solidFill>
                <a:latin typeface="+mn-lt"/>
              </a:rPr>
              <a:t>Evaluation</a:t>
            </a:r>
            <a:endParaRPr sz="3200" b="1" dirty="0">
              <a:solidFill>
                <a:schemeClr val="accent1">
                  <a:lumMod val="75000"/>
                </a:schemeClr>
              </a:solidFill>
              <a:latin typeface="+mn-lt"/>
            </a:endParaRPr>
          </a:p>
        </p:txBody>
      </p:sp>
      <p:sp>
        <p:nvSpPr>
          <p:cNvPr id="4" name="Content Placeholder 2">
            <a:extLst>
              <a:ext uri="{FF2B5EF4-FFF2-40B4-BE49-F238E27FC236}">
                <a16:creationId xmlns:a16="http://schemas.microsoft.com/office/drawing/2014/main" id="{DBAC8A95-E4E6-661A-70AB-8CAA5F8425FE}"/>
              </a:ext>
            </a:extLst>
          </p:cNvPr>
          <p:cNvSpPr>
            <a:spLocks noGrp="1"/>
          </p:cNvSpPr>
          <p:nvPr>
            <p:ph idx="1"/>
          </p:nvPr>
        </p:nvSpPr>
        <p:spPr>
          <a:xfrm>
            <a:off x="364490" y="2214879"/>
            <a:ext cx="2744470" cy="3905149"/>
          </a:xfrm>
        </p:spPr>
        <p:txBody>
          <a:bodyPr/>
          <a:lstStyle/>
          <a:p>
            <a:pPr marL="0" indent="0">
              <a:buNone/>
            </a:pPr>
            <a:r>
              <a:rPr lang="en-GB" sz="1600" b="1" dirty="0"/>
              <a:t>A strategic planning and management tool</a:t>
            </a:r>
            <a:r>
              <a:rPr lang="en-GB" sz="1600" dirty="0"/>
              <a:t> used to align business activities to the vision and strategy of the organisation, improve internal and external communications, and monitor performance against strategic goals.</a:t>
            </a:r>
            <a:endParaRPr dirty="0"/>
          </a:p>
        </p:txBody>
      </p:sp>
    </p:spTree>
    <p:extLst>
      <p:ext uri="{BB962C8B-B14F-4D97-AF65-F5344CB8AC3E}">
        <p14:creationId xmlns:p14="http://schemas.microsoft.com/office/powerpoint/2010/main" val="22014500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4682F-8E4D-197E-D508-8BBDBFE9C3B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4D9B969-B8A6-B1D6-FBDC-BB0CC37DA554}"/>
              </a:ext>
            </a:extLst>
          </p:cNvPr>
          <p:cNvPicPr>
            <a:picLocks noChangeAspect="1"/>
          </p:cNvPicPr>
          <p:nvPr/>
        </p:nvPicPr>
        <p:blipFill>
          <a:blip r:embed="rId2"/>
          <a:srcRect l="1073" t="9492" r="55372" b="16934"/>
          <a:stretch/>
        </p:blipFill>
        <p:spPr>
          <a:xfrm>
            <a:off x="6065520" y="428154"/>
            <a:ext cx="2571749" cy="2411743"/>
          </a:xfrm>
          <a:prstGeom prst="rect">
            <a:avLst/>
          </a:prstGeom>
        </p:spPr>
      </p:pic>
      <p:sp>
        <p:nvSpPr>
          <p:cNvPr id="2" name="Title 1">
            <a:extLst>
              <a:ext uri="{FF2B5EF4-FFF2-40B4-BE49-F238E27FC236}">
                <a16:creationId xmlns:a16="http://schemas.microsoft.com/office/drawing/2014/main" id="{9559DD2B-CED9-DB07-23ED-3D33A4782E53}"/>
              </a:ext>
            </a:extLst>
          </p:cNvPr>
          <p:cNvSpPr>
            <a:spLocks noGrp="1"/>
          </p:cNvSpPr>
          <p:nvPr>
            <p:ph type="title"/>
          </p:nvPr>
        </p:nvSpPr>
        <p:spPr>
          <a:xfrm>
            <a:off x="344170" y="532758"/>
            <a:ext cx="7886700" cy="612337"/>
          </a:xfrm>
        </p:spPr>
        <p:txBody>
          <a:bodyPr anchor="b">
            <a:normAutofit/>
          </a:bodyPr>
          <a:lstStyle/>
          <a:p>
            <a:r>
              <a:rPr lang="en-GB" sz="3200" b="1" dirty="0">
                <a:solidFill>
                  <a:schemeClr val="accent1">
                    <a:lumMod val="75000"/>
                  </a:schemeClr>
                </a:solidFill>
                <a:latin typeface="+mn-lt"/>
              </a:rPr>
              <a:t>Balance Scorecard</a:t>
            </a:r>
            <a:endParaRPr sz="3200" b="1" dirty="0">
              <a:solidFill>
                <a:schemeClr val="accent1">
                  <a:lumMod val="75000"/>
                </a:schemeClr>
              </a:solidFill>
              <a:latin typeface="+mn-lt"/>
            </a:endParaRPr>
          </a:p>
        </p:txBody>
      </p:sp>
      <p:sp>
        <p:nvSpPr>
          <p:cNvPr id="4" name="Content Placeholder 2">
            <a:extLst>
              <a:ext uri="{FF2B5EF4-FFF2-40B4-BE49-F238E27FC236}">
                <a16:creationId xmlns:a16="http://schemas.microsoft.com/office/drawing/2014/main" id="{6B49D016-1F47-A877-0A2D-17CF2C87887E}"/>
              </a:ext>
            </a:extLst>
          </p:cNvPr>
          <p:cNvSpPr>
            <a:spLocks noGrp="1"/>
          </p:cNvSpPr>
          <p:nvPr>
            <p:ph idx="1"/>
          </p:nvPr>
        </p:nvSpPr>
        <p:spPr>
          <a:xfrm>
            <a:off x="364490" y="1574799"/>
            <a:ext cx="7886700" cy="4545229"/>
          </a:xfrm>
        </p:spPr>
        <p:txBody>
          <a:bodyPr/>
          <a:lstStyle/>
          <a:p>
            <a:pPr>
              <a:buNone/>
            </a:pPr>
            <a:r>
              <a:rPr lang="en-GB" sz="1600" b="1" dirty="0"/>
              <a:t>It evaluates performance across four key perspectives:</a:t>
            </a:r>
            <a:endParaRPr lang="en-GB" sz="1600" dirty="0"/>
          </a:p>
          <a:p>
            <a:pPr>
              <a:buFont typeface="+mj-lt"/>
              <a:buAutoNum type="arabicPeriod"/>
            </a:pPr>
            <a:r>
              <a:rPr lang="en-GB" sz="1600" b="1" dirty="0"/>
              <a:t>Financial</a:t>
            </a:r>
            <a:r>
              <a:rPr lang="en-GB" sz="1600" dirty="0"/>
              <a:t> – How do we look to shareholders?</a:t>
            </a:r>
          </a:p>
          <a:p>
            <a:pPr marL="742950" lvl="1" indent="-285750">
              <a:buFont typeface="+mj-lt"/>
              <a:buAutoNum type="arabicPeriod"/>
            </a:pPr>
            <a:r>
              <a:rPr lang="en-GB" sz="1400" dirty="0"/>
              <a:t>Revenue growth, cost control, profitability.</a:t>
            </a:r>
          </a:p>
          <a:p>
            <a:pPr marL="742950" lvl="1" indent="-285750">
              <a:buFont typeface="+mj-lt"/>
              <a:buAutoNum type="arabicPeriod"/>
            </a:pPr>
            <a:r>
              <a:rPr lang="en-GB" sz="1400" i="1" dirty="0"/>
              <a:t>Hotel example:</a:t>
            </a:r>
            <a:r>
              <a:rPr lang="en-GB" sz="1400" dirty="0"/>
              <a:t> Increase in RevPAR (Revenue per Available Room).</a:t>
            </a:r>
          </a:p>
          <a:p>
            <a:pPr>
              <a:buFont typeface="+mj-lt"/>
              <a:buAutoNum type="arabicPeriod"/>
            </a:pPr>
            <a:r>
              <a:rPr lang="en-GB" sz="1600" b="1" dirty="0"/>
              <a:t>Customer</a:t>
            </a:r>
            <a:r>
              <a:rPr lang="en-GB" sz="1600" dirty="0"/>
              <a:t> – How do customers see us?</a:t>
            </a:r>
          </a:p>
          <a:p>
            <a:pPr marL="742950" lvl="1" indent="-285750">
              <a:buFont typeface="+mj-lt"/>
              <a:buAutoNum type="arabicPeriod"/>
            </a:pPr>
            <a:r>
              <a:rPr lang="en-GB" sz="1400" dirty="0"/>
              <a:t>Customer satisfaction, retention, loyalty.</a:t>
            </a:r>
          </a:p>
          <a:p>
            <a:pPr marL="742950" lvl="1" indent="-285750">
              <a:buFont typeface="+mj-lt"/>
              <a:buAutoNum type="arabicPeriod"/>
            </a:pPr>
            <a:r>
              <a:rPr lang="en-GB" sz="1400" i="1" dirty="0"/>
              <a:t>Hotel example:</a:t>
            </a:r>
            <a:r>
              <a:rPr lang="en-GB" sz="1400" dirty="0"/>
              <a:t> Guest satisfaction survey scores, Net Promoter Score.</a:t>
            </a:r>
          </a:p>
          <a:p>
            <a:pPr>
              <a:buFont typeface="+mj-lt"/>
              <a:buAutoNum type="arabicPeriod"/>
            </a:pPr>
            <a:r>
              <a:rPr lang="en-GB" sz="1600" b="1" dirty="0"/>
              <a:t>Internal Processes</a:t>
            </a:r>
            <a:r>
              <a:rPr lang="en-GB" sz="1600" dirty="0"/>
              <a:t> – What must we excel at?</a:t>
            </a:r>
          </a:p>
          <a:p>
            <a:pPr marL="742950" lvl="1" indent="-285750">
              <a:buFont typeface="+mj-lt"/>
              <a:buAutoNum type="arabicPeriod"/>
            </a:pPr>
            <a:r>
              <a:rPr lang="en-GB" sz="1400" dirty="0"/>
              <a:t>Efficiency, service quality, innovation.</a:t>
            </a:r>
          </a:p>
          <a:p>
            <a:pPr marL="742950" lvl="1" indent="-285750">
              <a:buFont typeface="+mj-lt"/>
              <a:buAutoNum type="arabicPeriod"/>
            </a:pPr>
            <a:r>
              <a:rPr lang="en-GB" sz="1400" i="1" dirty="0"/>
              <a:t>Hotel example:</a:t>
            </a:r>
            <a:r>
              <a:rPr lang="en-GB" sz="1400" dirty="0"/>
              <a:t> Speed of check-in, cleanliness scores, staff training completion.</a:t>
            </a:r>
          </a:p>
          <a:p>
            <a:pPr>
              <a:buFont typeface="+mj-lt"/>
              <a:buAutoNum type="arabicPeriod"/>
            </a:pPr>
            <a:r>
              <a:rPr lang="en-GB" sz="1600" b="1" dirty="0"/>
              <a:t>Learning &amp; Growth</a:t>
            </a:r>
            <a:r>
              <a:rPr lang="en-GB" sz="1600" dirty="0"/>
              <a:t> – Can we continue to improve and create value?</a:t>
            </a:r>
          </a:p>
          <a:p>
            <a:pPr marL="742950" lvl="1" indent="-285750">
              <a:buFont typeface="+mj-lt"/>
              <a:buAutoNum type="arabicPeriod"/>
            </a:pPr>
            <a:r>
              <a:rPr lang="en-GB" sz="1400" dirty="0"/>
              <a:t>Employee engagement, skills development, cultural alignment.</a:t>
            </a:r>
          </a:p>
          <a:p>
            <a:pPr marL="742950" lvl="1" indent="-285750">
              <a:buFont typeface="+mj-lt"/>
              <a:buAutoNum type="arabicPeriod"/>
            </a:pPr>
            <a:r>
              <a:rPr lang="en-GB" sz="1400" i="1" dirty="0"/>
              <a:t>Hotel example:</a:t>
            </a:r>
            <a:r>
              <a:rPr lang="en-GB" sz="1400" dirty="0"/>
              <a:t> Staff turnover, number of cross-training hours, internal promotions.</a:t>
            </a:r>
          </a:p>
        </p:txBody>
      </p:sp>
    </p:spTree>
    <p:extLst>
      <p:ext uri="{BB962C8B-B14F-4D97-AF65-F5344CB8AC3E}">
        <p14:creationId xmlns:p14="http://schemas.microsoft.com/office/powerpoint/2010/main" val="2766744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3600" b="1" dirty="0">
                <a:solidFill>
                  <a:schemeClr val="accent1">
                    <a:lumMod val="75000"/>
                  </a:schemeClr>
                </a:solidFill>
                <a:latin typeface="+mn-lt"/>
              </a:rPr>
              <a:t>Group Activity: Evaluation in Practice</a:t>
            </a:r>
          </a:p>
        </p:txBody>
      </p:sp>
      <p:sp>
        <p:nvSpPr>
          <p:cNvPr id="3" name="Content Placeholder 2"/>
          <p:cNvSpPr>
            <a:spLocks noGrp="1"/>
          </p:cNvSpPr>
          <p:nvPr>
            <p:ph idx="1"/>
          </p:nvPr>
        </p:nvSpPr>
        <p:spPr>
          <a:xfrm>
            <a:off x="628650" y="1253331"/>
            <a:ext cx="7886700" cy="4351338"/>
          </a:xfrm>
        </p:spPr>
        <p:txBody>
          <a:bodyPr/>
          <a:lstStyle/>
          <a:p>
            <a:pPr marL="0" indent="0">
              <a:buNone/>
            </a:pPr>
            <a:r>
              <a:rPr b="1" dirty="0">
                <a:solidFill>
                  <a:schemeClr val="accent2"/>
                </a:solidFill>
              </a:rPr>
              <a:t>Scenario</a:t>
            </a:r>
            <a:r>
              <a:rPr dirty="0">
                <a:solidFill>
                  <a:schemeClr val="accent2"/>
                </a:solidFill>
              </a:rPr>
              <a:t>: You</a:t>
            </a:r>
            <a:r>
              <a:rPr lang="en-GB" dirty="0">
                <a:solidFill>
                  <a:schemeClr val="accent2"/>
                </a:solidFill>
              </a:rPr>
              <a:t> have recommended a </a:t>
            </a:r>
            <a:r>
              <a:rPr dirty="0">
                <a:solidFill>
                  <a:schemeClr val="accent2"/>
                </a:solidFill>
              </a:rPr>
              <a:t>hotel client implement</a:t>
            </a:r>
            <a:r>
              <a:rPr lang="en-GB" dirty="0">
                <a:solidFill>
                  <a:schemeClr val="accent2"/>
                </a:solidFill>
              </a:rPr>
              <a:t>s</a:t>
            </a:r>
            <a:r>
              <a:rPr dirty="0">
                <a:solidFill>
                  <a:schemeClr val="accent2"/>
                </a:solidFill>
              </a:rPr>
              <a:t> a</a:t>
            </a:r>
            <a:r>
              <a:rPr lang="en-GB" dirty="0">
                <a:solidFill>
                  <a:schemeClr val="accent2"/>
                </a:solidFill>
              </a:rPr>
              <a:t> new</a:t>
            </a:r>
            <a:r>
              <a:rPr dirty="0">
                <a:solidFill>
                  <a:schemeClr val="accent2"/>
                </a:solidFill>
              </a:rPr>
              <a:t> staff training </a:t>
            </a:r>
            <a:r>
              <a:rPr dirty="0" err="1">
                <a:solidFill>
                  <a:schemeClr val="accent2"/>
                </a:solidFill>
              </a:rPr>
              <a:t>programme</a:t>
            </a:r>
            <a:r>
              <a:rPr dirty="0">
                <a:solidFill>
                  <a:schemeClr val="accent2"/>
                </a:solidFill>
              </a:rPr>
              <a:t>.</a:t>
            </a:r>
          </a:p>
          <a:p>
            <a:pPr marL="0" indent="0">
              <a:buNone/>
            </a:pPr>
            <a:endParaRPr dirty="0"/>
          </a:p>
          <a:p>
            <a:pPr marL="0" indent="0">
              <a:buNone/>
            </a:pPr>
            <a:r>
              <a:rPr dirty="0"/>
              <a:t>Task:</a:t>
            </a:r>
          </a:p>
          <a:p>
            <a:pPr marL="0" indent="0">
              <a:buNone/>
            </a:pPr>
            <a:r>
              <a:rPr dirty="0"/>
              <a:t>• Identify 2 goals of the </a:t>
            </a:r>
            <a:r>
              <a:rPr dirty="0" err="1"/>
              <a:t>programme</a:t>
            </a:r>
            <a:endParaRPr dirty="0"/>
          </a:p>
          <a:p>
            <a:pPr marL="0" indent="0">
              <a:buNone/>
            </a:pPr>
            <a:r>
              <a:rPr dirty="0"/>
              <a:t>• Select 3 ways to evaluate its success</a:t>
            </a:r>
          </a:p>
          <a:p>
            <a:pPr marL="0" indent="0">
              <a:buNone/>
            </a:pPr>
            <a:r>
              <a:rPr dirty="0"/>
              <a:t>• Suggest how 360 feedback might add insight</a:t>
            </a:r>
          </a:p>
          <a:p>
            <a:pPr marL="0" indent="0">
              <a:buNone/>
            </a:pPr>
            <a:r>
              <a:rPr dirty="0"/>
              <a:t>• </a:t>
            </a:r>
            <a:r>
              <a:rPr lang="en-GB" dirty="0"/>
              <a:t>Share </a:t>
            </a:r>
            <a:r>
              <a:rPr dirty="0"/>
              <a:t>your ideas</a:t>
            </a:r>
            <a:r>
              <a:rPr lang="en-GB" dirty="0"/>
              <a:t> on the chat</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4EC1F-B6E0-2F12-BC8F-91732ADD57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C0A494-5A07-2B0F-E54C-F2503212A821}"/>
              </a:ext>
            </a:extLst>
          </p:cNvPr>
          <p:cNvSpPr>
            <a:spLocks noGrp="1"/>
          </p:cNvSpPr>
          <p:nvPr>
            <p:ph type="title"/>
          </p:nvPr>
        </p:nvSpPr>
        <p:spPr>
          <a:xfrm>
            <a:off x="736899" y="3578895"/>
            <a:ext cx="7670203" cy="1377019"/>
          </a:xfrm>
        </p:spPr>
        <p:txBody>
          <a:bodyPr vert="horz" lIns="68580" tIns="34290" rIns="68580" bIns="34290" rtlCol="0" anchor="b">
            <a:normAutofit fontScale="90000"/>
          </a:bodyPr>
          <a:lstStyle/>
          <a:p>
            <a:pPr algn="ctr" defTabSz="685800"/>
            <a:br>
              <a:rPr lang="en-US" sz="4950" b="1" i="1" dirty="0">
                <a:solidFill>
                  <a:srgbClr val="002060"/>
                </a:solidFill>
                <a:latin typeface="+mn-lt"/>
                <a:cs typeface="+mj-cs"/>
              </a:rPr>
            </a:br>
            <a:r>
              <a:rPr lang="en-US" sz="4950" b="1" i="1" dirty="0">
                <a:solidFill>
                  <a:srgbClr val="002060"/>
                </a:solidFill>
                <a:latin typeface="+mn-lt"/>
                <a:cs typeface="+mj-cs"/>
              </a:rPr>
              <a:t>Take a break…</a:t>
            </a:r>
          </a:p>
        </p:txBody>
      </p:sp>
      <p:pic>
        <p:nvPicPr>
          <p:cNvPr id="10" name="Picture 9" descr="A group of chocolate bars and foil wrapped candy&#10;&#10;Description automatically generated">
            <a:extLst>
              <a:ext uri="{FF2B5EF4-FFF2-40B4-BE49-F238E27FC236}">
                <a16:creationId xmlns:a16="http://schemas.microsoft.com/office/drawing/2014/main" id="{D6E08E21-D1E3-994B-7D42-AA1165163501}"/>
              </a:ext>
            </a:extLst>
          </p:cNvPr>
          <p:cNvPicPr>
            <a:picLocks noChangeAspect="1"/>
          </p:cNvPicPr>
          <p:nvPr/>
        </p:nvPicPr>
        <p:blipFill rotWithShape="1">
          <a:blip r:embed="rId2"/>
          <a:srcRect t="21493" b="14165"/>
          <a:stretch/>
        </p:blipFill>
        <p:spPr>
          <a:xfrm>
            <a:off x="16" y="0"/>
            <a:ext cx="9143984" cy="3309431"/>
          </a:xfrm>
          <a:custGeom>
            <a:avLst/>
            <a:gdLst/>
            <a:ahLst/>
            <a:cxnLst/>
            <a:rect l="l" t="t" r="r" b="b"/>
            <a:pathLst>
              <a:path w="12191999" h="5886533">
                <a:moveTo>
                  <a:pt x="4721173" y="4907914"/>
                </a:moveTo>
                <a:lnTo>
                  <a:pt x="4722109" y="4908125"/>
                </a:lnTo>
                <a:cubicBezTo>
                  <a:pt x="4721143" y="4908767"/>
                  <a:pt x="4718263" y="4909373"/>
                  <a:pt x="4717199" y="4909396"/>
                </a:cubicBezTo>
                <a:close/>
                <a:moveTo>
                  <a:pt x="0" y="0"/>
                </a:moveTo>
                <a:lnTo>
                  <a:pt x="12191999" y="0"/>
                </a:lnTo>
                <a:lnTo>
                  <a:pt x="12191999" y="5751311"/>
                </a:lnTo>
                <a:lnTo>
                  <a:pt x="12140860" y="5770509"/>
                </a:lnTo>
                <a:cubicBezTo>
                  <a:pt x="12126656" y="5772723"/>
                  <a:pt x="12093589" y="5827925"/>
                  <a:pt x="12080161" y="5826358"/>
                </a:cubicBezTo>
                <a:cubicBezTo>
                  <a:pt x="11978188" y="5850511"/>
                  <a:pt x="11967361" y="5873564"/>
                  <a:pt x="11917885" y="5861578"/>
                </a:cubicBezTo>
                <a:cubicBezTo>
                  <a:pt x="11872779" y="5859863"/>
                  <a:pt x="11928861" y="5896778"/>
                  <a:pt x="11894610" y="5883738"/>
                </a:cubicBezTo>
                <a:cubicBezTo>
                  <a:pt x="11860359" y="5870698"/>
                  <a:pt x="11736091" y="5807232"/>
                  <a:pt x="11712379" y="5783337"/>
                </a:cubicBezTo>
                <a:cubicBezTo>
                  <a:pt x="11688667" y="5759442"/>
                  <a:pt x="11627912" y="5782933"/>
                  <a:pt x="11585366" y="5740371"/>
                </a:cubicBezTo>
                <a:lnTo>
                  <a:pt x="11516470" y="5663679"/>
                </a:lnTo>
                <a:cubicBezTo>
                  <a:pt x="11468274" y="5661847"/>
                  <a:pt x="11507335" y="5626593"/>
                  <a:pt x="11462692" y="5610127"/>
                </a:cubicBezTo>
                <a:cubicBezTo>
                  <a:pt x="11417567" y="5608500"/>
                  <a:pt x="11408021" y="5556613"/>
                  <a:pt x="11369712" y="5548654"/>
                </a:cubicBezTo>
                <a:cubicBezTo>
                  <a:pt x="11354317" y="5554704"/>
                  <a:pt x="11288328" y="5499810"/>
                  <a:pt x="11273969" y="5488986"/>
                </a:cubicBezTo>
                <a:cubicBezTo>
                  <a:pt x="11231913" y="5490378"/>
                  <a:pt x="11221973" y="5480544"/>
                  <a:pt x="11195084" y="5467967"/>
                </a:cubicBezTo>
                <a:cubicBezTo>
                  <a:pt x="11164086" y="5497749"/>
                  <a:pt x="11171649" y="5471790"/>
                  <a:pt x="11143408" y="5468614"/>
                </a:cubicBezTo>
                <a:cubicBezTo>
                  <a:pt x="11125906" y="5464975"/>
                  <a:pt x="11102603" y="5460835"/>
                  <a:pt x="11085935" y="5459365"/>
                </a:cubicBezTo>
                <a:cubicBezTo>
                  <a:pt x="11057493" y="5459661"/>
                  <a:pt x="11029906" y="5441496"/>
                  <a:pt x="11030953" y="5456484"/>
                </a:cubicBezTo>
                <a:cubicBezTo>
                  <a:pt x="11007784" y="5459001"/>
                  <a:pt x="10982005" y="5463178"/>
                  <a:pt x="10951060" y="5461240"/>
                </a:cubicBezTo>
                <a:cubicBezTo>
                  <a:pt x="10885365" y="5424406"/>
                  <a:pt x="10915288" y="5460968"/>
                  <a:pt x="10857721" y="5448157"/>
                </a:cubicBezTo>
                <a:cubicBezTo>
                  <a:pt x="10806646" y="5435790"/>
                  <a:pt x="10707075" y="5402712"/>
                  <a:pt x="10644616" y="5387039"/>
                </a:cubicBezTo>
                <a:cubicBezTo>
                  <a:pt x="10616446" y="5382224"/>
                  <a:pt x="10558603" y="5371613"/>
                  <a:pt x="10519277" y="5366793"/>
                </a:cubicBezTo>
                <a:cubicBezTo>
                  <a:pt x="10495461" y="5368312"/>
                  <a:pt x="10473830" y="5354868"/>
                  <a:pt x="10445981" y="5364735"/>
                </a:cubicBezTo>
                <a:cubicBezTo>
                  <a:pt x="10436536" y="5368773"/>
                  <a:pt x="10409281" y="5367966"/>
                  <a:pt x="10383865" y="5360888"/>
                </a:cubicBezTo>
                <a:cubicBezTo>
                  <a:pt x="10374827" y="5369095"/>
                  <a:pt x="10347864" y="5360432"/>
                  <a:pt x="10336852" y="5360277"/>
                </a:cubicBezTo>
                <a:cubicBezTo>
                  <a:pt x="10323586" y="5366987"/>
                  <a:pt x="10274741" y="5357921"/>
                  <a:pt x="10261098" y="5350526"/>
                </a:cubicBezTo>
                <a:lnTo>
                  <a:pt x="10126497" y="5339011"/>
                </a:lnTo>
                <a:lnTo>
                  <a:pt x="10082166" y="5336916"/>
                </a:lnTo>
                <a:cubicBezTo>
                  <a:pt x="10074567" y="5338985"/>
                  <a:pt x="10046860" y="5337657"/>
                  <a:pt x="10039237" y="5338580"/>
                </a:cubicBezTo>
                <a:cubicBezTo>
                  <a:pt x="9998458" y="5328479"/>
                  <a:pt x="9984394" y="5327989"/>
                  <a:pt x="9960016" y="5323065"/>
                </a:cubicBezTo>
                <a:cubicBezTo>
                  <a:pt x="9918980" y="5322923"/>
                  <a:pt x="9888741" y="5326122"/>
                  <a:pt x="9847789" y="5316297"/>
                </a:cubicBezTo>
                <a:lnTo>
                  <a:pt x="9728306" y="5296090"/>
                </a:lnTo>
                <a:cubicBezTo>
                  <a:pt x="9675056" y="5305676"/>
                  <a:pt x="9602035" y="5297282"/>
                  <a:pt x="9584504" y="5284670"/>
                </a:cubicBezTo>
                <a:cubicBezTo>
                  <a:pt x="9518952" y="5270394"/>
                  <a:pt x="9415429" y="5244268"/>
                  <a:pt x="9343049" y="5238968"/>
                </a:cubicBezTo>
                <a:lnTo>
                  <a:pt x="9231367" y="5187063"/>
                </a:lnTo>
                <a:lnTo>
                  <a:pt x="9194807" y="5176984"/>
                </a:lnTo>
                <a:lnTo>
                  <a:pt x="9189243" y="5167745"/>
                </a:lnTo>
                <a:lnTo>
                  <a:pt x="9151229" y="5156543"/>
                </a:lnTo>
                <a:lnTo>
                  <a:pt x="9150207" y="5157608"/>
                </a:lnTo>
                <a:cubicBezTo>
                  <a:pt x="9147045" y="5159739"/>
                  <a:pt x="9143081" y="5160831"/>
                  <a:pt x="9137315" y="5159777"/>
                </a:cubicBezTo>
                <a:cubicBezTo>
                  <a:pt x="9138862" y="5179261"/>
                  <a:pt x="9130952" y="5165972"/>
                  <a:pt x="9113809" y="5161143"/>
                </a:cubicBezTo>
                <a:cubicBezTo>
                  <a:pt x="9112388" y="5190326"/>
                  <a:pt x="9068114" y="5155892"/>
                  <a:pt x="9053450" y="5169457"/>
                </a:cubicBezTo>
                <a:lnTo>
                  <a:pt x="9005483" y="5166172"/>
                </a:lnTo>
                <a:lnTo>
                  <a:pt x="9005198" y="5166412"/>
                </a:lnTo>
                <a:cubicBezTo>
                  <a:pt x="9003143" y="5166632"/>
                  <a:pt x="9000324" y="5166304"/>
                  <a:pt x="8996229" y="5165201"/>
                </a:cubicBezTo>
                <a:lnTo>
                  <a:pt x="8990391" y="5163140"/>
                </a:lnTo>
                <a:lnTo>
                  <a:pt x="8974334" y="5159914"/>
                </a:lnTo>
                <a:lnTo>
                  <a:pt x="8968008" y="5160614"/>
                </a:lnTo>
                <a:lnTo>
                  <a:pt x="8963045" y="5162839"/>
                </a:lnTo>
                <a:cubicBezTo>
                  <a:pt x="8954690" y="5154888"/>
                  <a:pt x="8955517" y="5145940"/>
                  <a:pt x="8928985" y="5166027"/>
                </a:cubicBezTo>
                <a:cubicBezTo>
                  <a:pt x="8898031" y="5165007"/>
                  <a:pt x="8789300" y="5150352"/>
                  <a:pt x="8752441" y="5146795"/>
                </a:cubicBezTo>
                <a:cubicBezTo>
                  <a:pt x="8719819" y="5136075"/>
                  <a:pt x="8748194" y="5149736"/>
                  <a:pt x="8707844" y="5144694"/>
                </a:cubicBezTo>
                <a:cubicBezTo>
                  <a:pt x="8671606" y="5125159"/>
                  <a:pt x="8639142" y="5141599"/>
                  <a:pt x="8596068" y="5136122"/>
                </a:cubicBezTo>
                <a:lnTo>
                  <a:pt x="8525227" y="5150964"/>
                </a:lnTo>
                <a:lnTo>
                  <a:pt x="8510980" y="5145049"/>
                </a:lnTo>
                <a:lnTo>
                  <a:pt x="8506164" y="5142048"/>
                </a:lnTo>
                <a:cubicBezTo>
                  <a:pt x="8502646" y="5140271"/>
                  <a:pt x="8500045" y="5139460"/>
                  <a:pt x="8497965" y="5139310"/>
                </a:cubicBezTo>
                <a:lnTo>
                  <a:pt x="8497591" y="5139489"/>
                </a:lnTo>
                <a:lnTo>
                  <a:pt x="8490246" y="5136439"/>
                </a:lnTo>
                <a:lnTo>
                  <a:pt x="8367179" y="5122397"/>
                </a:lnTo>
                <a:cubicBezTo>
                  <a:pt x="8362021" y="5120372"/>
                  <a:pt x="8357730" y="5120720"/>
                  <a:pt x="8353796" y="5122203"/>
                </a:cubicBezTo>
                <a:lnTo>
                  <a:pt x="8352369" y="5123043"/>
                </a:lnTo>
                <a:lnTo>
                  <a:pt x="8320101" y="5105625"/>
                </a:lnTo>
                <a:lnTo>
                  <a:pt x="8314429" y="5105299"/>
                </a:lnTo>
                <a:lnTo>
                  <a:pt x="8295170" y="5091404"/>
                </a:lnTo>
                <a:lnTo>
                  <a:pt x="8284273" y="5085581"/>
                </a:lnTo>
                <a:lnTo>
                  <a:pt x="8283146" y="5081138"/>
                </a:lnTo>
                <a:cubicBezTo>
                  <a:pt x="8280842" y="5077893"/>
                  <a:pt x="8276148" y="5075245"/>
                  <a:pt x="8266072" y="5073963"/>
                </a:cubicBezTo>
                <a:lnTo>
                  <a:pt x="8263373" y="5074193"/>
                </a:lnTo>
                <a:lnTo>
                  <a:pt x="8252030" y="5064350"/>
                </a:lnTo>
                <a:cubicBezTo>
                  <a:pt x="8248856" y="5060500"/>
                  <a:pt x="8246644" y="5056218"/>
                  <a:pt x="8245831" y="5051358"/>
                </a:cubicBezTo>
                <a:cubicBezTo>
                  <a:pt x="8181824" y="5054265"/>
                  <a:pt x="8147127" y="5020143"/>
                  <a:pt x="8090268" y="5005197"/>
                </a:cubicBezTo>
                <a:cubicBezTo>
                  <a:pt x="8025464" y="4982055"/>
                  <a:pt x="7967067" y="4960819"/>
                  <a:pt x="7905404" y="4963224"/>
                </a:cubicBezTo>
                <a:cubicBezTo>
                  <a:pt x="7835116" y="4948312"/>
                  <a:pt x="7780962" y="4946081"/>
                  <a:pt x="7718741" y="4937509"/>
                </a:cubicBezTo>
                <a:lnTo>
                  <a:pt x="7614343" y="4940980"/>
                </a:lnTo>
                <a:lnTo>
                  <a:pt x="7527539" y="4935152"/>
                </a:lnTo>
                <a:lnTo>
                  <a:pt x="7519567" y="4932599"/>
                </a:lnTo>
                <a:cubicBezTo>
                  <a:pt x="7513989" y="4931260"/>
                  <a:pt x="7510169" y="4930910"/>
                  <a:pt x="7507408" y="4931264"/>
                </a:cubicBezTo>
                <a:lnTo>
                  <a:pt x="7507036" y="4931591"/>
                </a:lnTo>
                <a:lnTo>
                  <a:pt x="7495791" y="4929639"/>
                </a:lnTo>
                <a:cubicBezTo>
                  <a:pt x="7476982" y="4925521"/>
                  <a:pt x="7422524" y="4942937"/>
                  <a:pt x="7405387" y="4937744"/>
                </a:cubicBezTo>
                <a:cubicBezTo>
                  <a:pt x="7374785" y="4940694"/>
                  <a:pt x="7333986" y="4941799"/>
                  <a:pt x="7312176" y="4947339"/>
                </a:cubicBezTo>
                <a:lnTo>
                  <a:pt x="7310849" y="4948781"/>
                </a:lnTo>
                <a:lnTo>
                  <a:pt x="7218556" y="4923532"/>
                </a:lnTo>
                <a:lnTo>
                  <a:pt x="7201098" y="4918982"/>
                </a:lnTo>
                <a:lnTo>
                  <a:pt x="7197000" y="4913624"/>
                </a:lnTo>
                <a:cubicBezTo>
                  <a:pt x="7192108" y="4910101"/>
                  <a:pt x="7184502" y="4907962"/>
                  <a:pt x="7170804" y="4908976"/>
                </a:cubicBezTo>
                <a:lnTo>
                  <a:pt x="7096984" y="4896748"/>
                </a:lnTo>
                <a:cubicBezTo>
                  <a:pt x="7061144" y="4895770"/>
                  <a:pt x="7050185" y="4894793"/>
                  <a:pt x="7018492" y="4897122"/>
                </a:cubicBezTo>
                <a:cubicBezTo>
                  <a:pt x="6937524" y="4886184"/>
                  <a:pt x="6943641" y="4862018"/>
                  <a:pt x="6904142" y="4867616"/>
                </a:cubicBezTo>
                <a:cubicBezTo>
                  <a:pt x="6871918" y="4872824"/>
                  <a:pt x="6787985" y="4853750"/>
                  <a:pt x="6708218" y="4839661"/>
                </a:cubicBezTo>
                <a:cubicBezTo>
                  <a:pt x="6649102" y="4830206"/>
                  <a:pt x="6628102" y="4816105"/>
                  <a:pt x="6549451" y="4810885"/>
                </a:cubicBezTo>
                <a:cubicBezTo>
                  <a:pt x="6472150" y="4766795"/>
                  <a:pt x="6409692" y="4790518"/>
                  <a:pt x="6317556" y="4764085"/>
                </a:cubicBezTo>
                <a:cubicBezTo>
                  <a:pt x="6297547" y="4748563"/>
                  <a:pt x="6209288" y="4765756"/>
                  <a:pt x="6168670" y="4761998"/>
                </a:cubicBezTo>
                <a:cubicBezTo>
                  <a:pt x="6128052" y="4758240"/>
                  <a:pt x="6090536" y="4744692"/>
                  <a:pt x="6073844" y="4741536"/>
                </a:cubicBezTo>
                <a:lnTo>
                  <a:pt x="6068526" y="4743073"/>
                </a:lnTo>
                <a:lnTo>
                  <a:pt x="6048634" y="4742390"/>
                </a:lnTo>
                <a:lnTo>
                  <a:pt x="6041279" y="4750739"/>
                </a:lnTo>
                <a:lnTo>
                  <a:pt x="6010088" y="4755832"/>
                </a:lnTo>
                <a:cubicBezTo>
                  <a:pt x="5998677" y="4756419"/>
                  <a:pt x="5970124" y="4755506"/>
                  <a:pt x="5957373" y="4752188"/>
                </a:cubicBezTo>
                <a:lnTo>
                  <a:pt x="5758915" y="4736496"/>
                </a:lnTo>
                <a:lnTo>
                  <a:pt x="5626957" y="4735473"/>
                </a:lnTo>
                <a:lnTo>
                  <a:pt x="5470902" y="4749493"/>
                </a:lnTo>
                <a:cubicBezTo>
                  <a:pt x="5478131" y="4762521"/>
                  <a:pt x="5439006" y="4748455"/>
                  <a:pt x="5432757" y="4760746"/>
                </a:cubicBezTo>
                <a:cubicBezTo>
                  <a:pt x="5429365" y="4770778"/>
                  <a:pt x="5391824" y="4775462"/>
                  <a:pt x="5381664" y="4778448"/>
                </a:cubicBezTo>
                <a:lnTo>
                  <a:pt x="5261760" y="4798865"/>
                </a:lnTo>
                <a:cubicBezTo>
                  <a:pt x="5251595" y="4799049"/>
                  <a:pt x="5230547" y="4807359"/>
                  <a:pt x="5222959" y="4809989"/>
                </a:cubicBezTo>
                <a:lnTo>
                  <a:pt x="5174657" y="4812979"/>
                </a:lnTo>
                <a:lnTo>
                  <a:pt x="5156551" y="4820202"/>
                </a:lnTo>
                <a:lnTo>
                  <a:pt x="5142595" y="4823602"/>
                </a:lnTo>
                <a:lnTo>
                  <a:pt x="5139593" y="4825703"/>
                </a:lnTo>
                <a:cubicBezTo>
                  <a:pt x="5133873" y="4829743"/>
                  <a:pt x="5128076" y="4833554"/>
                  <a:pt x="5121656" y="4836556"/>
                </a:cubicBezTo>
                <a:cubicBezTo>
                  <a:pt x="5108317" y="4807937"/>
                  <a:pt x="5064853" y="4857373"/>
                  <a:pt x="5065787" y="4829985"/>
                </a:cubicBezTo>
                <a:cubicBezTo>
                  <a:pt x="5028193" y="4841501"/>
                  <a:pt x="5038944" y="4812412"/>
                  <a:pt x="5011510" y="4846366"/>
                </a:cubicBezTo>
                <a:cubicBezTo>
                  <a:pt x="4937023" y="4845983"/>
                  <a:pt x="4916353" y="4832976"/>
                  <a:pt x="4840437" y="4870383"/>
                </a:cubicBezTo>
                <a:cubicBezTo>
                  <a:pt x="4806739" y="4887025"/>
                  <a:pt x="4784106" y="4898171"/>
                  <a:pt x="4762444" y="4898151"/>
                </a:cubicBezTo>
                <a:cubicBezTo>
                  <a:pt x="4741323" y="4902652"/>
                  <a:pt x="4729481" y="4905474"/>
                  <a:pt x="4723182" y="4907166"/>
                </a:cubicBezTo>
                <a:lnTo>
                  <a:pt x="4721173" y="4907914"/>
                </a:lnTo>
                <a:lnTo>
                  <a:pt x="4715524" y="4906639"/>
                </a:lnTo>
                <a:cubicBezTo>
                  <a:pt x="4680148" y="4913595"/>
                  <a:pt x="4524744" y="4914403"/>
                  <a:pt x="4515810" y="4916541"/>
                </a:cubicBezTo>
                <a:cubicBezTo>
                  <a:pt x="4457819" y="4929653"/>
                  <a:pt x="4462659" y="4930394"/>
                  <a:pt x="4428539" y="4927192"/>
                </a:cubicBezTo>
                <a:cubicBezTo>
                  <a:pt x="4423303" y="4923821"/>
                  <a:pt x="4368974" y="4930115"/>
                  <a:pt x="4362872" y="4928538"/>
                </a:cubicBezTo>
                <a:lnTo>
                  <a:pt x="4316962" y="4921923"/>
                </a:lnTo>
                <a:lnTo>
                  <a:pt x="4315106" y="4923264"/>
                </a:lnTo>
                <a:cubicBezTo>
                  <a:pt x="4306123" y="4926635"/>
                  <a:pt x="4299993" y="4926634"/>
                  <a:pt x="4295140" y="4925143"/>
                </a:cubicBezTo>
                <a:lnTo>
                  <a:pt x="4290059" y="4922226"/>
                </a:lnTo>
                <a:lnTo>
                  <a:pt x="4276138" y="4922472"/>
                </a:lnTo>
                <a:lnTo>
                  <a:pt x="4248113" y="4920148"/>
                </a:lnTo>
                <a:lnTo>
                  <a:pt x="4202046" y="4922943"/>
                </a:lnTo>
                <a:cubicBezTo>
                  <a:pt x="4201945" y="4923363"/>
                  <a:pt x="4201842" y="4923782"/>
                  <a:pt x="4201741" y="4924202"/>
                </a:cubicBezTo>
                <a:cubicBezTo>
                  <a:pt x="4200116" y="4927039"/>
                  <a:pt x="4197140" y="4929158"/>
                  <a:pt x="4191245" y="4929836"/>
                </a:cubicBezTo>
                <a:cubicBezTo>
                  <a:pt x="4204212" y="4947125"/>
                  <a:pt x="4161274" y="4945230"/>
                  <a:pt x="4142742" y="4945701"/>
                </a:cubicBezTo>
                <a:cubicBezTo>
                  <a:pt x="4124717" y="4952767"/>
                  <a:pt x="4099099" y="4966347"/>
                  <a:pt x="4083094" y="4972234"/>
                </a:cubicBezTo>
                <a:lnTo>
                  <a:pt x="4074543" y="4973069"/>
                </a:lnTo>
                <a:cubicBezTo>
                  <a:pt x="4074504" y="4973170"/>
                  <a:pt x="4074463" y="4973269"/>
                  <a:pt x="4074424" y="4973368"/>
                </a:cubicBezTo>
                <a:cubicBezTo>
                  <a:pt x="4072678" y="4974152"/>
                  <a:pt x="4069906" y="4974653"/>
                  <a:pt x="4065507" y="4974812"/>
                </a:cubicBezTo>
                <a:lnTo>
                  <a:pt x="4058951" y="4974594"/>
                </a:lnTo>
                <a:lnTo>
                  <a:pt x="4042361" y="4976215"/>
                </a:lnTo>
                <a:lnTo>
                  <a:pt x="4036993" y="4978649"/>
                </a:lnTo>
                <a:lnTo>
                  <a:pt x="4035360" y="4982316"/>
                </a:lnTo>
                <a:lnTo>
                  <a:pt x="4033775" y="4982081"/>
                </a:lnTo>
                <a:cubicBezTo>
                  <a:pt x="4021424" y="4977217"/>
                  <a:pt x="4016874" y="4968841"/>
                  <a:pt x="4004535" y="4994649"/>
                </a:cubicBezTo>
                <a:cubicBezTo>
                  <a:pt x="3976667" y="4987584"/>
                  <a:pt x="3972977" y="5002913"/>
                  <a:pt x="3936843" y="5012106"/>
                </a:cubicBezTo>
                <a:cubicBezTo>
                  <a:pt x="3920506" y="5004382"/>
                  <a:pt x="3908535" y="5009071"/>
                  <a:pt x="3897272" y="5017761"/>
                </a:cubicBezTo>
                <a:cubicBezTo>
                  <a:pt x="3861092" y="5017265"/>
                  <a:pt x="3829628" y="5031135"/>
                  <a:pt x="3789757" y="5037999"/>
                </a:cubicBezTo>
                <a:cubicBezTo>
                  <a:pt x="3741007" y="5052705"/>
                  <a:pt x="3725129" y="5054682"/>
                  <a:pt x="3682510" y="5061922"/>
                </a:cubicBezTo>
                <a:lnTo>
                  <a:pt x="3610032" y="5094193"/>
                </a:lnTo>
                <a:lnTo>
                  <a:pt x="3603852" y="5092831"/>
                </a:lnTo>
                <a:cubicBezTo>
                  <a:pt x="3599580" y="5092212"/>
                  <a:pt x="3596726" y="5092212"/>
                  <a:pt x="3594733" y="5092667"/>
                </a:cubicBezTo>
                <a:lnTo>
                  <a:pt x="3594498" y="5092936"/>
                </a:lnTo>
                <a:lnTo>
                  <a:pt x="3585975" y="5092246"/>
                </a:lnTo>
                <a:cubicBezTo>
                  <a:pt x="3571623" y="5090455"/>
                  <a:pt x="3549389" y="5104654"/>
                  <a:pt x="3536132" y="5101945"/>
                </a:cubicBezTo>
                <a:cubicBezTo>
                  <a:pt x="3513940" y="5106241"/>
                  <a:pt x="3488622" y="5099976"/>
                  <a:pt x="3473220" y="5105606"/>
                </a:cubicBezTo>
                <a:lnTo>
                  <a:pt x="3400725" y="5117654"/>
                </a:lnTo>
                <a:lnTo>
                  <a:pt x="3375935" y="5106247"/>
                </a:lnTo>
                <a:lnTo>
                  <a:pt x="3348219" y="5109860"/>
                </a:lnTo>
                <a:cubicBezTo>
                  <a:pt x="3337206" y="5110533"/>
                  <a:pt x="3327054" y="5111295"/>
                  <a:pt x="3319639" y="5114795"/>
                </a:cubicBezTo>
                <a:lnTo>
                  <a:pt x="3248529" y="5133347"/>
                </a:lnTo>
                <a:lnTo>
                  <a:pt x="3210308" y="5119794"/>
                </a:lnTo>
                <a:cubicBezTo>
                  <a:pt x="3206088" y="5117870"/>
                  <a:pt x="3200152" y="5117326"/>
                  <a:pt x="3190375" y="5119915"/>
                </a:cubicBezTo>
                <a:lnTo>
                  <a:pt x="3188145" y="5121096"/>
                </a:lnTo>
                <a:cubicBezTo>
                  <a:pt x="3182625" y="5119116"/>
                  <a:pt x="3141856" y="5121682"/>
                  <a:pt x="3108596" y="5122416"/>
                </a:cubicBezTo>
                <a:cubicBezTo>
                  <a:pt x="3055968" y="5124842"/>
                  <a:pt x="3048940" y="5117475"/>
                  <a:pt x="2988584" y="5125502"/>
                </a:cubicBezTo>
                <a:cubicBezTo>
                  <a:pt x="2928853" y="5129690"/>
                  <a:pt x="2917951" y="5124649"/>
                  <a:pt x="2876540" y="5133019"/>
                </a:cubicBezTo>
                <a:lnTo>
                  <a:pt x="2626864" y="5133771"/>
                </a:lnTo>
                <a:cubicBezTo>
                  <a:pt x="2562348" y="5111858"/>
                  <a:pt x="2563422" y="5142456"/>
                  <a:pt x="2491422" y="5135486"/>
                </a:cubicBezTo>
                <a:cubicBezTo>
                  <a:pt x="2433091" y="5200962"/>
                  <a:pt x="2455709" y="5160483"/>
                  <a:pt x="2415617" y="5168715"/>
                </a:cubicBezTo>
                <a:lnTo>
                  <a:pt x="2290098" y="5166151"/>
                </a:lnTo>
                <a:cubicBezTo>
                  <a:pt x="2257057" y="5152522"/>
                  <a:pt x="2202458" y="5187690"/>
                  <a:pt x="2161714" y="5169302"/>
                </a:cubicBezTo>
                <a:cubicBezTo>
                  <a:pt x="2122714" y="5172302"/>
                  <a:pt x="2080450" y="5180350"/>
                  <a:pt x="2056089" y="5184144"/>
                </a:cubicBezTo>
                <a:cubicBezTo>
                  <a:pt x="2019828" y="5191108"/>
                  <a:pt x="1978839" y="5203797"/>
                  <a:pt x="1944153" y="5211084"/>
                </a:cubicBezTo>
                <a:cubicBezTo>
                  <a:pt x="1925867" y="5199079"/>
                  <a:pt x="1896027" y="5224183"/>
                  <a:pt x="1847968" y="5227868"/>
                </a:cubicBezTo>
                <a:cubicBezTo>
                  <a:pt x="1827977" y="5213971"/>
                  <a:pt x="1815570" y="5230544"/>
                  <a:pt x="1777083" y="5212267"/>
                </a:cubicBezTo>
                <a:cubicBezTo>
                  <a:pt x="1775439" y="5214216"/>
                  <a:pt x="1773397" y="5216035"/>
                  <a:pt x="1771025" y="5217668"/>
                </a:cubicBezTo>
                <a:cubicBezTo>
                  <a:pt x="1757251" y="5227146"/>
                  <a:pt x="1735528" y="5228402"/>
                  <a:pt x="1722509" y="5220470"/>
                </a:cubicBezTo>
                <a:cubicBezTo>
                  <a:pt x="1691779" y="5208440"/>
                  <a:pt x="1662321" y="5203305"/>
                  <a:pt x="1633941" y="5200774"/>
                </a:cubicBezTo>
                <a:lnTo>
                  <a:pt x="1586145" y="5210184"/>
                </a:lnTo>
                <a:cubicBezTo>
                  <a:pt x="1567948" y="5215416"/>
                  <a:pt x="1545900" y="5226363"/>
                  <a:pt x="1524748" y="5232173"/>
                </a:cubicBezTo>
                <a:cubicBezTo>
                  <a:pt x="1502586" y="5235395"/>
                  <a:pt x="1478013" y="5230993"/>
                  <a:pt x="1459242" y="5245044"/>
                </a:cubicBezTo>
                <a:cubicBezTo>
                  <a:pt x="1421474" y="5260197"/>
                  <a:pt x="1374524" y="5244220"/>
                  <a:pt x="1349457" y="5280705"/>
                </a:cubicBezTo>
                <a:cubicBezTo>
                  <a:pt x="1273276" y="5302389"/>
                  <a:pt x="1121512" y="5336260"/>
                  <a:pt x="1009212" y="5361227"/>
                </a:cubicBezTo>
                <a:cubicBezTo>
                  <a:pt x="939016" y="5373529"/>
                  <a:pt x="866895" y="5370149"/>
                  <a:pt x="808572" y="5377024"/>
                </a:cubicBezTo>
                <a:cubicBezTo>
                  <a:pt x="802823" y="5374184"/>
                  <a:pt x="726016" y="5397963"/>
                  <a:pt x="719549" y="5396991"/>
                </a:cubicBezTo>
                <a:lnTo>
                  <a:pt x="698795" y="5397657"/>
                </a:lnTo>
                <a:cubicBezTo>
                  <a:pt x="689833" y="5401894"/>
                  <a:pt x="683492" y="5402495"/>
                  <a:pt x="678327" y="5401487"/>
                </a:cubicBezTo>
                <a:lnTo>
                  <a:pt x="672784" y="5399085"/>
                </a:lnTo>
                <a:lnTo>
                  <a:pt x="658406" y="5400696"/>
                </a:lnTo>
                <a:lnTo>
                  <a:pt x="629185" y="5401132"/>
                </a:lnTo>
                <a:lnTo>
                  <a:pt x="624558" y="5403782"/>
                </a:lnTo>
                <a:lnTo>
                  <a:pt x="581798" y="5408438"/>
                </a:lnTo>
                <a:cubicBezTo>
                  <a:pt x="581736" y="5408865"/>
                  <a:pt x="581671" y="5409294"/>
                  <a:pt x="581608" y="5409722"/>
                </a:cubicBezTo>
                <a:cubicBezTo>
                  <a:pt x="580204" y="5412704"/>
                  <a:pt x="577331" y="5415106"/>
                  <a:pt x="571299" y="5416358"/>
                </a:cubicBezTo>
                <a:cubicBezTo>
                  <a:pt x="551623" y="5426267"/>
                  <a:pt x="484499" y="5459654"/>
                  <a:pt x="463549" y="5469173"/>
                </a:cubicBezTo>
                <a:cubicBezTo>
                  <a:pt x="453136" y="5470720"/>
                  <a:pt x="449731" y="5472678"/>
                  <a:pt x="445606" y="5473465"/>
                </a:cubicBezTo>
                <a:lnTo>
                  <a:pt x="438799" y="5473893"/>
                </a:lnTo>
                <a:cubicBezTo>
                  <a:pt x="417222" y="5482183"/>
                  <a:pt x="343312" y="5513407"/>
                  <a:pt x="316138" y="5523213"/>
                </a:cubicBezTo>
                <a:cubicBezTo>
                  <a:pt x="298481" y="5517132"/>
                  <a:pt x="286556" y="5522972"/>
                  <a:pt x="275748" y="5532726"/>
                </a:cubicBezTo>
                <a:cubicBezTo>
                  <a:pt x="238274" y="5535784"/>
                  <a:pt x="207076" y="5552679"/>
                  <a:pt x="166496" y="5563424"/>
                </a:cubicBezTo>
                <a:lnTo>
                  <a:pt x="0" y="5629888"/>
                </a:lnTo>
                <a:close/>
              </a:path>
            </a:pathLst>
          </a:custGeom>
        </p:spPr>
      </p:pic>
    </p:spTree>
    <p:extLst>
      <p:ext uri="{BB962C8B-B14F-4D97-AF65-F5344CB8AC3E}">
        <p14:creationId xmlns:p14="http://schemas.microsoft.com/office/powerpoint/2010/main" val="2135051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C7BF1-FDC6-7537-3E14-FCC9C33FA6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90E5B2-B541-9A4A-A0A0-5CF5BC48DDD4}"/>
              </a:ext>
            </a:extLst>
          </p:cNvPr>
          <p:cNvSpPr>
            <a:spLocks noGrp="1"/>
          </p:cNvSpPr>
          <p:nvPr>
            <p:ph type="title"/>
          </p:nvPr>
        </p:nvSpPr>
        <p:spPr>
          <a:xfrm>
            <a:off x="656135" y="1940320"/>
            <a:ext cx="7573466" cy="3482686"/>
          </a:xfrm>
        </p:spPr>
        <p:txBody>
          <a:bodyPr/>
          <a:lstStyle/>
          <a:p>
            <a:r>
              <a:rPr lang="en-GB" sz="4800" b="1" i="1" dirty="0"/>
              <a:t>The importance of ‘quality assurance’ and ‘continuous improvement’?</a:t>
            </a:r>
          </a:p>
        </p:txBody>
      </p:sp>
    </p:spTree>
    <p:extLst>
      <p:ext uri="{BB962C8B-B14F-4D97-AF65-F5344CB8AC3E}">
        <p14:creationId xmlns:p14="http://schemas.microsoft.com/office/powerpoint/2010/main" val="31127186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63AF7-CC42-E805-D74C-8D8E2F11F8A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EDEAB6A-6017-707E-9DF7-ACC7252D022F}"/>
              </a:ext>
            </a:extLst>
          </p:cNvPr>
          <p:cNvPicPr>
            <a:picLocks noChangeAspect="1"/>
          </p:cNvPicPr>
          <p:nvPr/>
        </p:nvPicPr>
        <p:blipFill>
          <a:blip r:embed="rId2"/>
          <a:stretch>
            <a:fillRect/>
          </a:stretch>
        </p:blipFill>
        <p:spPr>
          <a:xfrm>
            <a:off x="0" y="685251"/>
            <a:ext cx="9144000" cy="4959178"/>
          </a:xfrm>
          <a:prstGeom prst="rect">
            <a:avLst/>
          </a:prstGeom>
        </p:spPr>
      </p:pic>
    </p:spTree>
    <p:extLst>
      <p:ext uri="{BB962C8B-B14F-4D97-AF65-F5344CB8AC3E}">
        <p14:creationId xmlns:p14="http://schemas.microsoft.com/office/powerpoint/2010/main" val="1995147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Slide">
            <a:extLst>
              <a:ext uri="{FF2B5EF4-FFF2-40B4-BE49-F238E27FC236}">
                <a16:creationId xmlns:a16="http://schemas.microsoft.com/office/drawing/2014/main" id="{EB7F05EA-42F8-7A70-4105-A7CA2311678D}"/>
              </a:ext>
            </a:extLst>
          </p:cNvPr>
          <p:cNvPicPr>
            <a:picLocks noChangeAspect="1"/>
          </p:cNvPicPr>
          <p:nvPr/>
        </p:nvPicPr>
        <p:blipFill>
          <a:blip r:embed="rId4"/>
          <a:srcRect l="2916" t="8796" r="4333" b="7975"/>
          <a:stretch/>
        </p:blipFill>
        <p:spPr>
          <a:xfrm>
            <a:off x="266603" y="1239520"/>
            <a:ext cx="8481158" cy="3616960"/>
          </a:xfrm>
          <a:prstGeom prst="rect">
            <a:avLst/>
          </a:prstGeom>
        </p:spPr>
      </p:pic>
      <p:sp>
        <p:nvSpPr>
          <p:cNvPr id="3" name="TextBox 2">
            <a:extLst>
              <a:ext uri="{FF2B5EF4-FFF2-40B4-BE49-F238E27FC236}">
                <a16:creationId xmlns:a16="http://schemas.microsoft.com/office/drawing/2014/main" id="{60540AE6-9899-2AAB-32B7-9E4D3B881125}"/>
              </a:ext>
            </a:extLst>
          </p:cNvPr>
          <p:cNvSpPr txBox="1"/>
          <p:nvPr/>
        </p:nvSpPr>
        <p:spPr>
          <a:xfrm>
            <a:off x="5908432" y="2207749"/>
            <a:ext cx="2215661" cy="507831"/>
          </a:xfrm>
          <a:prstGeom prst="rect">
            <a:avLst/>
          </a:prstGeom>
          <a:noFill/>
        </p:spPr>
        <p:txBody>
          <a:bodyPr wrap="square" rtlCol="0">
            <a:spAutoFit/>
          </a:bodyPr>
          <a:lstStyle/>
          <a:p>
            <a:pPr defTabSz="685800"/>
            <a:r>
              <a:rPr lang="en-GB" sz="1350" kern="100" dirty="0">
                <a:solidFill>
                  <a:prstClr val="black"/>
                </a:solidFill>
                <a:latin typeface="Calibri" panose="020F0502020204030204" pitchFamily="34" charset="0"/>
                <a:ea typeface="DengXian" panose="02010600030101010101" pitchFamily="2" charset="-122"/>
                <a:cs typeface="Calibri" panose="020F0502020204030204" pitchFamily="34" charset="0"/>
              </a:rPr>
              <a:t>(Hussain et al., 2020)</a:t>
            </a:r>
            <a:endParaRPr lang="en-GB" sz="1350" kern="100" dirty="0">
              <a:solidFill>
                <a:prstClr val="black"/>
              </a:solidFill>
              <a:latin typeface="Calibri" panose="020F0502020204030204" pitchFamily="34" charset="0"/>
              <a:ea typeface="DengXian" panose="02010600030101010101" pitchFamily="2" charset="-122"/>
              <a:cs typeface="Arial" panose="020B0604020202020204" pitchFamily="34" charset="0"/>
            </a:endParaRPr>
          </a:p>
          <a:p>
            <a:pPr defTabSz="685800"/>
            <a:endParaRPr lang="en-GB" sz="1350" dirty="0">
              <a:solidFill>
                <a:prstClr val="black"/>
              </a:solidFill>
              <a:latin typeface="Calibri" panose="020F0502020204030204"/>
            </a:endParaRPr>
          </a:p>
        </p:txBody>
      </p:sp>
      <p:sp>
        <p:nvSpPr>
          <p:cNvPr id="4" name="Title 1">
            <a:extLst>
              <a:ext uri="{FF2B5EF4-FFF2-40B4-BE49-F238E27FC236}">
                <a16:creationId xmlns:a16="http://schemas.microsoft.com/office/drawing/2014/main" id="{40C8C1A1-CC88-B036-146F-EBB835FED139}"/>
              </a:ext>
            </a:extLst>
          </p:cNvPr>
          <p:cNvSpPr txBox="1">
            <a:spLocks/>
          </p:cNvSpPr>
          <p:nvPr/>
        </p:nvSpPr>
        <p:spPr>
          <a:xfrm>
            <a:off x="266603" y="365125"/>
            <a:ext cx="78867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mn-lt"/>
              </a:rPr>
              <a:t>What is TQM?</a:t>
            </a:r>
          </a:p>
        </p:txBody>
      </p:sp>
    </p:spTree>
    <p:extLst>
      <p:ext uri="{BB962C8B-B14F-4D97-AF65-F5344CB8AC3E}">
        <p14:creationId xmlns:p14="http://schemas.microsoft.com/office/powerpoint/2010/main" val="2040708261"/>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de">
            <a:extLst>
              <a:ext uri="{FF2B5EF4-FFF2-40B4-BE49-F238E27FC236}">
                <a16:creationId xmlns:a16="http://schemas.microsoft.com/office/drawing/2014/main" id="{424FD208-0F68-9D15-45A7-0F91E9DFC83E}"/>
              </a:ext>
            </a:extLst>
          </p:cNvPr>
          <p:cNvPicPr>
            <a:picLocks noChangeAspect="1"/>
          </p:cNvPicPr>
          <p:nvPr/>
        </p:nvPicPr>
        <p:blipFill>
          <a:blip r:embed="rId3"/>
          <a:srcRect l="2779" t="16224" r="8222" b="5716"/>
          <a:stretch/>
        </p:blipFill>
        <p:spPr>
          <a:xfrm>
            <a:off x="150671" y="1229359"/>
            <a:ext cx="8842657" cy="3698241"/>
          </a:xfrm>
          <a:prstGeom prst="rect">
            <a:avLst/>
          </a:prstGeom>
        </p:spPr>
      </p:pic>
    </p:spTree>
    <p:extLst>
      <p:ext uri="{BB962C8B-B14F-4D97-AF65-F5344CB8AC3E}">
        <p14:creationId xmlns:p14="http://schemas.microsoft.com/office/powerpoint/2010/main" val="4255073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de">
            <a:extLst>
              <a:ext uri="{FF2B5EF4-FFF2-40B4-BE49-F238E27FC236}">
                <a16:creationId xmlns:a16="http://schemas.microsoft.com/office/drawing/2014/main" id="{A15513A1-6FBB-ADED-E9F0-CED95EB9C6A0}"/>
              </a:ext>
            </a:extLst>
          </p:cNvPr>
          <p:cNvPicPr>
            <a:picLocks noChangeAspect="1"/>
          </p:cNvPicPr>
          <p:nvPr/>
        </p:nvPicPr>
        <p:blipFill>
          <a:blip r:embed="rId3"/>
          <a:srcRect l="7889" t="6926" r="5000" b="12183"/>
          <a:stretch/>
        </p:blipFill>
        <p:spPr>
          <a:xfrm>
            <a:off x="232446" y="1239520"/>
            <a:ext cx="8679107" cy="3830320"/>
          </a:xfrm>
          <a:prstGeom prst="rect">
            <a:avLst/>
          </a:prstGeom>
        </p:spPr>
      </p:pic>
    </p:spTree>
    <p:extLst>
      <p:ext uri="{BB962C8B-B14F-4D97-AF65-F5344CB8AC3E}">
        <p14:creationId xmlns:p14="http://schemas.microsoft.com/office/powerpoint/2010/main" val="33902004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de">
            <a:extLst>
              <a:ext uri="{FF2B5EF4-FFF2-40B4-BE49-F238E27FC236}">
                <a16:creationId xmlns:a16="http://schemas.microsoft.com/office/drawing/2014/main" id="{AE007B31-91E3-C096-5B1A-0E08F7143C5B}"/>
              </a:ext>
            </a:extLst>
          </p:cNvPr>
          <p:cNvPicPr>
            <a:picLocks noChangeAspect="1"/>
          </p:cNvPicPr>
          <p:nvPr/>
        </p:nvPicPr>
        <p:blipFill>
          <a:blip r:embed="rId3"/>
          <a:srcRect l="7112" t="13683" r="9001" b="9995"/>
          <a:stretch/>
        </p:blipFill>
        <p:spPr>
          <a:xfrm>
            <a:off x="267438" y="1158240"/>
            <a:ext cx="8609124" cy="3728720"/>
          </a:xfrm>
          <a:prstGeom prst="rect">
            <a:avLst/>
          </a:prstGeom>
        </p:spPr>
      </p:pic>
    </p:spTree>
    <p:extLst>
      <p:ext uri="{BB962C8B-B14F-4D97-AF65-F5344CB8AC3E}">
        <p14:creationId xmlns:p14="http://schemas.microsoft.com/office/powerpoint/2010/main" val="12330680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44F6D-B3E1-96B8-6318-599930BB296B}"/>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6DFECE05-25DB-9B39-3150-726B4E630DDF}"/>
              </a:ext>
            </a:extLst>
          </p:cNvPr>
          <p:cNvSpPr>
            <a:spLocks noGrp="1"/>
          </p:cNvSpPr>
          <p:nvPr>
            <p:ph type="title"/>
          </p:nvPr>
        </p:nvSpPr>
        <p:spPr>
          <a:xfrm>
            <a:off x="628650" y="1002800"/>
            <a:ext cx="7886700" cy="759482"/>
          </a:xfrm>
        </p:spPr>
        <p:txBody>
          <a:bodyPr anchor="b">
            <a:normAutofit fontScale="90000"/>
          </a:bodyPr>
          <a:lstStyle/>
          <a:p>
            <a:br>
              <a:rPr lang="en-GB" sz="3200" b="1" dirty="0">
                <a:solidFill>
                  <a:schemeClr val="accent1">
                    <a:lumMod val="75000"/>
                  </a:schemeClr>
                </a:solidFill>
                <a:latin typeface="+mn-lt"/>
              </a:rPr>
            </a:br>
            <a:br>
              <a:rPr lang="en-GB" sz="3200" b="1" dirty="0">
                <a:solidFill>
                  <a:schemeClr val="accent1">
                    <a:lumMod val="75000"/>
                  </a:schemeClr>
                </a:solidFill>
                <a:latin typeface="+mn-lt"/>
              </a:rPr>
            </a:br>
            <a:r>
              <a:rPr lang="en-GB" sz="3200" b="1" dirty="0">
                <a:solidFill>
                  <a:schemeClr val="accent1">
                    <a:lumMod val="75000"/>
                  </a:schemeClr>
                </a:solidFill>
                <a:latin typeface="+mn-lt"/>
              </a:rPr>
              <a:t>ACTIVITY – On the chat board:</a:t>
            </a:r>
            <a:endParaRPr sz="3200" b="1" dirty="0">
              <a:solidFill>
                <a:schemeClr val="accent1">
                  <a:lumMod val="75000"/>
                </a:schemeClr>
              </a:solidFill>
              <a:latin typeface="+mn-lt"/>
            </a:endParaRPr>
          </a:p>
        </p:txBody>
      </p:sp>
      <p:sp>
        <p:nvSpPr>
          <p:cNvPr id="15" name="Content Placeholder 2">
            <a:extLst>
              <a:ext uri="{FF2B5EF4-FFF2-40B4-BE49-F238E27FC236}">
                <a16:creationId xmlns:a16="http://schemas.microsoft.com/office/drawing/2014/main" id="{ECB4D563-8DF3-E3F0-D460-7D65F5F1B0E1}"/>
              </a:ext>
            </a:extLst>
          </p:cNvPr>
          <p:cNvSpPr>
            <a:spLocks noGrp="1"/>
          </p:cNvSpPr>
          <p:nvPr>
            <p:ph idx="1"/>
          </p:nvPr>
        </p:nvSpPr>
        <p:spPr>
          <a:xfrm>
            <a:off x="782051" y="2306888"/>
            <a:ext cx="7673139" cy="4351338"/>
          </a:xfrm>
        </p:spPr>
        <p:txBody>
          <a:bodyPr/>
          <a:lstStyle/>
          <a:p>
            <a:pPr marL="0" indent="0">
              <a:buNone/>
            </a:pPr>
            <a:r>
              <a:rPr lang="en-GB" sz="3200" i="1" dirty="0">
                <a:solidFill>
                  <a:schemeClr val="accent2">
                    <a:lumMod val="75000"/>
                  </a:schemeClr>
                </a:solidFill>
              </a:rPr>
              <a:t>What do you think some of the challenges are for implementing TQM in an organisation?</a:t>
            </a:r>
            <a:endParaRPr sz="3200" i="1" dirty="0">
              <a:solidFill>
                <a:schemeClr val="accent2">
                  <a:lumMod val="75000"/>
                </a:schemeClr>
              </a:solidFill>
            </a:endParaRPr>
          </a:p>
        </p:txBody>
      </p:sp>
    </p:spTree>
    <p:extLst>
      <p:ext uri="{BB962C8B-B14F-4D97-AF65-F5344CB8AC3E}">
        <p14:creationId xmlns:p14="http://schemas.microsoft.com/office/powerpoint/2010/main" val="33734239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de">
            <a:extLst>
              <a:ext uri="{FF2B5EF4-FFF2-40B4-BE49-F238E27FC236}">
                <a16:creationId xmlns:a16="http://schemas.microsoft.com/office/drawing/2014/main" id="{22C2A31F-3E92-A334-FB13-C443C7C1887B}"/>
              </a:ext>
            </a:extLst>
          </p:cNvPr>
          <p:cNvPicPr>
            <a:picLocks noChangeAspect="1"/>
          </p:cNvPicPr>
          <p:nvPr/>
        </p:nvPicPr>
        <p:blipFill>
          <a:blip r:embed="rId3"/>
          <a:srcRect l="3555" t="8767" r="4222" b="8512"/>
          <a:stretch/>
        </p:blipFill>
        <p:spPr>
          <a:xfrm>
            <a:off x="224952" y="1219201"/>
            <a:ext cx="8694096" cy="3718560"/>
          </a:xfrm>
          <a:prstGeom prst="rect">
            <a:avLst/>
          </a:prstGeom>
        </p:spPr>
      </p:pic>
    </p:spTree>
    <p:extLst>
      <p:ext uri="{BB962C8B-B14F-4D97-AF65-F5344CB8AC3E}">
        <p14:creationId xmlns:p14="http://schemas.microsoft.com/office/powerpoint/2010/main" val="18316320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de">
            <a:extLst>
              <a:ext uri="{FF2B5EF4-FFF2-40B4-BE49-F238E27FC236}">
                <a16:creationId xmlns:a16="http://schemas.microsoft.com/office/drawing/2014/main" id="{A4537F7B-9DA2-5F63-6D84-06BB0F0AFA5E}"/>
              </a:ext>
            </a:extLst>
          </p:cNvPr>
          <p:cNvPicPr>
            <a:picLocks noChangeAspect="1"/>
          </p:cNvPicPr>
          <p:nvPr/>
        </p:nvPicPr>
        <p:blipFill>
          <a:blip r:embed="rId2"/>
          <a:srcRect l="3778" t="6468" r="4778" b="8759"/>
          <a:stretch/>
        </p:blipFill>
        <p:spPr>
          <a:xfrm>
            <a:off x="160174" y="1112520"/>
            <a:ext cx="8823651" cy="3881120"/>
          </a:xfrm>
          <a:prstGeom prst="rect">
            <a:avLst/>
          </a:prstGeom>
        </p:spPr>
      </p:pic>
    </p:spTree>
    <p:extLst>
      <p:ext uri="{BB962C8B-B14F-4D97-AF65-F5344CB8AC3E}">
        <p14:creationId xmlns:p14="http://schemas.microsoft.com/office/powerpoint/2010/main" val="312611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73E11-8A8A-5889-F2BC-4204CAC1A8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65A6DF-D017-D9A7-5D95-A82707F0C7D2}"/>
              </a:ext>
            </a:extLst>
          </p:cNvPr>
          <p:cNvSpPr>
            <a:spLocks noGrp="1"/>
          </p:cNvSpPr>
          <p:nvPr>
            <p:ph type="title"/>
          </p:nvPr>
        </p:nvSpPr>
        <p:spPr>
          <a:xfrm>
            <a:off x="628650" y="365125"/>
            <a:ext cx="7886700" cy="612337"/>
          </a:xfrm>
        </p:spPr>
        <p:txBody>
          <a:bodyPr anchor="b">
            <a:normAutofit/>
          </a:bodyPr>
          <a:lstStyle/>
          <a:p>
            <a:r>
              <a:rPr lang="en-GB" sz="3200" b="1" i="1" dirty="0">
                <a:solidFill>
                  <a:schemeClr val="accent2"/>
                </a:solidFill>
                <a:latin typeface="+mn-lt"/>
              </a:rPr>
              <a:t>REVISITING</a:t>
            </a:r>
            <a:r>
              <a:rPr lang="en-GB" sz="3200" b="1" dirty="0">
                <a:solidFill>
                  <a:schemeClr val="accent1">
                    <a:lumMod val="75000"/>
                  </a:schemeClr>
                </a:solidFill>
                <a:latin typeface="+mn-lt"/>
              </a:rPr>
              <a:t> Six Sigma </a:t>
            </a:r>
            <a:endParaRPr sz="3200" b="1" dirty="0">
              <a:solidFill>
                <a:schemeClr val="accent1">
                  <a:lumMod val="75000"/>
                </a:schemeClr>
              </a:solidFill>
              <a:latin typeface="+mn-lt"/>
            </a:endParaRPr>
          </a:p>
        </p:txBody>
      </p:sp>
      <p:sp>
        <p:nvSpPr>
          <p:cNvPr id="3" name="Content Placeholder 2">
            <a:extLst>
              <a:ext uri="{FF2B5EF4-FFF2-40B4-BE49-F238E27FC236}">
                <a16:creationId xmlns:a16="http://schemas.microsoft.com/office/drawing/2014/main" id="{60651F21-DE26-1C12-6346-6A546B73773F}"/>
              </a:ext>
            </a:extLst>
          </p:cNvPr>
          <p:cNvSpPr>
            <a:spLocks noGrp="1"/>
          </p:cNvSpPr>
          <p:nvPr>
            <p:ph idx="1"/>
          </p:nvPr>
        </p:nvSpPr>
        <p:spPr>
          <a:xfrm>
            <a:off x="628650" y="1106191"/>
            <a:ext cx="4916365" cy="4351338"/>
          </a:xfrm>
        </p:spPr>
        <p:txBody>
          <a:bodyPr/>
          <a:lstStyle/>
          <a:p>
            <a:pPr marL="0" indent="0">
              <a:buNone/>
            </a:pPr>
            <a:r>
              <a:rPr lang="en-GB" sz="2400" b="1" dirty="0"/>
              <a:t>The DMAIC cycle for </a:t>
            </a:r>
            <a:r>
              <a:rPr lang="en-GB" sz="2400" b="1" i="1" dirty="0">
                <a:solidFill>
                  <a:schemeClr val="accent2"/>
                </a:solidFill>
              </a:rPr>
              <a:t>continuous improvement in processes</a:t>
            </a:r>
            <a:r>
              <a:rPr lang="en-GB" sz="2400" b="1" dirty="0"/>
              <a:t>:</a:t>
            </a:r>
            <a:br>
              <a:rPr lang="en-GB" sz="2400" b="1" dirty="0"/>
            </a:br>
            <a:endParaRPr lang="en-GB" sz="2400" b="1" dirty="0"/>
          </a:p>
          <a:p>
            <a:pPr marL="0" indent="0">
              <a:buNone/>
            </a:pPr>
            <a:r>
              <a:rPr lang="en-GB" sz="2400" b="1" dirty="0"/>
              <a:t>Define – </a:t>
            </a:r>
            <a:r>
              <a:rPr lang="en-GB" sz="2400" dirty="0"/>
              <a:t>the problem and requirements</a:t>
            </a:r>
            <a:br>
              <a:rPr lang="en-GB" sz="2400" b="1" dirty="0"/>
            </a:br>
            <a:r>
              <a:rPr lang="en-GB" sz="2400" b="1" dirty="0"/>
              <a:t>Measure – </a:t>
            </a:r>
            <a:r>
              <a:rPr lang="en-GB" sz="2400" dirty="0"/>
              <a:t>current performance</a:t>
            </a:r>
            <a:br>
              <a:rPr lang="en-GB" sz="2400" b="1" dirty="0"/>
            </a:br>
            <a:r>
              <a:rPr lang="en-GB" sz="2400" b="1" dirty="0"/>
              <a:t>Analyse – </a:t>
            </a:r>
            <a:r>
              <a:rPr lang="en-GB" sz="2400" dirty="0"/>
              <a:t>root causes of defects or issues</a:t>
            </a:r>
            <a:br>
              <a:rPr lang="en-GB" sz="2400" b="1" dirty="0"/>
            </a:br>
            <a:r>
              <a:rPr lang="en-GB" sz="2400" b="1" dirty="0"/>
              <a:t>Improve – </a:t>
            </a:r>
            <a:r>
              <a:rPr lang="en-GB" sz="2400" dirty="0"/>
              <a:t>the process with targeted solutions</a:t>
            </a:r>
            <a:br>
              <a:rPr lang="en-GB" sz="2400" b="1" dirty="0"/>
            </a:br>
            <a:r>
              <a:rPr lang="en-GB" sz="2400" b="1" dirty="0"/>
              <a:t>Control – </a:t>
            </a:r>
            <a:r>
              <a:rPr lang="en-GB" sz="2400" dirty="0"/>
              <a:t>maintain improvements over time</a:t>
            </a:r>
            <a:br>
              <a:rPr lang="en-GB" sz="2400" b="1" dirty="0"/>
            </a:br>
            <a:endParaRPr sz="2400" dirty="0">
              <a:solidFill>
                <a:schemeClr val="accent2">
                  <a:lumMod val="50000"/>
                </a:schemeClr>
              </a:solidFill>
            </a:endParaRPr>
          </a:p>
        </p:txBody>
      </p:sp>
      <p:pic>
        <p:nvPicPr>
          <p:cNvPr id="5" name="Picture 4">
            <a:extLst>
              <a:ext uri="{FF2B5EF4-FFF2-40B4-BE49-F238E27FC236}">
                <a16:creationId xmlns:a16="http://schemas.microsoft.com/office/drawing/2014/main" id="{4901F104-6B2E-4687-89A9-6E7D72EFCCE8}"/>
              </a:ext>
            </a:extLst>
          </p:cNvPr>
          <p:cNvPicPr>
            <a:picLocks noChangeAspect="1"/>
          </p:cNvPicPr>
          <p:nvPr/>
        </p:nvPicPr>
        <p:blipFill>
          <a:blip r:embed="rId2"/>
          <a:stretch>
            <a:fillRect/>
          </a:stretch>
        </p:blipFill>
        <p:spPr>
          <a:xfrm>
            <a:off x="5266744" y="1503076"/>
            <a:ext cx="3470658" cy="3342115"/>
          </a:xfrm>
          <a:prstGeom prst="rect">
            <a:avLst/>
          </a:prstGeom>
        </p:spPr>
      </p:pic>
      <p:sp>
        <p:nvSpPr>
          <p:cNvPr id="7" name="TextBox 6">
            <a:extLst>
              <a:ext uri="{FF2B5EF4-FFF2-40B4-BE49-F238E27FC236}">
                <a16:creationId xmlns:a16="http://schemas.microsoft.com/office/drawing/2014/main" id="{7BD56D9D-06A9-287E-5E16-1A8170B334D8}"/>
              </a:ext>
            </a:extLst>
          </p:cNvPr>
          <p:cNvSpPr txBox="1"/>
          <p:nvPr/>
        </p:nvSpPr>
        <p:spPr>
          <a:xfrm>
            <a:off x="628649" y="4949697"/>
            <a:ext cx="7075434" cy="1015663"/>
          </a:xfrm>
          <a:prstGeom prst="rect">
            <a:avLst/>
          </a:prstGeom>
          <a:noFill/>
        </p:spPr>
        <p:txBody>
          <a:bodyPr wrap="square">
            <a:spAutoFit/>
          </a:bodyPr>
          <a:lstStyle/>
          <a:p>
            <a:br>
              <a:rPr lang="en-GB" sz="2000" b="1" i="1" dirty="0"/>
            </a:br>
            <a:r>
              <a:rPr lang="en-GB" sz="2000" b="1" i="1" dirty="0">
                <a:solidFill>
                  <a:schemeClr val="accent2">
                    <a:lumMod val="50000"/>
                  </a:schemeClr>
                </a:solidFill>
              </a:rPr>
              <a:t>Tools: </a:t>
            </a:r>
            <a:r>
              <a:rPr lang="en-GB" sz="2000" i="1" dirty="0">
                <a:solidFill>
                  <a:schemeClr val="accent2">
                    <a:lumMod val="50000"/>
                  </a:schemeClr>
                </a:solidFill>
              </a:rPr>
              <a:t>Statistical analysis, control charts, process mapping, root cause analysis, etc.</a:t>
            </a:r>
            <a:endParaRPr lang="en-GB" sz="2000" i="1" dirty="0"/>
          </a:p>
        </p:txBody>
      </p:sp>
    </p:spTree>
    <p:extLst>
      <p:ext uri="{BB962C8B-B14F-4D97-AF65-F5344CB8AC3E}">
        <p14:creationId xmlns:p14="http://schemas.microsoft.com/office/powerpoint/2010/main" val="11764161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3D025-BE7B-06D8-2918-336DD7CCA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411E61-8C4D-B247-0D41-8630472879C1}"/>
              </a:ext>
            </a:extLst>
          </p:cNvPr>
          <p:cNvSpPr>
            <a:spLocks noGrp="1"/>
          </p:cNvSpPr>
          <p:nvPr>
            <p:ph type="title"/>
          </p:nvPr>
        </p:nvSpPr>
        <p:spPr>
          <a:xfrm>
            <a:off x="628650" y="365125"/>
            <a:ext cx="7886700" cy="612337"/>
          </a:xfrm>
        </p:spPr>
        <p:txBody>
          <a:bodyPr anchor="b">
            <a:normAutofit/>
          </a:bodyPr>
          <a:lstStyle/>
          <a:p>
            <a:r>
              <a:rPr sz="3200" b="1" dirty="0">
                <a:solidFill>
                  <a:schemeClr val="accent1">
                    <a:lumMod val="75000"/>
                  </a:schemeClr>
                </a:solidFill>
                <a:latin typeface="+mn-lt"/>
              </a:rPr>
              <a:t>Focus on </a:t>
            </a:r>
            <a:r>
              <a:rPr lang="en-GB" sz="3200" b="1" dirty="0">
                <a:solidFill>
                  <a:schemeClr val="accent1">
                    <a:lumMod val="75000"/>
                  </a:schemeClr>
                </a:solidFill>
                <a:latin typeface="+mn-lt"/>
              </a:rPr>
              <a:t>Six Sigma</a:t>
            </a:r>
            <a:endParaRPr sz="3200" b="1" dirty="0">
              <a:solidFill>
                <a:schemeClr val="accent1">
                  <a:lumMod val="75000"/>
                </a:schemeClr>
              </a:solidFill>
              <a:latin typeface="+mn-lt"/>
            </a:endParaRPr>
          </a:p>
        </p:txBody>
      </p:sp>
      <p:sp>
        <p:nvSpPr>
          <p:cNvPr id="3" name="Content Placeholder 2">
            <a:extLst>
              <a:ext uri="{FF2B5EF4-FFF2-40B4-BE49-F238E27FC236}">
                <a16:creationId xmlns:a16="http://schemas.microsoft.com/office/drawing/2014/main" id="{08FDF0EB-2748-9805-C1F3-281E20684865}"/>
              </a:ext>
            </a:extLst>
          </p:cNvPr>
          <p:cNvSpPr>
            <a:spLocks noGrp="1"/>
          </p:cNvSpPr>
          <p:nvPr>
            <p:ph idx="1"/>
          </p:nvPr>
        </p:nvSpPr>
        <p:spPr>
          <a:xfrm>
            <a:off x="628650" y="1169251"/>
            <a:ext cx="7886700" cy="4351338"/>
          </a:xfrm>
        </p:spPr>
        <p:txBody>
          <a:bodyPr/>
          <a:lstStyle/>
          <a:p>
            <a:pPr marL="0" indent="0">
              <a:buNone/>
            </a:pPr>
            <a:r>
              <a:rPr lang="en-GB" sz="2400" b="1" dirty="0"/>
              <a:t>Example:-</a:t>
            </a:r>
          </a:p>
          <a:p>
            <a:pPr marL="0" indent="0">
              <a:buNone/>
            </a:pPr>
            <a:r>
              <a:rPr lang="en-GB" sz="2000" b="1" dirty="0"/>
              <a:t>Define</a:t>
            </a:r>
            <a:r>
              <a:rPr lang="en-GB" sz="2000" dirty="0"/>
              <a:t>: Problem is high number of guest complaints about room cleanliness. Goal is to reduce complaints by 50% in 3 months.</a:t>
            </a:r>
          </a:p>
          <a:p>
            <a:pPr marL="0" indent="0">
              <a:buNone/>
            </a:pPr>
            <a:r>
              <a:rPr lang="en-GB" sz="2000" b="1" dirty="0"/>
              <a:t>Measure</a:t>
            </a:r>
            <a:r>
              <a:rPr lang="en-GB" sz="2000" dirty="0"/>
              <a:t>: Collect data on number of complaints per day, time spent cleaning each room and housekeeping checklist completion rates</a:t>
            </a:r>
          </a:p>
          <a:p>
            <a:pPr marL="0" indent="0">
              <a:buNone/>
            </a:pPr>
            <a:r>
              <a:rPr lang="en-GB" sz="2000" b="1" dirty="0"/>
              <a:t>Analyse</a:t>
            </a:r>
            <a:r>
              <a:rPr lang="en-GB" sz="2000" dirty="0"/>
              <a:t>: Find patterns in certain staff members or shifts that have higher complaint rates, checklist items often missed (e.g., under beds, bathrooms)</a:t>
            </a:r>
          </a:p>
          <a:p>
            <a:pPr marL="0" indent="0">
              <a:buNone/>
            </a:pPr>
            <a:r>
              <a:rPr lang="en-GB" sz="2000" b="1" dirty="0"/>
              <a:t>Improve</a:t>
            </a:r>
            <a:r>
              <a:rPr lang="en-GB" sz="2000" dirty="0"/>
              <a:t>: Provide targeted training, implement mobile checklists, add random room inspections</a:t>
            </a:r>
          </a:p>
          <a:p>
            <a:pPr marL="0" indent="0">
              <a:buNone/>
            </a:pPr>
            <a:r>
              <a:rPr lang="en-GB" sz="2000" b="1" dirty="0"/>
              <a:t>Control</a:t>
            </a:r>
            <a:r>
              <a:rPr lang="en-GB" sz="2000" dirty="0"/>
              <a:t>: Weekly audits, track trends in complaints, maintain training refreshers every quarter.</a:t>
            </a:r>
          </a:p>
          <a:p>
            <a:pPr marL="0" indent="0">
              <a:buNone/>
            </a:pPr>
            <a:r>
              <a:rPr lang="en-GB" sz="2000" b="1" dirty="0">
                <a:solidFill>
                  <a:schemeClr val="accent2">
                    <a:lumMod val="50000"/>
                  </a:schemeClr>
                </a:solidFill>
              </a:rPr>
              <a:t>DESIRED OUTCOME = Complaints drop significantly, and guest satisfaction scores rise.</a:t>
            </a:r>
            <a:endParaRPr lang="en-GB" sz="2000" dirty="0"/>
          </a:p>
          <a:p>
            <a:pPr marL="0" indent="0">
              <a:buNone/>
            </a:pPr>
            <a:endParaRPr dirty="0"/>
          </a:p>
        </p:txBody>
      </p:sp>
    </p:spTree>
    <p:extLst>
      <p:ext uri="{BB962C8B-B14F-4D97-AF65-F5344CB8AC3E}">
        <p14:creationId xmlns:p14="http://schemas.microsoft.com/office/powerpoint/2010/main" val="2377678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FEFDA-653D-6644-076E-98082A36764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1CDE1B9-8A2D-077D-C7BF-FF9DA6C4B29D}"/>
              </a:ext>
            </a:extLst>
          </p:cNvPr>
          <p:cNvPicPr>
            <a:picLocks noChangeAspect="1"/>
          </p:cNvPicPr>
          <p:nvPr/>
        </p:nvPicPr>
        <p:blipFill>
          <a:blip r:embed="rId2"/>
          <a:srcRect l="1504" t="16173" r="1533" b="16825"/>
          <a:stretch/>
        </p:blipFill>
        <p:spPr>
          <a:xfrm>
            <a:off x="487680" y="1252009"/>
            <a:ext cx="8168640" cy="3899112"/>
          </a:xfrm>
          <a:prstGeom prst="rect">
            <a:avLst/>
          </a:prstGeom>
        </p:spPr>
      </p:pic>
      <p:sp>
        <p:nvSpPr>
          <p:cNvPr id="2" name="Title 1">
            <a:extLst>
              <a:ext uri="{FF2B5EF4-FFF2-40B4-BE49-F238E27FC236}">
                <a16:creationId xmlns:a16="http://schemas.microsoft.com/office/drawing/2014/main" id="{F38451DE-0394-C353-74A5-C40873707EEB}"/>
              </a:ext>
            </a:extLst>
          </p:cNvPr>
          <p:cNvSpPr>
            <a:spLocks noGrp="1"/>
          </p:cNvSpPr>
          <p:nvPr>
            <p:ph type="title"/>
          </p:nvPr>
        </p:nvSpPr>
        <p:spPr>
          <a:xfrm>
            <a:off x="628650" y="365125"/>
            <a:ext cx="7886700" cy="612337"/>
          </a:xfrm>
        </p:spPr>
        <p:txBody>
          <a:bodyPr anchor="b">
            <a:normAutofit/>
          </a:bodyPr>
          <a:lstStyle/>
          <a:p>
            <a:r>
              <a:rPr lang="en-GB" sz="3200" b="1" i="1" dirty="0">
                <a:solidFill>
                  <a:schemeClr val="accent1">
                    <a:lumMod val="75000"/>
                  </a:schemeClr>
                </a:solidFill>
                <a:latin typeface="+mn-lt"/>
              </a:rPr>
              <a:t>Striving for perfection…</a:t>
            </a:r>
            <a:endParaRPr sz="3200" b="1" i="1" dirty="0">
              <a:solidFill>
                <a:schemeClr val="accent1">
                  <a:lumMod val="75000"/>
                </a:schemeClr>
              </a:solidFill>
              <a:latin typeface="+mn-lt"/>
            </a:endParaRPr>
          </a:p>
        </p:txBody>
      </p:sp>
    </p:spTree>
    <p:extLst>
      <p:ext uri="{BB962C8B-B14F-4D97-AF65-F5344CB8AC3E}">
        <p14:creationId xmlns:p14="http://schemas.microsoft.com/office/powerpoint/2010/main" val="11754233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86CE5-809E-8FE5-DFC6-A32F5ADE7B44}"/>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3E52AAE2-E4F4-AA73-759F-9C79349B0B92}"/>
              </a:ext>
            </a:extLst>
          </p:cNvPr>
          <p:cNvSpPr>
            <a:spLocks noGrp="1"/>
          </p:cNvSpPr>
          <p:nvPr>
            <p:ph type="title"/>
          </p:nvPr>
        </p:nvSpPr>
        <p:spPr>
          <a:xfrm>
            <a:off x="628650" y="1002800"/>
            <a:ext cx="7886700" cy="759482"/>
          </a:xfrm>
        </p:spPr>
        <p:txBody>
          <a:bodyPr anchor="b">
            <a:normAutofit fontScale="90000"/>
          </a:bodyPr>
          <a:lstStyle/>
          <a:p>
            <a:br>
              <a:rPr lang="en-GB" sz="3200" b="1" dirty="0">
                <a:solidFill>
                  <a:schemeClr val="accent1">
                    <a:lumMod val="75000"/>
                  </a:schemeClr>
                </a:solidFill>
                <a:latin typeface="+mn-lt"/>
              </a:rPr>
            </a:br>
            <a:br>
              <a:rPr lang="en-GB" sz="3200" b="1" dirty="0">
                <a:solidFill>
                  <a:schemeClr val="accent1">
                    <a:lumMod val="75000"/>
                  </a:schemeClr>
                </a:solidFill>
                <a:latin typeface="+mn-lt"/>
              </a:rPr>
            </a:br>
            <a:r>
              <a:rPr lang="en-GB" sz="3200" b="1" dirty="0">
                <a:solidFill>
                  <a:schemeClr val="accent1">
                    <a:lumMod val="75000"/>
                  </a:schemeClr>
                </a:solidFill>
                <a:latin typeface="+mn-lt"/>
              </a:rPr>
              <a:t>ACTIVITY – On the chat board:</a:t>
            </a:r>
            <a:endParaRPr sz="3200" b="1" dirty="0">
              <a:solidFill>
                <a:schemeClr val="accent1">
                  <a:lumMod val="75000"/>
                </a:schemeClr>
              </a:solidFill>
              <a:latin typeface="+mn-lt"/>
            </a:endParaRPr>
          </a:p>
        </p:txBody>
      </p:sp>
      <p:sp>
        <p:nvSpPr>
          <p:cNvPr id="15" name="Content Placeholder 2">
            <a:extLst>
              <a:ext uri="{FF2B5EF4-FFF2-40B4-BE49-F238E27FC236}">
                <a16:creationId xmlns:a16="http://schemas.microsoft.com/office/drawing/2014/main" id="{2060E607-CE5D-9710-8125-9F03E537798B}"/>
              </a:ext>
            </a:extLst>
          </p:cNvPr>
          <p:cNvSpPr>
            <a:spLocks noGrp="1"/>
          </p:cNvSpPr>
          <p:nvPr>
            <p:ph idx="1"/>
          </p:nvPr>
        </p:nvSpPr>
        <p:spPr>
          <a:xfrm>
            <a:off x="782051" y="2306888"/>
            <a:ext cx="7673139" cy="4351338"/>
          </a:xfrm>
        </p:spPr>
        <p:txBody>
          <a:bodyPr/>
          <a:lstStyle/>
          <a:p>
            <a:pPr marL="0" indent="0">
              <a:buNone/>
            </a:pPr>
            <a:r>
              <a:rPr lang="en-GB" sz="3200" i="1" dirty="0">
                <a:solidFill>
                  <a:schemeClr val="accent2">
                    <a:lumMod val="75000"/>
                  </a:schemeClr>
                </a:solidFill>
              </a:rPr>
              <a:t>What areas/aspects of a hotel do you think we should strive for quality assurance in?</a:t>
            </a:r>
            <a:br>
              <a:rPr lang="en-GB" sz="3200" i="1" dirty="0">
                <a:solidFill>
                  <a:schemeClr val="accent2">
                    <a:lumMod val="75000"/>
                  </a:schemeClr>
                </a:solidFill>
              </a:rPr>
            </a:br>
            <a:br>
              <a:rPr lang="en-GB" sz="3200" i="1" dirty="0">
                <a:solidFill>
                  <a:schemeClr val="accent2">
                    <a:lumMod val="75000"/>
                  </a:schemeClr>
                </a:solidFill>
              </a:rPr>
            </a:br>
            <a:r>
              <a:rPr lang="en-GB" sz="3200" i="1" dirty="0">
                <a:solidFill>
                  <a:schemeClr val="accent2">
                    <a:lumMod val="75000"/>
                  </a:schemeClr>
                </a:solidFill>
              </a:rPr>
              <a:t>Think from an employers/company’s point of view, and from the view of a customer.</a:t>
            </a:r>
            <a:endParaRPr sz="3200" i="1" dirty="0">
              <a:solidFill>
                <a:schemeClr val="accent2">
                  <a:lumMod val="75000"/>
                </a:schemeClr>
              </a:solidFill>
            </a:endParaRPr>
          </a:p>
        </p:txBody>
      </p:sp>
    </p:spTree>
    <p:extLst>
      <p:ext uri="{BB962C8B-B14F-4D97-AF65-F5344CB8AC3E}">
        <p14:creationId xmlns:p14="http://schemas.microsoft.com/office/powerpoint/2010/main" val="1380900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304F1-9F1C-CA15-5230-D7B6EECBE51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C522851-0B38-AA5B-65D0-201C4BCBF224}"/>
              </a:ext>
            </a:extLst>
          </p:cNvPr>
          <p:cNvPicPr>
            <a:picLocks noChangeAspect="1"/>
          </p:cNvPicPr>
          <p:nvPr/>
        </p:nvPicPr>
        <p:blipFill>
          <a:blip r:embed="rId2"/>
          <a:srcRect t="16640" r="778" b="4491"/>
          <a:stretch/>
        </p:blipFill>
        <p:spPr>
          <a:xfrm>
            <a:off x="243840" y="1021780"/>
            <a:ext cx="8656320" cy="4342700"/>
          </a:xfrm>
          <a:prstGeom prst="rect">
            <a:avLst/>
          </a:prstGeom>
        </p:spPr>
      </p:pic>
    </p:spTree>
    <p:extLst>
      <p:ext uri="{BB962C8B-B14F-4D97-AF65-F5344CB8AC3E}">
        <p14:creationId xmlns:p14="http://schemas.microsoft.com/office/powerpoint/2010/main" val="8615485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7C8F4-A370-59A3-BAA3-A1B593417B1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D46ED8C-159F-5775-6BAF-8DB587A1AAD8}"/>
              </a:ext>
            </a:extLst>
          </p:cNvPr>
          <p:cNvPicPr>
            <a:picLocks noChangeAspect="1"/>
          </p:cNvPicPr>
          <p:nvPr/>
        </p:nvPicPr>
        <p:blipFill>
          <a:blip r:embed="rId2"/>
          <a:srcRect l="3555" t="17455" r="5000" b="16285"/>
          <a:stretch/>
        </p:blipFill>
        <p:spPr>
          <a:xfrm>
            <a:off x="243352" y="1107440"/>
            <a:ext cx="8657295" cy="4165600"/>
          </a:xfrm>
          <a:prstGeom prst="rect">
            <a:avLst/>
          </a:prstGeom>
        </p:spPr>
      </p:pic>
    </p:spTree>
    <p:extLst>
      <p:ext uri="{BB962C8B-B14F-4D97-AF65-F5344CB8AC3E}">
        <p14:creationId xmlns:p14="http://schemas.microsoft.com/office/powerpoint/2010/main" val="10400499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40095-61F9-1AE2-6ABA-989395AB2AB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F1D68BA-3BE3-F5B2-3500-80A108E23022}"/>
              </a:ext>
            </a:extLst>
          </p:cNvPr>
          <p:cNvPicPr>
            <a:picLocks noChangeAspect="1"/>
          </p:cNvPicPr>
          <p:nvPr/>
        </p:nvPicPr>
        <p:blipFill>
          <a:blip r:embed="rId2"/>
          <a:srcRect l="3112" t="18311" r="7778" b="13994"/>
          <a:stretch/>
        </p:blipFill>
        <p:spPr>
          <a:xfrm>
            <a:off x="284479" y="1219200"/>
            <a:ext cx="8584837" cy="4196080"/>
          </a:xfrm>
          <a:prstGeom prst="rect">
            <a:avLst/>
          </a:prstGeom>
        </p:spPr>
      </p:pic>
    </p:spTree>
    <p:extLst>
      <p:ext uri="{BB962C8B-B14F-4D97-AF65-F5344CB8AC3E}">
        <p14:creationId xmlns:p14="http://schemas.microsoft.com/office/powerpoint/2010/main" val="29764580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C13FC-39EE-42C7-8663-08E3C5F57F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0DC0E8-1BFC-C077-C559-63E548C9C7EE}"/>
              </a:ext>
            </a:extLst>
          </p:cNvPr>
          <p:cNvSpPr>
            <a:spLocks noGrp="1"/>
          </p:cNvSpPr>
          <p:nvPr>
            <p:ph type="title"/>
          </p:nvPr>
        </p:nvSpPr>
        <p:spPr>
          <a:xfrm>
            <a:off x="340823" y="1389618"/>
            <a:ext cx="8058149" cy="4078764"/>
          </a:xfrm>
        </p:spPr>
        <p:txBody>
          <a:bodyPr/>
          <a:lstStyle/>
          <a:p>
            <a:r>
              <a:rPr lang="en-GB" sz="3200" b="1" dirty="0"/>
              <a:t>SUMMARY:</a:t>
            </a:r>
            <a:endParaRPr lang="en-GB" sz="2000" dirty="0"/>
          </a:p>
        </p:txBody>
      </p:sp>
      <p:sp>
        <p:nvSpPr>
          <p:cNvPr id="3" name="Content Placeholder 5">
            <a:extLst>
              <a:ext uri="{FF2B5EF4-FFF2-40B4-BE49-F238E27FC236}">
                <a16:creationId xmlns:a16="http://schemas.microsoft.com/office/drawing/2014/main" id="{09D09E79-08DC-667C-CB3D-ABB8240762E2}"/>
              </a:ext>
            </a:extLst>
          </p:cNvPr>
          <p:cNvSpPr txBox="1">
            <a:spLocks/>
          </p:cNvSpPr>
          <p:nvPr/>
        </p:nvSpPr>
        <p:spPr>
          <a:xfrm>
            <a:off x="656134" y="2421338"/>
            <a:ext cx="7825714" cy="30470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3200" dirty="0">
                <a:solidFill>
                  <a:prstClr val="white"/>
                </a:solidFill>
              </a:rPr>
              <a:t>Evaluation validates the impact of change</a:t>
            </a:r>
          </a:p>
          <a:p>
            <a:pPr>
              <a:defRPr/>
            </a:pP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Feedback fuels learning, growth, and accountability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rPr>
              <a:t>Improvement is an ongoing, strategic mindset</a:t>
            </a:r>
          </a:p>
        </p:txBody>
      </p:sp>
    </p:spTree>
    <p:extLst>
      <p:ext uri="{BB962C8B-B14F-4D97-AF65-F5344CB8AC3E}">
        <p14:creationId xmlns:p14="http://schemas.microsoft.com/office/powerpoint/2010/main" val="547042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BAE75-F9FD-AA95-5F48-B61D66552B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CFE1FF-63D4-5A55-FAFF-C7F8824F6DBC}"/>
              </a:ext>
            </a:extLst>
          </p:cNvPr>
          <p:cNvSpPr>
            <a:spLocks noGrp="1"/>
          </p:cNvSpPr>
          <p:nvPr>
            <p:ph type="title"/>
          </p:nvPr>
        </p:nvSpPr>
        <p:spPr>
          <a:xfrm>
            <a:off x="628650" y="127354"/>
            <a:ext cx="7886700" cy="718608"/>
          </a:xfrm>
        </p:spPr>
        <p:txBody>
          <a:bodyPr/>
          <a:lstStyle/>
          <a:p>
            <a:pPr algn="ctr"/>
            <a:r>
              <a:rPr lang="en-GB" b="1" dirty="0"/>
              <a:t>Any Questions?</a:t>
            </a:r>
          </a:p>
        </p:txBody>
      </p:sp>
      <p:pic>
        <p:nvPicPr>
          <p:cNvPr id="5" name="Video 4" title="Neon Pink Question Mark">
            <a:hlinkClick r:id="" action="ppaction://media"/>
            <a:extLst>
              <a:ext uri="{FF2B5EF4-FFF2-40B4-BE49-F238E27FC236}">
                <a16:creationId xmlns:a16="http://schemas.microsoft.com/office/drawing/2014/main" id="{0333E772-3290-C030-39B1-863F45B8C63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ellipse">
            <a:avLst/>
          </a:prstGeom>
          <a:ln>
            <a:noFill/>
          </a:ln>
          <a:effectLst>
            <a:softEdge rad="112500"/>
          </a:effectLst>
        </p:spPr>
      </p:pic>
    </p:spTree>
    <p:extLst>
      <p:ext uri="{BB962C8B-B14F-4D97-AF65-F5344CB8AC3E}">
        <p14:creationId xmlns:p14="http://schemas.microsoft.com/office/powerpoint/2010/main" val="166801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47492-C0EB-CC23-4E43-AF75401463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8795FE-2CEE-1A88-86E7-9531CD9942B7}"/>
              </a:ext>
            </a:extLst>
          </p:cNvPr>
          <p:cNvSpPr>
            <a:spLocks noGrp="1"/>
          </p:cNvSpPr>
          <p:nvPr>
            <p:ph type="title"/>
          </p:nvPr>
        </p:nvSpPr>
        <p:spPr>
          <a:xfrm>
            <a:off x="340823" y="1389618"/>
            <a:ext cx="8058149" cy="4078764"/>
          </a:xfrm>
        </p:spPr>
        <p:txBody>
          <a:bodyPr/>
          <a:lstStyle/>
          <a:p>
            <a:r>
              <a:rPr lang="en-GB" sz="3200" b="1" dirty="0"/>
              <a:t>The consultancy process:</a:t>
            </a:r>
            <a:br>
              <a:rPr lang="en-GB" sz="3200" b="1" dirty="0"/>
            </a:br>
            <a:br>
              <a:rPr lang="en-GB" sz="2800" dirty="0"/>
            </a:br>
            <a:endParaRPr lang="en-GB" sz="2000" dirty="0"/>
          </a:p>
        </p:txBody>
      </p:sp>
      <p:sp>
        <p:nvSpPr>
          <p:cNvPr id="3" name="Content Placeholder 5">
            <a:extLst>
              <a:ext uri="{FF2B5EF4-FFF2-40B4-BE49-F238E27FC236}">
                <a16:creationId xmlns:a16="http://schemas.microsoft.com/office/drawing/2014/main" id="{21790A1C-E81E-2A98-E39C-BAD9E0A16300}"/>
              </a:ext>
            </a:extLst>
          </p:cNvPr>
          <p:cNvSpPr txBox="1">
            <a:spLocks/>
          </p:cNvSpPr>
          <p:nvPr/>
        </p:nvSpPr>
        <p:spPr>
          <a:xfrm>
            <a:off x="656134" y="2224910"/>
            <a:ext cx="8460828" cy="30470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AutoNum type="arabicPeriod"/>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Diagnosis</a:t>
            </a: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 – </a:t>
            </a:r>
            <a:r>
              <a:rPr kumimoji="0" lang="en-GB" sz="2000" b="0" i="1" u="none" strike="noStrike" kern="1200" cap="none" spc="0" normalizeH="0" baseline="0" noProof="0" dirty="0">
                <a:ln>
                  <a:noFill/>
                </a:ln>
                <a:solidFill>
                  <a:prstClr val="white"/>
                </a:solidFill>
                <a:effectLst/>
                <a:uLnTx/>
                <a:uFillTx/>
                <a:latin typeface="Calibri" panose="020F0502020204030204"/>
                <a:ea typeface="+mn-ea"/>
                <a:cs typeface="+mn-cs"/>
              </a:rPr>
              <a:t>DONE!</a:t>
            </a: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AutoNum type="arabicPeriod"/>
              <a:tabLst/>
              <a:defRPr/>
            </a:pP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AutoNum type="arabicPeriod"/>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Planning</a:t>
            </a: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 – </a:t>
            </a:r>
            <a:r>
              <a:rPr kumimoji="0" lang="en-GB" sz="2000" b="0" i="1" u="none" strike="noStrike" kern="1200" cap="none" spc="0" normalizeH="0" baseline="0" noProof="0" dirty="0">
                <a:ln>
                  <a:noFill/>
                </a:ln>
                <a:solidFill>
                  <a:prstClr val="white"/>
                </a:solidFill>
                <a:effectLst/>
                <a:uLnTx/>
                <a:uFillTx/>
                <a:latin typeface="Calibri" panose="020F0502020204030204"/>
                <a:ea typeface="+mn-ea"/>
                <a:cs typeface="+mn-cs"/>
              </a:rPr>
              <a:t>DONE!</a:t>
            </a: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AutoNum type="arabicPeriod"/>
              <a:tabLst/>
              <a:defRPr/>
            </a:pP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AutoNum type="arabicPeriod"/>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Implementation</a:t>
            </a: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 – </a:t>
            </a:r>
            <a:r>
              <a:rPr kumimoji="0" lang="en-GB" sz="2000" b="0" i="1" u="none" strike="noStrike" kern="1200" cap="none" spc="0" normalizeH="0" baseline="0" noProof="0" dirty="0">
                <a:ln>
                  <a:noFill/>
                </a:ln>
                <a:solidFill>
                  <a:prstClr val="white"/>
                </a:solidFill>
                <a:effectLst/>
                <a:uLnTx/>
                <a:uFillTx/>
                <a:latin typeface="Calibri" panose="020F0502020204030204"/>
                <a:ea typeface="+mn-ea"/>
                <a:cs typeface="+mn-cs"/>
              </a:rPr>
              <a:t>DONE!</a:t>
            </a: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AutoNum type="arabicPeriod"/>
              <a:tabLst/>
              <a:defRPr/>
            </a:pP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914400" lvl="1" indent="-457200">
              <a:buFont typeface="Arial" panose="020B0604020202020204" pitchFamily="34" charset="0"/>
              <a:buAutoNum type="arabicPeriod"/>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Evaluation</a:t>
            </a: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 – </a:t>
            </a:r>
            <a:r>
              <a:rPr kumimoji="0" lang="en-GB" sz="2000" b="0" i="1" u="none" strike="noStrike" kern="1200" cap="none" spc="0" normalizeH="0" baseline="0" noProof="0" dirty="0">
                <a:ln>
                  <a:noFill/>
                </a:ln>
                <a:solidFill>
                  <a:prstClr val="white"/>
                </a:solidFill>
                <a:effectLst/>
                <a:uLnTx/>
                <a:uFillTx/>
                <a:latin typeface="Calibri" panose="020F0502020204030204"/>
                <a:ea typeface="+mn-ea"/>
                <a:cs typeface="+mn-cs"/>
              </a:rPr>
              <a:t>DONE!</a:t>
            </a: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457200" marR="0" lvl="1"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endPar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25939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9FCDB-940A-16EE-EC26-7BEC0690DC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832C85-FA29-439C-E92E-E8B4997C2EB5}"/>
              </a:ext>
            </a:extLst>
          </p:cNvPr>
          <p:cNvSpPr>
            <a:spLocks noGrp="1"/>
          </p:cNvSpPr>
          <p:nvPr>
            <p:ph type="title"/>
          </p:nvPr>
        </p:nvSpPr>
        <p:spPr>
          <a:xfrm>
            <a:off x="628650" y="1942251"/>
            <a:ext cx="7886700" cy="2973498"/>
          </a:xfrm>
        </p:spPr>
        <p:txBody>
          <a:bodyPr anchor="b">
            <a:noAutofit/>
          </a:bodyPr>
          <a:lstStyle/>
          <a:p>
            <a:pPr>
              <a:lnSpc>
                <a:spcPct val="100000"/>
              </a:lnSpc>
            </a:pPr>
            <a:r>
              <a:rPr lang="en-GB" sz="4000" b="1" i="1" dirty="0">
                <a:solidFill>
                  <a:schemeClr val="bg1"/>
                </a:solidFill>
                <a:latin typeface="+mn-lt"/>
              </a:rPr>
              <a:t>We’ve ‘</a:t>
            </a:r>
            <a:r>
              <a:rPr lang="en-GB" sz="4000" b="1" i="1" dirty="0">
                <a:solidFill>
                  <a:schemeClr val="accent2"/>
                </a:solidFill>
                <a:latin typeface="+mn-lt"/>
              </a:rPr>
              <a:t>diagnosed</a:t>
            </a:r>
            <a:r>
              <a:rPr lang="en-GB" sz="4000" b="1" i="1" dirty="0">
                <a:solidFill>
                  <a:schemeClr val="bg1"/>
                </a:solidFill>
                <a:latin typeface="+mn-lt"/>
              </a:rPr>
              <a:t>’ the problem, ‘</a:t>
            </a:r>
            <a:r>
              <a:rPr lang="en-GB" sz="4000" b="1" i="1" dirty="0">
                <a:solidFill>
                  <a:schemeClr val="accent2"/>
                </a:solidFill>
                <a:latin typeface="+mn-lt"/>
              </a:rPr>
              <a:t>planned</a:t>
            </a:r>
            <a:r>
              <a:rPr lang="en-GB" sz="4000" b="1" i="1" dirty="0">
                <a:solidFill>
                  <a:schemeClr val="bg1"/>
                </a:solidFill>
                <a:latin typeface="+mn-lt"/>
              </a:rPr>
              <a:t>’ a solution, ‘</a:t>
            </a:r>
            <a:r>
              <a:rPr lang="en-GB" sz="4000" b="1" i="1" dirty="0">
                <a:solidFill>
                  <a:schemeClr val="accent2"/>
                </a:solidFill>
                <a:latin typeface="+mn-lt"/>
              </a:rPr>
              <a:t>implemented</a:t>
            </a:r>
            <a:r>
              <a:rPr lang="en-GB" sz="4000" b="1" i="1" dirty="0">
                <a:solidFill>
                  <a:schemeClr val="bg1"/>
                </a:solidFill>
                <a:latin typeface="+mn-lt"/>
              </a:rPr>
              <a:t>’ change and will continuous ‘</a:t>
            </a:r>
            <a:r>
              <a:rPr lang="en-GB" sz="4000" b="1" i="1" dirty="0">
                <a:solidFill>
                  <a:schemeClr val="accent2"/>
                </a:solidFill>
                <a:latin typeface="+mn-lt"/>
              </a:rPr>
              <a:t>evaluate</a:t>
            </a:r>
            <a:r>
              <a:rPr lang="en-GB" sz="4000" b="1" i="1" dirty="0">
                <a:solidFill>
                  <a:schemeClr val="bg1"/>
                </a:solidFill>
                <a:latin typeface="+mn-lt"/>
              </a:rPr>
              <a:t>’ and improve.</a:t>
            </a:r>
            <a:br>
              <a:rPr lang="en-GB" sz="3600" b="1" i="1" dirty="0">
                <a:solidFill>
                  <a:schemeClr val="bg1"/>
                </a:solidFill>
                <a:latin typeface="+mn-lt"/>
              </a:rPr>
            </a:br>
            <a:endParaRPr sz="3200" b="1" i="1" dirty="0">
              <a:solidFill>
                <a:schemeClr val="bg1"/>
              </a:solidFill>
              <a:latin typeface="+mn-lt"/>
            </a:endParaRPr>
          </a:p>
        </p:txBody>
      </p:sp>
    </p:spTree>
    <p:extLst>
      <p:ext uri="{BB962C8B-B14F-4D97-AF65-F5344CB8AC3E}">
        <p14:creationId xmlns:p14="http://schemas.microsoft.com/office/powerpoint/2010/main" val="12377609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F572E-1D22-9FD0-611D-F453FC842A54}"/>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7E978181-4C4E-DD4D-483A-69AFA72CEC34}"/>
              </a:ext>
            </a:extLst>
          </p:cNvPr>
          <p:cNvGraphicFramePr>
            <a:graphicFrameLocks noGrp="1"/>
          </p:cNvGraphicFramePr>
          <p:nvPr/>
        </p:nvGraphicFramePr>
        <p:xfrm>
          <a:off x="349087" y="1331638"/>
          <a:ext cx="8445825" cy="5273696"/>
        </p:xfrm>
        <a:graphic>
          <a:graphicData uri="http://schemas.openxmlformats.org/drawingml/2006/table">
            <a:tbl>
              <a:tblPr/>
              <a:tblGrid>
                <a:gridCol w="2815275">
                  <a:extLst>
                    <a:ext uri="{9D8B030D-6E8A-4147-A177-3AD203B41FA5}">
                      <a16:colId xmlns:a16="http://schemas.microsoft.com/office/drawing/2014/main" val="1146210437"/>
                    </a:ext>
                  </a:extLst>
                </a:gridCol>
                <a:gridCol w="2815275">
                  <a:extLst>
                    <a:ext uri="{9D8B030D-6E8A-4147-A177-3AD203B41FA5}">
                      <a16:colId xmlns:a16="http://schemas.microsoft.com/office/drawing/2014/main" val="3566723364"/>
                    </a:ext>
                  </a:extLst>
                </a:gridCol>
                <a:gridCol w="2815275">
                  <a:extLst>
                    <a:ext uri="{9D8B030D-6E8A-4147-A177-3AD203B41FA5}">
                      <a16:colId xmlns:a16="http://schemas.microsoft.com/office/drawing/2014/main" val="2047869089"/>
                    </a:ext>
                  </a:extLst>
                </a:gridCol>
              </a:tblGrid>
              <a:tr h="303643">
                <a:tc>
                  <a:txBody>
                    <a:bodyPr/>
                    <a:lstStyle/>
                    <a:p>
                      <a:r>
                        <a:rPr lang="en-GB" sz="1600" b="1" dirty="0"/>
                        <a:t>Model / Tool / Framework</a:t>
                      </a:r>
                      <a:endParaRPr lang="en-GB" sz="16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600" b="1" dirty="0"/>
                        <a:t>Primary Topic / Purpose</a:t>
                      </a:r>
                      <a:endParaRPr lang="en-GB" sz="16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en-GB" sz="1600" b="1" dirty="0"/>
                        <a:t>Key Use</a:t>
                      </a:r>
                      <a:endParaRPr lang="en-GB" sz="16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92979094"/>
                  </a:ext>
                </a:extLst>
              </a:tr>
              <a:tr h="519169">
                <a:tc>
                  <a:txBody>
                    <a:bodyPr/>
                    <a:lstStyle/>
                    <a:p>
                      <a:r>
                        <a:rPr lang="en-GB" sz="1400" b="1" dirty="0"/>
                        <a:t>5 Whys</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Diagnosis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Root cause analysis of simple or isolated issues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99243828"/>
                  </a:ext>
                </a:extLst>
              </a:tr>
              <a:tr h="519169">
                <a:tc>
                  <a:txBody>
                    <a:bodyPr/>
                    <a:lstStyle/>
                    <a:p>
                      <a:r>
                        <a:rPr lang="en-GB" sz="1400" b="1"/>
                        <a:t>McKinsey 7S</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Diagnosis &amp; 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Internal alignment across structure, systems, etc.</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9876792"/>
                  </a:ext>
                </a:extLst>
              </a:tr>
              <a:tr h="519169">
                <a:tc>
                  <a:txBody>
                    <a:bodyPr/>
                    <a:lstStyle/>
                    <a:p>
                      <a:r>
                        <a:rPr lang="en-GB" sz="1400" b="1" dirty="0"/>
                        <a:t>Star Model</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Diagnosis &amp; 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Organisational design &amp; interdependent levers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2023119"/>
                  </a:ext>
                </a:extLst>
              </a:tr>
              <a:tr h="519169">
                <a:tc>
                  <a:txBody>
                    <a:bodyPr/>
                    <a:lstStyle/>
                    <a:p>
                      <a:r>
                        <a:rPr lang="en-GB" sz="1400" b="1" dirty="0"/>
                        <a:t>SWOT</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Assessing internal strengths/weaknesses + context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7974992"/>
                  </a:ext>
                </a:extLst>
              </a:tr>
              <a:tr h="296776">
                <a:tc>
                  <a:txBody>
                    <a:bodyPr/>
                    <a:lstStyle/>
                    <a:p>
                      <a:r>
                        <a:rPr lang="en-GB" sz="1400" b="1"/>
                        <a:t>TOWS</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Strategy formulation from SWOT output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530110"/>
                  </a:ext>
                </a:extLst>
              </a:tr>
              <a:tr h="296776">
                <a:tc>
                  <a:txBody>
                    <a:bodyPr/>
                    <a:lstStyle/>
                    <a:p>
                      <a:r>
                        <a:rPr lang="en-GB" sz="1400" b="1"/>
                        <a:t>PESTLE / STEEPLED</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Strategic Planning</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Analysing external macro-environment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7649625"/>
                  </a:ext>
                </a:extLst>
              </a:tr>
              <a:tr h="296776">
                <a:tc>
                  <a:txBody>
                    <a:bodyPr/>
                    <a:lstStyle/>
                    <a:p>
                      <a:r>
                        <a:rPr lang="en-GB" sz="1400" b="1"/>
                        <a:t>Six Sigma (DMAIC)</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a:t>Diagnosis / Implementation</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Process improvement and efficiency</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8910354"/>
                  </a:ext>
                </a:extLst>
              </a:tr>
              <a:tr h="296776">
                <a:tc>
                  <a:txBody>
                    <a:bodyPr/>
                    <a:lstStyle/>
                    <a:p>
                      <a:r>
                        <a:rPr lang="en-GB" sz="1400" b="1" dirty="0"/>
                        <a:t>Stakeholder Mapping</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Communication / Implementation</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Identifying and analysing key stakeholders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7812194"/>
                  </a:ext>
                </a:extLst>
              </a:tr>
              <a:tr h="296776">
                <a:tc>
                  <a:txBody>
                    <a:bodyPr/>
                    <a:lstStyle/>
                    <a:p>
                      <a:r>
                        <a:rPr lang="en-GB" sz="1400" b="1"/>
                        <a:t>Kotter’s 8 Steps</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Change Management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Structured model for leading change</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9888604"/>
                  </a:ext>
                </a:extLst>
              </a:tr>
              <a:tr h="296776">
                <a:tc>
                  <a:txBody>
                    <a:bodyPr/>
                    <a:lstStyle/>
                    <a:p>
                      <a:r>
                        <a:rPr lang="en-GB" sz="1400" b="1"/>
                        <a:t>Lewin’s Change Model</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Change Management</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Unfreeze–Change–Refreeze model</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7608593"/>
                  </a:ext>
                </a:extLst>
              </a:tr>
              <a:tr h="519169">
                <a:tc>
                  <a:txBody>
                    <a:bodyPr/>
                    <a:lstStyle/>
                    <a:p>
                      <a:r>
                        <a:rPr lang="en-GB" sz="1400" b="1"/>
                        <a:t>Balanced Scorecard</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Monitoring &amp; Evaluation</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Measuring performance across multiple dimensions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9415127"/>
                  </a:ext>
                </a:extLst>
              </a:tr>
              <a:tr h="296776">
                <a:tc>
                  <a:txBody>
                    <a:bodyPr/>
                    <a:lstStyle/>
                    <a:p>
                      <a:r>
                        <a:rPr lang="en-GB" sz="1400" b="1"/>
                        <a:t>360 Feedback</a:t>
                      </a:r>
                      <a:endParaRPr lang="en-GB" sz="140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Evaluation / Ethics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a:t>Multi-source performance appraisal</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8742224"/>
                  </a:ext>
                </a:extLst>
              </a:tr>
              <a:tr h="296776">
                <a:tc>
                  <a:txBody>
                    <a:bodyPr/>
                    <a:lstStyle/>
                    <a:p>
                      <a:r>
                        <a:rPr lang="en-GB" sz="1400" b="1" dirty="0"/>
                        <a:t>Ethical Decision Models</a:t>
                      </a:r>
                      <a:endParaRPr lang="en-GB" sz="1400" dirty="0"/>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t>Ethics</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Guiding ethical choices during consultancy</a:t>
                      </a:r>
                    </a:p>
                  </a:txBody>
                  <a:tcPr marL="36876" marR="36876" marT="18438" marB="184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4681795"/>
                  </a:ext>
                </a:extLst>
              </a:tr>
            </a:tbl>
          </a:graphicData>
        </a:graphic>
      </p:graphicFrame>
    </p:spTree>
    <p:extLst>
      <p:ext uri="{BB962C8B-B14F-4D97-AF65-F5344CB8AC3E}">
        <p14:creationId xmlns:p14="http://schemas.microsoft.com/office/powerpoint/2010/main" val="46699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8CD56-7D93-829C-6B6C-6041E61607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387770-5EF0-70E5-5853-B5548AC9E2E3}"/>
              </a:ext>
            </a:extLst>
          </p:cNvPr>
          <p:cNvSpPr>
            <a:spLocks noGrp="1"/>
          </p:cNvSpPr>
          <p:nvPr>
            <p:ph type="title"/>
          </p:nvPr>
        </p:nvSpPr>
        <p:spPr>
          <a:xfrm>
            <a:off x="628650" y="1942251"/>
            <a:ext cx="7886700" cy="2973498"/>
          </a:xfrm>
        </p:spPr>
        <p:txBody>
          <a:bodyPr anchor="b">
            <a:noAutofit/>
          </a:bodyPr>
          <a:lstStyle/>
          <a:p>
            <a:pPr>
              <a:lnSpc>
                <a:spcPct val="100000"/>
              </a:lnSpc>
            </a:pPr>
            <a:r>
              <a:rPr lang="en-GB" sz="4000" b="1" i="1" dirty="0">
                <a:solidFill>
                  <a:schemeClr val="bg1"/>
                </a:solidFill>
                <a:latin typeface="+mn-lt"/>
              </a:rPr>
              <a:t>Next week we look at the ethical considerations of consultancy and consider any of important topics.</a:t>
            </a:r>
            <a:br>
              <a:rPr lang="en-GB" sz="3600" b="1" i="1" dirty="0">
                <a:solidFill>
                  <a:schemeClr val="bg1"/>
                </a:solidFill>
                <a:latin typeface="+mn-lt"/>
              </a:rPr>
            </a:br>
            <a:endParaRPr sz="3200" b="1" i="1" dirty="0">
              <a:solidFill>
                <a:schemeClr val="bg1"/>
              </a:solidFill>
              <a:latin typeface="+mn-lt"/>
            </a:endParaRPr>
          </a:p>
        </p:txBody>
      </p:sp>
    </p:spTree>
    <p:extLst>
      <p:ext uri="{BB962C8B-B14F-4D97-AF65-F5344CB8AC3E}">
        <p14:creationId xmlns:p14="http://schemas.microsoft.com/office/powerpoint/2010/main" val="38292533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AD3B3-65B3-F293-7779-160A9DDC23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BF1E6D-BC3A-6322-F0CE-A968E0F12742}"/>
              </a:ext>
            </a:extLst>
          </p:cNvPr>
          <p:cNvSpPr>
            <a:spLocks noGrp="1"/>
          </p:cNvSpPr>
          <p:nvPr>
            <p:ph type="title"/>
          </p:nvPr>
        </p:nvSpPr>
        <p:spPr>
          <a:xfrm>
            <a:off x="384285" y="1223318"/>
            <a:ext cx="8058149" cy="3900475"/>
          </a:xfrm>
        </p:spPr>
        <p:txBody>
          <a:bodyPr/>
          <a:lstStyle/>
          <a:p>
            <a:pPr algn="ctr"/>
            <a:r>
              <a:rPr lang="en-GB" sz="3200" b="1" dirty="0"/>
              <a:t>REMINDER: Your Assignment</a:t>
            </a:r>
            <a:br>
              <a:rPr lang="en-GB" sz="2000" dirty="0"/>
            </a:br>
            <a:br>
              <a:rPr lang="en-GB" sz="2000" dirty="0"/>
            </a:br>
            <a:r>
              <a:rPr lang="en-GB" sz="2800" dirty="0"/>
              <a:t>Consultancy report for a hotel, single location, part of an international brand.</a:t>
            </a:r>
            <a:br>
              <a:rPr lang="en-GB" sz="2800" dirty="0"/>
            </a:br>
            <a:br>
              <a:rPr lang="en-GB" sz="2800" b="1" dirty="0"/>
            </a:br>
            <a:r>
              <a:rPr lang="en-GB" sz="2800" b="1" dirty="0"/>
              <a:t>6,000 word report due 20</a:t>
            </a:r>
            <a:r>
              <a:rPr lang="en-GB" sz="2800" b="1" baseline="30000" dirty="0"/>
              <a:t>th</a:t>
            </a:r>
            <a:r>
              <a:rPr lang="en-GB" sz="2800" b="1" dirty="0"/>
              <a:t> June 2025 (23:59)</a:t>
            </a:r>
            <a:br>
              <a:rPr lang="en-GB" sz="2800" b="1" dirty="0"/>
            </a:br>
            <a:r>
              <a:rPr lang="en-GB" sz="1800" b="1" i="1" u="none" strike="noStrike" baseline="0" dirty="0">
                <a:solidFill>
                  <a:schemeClr val="accent2"/>
                </a:solidFill>
                <a:latin typeface="Arial" panose="020B0604020202020204" pitchFamily="34" charset="0"/>
              </a:rPr>
              <a:t>DRAFT DEADLINE: Sunday 8th June (23:59pm) </a:t>
            </a:r>
            <a:r>
              <a:rPr lang="en-GB" sz="1800" b="0" i="0" u="none" strike="noStrike" baseline="0" dirty="0">
                <a:solidFill>
                  <a:schemeClr val="accent2"/>
                </a:solidFill>
                <a:latin typeface="Arial" panose="020B0604020202020204" pitchFamily="34" charset="0"/>
              </a:rPr>
              <a:t>	</a:t>
            </a:r>
            <a:br>
              <a:rPr lang="en-GB" sz="1800" b="0" i="0" u="none" strike="noStrike" baseline="0" dirty="0">
                <a:solidFill>
                  <a:srgbClr val="000000"/>
                </a:solidFill>
                <a:latin typeface="Arial" panose="020B0604020202020204" pitchFamily="34" charset="0"/>
              </a:rPr>
            </a:br>
            <a:br>
              <a:rPr lang="en-GB" sz="2800" dirty="0"/>
            </a:br>
            <a:endParaRPr lang="en-GB" sz="2000" dirty="0"/>
          </a:p>
        </p:txBody>
      </p:sp>
      <p:pic>
        <p:nvPicPr>
          <p:cNvPr id="4" name="Picture 3">
            <a:extLst>
              <a:ext uri="{FF2B5EF4-FFF2-40B4-BE49-F238E27FC236}">
                <a16:creationId xmlns:a16="http://schemas.microsoft.com/office/drawing/2014/main" id="{F6D35217-AA08-CAD3-A8B5-89985BB43B96}"/>
              </a:ext>
            </a:extLst>
          </p:cNvPr>
          <p:cNvPicPr>
            <a:picLocks noChangeAspect="1"/>
          </p:cNvPicPr>
          <p:nvPr/>
        </p:nvPicPr>
        <p:blipFill>
          <a:blip r:embed="rId2"/>
          <a:stretch>
            <a:fillRect/>
          </a:stretch>
        </p:blipFill>
        <p:spPr>
          <a:xfrm>
            <a:off x="5181599" y="4435028"/>
            <a:ext cx="3401369" cy="2100345"/>
          </a:xfrm>
          <a:prstGeom prst="ellipse">
            <a:avLst/>
          </a:prstGeom>
          <a:ln>
            <a:noFill/>
          </a:ln>
          <a:effectLst>
            <a:softEdge rad="112500"/>
          </a:effectLst>
        </p:spPr>
      </p:pic>
    </p:spTree>
    <p:extLst>
      <p:ext uri="{BB962C8B-B14F-4D97-AF65-F5344CB8AC3E}">
        <p14:creationId xmlns:p14="http://schemas.microsoft.com/office/powerpoint/2010/main" val="4712312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A77E8-76E4-F1B4-D9C6-4CF98C4CC4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57FBC-E3AA-57E8-3EFF-821084CF3950}"/>
              </a:ext>
            </a:extLst>
          </p:cNvPr>
          <p:cNvSpPr>
            <a:spLocks noGrp="1"/>
          </p:cNvSpPr>
          <p:nvPr>
            <p:ph type="title"/>
          </p:nvPr>
        </p:nvSpPr>
        <p:spPr>
          <a:prstGeom prst="rect">
            <a:avLst/>
          </a:prstGeom>
        </p:spPr>
        <p:txBody>
          <a:bodyPr/>
          <a:lstStyle/>
          <a:p>
            <a:r>
              <a:rPr lang="en-GB" sz="2400" b="1" dirty="0"/>
              <a:t>I look forward to seeing you next week.</a:t>
            </a:r>
            <a:br>
              <a:rPr lang="en-GB" sz="2400" b="1" dirty="0"/>
            </a:br>
            <a:br>
              <a:rPr lang="en-GB" sz="2400" b="1" dirty="0"/>
            </a:br>
            <a:r>
              <a:rPr lang="en-GB" sz="2400" b="1" dirty="0"/>
              <a:t>If you have any questions in the meantime, please send an email from your </a:t>
            </a:r>
            <a:r>
              <a:rPr lang="en-GB" sz="2400" b="1" i="1" u="sng" dirty="0"/>
              <a:t>student account</a:t>
            </a:r>
            <a:br>
              <a:rPr lang="en-GB" sz="2400" b="1" i="1" u="sng" dirty="0"/>
            </a:br>
            <a:br>
              <a:rPr lang="en-GB" sz="2400" b="1" i="1" u="sng" dirty="0"/>
            </a:br>
            <a:r>
              <a:rPr lang="en-GB" sz="2400" b="1" i="1" u="sng" dirty="0"/>
              <a:t>n.dyer@uwtsd.ac.uk</a:t>
            </a:r>
            <a:endParaRPr lang="en-GB" sz="4400" u="sng" dirty="0"/>
          </a:p>
        </p:txBody>
      </p:sp>
    </p:spTree>
    <p:extLst>
      <p:ext uri="{BB962C8B-B14F-4D97-AF65-F5344CB8AC3E}">
        <p14:creationId xmlns:p14="http://schemas.microsoft.com/office/powerpoint/2010/main" val="239153845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4243a2f-f39c-4e43-9810-58f2f548e0d4">
      <Terms xmlns="http://schemas.microsoft.com/office/infopath/2007/PartnerControls"/>
    </lcf76f155ced4ddcb4097134ff3c332f>
    <TaxCatchAll xmlns="32cf4773-4f40-40c5-b712-94915657137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8B20D8D9EE02948A6C40859CF0F1CF5" ma:contentTypeVersion="13" ma:contentTypeDescription="Create a new document." ma:contentTypeScope="" ma:versionID="3a42bb11c81490c0711891ed477bd834">
  <xsd:schema xmlns:xsd="http://www.w3.org/2001/XMLSchema" xmlns:xs="http://www.w3.org/2001/XMLSchema" xmlns:p="http://schemas.microsoft.com/office/2006/metadata/properties" xmlns:ns2="74243a2f-f39c-4e43-9810-58f2f548e0d4" xmlns:ns3="32cf4773-4f40-40c5-b712-949156571374" targetNamespace="http://schemas.microsoft.com/office/2006/metadata/properties" ma:root="true" ma:fieldsID="03a78252230837bb11038cea7e79c1f1" ns2:_="" ns3:_="">
    <xsd:import namespace="74243a2f-f39c-4e43-9810-58f2f548e0d4"/>
    <xsd:import namespace="32cf4773-4f40-40c5-b712-949156571374"/>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43a2f-f39c-4e43-9810-58f2f548e0d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cf4773-4f40-40c5-b712-94915657137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2f4320f-1d01-4f5b-afc1-77c425931ec5}" ma:internalName="TaxCatchAll" ma:showField="CatchAllData" ma:web="32cf4773-4f40-40c5-b712-94915657137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2.xml><?xml version="1.0" encoding="utf-8"?>
<ds:datastoreItem xmlns:ds="http://schemas.openxmlformats.org/officeDocument/2006/customXml" ds:itemID="{A547D3B3-2CEC-47BE-8F2F-5C3164EBC5A8}">
  <ds:schemaRef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211f9404-bca0-4bcf-9c1d-965ccb6f8d2d"/>
    <ds:schemaRef ds:uri="http://www.w3.org/XML/1998/namespace"/>
    <ds:schemaRef ds:uri="http://purl.org/dc/dcmitype/"/>
    <ds:schemaRef ds:uri="74243a2f-f39c-4e43-9810-58f2f548e0d4"/>
    <ds:schemaRef ds:uri="32cf4773-4f40-40c5-b712-949156571374"/>
  </ds:schemaRefs>
</ds:datastoreItem>
</file>

<file path=customXml/itemProps3.xml><?xml version="1.0" encoding="utf-8"?>
<ds:datastoreItem xmlns:ds="http://schemas.openxmlformats.org/officeDocument/2006/customXml" ds:itemID="{95ED633B-EB93-4C5E-9785-90A673A454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43a2f-f39c-4e43-9810-58f2f548e0d4"/>
    <ds:schemaRef ds:uri="32cf4773-4f40-40c5-b712-949156571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2579</Words>
  <Application>Microsoft Office PowerPoint</Application>
  <PresentationFormat>On-screen Show (4:3)</PresentationFormat>
  <Paragraphs>319</Paragraphs>
  <Slides>47</Slides>
  <Notes>6</Notes>
  <HiddenSlides>0</HiddenSlides>
  <MMClips>1</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47</vt:i4>
      </vt:variant>
    </vt:vector>
  </HeadingPairs>
  <TitlesOfParts>
    <vt:vector size="55" baseType="lpstr">
      <vt:lpstr>Söhne</vt:lpstr>
      <vt:lpstr>Arial</vt:lpstr>
      <vt:lpstr>Calibri</vt:lpstr>
      <vt:lpstr>Title Slide 1</vt:lpstr>
      <vt:lpstr>Sub Title 1</vt:lpstr>
      <vt:lpstr>Text 1</vt:lpstr>
      <vt:lpstr>1_Text 1</vt:lpstr>
      <vt:lpstr>1_Sub Title 1</vt:lpstr>
      <vt:lpstr>BA International Hotel Management  Organisational Consultancy   BMIH6005  Week Five</vt:lpstr>
      <vt:lpstr>PowerPoint Presentation</vt:lpstr>
      <vt:lpstr>Next Lectures:  </vt:lpstr>
      <vt:lpstr>Today’s Learning Objectives  • Understand the importance of evaluating organisational change  • Identify key evaluation methods and metrics  • Explore 360-degree feedback as a monitoring tool   </vt:lpstr>
      <vt:lpstr>PowerPoint Presentation</vt:lpstr>
      <vt:lpstr>We’ve ‘diagnosed’ the problem, ‘planned’ a solution, ‘implemented’ change; now…  - we monitor  - we evaluate effectiveness  - we continuously improve </vt:lpstr>
      <vt:lpstr>Why Evaluation Matters</vt:lpstr>
      <vt:lpstr>LET’S RECAP…  ACTIVITY – On the chat board:</vt:lpstr>
      <vt:lpstr>PowerPoint Presentation</vt:lpstr>
      <vt:lpstr>Common Evaluation Methods</vt:lpstr>
      <vt:lpstr>KPIs and Performance Metrics</vt:lpstr>
      <vt:lpstr>Surveys and Questionnaires</vt:lpstr>
      <vt:lpstr>Interviews and Focus Groups</vt:lpstr>
      <vt:lpstr>Observations and Audits</vt:lpstr>
      <vt:lpstr>Benchmarking</vt:lpstr>
      <vt:lpstr>What is 360 Feedback and why is it important?</vt:lpstr>
      <vt:lpstr>PowerPoint Presentation</vt:lpstr>
      <vt:lpstr>360-Degree Feedback</vt:lpstr>
      <vt:lpstr>Designing an Evaluation Plan</vt:lpstr>
      <vt:lpstr>The Balance Scorecard Approach to  Evaluation</vt:lpstr>
      <vt:lpstr>Balance Scorecard</vt:lpstr>
      <vt:lpstr>Group Activity: Evaluation in Practice</vt:lpstr>
      <vt:lpstr> Take a break…</vt:lpstr>
      <vt:lpstr>The importance of ‘quality assurance’ and ‘continuous improvement’?</vt:lpstr>
      <vt:lpstr>PowerPoint Presentation</vt:lpstr>
      <vt:lpstr>PowerPoint Presentation</vt:lpstr>
      <vt:lpstr>PowerPoint Presentation</vt:lpstr>
      <vt:lpstr>PowerPoint Presentation</vt:lpstr>
      <vt:lpstr>PowerPoint Presentation</vt:lpstr>
      <vt:lpstr>  ACTIVITY – On the chat board:</vt:lpstr>
      <vt:lpstr>PowerPoint Presentation</vt:lpstr>
      <vt:lpstr>PowerPoint Presentation</vt:lpstr>
      <vt:lpstr>REVISITING Six Sigma </vt:lpstr>
      <vt:lpstr>Focus on Six Sigma</vt:lpstr>
      <vt:lpstr>Striving for perfection…</vt:lpstr>
      <vt:lpstr>  ACTIVITY – On the chat board:</vt:lpstr>
      <vt:lpstr>PowerPoint Presentation</vt:lpstr>
      <vt:lpstr>PowerPoint Presentation</vt:lpstr>
      <vt:lpstr>PowerPoint Presentation</vt:lpstr>
      <vt:lpstr>SUMMARY:</vt:lpstr>
      <vt:lpstr>Any Questions?</vt:lpstr>
      <vt:lpstr>The consultancy process:  </vt:lpstr>
      <vt:lpstr>We’ve ‘diagnosed’ the problem, ‘planned’ a solution, ‘implemented’ change and will continuous ‘evaluate’ and improve. </vt:lpstr>
      <vt:lpstr>PowerPoint Presentation</vt:lpstr>
      <vt:lpstr>Next week we look at the ethical considerations of consultancy and consider any of important topics. </vt:lpstr>
      <vt:lpstr>REMINDER: Your Assignment  Consultancy report for a hotel, single location, part of an international brand.  6,000 word report due 20th June 2025 (23:59) DRAFT DEADLINE: Sunday 8th June (23:59pm)    </vt:lpstr>
      <vt:lpstr>I look forward to seeing you next week.  If you have any questions in the meantime, please send an email from your student account  n.dyer@uwtsd.ac.uk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Neil Dyer</cp:lastModifiedBy>
  <cp:revision>53</cp:revision>
  <cp:lastPrinted>2023-02-03T19:39:15Z</cp:lastPrinted>
  <dcterms:created xsi:type="dcterms:W3CDTF">2021-03-10T12:10:47Z</dcterms:created>
  <dcterms:modified xsi:type="dcterms:W3CDTF">2025-05-20T10:41:31Z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0x01010048B20D8D9EE02948A6C40859CF0F1CF5</vt:lpwstr>
  </property>
</Properties>
</file>