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80" r:id="rId4"/>
    <p:sldId id="258" r:id="rId5"/>
    <p:sldId id="259" r:id="rId6"/>
    <p:sldId id="260" r:id="rId7"/>
    <p:sldId id="261" r:id="rId8"/>
    <p:sldId id="281" r:id="rId9"/>
    <p:sldId id="262" r:id="rId10"/>
    <p:sldId id="291" r:id="rId11"/>
    <p:sldId id="263" r:id="rId12"/>
    <p:sldId id="264" r:id="rId13"/>
    <p:sldId id="265" r:id="rId14"/>
    <p:sldId id="282" r:id="rId15"/>
    <p:sldId id="266" r:id="rId16"/>
    <p:sldId id="267" r:id="rId17"/>
    <p:sldId id="268" r:id="rId18"/>
    <p:sldId id="269" r:id="rId19"/>
    <p:sldId id="283" r:id="rId20"/>
    <p:sldId id="270" r:id="rId21"/>
    <p:sldId id="271" r:id="rId22"/>
    <p:sldId id="272" r:id="rId23"/>
    <p:sldId id="273" r:id="rId24"/>
    <p:sldId id="284" r:id="rId25"/>
    <p:sldId id="274" r:id="rId26"/>
    <p:sldId id="275" r:id="rId27"/>
    <p:sldId id="276" r:id="rId28"/>
    <p:sldId id="289" r:id="rId29"/>
    <p:sldId id="290" r:id="rId30"/>
    <p:sldId id="277" r:id="rId31"/>
    <p:sldId id="278" r:id="rId32"/>
    <p:sldId id="287" r:id="rId33"/>
    <p:sldId id="285" r:id="rId34"/>
    <p:sldId id="286" r:id="rId35"/>
    <p:sldId id="279"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87A82C-B4EE-4359-813A-FA5410E1D826}" v="23" dt="2022-04-27T19:09:09.2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5" autoAdjust="0"/>
    <p:restoredTop sz="94660"/>
  </p:normalViewPr>
  <p:slideViewPr>
    <p:cSldViewPr snapToGrid="0">
      <p:cViewPr varScale="1">
        <p:scale>
          <a:sx n="117" d="100"/>
          <a:sy n="117" d="100"/>
        </p:scale>
        <p:origin x="354"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ela Sisoi" userId="e2cc4718-55eb-4596-98aa-11d3603b0962" providerId="ADAL" clId="{9987A82C-B4EE-4359-813A-FA5410E1D826}"/>
    <pc:docChg chg="undo custSel addSld delSld modSld">
      <pc:chgData name="Adela Sisoi" userId="e2cc4718-55eb-4596-98aa-11d3603b0962" providerId="ADAL" clId="{9987A82C-B4EE-4359-813A-FA5410E1D826}" dt="2022-04-27T19:21:54.946" v="831" actId="27636"/>
      <pc:docMkLst>
        <pc:docMk/>
      </pc:docMkLst>
      <pc:sldChg chg="modSp mod">
        <pc:chgData name="Adela Sisoi" userId="e2cc4718-55eb-4596-98aa-11d3603b0962" providerId="ADAL" clId="{9987A82C-B4EE-4359-813A-FA5410E1D826}" dt="2022-04-27T19:16:35.860" v="735" actId="12"/>
        <pc:sldMkLst>
          <pc:docMk/>
          <pc:sldMk cId="0" sldId="258"/>
        </pc:sldMkLst>
        <pc:spChg chg="mod">
          <ac:chgData name="Adela Sisoi" userId="e2cc4718-55eb-4596-98aa-11d3603b0962" providerId="ADAL" clId="{9987A82C-B4EE-4359-813A-FA5410E1D826}" dt="2022-04-27T19:16:35.860" v="735" actId="12"/>
          <ac:spMkLst>
            <pc:docMk/>
            <pc:sldMk cId="0" sldId="258"/>
            <ac:spMk id="3" creationId="{F540A75F-DCC3-48CC-9C48-E8A7AA33865D}"/>
          </ac:spMkLst>
        </pc:spChg>
      </pc:sldChg>
      <pc:sldChg chg="modSp mod">
        <pc:chgData name="Adela Sisoi" userId="e2cc4718-55eb-4596-98aa-11d3603b0962" providerId="ADAL" clId="{9987A82C-B4EE-4359-813A-FA5410E1D826}" dt="2022-04-27T19:19:05.915" v="792" actId="12"/>
        <pc:sldMkLst>
          <pc:docMk/>
          <pc:sldMk cId="0" sldId="259"/>
        </pc:sldMkLst>
        <pc:spChg chg="mod">
          <ac:chgData name="Adela Sisoi" userId="e2cc4718-55eb-4596-98aa-11d3603b0962" providerId="ADAL" clId="{9987A82C-B4EE-4359-813A-FA5410E1D826}" dt="2022-04-27T19:19:05.915" v="792" actId="12"/>
          <ac:spMkLst>
            <pc:docMk/>
            <pc:sldMk cId="0" sldId="259"/>
            <ac:spMk id="3" creationId="{B33DB02C-B28A-4211-8A5C-8EA9AE59E4C4}"/>
          </ac:spMkLst>
        </pc:spChg>
      </pc:sldChg>
      <pc:sldChg chg="modSp mod">
        <pc:chgData name="Adela Sisoi" userId="e2cc4718-55eb-4596-98aa-11d3603b0962" providerId="ADAL" clId="{9987A82C-B4EE-4359-813A-FA5410E1D826}" dt="2022-04-27T19:05:01.899" v="459" actId="14"/>
        <pc:sldMkLst>
          <pc:docMk/>
          <pc:sldMk cId="0" sldId="260"/>
        </pc:sldMkLst>
        <pc:spChg chg="mod">
          <ac:chgData name="Adela Sisoi" userId="e2cc4718-55eb-4596-98aa-11d3603b0962" providerId="ADAL" clId="{9987A82C-B4EE-4359-813A-FA5410E1D826}" dt="2022-04-27T19:05:01.899" v="459" actId="14"/>
          <ac:spMkLst>
            <pc:docMk/>
            <pc:sldMk cId="0" sldId="260"/>
            <ac:spMk id="3" creationId="{E25F35FC-D606-48EF-AD23-9FCC82B8C352}"/>
          </ac:spMkLst>
        </pc:spChg>
      </pc:sldChg>
      <pc:sldChg chg="addSp delSp modSp mod">
        <pc:chgData name="Adela Sisoi" userId="e2cc4718-55eb-4596-98aa-11d3603b0962" providerId="ADAL" clId="{9987A82C-B4EE-4359-813A-FA5410E1D826}" dt="2022-04-27T19:07:30.864" v="588" actId="120"/>
        <pc:sldMkLst>
          <pc:docMk/>
          <pc:sldMk cId="0" sldId="262"/>
        </pc:sldMkLst>
        <pc:spChg chg="mod">
          <ac:chgData name="Adela Sisoi" userId="e2cc4718-55eb-4596-98aa-11d3603b0962" providerId="ADAL" clId="{9987A82C-B4EE-4359-813A-FA5410E1D826}" dt="2022-04-27T18:22:49.455" v="33" actId="14100"/>
          <ac:spMkLst>
            <pc:docMk/>
            <pc:sldMk cId="0" sldId="262"/>
            <ac:spMk id="2" creationId="{934026C0-A7D1-4019-AE3F-A20981067497}"/>
          </ac:spMkLst>
        </pc:spChg>
        <pc:spChg chg="mod">
          <ac:chgData name="Adela Sisoi" userId="e2cc4718-55eb-4596-98aa-11d3603b0962" providerId="ADAL" clId="{9987A82C-B4EE-4359-813A-FA5410E1D826}" dt="2022-04-27T19:07:30.864" v="588" actId="120"/>
          <ac:spMkLst>
            <pc:docMk/>
            <pc:sldMk cId="0" sldId="262"/>
            <ac:spMk id="3" creationId="{856E5FEB-6333-40CD-BBB2-C273662DB965}"/>
          </ac:spMkLst>
        </pc:spChg>
        <pc:spChg chg="add del">
          <ac:chgData name="Adela Sisoi" userId="e2cc4718-55eb-4596-98aa-11d3603b0962" providerId="ADAL" clId="{9987A82C-B4EE-4359-813A-FA5410E1D826}" dt="2022-04-27T18:19:52.368" v="7" actId="21"/>
          <ac:spMkLst>
            <pc:docMk/>
            <pc:sldMk cId="0" sldId="262"/>
            <ac:spMk id="5" creationId="{8DF1BBC8-9CFD-45EB-95E7-DBCE98B1C3B7}"/>
          </ac:spMkLst>
        </pc:spChg>
        <pc:spChg chg="add del mod">
          <ac:chgData name="Adela Sisoi" userId="e2cc4718-55eb-4596-98aa-11d3603b0962" providerId="ADAL" clId="{9987A82C-B4EE-4359-813A-FA5410E1D826}" dt="2022-04-27T18:20:14.731" v="12" actId="21"/>
          <ac:spMkLst>
            <pc:docMk/>
            <pc:sldMk cId="0" sldId="262"/>
            <ac:spMk id="7" creationId="{5B72E015-49BF-457F-B901-CB1768F2952B}"/>
          </ac:spMkLst>
        </pc:spChg>
        <pc:spChg chg="add mod">
          <ac:chgData name="Adela Sisoi" userId="e2cc4718-55eb-4596-98aa-11d3603b0962" providerId="ADAL" clId="{9987A82C-B4EE-4359-813A-FA5410E1D826}" dt="2022-04-27T18:20:23.226" v="15" actId="1076"/>
          <ac:spMkLst>
            <pc:docMk/>
            <pc:sldMk cId="0" sldId="262"/>
            <ac:spMk id="9" creationId="{57316FB4-228A-4A72-867B-2BDB29253B41}"/>
          </ac:spMkLst>
        </pc:spChg>
        <pc:picChg chg="add mod">
          <ac:chgData name="Adela Sisoi" userId="e2cc4718-55eb-4596-98aa-11d3603b0962" providerId="ADAL" clId="{9987A82C-B4EE-4359-813A-FA5410E1D826}" dt="2022-04-27T18:20:30.635" v="17" actId="1076"/>
          <ac:picMkLst>
            <pc:docMk/>
            <pc:sldMk cId="0" sldId="262"/>
            <ac:picMk id="10" creationId="{E14BF538-370F-4AF6-8A6A-07EE95341EB2}"/>
          </ac:picMkLst>
        </pc:picChg>
        <pc:picChg chg="add del">
          <ac:chgData name="Adela Sisoi" userId="e2cc4718-55eb-4596-98aa-11d3603b0962" providerId="ADAL" clId="{9987A82C-B4EE-4359-813A-FA5410E1D826}" dt="2022-04-27T18:20:14.731" v="12" actId="21"/>
          <ac:picMkLst>
            <pc:docMk/>
            <pc:sldMk cId="0" sldId="262"/>
            <ac:picMk id="1026" creationId="{DF6C7F82-88B7-4770-B949-6D816C3AE3F7}"/>
          </ac:picMkLst>
        </pc:picChg>
      </pc:sldChg>
      <pc:sldChg chg="modSp mod">
        <pc:chgData name="Adela Sisoi" userId="e2cc4718-55eb-4596-98aa-11d3603b0962" providerId="ADAL" clId="{9987A82C-B4EE-4359-813A-FA5410E1D826}" dt="2022-04-27T19:21:54.946" v="831" actId="27636"/>
        <pc:sldMkLst>
          <pc:docMk/>
          <pc:sldMk cId="0" sldId="263"/>
        </pc:sldMkLst>
        <pc:spChg chg="mod">
          <ac:chgData name="Adela Sisoi" userId="e2cc4718-55eb-4596-98aa-11d3603b0962" providerId="ADAL" clId="{9987A82C-B4EE-4359-813A-FA5410E1D826}" dt="2022-04-27T19:21:54.946" v="831" actId="27636"/>
          <ac:spMkLst>
            <pc:docMk/>
            <pc:sldMk cId="0" sldId="263"/>
            <ac:spMk id="3" creationId="{8A01D190-740E-4F31-AED6-80F288BC6B52}"/>
          </ac:spMkLst>
        </pc:spChg>
      </pc:sldChg>
      <pc:sldChg chg="addSp modSp mod">
        <pc:chgData name="Adela Sisoi" userId="e2cc4718-55eb-4596-98aa-11d3603b0962" providerId="ADAL" clId="{9987A82C-B4EE-4359-813A-FA5410E1D826}" dt="2022-04-27T19:08:26.618" v="599" actId="27636"/>
        <pc:sldMkLst>
          <pc:docMk/>
          <pc:sldMk cId="0" sldId="264"/>
        </pc:sldMkLst>
        <pc:spChg chg="mod">
          <ac:chgData name="Adela Sisoi" userId="e2cc4718-55eb-4596-98aa-11d3603b0962" providerId="ADAL" clId="{9987A82C-B4EE-4359-813A-FA5410E1D826}" dt="2022-04-27T19:08:26.618" v="599" actId="27636"/>
          <ac:spMkLst>
            <pc:docMk/>
            <pc:sldMk cId="0" sldId="264"/>
            <ac:spMk id="3" creationId="{344AF475-AD5A-4A91-B433-632A737F642E}"/>
          </ac:spMkLst>
        </pc:spChg>
        <pc:picChg chg="add mod">
          <ac:chgData name="Adela Sisoi" userId="e2cc4718-55eb-4596-98aa-11d3603b0962" providerId="ADAL" clId="{9987A82C-B4EE-4359-813A-FA5410E1D826}" dt="2022-04-27T18:23:32.023" v="36" actId="1076"/>
          <ac:picMkLst>
            <pc:docMk/>
            <pc:sldMk cId="0" sldId="264"/>
            <ac:picMk id="2050" creationId="{453075BE-C2F2-4AE8-A14E-3D9587DD83CC}"/>
          </ac:picMkLst>
        </pc:picChg>
      </pc:sldChg>
      <pc:sldChg chg="addSp delSp modSp mod">
        <pc:chgData name="Adela Sisoi" userId="e2cc4718-55eb-4596-98aa-11d3603b0962" providerId="ADAL" clId="{9987A82C-B4EE-4359-813A-FA5410E1D826}" dt="2022-04-27T19:09:36.756" v="611" actId="20577"/>
        <pc:sldMkLst>
          <pc:docMk/>
          <pc:sldMk cId="0" sldId="265"/>
        </pc:sldMkLst>
        <pc:spChg chg="add del">
          <ac:chgData name="Adela Sisoi" userId="e2cc4718-55eb-4596-98aa-11d3603b0962" providerId="ADAL" clId="{9987A82C-B4EE-4359-813A-FA5410E1D826}" dt="2022-04-27T18:25:03.763" v="45" actId="3680"/>
          <ac:spMkLst>
            <pc:docMk/>
            <pc:sldMk cId="0" sldId="265"/>
            <ac:spMk id="3" creationId="{D869AD2C-2AFC-407E-848F-2D5F24BE78D2}"/>
          </ac:spMkLst>
        </pc:spChg>
        <pc:spChg chg="add del mod">
          <ac:chgData name="Adela Sisoi" userId="e2cc4718-55eb-4596-98aa-11d3603b0962" providerId="ADAL" clId="{9987A82C-B4EE-4359-813A-FA5410E1D826}" dt="2022-04-27T18:24:50.017" v="42"/>
          <ac:spMkLst>
            <pc:docMk/>
            <pc:sldMk cId="0" sldId="265"/>
            <ac:spMk id="5" creationId="{5710ADF5-617A-44CD-B297-E7F39E2DECEA}"/>
          </ac:spMkLst>
        </pc:spChg>
        <pc:spChg chg="add del mod">
          <ac:chgData name="Adela Sisoi" userId="e2cc4718-55eb-4596-98aa-11d3603b0962" providerId="ADAL" clId="{9987A82C-B4EE-4359-813A-FA5410E1D826}" dt="2022-04-27T18:26:58.307" v="48" actId="3680"/>
          <ac:spMkLst>
            <pc:docMk/>
            <pc:sldMk cId="0" sldId="265"/>
            <ac:spMk id="9" creationId="{E873E21C-8A19-4C12-A4F9-DE8513DC9368}"/>
          </ac:spMkLst>
        </pc:spChg>
        <pc:spChg chg="add del mod">
          <ac:chgData name="Adela Sisoi" userId="e2cc4718-55eb-4596-98aa-11d3603b0962" providerId="ADAL" clId="{9987A82C-B4EE-4359-813A-FA5410E1D826}" dt="2022-04-27T18:27:12.642" v="50" actId="3680"/>
          <ac:spMkLst>
            <pc:docMk/>
            <pc:sldMk cId="0" sldId="265"/>
            <ac:spMk id="12" creationId="{4D330621-1506-4DE2-B3BC-B2D81C1AB232}"/>
          </ac:spMkLst>
        </pc:spChg>
        <pc:graphicFrameChg chg="add del mod ord modGraphic">
          <ac:chgData name="Adela Sisoi" userId="e2cc4718-55eb-4596-98aa-11d3603b0962" providerId="ADAL" clId="{9987A82C-B4EE-4359-813A-FA5410E1D826}" dt="2022-04-27T18:26:46.692" v="47" actId="21"/>
          <ac:graphicFrameMkLst>
            <pc:docMk/>
            <pc:sldMk cId="0" sldId="265"/>
            <ac:graphicFrameMk id="7" creationId="{15C45044-3477-4F05-8E5D-3D292607BFA9}"/>
          </ac:graphicFrameMkLst>
        </pc:graphicFrameChg>
        <pc:graphicFrameChg chg="add del mod ord modGraphic">
          <ac:chgData name="Adela Sisoi" userId="e2cc4718-55eb-4596-98aa-11d3603b0962" providerId="ADAL" clId="{9987A82C-B4EE-4359-813A-FA5410E1D826}" dt="2022-04-27T18:27:04.845" v="49" actId="21"/>
          <ac:graphicFrameMkLst>
            <pc:docMk/>
            <pc:sldMk cId="0" sldId="265"/>
            <ac:graphicFrameMk id="10" creationId="{92416CBF-4CC3-47F8-BDCF-846BEA7C06B1}"/>
          </ac:graphicFrameMkLst>
        </pc:graphicFrameChg>
        <pc:graphicFrameChg chg="add mod ord modGraphic">
          <ac:chgData name="Adela Sisoi" userId="e2cc4718-55eb-4596-98aa-11d3603b0962" providerId="ADAL" clId="{9987A82C-B4EE-4359-813A-FA5410E1D826}" dt="2022-04-27T19:09:36.756" v="611" actId="20577"/>
          <ac:graphicFrameMkLst>
            <pc:docMk/>
            <pc:sldMk cId="0" sldId="265"/>
            <ac:graphicFrameMk id="13" creationId="{1E2AC110-45E2-4A1F-AF8E-8A500809DCEC}"/>
          </ac:graphicFrameMkLst>
        </pc:graphicFrameChg>
        <pc:picChg chg="add del">
          <ac:chgData name="Adela Sisoi" userId="e2cc4718-55eb-4596-98aa-11d3603b0962" providerId="ADAL" clId="{9987A82C-B4EE-4359-813A-FA5410E1D826}" dt="2022-04-27T18:24:50.336" v="43"/>
          <ac:picMkLst>
            <pc:docMk/>
            <pc:sldMk cId="0" sldId="265"/>
            <ac:picMk id="4" creationId="{CC45A2E0-4D5B-4B49-AFC5-848BF2536B03}"/>
          </ac:picMkLst>
        </pc:picChg>
        <pc:picChg chg="add del mod">
          <ac:chgData name="Adela Sisoi" userId="e2cc4718-55eb-4596-98aa-11d3603b0962" providerId="ADAL" clId="{9987A82C-B4EE-4359-813A-FA5410E1D826}" dt="2022-04-27T18:24:49.667" v="41"/>
          <ac:picMkLst>
            <pc:docMk/>
            <pc:sldMk cId="0" sldId="265"/>
            <ac:picMk id="6" creationId="{2271F9CE-2CD8-41D0-B35A-E799FCC15721}"/>
          </ac:picMkLst>
        </pc:picChg>
      </pc:sldChg>
      <pc:sldChg chg="modSp mod">
        <pc:chgData name="Adela Sisoi" userId="e2cc4718-55eb-4596-98aa-11d3603b0962" providerId="ADAL" clId="{9987A82C-B4EE-4359-813A-FA5410E1D826}" dt="2022-04-27T19:09:52.337" v="612" actId="2711"/>
        <pc:sldMkLst>
          <pc:docMk/>
          <pc:sldMk cId="0" sldId="266"/>
        </pc:sldMkLst>
        <pc:spChg chg="mod">
          <ac:chgData name="Adela Sisoi" userId="e2cc4718-55eb-4596-98aa-11d3603b0962" providerId="ADAL" clId="{9987A82C-B4EE-4359-813A-FA5410E1D826}" dt="2022-04-27T19:09:52.337" v="612" actId="2711"/>
          <ac:spMkLst>
            <pc:docMk/>
            <pc:sldMk cId="0" sldId="266"/>
            <ac:spMk id="3" creationId="{68AF9C40-25EC-4C4E-B31C-E8151F296515}"/>
          </ac:spMkLst>
        </pc:spChg>
      </pc:sldChg>
      <pc:sldChg chg="modSp mod">
        <pc:chgData name="Adela Sisoi" userId="e2cc4718-55eb-4596-98aa-11d3603b0962" providerId="ADAL" clId="{9987A82C-B4EE-4359-813A-FA5410E1D826}" dt="2022-04-27T19:10:00.367" v="613" actId="2711"/>
        <pc:sldMkLst>
          <pc:docMk/>
          <pc:sldMk cId="0" sldId="267"/>
        </pc:sldMkLst>
        <pc:spChg chg="mod">
          <ac:chgData name="Adela Sisoi" userId="e2cc4718-55eb-4596-98aa-11d3603b0962" providerId="ADAL" clId="{9987A82C-B4EE-4359-813A-FA5410E1D826}" dt="2022-04-27T19:10:00.367" v="613" actId="2711"/>
          <ac:spMkLst>
            <pc:docMk/>
            <pc:sldMk cId="0" sldId="267"/>
            <ac:spMk id="3" creationId="{EBA6D40E-1049-42A8-9C1F-30802B187222}"/>
          </ac:spMkLst>
        </pc:spChg>
      </pc:sldChg>
      <pc:sldChg chg="modSp mod">
        <pc:chgData name="Adela Sisoi" userId="e2cc4718-55eb-4596-98aa-11d3603b0962" providerId="ADAL" clId="{9987A82C-B4EE-4359-813A-FA5410E1D826}" dt="2022-04-27T19:10:08.254" v="614" actId="2711"/>
        <pc:sldMkLst>
          <pc:docMk/>
          <pc:sldMk cId="0" sldId="268"/>
        </pc:sldMkLst>
        <pc:spChg chg="mod">
          <ac:chgData name="Adela Sisoi" userId="e2cc4718-55eb-4596-98aa-11d3603b0962" providerId="ADAL" clId="{9987A82C-B4EE-4359-813A-FA5410E1D826}" dt="2022-04-27T19:10:08.254" v="614" actId="2711"/>
          <ac:spMkLst>
            <pc:docMk/>
            <pc:sldMk cId="0" sldId="268"/>
            <ac:spMk id="3" creationId="{E4CB5A8D-3FC4-44D7-883A-ED22CF4622A8}"/>
          </ac:spMkLst>
        </pc:spChg>
      </pc:sldChg>
      <pc:sldChg chg="modSp mod">
        <pc:chgData name="Adela Sisoi" userId="e2cc4718-55eb-4596-98aa-11d3603b0962" providerId="ADAL" clId="{9987A82C-B4EE-4359-813A-FA5410E1D826}" dt="2022-04-27T19:11:09.711" v="696" actId="12"/>
        <pc:sldMkLst>
          <pc:docMk/>
          <pc:sldMk cId="0" sldId="269"/>
        </pc:sldMkLst>
        <pc:spChg chg="mod">
          <ac:chgData name="Adela Sisoi" userId="e2cc4718-55eb-4596-98aa-11d3603b0962" providerId="ADAL" clId="{9987A82C-B4EE-4359-813A-FA5410E1D826}" dt="2022-04-27T19:11:09.711" v="696" actId="12"/>
          <ac:spMkLst>
            <pc:docMk/>
            <pc:sldMk cId="0" sldId="269"/>
            <ac:spMk id="3" creationId="{5C4A3741-1B61-41A1-AF7F-2B7B8FD0E8DB}"/>
          </ac:spMkLst>
        </pc:spChg>
      </pc:sldChg>
      <pc:sldChg chg="modSp mod">
        <pc:chgData name="Adela Sisoi" userId="e2cc4718-55eb-4596-98aa-11d3603b0962" providerId="ADAL" clId="{9987A82C-B4EE-4359-813A-FA5410E1D826}" dt="2022-04-27T19:11:31.247" v="699" actId="12"/>
        <pc:sldMkLst>
          <pc:docMk/>
          <pc:sldMk cId="0" sldId="274"/>
        </pc:sldMkLst>
        <pc:spChg chg="mod">
          <ac:chgData name="Adela Sisoi" userId="e2cc4718-55eb-4596-98aa-11d3603b0962" providerId="ADAL" clId="{9987A82C-B4EE-4359-813A-FA5410E1D826}" dt="2022-04-27T19:11:31.247" v="699" actId="12"/>
          <ac:spMkLst>
            <pc:docMk/>
            <pc:sldMk cId="0" sldId="274"/>
            <ac:spMk id="3" creationId="{C4E5BE2A-D4BA-41A4-94A9-725C05D4DC39}"/>
          </ac:spMkLst>
        </pc:spChg>
      </pc:sldChg>
      <pc:sldChg chg="modSp mod">
        <pc:chgData name="Adela Sisoi" userId="e2cc4718-55eb-4596-98aa-11d3603b0962" providerId="ADAL" clId="{9987A82C-B4EE-4359-813A-FA5410E1D826}" dt="2022-04-27T19:00:16.908" v="402" actId="13926"/>
        <pc:sldMkLst>
          <pc:docMk/>
          <pc:sldMk cId="0" sldId="277"/>
        </pc:sldMkLst>
        <pc:spChg chg="mod">
          <ac:chgData name="Adela Sisoi" userId="e2cc4718-55eb-4596-98aa-11d3603b0962" providerId="ADAL" clId="{9987A82C-B4EE-4359-813A-FA5410E1D826}" dt="2022-04-27T19:00:16.908" v="402" actId="13926"/>
          <ac:spMkLst>
            <pc:docMk/>
            <pc:sldMk cId="0" sldId="277"/>
            <ac:spMk id="3" creationId="{5410967B-E92E-429A-BFEB-3800FA9E4895}"/>
          </ac:spMkLst>
        </pc:spChg>
      </pc:sldChg>
      <pc:sldChg chg="modSp mod">
        <pc:chgData name="Adela Sisoi" userId="e2cc4718-55eb-4596-98aa-11d3603b0962" providerId="ADAL" clId="{9987A82C-B4EE-4359-813A-FA5410E1D826}" dt="2022-04-27T19:03:34.901" v="446" actId="13926"/>
        <pc:sldMkLst>
          <pc:docMk/>
          <pc:sldMk cId="0" sldId="278"/>
        </pc:sldMkLst>
        <pc:spChg chg="mod">
          <ac:chgData name="Adela Sisoi" userId="e2cc4718-55eb-4596-98aa-11d3603b0962" providerId="ADAL" clId="{9987A82C-B4EE-4359-813A-FA5410E1D826}" dt="2022-04-27T19:03:34.901" v="446" actId="13926"/>
          <ac:spMkLst>
            <pc:docMk/>
            <pc:sldMk cId="0" sldId="278"/>
            <ac:spMk id="3" creationId="{5BB8D49F-168E-4710-89DB-041718B096D5}"/>
          </ac:spMkLst>
        </pc:spChg>
      </pc:sldChg>
      <pc:sldChg chg="modSp mod">
        <pc:chgData name="Adela Sisoi" userId="e2cc4718-55eb-4596-98aa-11d3603b0962" providerId="ADAL" clId="{9987A82C-B4EE-4359-813A-FA5410E1D826}" dt="2022-04-27T19:02:54.973" v="437" actId="13926"/>
        <pc:sldMkLst>
          <pc:docMk/>
          <pc:sldMk cId="0" sldId="287"/>
        </pc:sldMkLst>
        <pc:spChg chg="mod">
          <ac:chgData name="Adela Sisoi" userId="e2cc4718-55eb-4596-98aa-11d3603b0962" providerId="ADAL" clId="{9987A82C-B4EE-4359-813A-FA5410E1D826}" dt="2022-04-27T19:02:54.973" v="437" actId="13926"/>
          <ac:spMkLst>
            <pc:docMk/>
            <pc:sldMk cId="0" sldId="287"/>
            <ac:spMk id="3" creationId="{998B3841-AD4F-487A-8E21-281D30D5204C}"/>
          </ac:spMkLst>
        </pc:spChg>
      </pc:sldChg>
      <pc:sldChg chg="addSp delSp modSp new del mod modClrScheme chgLayout">
        <pc:chgData name="Adela Sisoi" userId="e2cc4718-55eb-4596-98aa-11d3603b0962" providerId="ADAL" clId="{9987A82C-B4EE-4359-813A-FA5410E1D826}" dt="2022-04-27T19:21:03.583" v="801" actId="47"/>
        <pc:sldMkLst>
          <pc:docMk/>
          <pc:sldMk cId="3598837754" sldId="288"/>
        </pc:sldMkLst>
        <pc:spChg chg="del">
          <ac:chgData name="Adela Sisoi" userId="e2cc4718-55eb-4596-98aa-11d3603b0962" providerId="ADAL" clId="{9987A82C-B4EE-4359-813A-FA5410E1D826}" dt="2022-04-27T18:21:16.814" v="22" actId="21"/>
          <ac:spMkLst>
            <pc:docMk/>
            <pc:sldMk cId="3598837754" sldId="288"/>
            <ac:spMk id="2" creationId="{E53D1659-33A2-4AB0-931A-8992F0E10DAD}"/>
          </ac:spMkLst>
        </pc:spChg>
        <pc:spChg chg="mod ord">
          <ac:chgData name="Adela Sisoi" userId="e2cc4718-55eb-4596-98aa-11d3603b0962" providerId="ADAL" clId="{9987A82C-B4EE-4359-813A-FA5410E1D826}" dt="2022-04-27T19:20:38.539" v="796" actId="14100"/>
          <ac:spMkLst>
            <pc:docMk/>
            <pc:sldMk cId="3598837754" sldId="288"/>
            <ac:spMk id="3" creationId="{01DB3B54-E09A-4269-AC83-3C08608E3016}"/>
          </ac:spMkLst>
        </pc:spChg>
        <pc:spChg chg="add del">
          <ac:chgData name="Adela Sisoi" userId="e2cc4718-55eb-4596-98aa-11d3603b0962" providerId="ADAL" clId="{9987A82C-B4EE-4359-813A-FA5410E1D826}" dt="2022-04-27T19:07:50.279" v="592" actId="22"/>
          <ac:spMkLst>
            <pc:docMk/>
            <pc:sldMk cId="3598837754" sldId="288"/>
            <ac:spMk id="5" creationId="{624D196C-8E30-469D-94AE-3A8F3E37542C}"/>
          </ac:spMkLst>
        </pc:spChg>
        <pc:spChg chg="add mod ord">
          <ac:chgData name="Adela Sisoi" userId="e2cc4718-55eb-4596-98aa-11d3603b0962" providerId="ADAL" clId="{9987A82C-B4EE-4359-813A-FA5410E1D826}" dt="2022-04-27T19:20:28.012" v="795" actId="122"/>
          <ac:spMkLst>
            <pc:docMk/>
            <pc:sldMk cId="3598837754" sldId="288"/>
            <ac:spMk id="6" creationId="{44FA952F-B679-469A-9EF1-79DA2C82D442}"/>
          </ac:spMkLst>
        </pc:spChg>
      </pc:sldChg>
      <pc:sldChg chg="modSp new mod">
        <pc:chgData name="Adela Sisoi" userId="e2cc4718-55eb-4596-98aa-11d3603b0962" providerId="ADAL" clId="{9987A82C-B4EE-4359-813A-FA5410E1D826}" dt="2022-04-27T19:12:19.009" v="731" actId="27636"/>
        <pc:sldMkLst>
          <pc:docMk/>
          <pc:sldMk cId="1815426332" sldId="289"/>
        </pc:sldMkLst>
        <pc:spChg chg="mod">
          <ac:chgData name="Adela Sisoi" userId="e2cc4718-55eb-4596-98aa-11d3603b0962" providerId="ADAL" clId="{9987A82C-B4EE-4359-813A-FA5410E1D826}" dt="2022-04-27T18:57:27.606" v="379" actId="122"/>
          <ac:spMkLst>
            <pc:docMk/>
            <pc:sldMk cId="1815426332" sldId="289"/>
            <ac:spMk id="2" creationId="{1F6ED9DF-7B01-48EB-BE66-8DD5DD1B4BCD}"/>
          </ac:spMkLst>
        </pc:spChg>
        <pc:spChg chg="mod">
          <ac:chgData name="Adela Sisoi" userId="e2cc4718-55eb-4596-98aa-11d3603b0962" providerId="ADAL" clId="{9987A82C-B4EE-4359-813A-FA5410E1D826}" dt="2022-04-27T19:12:19.009" v="731" actId="27636"/>
          <ac:spMkLst>
            <pc:docMk/>
            <pc:sldMk cId="1815426332" sldId="289"/>
            <ac:spMk id="3" creationId="{0A879C6F-BFAB-4974-A417-45DDBAB38362}"/>
          </ac:spMkLst>
        </pc:spChg>
      </pc:sldChg>
      <pc:sldChg chg="modSp new mod">
        <pc:chgData name="Adela Sisoi" userId="e2cc4718-55eb-4596-98aa-11d3603b0962" providerId="ADAL" clId="{9987A82C-B4EE-4359-813A-FA5410E1D826}" dt="2022-04-27T19:12:28.722" v="732" actId="2711"/>
        <pc:sldMkLst>
          <pc:docMk/>
          <pc:sldMk cId="655911235" sldId="290"/>
        </pc:sldMkLst>
        <pc:spChg chg="mod">
          <ac:chgData name="Adela Sisoi" userId="e2cc4718-55eb-4596-98aa-11d3603b0962" providerId="ADAL" clId="{9987A82C-B4EE-4359-813A-FA5410E1D826}" dt="2022-04-27T19:00:46.388" v="407" actId="122"/>
          <ac:spMkLst>
            <pc:docMk/>
            <pc:sldMk cId="655911235" sldId="290"/>
            <ac:spMk id="2" creationId="{52428E45-8469-428A-950A-081025C62B40}"/>
          </ac:spMkLst>
        </pc:spChg>
        <pc:spChg chg="mod">
          <ac:chgData name="Adela Sisoi" userId="e2cc4718-55eb-4596-98aa-11d3603b0962" providerId="ADAL" clId="{9987A82C-B4EE-4359-813A-FA5410E1D826}" dt="2022-04-27T19:12:28.722" v="732" actId="2711"/>
          <ac:spMkLst>
            <pc:docMk/>
            <pc:sldMk cId="655911235" sldId="290"/>
            <ac:spMk id="3" creationId="{4767A901-B64A-4A5C-AC92-CC08E4FA405C}"/>
          </ac:spMkLst>
        </pc:spChg>
      </pc:sldChg>
      <pc:sldChg chg="modSp new mod">
        <pc:chgData name="Adela Sisoi" userId="e2cc4718-55eb-4596-98aa-11d3603b0962" providerId="ADAL" clId="{9987A82C-B4EE-4359-813A-FA5410E1D826}" dt="2022-04-27T19:21:26.503" v="815" actId="20577"/>
        <pc:sldMkLst>
          <pc:docMk/>
          <pc:sldMk cId="1980432173" sldId="291"/>
        </pc:sldMkLst>
        <pc:spChg chg="mod">
          <ac:chgData name="Adela Sisoi" userId="e2cc4718-55eb-4596-98aa-11d3603b0962" providerId="ADAL" clId="{9987A82C-B4EE-4359-813A-FA5410E1D826}" dt="2022-04-27T19:20:49.120" v="799" actId="122"/>
          <ac:spMkLst>
            <pc:docMk/>
            <pc:sldMk cId="1980432173" sldId="291"/>
            <ac:spMk id="2" creationId="{25DD6405-B7B1-45ED-800F-FB11242B8EBA}"/>
          </ac:spMkLst>
        </pc:spChg>
        <pc:spChg chg="mod">
          <ac:chgData name="Adela Sisoi" userId="e2cc4718-55eb-4596-98aa-11d3603b0962" providerId="ADAL" clId="{9987A82C-B4EE-4359-813A-FA5410E1D826}" dt="2022-04-27T19:21:26.503" v="815" actId="20577"/>
          <ac:spMkLst>
            <pc:docMk/>
            <pc:sldMk cId="1980432173" sldId="291"/>
            <ac:spMk id="3" creationId="{648AC854-DD43-4308-983F-2B2C314938A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Freeform: Shape 18">
            <a:extLst>
              <a:ext uri="{FF2B5EF4-FFF2-40B4-BE49-F238E27FC236}">
                <a16:creationId xmlns:a16="http://schemas.microsoft.com/office/drawing/2014/main" id="{3C4A1BB4-E10E-4E55-8BDD-F5FA080E2EF6}"/>
              </a:ext>
            </a:extLst>
          </p:cNvPr>
          <p:cNvSpPr/>
          <p:nvPr/>
        </p:nvSpPr>
        <p:spPr>
          <a:xfrm>
            <a:off x="9753026" y="5516666"/>
            <a:ext cx="2438969" cy="1341333"/>
          </a:xfrm>
          <a:custGeom>
            <a:avLst/>
            <a:gdLst>
              <a:gd name="f0" fmla="val 10800000"/>
              <a:gd name="f1" fmla="val 5400000"/>
              <a:gd name="f2" fmla="val 180"/>
              <a:gd name="f3" fmla="val w"/>
              <a:gd name="f4" fmla="val h"/>
              <a:gd name="f5" fmla="val 0"/>
              <a:gd name="f6" fmla="val 2438970"/>
              <a:gd name="f7" fmla="val 1341332"/>
              <a:gd name="f8" fmla="val 2025355"/>
              <a:gd name="f9" fmla="val 235"/>
              <a:gd name="f10" fmla="val 2143847"/>
              <a:gd name="f11" fmla="val 2306"/>
              <a:gd name="f12" fmla="val 2262766"/>
              <a:gd name="f13" fmla="val 17993"/>
              <a:gd name="f14" fmla="val 2381960"/>
              <a:gd name="f15" fmla="val 44517"/>
              <a:gd name="f16" fmla="val 58872"/>
              <a:gd name="f17" fmla="val 13333"/>
              <a:gd name="f18" fmla="val 1328018"/>
              <a:gd name="f19" fmla="val 324723"/>
              <a:gd name="f20" fmla="val 1028950"/>
              <a:gd name="f21" fmla="val 645390"/>
              <a:gd name="f22" fmla="val 738459"/>
              <a:gd name="f23" fmla="val 936262"/>
              <a:gd name="f24" fmla="val 459947"/>
              <a:gd name="f25" fmla="val 1139660"/>
              <a:gd name="f26" fmla="val 265152"/>
              <a:gd name="f27" fmla="val 1345794"/>
              <a:gd name="f28" fmla="val 140817"/>
              <a:gd name="f29" fmla="val 1554028"/>
              <a:gd name="f30" fmla="val 71153"/>
              <a:gd name="f31" fmla="val 1710136"/>
              <a:gd name="f32" fmla="val 18918"/>
              <a:gd name="f33" fmla="val 1867365"/>
              <a:gd name="f34" fmla="+- 0 0 2526"/>
              <a:gd name="f35" fmla="+- 0 0 -90"/>
              <a:gd name="f36" fmla="*/ f3 1 2438970"/>
              <a:gd name="f37" fmla="*/ f4 1 1341332"/>
              <a:gd name="f38" fmla="+- f7 0 f5"/>
              <a:gd name="f39" fmla="+- f6 0 f5"/>
              <a:gd name="f40" fmla="*/ f35 f0 1"/>
              <a:gd name="f41" fmla="*/ f39 1 2438970"/>
              <a:gd name="f42" fmla="*/ f38 1 1341332"/>
              <a:gd name="f43" fmla="*/ 2025355 f39 1"/>
              <a:gd name="f44" fmla="*/ 235 f38 1"/>
              <a:gd name="f45" fmla="*/ 2381960 f39 1"/>
              <a:gd name="f46" fmla="*/ 44517 f38 1"/>
              <a:gd name="f47" fmla="*/ 2438970 f39 1"/>
              <a:gd name="f48" fmla="*/ 58872 f38 1"/>
              <a:gd name="f49" fmla="*/ 1341332 f38 1"/>
              <a:gd name="f50" fmla="*/ 0 f39 1"/>
              <a:gd name="f51" fmla="*/ 13333 f39 1"/>
              <a:gd name="f52" fmla="*/ 1328018 f38 1"/>
              <a:gd name="f53" fmla="*/ 936262 f39 1"/>
              <a:gd name="f54" fmla="*/ 459947 f38 1"/>
              <a:gd name="f55" fmla="*/ 1554028 f39 1"/>
              <a:gd name="f56" fmla="*/ 71153 f38 1"/>
              <a:gd name="f57" fmla="*/ f40 1 f2"/>
              <a:gd name="f58" fmla="*/ f43 1 2438970"/>
              <a:gd name="f59" fmla="*/ f44 1 1341332"/>
              <a:gd name="f60" fmla="*/ f45 1 2438970"/>
              <a:gd name="f61" fmla="*/ f46 1 1341332"/>
              <a:gd name="f62" fmla="*/ f47 1 2438970"/>
              <a:gd name="f63" fmla="*/ f48 1 1341332"/>
              <a:gd name="f64" fmla="*/ f49 1 1341332"/>
              <a:gd name="f65" fmla="*/ f50 1 2438970"/>
              <a:gd name="f66" fmla="*/ f51 1 2438970"/>
              <a:gd name="f67" fmla="*/ f52 1 1341332"/>
              <a:gd name="f68" fmla="*/ f53 1 2438970"/>
              <a:gd name="f69" fmla="*/ f54 1 1341332"/>
              <a:gd name="f70" fmla="*/ f55 1 2438970"/>
              <a:gd name="f71" fmla="*/ f56 1 1341332"/>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2"/>
              <a:gd name="f84" fmla="*/ f65 1 f41"/>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7 1"/>
              <a:gd name="f102" fmla="*/ f84 f36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99" y="f101"/>
              </a:cxn>
              <a:cxn ang="f76">
                <a:pos x="f102" y="f101"/>
              </a:cxn>
              <a:cxn ang="f76">
                <a:pos x="f103" y="f104"/>
              </a:cxn>
              <a:cxn ang="f76">
                <a:pos x="f105" y="f106"/>
              </a:cxn>
              <a:cxn ang="f76">
                <a:pos x="f107" y="f108"/>
              </a:cxn>
              <a:cxn ang="f76">
                <a:pos x="f95" y="f96"/>
              </a:cxn>
            </a:cxnLst>
            <a:rect l="f91" t="f94" r="f92" b="f93"/>
            <a:pathLst>
              <a:path w="2438970" h="1341332">
                <a:moveTo>
                  <a:pt x="f8" y="f9"/>
                </a:moveTo>
                <a:cubicBezTo>
                  <a:pt x="f10" y="f11"/>
                  <a:pt x="f12" y="f13"/>
                  <a:pt x="f14" y="f15"/>
                </a:cubicBezTo>
                <a:lnTo>
                  <a:pt x="f6" y="f16"/>
                </a:lnTo>
                <a:lnTo>
                  <a:pt x="f6" y="f7"/>
                </a:lnTo>
                <a:lnTo>
                  <a:pt x="f5" y="f7"/>
                </a:lnTo>
                <a:lnTo>
                  <a:pt x="f17" y="f18"/>
                </a:lnTo>
                <a:cubicBezTo>
                  <a:pt x="f19" y="f20"/>
                  <a:pt x="f21" y="f22"/>
                  <a:pt x="f23" y="f24"/>
                </a:cubicBezTo>
                <a:cubicBezTo>
                  <a:pt x="f25" y="f26"/>
                  <a:pt x="f27" y="f28"/>
                  <a:pt x="f29" y="f30"/>
                </a:cubicBezTo>
                <a:cubicBezTo>
                  <a:pt x="f31" y="f32"/>
                  <a:pt x="f33" y="f34"/>
                  <a:pt x="f8" y="f9"/>
                </a:cubicBezTo>
                <a:close/>
              </a:path>
            </a:pathLst>
          </a:custGeom>
          <a:solidFill>
            <a:srgbClr val="E5C4BA">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15" name="Group 19">
            <a:extLst>
              <a:ext uri="{FF2B5EF4-FFF2-40B4-BE49-F238E27FC236}">
                <a16:creationId xmlns:a16="http://schemas.microsoft.com/office/drawing/2014/main" id="{F3A0EEC5-6195-49CB-9E50-4C2DEA1738A4}"/>
              </a:ext>
            </a:extLst>
          </p:cNvPr>
          <p:cNvGrpSpPr/>
          <p:nvPr/>
        </p:nvGrpSpPr>
        <p:grpSpPr>
          <a:xfrm>
            <a:off x="10776048" y="5204033"/>
            <a:ext cx="886145" cy="802495"/>
            <a:chOff x="10776048" y="5204033"/>
            <a:chExt cx="886145" cy="802495"/>
          </a:xfrm>
        </p:grpSpPr>
        <p:sp>
          <p:nvSpPr>
            <p:cNvPr id="16" name="Freeform: Shape 20">
              <a:extLst>
                <a:ext uri="{FF2B5EF4-FFF2-40B4-BE49-F238E27FC236}">
                  <a16:creationId xmlns:a16="http://schemas.microsoft.com/office/drawing/2014/main" id="{736E4E20-674C-4BF0-943F-CEF41AE43969}"/>
                </a:ext>
              </a:extLst>
            </p:cNvPr>
            <p:cNvSpPr/>
            <p:nvPr/>
          </p:nvSpPr>
          <p:spPr>
            <a:xfrm>
              <a:off x="11027325" y="5890317"/>
              <a:ext cx="131033" cy="116211"/>
            </a:xfrm>
            <a:custGeom>
              <a:avLst/>
              <a:gdLst>
                <a:gd name="f0" fmla="val 10800000"/>
                <a:gd name="f1" fmla="val 5400000"/>
                <a:gd name="f2" fmla="val 180"/>
                <a:gd name="f3" fmla="val w"/>
                <a:gd name="f4" fmla="val h"/>
                <a:gd name="f5" fmla="val 0"/>
                <a:gd name="f6" fmla="val 453152"/>
                <a:gd name="f7" fmla="val 401867"/>
                <a:gd name="f8" fmla="val 237621"/>
                <a:gd name="f9" fmla="val 965"/>
                <a:gd name="f10" fmla="val 283632"/>
                <a:gd name="f11" fmla="+- 0 0 2971"/>
                <a:gd name="f12" fmla="val 331405"/>
                <a:gd name="f13" fmla="val 5243"/>
                <a:gd name="f14" fmla="val 370246"/>
                <a:gd name="f15" fmla="val 23666"/>
                <a:gd name="f16" fmla="val 436830"/>
                <a:gd name="f17" fmla="val 55275"/>
                <a:gd name="f18" fmla="val 477168"/>
                <a:gd name="f19" fmla="val 116810"/>
                <a:gd name="f20" fmla="val 437392"/>
                <a:gd name="f21" fmla="val 198545"/>
                <a:gd name="f22" fmla="val 391568"/>
                <a:gd name="f23" fmla="val 292624"/>
                <a:gd name="f24" fmla="val 176850"/>
                <a:gd name="f25" fmla="val 441630"/>
                <a:gd name="f26" fmla="val 67745"/>
                <a:gd name="f27" fmla="val 392003"/>
                <a:gd name="f28" fmla="val 18056"/>
                <a:gd name="f29" fmla="val 369372"/>
                <a:gd name="f30" fmla="+- 0 0 5012"/>
                <a:gd name="f31" fmla="val 308398"/>
                <a:gd name="f32" fmla="val 911"/>
                <a:gd name="f33" fmla="val 254095"/>
                <a:gd name="f34" fmla="val 9203"/>
                <a:gd name="f35" fmla="val 178033"/>
                <a:gd name="f36" fmla="val 61012"/>
                <a:gd name="f37" fmla="val 103094"/>
                <a:gd name="f38" fmla="val 115564"/>
                <a:gd name="f39" fmla="val 51160"/>
                <a:gd name="f40" fmla="val 147361"/>
                <a:gd name="f41" fmla="val 20985"/>
                <a:gd name="f42" fmla="val 191610"/>
                <a:gd name="f43" fmla="val 4900"/>
                <a:gd name="f44" fmla="+- 0 0 -90"/>
                <a:gd name="f45" fmla="*/ f3 1 453152"/>
                <a:gd name="f46" fmla="*/ f4 1 401867"/>
                <a:gd name="f47" fmla="+- f7 0 f5"/>
                <a:gd name="f48" fmla="+- f6 0 f5"/>
                <a:gd name="f49" fmla="*/ f44 f0 1"/>
                <a:gd name="f50" fmla="*/ f48 1 453152"/>
                <a:gd name="f51" fmla="*/ f47 1 401867"/>
                <a:gd name="f52" fmla="*/ 237621 f48 1"/>
                <a:gd name="f53" fmla="*/ 965 f47 1"/>
                <a:gd name="f54" fmla="*/ 370246 f48 1"/>
                <a:gd name="f55" fmla="*/ 23666 f47 1"/>
                <a:gd name="f56" fmla="*/ 437392 f48 1"/>
                <a:gd name="f57" fmla="*/ 198545 f47 1"/>
                <a:gd name="f58" fmla="*/ 67745 f48 1"/>
                <a:gd name="f59" fmla="*/ 392003 f47 1"/>
                <a:gd name="f60" fmla="*/ 911 f48 1"/>
                <a:gd name="f61" fmla="*/ 254095 f47 1"/>
                <a:gd name="f62" fmla="*/ 115564 f48 1"/>
                <a:gd name="f63" fmla="*/ 51160 f47 1"/>
                <a:gd name="f64" fmla="*/ f49 1 f2"/>
                <a:gd name="f65" fmla="*/ f52 1 453152"/>
                <a:gd name="f66" fmla="*/ f53 1 401867"/>
                <a:gd name="f67" fmla="*/ f54 1 453152"/>
                <a:gd name="f68" fmla="*/ f55 1 401867"/>
                <a:gd name="f69" fmla="*/ f56 1 453152"/>
                <a:gd name="f70" fmla="*/ f57 1 401867"/>
                <a:gd name="f71" fmla="*/ f58 1 453152"/>
                <a:gd name="f72" fmla="*/ f59 1 401867"/>
                <a:gd name="f73" fmla="*/ f60 1 453152"/>
                <a:gd name="f74" fmla="*/ f61 1 401867"/>
                <a:gd name="f75" fmla="*/ f62 1 453152"/>
                <a:gd name="f76" fmla="*/ f63 1 401867"/>
                <a:gd name="f77" fmla="*/ f5 1 f50"/>
                <a:gd name="f78" fmla="*/ f6 1 f50"/>
                <a:gd name="f79" fmla="*/ f5 1 f51"/>
                <a:gd name="f80" fmla="*/ f7 1 f51"/>
                <a:gd name="f81" fmla="+- f64 0 f1"/>
                <a:gd name="f82" fmla="*/ f65 1 f50"/>
                <a:gd name="f83" fmla="*/ f66 1 f51"/>
                <a:gd name="f84" fmla="*/ f67 1 f50"/>
                <a:gd name="f85" fmla="*/ f68 1 f51"/>
                <a:gd name="f86" fmla="*/ f69 1 f50"/>
                <a:gd name="f87" fmla="*/ f70 1 f51"/>
                <a:gd name="f88" fmla="*/ f71 1 f50"/>
                <a:gd name="f89" fmla="*/ f72 1 f51"/>
                <a:gd name="f90" fmla="*/ f73 1 f50"/>
                <a:gd name="f91" fmla="*/ f74 1 f51"/>
                <a:gd name="f92" fmla="*/ f75 1 f50"/>
                <a:gd name="f93" fmla="*/ f76 1 f51"/>
                <a:gd name="f94" fmla="*/ f77 f45 1"/>
                <a:gd name="f95" fmla="*/ f78 f45 1"/>
                <a:gd name="f96" fmla="*/ f80 f46 1"/>
                <a:gd name="f97" fmla="*/ f79 f46 1"/>
                <a:gd name="f98" fmla="*/ f82 f45 1"/>
                <a:gd name="f99" fmla="*/ f83 f46 1"/>
                <a:gd name="f100" fmla="*/ f84 f45 1"/>
                <a:gd name="f101" fmla="*/ f85 f46 1"/>
                <a:gd name="f102" fmla="*/ f86 f45 1"/>
                <a:gd name="f103" fmla="*/ f87 f46 1"/>
                <a:gd name="f104" fmla="*/ f88 f45 1"/>
                <a:gd name="f105" fmla="*/ f89 f46 1"/>
                <a:gd name="f106" fmla="*/ f90 f45 1"/>
                <a:gd name="f107" fmla="*/ f91 f46 1"/>
                <a:gd name="f108" fmla="*/ f92 f45 1"/>
                <a:gd name="f109" fmla="*/ f93 f46 1"/>
              </a:gdLst>
              <a:ahLst/>
              <a:cxnLst>
                <a:cxn ang="3cd4">
                  <a:pos x="hc" y="t"/>
                </a:cxn>
                <a:cxn ang="0">
                  <a:pos x="r" y="vc"/>
                </a:cxn>
                <a:cxn ang="cd4">
                  <a:pos x="hc" y="b"/>
                </a:cxn>
                <a:cxn ang="cd2">
                  <a:pos x="l" y="vc"/>
                </a:cxn>
                <a:cxn ang="f81">
                  <a:pos x="f98" y="f99"/>
                </a:cxn>
                <a:cxn ang="f81">
                  <a:pos x="f100" y="f101"/>
                </a:cxn>
                <a:cxn ang="f81">
                  <a:pos x="f102" y="f103"/>
                </a:cxn>
                <a:cxn ang="f81">
                  <a:pos x="f104" y="f105"/>
                </a:cxn>
                <a:cxn ang="f81">
                  <a:pos x="f106" y="f107"/>
                </a:cxn>
                <a:cxn ang="f81">
                  <a:pos x="f108" y="f109"/>
                </a:cxn>
                <a:cxn ang="f81">
                  <a:pos x="f98" y="f99"/>
                </a:cxn>
              </a:cxnLst>
              <a:rect l="f94" t="f97" r="f95" b="f96"/>
              <a:pathLst>
                <a:path w="453152" h="4018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7" name="Freeform: Shape 21">
              <a:extLst>
                <a:ext uri="{FF2B5EF4-FFF2-40B4-BE49-F238E27FC236}">
                  <a16:creationId xmlns:a16="http://schemas.microsoft.com/office/drawing/2014/main" id="{1B232155-6C59-4E11-A927-DE6133B50866}"/>
                </a:ext>
              </a:extLst>
            </p:cNvPr>
            <p:cNvSpPr/>
            <p:nvPr/>
          </p:nvSpPr>
          <p:spPr>
            <a:xfrm>
              <a:off x="10781187" y="5751109"/>
              <a:ext cx="147831" cy="197309"/>
            </a:xfrm>
            <a:custGeom>
              <a:avLst/>
              <a:gdLst>
                <a:gd name="f0" fmla="val 10800000"/>
                <a:gd name="f1" fmla="val 5400000"/>
                <a:gd name="f2" fmla="val 180"/>
                <a:gd name="f3" fmla="val w"/>
                <a:gd name="f4" fmla="val h"/>
                <a:gd name="f5" fmla="val 0"/>
                <a:gd name="f6" fmla="val 511232"/>
                <a:gd name="f7" fmla="val 682341"/>
                <a:gd name="f8" fmla="val 390625"/>
                <a:gd name="f9" fmla="val 1621"/>
                <a:gd name="f10" fmla="val 446543"/>
                <a:gd name="f11" fmla="+- 0 0 5212"/>
                <a:gd name="f12" fmla="val 493343"/>
                <a:gd name="f13" fmla="val 8441"/>
                <a:gd name="f14" fmla="val 508142"/>
                <a:gd name="f15" fmla="val 64038"/>
                <a:gd name="f16" fmla="val 513192"/>
                <a:gd name="f17" fmla="val 82866"/>
                <a:gd name="f18" fmla="val 511134"/>
                <a:gd name="f19" fmla="val 102754"/>
                <a:gd name="f20" fmla="val 508453"/>
                <a:gd name="f21" fmla="val 121832"/>
                <a:gd name="f22" fmla="val 485324"/>
                <a:gd name="f23" fmla="val 287796"/>
                <a:gd name="f24" fmla="val 417242"/>
                <a:gd name="f25" fmla="val 443971"/>
                <a:gd name="f26" fmla="val 316492"/>
                <a:gd name="f27" fmla="val 567602"/>
                <a:gd name="f28" fmla="val 253024"/>
                <a:gd name="f29" fmla="val 645534"/>
                <a:gd name="f30" fmla="val 165055"/>
                <a:gd name="f31" fmla="val 737743"/>
                <a:gd name="f32" fmla="val 80265"/>
                <a:gd name="f33" fmla="val 640359"/>
                <a:gd name="f34" fmla="val 5014"/>
                <a:gd name="f35" fmla="val 553948"/>
                <a:gd name="f36" fmla="+- 0 0 17368"/>
                <a:gd name="f37" fmla="val 383621"/>
                <a:gd name="f38" fmla="val 13306"/>
                <a:gd name="f39" fmla="val 274828"/>
                <a:gd name="f40" fmla="val 33443"/>
                <a:gd name="f41" fmla="val 203318"/>
                <a:gd name="f42" fmla="val 83382"/>
                <a:gd name="f43" fmla="val 146521"/>
                <a:gd name="f44" fmla="val 140989"/>
                <a:gd name="f45" fmla="val 107181"/>
                <a:gd name="f46" fmla="val 178904"/>
                <a:gd name="f47" fmla="val 81308"/>
                <a:gd name="f48" fmla="val 297428"/>
                <a:gd name="f49" fmla="val 13010"/>
                <a:gd name="f50" fmla="+- 0 0 -90"/>
                <a:gd name="f51" fmla="*/ f3 1 511232"/>
                <a:gd name="f52" fmla="*/ f4 1 682341"/>
                <a:gd name="f53" fmla="+- f7 0 f5"/>
                <a:gd name="f54" fmla="+- f6 0 f5"/>
                <a:gd name="f55" fmla="*/ f50 f0 1"/>
                <a:gd name="f56" fmla="*/ f54 1 511232"/>
                <a:gd name="f57" fmla="*/ f53 1 682341"/>
                <a:gd name="f58" fmla="*/ 390625 f54 1"/>
                <a:gd name="f59" fmla="*/ 1621 f53 1"/>
                <a:gd name="f60" fmla="*/ 508142 f54 1"/>
                <a:gd name="f61" fmla="*/ 64038 f53 1"/>
                <a:gd name="f62" fmla="*/ 508453 f54 1"/>
                <a:gd name="f63" fmla="*/ 121832 f53 1"/>
                <a:gd name="f64" fmla="*/ 316492 f54 1"/>
                <a:gd name="f65" fmla="*/ 567602 f53 1"/>
                <a:gd name="f66" fmla="*/ 80265 f54 1"/>
                <a:gd name="f67" fmla="*/ 640359 f53 1"/>
                <a:gd name="f68" fmla="*/ 13306 f54 1"/>
                <a:gd name="f69" fmla="*/ 274828 f53 1"/>
                <a:gd name="f70" fmla="*/ 140989 f54 1"/>
                <a:gd name="f71" fmla="*/ 107181 f53 1"/>
                <a:gd name="f72" fmla="*/ f55 1 f2"/>
                <a:gd name="f73" fmla="*/ f58 1 511232"/>
                <a:gd name="f74" fmla="*/ f59 1 682341"/>
                <a:gd name="f75" fmla="*/ f60 1 511232"/>
                <a:gd name="f76" fmla="*/ f61 1 682341"/>
                <a:gd name="f77" fmla="*/ f62 1 511232"/>
                <a:gd name="f78" fmla="*/ f63 1 682341"/>
                <a:gd name="f79" fmla="*/ f64 1 511232"/>
                <a:gd name="f80" fmla="*/ f65 1 682341"/>
                <a:gd name="f81" fmla="*/ f66 1 511232"/>
                <a:gd name="f82" fmla="*/ f67 1 682341"/>
                <a:gd name="f83" fmla="*/ f68 1 511232"/>
                <a:gd name="f84" fmla="*/ f69 1 682341"/>
                <a:gd name="f85" fmla="*/ f70 1 511232"/>
                <a:gd name="f86" fmla="*/ f71 1 682341"/>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511232" h="682341">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8" name="Freeform: Shape 22">
              <a:extLst>
                <a:ext uri="{FF2B5EF4-FFF2-40B4-BE49-F238E27FC236}">
                  <a16:creationId xmlns:a16="http://schemas.microsoft.com/office/drawing/2014/main" id="{FEBFC1AD-2B06-4A02-B334-62780AADF1FF}"/>
                </a:ext>
              </a:extLst>
            </p:cNvPr>
            <p:cNvSpPr/>
            <p:nvPr/>
          </p:nvSpPr>
          <p:spPr>
            <a:xfrm>
              <a:off x="11527411" y="5852214"/>
              <a:ext cx="134782" cy="94878"/>
            </a:xfrm>
            <a:custGeom>
              <a:avLst/>
              <a:gdLst>
                <a:gd name="f0" fmla="val 10800000"/>
                <a:gd name="f1" fmla="val 5400000"/>
                <a:gd name="f2" fmla="val 180"/>
                <a:gd name="f3" fmla="val w"/>
                <a:gd name="f4" fmla="val h"/>
                <a:gd name="f5" fmla="val 0"/>
                <a:gd name="f6" fmla="val 466107"/>
                <a:gd name="f7" fmla="val 328114"/>
                <a:gd name="f8" fmla="val 252822"/>
                <a:gd name="f9" fmla="val 1539"/>
                <a:gd name="f10" fmla="val 335429"/>
                <a:gd name="f11" fmla="+- 0 0 10494"/>
                <a:gd name="f12" fmla="val 418848"/>
                <a:gd name="f13" fmla="val 49794"/>
                <a:gd name="f14" fmla="val 451641"/>
                <a:gd name="f15" fmla="val 122177"/>
                <a:gd name="f16" fmla="val 479697"/>
                <a:gd name="f17" fmla="val 184273"/>
                <a:gd name="f18" fmla="val 470594"/>
                <a:gd name="f19" fmla="val 255285"/>
                <a:gd name="f20" fmla="val 391790"/>
                <a:gd name="f21" fmla="val 297430"/>
                <a:gd name="f22" fmla="val 301077"/>
                <a:gd name="f23" fmla="val 345935"/>
                <a:gd name="f24" fmla="val 55935"/>
                <a:gd name="f25" fmla="val 343254"/>
                <a:gd name="f26" fmla="val 8614"/>
                <a:gd name="f27" fmla="val 243252"/>
                <a:gd name="f28" fmla="+- 0 0 12895"/>
                <a:gd name="f29" fmla="val 197678"/>
                <a:gd name="f30" fmla="val 8240"/>
                <a:gd name="f31" fmla="val 136766"/>
                <a:gd name="f32" fmla="val 45897"/>
                <a:gd name="f33" fmla="val 97302"/>
                <a:gd name="f34" fmla="val 98704"/>
                <a:gd name="f35" fmla="val 42064"/>
                <a:gd name="f36" fmla="val 181872"/>
                <a:gd name="f37" fmla="val 11950"/>
                <a:gd name="f38" fmla="+- 0 0 -90"/>
                <a:gd name="f39" fmla="*/ f3 1 466107"/>
                <a:gd name="f40" fmla="*/ f4 1 328114"/>
                <a:gd name="f41" fmla="+- f7 0 f5"/>
                <a:gd name="f42" fmla="+- f6 0 f5"/>
                <a:gd name="f43" fmla="*/ f38 f0 1"/>
                <a:gd name="f44" fmla="*/ f42 1 466107"/>
                <a:gd name="f45" fmla="*/ f41 1 328114"/>
                <a:gd name="f46" fmla="*/ 252822 f42 1"/>
                <a:gd name="f47" fmla="*/ 1539 f41 1"/>
                <a:gd name="f48" fmla="*/ 451641 f42 1"/>
                <a:gd name="f49" fmla="*/ 122177 f41 1"/>
                <a:gd name="f50" fmla="*/ 391790 f42 1"/>
                <a:gd name="f51" fmla="*/ 297430 f41 1"/>
                <a:gd name="f52" fmla="*/ 8614 f42 1"/>
                <a:gd name="f53" fmla="*/ 243252 f41 1"/>
                <a:gd name="f54" fmla="*/ 45897 f42 1"/>
                <a:gd name="f55" fmla="*/ 97302 f41 1"/>
                <a:gd name="f56" fmla="*/ f43 1 f2"/>
                <a:gd name="f57" fmla="*/ f46 1 466107"/>
                <a:gd name="f58" fmla="*/ f47 1 328114"/>
                <a:gd name="f59" fmla="*/ f48 1 466107"/>
                <a:gd name="f60" fmla="*/ f49 1 328114"/>
                <a:gd name="f61" fmla="*/ f50 1 466107"/>
                <a:gd name="f62" fmla="*/ f51 1 328114"/>
                <a:gd name="f63" fmla="*/ f52 1 466107"/>
                <a:gd name="f64" fmla="*/ f53 1 328114"/>
                <a:gd name="f65" fmla="*/ f54 1 466107"/>
                <a:gd name="f66" fmla="*/ f55 1 328114"/>
                <a:gd name="f67" fmla="*/ f5 1 f44"/>
                <a:gd name="f68" fmla="*/ f6 1 f44"/>
                <a:gd name="f69" fmla="*/ f5 1 f45"/>
                <a:gd name="f70" fmla="*/ f7 1 f45"/>
                <a:gd name="f71" fmla="+- f56 0 f1"/>
                <a:gd name="f72" fmla="*/ f57 1 f44"/>
                <a:gd name="f73" fmla="*/ f58 1 f45"/>
                <a:gd name="f74" fmla="*/ f59 1 f44"/>
                <a:gd name="f75" fmla="*/ f60 1 f45"/>
                <a:gd name="f76" fmla="*/ f61 1 f44"/>
                <a:gd name="f77" fmla="*/ f62 1 f45"/>
                <a:gd name="f78" fmla="*/ f63 1 f44"/>
                <a:gd name="f79" fmla="*/ f64 1 f45"/>
                <a:gd name="f80" fmla="*/ f65 1 f44"/>
                <a:gd name="f81" fmla="*/ f66 1 f45"/>
                <a:gd name="f82" fmla="*/ f67 f39 1"/>
                <a:gd name="f83" fmla="*/ f68 f39 1"/>
                <a:gd name="f84" fmla="*/ f70 f40 1"/>
                <a:gd name="f85" fmla="*/ f69 f40 1"/>
                <a:gd name="f86" fmla="*/ f72 f39 1"/>
                <a:gd name="f87" fmla="*/ f73 f40 1"/>
                <a:gd name="f88" fmla="*/ f74 f39 1"/>
                <a:gd name="f89" fmla="*/ f75 f40 1"/>
                <a:gd name="f90" fmla="*/ f76 f39 1"/>
                <a:gd name="f91" fmla="*/ f77 f40 1"/>
                <a:gd name="f92" fmla="*/ f78 f39 1"/>
                <a:gd name="f93" fmla="*/ f79 f40 1"/>
                <a:gd name="f94" fmla="*/ f80 f39 1"/>
                <a:gd name="f95" fmla="*/ f81 f40 1"/>
              </a:gdLst>
              <a:ahLst/>
              <a:cxnLst>
                <a:cxn ang="3cd4">
                  <a:pos x="hc" y="t"/>
                </a:cxn>
                <a:cxn ang="0">
                  <a:pos x="r" y="vc"/>
                </a:cxn>
                <a:cxn ang="cd4">
                  <a:pos x="hc" y="b"/>
                </a:cxn>
                <a:cxn ang="cd2">
                  <a:pos x="l" y="vc"/>
                </a:cxn>
                <a:cxn ang="f71">
                  <a:pos x="f86" y="f87"/>
                </a:cxn>
                <a:cxn ang="f71">
                  <a:pos x="f88" y="f89"/>
                </a:cxn>
                <a:cxn ang="f71">
                  <a:pos x="f90" y="f91"/>
                </a:cxn>
                <a:cxn ang="f71">
                  <a:pos x="f92" y="f93"/>
                </a:cxn>
                <a:cxn ang="f71">
                  <a:pos x="f94" y="f95"/>
                </a:cxn>
                <a:cxn ang="f71">
                  <a:pos x="f86" y="f87"/>
                </a:cxn>
              </a:cxnLst>
              <a:rect l="f82" t="f85" r="f83" b="f84"/>
              <a:pathLst>
                <a:path w="466107" h="32811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9" name="Graphic 12">
              <a:extLst>
                <a:ext uri="{FF2B5EF4-FFF2-40B4-BE49-F238E27FC236}">
                  <a16:creationId xmlns:a16="http://schemas.microsoft.com/office/drawing/2014/main" id="{6BCAD0AC-AB3E-4C45-8D82-FB9668FAA1E4}"/>
                </a:ext>
              </a:extLst>
            </p:cNvPr>
            <p:cNvSpPr/>
            <p:nvPr/>
          </p:nvSpPr>
          <p:spPr>
            <a:xfrm>
              <a:off x="10974098" y="5204033"/>
              <a:ext cx="184260" cy="162022"/>
            </a:xfrm>
            <a:custGeom>
              <a:avLst/>
              <a:gdLst>
                <a:gd name="f0" fmla="val 10800000"/>
                <a:gd name="f1" fmla="val 5400000"/>
                <a:gd name="f2" fmla="val 180"/>
                <a:gd name="f3" fmla="val w"/>
                <a:gd name="f4" fmla="val h"/>
                <a:gd name="f5" fmla="val 0"/>
                <a:gd name="f6" fmla="val 3341477"/>
                <a:gd name="f7" fmla="val 2938167"/>
                <a:gd name="f8" fmla="val 63289"/>
                <a:gd name="f9" fmla="val 1933384"/>
                <a:gd name="f10" fmla="val 56717"/>
                <a:gd name="f11" fmla="val 1895856"/>
                <a:gd name="f12" fmla="+- 0 0 165311"/>
                <a:gd name="f13" fmla="val 914209"/>
                <a:gd name="f14" fmla="val 263314"/>
                <a:gd name="f15" fmla="val 514159"/>
                <a:gd name="f16" fmla="val 691939"/>
                <a:gd name="f17" fmla="val 114109"/>
                <a:gd name="f18" fmla="val 609262"/>
                <a:gd name="f19" fmla="val 11620"/>
                <a:gd name="f20" fmla="val 1098276"/>
                <a:gd name="f21" fmla="val 952"/>
                <a:gd name="f22" fmla="val 1587289"/>
                <a:gd name="f23" fmla="+- 0 0 9716"/>
                <a:gd name="f24" fmla="val 2320714"/>
                <a:gd name="f25" fmla="val 66484"/>
                <a:gd name="f26" fmla="val 2654089"/>
                <a:gd name="f27" fmla="val 371284"/>
                <a:gd name="f28" fmla="val 2987464"/>
                <a:gd name="f29" fmla="val 676084"/>
                <a:gd name="f30" fmla="val 3603732"/>
                <a:gd name="f31" fmla="val 1514094"/>
                <a:gd name="f32" fmla="val 3219398"/>
                <a:gd name="f33" fmla="val 2080926"/>
                <a:gd name="f34" fmla="val 2835064"/>
                <a:gd name="f35" fmla="val 2647759"/>
                <a:gd name="f36" fmla="val 2558839"/>
                <a:gd name="f37" fmla="val 2895409"/>
                <a:gd name="f38" fmla="val 2044489"/>
                <a:gd name="f39" fmla="val 2933509"/>
                <a:gd name="f40" fmla="val 1530139"/>
                <a:gd name="f41" fmla="val 2971609"/>
                <a:gd name="f42" fmla="val 701464"/>
                <a:gd name="f43" fmla="val 2771584"/>
                <a:gd name="f44" fmla="val 453814"/>
                <a:gd name="f45" fmla="val 2495359"/>
                <a:gd name="f46" fmla="val 206164"/>
                <a:gd name="f47" fmla="val 2219134"/>
                <a:gd name="f48" fmla="val 101389"/>
                <a:gd name="f49" fmla="val 2152459"/>
                <a:gd name="f50" fmla="+- 0 0 -90"/>
                <a:gd name="f51" fmla="*/ f3 1 3341477"/>
                <a:gd name="f52" fmla="*/ f4 1 2938167"/>
                <a:gd name="f53" fmla="+- f7 0 f5"/>
                <a:gd name="f54" fmla="+- f6 0 f5"/>
                <a:gd name="f55" fmla="*/ f50 f0 1"/>
                <a:gd name="f56" fmla="*/ f54 1 3341477"/>
                <a:gd name="f57" fmla="*/ f53 1 2938167"/>
                <a:gd name="f58" fmla="*/ 63289 f54 1"/>
                <a:gd name="f59" fmla="*/ 1933384 f53 1"/>
                <a:gd name="f60" fmla="*/ 263314 f54 1"/>
                <a:gd name="f61" fmla="*/ 514159 f53 1"/>
                <a:gd name="f62" fmla="*/ 1098276 f54 1"/>
                <a:gd name="f63" fmla="*/ 952 f53 1"/>
                <a:gd name="f64" fmla="*/ 2654089 f54 1"/>
                <a:gd name="f65" fmla="*/ 371284 f53 1"/>
                <a:gd name="f66" fmla="*/ 3219398 f54 1"/>
                <a:gd name="f67" fmla="*/ 2080926 f53 1"/>
                <a:gd name="f68" fmla="*/ 2044489 f54 1"/>
                <a:gd name="f69" fmla="*/ 2933509 f53 1"/>
                <a:gd name="f70" fmla="*/ 453814 f54 1"/>
                <a:gd name="f71" fmla="*/ 2495359 f53 1"/>
                <a:gd name="f72" fmla="*/ f55 1 f2"/>
                <a:gd name="f73" fmla="*/ f58 1 3341477"/>
                <a:gd name="f74" fmla="*/ f59 1 2938167"/>
                <a:gd name="f75" fmla="*/ f60 1 3341477"/>
                <a:gd name="f76" fmla="*/ f61 1 2938167"/>
                <a:gd name="f77" fmla="*/ f62 1 3341477"/>
                <a:gd name="f78" fmla="*/ f63 1 2938167"/>
                <a:gd name="f79" fmla="*/ f64 1 3341477"/>
                <a:gd name="f80" fmla="*/ f65 1 2938167"/>
                <a:gd name="f81" fmla="*/ f66 1 3341477"/>
                <a:gd name="f82" fmla="*/ f67 1 2938167"/>
                <a:gd name="f83" fmla="*/ f68 1 3341477"/>
                <a:gd name="f84" fmla="*/ f69 1 2938167"/>
                <a:gd name="f85" fmla="*/ f70 1 3341477"/>
                <a:gd name="f86" fmla="*/ f71 1 2938167"/>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3341477" h="29381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0" name="Graphic 15">
              <a:extLst>
                <a:ext uri="{FF2B5EF4-FFF2-40B4-BE49-F238E27FC236}">
                  <a16:creationId xmlns:a16="http://schemas.microsoft.com/office/drawing/2014/main" id="{CEB1CA38-2507-405D-BA8A-536CFABE49B3}"/>
                </a:ext>
              </a:extLst>
            </p:cNvPr>
            <p:cNvSpPr/>
            <p:nvPr/>
          </p:nvSpPr>
          <p:spPr>
            <a:xfrm>
              <a:off x="11443359" y="5313130"/>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1" name="Graphic 15">
              <a:extLst>
                <a:ext uri="{FF2B5EF4-FFF2-40B4-BE49-F238E27FC236}">
                  <a16:creationId xmlns:a16="http://schemas.microsoft.com/office/drawing/2014/main" id="{B087B644-D5A0-4FF5-A82E-ED1BA8CE081B}"/>
                </a:ext>
              </a:extLst>
            </p:cNvPr>
            <p:cNvSpPr/>
            <p:nvPr/>
          </p:nvSpPr>
          <p:spPr>
            <a:xfrm>
              <a:off x="10776048" y="5440643"/>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2" name="Freeform: Shape 26">
              <a:extLst>
                <a:ext uri="{FF2B5EF4-FFF2-40B4-BE49-F238E27FC236}">
                  <a16:creationId xmlns:a16="http://schemas.microsoft.com/office/drawing/2014/main" id="{18D8C34B-4C2E-4111-A4D6-754F79923588}"/>
                </a:ext>
              </a:extLst>
            </p:cNvPr>
            <p:cNvSpPr/>
            <p:nvPr/>
          </p:nvSpPr>
          <p:spPr>
            <a:xfrm>
              <a:off x="11179747" y="5606387"/>
              <a:ext cx="177018" cy="141283"/>
            </a:xfrm>
            <a:custGeom>
              <a:avLst/>
              <a:gdLst>
                <a:gd name="f0" fmla="val 10800000"/>
                <a:gd name="f1" fmla="val 5400000"/>
                <a:gd name="f2" fmla="val 180"/>
                <a:gd name="f3" fmla="val w"/>
                <a:gd name="f4" fmla="val h"/>
                <a:gd name="f5" fmla="val 0"/>
                <a:gd name="f6" fmla="val 789043"/>
                <a:gd name="f7" fmla="val 629754"/>
                <a:gd name="f8" fmla="val 237392"/>
                <a:gd name="f9" fmla="val 81"/>
                <a:gd name="f10" fmla="val 474795"/>
                <a:gd name="f11" fmla="+- 0 0 992"/>
                <a:gd name="f12" fmla="val 907215"/>
                <a:gd name="f13" fmla="val 10463"/>
                <a:gd name="f14" fmla="val 758692"/>
                <a:gd name="f15" fmla="val 233550"/>
                <a:gd name="f16" fmla="val 731135"/>
                <a:gd name="f17" fmla="val 274948"/>
                <a:gd name="f18" fmla="val 690486"/>
                <a:gd name="f19" fmla="val 305435"/>
                <a:gd name="f20" fmla="val 650647"/>
                <a:gd name="f21" fmla="val 335111"/>
                <a:gd name="f22" fmla="val 538737"/>
                <a:gd name="f23" fmla="val 418405"/>
                <a:gd name="f24" fmla="val 426889"/>
                <a:gd name="f25" fmla="val 501698"/>
                <a:gd name="f26" fmla="val 315041"/>
                <a:gd name="f27" fmla="val 584992"/>
                <a:gd name="f28" fmla="val 278943"/>
                <a:gd name="f29" fmla="val 611863"/>
                <a:gd name="f30" fmla="val 234865"/>
                <a:gd name="f31" fmla="val 640167"/>
                <a:gd name="f32" fmla="val 192159"/>
                <a:gd name="f33" fmla="val 625953"/>
                <a:gd name="f34" fmla="val 159614"/>
                <a:gd name="f35" fmla="val 615105"/>
                <a:gd name="f36" fmla="val 139851"/>
                <a:gd name="f37" fmla="val 582810"/>
                <a:gd name="f38" fmla="val 124264"/>
                <a:gd name="f39" fmla="val 552260"/>
                <a:gd name="f40" fmla="val 57742"/>
                <a:gd name="f41" fmla="val 422021"/>
                <a:gd name="f42" fmla="val 15908"/>
                <a:gd name="f43" fmla="val 279250"/>
                <a:gd name="f44" fmla="val 1631"/>
                <a:gd name="f45" fmla="val 133735"/>
                <a:gd name="f46" fmla="+- 0 0 2671"/>
                <a:gd name="f47" fmla="val 90343"/>
                <a:gd name="f48" fmla="+- 0 0 676"/>
                <a:gd name="f49" fmla="val 38596"/>
                <a:gd name="f50" fmla="val 35422"/>
                <a:gd name="f51" fmla="val 14157"/>
                <a:gd name="f52" fmla="val 57804"/>
                <a:gd name="f53" fmla="+- 0 0 931"/>
                <a:gd name="f54" fmla="val 86795"/>
                <a:gd name="f55" fmla="+- 0 0 557"/>
                <a:gd name="f56" fmla="val 113728"/>
                <a:gd name="f57" fmla="val 378"/>
                <a:gd name="f58" fmla="val 138207"/>
                <a:gd name="f59" fmla="val 1243"/>
                <a:gd name="f60" fmla="val 182606"/>
                <a:gd name="f61" fmla="val 328"/>
                <a:gd name="f62" fmla="+- 0 0 -90"/>
                <a:gd name="f63" fmla="*/ f3 1 789043"/>
                <a:gd name="f64" fmla="*/ f4 1 629754"/>
                <a:gd name="f65" fmla="+- f7 0 f5"/>
                <a:gd name="f66" fmla="+- f6 0 f5"/>
                <a:gd name="f67" fmla="*/ f62 f0 1"/>
                <a:gd name="f68" fmla="*/ f66 1 789043"/>
                <a:gd name="f69" fmla="*/ f65 1 629754"/>
                <a:gd name="f70" fmla="*/ 237392 f66 1"/>
                <a:gd name="f71" fmla="*/ 81 f65 1"/>
                <a:gd name="f72" fmla="*/ 758692 f66 1"/>
                <a:gd name="f73" fmla="*/ 233550 f65 1"/>
                <a:gd name="f74" fmla="*/ 650647 f66 1"/>
                <a:gd name="f75" fmla="*/ 335111 f65 1"/>
                <a:gd name="f76" fmla="*/ 315041 f66 1"/>
                <a:gd name="f77" fmla="*/ 584992 f65 1"/>
                <a:gd name="f78" fmla="*/ 192159 f66 1"/>
                <a:gd name="f79" fmla="*/ 625953 f65 1"/>
                <a:gd name="f80" fmla="*/ 124264 f66 1"/>
                <a:gd name="f81" fmla="*/ 552260 f65 1"/>
                <a:gd name="f82" fmla="*/ 1631 f66 1"/>
                <a:gd name="f83" fmla="*/ 133735 f65 1"/>
                <a:gd name="f84" fmla="*/ 35422 f66 1"/>
                <a:gd name="f85" fmla="*/ 14157 f65 1"/>
                <a:gd name="f86" fmla="*/ 113728 f66 1"/>
                <a:gd name="f87" fmla="*/ 378 f65 1"/>
                <a:gd name="f88" fmla="*/ f67 1 f2"/>
                <a:gd name="f89" fmla="*/ f70 1 789043"/>
                <a:gd name="f90" fmla="*/ f71 1 629754"/>
                <a:gd name="f91" fmla="*/ f72 1 789043"/>
                <a:gd name="f92" fmla="*/ f73 1 629754"/>
                <a:gd name="f93" fmla="*/ f74 1 789043"/>
                <a:gd name="f94" fmla="*/ f75 1 629754"/>
                <a:gd name="f95" fmla="*/ f76 1 789043"/>
                <a:gd name="f96" fmla="*/ f77 1 629754"/>
                <a:gd name="f97" fmla="*/ f78 1 789043"/>
                <a:gd name="f98" fmla="*/ f79 1 629754"/>
                <a:gd name="f99" fmla="*/ f80 1 789043"/>
                <a:gd name="f100" fmla="*/ f81 1 629754"/>
                <a:gd name="f101" fmla="*/ f82 1 789043"/>
                <a:gd name="f102" fmla="*/ f83 1 629754"/>
                <a:gd name="f103" fmla="*/ f84 1 789043"/>
                <a:gd name="f104" fmla="*/ f85 1 629754"/>
                <a:gd name="f105" fmla="*/ f86 1 789043"/>
                <a:gd name="f106" fmla="*/ f87 1 629754"/>
                <a:gd name="f107" fmla="*/ f5 1 f68"/>
                <a:gd name="f108" fmla="*/ f6 1 f68"/>
                <a:gd name="f109" fmla="*/ f5 1 f69"/>
                <a:gd name="f110" fmla="*/ f7 1 f69"/>
                <a:gd name="f111" fmla="+- f88 0 f1"/>
                <a:gd name="f112" fmla="*/ f89 1 f68"/>
                <a:gd name="f113" fmla="*/ f90 1 f69"/>
                <a:gd name="f114" fmla="*/ f91 1 f68"/>
                <a:gd name="f115" fmla="*/ f92 1 f69"/>
                <a:gd name="f116" fmla="*/ f93 1 f68"/>
                <a:gd name="f117" fmla="*/ f94 1 f69"/>
                <a:gd name="f118" fmla="*/ f95 1 f68"/>
                <a:gd name="f119" fmla="*/ f96 1 f69"/>
                <a:gd name="f120" fmla="*/ f97 1 f68"/>
                <a:gd name="f121" fmla="*/ f98 1 f69"/>
                <a:gd name="f122" fmla="*/ f99 1 f68"/>
                <a:gd name="f123" fmla="*/ f100 1 f69"/>
                <a:gd name="f124" fmla="*/ f101 1 f68"/>
                <a:gd name="f125" fmla="*/ f102 1 f69"/>
                <a:gd name="f126" fmla="*/ f103 1 f68"/>
                <a:gd name="f127" fmla="*/ f104 1 f69"/>
                <a:gd name="f128" fmla="*/ f105 1 f68"/>
                <a:gd name="f129" fmla="*/ f106 1 f69"/>
                <a:gd name="f130" fmla="*/ f107 f63 1"/>
                <a:gd name="f131" fmla="*/ f108 f63 1"/>
                <a:gd name="f132" fmla="*/ f110 f64 1"/>
                <a:gd name="f133" fmla="*/ f109 f64 1"/>
                <a:gd name="f134" fmla="*/ f112 f63 1"/>
                <a:gd name="f135" fmla="*/ f113 f64 1"/>
                <a:gd name="f136" fmla="*/ f114 f63 1"/>
                <a:gd name="f137" fmla="*/ f115 f64 1"/>
                <a:gd name="f138" fmla="*/ f116 f63 1"/>
                <a:gd name="f139" fmla="*/ f117 f64 1"/>
                <a:gd name="f140" fmla="*/ f118 f63 1"/>
                <a:gd name="f141" fmla="*/ f119 f64 1"/>
                <a:gd name="f142" fmla="*/ f120 f63 1"/>
                <a:gd name="f143" fmla="*/ f121 f64 1"/>
                <a:gd name="f144" fmla="*/ f122 f63 1"/>
                <a:gd name="f145" fmla="*/ f123 f64 1"/>
                <a:gd name="f146" fmla="*/ f124 f63 1"/>
                <a:gd name="f147" fmla="*/ f125 f64 1"/>
                <a:gd name="f148" fmla="*/ f126 f63 1"/>
                <a:gd name="f149" fmla="*/ f127 f64 1"/>
                <a:gd name="f150" fmla="*/ f128 f63 1"/>
                <a:gd name="f151" fmla="*/ f129 f64 1"/>
              </a:gdLst>
              <a:ahLst/>
              <a:cxnLst>
                <a:cxn ang="3cd4">
                  <a:pos x="hc" y="t"/>
                </a:cxn>
                <a:cxn ang="0">
                  <a:pos x="r" y="vc"/>
                </a:cxn>
                <a:cxn ang="cd4">
                  <a:pos x="hc" y="b"/>
                </a:cxn>
                <a:cxn ang="cd2">
                  <a:pos x="l" y="vc"/>
                </a:cxn>
                <a:cxn ang="f111">
                  <a:pos x="f134" y="f135"/>
                </a:cxn>
                <a:cxn ang="f111">
                  <a:pos x="f136" y="f137"/>
                </a:cxn>
                <a:cxn ang="f111">
                  <a:pos x="f138" y="f139"/>
                </a:cxn>
                <a:cxn ang="f111">
                  <a:pos x="f140" y="f141"/>
                </a:cxn>
                <a:cxn ang="f111">
                  <a:pos x="f142" y="f143"/>
                </a:cxn>
                <a:cxn ang="f111">
                  <a:pos x="f144" y="f145"/>
                </a:cxn>
                <a:cxn ang="f111">
                  <a:pos x="f146" y="f147"/>
                </a:cxn>
                <a:cxn ang="f111">
                  <a:pos x="f148" y="f149"/>
                </a:cxn>
                <a:cxn ang="f111">
                  <a:pos x="f150" y="f151"/>
                </a:cxn>
                <a:cxn ang="f111">
                  <a:pos x="f134" y="f135"/>
                </a:cxn>
              </a:cxnLst>
              <a:rect l="f130" t="f133" r="f131" b="f132"/>
              <a:pathLst>
                <a:path w="789043" h="62975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23" name="Freeform: Shape 7">
            <a:extLst>
              <a:ext uri="{FF2B5EF4-FFF2-40B4-BE49-F238E27FC236}">
                <a16:creationId xmlns:a16="http://schemas.microsoft.com/office/drawing/2014/main" id="{E7B74588-FAEE-4366-8995-78A240913557}"/>
              </a:ext>
            </a:extLst>
          </p:cNvPr>
          <p:cNvSpPr/>
          <p:nvPr/>
        </p:nvSpPr>
        <p:spPr>
          <a:xfrm rot="5400013">
            <a:off x="615180" y="-615181"/>
            <a:ext cx="1085310" cy="2315672"/>
          </a:xfrm>
          <a:custGeom>
            <a:avLst/>
            <a:gdLst>
              <a:gd name="f0" fmla="val 10800000"/>
              <a:gd name="f1" fmla="val 5400000"/>
              <a:gd name="f2" fmla="val 180"/>
              <a:gd name="f3" fmla="val w"/>
              <a:gd name="f4" fmla="val h"/>
              <a:gd name="f5" fmla="val 0"/>
              <a:gd name="f6" fmla="val 1085312"/>
              <a:gd name="f7" fmla="val 2315675"/>
              <a:gd name="f8" fmla="val 53089"/>
              <a:gd name="f9" fmla="val 4542"/>
              <a:gd name="f10" fmla="val 405263"/>
              <a:gd name="f11" fmla="val 73503"/>
              <a:gd name="f12" fmla="val 612623"/>
              <a:gd name="f13" fmla="val 486635"/>
              <a:gd name="f14" fmla="val 790077"/>
              <a:gd name="f15" fmla="val 872756"/>
              <a:gd name="f16" fmla="val 937425"/>
              <a:gd name="f17" fmla="val 1193596"/>
              <a:gd name="f18" fmla="val 1088787"/>
              <a:gd name="f19" fmla="val 1533232"/>
              <a:gd name="f20" fmla="val 1085252"/>
              <a:gd name="f21" fmla="val 1943649"/>
              <a:gd name="f22" fmla="val 1084528"/>
              <a:gd name="f23" fmla="val 2029058"/>
              <a:gd name="f24" fmla="val 1077341"/>
              <a:gd name="f25" fmla="val 2113833"/>
              <a:gd name="f26" fmla="val 1064832"/>
              <a:gd name="f27" fmla="val 2198094"/>
              <a:gd name="f28" fmla="val 1043734"/>
              <a:gd name="f29" fmla="+- 0 0 -90"/>
              <a:gd name="f30" fmla="*/ f3 1 1085312"/>
              <a:gd name="f31" fmla="*/ f4 1 2315675"/>
              <a:gd name="f32" fmla="+- f7 0 f5"/>
              <a:gd name="f33" fmla="+- f6 0 f5"/>
              <a:gd name="f34" fmla="*/ f29 f0 1"/>
              <a:gd name="f35" fmla="*/ f33 1 1085312"/>
              <a:gd name="f36" fmla="*/ f32 1 2315675"/>
              <a:gd name="f37" fmla="*/ 0 f33 1"/>
              <a:gd name="f38" fmla="*/ 2315675 f32 1"/>
              <a:gd name="f39" fmla="*/ 0 f32 1"/>
              <a:gd name="f40" fmla="*/ 53089 f33 1"/>
              <a:gd name="f41" fmla="*/ 4542 f32 1"/>
              <a:gd name="f42" fmla="*/ 790077 f33 1"/>
              <a:gd name="f43" fmla="*/ 872756 f32 1"/>
              <a:gd name="f44" fmla="*/ 1085252 f33 1"/>
              <a:gd name="f45" fmla="*/ 1943649 f32 1"/>
              <a:gd name="f46" fmla="*/ 1064832 f33 1"/>
              <a:gd name="f47" fmla="*/ 2198094 f32 1"/>
              <a:gd name="f48" fmla="*/ 1043734 f33 1"/>
              <a:gd name="f49" fmla="*/ f34 1 f2"/>
              <a:gd name="f50" fmla="*/ f37 1 1085312"/>
              <a:gd name="f51" fmla="*/ f38 1 2315675"/>
              <a:gd name="f52" fmla="*/ f39 1 2315675"/>
              <a:gd name="f53" fmla="*/ f40 1 1085312"/>
              <a:gd name="f54" fmla="*/ f41 1 2315675"/>
              <a:gd name="f55" fmla="*/ f42 1 1085312"/>
              <a:gd name="f56" fmla="*/ f43 1 2315675"/>
              <a:gd name="f57" fmla="*/ f44 1 1085312"/>
              <a:gd name="f58" fmla="*/ f45 1 2315675"/>
              <a:gd name="f59" fmla="*/ f46 1 1085312"/>
              <a:gd name="f60" fmla="*/ f47 1 2315675"/>
              <a:gd name="f61" fmla="*/ f48 1 1085312"/>
              <a:gd name="f62" fmla="*/ f5 1 f35"/>
              <a:gd name="f63" fmla="*/ f6 1 f35"/>
              <a:gd name="f64" fmla="*/ f5 1 f36"/>
              <a:gd name="f65" fmla="*/ f7 1 f36"/>
              <a:gd name="f66" fmla="+- f49 0 f1"/>
              <a:gd name="f67" fmla="*/ f50 1 f35"/>
              <a:gd name="f68" fmla="*/ f51 1 f36"/>
              <a:gd name="f69" fmla="*/ f52 1 f36"/>
              <a:gd name="f70" fmla="*/ f53 1 f35"/>
              <a:gd name="f71" fmla="*/ f54 1 f36"/>
              <a:gd name="f72" fmla="*/ f55 1 f35"/>
              <a:gd name="f73" fmla="*/ f56 1 f36"/>
              <a:gd name="f74" fmla="*/ f57 1 f35"/>
              <a:gd name="f75" fmla="*/ f58 1 f36"/>
              <a:gd name="f76" fmla="*/ f59 1 f35"/>
              <a:gd name="f77" fmla="*/ f60 1 f36"/>
              <a:gd name="f78" fmla="*/ f61 1 f35"/>
              <a:gd name="f79" fmla="*/ f62 f30 1"/>
              <a:gd name="f80" fmla="*/ f63 f30 1"/>
              <a:gd name="f81" fmla="*/ f65 f31 1"/>
              <a:gd name="f82" fmla="*/ f64 f31 1"/>
              <a:gd name="f83" fmla="*/ f67 f30 1"/>
              <a:gd name="f84" fmla="*/ f68 f31 1"/>
              <a:gd name="f85" fmla="*/ f69 f31 1"/>
              <a:gd name="f86" fmla="*/ f70 f30 1"/>
              <a:gd name="f87" fmla="*/ f71 f31 1"/>
              <a:gd name="f88" fmla="*/ f72 f30 1"/>
              <a:gd name="f89" fmla="*/ f73 f31 1"/>
              <a:gd name="f90" fmla="*/ f74 f30 1"/>
              <a:gd name="f91" fmla="*/ f75 f31 1"/>
              <a:gd name="f92" fmla="*/ f76 f30 1"/>
              <a:gd name="f93" fmla="*/ f77 f31 1"/>
              <a:gd name="f94" fmla="*/ f78 f30 1"/>
            </a:gdLst>
            <a:ahLst/>
            <a:cxnLst>
              <a:cxn ang="3cd4">
                <a:pos x="hc" y="t"/>
              </a:cxn>
              <a:cxn ang="0">
                <a:pos x="r" y="vc"/>
              </a:cxn>
              <a:cxn ang="cd4">
                <a:pos x="hc" y="b"/>
              </a:cxn>
              <a:cxn ang="cd2">
                <a:pos x="l" y="vc"/>
              </a:cxn>
              <a:cxn ang="f66">
                <a:pos x="f83" y="f84"/>
              </a:cxn>
              <a:cxn ang="f66">
                <a:pos x="f83" y="f85"/>
              </a:cxn>
              <a:cxn ang="f66">
                <a:pos x="f86" y="f87"/>
              </a:cxn>
              <a:cxn ang="f66">
                <a:pos x="f88" y="f89"/>
              </a:cxn>
              <a:cxn ang="f66">
                <a:pos x="f90" y="f91"/>
              </a:cxn>
              <a:cxn ang="f66">
                <a:pos x="f92" y="f93"/>
              </a:cxn>
              <a:cxn ang="f66">
                <a:pos x="f94" y="f84"/>
              </a:cxn>
              <a:cxn ang="f66">
                <a:pos x="f83" y="f84"/>
              </a:cxn>
            </a:cxnLst>
            <a:rect l="f79" t="f82" r="f80" b="f81"/>
            <a:pathLst>
              <a:path w="1085312" h="2315675">
                <a:moveTo>
                  <a:pt x="f5" y="f7"/>
                </a:moveTo>
                <a:lnTo>
                  <a:pt x="f5" y="f5"/>
                </a:lnTo>
                <a:lnTo>
                  <a:pt x="f8" y="f9"/>
                </a:lnTo>
                <a:cubicBezTo>
                  <a:pt x="f10" y="f11"/>
                  <a:pt x="f12" y="f13"/>
                  <a:pt x="f14" y="f15"/>
                </a:cubicBezTo>
                <a:cubicBezTo>
                  <a:pt x="f16" y="f17"/>
                  <a:pt x="f18" y="f19"/>
                  <a:pt x="f20" y="f21"/>
                </a:cubicBezTo>
                <a:cubicBezTo>
                  <a:pt x="f22" y="f23"/>
                  <a:pt x="f24" y="f25"/>
                  <a:pt x="f26" y="f27"/>
                </a:cubicBezTo>
                <a:lnTo>
                  <a:pt x="f28" y="f7"/>
                </a:lnTo>
                <a:lnTo>
                  <a:pt x="f5" y="f7"/>
                </a:lnTo>
                <a:close/>
              </a:path>
            </a:pathLst>
          </a:custGeom>
          <a:solidFill>
            <a:srgbClr val="DCD9C3">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2" name="Title 1">
            <a:extLst>
              <a:ext uri="{FF2B5EF4-FFF2-40B4-BE49-F238E27FC236}">
                <a16:creationId xmlns:a16="http://schemas.microsoft.com/office/drawing/2014/main" id="{D15F1267-551D-4CFC-9C79-37B63AE2B141}"/>
              </a:ext>
            </a:extLst>
          </p:cNvPr>
          <p:cNvSpPr txBox="1">
            <a:spLocks noGrp="1"/>
          </p:cNvSpPr>
          <p:nvPr>
            <p:ph type="ctrTitle"/>
          </p:nvPr>
        </p:nvSpPr>
        <p:spPr>
          <a:xfrm>
            <a:off x="530352" y="1122361"/>
            <a:ext cx="10072920" cy="1978350"/>
          </a:xfrm>
        </p:spPr>
        <p:txBody>
          <a:bodyPr/>
          <a:lstStyle>
            <a:lvl1pPr>
              <a:defRPr sz="4000"/>
            </a:lvl1pPr>
          </a:lstStyle>
          <a:p>
            <a:pPr lvl="0"/>
            <a:r>
              <a:rPr lang="en-US"/>
              <a:t>Click to edit Master title style</a:t>
            </a:r>
          </a:p>
        </p:txBody>
      </p:sp>
      <p:sp>
        <p:nvSpPr>
          <p:cNvPr id="3" name="Subtitle 2">
            <a:extLst>
              <a:ext uri="{FF2B5EF4-FFF2-40B4-BE49-F238E27FC236}">
                <a16:creationId xmlns:a16="http://schemas.microsoft.com/office/drawing/2014/main" id="{E0660BA6-6A15-4638-AB7F-5EC09B963556}"/>
              </a:ext>
            </a:extLst>
          </p:cNvPr>
          <p:cNvSpPr txBox="1">
            <a:spLocks noGrp="1"/>
          </p:cNvSpPr>
          <p:nvPr>
            <p:ph type="subTitle" idx="1"/>
          </p:nvPr>
        </p:nvSpPr>
        <p:spPr>
          <a:xfrm>
            <a:off x="530352" y="3509960"/>
            <a:ext cx="10072920" cy="1747839"/>
          </a:xfrm>
        </p:spPr>
        <p:txBody>
          <a:bodyPr/>
          <a:lstStyle>
            <a:lvl1pPr>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03685477-8AC4-4720-A4B6-B97A2C807A66}"/>
              </a:ext>
            </a:extLst>
          </p:cNvPr>
          <p:cNvSpPr txBox="1">
            <a:spLocks noGrp="1"/>
          </p:cNvSpPr>
          <p:nvPr>
            <p:ph type="dt" sz="half" idx="7"/>
          </p:nvPr>
        </p:nvSpPr>
        <p:spPr>
          <a:xfrm>
            <a:off x="530352" y="136529"/>
            <a:ext cx="2743200" cy="365129"/>
          </a:xfrm>
        </p:spPr>
        <p:txBody>
          <a:bodyPr/>
          <a:lstStyle>
            <a:lvl1pPr>
              <a:defRPr/>
            </a:lvl1pPr>
          </a:lstStyle>
          <a:p>
            <a:pPr lvl="0"/>
            <a:fld id="{7CA9BAFE-A1E0-4031-8BA2-94559D9FD1A9}" type="datetime1">
              <a:rPr lang="en-US"/>
              <a:pPr lvl="0"/>
              <a:t>4/27/2022</a:t>
            </a:fld>
            <a:endParaRPr lang="en-US"/>
          </a:p>
        </p:txBody>
      </p:sp>
      <p:sp>
        <p:nvSpPr>
          <p:cNvPr id="5" name="Footer Placeholder 4">
            <a:extLst>
              <a:ext uri="{FF2B5EF4-FFF2-40B4-BE49-F238E27FC236}">
                <a16:creationId xmlns:a16="http://schemas.microsoft.com/office/drawing/2014/main" id="{62D3BA3F-8A6C-4757-AC4B-FD3A85646B29}"/>
              </a:ext>
            </a:extLst>
          </p:cNvPr>
          <p:cNvSpPr txBox="1">
            <a:spLocks noGrp="1"/>
          </p:cNvSpPr>
          <p:nvPr>
            <p:ph type="ftr" sz="quarter" idx="9"/>
          </p:nvPr>
        </p:nvSpPr>
        <p:spPr>
          <a:xfrm>
            <a:off x="530352" y="6356351"/>
            <a:ext cx="4114800"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602B3C0-054C-4109-B175-C523095BD455}"/>
              </a:ext>
            </a:extLst>
          </p:cNvPr>
          <p:cNvSpPr txBox="1">
            <a:spLocks noGrp="1"/>
          </p:cNvSpPr>
          <p:nvPr>
            <p:ph type="sldNum" sz="quarter" idx="8"/>
          </p:nvPr>
        </p:nvSpPr>
        <p:spPr>
          <a:xfrm>
            <a:off x="11655363" y="6356351"/>
            <a:ext cx="529812" cy="365129"/>
          </a:xfrm>
        </p:spPr>
        <p:txBody>
          <a:bodyPr/>
          <a:lstStyle>
            <a:lvl1pPr>
              <a:defRPr/>
            </a:lvl1pPr>
          </a:lstStyle>
          <a:p>
            <a:pPr lvl="0"/>
            <a:fld id="{8E3B57DA-B2AE-4F44-B8DA-69295AF5EA34}" type="slidenum">
              <a:t>‹#›</a:t>
            </a:fld>
            <a:endParaRPr lang="en-US"/>
          </a:p>
        </p:txBody>
      </p:sp>
      <p:grpSp>
        <p:nvGrpSpPr>
          <p:cNvPr id="7" name="Graphic 78">
            <a:extLst>
              <a:ext uri="{FF2B5EF4-FFF2-40B4-BE49-F238E27FC236}">
                <a16:creationId xmlns:a16="http://schemas.microsoft.com/office/drawing/2014/main" id="{E9B6492A-CFD2-43E1-B791-524F00794921}"/>
              </a:ext>
            </a:extLst>
          </p:cNvPr>
          <p:cNvGrpSpPr/>
          <p:nvPr/>
        </p:nvGrpSpPr>
        <p:grpSpPr>
          <a:xfrm>
            <a:off x="530223" y="3267690"/>
            <a:ext cx="972245" cy="45720"/>
            <a:chOff x="530223" y="3267690"/>
            <a:chExt cx="972245" cy="45720"/>
          </a:xfrm>
        </p:grpSpPr>
        <p:sp>
          <p:nvSpPr>
            <p:cNvPr id="8" name="Graphic 78">
              <a:extLst>
                <a:ext uri="{FF2B5EF4-FFF2-40B4-BE49-F238E27FC236}">
                  <a16:creationId xmlns:a16="http://schemas.microsoft.com/office/drawing/2014/main" id="{D616977B-1D1D-4785-A8B6-CE774D45C020}"/>
                </a:ext>
              </a:extLst>
            </p:cNvPr>
            <p:cNvSpPr/>
            <p:nvPr/>
          </p:nvSpPr>
          <p:spPr>
            <a:xfrm>
              <a:off x="530223" y="3290477"/>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9" name="Graphic 78">
              <a:extLst>
                <a:ext uri="{FF2B5EF4-FFF2-40B4-BE49-F238E27FC236}">
                  <a16:creationId xmlns:a16="http://schemas.microsoft.com/office/drawing/2014/main" id="{37A82BC7-BE0E-4517-AECD-D5107911C9F6}"/>
                </a:ext>
              </a:extLst>
            </p:cNvPr>
            <p:cNvGrpSpPr/>
            <p:nvPr/>
          </p:nvGrpSpPr>
          <p:grpSpPr>
            <a:xfrm>
              <a:off x="530379" y="3267690"/>
              <a:ext cx="972089" cy="45720"/>
              <a:chOff x="530379" y="3267690"/>
              <a:chExt cx="972089" cy="45720"/>
            </a:xfrm>
          </p:grpSpPr>
          <p:sp>
            <p:nvSpPr>
              <p:cNvPr id="10" name="Graphic 78">
                <a:extLst>
                  <a:ext uri="{FF2B5EF4-FFF2-40B4-BE49-F238E27FC236}">
                    <a16:creationId xmlns:a16="http://schemas.microsoft.com/office/drawing/2014/main" id="{DDDC0BE6-9DE0-4B38-91EB-C242292CC67D}"/>
                  </a:ext>
                </a:extLst>
              </p:cNvPr>
              <p:cNvSpPr/>
              <p:nvPr/>
            </p:nvSpPr>
            <p:spPr>
              <a:xfrm>
                <a:off x="533744" y="3308948"/>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Graphic 78">
                <a:extLst>
                  <a:ext uri="{FF2B5EF4-FFF2-40B4-BE49-F238E27FC236}">
                    <a16:creationId xmlns:a16="http://schemas.microsoft.com/office/drawing/2014/main" id="{3F85DFC4-42A8-46A2-BC42-9070110A4AE3}"/>
                  </a:ext>
                </a:extLst>
              </p:cNvPr>
              <p:cNvSpPr/>
              <p:nvPr/>
            </p:nvSpPr>
            <p:spPr>
              <a:xfrm>
                <a:off x="546884" y="3310137"/>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8E817D74-2D00-4610-891F-BD716C28AA32}"/>
                  </a:ext>
                </a:extLst>
              </p:cNvPr>
              <p:cNvSpPr/>
              <p:nvPr/>
            </p:nvSpPr>
            <p:spPr>
              <a:xfrm>
                <a:off x="1494733" y="3268797"/>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DB476E17-A52D-4F4B-A756-550EDA9A88D0}"/>
                  </a:ext>
                </a:extLst>
              </p:cNvPr>
              <p:cNvSpPr/>
              <p:nvPr/>
            </p:nvSpPr>
            <p:spPr>
              <a:xfrm>
                <a:off x="530379" y="3267690"/>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25861541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4" name="Freeform: Shape 18">
            <a:extLst>
              <a:ext uri="{FF2B5EF4-FFF2-40B4-BE49-F238E27FC236}">
                <a16:creationId xmlns:a16="http://schemas.microsoft.com/office/drawing/2014/main" id="{5D05F299-5FEE-4100-9E09-6D14582054F3}"/>
              </a:ext>
            </a:extLst>
          </p:cNvPr>
          <p:cNvSpPr/>
          <p:nvPr/>
        </p:nvSpPr>
        <p:spPr>
          <a:xfrm>
            <a:off x="9753026" y="5516666"/>
            <a:ext cx="2438969" cy="1341333"/>
          </a:xfrm>
          <a:custGeom>
            <a:avLst/>
            <a:gdLst>
              <a:gd name="f0" fmla="val 10800000"/>
              <a:gd name="f1" fmla="val 5400000"/>
              <a:gd name="f2" fmla="val 180"/>
              <a:gd name="f3" fmla="val w"/>
              <a:gd name="f4" fmla="val h"/>
              <a:gd name="f5" fmla="val 0"/>
              <a:gd name="f6" fmla="val 2438970"/>
              <a:gd name="f7" fmla="val 1341332"/>
              <a:gd name="f8" fmla="val 2025355"/>
              <a:gd name="f9" fmla="val 235"/>
              <a:gd name="f10" fmla="val 2143847"/>
              <a:gd name="f11" fmla="val 2306"/>
              <a:gd name="f12" fmla="val 2262766"/>
              <a:gd name="f13" fmla="val 17993"/>
              <a:gd name="f14" fmla="val 2381960"/>
              <a:gd name="f15" fmla="val 44517"/>
              <a:gd name="f16" fmla="val 58872"/>
              <a:gd name="f17" fmla="val 13333"/>
              <a:gd name="f18" fmla="val 1328018"/>
              <a:gd name="f19" fmla="val 324723"/>
              <a:gd name="f20" fmla="val 1028950"/>
              <a:gd name="f21" fmla="val 645390"/>
              <a:gd name="f22" fmla="val 738459"/>
              <a:gd name="f23" fmla="val 936262"/>
              <a:gd name="f24" fmla="val 459947"/>
              <a:gd name="f25" fmla="val 1139660"/>
              <a:gd name="f26" fmla="val 265152"/>
              <a:gd name="f27" fmla="val 1345794"/>
              <a:gd name="f28" fmla="val 140817"/>
              <a:gd name="f29" fmla="val 1554028"/>
              <a:gd name="f30" fmla="val 71153"/>
              <a:gd name="f31" fmla="val 1710136"/>
              <a:gd name="f32" fmla="val 18918"/>
              <a:gd name="f33" fmla="val 1867365"/>
              <a:gd name="f34" fmla="+- 0 0 2526"/>
              <a:gd name="f35" fmla="+- 0 0 -90"/>
              <a:gd name="f36" fmla="*/ f3 1 2438970"/>
              <a:gd name="f37" fmla="*/ f4 1 1341332"/>
              <a:gd name="f38" fmla="+- f7 0 f5"/>
              <a:gd name="f39" fmla="+- f6 0 f5"/>
              <a:gd name="f40" fmla="*/ f35 f0 1"/>
              <a:gd name="f41" fmla="*/ f39 1 2438970"/>
              <a:gd name="f42" fmla="*/ f38 1 1341332"/>
              <a:gd name="f43" fmla="*/ 2025355 f39 1"/>
              <a:gd name="f44" fmla="*/ 235 f38 1"/>
              <a:gd name="f45" fmla="*/ 2381960 f39 1"/>
              <a:gd name="f46" fmla="*/ 44517 f38 1"/>
              <a:gd name="f47" fmla="*/ 2438970 f39 1"/>
              <a:gd name="f48" fmla="*/ 58872 f38 1"/>
              <a:gd name="f49" fmla="*/ 1341332 f38 1"/>
              <a:gd name="f50" fmla="*/ 0 f39 1"/>
              <a:gd name="f51" fmla="*/ 13333 f39 1"/>
              <a:gd name="f52" fmla="*/ 1328018 f38 1"/>
              <a:gd name="f53" fmla="*/ 936262 f39 1"/>
              <a:gd name="f54" fmla="*/ 459947 f38 1"/>
              <a:gd name="f55" fmla="*/ 1554028 f39 1"/>
              <a:gd name="f56" fmla="*/ 71153 f38 1"/>
              <a:gd name="f57" fmla="*/ f40 1 f2"/>
              <a:gd name="f58" fmla="*/ f43 1 2438970"/>
              <a:gd name="f59" fmla="*/ f44 1 1341332"/>
              <a:gd name="f60" fmla="*/ f45 1 2438970"/>
              <a:gd name="f61" fmla="*/ f46 1 1341332"/>
              <a:gd name="f62" fmla="*/ f47 1 2438970"/>
              <a:gd name="f63" fmla="*/ f48 1 1341332"/>
              <a:gd name="f64" fmla="*/ f49 1 1341332"/>
              <a:gd name="f65" fmla="*/ f50 1 2438970"/>
              <a:gd name="f66" fmla="*/ f51 1 2438970"/>
              <a:gd name="f67" fmla="*/ f52 1 1341332"/>
              <a:gd name="f68" fmla="*/ f53 1 2438970"/>
              <a:gd name="f69" fmla="*/ f54 1 1341332"/>
              <a:gd name="f70" fmla="*/ f55 1 2438970"/>
              <a:gd name="f71" fmla="*/ f56 1 1341332"/>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2"/>
              <a:gd name="f84" fmla="*/ f65 1 f41"/>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7 1"/>
              <a:gd name="f102" fmla="*/ f84 f36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99" y="f101"/>
              </a:cxn>
              <a:cxn ang="f76">
                <a:pos x="f102" y="f101"/>
              </a:cxn>
              <a:cxn ang="f76">
                <a:pos x="f103" y="f104"/>
              </a:cxn>
              <a:cxn ang="f76">
                <a:pos x="f105" y="f106"/>
              </a:cxn>
              <a:cxn ang="f76">
                <a:pos x="f107" y="f108"/>
              </a:cxn>
              <a:cxn ang="f76">
                <a:pos x="f95" y="f96"/>
              </a:cxn>
            </a:cxnLst>
            <a:rect l="f91" t="f94" r="f92" b="f93"/>
            <a:pathLst>
              <a:path w="2438970" h="1341332">
                <a:moveTo>
                  <a:pt x="f8" y="f9"/>
                </a:moveTo>
                <a:cubicBezTo>
                  <a:pt x="f10" y="f11"/>
                  <a:pt x="f12" y="f13"/>
                  <a:pt x="f14" y="f15"/>
                </a:cubicBezTo>
                <a:lnTo>
                  <a:pt x="f6" y="f16"/>
                </a:lnTo>
                <a:lnTo>
                  <a:pt x="f6" y="f7"/>
                </a:lnTo>
                <a:lnTo>
                  <a:pt x="f5" y="f7"/>
                </a:lnTo>
                <a:lnTo>
                  <a:pt x="f17" y="f18"/>
                </a:lnTo>
                <a:cubicBezTo>
                  <a:pt x="f19" y="f20"/>
                  <a:pt x="f21" y="f22"/>
                  <a:pt x="f23" y="f24"/>
                </a:cubicBezTo>
                <a:cubicBezTo>
                  <a:pt x="f25" y="f26"/>
                  <a:pt x="f27" y="f28"/>
                  <a:pt x="f29" y="f30"/>
                </a:cubicBezTo>
                <a:cubicBezTo>
                  <a:pt x="f31" y="f32"/>
                  <a:pt x="f33" y="f34"/>
                  <a:pt x="f8" y="f9"/>
                </a:cubicBezTo>
                <a:close/>
              </a:path>
            </a:pathLst>
          </a:custGeom>
          <a:solidFill>
            <a:srgbClr val="E5C4BA">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15" name="Group 19">
            <a:extLst>
              <a:ext uri="{FF2B5EF4-FFF2-40B4-BE49-F238E27FC236}">
                <a16:creationId xmlns:a16="http://schemas.microsoft.com/office/drawing/2014/main" id="{BE62BCC6-AA30-4549-B8C8-5E47C4898728}"/>
              </a:ext>
            </a:extLst>
          </p:cNvPr>
          <p:cNvGrpSpPr/>
          <p:nvPr/>
        </p:nvGrpSpPr>
        <p:grpSpPr>
          <a:xfrm>
            <a:off x="10776048" y="5204033"/>
            <a:ext cx="886145" cy="802495"/>
            <a:chOff x="10776048" y="5204033"/>
            <a:chExt cx="886145" cy="802495"/>
          </a:xfrm>
        </p:grpSpPr>
        <p:sp>
          <p:nvSpPr>
            <p:cNvPr id="16" name="Freeform: Shape 20">
              <a:extLst>
                <a:ext uri="{FF2B5EF4-FFF2-40B4-BE49-F238E27FC236}">
                  <a16:creationId xmlns:a16="http://schemas.microsoft.com/office/drawing/2014/main" id="{80D29441-4C72-411E-8CD1-6BAF003B4CF3}"/>
                </a:ext>
              </a:extLst>
            </p:cNvPr>
            <p:cNvSpPr/>
            <p:nvPr/>
          </p:nvSpPr>
          <p:spPr>
            <a:xfrm>
              <a:off x="11027325" y="5890317"/>
              <a:ext cx="131033" cy="116211"/>
            </a:xfrm>
            <a:custGeom>
              <a:avLst/>
              <a:gdLst>
                <a:gd name="f0" fmla="val 10800000"/>
                <a:gd name="f1" fmla="val 5400000"/>
                <a:gd name="f2" fmla="val 180"/>
                <a:gd name="f3" fmla="val w"/>
                <a:gd name="f4" fmla="val h"/>
                <a:gd name="f5" fmla="val 0"/>
                <a:gd name="f6" fmla="val 453152"/>
                <a:gd name="f7" fmla="val 401867"/>
                <a:gd name="f8" fmla="val 237621"/>
                <a:gd name="f9" fmla="val 965"/>
                <a:gd name="f10" fmla="val 283632"/>
                <a:gd name="f11" fmla="+- 0 0 2971"/>
                <a:gd name="f12" fmla="val 331405"/>
                <a:gd name="f13" fmla="val 5243"/>
                <a:gd name="f14" fmla="val 370246"/>
                <a:gd name="f15" fmla="val 23666"/>
                <a:gd name="f16" fmla="val 436830"/>
                <a:gd name="f17" fmla="val 55275"/>
                <a:gd name="f18" fmla="val 477168"/>
                <a:gd name="f19" fmla="val 116810"/>
                <a:gd name="f20" fmla="val 437392"/>
                <a:gd name="f21" fmla="val 198545"/>
                <a:gd name="f22" fmla="val 391568"/>
                <a:gd name="f23" fmla="val 292624"/>
                <a:gd name="f24" fmla="val 176850"/>
                <a:gd name="f25" fmla="val 441630"/>
                <a:gd name="f26" fmla="val 67745"/>
                <a:gd name="f27" fmla="val 392003"/>
                <a:gd name="f28" fmla="val 18056"/>
                <a:gd name="f29" fmla="val 369372"/>
                <a:gd name="f30" fmla="+- 0 0 5012"/>
                <a:gd name="f31" fmla="val 308398"/>
                <a:gd name="f32" fmla="val 911"/>
                <a:gd name="f33" fmla="val 254095"/>
                <a:gd name="f34" fmla="val 9203"/>
                <a:gd name="f35" fmla="val 178033"/>
                <a:gd name="f36" fmla="val 61012"/>
                <a:gd name="f37" fmla="val 103094"/>
                <a:gd name="f38" fmla="val 115564"/>
                <a:gd name="f39" fmla="val 51160"/>
                <a:gd name="f40" fmla="val 147361"/>
                <a:gd name="f41" fmla="val 20985"/>
                <a:gd name="f42" fmla="val 191610"/>
                <a:gd name="f43" fmla="val 4900"/>
                <a:gd name="f44" fmla="+- 0 0 -90"/>
                <a:gd name="f45" fmla="*/ f3 1 453152"/>
                <a:gd name="f46" fmla="*/ f4 1 401867"/>
                <a:gd name="f47" fmla="+- f7 0 f5"/>
                <a:gd name="f48" fmla="+- f6 0 f5"/>
                <a:gd name="f49" fmla="*/ f44 f0 1"/>
                <a:gd name="f50" fmla="*/ f48 1 453152"/>
                <a:gd name="f51" fmla="*/ f47 1 401867"/>
                <a:gd name="f52" fmla="*/ 237621 f48 1"/>
                <a:gd name="f53" fmla="*/ 965 f47 1"/>
                <a:gd name="f54" fmla="*/ 370246 f48 1"/>
                <a:gd name="f55" fmla="*/ 23666 f47 1"/>
                <a:gd name="f56" fmla="*/ 437392 f48 1"/>
                <a:gd name="f57" fmla="*/ 198545 f47 1"/>
                <a:gd name="f58" fmla="*/ 67745 f48 1"/>
                <a:gd name="f59" fmla="*/ 392003 f47 1"/>
                <a:gd name="f60" fmla="*/ 911 f48 1"/>
                <a:gd name="f61" fmla="*/ 254095 f47 1"/>
                <a:gd name="f62" fmla="*/ 115564 f48 1"/>
                <a:gd name="f63" fmla="*/ 51160 f47 1"/>
                <a:gd name="f64" fmla="*/ f49 1 f2"/>
                <a:gd name="f65" fmla="*/ f52 1 453152"/>
                <a:gd name="f66" fmla="*/ f53 1 401867"/>
                <a:gd name="f67" fmla="*/ f54 1 453152"/>
                <a:gd name="f68" fmla="*/ f55 1 401867"/>
                <a:gd name="f69" fmla="*/ f56 1 453152"/>
                <a:gd name="f70" fmla="*/ f57 1 401867"/>
                <a:gd name="f71" fmla="*/ f58 1 453152"/>
                <a:gd name="f72" fmla="*/ f59 1 401867"/>
                <a:gd name="f73" fmla="*/ f60 1 453152"/>
                <a:gd name="f74" fmla="*/ f61 1 401867"/>
                <a:gd name="f75" fmla="*/ f62 1 453152"/>
                <a:gd name="f76" fmla="*/ f63 1 401867"/>
                <a:gd name="f77" fmla="*/ f5 1 f50"/>
                <a:gd name="f78" fmla="*/ f6 1 f50"/>
                <a:gd name="f79" fmla="*/ f5 1 f51"/>
                <a:gd name="f80" fmla="*/ f7 1 f51"/>
                <a:gd name="f81" fmla="+- f64 0 f1"/>
                <a:gd name="f82" fmla="*/ f65 1 f50"/>
                <a:gd name="f83" fmla="*/ f66 1 f51"/>
                <a:gd name="f84" fmla="*/ f67 1 f50"/>
                <a:gd name="f85" fmla="*/ f68 1 f51"/>
                <a:gd name="f86" fmla="*/ f69 1 f50"/>
                <a:gd name="f87" fmla="*/ f70 1 f51"/>
                <a:gd name="f88" fmla="*/ f71 1 f50"/>
                <a:gd name="f89" fmla="*/ f72 1 f51"/>
                <a:gd name="f90" fmla="*/ f73 1 f50"/>
                <a:gd name="f91" fmla="*/ f74 1 f51"/>
                <a:gd name="f92" fmla="*/ f75 1 f50"/>
                <a:gd name="f93" fmla="*/ f76 1 f51"/>
                <a:gd name="f94" fmla="*/ f77 f45 1"/>
                <a:gd name="f95" fmla="*/ f78 f45 1"/>
                <a:gd name="f96" fmla="*/ f80 f46 1"/>
                <a:gd name="f97" fmla="*/ f79 f46 1"/>
                <a:gd name="f98" fmla="*/ f82 f45 1"/>
                <a:gd name="f99" fmla="*/ f83 f46 1"/>
                <a:gd name="f100" fmla="*/ f84 f45 1"/>
                <a:gd name="f101" fmla="*/ f85 f46 1"/>
                <a:gd name="f102" fmla="*/ f86 f45 1"/>
                <a:gd name="f103" fmla="*/ f87 f46 1"/>
                <a:gd name="f104" fmla="*/ f88 f45 1"/>
                <a:gd name="f105" fmla="*/ f89 f46 1"/>
                <a:gd name="f106" fmla="*/ f90 f45 1"/>
                <a:gd name="f107" fmla="*/ f91 f46 1"/>
                <a:gd name="f108" fmla="*/ f92 f45 1"/>
                <a:gd name="f109" fmla="*/ f93 f46 1"/>
              </a:gdLst>
              <a:ahLst/>
              <a:cxnLst>
                <a:cxn ang="3cd4">
                  <a:pos x="hc" y="t"/>
                </a:cxn>
                <a:cxn ang="0">
                  <a:pos x="r" y="vc"/>
                </a:cxn>
                <a:cxn ang="cd4">
                  <a:pos x="hc" y="b"/>
                </a:cxn>
                <a:cxn ang="cd2">
                  <a:pos x="l" y="vc"/>
                </a:cxn>
                <a:cxn ang="f81">
                  <a:pos x="f98" y="f99"/>
                </a:cxn>
                <a:cxn ang="f81">
                  <a:pos x="f100" y="f101"/>
                </a:cxn>
                <a:cxn ang="f81">
                  <a:pos x="f102" y="f103"/>
                </a:cxn>
                <a:cxn ang="f81">
                  <a:pos x="f104" y="f105"/>
                </a:cxn>
                <a:cxn ang="f81">
                  <a:pos x="f106" y="f107"/>
                </a:cxn>
                <a:cxn ang="f81">
                  <a:pos x="f108" y="f109"/>
                </a:cxn>
                <a:cxn ang="f81">
                  <a:pos x="f98" y="f99"/>
                </a:cxn>
              </a:cxnLst>
              <a:rect l="f94" t="f97" r="f95" b="f96"/>
              <a:pathLst>
                <a:path w="453152" h="4018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7" name="Freeform: Shape 21">
              <a:extLst>
                <a:ext uri="{FF2B5EF4-FFF2-40B4-BE49-F238E27FC236}">
                  <a16:creationId xmlns:a16="http://schemas.microsoft.com/office/drawing/2014/main" id="{17486F32-F4A5-4EB6-BC8A-410260E666D0}"/>
                </a:ext>
              </a:extLst>
            </p:cNvPr>
            <p:cNvSpPr/>
            <p:nvPr/>
          </p:nvSpPr>
          <p:spPr>
            <a:xfrm>
              <a:off x="10781187" y="5751109"/>
              <a:ext cx="147831" cy="197309"/>
            </a:xfrm>
            <a:custGeom>
              <a:avLst/>
              <a:gdLst>
                <a:gd name="f0" fmla="val 10800000"/>
                <a:gd name="f1" fmla="val 5400000"/>
                <a:gd name="f2" fmla="val 180"/>
                <a:gd name="f3" fmla="val w"/>
                <a:gd name="f4" fmla="val h"/>
                <a:gd name="f5" fmla="val 0"/>
                <a:gd name="f6" fmla="val 511232"/>
                <a:gd name="f7" fmla="val 682341"/>
                <a:gd name="f8" fmla="val 390625"/>
                <a:gd name="f9" fmla="val 1621"/>
                <a:gd name="f10" fmla="val 446543"/>
                <a:gd name="f11" fmla="+- 0 0 5212"/>
                <a:gd name="f12" fmla="val 493343"/>
                <a:gd name="f13" fmla="val 8441"/>
                <a:gd name="f14" fmla="val 508142"/>
                <a:gd name="f15" fmla="val 64038"/>
                <a:gd name="f16" fmla="val 513192"/>
                <a:gd name="f17" fmla="val 82866"/>
                <a:gd name="f18" fmla="val 511134"/>
                <a:gd name="f19" fmla="val 102754"/>
                <a:gd name="f20" fmla="val 508453"/>
                <a:gd name="f21" fmla="val 121832"/>
                <a:gd name="f22" fmla="val 485324"/>
                <a:gd name="f23" fmla="val 287796"/>
                <a:gd name="f24" fmla="val 417242"/>
                <a:gd name="f25" fmla="val 443971"/>
                <a:gd name="f26" fmla="val 316492"/>
                <a:gd name="f27" fmla="val 567602"/>
                <a:gd name="f28" fmla="val 253024"/>
                <a:gd name="f29" fmla="val 645534"/>
                <a:gd name="f30" fmla="val 165055"/>
                <a:gd name="f31" fmla="val 737743"/>
                <a:gd name="f32" fmla="val 80265"/>
                <a:gd name="f33" fmla="val 640359"/>
                <a:gd name="f34" fmla="val 5014"/>
                <a:gd name="f35" fmla="val 553948"/>
                <a:gd name="f36" fmla="+- 0 0 17368"/>
                <a:gd name="f37" fmla="val 383621"/>
                <a:gd name="f38" fmla="val 13306"/>
                <a:gd name="f39" fmla="val 274828"/>
                <a:gd name="f40" fmla="val 33443"/>
                <a:gd name="f41" fmla="val 203318"/>
                <a:gd name="f42" fmla="val 83382"/>
                <a:gd name="f43" fmla="val 146521"/>
                <a:gd name="f44" fmla="val 140989"/>
                <a:gd name="f45" fmla="val 107181"/>
                <a:gd name="f46" fmla="val 178904"/>
                <a:gd name="f47" fmla="val 81308"/>
                <a:gd name="f48" fmla="val 297428"/>
                <a:gd name="f49" fmla="val 13010"/>
                <a:gd name="f50" fmla="+- 0 0 -90"/>
                <a:gd name="f51" fmla="*/ f3 1 511232"/>
                <a:gd name="f52" fmla="*/ f4 1 682341"/>
                <a:gd name="f53" fmla="+- f7 0 f5"/>
                <a:gd name="f54" fmla="+- f6 0 f5"/>
                <a:gd name="f55" fmla="*/ f50 f0 1"/>
                <a:gd name="f56" fmla="*/ f54 1 511232"/>
                <a:gd name="f57" fmla="*/ f53 1 682341"/>
                <a:gd name="f58" fmla="*/ 390625 f54 1"/>
                <a:gd name="f59" fmla="*/ 1621 f53 1"/>
                <a:gd name="f60" fmla="*/ 508142 f54 1"/>
                <a:gd name="f61" fmla="*/ 64038 f53 1"/>
                <a:gd name="f62" fmla="*/ 508453 f54 1"/>
                <a:gd name="f63" fmla="*/ 121832 f53 1"/>
                <a:gd name="f64" fmla="*/ 316492 f54 1"/>
                <a:gd name="f65" fmla="*/ 567602 f53 1"/>
                <a:gd name="f66" fmla="*/ 80265 f54 1"/>
                <a:gd name="f67" fmla="*/ 640359 f53 1"/>
                <a:gd name="f68" fmla="*/ 13306 f54 1"/>
                <a:gd name="f69" fmla="*/ 274828 f53 1"/>
                <a:gd name="f70" fmla="*/ 140989 f54 1"/>
                <a:gd name="f71" fmla="*/ 107181 f53 1"/>
                <a:gd name="f72" fmla="*/ f55 1 f2"/>
                <a:gd name="f73" fmla="*/ f58 1 511232"/>
                <a:gd name="f74" fmla="*/ f59 1 682341"/>
                <a:gd name="f75" fmla="*/ f60 1 511232"/>
                <a:gd name="f76" fmla="*/ f61 1 682341"/>
                <a:gd name="f77" fmla="*/ f62 1 511232"/>
                <a:gd name="f78" fmla="*/ f63 1 682341"/>
                <a:gd name="f79" fmla="*/ f64 1 511232"/>
                <a:gd name="f80" fmla="*/ f65 1 682341"/>
                <a:gd name="f81" fmla="*/ f66 1 511232"/>
                <a:gd name="f82" fmla="*/ f67 1 682341"/>
                <a:gd name="f83" fmla="*/ f68 1 511232"/>
                <a:gd name="f84" fmla="*/ f69 1 682341"/>
                <a:gd name="f85" fmla="*/ f70 1 511232"/>
                <a:gd name="f86" fmla="*/ f71 1 682341"/>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511232" h="682341">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8" name="Freeform: Shape 22">
              <a:extLst>
                <a:ext uri="{FF2B5EF4-FFF2-40B4-BE49-F238E27FC236}">
                  <a16:creationId xmlns:a16="http://schemas.microsoft.com/office/drawing/2014/main" id="{65C43038-B19F-4131-8941-1C029D0DFE3A}"/>
                </a:ext>
              </a:extLst>
            </p:cNvPr>
            <p:cNvSpPr/>
            <p:nvPr/>
          </p:nvSpPr>
          <p:spPr>
            <a:xfrm>
              <a:off x="11527411" y="5852214"/>
              <a:ext cx="134782" cy="94878"/>
            </a:xfrm>
            <a:custGeom>
              <a:avLst/>
              <a:gdLst>
                <a:gd name="f0" fmla="val 10800000"/>
                <a:gd name="f1" fmla="val 5400000"/>
                <a:gd name="f2" fmla="val 180"/>
                <a:gd name="f3" fmla="val w"/>
                <a:gd name="f4" fmla="val h"/>
                <a:gd name="f5" fmla="val 0"/>
                <a:gd name="f6" fmla="val 466107"/>
                <a:gd name="f7" fmla="val 328114"/>
                <a:gd name="f8" fmla="val 252822"/>
                <a:gd name="f9" fmla="val 1539"/>
                <a:gd name="f10" fmla="val 335429"/>
                <a:gd name="f11" fmla="+- 0 0 10494"/>
                <a:gd name="f12" fmla="val 418848"/>
                <a:gd name="f13" fmla="val 49794"/>
                <a:gd name="f14" fmla="val 451641"/>
                <a:gd name="f15" fmla="val 122177"/>
                <a:gd name="f16" fmla="val 479697"/>
                <a:gd name="f17" fmla="val 184273"/>
                <a:gd name="f18" fmla="val 470594"/>
                <a:gd name="f19" fmla="val 255285"/>
                <a:gd name="f20" fmla="val 391790"/>
                <a:gd name="f21" fmla="val 297430"/>
                <a:gd name="f22" fmla="val 301077"/>
                <a:gd name="f23" fmla="val 345935"/>
                <a:gd name="f24" fmla="val 55935"/>
                <a:gd name="f25" fmla="val 343254"/>
                <a:gd name="f26" fmla="val 8614"/>
                <a:gd name="f27" fmla="val 243252"/>
                <a:gd name="f28" fmla="+- 0 0 12895"/>
                <a:gd name="f29" fmla="val 197678"/>
                <a:gd name="f30" fmla="val 8240"/>
                <a:gd name="f31" fmla="val 136766"/>
                <a:gd name="f32" fmla="val 45897"/>
                <a:gd name="f33" fmla="val 97302"/>
                <a:gd name="f34" fmla="val 98704"/>
                <a:gd name="f35" fmla="val 42064"/>
                <a:gd name="f36" fmla="val 181872"/>
                <a:gd name="f37" fmla="val 11950"/>
                <a:gd name="f38" fmla="+- 0 0 -90"/>
                <a:gd name="f39" fmla="*/ f3 1 466107"/>
                <a:gd name="f40" fmla="*/ f4 1 328114"/>
                <a:gd name="f41" fmla="+- f7 0 f5"/>
                <a:gd name="f42" fmla="+- f6 0 f5"/>
                <a:gd name="f43" fmla="*/ f38 f0 1"/>
                <a:gd name="f44" fmla="*/ f42 1 466107"/>
                <a:gd name="f45" fmla="*/ f41 1 328114"/>
                <a:gd name="f46" fmla="*/ 252822 f42 1"/>
                <a:gd name="f47" fmla="*/ 1539 f41 1"/>
                <a:gd name="f48" fmla="*/ 451641 f42 1"/>
                <a:gd name="f49" fmla="*/ 122177 f41 1"/>
                <a:gd name="f50" fmla="*/ 391790 f42 1"/>
                <a:gd name="f51" fmla="*/ 297430 f41 1"/>
                <a:gd name="f52" fmla="*/ 8614 f42 1"/>
                <a:gd name="f53" fmla="*/ 243252 f41 1"/>
                <a:gd name="f54" fmla="*/ 45897 f42 1"/>
                <a:gd name="f55" fmla="*/ 97302 f41 1"/>
                <a:gd name="f56" fmla="*/ f43 1 f2"/>
                <a:gd name="f57" fmla="*/ f46 1 466107"/>
                <a:gd name="f58" fmla="*/ f47 1 328114"/>
                <a:gd name="f59" fmla="*/ f48 1 466107"/>
                <a:gd name="f60" fmla="*/ f49 1 328114"/>
                <a:gd name="f61" fmla="*/ f50 1 466107"/>
                <a:gd name="f62" fmla="*/ f51 1 328114"/>
                <a:gd name="f63" fmla="*/ f52 1 466107"/>
                <a:gd name="f64" fmla="*/ f53 1 328114"/>
                <a:gd name="f65" fmla="*/ f54 1 466107"/>
                <a:gd name="f66" fmla="*/ f55 1 328114"/>
                <a:gd name="f67" fmla="*/ f5 1 f44"/>
                <a:gd name="f68" fmla="*/ f6 1 f44"/>
                <a:gd name="f69" fmla="*/ f5 1 f45"/>
                <a:gd name="f70" fmla="*/ f7 1 f45"/>
                <a:gd name="f71" fmla="+- f56 0 f1"/>
                <a:gd name="f72" fmla="*/ f57 1 f44"/>
                <a:gd name="f73" fmla="*/ f58 1 f45"/>
                <a:gd name="f74" fmla="*/ f59 1 f44"/>
                <a:gd name="f75" fmla="*/ f60 1 f45"/>
                <a:gd name="f76" fmla="*/ f61 1 f44"/>
                <a:gd name="f77" fmla="*/ f62 1 f45"/>
                <a:gd name="f78" fmla="*/ f63 1 f44"/>
                <a:gd name="f79" fmla="*/ f64 1 f45"/>
                <a:gd name="f80" fmla="*/ f65 1 f44"/>
                <a:gd name="f81" fmla="*/ f66 1 f45"/>
                <a:gd name="f82" fmla="*/ f67 f39 1"/>
                <a:gd name="f83" fmla="*/ f68 f39 1"/>
                <a:gd name="f84" fmla="*/ f70 f40 1"/>
                <a:gd name="f85" fmla="*/ f69 f40 1"/>
                <a:gd name="f86" fmla="*/ f72 f39 1"/>
                <a:gd name="f87" fmla="*/ f73 f40 1"/>
                <a:gd name="f88" fmla="*/ f74 f39 1"/>
                <a:gd name="f89" fmla="*/ f75 f40 1"/>
                <a:gd name="f90" fmla="*/ f76 f39 1"/>
                <a:gd name="f91" fmla="*/ f77 f40 1"/>
                <a:gd name="f92" fmla="*/ f78 f39 1"/>
                <a:gd name="f93" fmla="*/ f79 f40 1"/>
                <a:gd name="f94" fmla="*/ f80 f39 1"/>
                <a:gd name="f95" fmla="*/ f81 f40 1"/>
              </a:gdLst>
              <a:ahLst/>
              <a:cxnLst>
                <a:cxn ang="3cd4">
                  <a:pos x="hc" y="t"/>
                </a:cxn>
                <a:cxn ang="0">
                  <a:pos x="r" y="vc"/>
                </a:cxn>
                <a:cxn ang="cd4">
                  <a:pos x="hc" y="b"/>
                </a:cxn>
                <a:cxn ang="cd2">
                  <a:pos x="l" y="vc"/>
                </a:cxn>
                <a:cxn ang="f71">
                  <a:pos x="f86" y="f87"/>
                </a:cxn>
                <a:cxn ang="f71">
                  <a:pos x="f88" y="f89"/>
                </a:cxn>
                <a:cxn ang="f71">
                  <a:pos x="f90" y="f91"/>
                </a:cxn>
                <a:cxn ang="f71">
                  <a:pos x="f92" y="f93"/>
                </a:cxn>
                <a:cxn ang="f71">
                  <a:pos x="f94" y="f95"/>
                </a:cxn>
                <a:cxn ang="f71">
                  <a:pos x="f86" y="f87"/>
                </a:cxn>
              </a:cxnLst>
              <a:rect l="f82" t="f85" r="f83" b="f84"/>
              <a:pathLst>
                <a:path w="466107" h="32811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9" name="Graphic 12">
              <a:extLst>
                <a:ext uri="{FF2B5EF4-FFF2-40B4-BE49-F238E27FC236}">
                  <a16:creationId xmlns:a16="http://schemas.microsoft.com/office/drawing/2014/main" id="{746AC3B3-2E58-4F07-98F6-60C066818B96}"/>
                </a:ext>
              </a:extLst>
            </p:cNvPr>
            <p:cNvSpPr/>
            <p:nvPr/>
          </p:nvSpPr>
          <p:spPr>
            <a:xfrm>
              <a:off x="10974098" y="5204033"/>
              <a:ext cx="184260" cy="162022"/>
            </a:xfrm>
            <a:custGeom>
              <a:avLst/>
              <a:gdLst>
                <a:gd name="f0" fmla="val 10800000"/>
                <a:gd name="f1" fmla="val 5400000"/>
                <a:gd name="f2" fmla="val 180"/>
                <a:gd name="f3" fmla="val w"/>
                <a:gd name="f4" fmla="val h"/>
                <a:gd name="f5" fmla="val 0"/>
                <a:gd name="f6" fmla="val 3341477"/>
                <a:gd name="f7" fmla="val 2938167"/>
                <a:gd name="f8" fmla="val 63289"/>
                <a:gd name="f9" fmla="val 1933384"/>
                <a:gd name="f10" fmla="val 56717"/>
                <a:gd name="f11" fmla="val 1895856"/>
                <a:gd name="f12" fmla="+- 0 0 165311"/>
                <a:gd name="f13" fmla="val 914209"/>
                <a:gd name="f14" fmla="val 263314"/>
                <a:gd name="f15" fmla="val 514159"/>
                <a:gd name="f16" fmla="val 691939"/>
                <a:gd name="f17" fmla="val 114109"/>
                <a:gd name="f18" fmla="val 609262"/>
                <a:gd name="f19" fmla="val 11620"/>
                <a:gd name="f20" fmla="val 1098276"/>
                <a:gd name="f21" fmla="val 952"/>
                <a:gd name="f22" fmla="val 1587289"/>
                <a:gd name="f23" fmla="+- 0 0 9716"/>
                <a:gd name="f24" fmla="val 2320714"/>
                <a:gd name="f25" fmla="val 66484"/>
                <a:gd name="f26" fmla="val 2654089"/>
                <a:gd name="f27" fmla="val 371284"/>
                <a:gd name="f28" fmla="val 2987464"/>
                <a:gd name="f29" fmla="val 676084"/>
                <a:gd name="f30" fmla="val 3603732"/>
                <a:gd name="f31" fmla="val 1514094"/>
                <a:gd name="f32" fmla="val 3219398"/>
                <a:gd name="f33" fmla="val 2080926"/>
                <a:gd name="f34" fmla="val 2835064"/>
                <a:gd name="f35" fmla="val 2647759"/>
                <a:gd name="f36" fmla="val 2558839"/>
                <a:gd name="f37" fmla="val 2895409"/>
                <a:gd name="f38" fmla="val 2044489"/>
                <a:gd name="f39" fmla="val 2933509"/>
                <a:gd name="f40" fmla="val 1530139"/>
                <a:gd name="f41" fmla="val 2971609"/>
                <a:gd name="f42" fmla="val 701464"/>
                <a:gd name="f43" fmla="val 2771584"/>
                <a:gd name="f44" fmla="val 453814"/>
                <a:gd name="f45" fmla="val 2495359"/>
                <a:gd name="f46" fmla="val 206164"/>
                <a:gd name="f47" fmla="val 2219134"/>
                <a:gd name="f48" fmla="val 101389"/>
                <a:gd name="f49" fmla="val 2152459"/>
                <a:gd name="f50" fmla="+- 0 0 -90"/>
                <a:gd name="f51" fmla="*/ f3 1 3341477"/>
                <a:gd name="f52" fmla="*/ f4 1 2938167"/>
                <a:gd name="f53" fmla="+- f7 0 f5"/>
                <a:gd name="f54" fmla="+- f6 0 f5"/>
                <a:gd name="f55" fmla="*/ f50 f0 1"/>
                <a:gd name="f56" fmla="*/ f54 1 3341477"/>
                <a:gd name="f57" fmla="*/ f53 1 2938167"/>
                <a:gd name="f58" fmla="*/ 63289 f54 1"/>
                <a:gd name="f59" fmla="*/ 1933384 f53 1"/>
                <a:gd name="f60" fmla="*/ 263314 f54 1"/>
                <a:gd name="f61" fmla="*/ 514159 f53 1"/>
                <a:gd name="f62" fmla="*/ 1098276 f54 1"/>
                <a:gd name="f63" fmla="*/ 952 f53 1"/>
                <a:gd name="f64" fmla="*/ 2654089 f54 1"/>
                <a:gd name="f65" fmla="*/ 371284 f53 1"/>
                <a:gd name="f66" fmla="*/ 3219398 f54 1"/>
                <a:gd name="f67" fmla="*/ 2080926 f53 1"/>
                <a:gd name="f68" fmla="*/ 2044489 f54 1"/>
                <a:gd name="f69" fmla="*/ 2933509 f53 1"/>
                <a:gd name="f70" fmla="*/ 453814 f54 1"/>
                <a:gd name="f71" fmla="*/ 2495359 f53 1"/>
                <a:gd name="f72" fmla="*/ f55 1 f2"/>
                <a:gd name="f73" fmla="*/ f58 1 3341477"/>
                <a:gd name="f74" fmla="*/ f59 1 2938167"/>
                <a:gd name="f75" fmla="*/ f60 1 3341477"/>
                <a:gd name="f76" fmla="*/ f61 1 2938167"/>
                <a:gd name="f77" fmla="*/ f62 1 3341477"/>
                <a:gd name="f78" fmla="*/ f63 1 2938167"/>
                <a:gd name="f79" fmla="*/ f64 1 3341477"/>
                <a:gd name="f80" fmla="*/ f65 1 2938167"/>
                <a:gd name="f81" fmla="*/ f66 1 3341477"/>
                <a:gd name="f82" fmla="*/ f67 1 2938167"/>
                <a:gd name="f83" fmla="*/ f68 1 3341477"/>
                <a:gd name="f84" fmla="*/ f69 1 2938167"/>
                <a:gd name="f85" fmla="*/ f70 1 3341477"/>
                <a:gd name="f86" fmla="*/ f71 1 2938167"/>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3341477" h="29381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0" name="Graphic 15">
              <a:extLst>
                <a:ext uri="{FF2B5EF4-FFF2-40B4-BE49-F238E27FC236}">
                  <a16:creationId xmlns:a16="http://schemas.microsoft.com/office/drawing/2014/main" id="{36F29780-B3FB-4A7D-AED9-34869F439AA5}"/>
                </a:ext>
              </a:extLst>
            </p:cNvPr>
            <p:cNvSpPr/>
            <p:nvPr/>
          </p:nvSpPr>
          <p:spPr>
            <a:xfrm>
              <a:off x="11443359" y="5313130"/>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1" name="Graphic 15">
              <a:extLst>
                <a:ext uri="{FF2B5EF4-FFF2-40B4-BE49-F238E27FC236}">
                  <a16:creationId xmlns:a16="http://schemas.microsoft.com/office/drawing/2014/main" id="{DA910A06-752D-47F0-9A5C-A58E90C5A1D0}"/>
                </a:ext>
              </a:extLst>
            </p:cNvPr>
            <p:cNvSpPr/>
            <p:nvPr/>
          </p:nvSpPr>
          <p:spPr>
            <a:xfrm>
              <a:off x="10776048" y="5440643"/>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2" name="Freeform: Shape 26">
              <a:extLst>
                <a:ext uri="{FF2B5EF4-FFF2-40B4-BE49-F238E27FC236}">
                  <a16:creationId xmlns:a16="http://schemas.microsoft.com/office/drawing/2014/main" id="{3204FC64-1545-4649-B362-0D9D63964BD3}"/>
                </a:ext>
              </a:extLst>
            </p:cNvPr>
            <p:cNvSpPr/>
            <p:nvPr/>
          </p:nvSpPr>
          <p:spPr>
            <a:xfrm>
              <a:off x="11179747" y="5606387"/>
              <a:ext cx="177018" cy="141283"/>
            </a:xfrm>
            <a:custGeom>
              <a:avLst/>
              <a:gdLst>
                <a:gd name="f0" fmla="val 10800000"/>
                <a:gd name="f1" fmla="val 5400000"/>
                <a:gd name="f2" fmla="val 180"/>
                <a:gd name="f3" fmla="val w"/>
                <a:gd name="f4" fmla="val h"/>
                <a:gd name="f5" fmla="val 0"/>
                <a:gd name="f6" fmla="val 789043"/>
                <a:gd name="f7" fmla="val 629754"/>
                <a:gd name="f8" fmla="val 237392"/>
                <a:gd name="f9" fmla="val 81"/>
                <a:gd name="f10" fmla="val 474795"/>
                <a:gd name="f11" fmla="+- 0 0 992"/>
                <a:gd name="f12" fmla="val 907215"/>
                <a:gd name="f13" fmla="val 10463"/>
                <a:gd name="f14" fmla="val 758692"/>
                <a:gd name="f15" fmla="val 233550"/>
                <a:gd name="f16" fmla="val 731135"/>
                <a:gd name="f17" fmla="val 274948"/>
                <a:gd name="f18" fmla="val 690486"/>
                <a:gd name="f19" fmla="val 305435"/>
                <a:gd name="f20" fmla="val 650647"/>
                <a:gd name="f21" fmla="val 335111"/>
                <a:gd name="f22" fmla="val 538737"/>
                <a:gd name="f23" fmla="val 418405"/>
                <a:gd name="f24" fmla="val 426889"/>
                <a:gd name="f25" fmla="val 501698"/>
                <a:gd name="f26" fmla="val 315041"/>
                <a:gd name="f27" fmla="val 584992"/>
                <a:gd name="f28" fmla="val 278943"/>
                <a:gd name="f29" fmla="val 611863"/>
                <a:gd name="f30" fmla="val 234865"/>
                <a:gd name="f31" fmla="val 640167"/>
                <a:gd name="f32" fmla="val 192159"/>
                <a:gd name="f33" fmla="val 625953"/>
                <a:gd name="f34" fmla="val 159614"/>
                <a:gd name="f35" fmla="val 615105"/>
                <a:gd name="f36" fmla="val 139851"/>
                <a:gd name="f37" fmla="val 582810"/>
                <a:gd name="f38" fmla="val 124264"/>
                <a:gd name="f39" fmla="val 552260"/>
                <a:gd name="f40" fmla="val 57742"/>
                <a:gd name="f41" fmla="val 422021"/>
                <a:gd name="f42" fmla="val 15908"/>
                <a:gd name="f43" fmla="val 279250"/>
                <a:gd name="f44" fmla="val 1631"/>
                <a:gd name="f45" fmla="val 133735"/>
                <a:gd name="f46" fmla="+- 0 0 2671"/>
                <a:gd name="f47" fmla="val 90343"/>
                <a:gd name="f48" fmla="+- 0 0 676"/>
                <a:gd name="f49" fmla="val 38596"/>
                <a:gd name="f50" fmla="val 35422"/>
                <a:gd name="f51" fmla="val 14157"/>
                <a:gd name="f52" fmla="val 57804"/>
                <a:gd name="f53" fmla="+- 0 0 931"/>
                <a:gd name="f54" fmla="val 86795"/>
                <a:gd name="f55" fmla="+- 0 0 557"/>
                <a:gd name="f56" fmla="val 113728"/>
                <a:gd name="f57" fmla="val 378"/>
                <a:gd name="f58" fmla="val 138207"/>
                <a:gd name="f59" fmla="val 1243"/>
                <a:gd name="f60" fmla="val 182606"/>
                <a:gd name="f61" fmla="val 328"/>
                <a:gd name="f62" fmla="+- 0 0 -90"/>
                <a:gd name="f63" fmla="*/ f3 1 789043"/>
                <a:gd name="f64" fmla="*/ f4 1 629754"/>
                <a:gd name="f65" fmla="+- f7 0 f5"/>
                <a:gd name="f66" fmla="+- f6 0 f5"/>
                <a:gd name="f67" fmla="*/ f62 f0 1"/>
                <a:gd name="f68" fmla="*/ f66 1 789043"/>
                <a:gd name="f69" fmla="*/ f65 1 629754"/>
                <a:gd name="f70" fmla="*/ 237392 f66 1"/>
                <a:gd name="f71" fmla="*/ 81 f65 1"/>
                <a:gd name="f72" fmla="*/ 758692 f66 1"/>
                <a:gd name="f73" fmla="*/ 233550 f65 1"/>
                <a:gd name="f74" fmla="*/ 650647 f66 1"/>
                <a:gd name="f75" fmla="*/ 335111 f65 1"/>
                <a:gd name="f76" fmla="*/ 315041 f66 1"/>
                <a:gd name="f77" fmla="*/ 584992 f65 1"/>
                <a:gd name="f78" fmla="*/ 192159 f66 1"/>
                <a:gd name="f79" fmla="*/ 625953 f65 1"/>
                <a:gd name="f80" fmla="*/ 124264 f66 1"/>
                <a:gd name="f81" fmla="*/ 552260 f65 1"/>
                <a:gd name="f82" fmla="*/ 1631 f66 1"/>
                <a:gd name="f83" fmla="*/ 133735 f65 1"/>
                <a:gd name="f84" fmla="*/ 35422 f66 1"/>
                <a:gd name="f85" fmla="*/ 14157 f65 1"/>
                <a:gd name="f86" fmla="*/ 113728 f66 1"/>
                <a:gd name="f87" fmla="*/ 378 f65 1"/>
                <a:gd name="f88" fmla="*/ f67 1 f2"/>
                <a:gd name="f89" fmla="*/ f70 1 789043"/>
                <a:gd name="f90" fmla="*/ f71 1 629754"/>
                <a:gd name="f91" fmla="*/ f72 1 789043"/>
                <a:gd name="f92" fmla="*/ f73 1 629754"/>
                <a:gd name="f93" fmla="*/ f74 1 789043"/>
                <a:gd name="f94" fmla="*/ f75 1 629754"/>
                <a:gd name="f95" fmla="*/ f76 1 789043"/>
                <a:gd name="f96" fmla="*/ f77 1 629754"/>
                <a:gd name="f97" fmla="*/ f78 1 789043"/>
                <a:gd name="f98" fmla="*/ f79 1 629754"/>
                <a:gd name="f99" fmla="*/ f80 1 789043"/>
                <a:gd name="f100" fmla="*/ f81 1 629754"/>
                <a:gd name="f101" fmla="*/ f82 1 789043"/>
                <a:gd name="f102" fmla="*/ f83 1 629754"/>
                <a:gd name="f103" fmla="*/ f84 1 789043"/>
                <a:gd name="f104" fmla="*/ f85 1 629754"/>
                <a:gd name="f105" fmla="*/ f86 1 789043"/>
                <a:gd name="f106" fmla="*/ f87 1 629754"/>
                <a:gd name="f107" fmla="*/ f5 1 f68"/>
                <a:gd name="f108" fmla="*/ f6 1 f68"/>
                <a:gd name="f109" fmla="*/ f5 1 f69"/>
                <a:gd name="f110" fmla="*/ f7 1 f69"/>
                <a:gd name="f111" fmla="+- f88 0 f1"/>
                <a:gd name="f112" fmla="*/ f89 1 f68"/>
                <a:gd name="f113" fmla="*/ f90 1 f69"/>
                <a:gd name="f114" fmla="*/ f91 1 f68"/>
                <a:gd name="f115" fmla="*/ f92 1 f69"/>
                <a:gd name="f116" fmla="*/ f93 1 f68"/>
                <a:gd name="f117" fmla="*/ f94 1 f69"/>
                <a:gd name="f118" fmla="*/ f95 1 f68"/>
                <a:gd name="f119" fmla="*/ f96 1 f69"/>
                <a:gd name="f120" fmla="*/ f97 1 f68"/>
                <a:gd name="f121" fmla="*/ f98 1 f69"/>
                <a:gd name="f122" fmla="*/ f99 1 f68"/>
                <a:gd name="f123" fmla="*/ f100 1 f69"/>
                <a:gd name="f124" fmla="*/ f101 1 f68"/>
                <a:gd name="f125" fmla="*/ f102 1 f69"/>
                <a:gd name="f126" fmla="*/ f103 1 f68"/>
                <a:gd name="f127" fmla="*/ f104 1 f69"/>
                <a:gd name="f128" fmla="*/ f105 1 f68"/>
                <a:gd name="f129" fmla="*/ f106 1 f69"/>
                <a:gd name="f130" fmla="*/ f107 f63 1"/>
                <a:gd name="f131" fmla="*/ f108 f63 1"/>
                <a:gd name="f132" fmla="*/ f110 f64 1"/>
                <a:gd name="f133" fmla="*/ f109 f64 1"/>
                <a:gd name="f134" fmla="*/ f112 f63 1"/>
                <a:gd name="f135" fmla="*/ f113 f64 1"/>
                <a:gd name="f136" fmla="*/ f114 f63 1"/>
                <a:gd name="f137" fmla="*/ f115 f64 1"/>
                <a:gd name="f138" fmla="*/ f116 f63 1"/>
                <a:gd name="f139" fmla="*/ f117 f64 1"/>
                <a:gd name="f140" fmla="*/ f118 f63 1"/>
                <a:gd name="f141" fmla="*/ f119 f64 1"/>
                <a:gd name="f142" fmla="*/ f120 f63 1"/>
                <a:gd name="f143" fmla="*/ f121 f64 1"/>
                <a:gd name="f144" fmla="*/ f122 f63 1"/>
                <a:gd name="f145" fmla="*/ f123 f64 1"/>
                <a:gd name="f146" fmla="*/ f124 f63 1"/>
                <a:gd name="f147" fmla="*/ f125 f64 1"/>
                <a:gd name="f148" fmla="*/ f126 f63 1"/>
                <a:gd name="f149" fmla="*/ f127 f64 1"/>
                <a:gd name="f150" fmla="*/ f128 f63 1"/>
                <a:gd name="f151" fmla="*/ f129 f64 1"/>
              </a:gdLst>
              <a:ahLst/>
              <a:cxnLst>
                <a:cxn ang="3cd4">
                  <a:pos x="hc" y="t"/>
                </a:cxn>
                <a:cxn ang="0">
                  <a:pos x="r" y="vc"/>
                </a:cxn>
                <a:cxn ang="cd4">
                  <a:pos x="hc" y="b"/>
                </a:cxn>
                <a:cxn ang="cd2">
                  <a:pos x="l" y="vc"/>
                </a:cxn>
                <a:cxn ang="f111">
                  <a:pos x="f134" y="f135"/>
                </a:cxn>
                <a:cxn ang="f111">
                  <a:pos x="f136" y="f137"/>
                </a:cxn>
                <a:cxn ang="f111">
                  <a:pos x="f138" y="f139"/>
                </a:cxn>
                <a:cxn ang="f111">
                  <a:pos x="f140" y="f141"/>
                </a:cxn>
                <a:cxn ang="f111">
                  <a:pos x="f142" y="f143"/>
                </a:cxn>
                <a:cxn ang="f111">
                  <a:pos x="f144" y="f145"/>
                </a:cxn>
                <a:cxn ang="f111">
                  <a:pos x="f146" y="f147"/>
                </a:cxn>
                <a:cxn ang="f111">
                  <a:pos x="f148" y="f149"/>
                </a:cxn>
                <a:cxn ang="f111">
                  <a:pos x="f150" y="f151"/>
                </a:cxn>
                <a:cxn ang="f111">
                  <a:pos x="f134" y="f135"/>
                </a:cxn>
              </a:cxnLst>
              <a:rect l="f130" t="f133" r="f131" b="f132"/>
              <a:pathLst>
                <a:path w="789043" h="62975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23" name="Freeform: Shape 7">
            <a:extLst>
              <a:ext uri="{FF2B5EF4-FFF2-40B4-BE49-F238E27FC236}">
                <a16:creationId xmlns:a16="http://schemas.microsoft.com/office/drawing/2014/main" id="{793A04C5-5AA3-4B38-9FE8-A0F6D169D693}"/>
              </a:ext>
            </a:extLst>
          </p:cNvPr>
          <p:cNvSpPr/>
          <p:nvPr/>
        </p:nvSpPr>
        <p:spPr>
          <a:xfrm rot="5400013">
            <a:off x="615180" y="-615181"/>
            <a:ext cx="1085310" cy="2315672"/>
          </a:xfrm>
          <a:custGeom>
            <a:avLst/>
            <a:gdLst>
              <a:gd name="f0" fmla="val 10800000"/>
              <a:gd name="f1" fmla="val 5400000"/>
              <a:gd name="f2" fmla="val 180"/>
              <a:gd name="f3" fmla="val w"/>
              <a:gd name="f4" fmla="val h"/>
              <a:gd name="f5" fmla="val 0"/>
              <a:gd name="f6" fmla="val 1085312"/>
              <a:gd name="f7" fmla="val 2315675"/>
              <a:gd name="f8" fmla="val 53089"/>
              <a:gd name="f9" fmla="val 4542"/>
              <a:gd name="f10" fmla="val 405263"/>
              <a:gd name="f11" fmla="val 73503"/>
              <a:gd name="f12" fmla="val 612623"/>
              <a:gd name="f13" fmla="val 486635"/>
              <a:gd name="f14" fmla="val 790077"/>
              <a:gd name="f15" fmla="val 872756"/>
              <a:gd name="f16" fmla="val 937425"/>
              <a:gd name="f17" fmla="val 1193596"/>
              <a:gd name="f18" fmla="val 1088787"/>
              <a:gd name="f19" fmla="val 1533232"/>
              <a:gd name="f20" fmla="val 1085252"/>
              <a:gd name="f21" fmla="val 1943649"/>
              <a:gd name="f22" fmla="val 1084528"/>
              <a:gd name="f23" fmla="val 2029058"/>
              <a:gd name="f24" fmla="val 1077341"/>
              <a:gd name="f25" fmla="val 2113833"/>
              <a:gd name="f26" fmla="val 1064832"/>
              <a:gd name="f27" fmla="val 2198094"/>
              <a:gd name="f28" fmla="val 1043734"/>
              <a:gd name="f29" fmla="+- 0 0 -90"/>
              <a:gd name="f30" fmla="*/ f3 1 1085312"/>
              <a:gd name="f31" fmla="*/ f4 1 2315675"/>
              <a:gd name="f32" fmla="+- f7 0 f5"/>
              <a:gd name="f33" fmla="+- f6 0 f5"/>
              <a:gd name="f34" fmla="*/ f29 f0 1"/>
              <a:gd name="f35" fmla="*/ f33 1 1085312"/>
              <a:gd name="f36" fmla="*/ f32 1 2315675"/>
              <a:gd name="f37" fmla="*/ 0 f33 1"/>
              <a:gd name="f38" fmla="*/ 2315675 f32 1"/>
              <a:gd name="f39" fmla="*/ 0 f32 1"/>
              <a:gd name="f40" fmla="*/ 53089 f33 1"/>
              <a:gd name="f41" fmla="*/ 4542 f32 1"/>
              <a:gd name="f42" fmla="*/ 790077 f33 1"/>
              <a:gd name="f43" fmla="*/ 872756 f32 1"/>
              <a:gd name="f44" fmla="*/ 1085252 f33 1"/>
              <a:gd name="f45" fmla="*/ 1943649 f32 1"/>
              <a:gd name="f46" fmla="*/ 1064832 f33 1"/>
              <a:gd name="f47" fmla="*/ 2198094 f32 1"/>
              <a:gd name="f48" fmla="*/ 1043734 f33 1"/>
              <a:gd name="f49" fmla="*/ f34 1 f2"/>
              <a:gd name="f50" fmla="*/ f37 1 1085312"/>
              <a:gd name="f51" fmla="*/ f38 1 2315675"/>
              <a:gd name="f52" fmla="*/ f39 1 2315675"/>
              <a:gd name="f53" fmla="*/ f40 1 1085312"/>
              <a:gd name="f54" fmla="*/ f41 1 2315675"/>
              <a:gd name="f55" fmla="*/ f42 1 1085312"/>
              <a:gd name="f56" fmla="*/ f43 1 2315675"/>
              <a:gd name="f57" fmla="*/ f44 1 1085312"/>
              <a:gd name="f58" fmla="*/ f45 1 2315675"/>
              <a:gd name="f59" fmla="*/ f46 1 1085312"/>
              <a:gd name="f60" fmla="*/ f47 1 2315675"/>
              <a:gd name="f61" fmla="*/ f48 1 1085312"/>
              <a:gd name="f62" fmla="*/ f5 1 f35"/>
              <a:gd name="f63" fmla="*/ f6 1 f35"/>
              <a:gd name="f64" fmla="*/ f5 1 f36"/>
              <a:gd name="f65" fmla="*/ f7 1 f36"/>
              <a:gd name="f66" fmla="+- f49 0 f1"/>
              <a:gd name="f67" fmla="*/ f50 1 f35"/>
              <a:gd name="f68" fmla="*/ f51 1 f36"/>
              <a:gd name="f69" fmla="*/ f52 1 f36"/>
              <a:gd name="f70" fmla="*/ f53 1 f35"/>
              <a:gd name="f71" fmla="*/ f54 1 f36"/>
              <a:gd name="f72" fmla="*/ f55 1 f35"/>
              <a:gd name="f73" fmla="*/ f56 1 f36"/>
              <a:gd name="f74" fmla="*/ f57 1 f35"/>
              <a:gd name="f75" fmla="*/ f58 1 f36"/>
              <a:gd name="f76" fmla="*/ f59 1 f35"/>
              <a:gd name="f77" fmla="*/ f60 1 f36"/>
              <a:gd name="f78" fmla="*/ f61 1 f35"/>
              <a:gd name="f79" fmla="*/ f62 f30 1"/>
              <a:gd name="f80" fmla="*/ f63 f30 1"/>
              <a:gd name="f81" fmla="*/ f65 f31 1"/>
              <a:gd name="f82" fmla="*/ f64 f31 1"/>
              <a:gd name="f83" fmla="*/ f67 f30 1"/>
              <a:gd name="f84" fmla="*/ f68 f31 1"/>
              <a:gd name="f85" fmla="*/ f69 f31 1"/>
              <a:gd name="f86" fmla="*/ f70 f30 1"/>
              <a:gd name="f87" fmla="*/ f71 f31 1"/>
              <a:gd name="f88" fmla="*/ f72 f30 1"/>
              <a:gd name="f89" fmla="*/ f73 f31 1"/>
              <a:gd name="f90" fmla="*/ f74 f30 1"/>
              <a:gd name="f91" fmla="*/ f75 f31 1"/>
              <a:gd name="f92" fmla="*/ f76 f30 1"/>
              <a:gd name="f93" fmla="*/ f77 f31 1"/>
              <a:gd name="f94" fmla="*/ f78 f30 1"/>
            </a:gdLst>
            <a:ahLst/>
            <a:cxnLst>
              <a:cxn ang="3cd4">
                <a:pos x="hc" y="t"/>
              </a:cxn>
              <a:cxn ang="0">
                <a:pos x="r" y="vc"/>
              </a:cxn>
              <a:cxn ang="cd4">
                <a:pos x="hc" y="b"/>
              </a:cxn>
              <a:cxn ang="cd2">
                <a:pos x="l" y="vc"/>
              </a:cxn>
              <a:cxn ang="f66">
                <a:pos x="f83" y="f84"/>
              </a:cxn>
              <a:cxn ang="f66">
                <a:pos x="f83" y="f85"/>
              </a:cxn>
              <a:cxn ang="f66">
                <a:pos x="f86" y="f87"/>
              </a:cxn>
              <a:cxn ang="f66">
                <a:pos x="f88" y="f89"/>
              </a:cxn>
              <a:cxn ang="f66">
                <a:pos x="f90" y="f91"/>
              </a:cxn>
              <a:cxn ang="f66">
                <a:pos x="f92" y="f93"/>
              </a:cxn>
              <a:cxn ang="f66">
                <a:pos x="f94" y="f84"/>
              </a:cxn>
              <a:cxn ang="f66">
                <a:pos x="f83" y="f84"/>
              </a:cxn>
            </a:cxnLst>
            <a:rect l="f79" t="f82" r="f80" b="f81"/>
            <a:pathLst>
              <a:path w="1085312" h="2315675">
                <a:moveTo>
                  <a:pt x="f5" y="f7"/>
                </a:moveTo>
                <a:lnTo>
                  <a:pt x="f5" y="f5"/>
                </a:lnTo>
                <a:lnTo>
                  <a:pt x="f8" y="f9"/>
                </a:lnTo>
                <a:cubicBezTo>
                  <a:pt x="f10" y="f11"/>
                  <a:pt x="f12" y="f13"/>
                  <a:pt x="f14" y="f15"/>
                </a:cubicBezTo>
                <a:cubicBezTo>
                  <a:pt x="f16" y="f17"/>
                  <a:pt x="f18" y="f19"/>
                  <a:pt x="f20" y="f21"/>
                </a:cubicBezTo>
                <a:cubicBezTo>
                  <a:pt x="f22" y="f23"/>
                  <a:pt x="f24" y="f25"/>
                  <a:pt x="f26" y="f27"/>
                </a:cubicBezTo>
                <a:lnTo>
                  <a:pt x="f28" y="f7"/>
                </a:lnTo>
                <a:lnTo>
                  <a:pt x="f5" y="f7"/>
                </a:lnTo>
                <a:close/>
              </a:path>
            </a:pathLst>
          </a:custGeom>
          <a:solidFill>
            <a:srgbClr val="DCD9C3">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2" name="Title 1">
            <a:extLst>
              <a:ext uri="{FF2B5EF4-FFF2-40B4-BE49-F238E27FC236}">
                <a16:creationId xmlns:a16="http://schemas.microsoft.com/office/drawing/2014/main" id="{74202EE3-4D27-40A8-97E6-015496DD7A98}"/>
              </a:ext>
            </a:extLst>
          </p:cNvPr>
          <p:cNvSpPr txBox="1">
            <a:spLocks noGrp="1"/>
          </p:cNvSpPr>
          <p:nvPr>
            <p:ph type="title"/>
          </p:nvPr>
        </p:nvSpPr>
        <p:spPr>
          <a:xfrm>
            <a:off x="525715" y="787069"/>
            <a:ext cx="10077556" cy="1325559"/>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190EB96-5CEB-496A-8364-1EF62D369E93}"/>
              </a:ext>
            </a:extLst>
          </p:cNvPr>
          <p:cNvSpPr txBox="1">
            <a:spLocks noGrp="1"/>
          </p:cNvSpPr>
          <p:nvPr>
            <p:ph idx="1"/>
          </p:nvPr>
        </p:nvSpPr>
        <p:spPr>
          <a:xfrm>
            <a:off x="525715" y="2521887"/>
            <a:ext cx="10077556" cy="354904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AF3B59-929D-4400-9599-797808991F7A}"/>
              </a:ext>
            </a:extLst>
          </p:cNvPr>
          <p:cNvSpPr txBox="1">
            <a:spLocks noGrp="1"/>
          </p:cNvSpPr>
          <p:nvPr>
            <p:ph type="dt" sz="half" idx="7"/>
          </p:nvPr>
        </p:nvSpPr>
        <p:spPr>
          <a:xfrm>
            <a:off x="530352" y="136529"/>
            <a:ext cx="2743200" cy="365129"/>
          </a:xfrm>
        </p:spPr>
        <p:txBody>
          <a:bodyPr/>
          <a:lstStyle>
            <a:lvl1pPr>
              <a:defRPr/>
            </a:lvl1pPr>
          </a:lstStyle>
          <a:p>
            <a:pPr lvl="0"/>
            <a:fld id="{D22885B1-E940-4ECA-B862-4F0B92BA3B47}" type="datetime1">
              <a:rPr lang="en-US"/>
              <a:pPr lvl="0"/>
              <a:t>4/27/2022</a:t>
            </a:fld>
            <a:endParaRPr lang="en-US"/>
          </a:p>
        </p:txBody>
      </p:sp>
      <p:sp>
        <p:nvSpPr>
          <p:cNvPr id="5" name="Footer Placeholder 4">
            <a:extLst>
              <a:ext uri="{FF2B5EF4-FFF2-40B4-BE49-F238E27FC236}">
                <a16:creationId xmlns:a16="http://schemas.microsoft.com/office/drawing/2014/main" id="{8F4A2487-2C49-4732-B559-F9523823ED3D}"/>
              </a:ext>
            </a:extLst>
          </p:cNvPr>
          <p:cNvSpPr txBox="1">
            <a:spLocks noGrp="1"/>
          </p:cNvSpPr>
          <p:nvPr>
            <p:ph type="ftr" sz="quarter" idx="9"/>
          </p:nvPr>
        </p:nvSpPr>
        <p:spPr>
          <a:xfrm>
            <a:off x="525715" y="6356351"/>
            <a:ext cx="3450662"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E8EDF0B-F759-4D0A-8FCC-62F03417E4A1}"/>
              </a:ext>
            </a:extLst>
          </p:cNvPr>
          <p:cNvSpPr txBox="1">
            <a:spLocks noGrp="1"/>
          </p:cNvSpPr>
          <p:nvPr>
            <p:ph type="sldNum" sz="quarter" idx="8"/>
          </p:nvPr>
        </p:nvSpPr>
        <p:spPr>
          <a:xfrm>
            <a:off x="11655363" y="6356351"/>
            <a:ext cx="529812" cy="365129"/>
          </a:xfrm>
        </p:spPr>
        <p:txBody>
          <a:bodyPr/>
          <a:lstStyle>
            <a:lvl1pPr>
              <a:defRPr/>
            </a:lvl1pPr>
          </a:lstStyle>
          <a:p>
            <a:pPr lvl="0"/>
            <a:fld id="{9450B73E-3E98-4462-BDF9-035472A2D885}" type="slidenum">
              <a:t>‹#›</a:t>
            </a:fld>
            <a:endParaRPr lang="en-US"/>
          </a:p>
        </p:txBody>
      </p:sp>
      <p:grpSp>
        <p:nvGrpSpPr>
          <p:cNvPr id="7" name="Graphic 78">
            <a:extLst>
              <a:ext uri="{FF2B5EF4-FFF2-40B4-BE49-F238E27FC236}">
                <a16:creationId xmlns:a16="http://schemas.microsoft.com/office/drawing/2014/main" id="{A869E7D5-0B99-4E2C-AA6D-C49CD9E87A1B}"/>
              </a:ext>
            </a:extLst>
          </p:cNvPr>
          <p:cNvGrpSpPr/>
          <p:nvPr/>
        </p:nvGrpSpPr>
        <p:grpSpPr>
          <a:xfrm>
            <a:off x="530223" y="2310597"/>
            <a:ext cx="972245" cy="45720"/>
            <a:chOff x="530223" y="2310597"/>
            <a:chExt cx="972245" cy="45720"/>
          </a:xfrm>
        </p:grpSpPr>
        <p:sp>
          <p:nvSpPr>
            <p:cNvPr id="8" name="Graphic 78">
              <a:extLst>
                <a:ext uri="{FF2B5EF4-FFF2-40B4-BE49-F238E27FC236}">
                  <a16:creationId xmlns:a16="http://schemas.microsoft.com/office/drawing/2014/main" id="{0033227F-CE30-40F6-839E-A75387389D00}"/>
                </a:ext>
              </a:extLst>
            </p:cNvPr>
            <p:cNvSpPr/>
            <p:nvPr/>
          </p:nvSpPr>
          <p:spPr>
            <a:xfrm>
              <a:off x="530223" y="2333384"/>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9" name="Graphic 78">
              <a:extLst>
                <a:ext uri="{FF2B5EF4-FFF2-40B4-BE49-F238E27FC236}">
                  <a16:creationId xmlns:a16="http://schemas.microsoft.com/office/drawing/2014/main" id="{4B2313B8-48B5-4B23-B35A-CEF3AEF96B2C}"/>
                </a:ext>
              </a:extLst>
            </p:cNvPr>
            <p:cNvGrpSpPr/>
            <p:nvPr/>
          </p:nvGrpSpPr>
          <p:grpSpPr>
            <a:xfrm>
              <a:off x="530379" y="2310597"/>
              <a:ext cx="972089" cy="45720"/>
              <a:chOff x="530379" y="2310597"/>
              <a:chExt cx="972089" cy="45720"/>
            </a:xfrm>
          </p:grpSpPr>
          <p:sp>
            <p:nvSpPr>
              <p:cNvPr id="10" name="Graphic 78">
                <a:extLst>
                  <a:ext uri="{FF2B5EF4-FFF2-40B4-BE49-F238E27FC236}">
                    <a16:creationId xmlns:a16="http://schemas.microsoft.com/office/drawing/2014/main" id="{4B9103EA-671E-42BF-9B8F-BF3B09B4DE09}"/>
                  </a:ext>
                </a:extLst>
              </p:cNvPr>
              <p:cNvSpPr/>
              <p:nvPr/>
            </p:nvSpPr>
            <p:spPr>
              <a:xfrm>
                <a:off x="533744" y="2351855"/>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Graphic 78">
                <a:extLst>
                  <a:ext uri="{FF2B5EF4-FFF2-40B4-BE49-F238E27FC236}">
                    <a16:creationId xmlns:a16="http://schemas.microsoft.com/office/drawing/2014/main" id="{A330FD55-D529-494D-92CD-33192C2DAA4F}"/>
                  </a:ext>
                </a:extLst>
              </p:cNvPr>
              <p:cNvSpPr/>
              <p:nvPr/>
            </p:nvSpPr>
            <p:spPr>
              <a:xfrm>
                <a:off x="546884" y="2353043"/>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D8F413C7-B775-4719-AB1C-6BC19D8E1D0B}"/>
                  </a:ext>
                </a:extLst>
              </p:cNvPr>
              <p:cNvSpPr/>
              <p:nvPr/>
            </p:nvSpPr>
            <p:spPr>
              <a:xfrm>
                <a:off x="1494733" y="2311703"/>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9682B253-69A0-416C-A89E-DF67C01F77FD}"/>
                  </a:ext>
                </a:extLst>
              </p:cNvPr>
              <p:cNvSpPr/>
              <p:nvPr/>
            </p:nvSpPr>
            <p:spPr>
              <a:xfrm>
                <a:off x="530379" y="2310597"/>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47904655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Freeform: Shape 18">
            <a:extLst>
              <a:ext uri="{FF2B5EF4-FFF2-40B4-BE49-F238E27FC236}">
                <a16:creationId xmlns:a16="http://schemas.microsoft.com/office/drawing/2014/main" id="{88388796-B1B9-4D4C-AD84-A7F58B071CF6}"/>
              </a:ext>
            </a:extLst>
          </p:cNvPr>
          <p:cNvSpPr/>
          <p:nvPr/>
        </p:nvSpPr>
        <p:spPr>
          <a:xfrm>
            <a:off x="9753026" y="5516666"/>
            <a:ext cx="2438969" cy="1341333"/>
          </a:xfrm>
          <a:custGeom>
            <a:avLst/>
            <a:gdLst>
              <a:gd name="f0" fmla="val 10800000"/>
              <a:gd name="f1" fmla="val 5400000"/>
              <a:gd name="f2" fmla="val 180"/>
              <a:gd name="f3" fmla="val w"/>
              <a:gd name="f4" fmla="val h"/>
              <a:gd name="f5" fmla="val 0"/>
              <a:gd name="f6" fmla="val 2438970"/>
              <a:gd name="f7" fmla="val 1341332"/>
              <a:gd name="f8" fmla="val 2025355"/>
              <a:gd name="f9" fmla="val 235"/>
              <a:gd name="f10" fmla="val 2143847"/>
              <a:gd name="f11" fmla="val 2306"/>
              <a:gd name="f12" fmla="val 2262766"/>
              <a:gd name="f13" fmla="val 17993"/>
              <a:gd name="f14" fmla="val 2381960"/>
              <a:gd name="f15" fmla="val 44517"/>
              <a:gd name="f16" fmla="val 58872"/>
              <a:gd name="f17" fmla="val 13333"/>
              <a:gd name="f18" fmla="val 1328018"/>
              <a:gd name="f19" fmla="val 324723"/>
              <a:gd name="f20" fmla="val 1028950"/>
              <a:gd name="f21" fmla="val 645390"/>
              <a:gd name="f22" fmla="val 738459"/>
              <a:gd name="f23" fmla="val 936262"/>
              <a:gd name="f24" fmla="val 459947"/>
              <a:gd name="f25" fmla="val 1139660"/>
              <a:gd name="f26" fmla="val 265152"/>
              <a:gd name="f27" fmla="val 1345794"/>
              <a:gd name="f28" fmla="val 140817"/>
              <a:gd name="f29" fmla="val 1554028"/>
              <a:gd name="f30" fmla="val 71153"/>
              <a:gd name="f31" fmla="val 1710136"/>
              <a:gd name="f32" fmla="val 18918"/>
              <a:gd name="f33" fmla="val 1867365"/>
              <a:gd name="f34" fmla="+- 0 0 2526"/>
              <a:gd name="f35" fmla="+- 0 0 -90"/>
              <a:gd name="f36" fmla="*/ f3 1 2438970"/>
              <a:gd name="f37" fmla="*/ f4 1 1341332"/>
              <a:gd name="f38" fmla="+- f7 0 f5"/>
              <a:gd name="f39" fmla="+- f6 0 f5"/>
              <a:gd name="f40" fmla="*/ f35 f0 1"/>
              <a:gd name="f41" fmla="*/ f39 1 2438970"/>
              <a:gd name="f42" fmla="*/ f38 1 1341332"/>
              <a:gd name="f43" fmla="*/ 2025355 f39 1"/>
              <a:gd name="f44" fmla="*/ 235 f38 1"/>
              <a:gd name="f45" fmla="*/ 2381960 f39 1"/>
              <a:gd name="f46" fmla="*/ 44517 f38 1"/>
              <a:gd name="f47" fmla="*/ 2438970 f39 1"/>
              <a:gd name="f48" fmla="*/ 58872 f38 1"/>
              <a:gd name="f49" fmla="*/ 1341332 f38 1"/>
              <a:gd name="f50" fmla="*/ 0 f39 1"/>
              <a:gd name="f51" fmla="*/ 13333 f39 1"/>
              <a:gd name="f52" fmla="*/ 1328018 f38 1"/>
              <a:gd name="f53" fmla="*/ 936262 f39 1"/>
              <a:gd name="f54" fmla="*/ 459947 f38 1"/>
              <a:gd name="f55" fmla="*/ 1554028 f39 1"/>
              <a:gd name="f56" fmla="*/ 71153 f38 1"/>
              <a:gd name="f57" fmla="*/ f40 1 f2"/>
              <a:gd name="f58" fmla="*/ f43 1 2438970"/>
              <a:gd name="f59" fmla="*/ f44 1 1341332"/>
              <a:gd name="f60" fmla="*/ f45 1 2438970"/>
              <a:gd name="f61" fmla="*/ f46 1 1341332"/>
              <a:gd name="f62" fmla="*/ f47 1 2438970"/>
              <a:gd name="f63" fmla="*/ f48 1 1341332"/>
              <a:gd name="f64" fmla="*/ f49 1 1341332"/>
              <a:gd name="f65" fmla="*/ f50 1 2438970"/>
              <a:gd name="f66" fmla="*/ f51 1 2438970"/>
              <a:gd name="f67" fmla="*/ f52 1 1341332"/>
              <a:gd name="f68" fmla="*/ f53 1 2438970"/>
              <a:gd name="f69" fmla="*/ f54 1 1341332"/>
              <a:gd name="f70" fmla="*/ f55 1 2438970"/>
              <a:gd name="f71" fmla="*/ f56 1 1341332"/>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2"/>
              <a:gd name="f84" fmla="*/ f65 1 f41"/>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7 1"/>
              <a:gd name="f102" fmla="*/ f84 f36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99" y="f101"/>
              </a:cxn>
              <a:cxn ang="f76">
                <a:pos x="f102" y="f101"/>
              </a:cxn>
              <a:cxn ang="f76">
                <a:pos x="f103" y="f104"/>
              </a:cxn>
              <a:cxn ang="f76">
                <a:pos x="f105" y="f106"/>
              </a:cxn>
              <a:cxn ang="f76">
                <a:pos x="f107" y="f108"/>
              </a:cxn>
              <a:cxn ang="f76">
                <a:pos x="f95" y="f96"/>
              </a:cxn>
            </a:cxnLst>
            <a:rect l="f91" t="f94" r="f92" b="f93"/>
            <a:pathLst>
              <a:path w="2438970" h="1341332">
                <a:moveTo>
                  <a:pt x="f8" y="f9"/>
                </a:moveTo>
                <a:cubicBezTo>
                  <a:pt x="f10" y="f11"/>
                  <a:pt x="f12" y="f13"/>
                  <a:pt x="f14" y="f15"/>
                </a:cubicBezTo>
                <a:lnTo>
                  <a:pt x="f6" y="f16"/>
                </a:lnTo>
                <a:lnTo>
                  <a:pt x="f6" y="f7"/>
                </a:lnTo>
                <a:lnTo>
                  <a:pt x="f5" y="f7"/>
                </a:lnTo>
                <a:lnTo>
                  <a:pt x="f17" y="f18"/>
                </a:lnTo>
                <a:cubicBezTo>
                  <a:pt x="f19" y="f20"/>
                  <a:pt x="f21" y="f22"/>
                  <a:pt x="f23" y="f24"/>
                </a:cubicBezTo>
                <a:cubicBezTo>
                  <a:pt x="f25" y="f26"/>
                  <a:pt x="f27" y="f28"/>
                  <a:pt x="f29" y="f30"/>
                </a:cubicBezTo>
                <a:cubicBezTo>
                  <a:pt x="f31" y="f32"/>
                  <a:pt x="f33" y="f34"/>
                  <a:pt x="f8" y="f9"/>
                </a:cubicBezTo>
                <a:close/>
              </a:path>
            </a:pathLst>
          </a:custGeom>
          <a:solidFill>
            <a:srgbClr val="E5C4BA">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15" name="Group 19">
            <a:extLst>
              <a:ext uri="{FF2B5EF4-FFF2-40B4-BE49-F238E27FC236}">
                <a16:creationId xmlns:a16="http://schemas.microsoft.com/office/drawing/2014/main" id="{2F35A986-68B5-4C71-9ECD-55C345D3F4C8}"/>
              </a:ext>
            </a:extLst>
          </p:cNvPr>
          <p:cNvGrpSpPr/>
          <p:nvPr/>
        </p:nvGrpSpPr>
        <p:grpSpPr>
          <a:xfrm>
            <a:off x="10776048" y="5204033"/>
            <a:ext cx="886145" cy="802495"/>
            <a:chOff x="10776048" y="5204033"/>
            <a:chExt cx="886145" cy="802495"/>
          </a:xfrm>
        </p:grpSpPr>
        <p:sp>
          <p:nvSpPr>
            <p:cNvPr id="16" name="Freeform: Shape 20">
              <a:extLst>
                <a:ext uri="{FF2B5EF4-FFF2-40B4-BE49-F238E27FC236}">
                  <a16:creationId xmlns:a16="http://schemas.microsoft.com/office/drawing/2014/main" id="{ACCE05D7-E5DD-408F-9B32-35CE7487F6A6}"/>
                </a:ext>
              </a:extLst>
            </p:cNvPr>
            <p:cNvSpPr/>
            <p:nvPr/>
          </p:nvSpPr>
          <p:spPr>
            <a:xfrm>
              <a:off x="11027325" y="5890317"/>
              <a:ext cx="131033" cy="116211"/>
            </a:xfrm>
            <a:custGeom>
              <a:avLst/>
              <a:gdLst>
                <a:gd name="f0" fmla="val 10800000"/>
                <a:gd name="f1" fmla="val 5400000"/>
                <a:gd name="f2" fmla="val 180"/>
                <a:gd name="f3" fmla="val w"/>
                <a:gd name="f4" fmla="val h"/>
                <a:gd name="f5" fmla="val 0"/>
                <a:gd name="f6" fmla="val 453152"/>
                <a:gd name="f7" fmla="val 401867"/>
                <a:gd name="f8" fmla="val 237621"/>
                <a:gd name="f9" fmla="val 965"/>
                <a:gd name="f10" fmla="val 283632"/>
                <a:gd name="f11" fmla="+- 0 0 2971"/>
                <a:gd name="f12" fmla="val 331405"/>
                <a:gd name="f13" fmla="val 5243"/>
                <a:gd name="f14" fmla="val 370246"/>
                <a:gd name="f15" fmla="val 23666"/>
                <a:gd name="f16" fmla="val 436830"/>
                <a:gd name="f17" fmla="val 55275"/>
                <a:gd name="f18" fmla="val 477168"/>
                <a:gd name="f19" fmla="val 116810"/>
                <a:gd name="f20" fmla="val 437392"/>
                <a:gd name="f21" fmla="val 198545"/>
                <a:gd name="f22" fmla="val 391568"/>
                <a:gd name="f23" fmla="val 292624"/>
                <a:gd name="f24" fmla="val 176850"/>
                <a:gd name="f25" fmla="val 441630"/>
                <a:gd name="f26" fmla="val 67745"/>
                <a:gd name="f27" fmla="val 392003"/>
                <a:gd name="f28" fmla="val 18056"/>
                <a:gd name="f29" fmla="val 369372"/>
                <a:gd name="f30" fmla="+- 0 0 5012"/>
                <a:gd name="f31" fmla="val 308398"/>
                <a:gd name="f32" fmla="val 911"/>
                <a:gd name="f33" fmla="val 254095"/>
                <a:gd name="f34" fmla="val 9203"/>
                <a:gd name="f35" fmla="val 178033"/>
                <a:gd name="f36" fmla="val 61012"/>
                <a:gd name="f37" fmla="val 103094"/>
                <a:gd name="f38" fmla="val 115564"/>
                <a:gd name="f39" fmla="val 51160"/>
                <a:gd name="f40" fmla="val 147361"/>
                <a:gd name="f41" fmla="val 20985"/>
                <a:gd name="f42" fmla="val 191610"/>
                <a:gd name="f43" fmla="val 4900"/>
                <a:gd name="f44" fmla="+- 0 0 -90"/>
                <a:gd name="f45" fmla="*/ f3 1 453152"/>
                <a:gd name="f46" fmla="*/ f4 1 401867"/>
                <a:gd name="f47" fmla="+- f7 0 f5"/>
                <a:gd name="f48" fmla="+- f6 0 f5"/>
                <a:gd name="f49" fmla="*/ f44 f0 1"/>
                <a:gd name="f50" fmla="*/ f48 1 453152"/>
                <a:gd name="f51" fmla="*/ f47 1 401867"/>
                <a:gd name="f52" fmla="*/ 237621 f48 1"/>
                <a:gd name="f53" fmla="*/ 965 f47 1"/>
                <a:gd name="f54" fmla="*/ 370246 f48 1"/>
                <a:gd name="f55" fmla="*/ 23666 f47 1"/>
                <a:gd name="f56" fmla="*/ 437392 f48 1"/>
                <a:gd name="f57" fmla="*/ 198545 f47 1"/>
                <a:gd name="f58" fmla="*/ 67745 f48 1"/>
                <a:gd name="f59" fmla="*/ 392003 f47 1"/>
                <a:gd name="f60" fmla="*/ 911 f48 1"/>
                <a:gd name="f61" fmla="*/ 254095 f47 1"/>
                <a:gd name="f62" fmla="*/ 115564 f48 1"/>
                <a:gd name="f63" fmla="*/ 51160 f47 1"/>
                <a:gd name="f64" fmla="*/ f49 1 f2"/>
                <a:gd name="f65" fmla="*/ f52 1 453152"/>
                <a:gd name="f66" fmla="*/ f53 1 401867"/>
                <a:gd name="f67" fmla="*/ f54 1 453152"/>
                <a:gd name="f68" fmla="*/ f55 1 401867"/>
                <a:gd name="f69" fmla="*/ f56 1 453152"/>
                <a:gd name="f70" fmla="*/ f57 1 401867"/>
                <a:gd name="f71" fmla="*/ f58 1 453152"/>
                <a:gd name="f72" fmla="*/ f59 1 401867"/>
                <a:gd name="f73" fmla="*/ f60 1 453152"/>
                <a:gd name="f74" fmla="*/ f61 1 401867"/>
                <a:gd name="f75" fmla="*/ f62 1 453152"/>
                <a:gd name="f76" fmla="*/ f63 1 401867"/>
                <a:gd name="f77" fmla="*/ f5 1 f50"/>
                <a:gd name="f78" fmla="*/ f6 1 f50"/>
                <a:gd name="f79" fmla="*/ f5 1 f51"/>
                <a:gd name="f80" fmla="*/ f7 1 f51"/>
                <a:gd name="f81" fmla="+- f64 0 f1"/>
                <a:gd name="f82" fmla="*/ f65 1 f50"/>
                <a:gd name="f83" fmla="*/ f66 1 f51"/>
                <a:gd name="f84" fmla="*/ f67 1 f50"/>
                <a:gd name="f85" fmla="*/ f68 1 f51"/>
                <a:gd name="f86" fmla="*/ f69 1 f50"/>
                <a:gd name="f87" fmla="*/ f70 1 f51"/>
                <a:gd name="f88" fmla="*/ f71 1 f50"/>
                <a:gd name="f89" fmla="*/ f72 1 f51"/>
                <a:gd name="f90" fmla="*/ f73 1 f50"/>
                <a:gd name="f91" fmla="*/ f74 1 f51"/>
                <a:gd name="f92" fmla="*/ f75 1 f50"/>
                <a:gd name="f93" fmla="*/ f76 1 f51"/>
                <a:gd name="f94" fmla="*/ f77 f45 1"/>
                <a:gd name="f95" fmla="*/ f78 f45 1"/>
                <a:gd name="f96" fmla="*/ f80 f46 1"/>
                <a:gd name="f97" fmla="*/ f79 f46 1"/>
                <a:gd name="f98" fmla="*/ f82 f45 1"/>
                <a:gd name="f99" fmla="*/ f83 f46 1"/>
                <a:gd name="f100" fmla="*/ f84 f45 1"/>
                <a:gd name="f101" fmla="*/ f85 f46 1"/>
                <a:gd name="f102" fmla="*/ f86 f45 1"/>
                <a:gd name="f103" fmla="*/ f87 f46 1"/>
                <a:gd name="f104" fmla="*/ f88 f45 1"/>
                <a:gd name="f105" fmla="*/ f89 f46 1"/>
                <a:gd name="f106" fmla="*/ f90 f45 1"/>
                <a:gd name="f107" fmla="*/ f91 f46 1"/>
                <a:gd name="f108" fmla="*/ f92 f45 1"/>
                <a:gd name="f109" fmla="*/ f93 f46 1"/>
              </a:gdLst>
              <a:ahLst/>
              <a:cxnLst>
                <a:cxn ang="3cd4">
                  <a:pos x="hc" y="t"/>
                </a:cxn>
                <a:cxn ang="0">
                  <a:pos x="r" y="vc"/>
                </a:cxn>
                <a:cxn ang="cd4">
                  <a:pos x="hc" y="b"/>
                </a:cxn>
                <a:cxn ang="cd2">
                  <a:pos x="l" y="vc"/>
                </a:cxn>
                <a:cxn ang="f81">
                  <a:pos x="f98" y="f99"/>
                </a:cxn>
                <a:cxn ang="f81">
                  <a:pos x="f100" y="f101"/>
                </a:cxn>
                <a:cxn ang="f81">
                  <a:pos x="f102" y="f103"/>
                </a:cxn>
                <a:cxn ang="f81">
                  <a:pos x="f104" y="f105"/>
                </a:cxn>
                <a:cxn ang="f81">
                  <a:pos x="f106" y="f107"/>
                </a:cxn>
                <a:cxn ang="f81">
                  <a:pos x="f108" y="f109"/>
                </a:cxn>
                <a:cxn ang="f81">
                  <a:pos x="f98" y="f99"/>
                </a:cxn>
              </a:cxnLst>
              <a:rect l="f94" t="f97" r="f95" b="f96"/>
              <a:pathLst>
                <a:path w="453152" h="4018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7" name="Freeform: Shape 21">
              <a:extLst>
                <a:ext uri="{FF2B5EF4-FFF2-40B4-BE49-F238E27FC236}">
                  <a16:creationId xmlns:a16="http://schemas.microsoft.com/office/drawing/2014/main" id="{92BEA976-28DA-457E-ACFB-E46AE7FF397C}"/>
                </a:ext>
              </a:extLst>
            </p:cNvPr>
            <p:cNvSpPr/>
            <p:nvPr/>
          </p:nvSpPr>
          <p:spPr>
            <a:xfrm>
              <a:off x="10781187" y="5751109"/>
              <a:ext cx="147831" cy="197309"/>
            </a:xfrm>
            <a:custGeom>
              <a:avLst/>
              <a:gdLst>
                <a:gd name="f0" fmla="val 10800000"/>
                <a:gd name="f1" fmla="val 5400000"/>
                <a:gd name="f2" fmla="val 180"/>
                <a:gd name="f3" fmla="val w"/>
                <a:gd name="f4" fmla="val h"/>
                <a:gd name="f5" fmla="val 0"/>
                <a:gd name="f6" fmla="val 511232"/>
                <a:gd name="f7" fmla="val 682341"/>
                <a:gd name="f8" fmla="val 390625"/>
                <a:gd name="f9" fmla="val 1621"/>
                <a:gd name="f10" fmla="val 446543"/>
                <a:gd name="f11" fmla="+- 0 0 5212"/>
                <a:gd name="f12" fmla="val 493343"/>
                <a:gd name="f13" fmla="val 8441"/>
                <a:gd name="f14" fmla="val 508142"/>
                <a:gd name="f15" fmla="val 64038"/>
                <a:gd name="f16" fmla="val 513192"/>
                <a:gd name="f17" fmla="val 82866"/>
                <a:gd name="f18" fmla="val 511134"/>
                <a:gd name="f19" fmla="val 102754"/>
                <a:gd name="f20" fmla="val 508453"/>
                <a:gd name="f21" fmla="val 121832"/>
                <a:gd name="f22" fmla="val 485324"/>
                <a:gd name="f23" fmla="val 287796"/>
                <a:gd name="f24" fmla="val 417242"/>
                <a:gd name="f25" fmla="val 443971"/>
                <a:gd name="f26" fmla="val 316492"/>
                <a:gd name="f27" fmla="val 567602"/>
                <a:gd name="f28" fmla="val 253024"/>
                <a:gd name="f29" fmla="val 645534"/>
                <a:gd name="f30" fmla="val 165055"/>
                <a:gd name="f31" fmla="val 737743"/>
                <a:gd name="f32" fmla="val 80265"/>
                <a:gd name="f33" fmla="val 640359"/>
                <a:gd name="f34" fmla="val 5014"/>
                <a:gd name="f35" fmla="val 553948"/>
                <a:gd name="f36" fmla="+- 0 0 17368"/>
                <a:gd name="f37" fmla="val 383621"/>
                <a:gd name="f38" fmla="val 13306"/>
                <a:gd name="f39" fmla="val 274828"/>
                <a:gd name="f40" fmla="val 33443"/>
                <a:gd name="f41" fmla="val 203318"/>
                <a:gd name="f42" fmla="val 83382"/>
                <a:gd name="f43" fmla="val 146521"/>
                <a:gd name="f44" fmla="val 140989"/>
                <a:gd name="f45" fmla="val 107181"/>
                <a:gd name="f46" fmla="val 178904"/>
                <a:gd name="f47" fmla="val 81308"/>
                <a:gd name="f48" fmla="val 297428"/>
                <a:gd name="f49" fmla="val 13010"/>
                <a:gd name="f50" fmla="+- 0 0 -90"/>
                <a:gd name="f51" fmla="*/ f3 1 511232"/>
                <a:gd name="f52" fmla="*/ f4 1 682341"/>
                <a:gd name="f53" fmla="+- f7 0 f5"/>
                <a:gd name="f54" fmla="+- f6 0 f5"/>
                <a:gd name="f55" fmla="*/ f50 f0 1"/>
                <a:gd name="f56" fmla="*/ f54 1 511232"/>
                <a:gd name="f57" fmla="*/ f53 1 682341"/>
                <a:gd name="f58" fmla="*/ 390625 f54 1"/>
                <a:gd name="f59" fmla="*/ 1621 f53 1"/>
                <a:gd name="f60" fmla="*/ 508142 f54 1"/>
                <a:gd name="f61" fmla="*/ 64038 f53 1"/>
                <a:gd name="f62" fmla="*/ 508453 f54 1"/>
                <a:gd name="f63" fmla="*/ 121832 f53 1"/>
                <a:gd name="f64" fmla="*/ 316492 f54 1"/>
                <a:gd name="f65" fmla="*/ 567602 f53 1"/>
                <a:gd name="f66" fmla="*/ 80265 f54 1"/>
                <a:gd name="f67" fmla="*/ 640359 f53 1"/>
                <a:gd name="f68" fmla="*/ 13306 f54 1"/>
                <a:gd name="f69" fmla="*/ 274828 f53 1"/>
                <a:gd name="f70" fmla="*/ 140989 f54 1"/>
                <a:gd name="f71" fmla="*/ 107181 f53 1"/>
                <a:gd name="f72" fmla="*/ f55 1 f2"/>
                <a:gd name="f73" fmla="*/ f58 1 511232"/>
                <a:gd name="f74" fmla="*/ f59 1 682341"/>
                <a:gd name="f75" fmla="*/ f60 1 511232"/>
                <a:gd name="f76" fmla="*/ f61 1 682341"/>
                <a:gd name="f77" fmla="*/ f62 1 511232"/>
                <a:gd name="f78" fmla="*/ f63 1 682341"/>
                <a:gd name="f79" fmla="*/ f64 1 511232"/>
                <a:gd name="f80" fmla="*/ f65 1 682341"/>
                <a:gd name="f81" fmla="*/ f66 1 511232"/>
                <a:gd name="f82" fmla="*/ f67 1 682341"/>
                <a:gd name="f83" fmla="*/ f68 1 511232"/>
                <a:gd name="f84" fmla="*/ f69 1 682341"/>
                <a:gd name="f85" fmla="*/ f70 1 511232"/>
                <a:gd name="f86" fmla="*/ f71 1 682341"/>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511232" h="682341">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8" name="Freeform: Shape 22">
              <a:extLst>
                <a:ext uri="{FF2B5EF4-FFF2-40B4-BE49-F238E27FC236}">
                  <a16:creationId xmlns:a16="http://schemas.microsoft.com/office/drawing/2014/main" id="{38609267-2624-4714-9137-063DE6B61142}"/>
                </a:ext>
              </a:extLst>
            </p:cNvPr>
            <p:cNvSpPr/>
            <p:nvPr/>
          </p:nvSpPr>
          <p:spPr>
            <a:xfrm>
              <a:off x="11527411" y="5852214"/>
              <a:ext cx="134782" cy="94878"/>
            </a:xfrm>
            <a:custGeom>
              <a:avLst/>
              <a:gdLst>
                <a:gd name="f0" fmla="val 10800000"/>
                <a:gd name="f1" fmla="val 5400000"/>
                <a:gd name="f2" fmla="val 180"/>
                <a:gd name="f3" fmla="val w"/>
                <a:gd name="f4" fmla="val h"/>
                <a:gd name="f5" fmla="val 0"/>
                <a:gd name="f6" fmla="val 466107"/>
                <a:gd name="f7" fmla="val 328114"/>
                <a:gd name="f8" fmla="val 252822"/>
                <a:gd name="f9" fmla="val 1539"/>
                <a:gd name="f10" fmla="val 335429"/>
                <a:gd name="f11" fmla="+- 0 0 10494"/>
                <a:gd name="f12" fmla="val 418848"/>
                <a:gd name="f13" fmla="val 49794"/>
                <a:gd name="f14" fmla="val 451641"/>
                <a:gd name="f15" fmla="val 122177"/>
                <a:gd name="f16" fmla="val 479697"/>
                <a:gd name="f17" fmla="val 184273"/>
                <a:gd name="f18" fmla="val 470594"/>
                <a:gd name="f19" fmla="val 255285"/>
                <a:gd name="f20" fmla="val 391790"/>
                <a:gd name="f21" fmla="val 297430"/>
                <a:gd name="f22" fmla="val 301077"/>
                <a:gd name="f23" fmla="val 345935"/>
                <a:gd name="f24" fmla="val 55935"/>
                <a:gd name="f25" fmla="val 343254"/>
                <a:gd name="f26" fmla="val 8614"/>
                <a:gd name="f27" fmla="val 243252"/>
                <a:gd name="f28" fmla="+- 0 0 12895"/>
                <a:gd name="f29" fmla="val 197678"/>
                <a:gd name="f30" fmla="val 8240"/>
                <a:gd name="f31" fmla="val 136766"/>
                <a:gd name="f32" fmla="val 45897"/>
                <a:gd name="f33" fmla="val 97302"/>
                <a:gd name="f34" fmla="val 98704"/>
                <a:gd name="f35" fmla="val 42064"/>
                <a:gd name="f36" fmla="val 181872"/>
                <a:gd name="f37" fmla="val 11950"/>
                <a:gd name="f38" fmla="+- 0 0 -90"/>
                <a:gd name="f39" fmla="*/ f3 1 466107"/>
                <a:gd name="f40" fmla="*/ f4 1 328114"/>
                <a:gd name="f41" fmla="+- f7 0 f5"/>
                <a:gd name="f42" fmla="+- f6 0 f5"/>
                <a:gd name="f43" fmla="*/ f38 f0 1"/>
                <a:gd name="f44" fmla="*/ f42 1 466107"/>
                <a:gd name="f45" fmla="*/ f41 1 328114"/>
                <a:gd name="f46" fmla="*/ 252822 f42 1"/>
                <a:gd name="f47" fmla="*/ 1539 f41 1"/>
                <a:gd name="f48" fmla="*/ 451641 f42 1"/>
                <a:gd name="f49" fmla="*/ 122177 f41 1"/>
                <a:gd name="f50" fmla="*/ 391790 f42 1"/>
                <a:gd name="f51" fmla="*/ 297430 f41 1"/>
                <a:gd name="f52" fmla="*/ 8614 f42 1"/>
                <a:gd name="f53" fmla="*/ 243252 f41 1"/>
                <a:gd name="f54" fmla="*/ 45897 f42 1"/>
                <a:gd name="f55" fmla="*/ 97302 f41 1"/>
                <a:gd name="f56" fmla="*/ f43 1 f2"/>
                <a:gd name="f57" fmla="*/ f46 1 466107"/>
                <a:gd name="f58" fmla="*/ f47 1 328114"/>
                <a:gd name="f59" fmla="*/ f48 1 466107"/>
                <a:gd name="f60" fmla="*/ f49 1 328114"/>
                <a:gd name="f61" fmla="*/ f50 1 466107"/>
                <a:gd name="f62" fmla="*/ f51 1 328114"/>
                <a:gd name="f63" fmla="*/ f52 1 466107"/>
                <a:gd name="f64" fmla="*/ f53 1 328114"/>
                <a:gd name="f65" fmla="*/ f54 1 466107"/>
                <a:gd name="f66" fmla="*/ f55 1 328114"/>
                <a:gd name="f67" fmla="*/ f5 1 f44"/>
                <a:gd name="f68" fmla="*/ f6 1 f44"/>
                <a:gd name="f69" fmla="*/ f5 1 f45"/>
                <a:gd name="f70" fmla="*/ f7 1 f45"/>
                <a:gd name="f71" fmla="+- f56 0 f1"/>
                <a:gd name="f72" fmla="*/ f57 1 f44"/>
                <a:gd name="f73" fmla="*/ f58 1 f45"/>
                <a:gd name="f74" fmla="*/ f59 1 f44"/>
                <a:gd name="f75" fmla="*/ f60 1 f45"/>
                <a:gd name="f76" fmla="*/ f61 1 f44"/>
                <a:gd name="f77" fmla="*/ f62 1 f45"/>
                <a:gd name="f78" fmla="*/ f63 1 f44"/>
                <a:gd name="f79" fmla="*/ f64 1 f45"/>
                <a:gd name="f80" fmla="*/ f65 1 f44"/>
                <a:gd name="f81" fmla="*/ f66 1 f45"/>
                <a:gd name="f82" fmla="*/ f67 f39 1"/>
                <a:gd name="f83" fmla="*/ f68 f39 1"/>
                <a:gd name="f84" fmla="*/ f70 f40 1"/>
                <a:gd name="f85" fmla="*/ f69 f40 1"/>
                <a:gd name="f86" fmla="*/ f72 f39 1"/>
                <a:gd name="f87" fmla="*/ f73 f40 1"/>
                <a:gd name="f88" fmla="*/ f74 f39 1"/>
                <a:gd name="f89" fmla="*/ f75 f40 1"/>
                <a:gd name="f90" fmla="*/ f76 f39 1"/>
                <a:gd name="f91" fmla="*/ f77 f40 1"/>
                <a:gd name="f92" fmla="*/ f78 f39 1"/>
                <a:gd name="f93" fmla="*/ f79 f40 1"/>
                <a:gd name="f94" fmla="*/ f80 f39 1"/>
                <a:gd name="f95" fmla="*/ f81 f40 1"/>
              </a:gdLst>
              <a:ahLst/>
              <a:cxnLst>
                <a:cxn ang="3cd4">
                  <a:pos x="hc" y="t"/>
                </a:cxn>
                <a:cxn ang="0">
                  <a:pos x="r" y="vc"/>
                </a:cxn>
                <a:cxn ang="cd4">
                  <a:pos x="hc" y="b"/>
                </a:cxn>
                <a:cxn ang="cd2">
                  <a:pos x="l" y="vc"/>
                </a:cxn>
                <a:cxn ang="f71">
                  <a:pos x="f86" y="f87"/>
                </a:cxn>
                <a:cxn ang="f71">
                  <a:pos x="f88" y="f89"/>
                </a:cxn>
                <a:cxn ang="f71">
                  <a:pos x="f90" y="f91"/>
                </a:cxn>
                <a:cxn ang="f71">
                  <a:pos x="f92" y="f93"/>
                </a:cxn>
                <a:cxn ang="f71">
                  <a:pos x="f94" y="f95"/>
                </a:cxn>
                <a:cxn ang="f71">
                  <a:pos x="f86" y="f87"/>
                </a:cxn>
              </a:cxnLst>
              <a:rect l="f82" t="f85" r="f83" b="f84"/>
              <a:pathLst>
                <a:path w="466107" h="32811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9" name="Graphic 12">
              <a:extLst>
                <a:ext uri="{FF2B5EF4-FFF2-40B4-BE49-F238E27FC236}">
                  <a16:creationId xmlns:a16="http://schemas.microsoft.com/office/drawing/2014/main" id="{FA920C62-F296-4EED-B5F0-E2916A9ABA0A}"/>
                </a:ext>
              </a:extLst>
            </p:cNvPr>
            <p:cNvSpPr/>
            <p:nvPr/>
          </p:nvSpPr>
          <p:spPr>
            <a:xfrm>
              <a:off x="10974098" y="5204033"/>
              <a:ext cx="184260" cy="162022"/>
            </a:xfrm>
            <a:custGeom>
              <a:avLst/>
              <a:gdLst>
                <a:gd name="f0" fmla="val 10800000"/>
                <a:gd name="f1" fmla="val 5400000"/>
                <a:gd name="f2" fmla="val 180"/>
                <a:gd name="f3" fmla="val w"/>
                <a:gd name="f4" fmla="val h"/>
                <a:gd name="f5" fmla="val 0"/>
                <a:gd name="f6" fmla="val 3341477"/>
                <a:gd name="f7" fmla="val 2938167"/>
                <a:gd name="f8" fmla="val 63289"/>
                <a:gd name="f9" fmla="val 1933384"/>
                <a:gd name="f10" fmla="val 56717"/>
                <a:gd name="f11" fmla="val 1895856"/>
                <a:gd name="f12" fmla="+- 0 0 165311"/>
                <a:gd name="f13" fmla="val 914209"/>
                <a:gd name="f14" fmla="val 263314"/>
                <a:gd name="f15" fmla="val 514159"/>
                <a:gd name="f16" fmla="val 691939"/>
                <a:gd name="f17" fmla="val 114109"/>
                <a:gd name="f18" fmla="val 609262"/>
                <a:gd name="f19" fmla="val 11620"/>
                <a:gd name="f20" fmla="val 1098276"/>
                <a:gd name="f21" fmla="val 952"/>
                <a:gd name="f22" fmla="val 1587289"/>
                <a:gd name="f23" fmla="+- 0 0 9716"/>
                <a:gd name="f24" fmla="val 2320714"/>
                <a:gd name="f25" fmla="val 66484"/>
                <a:gd name="f26" fmla="val 2654089"/>
                <a:gd name="f27" fmla="val 371284"/>
                <a:gd name="f28" fmla="val 2987464"/>
                <a:gd name="f29" fmla="val 676084"/>
                <a:gd name="f30" fmla="val 3603732"/>
                <a:gd name="f31" fmla="val 1514094"/>
                <a:gd name="f32" fmla="val 3219398"/>
                <a:gd name="f33" fmla="val 2080926"/>
                <a:gd name="f34" fmla="val 2835064"/>
                <a:gd name="f35" fmla="val 2647759"/>
                <a:gd name="f36" fmla="val 2558839"/>
                <a:gd name="f37" fmla="val 2895409"/>
                <a:gd name="f38" fmla="val 2044489"/>
                <a:gd name="f39" fmla="val 2933509"/>
                <a:gd name="f40" fmla="val 1530139"/>
                <a:gd name="f41" fmla="val 2971609"/>
                <a:gd name="f42" fmla="val 701464"/>
                <a:gd name="f43" fmla="val 2771584"/>
                <a:gd name="f44" fmla="val 453814"/>
                <a:gd name="f45" fmla="val 2495359"/>
                <a:gd name="f46" fmla="val 206164"/>
                <a:gd name="f47" fmla="val 2219134"/>
                <a:gd name="f48" fmla="val 101389"/>
                <a:gd name="f49" fmla="val 2152459"/>
                <a:gd name="f50" fmla="+- 0 0 -90"/>
                <a:gd name="f51" fmla="*/ f3 1 3341477"/>
                <a:gd name="f52" fmla="*/ f4 1 2938167"/>
                <a:gd name="f53" fmla="+- f7 0 f5"/>
                <a:gd name="f54" fmla="+- f6 0 f5"/>
                <a:gd name="f55" fmla="*/ f50 f0 1"/>
                <a:gd name="f56" fmla="*/ f54 1 3341477"/>
                <a:gd name="f57" fmla="*/ f53 1 2938167"/>
                <a:gd name="f58" fmla="*/ 63289 f54 1"/>
                <a:gd name="f59" fmla="*/ 1933384 f53 1"/>
                <a:gd name="f60" fmla="*/ 263314 f54 1"/>
                <a:gd name="f61" fmla="*/ 514159 f53 1"/>
                <a:gd name="f62" fmla="*/ 1098276 f54 1"/>
                <a:gd name="f63" fmla="*/ 952 f53 1"/>
                <a:gd name="f64" fmla="*/ 2654089 f54 1"/>
                <a:gd name="f65" fmla="*/ 371284 f53 1"/>
                <a:gd name="f66" fmla="*/ 3219398 f54 1"/>
                <a:gd name="f67" fmla="*/ 2080926 f53 1"/>
                <a:gd name="f68" fmla="*/ 2044489 f54 1"/>
                <a:gd name="f69" fmla="*/ 2933509 f53 1"/>
                <a:gd name="f70" fmla="*/ 453814 f54 1"/>
                <a:gd name="f71" fmla="*/ 2495359 f53 1"/>
                <a:gd name="f72" fmla="*/ f55 1 f2"/>
                <a:gd name="f73" fmla="*/ f58 1 3341477"/>
                <a:gd name="f74" fmla="*/ f59 1 2938167"/>
                <a:gd name="f75" fmla="*/ f60 1 3341477"/>
                <a:gd name="f76" fmla="*/ f61 1 2938167"/>
                <a:gd name="f77" fmla="*/ f62 1 3341477"/>
                <a:gd name="f78" fmla="*/ f63 1 2938167"/>
                <a:gd name="f79" fmla="*/ f64 1 3341477"/>
                <a:gd name="f80" fmla="*/ f65 1 2938167"/>
                <a:gd name="f81" fmla="*/ f66 1 3341477"/>
                <a:gd name="f82" fmla="*/ f67 1 2938167"/>
                <a:gd name="f83" fmla="*/ f68 1 3341477"/>
                <a:gd name="f84" fmla="*/ f69 1 2938167"/>
                <a:gd name="f85" fmla="*/ f70 1 3341477"/>
                <a:gd name="f86" fmla="*/ f71 1 2938167"/>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3341477" h="29381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0" name="Graphic 15">
              <a:extLst>
                <a:ext uri="{FF2B5EF4-FFF2-40B4-BE49-F238E27FC236}">
                  <a16:creationId xmlns:a16="http://schemas.microsoft.com/office/drawing/2014/main" id="{E843C38C-DC30-4C60-812A-9C31D603693C}"/>
                </a:ext>
              </a:extLst>
            </p:cNvPr>
            <p:cNvSpPr/>
            <p:nvPr/>
          </p:nvSpPr>
          <p:spPr>
            <a:xfrm>
              <a:off x="11443359" y="5313130"/>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1" name="Graphic 15">
              <a:extLst>
                <a:ext uri="{FF2B5EF4-FFF2-40B4-BE49-F238E27FC236}">
                  <a16:creationId xmlns:a16="http://schemas.microsoft.com/office/drawing/2014/main" id="{F4197EBC-3D9C-4118-9F74-6581A38586EE}"/>
                </a:ext>
              </a:extLst>
            </p:cNvPr>
            <p:cNvSpPr/>
            <p:nvPr/>
          </p:nvSpPr>
          <p:spPr>
            <a:xfrm>
              <a:off x="10776048" y="5440643"/>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2" name="Freeform: Shape 26">
              <a:extLst>
                <a:ext uri="{FF2B5EF4-FFF2-40B4-BE49-F238E27FC236}">
                  <a16:creationId xmlns:a16="http://schemas.microsoft.com/office/drawing/2014/main" id="{29806718-85E1-4B81-B333-BEF5994BD7A2}"/>
                </a:ext>
              </a:extLst>
            </p:cNvPr>
            <p:cNvSpPr/>
            <p:nvPr/>
          </p:nvSpPr>
          <p:spPr>
            <a:xfrm>
              <a:off x="11179747" y="5606387"/>
              <a:ext cx="177018" cy="141283"/>
            </a:xfrm>
            <a:custGeom>
              <a:avLst/>
              <a:gdLst>
                <a:gd name="f0" fmla="val 10800000"/>
                <a:gd name="f1" fmla="val 5400000"/>
                <a:gd name="f2" fmla="val 180"/>
                <a:gd name="f3" fmla="val w"/>
                <a:gd name="f4" fmla="val h"/>
                <a:gd name="f5" fmla="val 0"/>
                <a:gd name="f6" fmla="val 789043"/>
                <a:gd name="f7" fmla="val 629754"/>
                <a:gd name="f8" fmla="val 237392"/>
                <a:gd name="f9" fmla="val 81"/>
                <a:gd name="f10" fmla="val 474795"/>
                <a:gd name="f11" fmla="+- 0 0 992"/>
                <a:gd name="f12" fmla="val 907215"/>
                <a:gd name="f13" fmla="val 10463"/>
                <a:gd name="f14" fmla="val 758692"/>
                <a:gd name="f15" fmla="val 233550"/>
                <a:gd name="f16" fmla="val 731135"/>
                <a:gd name="f17" fmla="val 274948"/>
                <a:gd name="f18" fmla="val 690486"/>
                <a:gd name="f19" fmla="val 305435"/>
                <a:gd name="f20" fmla="val 650647"/>
                <a:gd name="f21" fmla="val 335111"/>
                <a:gd name="f22" fmla="val 538737"/>
                <a:gd name="f23" fmla="val 418405"/>
                <a:gd name="f24" fmla="val 426889"/>
                <a:gd name="f25" fmla="val 501698"/>
                <a:gd name="f26" fmla="val 315041"/>
                <a:gd name="f27" fmla="val 584992"/>
                <a:gd name="f28" fmla="val 278943"/>
                <a:gd name="f29" fmla="val 611863"/>
                <a:gd name="f30" fmla="val 234865"/>
                <a:gd name="f31" fmla="val 640167"/>
                <a:gd name="f32" fmla="val 192159"/>
                <a:gd name="f33" fmla="val 625953"/>
                <a:gd name="f34" fmla="val 159614"/>
                <a:gd name="f35" fmla="val 615105"/>
                <a:gd name="f36" fmla="val 139851"/>
                <a:gd name="f37" fmla="val 582810"/>
                <a:gd name="f38" fmla="val 124264"/>
                <a:gd name="f39" fmla="val 552260"/>
                <a:gd name="f40" fmla="val 57742"/>
                <a:gd name="f41" fmla="val 422021"/>
                <a:gd name="f42" fmla="val 15908"/>
                <a:gd name="f43" fmla="val 279250"/>
                <a:gd name="f44" fmla="val 1631"/>
                <a:gd name="f45" fmla="val 133735"/>
                <a:gd name="f46" fmla="+- 0 0 2671"/>
                <a:gd name="f47" fmla="val 90343"/>
                <a:gd name="f48" fmla="+- 0 0 676"/>
                <a:gd name="f49" fmla="val 38596"/>
                <a:gd name="f50" fmla="val 35422"/>
                <a:gd name="f51" fmla="val 14157"/>
                <a:gd name="f52" fmla="val 57804"/>
                <a:gd name="f53" fmla="+- 0 0 931"/>
                <a:gd name="f54" fmla="val 86795"/>
                <a:gd name="f55" fmla="+- 0 0 557"/>
                <a:gd name="f56" fmla="val 113728"/>
                <a:gd name="f57" fmla="val 378"/>
                <a:gd name="f58" fmla="val 138207"/>
                <a:gd name="f59" fmla="val 1243"/>
                <a:gd name="f60" fmla="val 182606"/>
                <a:gd name="f61" fmla="val 328"/>
                <a:gd name="f62" fmla="+- 0 0 -90"/>
                <a:gd name="f63" fmla="*/ f3 1 789043"/>
                <a:gd name="f64" fmla="*/ f4 1 629754"/>
                <a:gd name="f65" fmla="+- f7 0 f5"/>
                <a:gd name="f66" fmla="+- f6 0 f5"/>
                <a:gd name="f67" fmla="*/ f62 f0 1"/>
                <a:gd name="f68" fmla="*/ f66 1 789043"/>
                <a:gd name="f69" fmla="*/ f65 1 629754"/>
                <a:gd name="f70" fmla="*/ 237392 f66 1"/>
                <a:gd name="f71" fmla="*/ 81 f65 1"/>
                <a:gd name="f72" fmla="*/ 758692 f66 1"/>
                <a:gd name="f73" fmla="*/ 233550 f65 1"/>
                <a:gd name="f74" fmla="*/ 650647 f66 1"/>
                <a:gd name="f75" fmla="*/ 335111 f65 1"/>
                <a:gd name="f76" fmla="*/ 315041 f66 1"/>
                <a:gd name="f77" fmla="*/ 584992 f65 1"/>
                <a:gd name="f78" fmla="*/ 192159 f66 1"/>
                <a:gd name="f79" fmla="*/ 625953 f65 1"/>
                <a:gd name="f80" fmla="*/ 124264 f66 1"/>
                <a:gd name="f81" fmla="*/ 552260 f65 1"/>
                <a:gd name="f82" fmla="*/ 1631 f66 1"/>
                <a:gd name="f83" fmla="*/ 133735 f65 1"/>
                <a:gd name="f84" fmla="*/ 35422 f66 1"/>
                <a:gd name="f85" fmla="*/ 14157 f65 1"/>
                <a:gd name="f86" fmla="*/ 113728 f66 1"/>
                <a:gd name="f87" fmla="*/ 378 f65 1"/>
                <a:gd name="f88" fmla="*/ f67 1 f2"/>
                <a:gd name="f89" fmla="*/ f70 1 789043"/>
                <a:gd name="f90" fmla="*/ f71 1 629754"/>
                <a:gd name="f91" fmla="*/ f72 1 789043"/>
                <a:gd name="f92" fmla="*/ f73 1 629754"/>
                <a:gd name="f93" fmla="*/ f74 1 789043"/>
                <a:gd name="f94" fmla="*/ f75 1 629754"/>
                <a:gd name="f95" fmla="*/ f76 1 789043"/>
                <a:gd name="f96" fmla="*/ f77 1 629754"/>
                <a:gd name="f97" fmla="*/ f78 1 789043"/>
                <a:gd name="f98" fmla="*/ f79 1 629754"/>
                <a:gd name="f99" fmla="*/ f80 1 789043"/>
                <a:gd name="f100" fmla="*/ f81 1 629754"/>
                <a:gd name="f101" fmla="*/ f82 1 789043"/>
                <a:gd name="f102" fmla="*/ f83 1 629754"/>
                <a:gd name="f103" fmla="*/ f84 1 789043"/>
                <a:gd name="f104" fmla="*/ f85 1 629754"/>
                <a:gd name="f105" fmla="*/ f86 1 789043"/>
                <a:gd name="f106" fmla="*/ f87 1 629754"/>
                <a:gd name="f107" fmla="*/ f5 1 f68"/>
                <a:gd name="f108" fmla="*/ f6 1 f68"/>
                <a:gd name="f109" fmla="*/ f5 1 f69"/>
                <a:gd name="f110" fmla="*/ f7 1 f69"/>
                <a:gd name="f111" fmla="+- f88 0 f1"/>
                <a:gd name="f112" fmla="*/ f89 1 f68"/>
                <a:gd name="f113" fmla="*/ f90 1 f69"/>
                <a:gd name="f114" fmla="*/ f91 1 f68"/>
                <a:gd name="f115" fmla="*/ f92 1 f69"/>
                <a:gd name="f116" fmla="*/ f93 1 f68"/>
                <a:gd name="f117" fmla="*/ f94 1 f69"/>
                <a:gd name="f118" fmla="*/ f95 1 f68"/>
                <a:gd name="f119" fmla="*/ f96 1 f69"/>
                <a:gd name="f120" fmla="*/ f97 1 f68"/>
                <a:gd name="f121" fmla="*/ f98 1 f69"/>
                <a:gd name="f122" fmla="*/ f99 1 f68"/>
                <a:gd name="f123" fmla="*/ f100 1 f69"/>
                <a:gd name="f124" fmla="*/ f101 1 f68"/>
                <a:gd name="f125" fmla="*/ f102 1 f69"/>
                <a:gd name="f126" fmla="*/ f103 1 f68"/>
                <a:gd name="f127" fmla="*/ f104 1 f69"/>
                <a:gd name="f128" fmla="*/ f105 1 f68"/>
                <a:gd name="f129" fmla="*/ f106 1 f69"/>
                <a:gd name="f130" fmla="*/ f107 f63 1"/>
                <a:gd name="f131" fmla="*/ f108 f63 1"/>
                <a:gd name="f132" fmla="*/ f110 f64 1"/>
                <a:gd name="f133" fmla="*/ f109 f64 1"/>
                <a:gd name="f134" fmla="*/ f112 f63 1"/>
                <a:gd name="f135" fmla="*/ f113 f64 1"/>
                <a:gd name="f136" fmla="*/ f114 f63 1"/>
                <a:gd name="f137" fmla="*/ f115 f64 1"/>
                <a:gd name="f138" fmla="*/ f116 f63 1"/>
                <a:gd name="f139" fmla="*/ f117 f64 1"/>
                <a:gd name="f140" fmla="*/ f118 f63 1"/>
                <a:gd name="f141" fmla="*/ f119 f64 1"/>
                <a:gd name="f142" fmla="*/ f120 f63 1"/>
                <a:gd name="f143" fmla="*/ f121 f64 1"/>
                <a:gd name="f144" fmla="*/ f122 f63 1"/>
                <a:gd name="f145" fmla="*/ f123 f64 1"/>
                <a:gd name="f146" fmla="*/ f124 f63 1"/>
                <a:gd name="f147" fmla="*/ f125 f64 1"/>
                <a:gd name="f148" fmla="*/ f126 f63 1"/>
                <a:gd name="f149" fmla="*/ f127 f64 1"/>
                <a:gd name="f150" fmla="*/ f128 f63 1"/>
                <a:gd name="f151" fmla="*/ f129 f64 1"/>
              </a:gdLst>
              <a:ahLst/>
              <a:cxnLst>
                <a:cxn ang="3cd4">
                  <a:pos x="hc" y="t"/>
                </a:cxn>
                <a:cxn ang="0">
                  <a:pos x="r" y="vc"/>
                </a:cxn>
                <a:cxn ang="cd4">
                  <a:pos x="hc" y="b"/>
                </a:cxn>
                <a:cxn ang="cd2">
                  <a:pos x="l" y="vc"/>
                </a:cxn>
                <a:cxn ang="f111">
                  <a:pos x="f134" y="f135"/>
                </a:cxn>
                <a:cxn ang="f111">
                  <a:pos x="f136" y="f137"/>
                </a:cxn>
                <a:cxn ang="f111">
                  <a:pos x="f138" y="f139"/>
                </a:cxn>
                <a:cxn ang="f111">
                  <a:pos x="f140" y="f141"/>
                </a:cxn>
                <a:cxn ang="f111">
                  <a:pos x="f142" y="f143"/>
                </a:cxn>
                <a:cxn ang="f111">
                  <a:pos x="f144" y="f145"/>
                </a:cxn>
                <a:cxn ang="f111">
                  <a:pos x="f146" y="f147"/>
                </a:cxn>
                <a:cxn ang="f111">
                  <a:pos x="f148" y="f149"/>
                </a:cxn>
                <a:cxn ang="f111">
                  <a:pos x="f150" y="f151"/>
                </a:cxn>
                <a:cxn ang="f111">
                  <a:pos x="f134" y="f135"/>
                </a:cxn>
              </a:cxnLst>
              <a:rect l="f130" t="f133" r="f131" b="f132"/>
              <a:pathLst>
                <a:path w="789043" h="62975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23" name="Freeform: Shape 7">
            <a:extLst>
              <a:ext uri="{FF2B5EF4-FFF2-40B4-BE49-F238E27FC236}">
                <a16:creationId xmlns:a16="http://schemas.microsoft.com/office/drawing/2014/main" id="{A4276BC0-A79E-4FD6-A985-2DD4193653C0}"/>
              </a:ext>
            </a:extLst>
          </p:cNvPr>
          <p:cNvSpPr/>
          <p:nvPr/>
        </p:nvSpPr>
        <p:spPr>
          <a:xfrm rot="5400013">
            <a:off x="615180" y="-615181"/>
            <a:ext cx="1085310" cy="2315672"/>
          </a:xfrm>
          <a:custGeom>
            <a:avLst/>
            <a:gdLst>
              <a:gd name="f0" fmla="val 10800000"/>
              <a:gd name="f1" fmla="val 5400000"/>
              <a:gd name="f2" fmla="val 180"/>
              <a:gd name="f3" fmla="val w"/>
              <a:gd name="f4" fmla="val h"/>
              <a:gd name="f5" fmla="val 0"/>
              <a:gd name="f6" fmla="val 1085312"/>
              <a:gd name="f7" fmla="val 2315675"/>
              <a:gd name="f8" fmla="val 53089"/>
              <a:gd name="f9" fmla="val 4542"/>
              <a:gd name="f10" fmla="val 405263"/>
              <a:gd name="f11" fmla="val 73503"/>
              <a:gd name="f12" fmla="val 612623"/>
              <a:gd name="f13" fmla="val 486635"/>
              <a:gd name="f14" fmla="val 790077"/>
              <a:gd name="f15" fmla="val 872756"/>
              <a:gd name="f16" fmla="val 937425"/>
              <a:gd name="f17" fmla="val 1193596"/>
              <a:gd name="f18" fmla="val 1088787"/>
              <a:gd name="f19" fmla="val 1533232"/>
              <a:gd name="f20" fmla="val 1085252"/>
              <a:gd name="f21" fmla="val 1943649"/>
              <a:gd name="f22" fmla="val 1084528"/>
              <a:gd name="f23" fmla="val 2029058"/>
              <a:gd name="f24" fmla="val 1077341"/>
              <a:gd name="f25" fmla="val 2113833"/>
              <a:gd name="f26" fmla="val 1064832"/>
              <a:gd name="f27" fmla="val 2198094"/>
              <a:gd name="f28" fmla="val 1043734"/>
              <a:gd name="f29" fmla="+- 0 0 -90"/>
              <a:gd name="f30" fmla="*/ f3 1 1085312"/>
              <a:gd name="f31" fmla="*/ f4 1 2315675"/>
              <a:gd name="f32" fmla="+- f7 0 f5"/>
              <a:gd name="f33" fmla="+- f6 0 f5"/>
              <a:gd name="f34" fmla="*/ f29 f0 1"/>
              <a:gd name="f35" fmla="*/ f33 1 1085312"/>
              <a:gd name="f36" fmla="*/ f32 1 2315675"/>
              <a:gd name="f37" fmla="*/ 0 f33 1"/>
              <a:gd name="f38" fmla="*/ 2315675 f32 1"/>
              <a:gd name="f39" fmla="*/ 0 f32 1"/>
              <a:gd name="f40" fmla="*/ 53089 f33 1"/>
              <a:gd name="f41" fmla="*/ 4542 f32 1"/>
              <a:gd name="f42" fmla="*/ 790077 f33 1"/>
              <a:gd name="f43" fmla="*/ 872756 f32 1"/>
              <a:gd name="f44" fmla="*/ 1085252 f33 1"/>
              <a:gd name="f45" fmla="*/ 1943649 f32 1"/>
              <a:gd name="f46" fmla="*/ 1064832 f33 1"/>
              <a:gd name="f47" fmla="*/ 2198094 f32 1"/>
              <a:gd name="f48" fmla="*/ 1043734 f33 1"/>
              <a:gd name="f49" fmla="*/ f34 1 f2"/>
              <a:gd name="f50" fmla="*/ f37 1 1085312"/>
              <a:gd name="f51" fmla="*/ f38 1 2315675"/>
              <a:gd name="f52" fmla="*/ f39 1 2315675"/>
              <a:gd name="f53" fmla="*/ f40 1 1085312"/>
              <a:gd name="f54" fmla="*/ f41 1 2315675"/>
              <a:gd name="f55" fmla="*/ f42 1 1085312"/>
              <a:gd name="f56" fmla="*/ f43 1 2315675"/>
              <a:gd name="f57" fmla="*/ f44 1 1085312"/>
              <a:gd name="f58" fmla="*/ f45 1 2315675"/>
              <a:gd name="f59" fmla="*/ f46 1 1085312"/>
              <a:gd name="f60" fmla="*/ f47 1 2315675"/>
              <a:gd name="f61" fmla="*/ f48 1 1085312"/>
              <a:gd name="f62" fmla="*/ f5 1 f35"/>
              <a:gd name="f63" fmla="*/ f6 1 f35"/>
              <a:gd name="f64" fmla="*/ f5 1 f36"/>
              <a:gd name="f65" fmla="*/ f7 1 f36"/>
              <a:gd name="f66" fmla="+- f49 0 f1"/>
              <a:gd name="f67" fmla="*/ f50 1 f35"/>
              <a:gd name="f68" fmla="*/ f51 1 f36"/>
              <a:gd name="f69" fmla="*/ f52 1 f36"/>
              <a:gd name="f70" fmla="*/ f53 1 f35"/>
              <a:gd name="f71" fmla="*/ f54 1 f36"/>
              <a:gd name="f72" fmla="*/ f55 1 f35"/>
              <a:gd name="f73" fmla="*/ f56 1 f36"/>
              <a:gd name="f74" fmla="*/ f57 1 f35"/>
              <a:gd name="f75" fmla="*/ f58 1 f36"/>
              <a:gd name="f76" fmla="*/ f59 1 f35"/>
              <a:gd name="f77" fmla="*/ f60 1 f36"/>
              <a:gd name="f78" fmla="*/ f61 1 f35"/>
              <a:gd name="f79" fmla="*/ f62 f30 1"/>
              <a:gd name="f80" fmla="*/ f63 f30 1"/>
              <a:gd name="f81" fmla="*/ f65 f31 1"/>
              <a:gd name="f82" fmla="*/ f64 f31 1"/>
              <a:gd name="f83" fmla="*/ f67 f30 1"/>
              <a:gd name="f84" fmla="*/ f68 f31 1"/>
              <a:gd name="f85" fmla="*/ f69 f31 1"/>
              <a:gd name="f86" fmla="*/ f70 f30 1"/>
              <a:gd name="f87" fmla="*/ f71 f31 1"/>
              <a:gd name="f88" fmla="*/ f72 f30 1"/>
              <a:gd name="f89" fmla="*/ f73 f31 1"/>
              <a:gd name="f90" fmla="*/ f74 f30 1"/>
              <a:gd name="f91" fmla="*/ f75 f31 1"/>
              <a:gd name="f92" fmla="*/ f76 f30 1"/>
              <a:gd name="f93" fmla="*/ f77 f31 1"/>
              <a:gd name="f94" fmla="*/ f78 f30 1"/>
            </a:gdLst>
            <a:ahLst/>
            <a:cxnLst>
              <a:cxn ang="3cd4">
                <a:pos x="hc" y="t"/>
              </a:cxn>
              <a:cxn ang="0">
                <a:pos x="r" y="vc"/>
              </a:cxn>
              <a:cxn ang="cd4">
                <a:pos x="hc" y="b"/>
              </a:cxn>
              <a:cxn ang="cd2">
                <a:pos x="l" y="vc"/>
              </a:cxn>
              <a:cxn ang="f66">
                <a:pos x="f83" y="f84"/>
              </a:cxn>
              <a:cxn ang="f66">
                <a:pos x="f83" y="f85"/>
              </a:cxn>
              <a:cxn ang="f66">
                <a:pos x="f86" y="f87"/>
              </a:cxn>
              <a:cxn ang="f66">
                <a:pos x="f88" y="f89"/>
              </a:cxn>
              <a:cxn ang="f66">
                <a:pos x="f90" y="f91"/>
              </a:cxn>
              <a:cxn ang="f66">
                <a:pos x="f92" y="f93"/>
              </a:cxn>
              <a:cxn ang="f66">
                <a:pos x="f94" y="f84"/>
              </a:cxn>
              <a:cxn ang="f66">
                <a:pos x="f83" y="f84"/>
              </a:cxn>
            </a:cxnLst>
            <a:rect l="f79" t="f82" r="f80" b="f81"/>
            <a:pathLst>
              <a:path w="1085312" h="2315675">
                <a:moveTo>
                  <a:pt x="f5" y="f7"/>
                </a:moveTo>
                <a:lnTo>
                  <a:pt x="f5" y="f5"/>
                </a:lnTo>
                <a:lnTo>
                  <a:pt x="f8" y="f9"/>
                </a:lnTo>
                <a:cubicBezTo>
                  <a:pt x="f10" y="f11"/>
                  <a:pt x="f12" y="f13"/>
                  <a:pt x="f14" y="f15"/>
                </a:cubicBezTo>
                <a:cubicBezTo>
                  <a:pt x="f16" y="f17"/>
                  <a:pt x="f18" y="f19"/>
                  <a:pt x="f20" y="f21"/>
                </a:cubicBezTo>
                <a:cubicBezTo>
                  <a:pt x="f22" y="f23"/>
                  <a:pt x="f24" y="f25"/>
                  <a:pt x="f26" y="f27"/>
                </a:cubicBezTo>
                <a:lnTo>
                  <a:pt x="f28" y="f7"/>
                </a:lnTo>
                <a:lnTo>
                  <a:pt x="f5" y="f7"/>
                </a:lnTo>
                <a:close/>
              </a:path>
            </a:pathLst>
          </a:custGeom>
          <a:solidFill>
            <a:srgbClr val="DCD9C3">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2" name="Title 1">
            <a:extLst>
              <a:ext uri="{FF2B5EF4-FFF2-40B4-BE49-F238E27FC236}">
                <a16:creationId xmlns:a16="http://schemas.microsoft.com/office/drawing/2014/main" id="{3E2436F4-19BB-4CC0-8604-34199554D7AE}"/>
              </a:ext>
            </a:extLst>
          </p:cNvPr>
          <p:cNvSpPr txBox="1">
            <a:spLocks noGrp="1"/>
          </p:cNvSpPr>
          <p:nvPr>
            <p:ph type="title"/>
          </p:nvPr>
        </p:nvSpPr>
        <p:spPr>
          <a:xfrm>
            <a:off x="530352" y="787069"/>
            <a:ext cx="10072920" cy="2313642"/>
          </a:xfrm>
        </p:spPr>
        <p:txBody>
          <a:bodyPr/>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289D26CF-1072-4FDA-AB12-A2E79E300607}"/>
              </a:ext>
            </a:extLst>
          </p:cNvPr>
          <p:cNvSpPr txBox="1">
            <a:spLocks noGrp="1"/>
          </p:cNvSpPr>
          <p:nvPr>
            <p:ph type="body" idx="1"/>
          </p:nvPr>
        </p:nvSpPr>
        <p:spPr>
          <a:xfrm>
            <a:off x="530352" y="3509960"/>
            <a:ext cx="10072920" cy="2579686"/>
          </a:xfrm>
        </p:spPr>
        <p:txBody>
          <a:bodyPr/>
          <a:lstStyle>
            <a:lvl1pPr>
              <a:defRPr/>
            </a:lvl1pPr>
          </a:lstStyle>
          <a:p>
            <a:pPr lvl="0"/>
            <a:r>
              <a:rPr lang="en-US"/>
              <a:t>Click to edit Master text styles</a:t>
            </a:r>
          </a:p>
        </p:txBody>
      </p:sp>
      <p:sp>
        <p:nvSpPr>
          <p:cNvPr id="4" name="Date Placeholder 3">
            <a:extLst>
              <a:ext uri="{FF2B5EF4-FFF2-40B4-BE49-F238E27FC236}">
                <a16:creationId xmlns:a16="http://schemas.microsoft.com/office/drawing/2014/main" id="{0F459F56-04AF-4ED8-8107-9B16ED0BB95D}"/>
              </a:ext>
            </a:extLst>
          </p:cNvPr>
          <p:cNvSpPr txBox="1">
            <a:spLocks noGrp="1"/>
          </p:cNvSpPr>
          <p:nvPr>
            <p:ph type="dt" sz="half" idx="7"/>
          </p:nvPr>
        </p:nvSpPr>
        <p:spPr>
          <a:xfrm>
            <a:off x="525715" y="136529"/>
            <a:ext cx="2743200" cy="365129"/>
          </a:xfrm>
        </p:spPr>
        <p:txBody>
          <a:bodyPr/>
          <a:lstStyle>
            <a:lvl1pPr>
              <a:defRPr/>
            </a:lvl1pPr>
          </a:lstStyle>
          <a:p>
            <a:pPr lvl="0"/>
            <a:fld id="{0CE3DCE2-0A82-4D9C-85ED-454D2A7D913A}" type="datetime1">
              <a:rPr lang="en-US"/>
              <a:pPr lvl="0"/>
              <a:t>4/27/2022</a:t>
            </a:fld>
            <a:endParaRPr lang="en-US"/>
          </a:p>
        </p:txBody>
      </p:sp>
      <p:sp>
        <p:nvSpPr>
          <p:cNvPr id="5" name="Footer Placeholder 4">
            <a:extLst>
              <a:ext uri="{FF2B5EF4-FFF2-40B4-BE49-F238E27FC236}">
                <a16:creationId xmlns:a16="http://schemas.microsoft.com/office/drawing/2014/main" id="{90F7248E-8B3A-4BCF-A904-B6200F921550}"/>
              </a:ext>
            </a:extLst>
          </p:cNvPr>
          <p:cNvSpPr txBox="1">
            <a:spLocks noGrp="1"/>
          </p:cNvSpPr>
          <p:nvPr>
            <p:ph type="ftr" sz="quarter" idx="9"/>
          </p:nvPr>
        </p:nvSpPr>
        <p:spPr>
          <a:xfrm>
            <a:off x="525715" y="6356351"/>
            <a:ext cx="3450662"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95140D8-FA85-462F-B649-E1902086B36E}"/>
              </a:ext>
            </a:extLst>
          </p:cNvPr>
          <p:cNvSpPr txBox="1">
            <a:spLocks noGrp="1"/>
          </p:cNvSpPr>
          <p:nvPr>
            <p:ph type="sldNum" sz="quarter" idx="8"/>
          </p:nvPr>
        </p:nvSpPr>
        <p:spPr>
          <a:xfrm>
            <a:off x="11655363" y="6356351"/>
            <a:ext cx="529812" cy="365129"/>
          </a:xfrm>
        </p:spPr>
        <p:txBody>
          <a:bodyPr/>
          <a:lstStyle>
            <a:lvl1pPr>
              <a:defRPr/>
            </a:lvl1pPr>
          </a:lstStyle>
          <a:p>
            <a:pPr lvl="0"/>
            <a:fld id="{392B4E9C-1D69-4EDA-BD6B-9F3A867DEDC4}" type="slidenum">
              <a:t>‹#›</a:t>
            </a:fld>
            <a:endParaRPr lang="en-US"/>
          </a:p>
        </p:txBody>
      </p:sp>
      <p:grpSp>
        <p:nvGrpSpPr>
          <p:cNvPr id="7" name="Graphic 78">
            <a:extLst>
              <a:ext uri="{FF2B5EF4-FFF2-40B4-BE49-F238E27FC236}">
                <a16:creationId xmlns:a16="http://schemas.microsoft.com/office/drawing/2014/main" id="{366EF88B-7553-4EA8-9A6E-87F12161DC20}"/>
              </a:ext>
            </a:extLst>
          </p:cNvPr>
          <p:cNvGrpSpPr/>
          <p:nvPr/>
        </p:nvGrpSpPr>
        <p:grpSpPr>
          <a:xfrm>
            <a:off x="530223" y="3267690"/>
            <a:ext cx="972245" cy="45720"/>
            <a:chOff x="530223" y="3267690"/>
            <a:chExt cx="972245" cy="45720"/>
          </a:xfrm>
        </p:grpSpPr>
        <p:sp>
          <p:nvSpPr>
            <p:cNvPr id="8" name="Graphic 78">
              <a:extLst>
                <a:ext uri="{FF2B5EF4-FFF2-40B4-BE49-F238E27FC236}">
                  <a16:creationId xmlns:a16="http://schemas.microsoft.com/office/drawing/2014/main" id="{B8CB81B8-15E3-4B78-A61F-1A2589619A03}"/>
                </a:ext>
              </a:extLst>
            </p:cNvPr>
            <p:cNvSpPr/>
            <p:nvPr/>
          </p:nvSpPr>
          <p:spPr>
            <a:xfrm>
              <a:off x="530223" y="3290477"/>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9" name="Graphic 78">
              <a:extLst>
                <a:ext uri="{FF2B5EF4-FFF2-40B4-BE49-F238E27FC236}">
                  <a16:creationId xmlns:a16="http://schemas.microsoft.com/office/drawing/2014/main" id="{593C19E1-B281-4A78-B1E2-11ABE141C0D8}"/>
                </a:ext>
              </a:extLst>
            </p:cNvPr>
            <p:cNvGrpSpPr/>
            <p:nvPr/>
          </p:nvGrpSpPr>
          <p:grpSpPr>
            <a:xfrm>
              <a:off x="530379" y="3267690"/>
              <a:ext cx="972089" cy="45720"/>
              <a:chOff x="530379" y="3267690"/>
              <a:chExt cx="972089" cy="45720"/>
            </a:xfrm>
          </p:grpSpPr>
          <p:sp>
            <p:nvSpPr>
              <p:cNvPr id="10" name="Graphic 78">
                <a:extLst>
                  <a:ext uri="{FF2B5EF4-FFF2-40B4-BE49-F238E27FC236}">
                    <a16:creationId xmlns:a16="http://schemas.microsoft.com/office/drawing/2014/main" id="{8DC66D0D-3F12-46E3-B535-650E440ADB10}"/>
                  </a:ext>
                </a:extLst>
              </p:cNvPr>
              <p:cNvSpPr/>
              <p:nvPr/>
            </p:nvSpPr>
            <p:spPr>
              <a:xfrm>
                <a:off x="533744" y="3308948"/>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Graphic 78">
                <a:extLst>
                  <a:ext uri="{FF2B5EF4-FFF2-40B4-BE49-F238E27FC236}">
                    <a16:creationId xmlns:a16="http://schemas.microsoft.com/office/drawing/2014/main" id="{6DA9D1AA-C571-4BAF-90F2-41A846C43B7E}"/>
                  </a:ext>
                </a:extLst>
              </p:cNvPr>
              <p:cNvSpPr/>
              <p:nvPr/>
            </p:nvSpPr>
            <p:spPr>
              <a:xfrm>
                <a:off x="546884" y="3310137"/>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9F76D110-6133-4AB6-8A09-0B73655AF0F6}"/>
                  </a:ext>
                </a:extLst>
              </p:cNvPr>
              <p:cNvSpPr/>
              <p:nvPr/>
            </p:nvSpPr>
            <p:spPr>
              <a:xfrm>
                <a:off x="1494733" y="3268797"/>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D52B6A7B-0C08-4D64-B7B9-65D281C4AAC9}"/>
                  </a:ext>
                </a:extLst>
              </p:cNvPr>
              <p:cNvSpPr/>
              <p:nvPr/>
            </p:nvSpPr>
            <p:spPr>
              <a:xfrm>
                <a:off x="530379" y="3267690"/>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32477173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5" name="Freeform: Shape 18">
            <a:extLst>
              <a:ext uri="{FF2B5EF4-FFF2-40B4-BE49-F238E27FC236}">
                <a16:creationId xmlns:a16="http://schemas.microsoft.com/office/drawing/2014/main" id="{664DE18E-A2AD-413C-B861-344313C09B25}"/>
              </a:ext>
            </a:extLst>
          </p:cNvPr>
          <p:cNvSpPr/>
          <p:nvPr/>
        </p:nvSpPr>
        <p:spPr>
          <a:xfrm>
            <a:off x="9753026" y="5516666"/>
            <a:ext cx="2438969" cy="1341333"/>
          </a:xfrm>
          <a:custGeom>
            <a:avLst/>
            <a:gdLst>
              <a:gd name="f0" fmla="val 10800000"/>
              <a:gd name="f1" fmla="val 5400000"/>
              <a:gd name="f2" fmla="val 180"/>
              <a:gd name="f3" fmla="val w"/>
              <a:gd name="f4" fmla="val h"/>
              <a:gd name="f5" fmla="val 0"/>
              <a:gd name="f6" fmla="val 2438970"/>
              <a:gd name="f7" fmla="val 1341332"/>
              <a:gd name="f8" fmla="val 2025355"/>
              <a:gd name="f9" fmla="val 235"/>
              <a:gd name="f10" fmla="val 2143847"/>
              <a:gd name="f11" fmla="val 2306"/>
              <a:gd name="f12" fmla="val 2262766"/>
              <a:gd name="f13" fmla="val 17993"/>
              <a:gd name="f14" fmla="val 2381960"/>
              <a:gd name="f15" fmla="val 44517"/>
              <a:gd name="f16" fmla="val 58872"/>
              <a:gd name="f17" fmla="val 13333"/>
              <a:gd name="f18" fmla="val 1328018"/>
              <a:gd name="f19" fmla="val 324723"/>
              <a:gd name="f20" fmla="val 1028950"/>
              <a:gd name="f21" fmla="val 645390"/>
              <a:gd name="f22" fmla="val 738459"/>
              <a:gd name="f23" fmla="val 936262"/>
              <a:gd name="f24" fmla="val 459947"/>
              <a:gd name="f25" fmla="val 1139660"/>
              <a:gd name="f26" fmla="val 265152"/>
              <a:gd name="f27" fmla="val 1345794"/>
              <a:gd name="f28" fmla="val 140817"/>
              <a:gd name="f29" fmla="val 1554028"/>
              <a:gd name="f30" fmla="val 71153"/>
              <a:gd name="f31" fmla="val 1710136"/>
              <a:gd name="f32" fmla="val 18918"/>
              <a:gd name="f33" fmla="val 1867365"/>
              <a:gd name="f34" fmla="+- 0 0 2526"/>
              <a:gd name="f35" fmla="+- 0 0 -90"/>
              <a:gd name="f36" fmla="*/ f3 1 2438970"/>
              <a:gd name="f37" fmla="*/ f4 1 1341332"/>
              <a:gd name="f38" fmla="+- f7 0 f5"/>
              <a:gd name="f39" fmla="+- f6 0 f5"/>
              <a:gd name="f40" fmla="*/ f35 f0 1"/>
              <a:gd name="f41" fmla="*/ f39 1 2438970"/>
              <a:gd name="f42" fmla="*/ f38 1 1341332"/>
              <a:gd name="f43" fmla="*/ 2025355 f39 1"/>
              <a:gd name="f44" fmla="*/ 235 f38 1"/>
              <a:gd name="f45" fmla="*/ 2381960 f39 1"/>
              <a:gd name="f46" fmla="*/ 44517 f38 1"/>
              <a:gd name="f47" fmla="*/ 2438970 f39 1"/>
              <a:gd name="f48" fmla="*/ 58872 f38 1"/>
              <a:gd name="f49" fmla="*/ 1341332 f38 1"/>
              <a:gd name="f50" fmla="*/ 0 f39 1"/>
              <a:gd name="f51" fmla="*/ 13333 f39 1"/>
              <a:gd name="f52" fmla="*/ 1328018 f38 1"/>
              <a:gd name="f53" fmla="*/ 936262 f39 1"/>
              <a:gd name="f54" fmla="*/ 459947 f38 1"/>
              <a:gd name="f55" fmla="*/ 1554028 f39 1"/>
              <a:gd name="f56" fmla="*/ 71153 f38 1"/>
              <a:gd name="f57" fmla="*/ f40 1 f2"/>
              <a:gd name="f58" fmla="*/ f43 1 2438970"/>
              <a:gd name="f59" fmla="*/ f44 1 1341332"/>
              <a:gd name="f60" fmla="*/ f45 1 2438970"/>
              <a:gd name="f61" fmla="*/ f46 1 1341332"/>
              <a:gd name="f62" fmla="*/ f47 1 2438970"/>
              <a:gd name="f63" fmla="*/ f48 1 1341332"/>
              <a:gd name="f64" fmla="*/ f49 1 1341332"/>
              <a:gd name="f65" fmla="*/ f50 1 2438970"/>
              <a:gd name="f66" fmla="*/ f51 1 2438970"/>
              <a:gd name="f67" fmla="*/ f52 1 1341332"/>
              <a:gd name="f68" fmla="*/ f53 1 2438970"/>
              <a:gd name="f69" fmla="*/ f54 1 1341332"/>
              <a:gd name="f70" fmla="*/ f55 1 2438970"/>
              <a:gd name="f71" fmla="*/ f56 1 1341332"/>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2"/>
              <a:gd name="f84" fmla="*/ f65 1 f41"/>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7 1"/>
              <a:gd name="f102" fmla="*/ f84 f36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99" y="f101"/>
              </a:cxn>
              <a:cxn ang="f76">
                <a:pos x="f102" y="f101"/>
              </a:cxn>
              <a:cxn ang="f76">
                <a:pos x="f103" y="f104"/>
              </a:cxn>
              <a:cxn ang="f76">
                <a:pos x="f105" y="f106"/>
              </a:cxn>
              <a:cxn ang="f76">
                <a:pos x="f107" y="f108"/>
              </a:cxn>
              <a:cxn ang="f76">
                <a:pos x="f95" y="f96"/>
              </a:cxn>
            </a:cxnLst>
            <a:rect l="f91" t="f94" r="f92" b="f93"/>
            <a:pathLst>
              <a:path w="2438970" h="1341332">
                <a:moveTo>
                  <a:pt x="f8" y="f9"/>
                </a:moveTo>
                <a:cubicBezTo>
                  <a:pt x="f10" y="f11"/>
                  <a:pt x="f12" y="f13"/>
                  <a:pt x="f14" y="f15"/>
                </a:cubicBezTo>
                <a:lnTo>
                  <a:pt x="f6" y="f16"/>
                </a:lnTo>
                <a:lnTo>
                  <a:pt x="f6" y="f7"/>
                </a:lnTo>
                <a:lnTo>
                  <a:pt x="f5" y="f7"/>
                </a:lnTo>
                <a:lnTo>
                  <a:pt x="f17" y="f18"/>
                </a:lnTo>
                <a:cubicBezTo>
                  <a:pt x="f19" y="f20"/>
                  <a:pt x="f21" y="f22"/>
                  <a:pt x="f23" y="f24"/>
                </a:cubicBezTo>
                <a:cubicBezTo>
                  <a:pt x="f25" y="f26"/>
                  <a:pt x="f27" y="f28"/>
                  <a:pt x="f29" y="f30"/>
                </a:cubicBezTo>
                <a:cubicBezTo>
                  <a:pt x="f31" y="f32"/>
                  <a:pt x="f33" y="f34"/>
                  <a:pt x="f8" y="f9"/>
                </a:cubicBezTo>
                <a:close/>
              </a:path>
            </a:pathLst>
          </a:custGeom>
          <a:solidFill>
            <a:srgbClr val="E5C4BA">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16" name="Group 19">
            <a:extLst>
              <a:ext uri="{FF2B5EF4-FFF2-40B4-BE49-F238E27FC236}">
                <a16:creationId xmlns:a16="http://schemas.microsoft.com/office/drawing/2014/main" id="{82249F7F-C047-413F-93D3-1B875B6779D7}"/>
              </a:ext>
            </a:extLst>
          </p:cNvPr>
          <p:cNvGrpSpPr/>
          <p:nvPr/>
        </p:nvGrpSpPr>
        <p:grpSpPr>
          <a:xfrm>
            <a:off x="10776048" y="5204033"/>
            <a:ext cx="886145" cy="802495"/>
            <a:chOff x="10776048" y="5204033"/>
            <a:chExt cx="886145" cy="802495"/>
          </a:xfrm>
        </p:grpSpPr>
        <p:sp>
          <p:nvSpPr>
            <p:cNvPr id="17" name="Freeform: Shape 20">
              <a:extLst>
                <a:ext uri="{FF2B5EF4-FFF2-40B4-BE49-F238E27FC236}">
                  <a16:creationId xmlns:a16="http://schemas.microsoft.com/office/drawing/2014/main" id="{1EC77B84-09E0-4BD4-9171-58D279CB9CA9}"/>
                </a:ext>
              </a:extLst>
            </p:cNvPr>
            <p:cNvSpPr/>
            <p:nvPr/>
          </p:nvSpPr>
          <p:spPr>
            <a:xfrm>
              <a:off x="11027325" y="5890317"/>
              <a:ext cx="131033" cy="116211"/>
            </a:xfrm>
            <a:custGeom>
              <a:avLst/>
              <a:gdLst>
                <a:gd name="f0" fmla="val 10800000"/>
                <a:gd name="f1" fmla="val 5400000"/>
                <a:gd name="f2" fmla="val 180"/>
                <a:gd name="f3" fmla="val w"/>
                <a:gd name="f4" fmla="val h"/>
                <a:gd name="f5" fmla="val 0"/>
                <a:gd name="f6" fmla="val 453152"/>
                <a:gd name="f7" fmla="val 401867"/>
                <a:gd name="f8" fmla="val 237621"/>
                <a:gd name="f9" fmla="val 965"/>
                <a:gd name="f10" fmla="val 283632"/>
                <a:gd name="f11" fmla="+- 0 0 2971"/>
                <a:gd name="f12" fmla="val 331405"/>
                <a:gd name="f13" fmla="val 5243"/>
                <a:gd name="f14" fmla="val 370246"/>
                <a:gd name="f15" fmla="val 23666"/>
                <a:gd name="f16" fmla="val 436830"/>
                <a:gd name="f17" fmla="val 55275"/>
                <a:gd name="f18" fmla="val 477168"/>
                <a:gd name="f19" fmla="val 116810"/>
                <a:gd name="f20" fmla="val 437392"/>
                <a:gd name="f21" fmla="val 198545"/>
                <a:gd name="f22" fmla="val 391568"/>
                <a:gd name="f23" fmla="val 292624"/>
                <a:gd name="f24" fmla="val 176850"/>
                <a:gd name="f25" fmla="val 441630"/>
                <a:gd name="f26" fmla="val 67745"/>
                <a:gd name="f27" fmla="val 392003"/>
                <a:gd name="f28" fmla="val 18056"/>
                <a:gd name="f29" fmla="val 369372"/>
                <a:gd name="f30" fmla="+- 0 0 5012"/>
                <a:gd name="f31" fmla="val 308398"/>
                <a:gd name="f32" fmla="val 911"/>
                <a:gd name="f33" fmla="val 254095"/>
                <a:gd name="f34" fmla="val 9203"/>
                <a:gd name="f35" fmla="val 178033"/>
                <a:gd name="f36" fmla="val 61012"/>
                <a:gd name="f37" fmla="val 103094"/>
                <a:gd name="f38" fmla="val 115564"/>
                <a:gd name="f39" fmla="val 51160"/>
                <a:gd name="f40" fmla="val 147361"/>
                <a:gd name="f41" fmla="val 20985"/>
                <a:gd name="f42" fmla="val 191610"/>
                <a:gd name="f43" fmla="val 4900"/>
                <a:gd name="f44" fmla="+- 0 0 -90"/>
                <a:gd name="f45" fmla="*/ f3 1 453152"/>
                <a:gd name="f46" fmla="*/ f4 1 401867"/>
                <a:gd name="f47" fmla="+- f7 0 f5"/>
                <a:gd name="f48" fmla="+- f6 0 f5"/>
                <a:gd name="f49" fmla="*/ f44 f0 1"/>
                <a:gd name="f50" fmla="*/ f48 1 453152"/>
                <a:gd name="f51" fmla="*/ f47 1 401867"/>
                <a:gd name="f52" fmla="*/ 237621 f48 1"/>
                <a:gd name="f53" fmla="*/ 965 f47 1"/>
                <a:gd name="f54" fmla="*/ 370246 f48 1"/>
                <a:gd name="f55" fmla="*/ 23666 f47 1"/>
                <a:gd name="f56" fmla="*/ 437392 f48 1"/>
                <a:gd name="f57" fmla="*/ 198545 f47 1"/>
                <a:gd name="f58" fmla="*/ 67745 f48 1"/>
                <a:gd name="f59" fmla="*/ 392003 f47 1"/>
                <a:gd name="f60" fmla="*/ 911 f48 1"/>
                <a:gd name="f61" fmla="*/ 254095 f47 1"/>
                <a:gd name="f62" fmla="*/ 115564 f48 1"/>
                <a:gd name="f63" fmla="*/ 51160 f47 1"/>
                <a:gd name="f64" fmla="*/ f49 1 f2"/>
                <a:gd name="f65" fmla="*/ f52 1 453152"/>
                <a:gd name="f66" fmla="*/ f53 1 401867"/>
                <a:gd name="f67" fmla="*/ f54 1 453152"/>
                <a:gd name="f68" fmla="*/ f55 1 401867"/>
                <a:gd name="f69" fmla="*/ f56 1 453152"/>
                <a:gd name="f70" fmla="*/ f57 1 401867"/>
                <a:gd name="f71" fmla="*/ f58 1 453152"/>
                <a:gd name="f72" fmla="*/ f59 1 401867"/>
                <a:gd name="f73" fmla="*/ f60 1 453152"/>
                <a:gd name="f74" fmla="*/ f61 1 401867"/>
                <a:gd name="f75" fmla="*/ f62 1 453152"/>
                <a:gd name="f76" fmla="*/ f63 1 401867"/>
                <a:gd name="f77" fmla="*/ f5 1 f50"/>
                <a:gd name="f78" fmla="*/ f6 1 f50"/>
                <a:gd name="f79" fmla="*/ f5 1 f51"/>
                <a:gd name="f80" fmla="*/ f7 1 f51"/>
                <a:gd name="f81" fmla="+- f64 0 f1"/>
                <a:gd name="f82" fmla="*/ f65 1 f50"/>
                <a:gd name="f83" fmla="*/ f66 1 f51"/>
                <a:gd name="f84" fmla="*/ f67 1 f50"/>
                <a:gd name="f85" fmla="*/ f68 1 f51"/>
                <a:gd name="f86" fmla="*/ f69 1 f50"/>
                <a:gd name="f87" fmla="*/ f70 1 f51"/>
                <a:gd name="f88" fmla="*/ f71 1 f50"/>
                <a:gd name="f89" fmla="*/ f72 1 f51"/>
                <a:gd name="f90" fmla="*/ f73 1 f50"/>
                <a:gd name="f91" fmla="*/ f74 1 f51"/>
                <a:gd name="f92" fmla="*/ f75 1 f50"/>
                <a:gd name="f93" fmla="*/ f76 1 f51"/>
                <a:gd name="f94" fmla="*/ f77 f45 1"/>
                <a:gd name="f95" fmla="*/ f78 f45 1"/>
                <a:gd name="f96" fmla="*/ f80 f46 1"/>
                <a:gd name="f97" fmla="*/ f79 f46 1"/>
                <a:gd name="f98" fmla="*/ f82 f45 1"/>
                <a:gd name="f99" fmla="*/ f83 f46 1"/>
                <a:gd name="f100" fmla="*/ f84 f45 1"/>
                <a:gd name="f101" fmla="*/ f85 f46 1"/>
                <a:gd name="f102" fmla="*/ f86 f45 1"/>
                <a:gd name="f103" fmla="*/ f87 f46 1"/>
                <a:gd name="f104" fmla="*/ f88 f45 1"/>
                <a:gd name="f105" fmla="*/ f89 f46 1"/>
                <a:gd name="f106" fmla="*/ f90 f45 1"/>
                <a:gd name="f107" fmla="*/ f91 f46 1"/>
                <a:gd name="f108" fmla="*/ f92 f45 1"/>
                <a:gd name="f109" fmla="*/ f93 f46 1"/>
              </a:gdLst>
              <a:ahLst/>
              <a:cxnLst>
                <a:cxn ang="3cd4">
                  <a:pos x="hc" y="t"/>
                </a:cxn>
                <a:cxn ang="0">
                  <a:pos x="r" y="vc"/>
                </a:cxn>
                <a:cxn ang="cd4">
                  <a:pos x="hc" y="b"/>
                </a:cxn>
                <a:cxn ang="cd2">
                  <a:pos x="l" y="vc"/>
                </a:cxn>
                <a:cxn ang="f81">
                  <a:pos x="f98" y="f99"/>
                </a:cxn>
                <a:cxn ang="f81">
                  <a:pos x="f100" y="f101"/>
                </a:cxn>
                <a:cxn ang="f81">
                  <a:pos x="f102" y="f103"/>
                </a:cxn>
                <a:cxn ang="f81">
                  <a:pos x="f104" y="f105"/>
                </a:cxn>
                <a:cxn ang="f81">
                  <a:pos x="f106" y="f107"/>
                </a:cxn>
                <a:cxn ang="f81">
                  <a:pos x="f108" y="f109"/>
                </a:cxn>
                <a:cxn ang="f81">
                  <a:pos x="f98" y="f99"/>
                </a:cxn>
              </a:cxnLst>
              <a:rect l="f94" t="f97" r="f95" b="f96"/>
              <a:pathLst>
                <a:path w="453152" h="4018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8" name="Freeform: Shape 21">
              <a:extLst>
                <a:ext uri="{FF2B5EF4-FFF2-40B4-BE49-F238E27FC236}">
                  <a16:creationId xmlns:a16="http://schemas.microsoft.com/office/drawing/2014/main" id="{70662F7F-F65E-4A9D-B9EE-E4E8A5F05C26}"/>
                </a:ext>
              </a:extLst>
            </p:cNvPr>
            <p:cNvSpPr/>
            <p:nvPr/>
          </p:nvSpPr>
          <p:spPr>
            <a:xfrm>
              <a:off x="10781187" y="5751109"/>
              <a:ext cx="147831" cy="197309"/>
            </a:xfrm>
            <a:custGeom>
              <a:avLst/>
              <a:gdLst>
                <a:gd name="f0" fmla="val 10800000"/>
                <a:gd name="f1" fmla="val 5400000"/>
                <a:gd name="f2" fmla="val 180"/>
                <a:gd name="f3" fmla="val w"/>
                <a:gd name="f4" fmla="val h"/>
                <a:gd name="f5" fmla="val 0"/>
                <a:gd name="f6" fmla="val 511232"/>
                <a:gd name="f7" fmla="val 682341"/>
                <a:gd name="f8" fmla="val 390625"/>
                <a:gd name="f9" fmla="val 1621"/>
                <a:gd name="f10" fmla="val 446543"/>
                <a:gd name="f11" fmla="+- 0 0 5212"/>
                <a:gd name="f12" fmla="val 493343"/>
                <a:gd name="f13" fmla="val 8441"/>
                <a:gd name="f14" fmla="val 508142"/>
                <a:gd name="f15" fmla="val 64038"/>
                <a:gd name="f16" fmla="val 513192"/>
                <a:gd name="f17" fmla="val 82866"/>
                <a:gd name="f18" fmla="val 511134"/>
                <a:gd name="f19" fmla="val 102754"/>
                <a:gd name="f20" fmla="val 508453"/>
                <a:gd name="f21" fmla="val 121832"/>
                <a:gd name="f22" fmla="val 485324"/>
                <a:gd name="f23" fmla="val 287796"/>
                <a:gd name="f24" fmla="val 417242"/>
                <a:gd name="f25" fmla="val 443971"/>
                <a:gd name="f26" fmla="val 316492"/>
                <a:gd name="f27" fmla="val 567602"/>
                <a:gd name="f28" fmla="val 253024"/>
                <a:gd name="f29" fmla="val 645534"/>
                <a:gd name="f30" fmla="val 165055"/>
                <a:gd name="f31" fmla="val 737743"/>
                <a:gd name="f32" fmla="val 80265"/>
                <a:gd name="f33" fmla="val 640359"/>
                <a:gd name="f34" fmla="val 5014"/>
                <a:gd name="f35" fmla="val 553948"/>
                <a:gd name="f36" fmla="+- 0 0 17368"/>
                <a:gd name="f37" fmla="val 383621"/>
                <a:gd name="f38" fmla="val 13306"/>
                <a:gd name="f39" fmla="val 274828"/>
                <a:gd name="f40" fmla="val 33443"/>
                <a:gd name="f41" fmla="val 203318"/>
                <a:gd name="f42" fmla="val 83382"/>
                <a:gd name="f43" fmla="val 146521"/>
                <a:gd name="f44" fmla="val 140989"/>
                <a:gd name="f45" fmla="val 107181"/>
                <a:gd name="f46" fmla="val 178904"/>
                <a:gd name="f47" fmla="val 81308"/>
                <a:gd name="f48" fmla="val 297428"/>
                <a:gd name="f49" fmla="val 13010"/>
                <a:gd name="f50" fmla="+- 0 0 -90"/>
                <a:gd name="f51" fmla="*/ f3 1 511232"/>
                <a:gd name="f52" fmla="*/ f4 1 682341"/>
                <a:gd name="f53" fmla="+- f7 0 f5"/>
                <a:gd name="f54" fmla="+- f6 0 f5"/>
                <a:gd name="f55" fmla="*/ f50 f0 1"/>
                <a:gd name="f56" fmla="*/ f54 1 511232"/>
                <a:gd name="f57" fmla="*/ f53 1 682341"/>
                <a:gd name="f58" fmla="*/ 390625 f54 1"/>
                <a:gd name="f59" fmla="*/ 1621 f53 1"/>
                <a:gd name="f60" fmla="*/ 508142 f54 1"/>
                <a:gd name="f61" fmla="*/ 64038 f53 1"/>
                <a:gd name="f62" fmla="*/ 508453 f54 1"/>
                <a:gd name="f63" fmla="*/ 121832 f53 1"/>
                <a:gd name="f64" fmla="*/ 316492 f54 1"/>
                <a:gd name="f65" fmla="*/ 567602 f53 1"/>
                <a:gd name="f66" fmla="*/ 80265 f54 1"/>
                <a:gd name="f67" fmla="*/ 640359 f53 1"/>
                <a:gd name="f68" fmla="*/ 13306 f54 1"/>
                <a:gd name="f69" fmla="*/ 274828 f53 1"/>
                <a:gd name="f70" fmla="*/ 140989 f54 1"/>
                <a:gd name="f71" fmla="*/ 107181 f53 1"/>
                <a:gd name="f72" fmla="*/ f55 1 f2"/>
                <a:gd name="f73" fmla="*/ f58 1 511232"/>
                <a:gd name="f74" fmla="*/ f59 1 682341"/>
                <a:gd name="f75" fmla="*/ f60 1 511232"/>
                <a:gd name="f76" fmla="*/ f61 1 682341"/>
                <a:gd name="f77" fmla="*/ f62 1 511232"/>
                <a:gd name="f78" fmla="*/ f63 1 682341"/>
                <a:gd name="f79" fmla="*/ f64 1 511232"/>
                <a:gd name="f80" fmla="*/ f65 1 682341"/>
                <a:gd name="f81" fmla="*/ f66 1 511232"/>
                <a:gd name="f82" fmla="*/ f67 1 682341"/>
                <a:gd name="f83" fmla="*/ f68 1 511232"/>
                <a:gd name="f84" fmla="*/ f69 1 682341"/>
                <a:gd name="f85" fmla="*/ f70 1 511232"/>
                <a:gd name="f86" fmla="*/ f71 1 682341"/>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511232" h="682341">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9" name="Freeform: Shape 22">
              <a:extLst>
                <a:ext uri="{FF2B5EF4-FFF2-40B4-BE49-F238E27FC236}">
                  <a16:creationId xmlns:a16="http://schemas.microsoft.com/office/drawing/2014/main" id="{6C363355-35BC-4038-ACF7-ED6CDDE2EA60}"/>
                </a:ext>
              </a:extLst>
            </p:cNvPr>
            <p:cNvSpPr/>
            <p:nvPr/>
          </p:nvSpPr>
          <p:spPr>
            <a:xfrm>
              <a:off x="11527411" y="5852214"/>
              <a:ext cx="134782" cy="94878"/>
            </a:xfrm>
            <a:custGeom>
              <a:avLst/>
              <a:gdLst>
                <a:gd name="f0" fmla="val 10800000"/>
                <a:gd name="f1" fmla="val 5400000"/>
                <a:gd name="f2" fmla="val 180"/>
                <a:gd name="f3" fmla="val w"/>
                <a:gd name="f4" fmla="val h"/>
                <a:gd name="f5" fmla="val 0"/>
                <a:gd name="f6" fmla="val 466107"/>
                <a:gd name="f7" fmla="val 328114"/>
                <a:gd name="f8" fmla="val 252822"/>
                <a:gd name="f9" fmla="val 1539"/>
                <a:gd name="f10" fmla="val 335429"/>
                <a:gd name="f11" fmla="+- 0 0 10494"/>
                <a:gd name="f12" fmla="val 418848"/>
                <a:gd name="f13" fmla="val 49794"/>
                <a:gd name="f14" fmla="val 451641"/>
                <a:gd name="f15" fmla="val 122177"/>
                <a:gd name="f16" fmla="val 479697"/>
                <a:gd name="f17" fmla="val 184273"/>
                <a:gd name="f18" fmla="val 470594"/>
                <a:gd name="f19" fmla="val 255285"/>
                <a:gd name="f20" fmla="val 391790"/>
                <a:gd name="f21" fmla="val 297430"/>
                <a:gd name="f22" fmla="val 301077"/>
                <a:gd name="f23" fmla="val 345935"/>
                <a:gd name="f24" fmla="val 55935"/>
                <a:gd name="f25" fmla="val 343254"/>
                <a:gd name="f26" fmla="val 8614"/>
                <a:gd name="f27" fmla="val 243252"/>
                <a:gd name="f28" fmla="+- 0 0 12895"/>
                <a:gd name="f29" fmla="val 197678"/>
                <a:gd name="f30" fmla="val 8240"/>
                <a:gd name="f31" fmla="val 136766"/>
                <a:gd name="f32" fmla="val 45897"/>
                <a:gd name="f33" fmla="val 97302"/>
                <a:gd name="f34" fmla="val 98704"/>
                <a:gd name="f35" fmla="val 42064"/>
                <a:gd name="f36" fmla="val 181872"/>
                <a:gd name="f37" fmla="val 11950"/>
                <a:gd name="f38" fmla="+- 0 0 -90"/>
                <a:gd name="f39" fmla="*/ f3 1 466107"/>
                <a:gd name="f40" fmla="*/ f4 1 328114"/>
                <a:gd name="f41" fmla="+- f7 0 f5"/>
                <a:gd name="f42" fmla="+- f6 0 f5"/>
                <a:gd name="f43" fmla="*/ f38 f0 1"/>
                <a:gd name="f44" fmla="*/ f42 1 466107"/>
                <a:gd name="f45" fmla="*/ f41 1 328114"/>
                <a:gd name="f46" fmla="*/ 252822 f42 1"/>
                <a:gd name="f47" fmla="*/ 1539 f41 1"/>
                <a:gd name="f48" fmla="*/ 451641 f42 1"/>
                <a:gd name="f49" fmla="*/ 122177 f41 1"/>
                <a:gd name="f50" fmla="*/ 391790 f42 1"/>
                <a:gd name="f51" fmla="*/ 297430 f41 1"/>
                <a:gd name="f52" fmla="*/ 8614 f42 1"/>
                <a:gd name="f53" fmla="*/ 243252 f41 1"/>
                <a:gd name="f54" fmla="*/ 45897 f42 1"/>
                <a:gd name="f55" fmla="*/ 97302 f41 1"/>
                <a:gd name="f56" fmla="*/ f43 1 f2"/>
                <a:gd name="f57" fmla="*/ f46 1 466107"/>
                <a:gd name="f58" fmla="*/ f47 1 328114"/>
                <a:gd name="f59" fmla="*/ f48 1 466107"/>
                <a:gd name="f60" fmla="*/ f49 1 328114"/>
                <a:gd name="f61" fmla="*/ f50 1 466107"/>
                <a:gd name="f62" fmla="*/ f51 1 328114"/>
                <a:gd name="f63" fmla="*/ f52 1 466107"/>
                <a:gd name="f64" fmla="*/ f53 1 328114"/>
                <a:gd name="f65" fmla="*/ f54 1 466107"/>
                <a:gd name="f66" fmla="*/ f55 1 328114"/>
                <a:gd name="f67" fmla="*/ f5 1 f44"/>
                <a:gd name="f68" fmla="*/ f6 1 f44"/>
                <a:gd name="f69" fmla="*/ f5 1 f45"/>
                <a:gd name="f70" fmla="*/ f7 1 f45"/>
                <a:gd name="f71" fmla="+- f56 0 f1"/>
                <a:gd name="f72" fmla="*/ f57 1 f44"/>
                <a:gd name="f73" fmla="*/ f58 1 f45"/>
                <a:gd name="f74" fmla="*/ f59 1 f44"/>
                <a:gd name="f75" fmla="*/ f60 1 f45"/>
                <a:gd name="f76" fmla="*/ f61 1 f44"/>
                <a:gd name="f77" fmla="*/ f62 1 f45"/>
                <a:gd name="f78" fmla="*/ f63 1 f44"/>
                <a:gd name="f79" fmla="*/ f64 1 f45"/>
                <a:gd name="f80" fmla="*/ f65 1 f44"/>
                <a:gd name="f81" fmla="*/ f66 1 f45"/>
                <a:gd name="f82" fmla="*/ f67 f39 1"/>
                <a:gd name="f83" fmla="*/ f68 f39 1"/>
                <a:gd name="f84" fmla="*/ f70 f40 1"/>
                <a:gd name="f85" fmla="*/ f69 f40 1"/>
                <a:gd name="f86" fmla="*/ f72 f39 1"/>
                <a:gd name="f87" fmla="*/ f73 f40 1"/>
                <a:gd name="f88" fmla="*/ f74 f39 1"/>
                <a:gd name="f89" fmla="*/ f75 f40 1"/>
                <a:gd name="f90" fmla="*/ f76 f39 1"/>
                <a:gd name="f91" fmla="*/ f77 f40 1"/>
                <a:gd name="f92" fmla="*/ f78 f39 1"/>
                <a:gd name="f93" fmla="*/ f79 f40 1"/>
                <a:gd name="f94" fmla="*/ f80 f39 1"/>
                <a:gd name="f95" fmla="*/ f81 f40 1"/>
              </a:gdLst>
              <a:ahLst/>
              <a:cxnLst>
                <a:cxn ang="3cd4">
                  <a:pos x="hc" y="t"/>
                </a:cxn>
                <a:cxn ang="0">
                  <a:pos x="r" y="vc"/>
                </a:cxn>
                <a:cxn ang="cd4">
                  <a:pos x="hc" y="b"/>
                </a:cxn>
                <a:cxn ang="cd2">
                  <a:pos x="l" y="vc"/>
                </a:cxn>
                <a:cxn ang="f71">
                  <a:pos x="f86" y="f87"/>
                </a:cxn>
                <a:cxn ang="f71">
                  <a:pos x="f88" y="f89"/>
                </a:cxn>
                <a:cxn ang="f71">
                  <a:pos x="f90" y="f91"/>
                </a:cxn>
                <a:cxn ang="f71">
                  <a:pos x="f92" y="f93"/>
                </a:cxn>
                <a:cxn ang="f71">
                  <a:pos x="f94" y="f95"/>
                </a:cxn>
                <a:cxn ang="f71">
                  <a:pos x="f86" y="f87"/>
                </a:cxn>
              </a:cxnLst>
              <a:rect l="f82" t="f85" r="f83" b="f84"/>
              <a:pathLst>
                <a:path w="466107" h="32811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20" name="Graphic 12">
              <a:extLst>
                <a:ext uri="{FF2B5EF4-FFF2-40B4-BE49-F238E27FC236}">
                  <a16:creationId xmlns:a16="http://schemas.microsoft.com/office/drawing/2014/main" id="{79F885DE-912E-429C-B3CB-44F9FC90B60C}"/>
                </a:ext>
              </a:extLst>
            </p:cNvPr>
            <p:cNvSpPr/>
            <p:nvPr/>
          </p:nvSpPr>
          <p:spPr>
            <a:xfrm>
              <a:off x="10974098" y="5204033"/>
              <a:ext cx="184260" cy="162022"/>
            </a:xfrm>
            <a:custGeom>
              <a:avLst/>
              <a:gdLst>
                <a:gd name="f0" fmla="val 10800000"/>
                <a:gd name="f1" fmla="val 5400000"/>
                <a:gd name="f2" fmla="val 180"/>
                <a:gd name="f3" fmla="val w"/>
                <a:gd name="f4" fmla="val h"/>
                <a:gd name="f5" fmla="val 0"/>
                <a:gd name="f6" fmla="val 3341477"/>
                <a:gd name="f7" fmla="val 2938167"/>
                <a:gd name="f8" fmla="val 63289"/>
                <a:gd name="f9" fmla="val 1933384"/>
                <a:gd name="f10" fmla="val 56717"/>
                <a:gd name="f11" fmla="val 1895856"/>
                <a:gd name="f12" fmla="+- 0 0 165311"/>
                <a:gd name="f13" fmla="val 914209"/>
                <a:gd name="f14" fmla="val 263314"/>
                <a:gd name="f15" fmla="val 514159"/>
                <a:gd name="f16" fmla="val 691939"/>
                <a:gd name="f17" fmla="val 114109"/>
                <a:gd name="f18" fmla="val 609262"/>
                <a:gd name="f19" fmla="val 11620"/>
                <a:gd name="f20" fmla="val 1098276"/>
                <a:gd name="f21" fmla="val 952"/>
                <a:gd name="f22" fmla="val 1587289"/>
                <a:gd name="f23" fmla="+- 0 0 9716"/>
                <a:gd name="f24" fmla="val 2320714"/>
                <a:gd name="f25" fmla="val 66484"/>
                <a:gd name="f26" fmla="val 2654089"/>
                <a:gd name="f27" fmla="val 371284"/>
                <a:gd name="f28" fmla="val 2987464"/>
                <a:gd name="f29" fmla="val 676084"/>
                <a:gd name="f30" fmla="val 3603732"/>
                <a:gd name="f31" fmla="val 1514094"/>
                <a:gd name="f32" fmla="val 3219398"/>
                <a:gd name="f33" fmla="val 2080926"/>
                <a:gd name="f34" fmla="val 2835064"/>
                <a:gd name="f35" fmla="val 2647759"/>
                <a:gd name="f36" fmla="val 2558839"/>
                <a:gd name="f37" fmla="val 2895409"/>
                <a:gd name="f38" fmla="val 2044489"/>
                <a:gd name="f39" fmla="val 2933509"/>
                <a:gd name="f40" fmla="val 1530139"/>
                <a:gd name="f41" fmla="val 2971609"/>
                <a:gd name="f42" fmla="val 701464"/>
                <a:gd name="f43" fmla="val 2771584"/>
                <a:gd name="f44" fmla="val 453814"/>
                <a:gd name="f45" fmla="val 2495359"/>
                <a:gd name="f46" fmla="val 206164"/>
                <a:gd name="f47" fmla="val 2219134"/>
                <a:gd name="f48" fmla="val 101389"/>
                <a:gd name="f49" fmla="val 2152459"/>
                <a:gd name="f50" fmla="+- 0 0 -90"/>
                <a:gd name="f51" fmla="*/ f3 1 3341477"/>
                <a:gd name="f52" fmla="*/ f4 1 2938167"/>
                <a:gd name="f53" fmla="+- f7 0 f5"/>
                <a:gd name="f54" fmla="+- f6 0 f5"/>
                <a:gd name="f55" fmla="*/ f50 f0 1"/>
                <a:gd name="f56" fmla="*/ f54 1 3341477"/>
                <a:gd name="f57" fmla="*/ f53 1 2938167"/>
                <a:gd name="f58" fmla="*/ 63289 f54 1"/>
                <a:gd name="f59" fmla="*/ 1933384 f53 1"/>
                <a:gd name="f60" fmla="*/ 263314 f54 1"/>
                <a:gd name="f61" fmla="*/ 514159 f53 1"/>
                <a:gd name="f62" fmla="*/ 1098276 f54 1"/>
                <a:gd name="f63" fmla="*/ 952 f53 1"/>
                <a:gd name="f64" fmla="*/ 2654089 f54 1"/>
                <a:gd name="f65" fmla="*/ 371284 f53 1"/>
                <a:gd name="f66" fmla="*/ 3219398 f54 1"/>
                <a:gd name="f67" fmla="*/ 2080926 f53 1"/>
                <a:gd name="f68" fmla="*/ 2044489 f54 1"/>
                <a:gd name="f69" fmla="*/ 2933509 f53 1"/>
                <a:gd name="f70" fmla="*/ 453814 f54 1"/>
                <a:gd name="f71" fmla="*/ 2495359 f53 1"/>
                <a:gd name="f72" fmla="*/ f55 1 f2"/>
                <a:gd name="f73" fmla="*/ f58 1 3341477"/>
                <a:gd name="f74" fmla="*/ f59 1 2938167"/>
                <a:gd name="f75" fmla="*/ f60 1 3341477"/>
                <a:gd name="f76" fmla="*/ f61 1 2938167"/>
                <a:gd name="f77" fmla="*/ f62 1 3341477"/>
                <a:gd name="f78" fmla="*/ f63 1 2938167"/>
                <a:gd name="f79" fmla="*/ f64 1 3341477"/>
                <a:gd name="f80" fmla="*/ f65 1 2938167"/>
                <a:gd name="f81" fmla="*/ f66 1 3341477"/>
                <a:gd name="f82" fmla="*/ f67 1 2938167"/>
                <a:gd name="f83" fmla="*/ f68 1 3341477"/>
                <a:gd name="f84" fmla="*/ f69 1 2938167"/>
                <a:gd name="f85" fmla="*/ f70 1 3341477"/>
                <a:gd name="f86" fmla="*/ f71 1 2938167"/>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3341477" h="29381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1" name="Graphic 15">
              <a:extLst>
                <a:ext uri="{FF2B5EF4-FFF2-40B4-BE49-F238E27FC236}">
                  <a16:creationId xmlns:a16="http://schemas.microsoft.com/office/drawing/2014/main" id="{EFBD83AD-FF8E-4C4D-ADD0-2A7CA2DA465A}"/>
                </a:ext>
              </a:extLst>
            </p:cNvPr>
            <p:cNvSpPr/>
            <p:nvPr/>
          </p:nvSpPr>
          <p:spPr>
            <a:xfrm>
              <a:off x="11443359" y="5313130"/>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2" name="Graphic 15">
              <a:extLst>
                <a:ext uri="{FF2B5EF4-FFF2-40B4-BE49-F238E27FC236}">
                  <a16:creationId xmlns:a16="http://schemas.microsoft.com/office/drawing/2014/main" id="{E2700446-FF75-494E-80CF-7F0618BC7E06}"/>
                </a:ext>
              </a:extLst>
            </p:cNvPr>
            <p:cNvSpPr/>
            <p:nvPr/>
          </p:nvSpPr>
          <p:spPr>
            <a:xfrm>
              <a:off x="10776048" y="5440643"/>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3" name="Freeform: Shape 26">
              <a:extLst>
                <a:ext uri="{FF2B5EF4-FFF2-40B4-BE49-F238E27FC236}">
                  <a16:creationId xmlns:a16="http://schemas.microsoft.com/office/drawing/2014/main" id="{05368925-7FC8-4B92-9173-87C729CF4713}"/>
                </a:ext>
              </a:extLst>
            </p:cNvPr>
            <p:cNvSpPr/>
            <p:nvPr/>
          </p:nvSpPr>
          <p:spPr>
            <a:xfrm>
              <a:off x="11179747" y="5606387"/>
              <a:ext cx="177018" cy="141283"/>
            </a:xfrm>
            <a:custGeom>
              <a:avLst/>
              <a:gdLst>
                <a:gd name="f0" fmla="val 10800000"/>
                <a:gd name="f1" fmla="val 5400000"/>
                <a:gd name="f2" fmla="val 180"/>
                <a:gd name="f3" fmla="val w"/>
                <a:gd name="f4" fmla="val h"/>
                <a:gd name="f5" fmla="val 0"/>
                <a:gd name="f6" fmla="val 789043"/>
                <a:gd name="f7" fmla="val 629754"/>
                <a:gd name="f8" fmla="val 237392"/>
                <a:gd name="f9" fmla="val 81"/>
                <a:gd name="f10" fmla="val 474795"/>
                <a:gd name="f11" fmla="+- 0 0 992"/>
                <a:gd name="f12" fmla="val 907215"/>
                <a:gd name="f13" fmla="val 10463"/>
                <a:gd name="f14" fmla="val 758692"/>
                <a:gd name="f15" fmla="val 233550"/>
                <a:gd name="f16" fmla="val 731135"/>
                <a:gd name="f17" fmla="val 274948"/>
                <a:gd name="f18" fmla="val 690486"/>
                <a:gd name="f19" fmla="val 305435"/>
                <a:gd name="f20" fmla="val 650647"/>
                <a:gd name="f21" fmla="val 335111"/>
                <a:gd name="f22" fmla="val 538737"/>
                <a:gd name="f23" fmla="val 418405"/>
                <a:gd name="f24" fmla="val 426889"/>
                <a:gd name="f25" fmla="val 501698"/>
                <a:gd name="f26" fmla="val 315041"/>
                <a:gd name="f27" fmla="val 584992"/>
                <a:gd name="f28" fmla="val 278943"/>
                <a:gd name="f29" fmla="val 611863"/>
                <a:gd name="f30" fmla="val 234865"/>
                <a:gd name="f31" fmla="val 640167"/>
                <a:gd name="f32" fmla="val 192159"/>
                <a:gd name="f33" fmla="val 625953"/>
                <a:gd name="f34" fmla="val 159614"/>
                <a:gd name="f35" fmla="val 615105"/>
                <a:gd name="f36" fmla="val 139851"/>
                <a:gd name="f37" fmla="val 582810"/>
                <a:gd name="f38" fmla="val 124264"/>
                <a:gd name="f39" fmla="val 552260"/>
                <a:gd name="f40" fmla="val 57742"/>
                <a:gd name="f41" fmla="val 422021"/>
                <a:gd name="f42" fmla="val 15908"/>
                <a:gd name="f43" fmla="val 279250"/>
                <a:gd name="f44" fmla="val 1631"/>
                <a:gd name="f45" fmla="val 133735"/>
                <a:gd name="f46" fmla="+- 0 0 2671"/>
                <a:gd name="f47" fmla="val 90343"/>
                <a:gd name="f48" fmla="+- 0 0 676"/>
                <a:gd name="f49" fmla="val 38596"/>
                <a:gd name="f50" fmla="val 35422"/>
                <a:gd name="f51" fmla="val 14157"/>
                <a:gd name="f52" fmla="val 57804"/>
                <a:gd name="f53" fmla="+- 0 0 931"/>
                <a:gd name="f54" fmla="val 86795"/>
                <a:gd name="f55" fmla="+- 0 0 557"/>
                <a:gd name="f56" fmla="val 113728"/>
                <a:gd name="f57" fmla="val 378"/>
                <a:gd name="f58" fmla="val 138207"/>
                <a:gd name="f59" fmla="val 1243"/>
                <a:gd name="f60" fmla="val 182606"/>
                <a:gd name="f61" fmla="val 328"/>
                <a:gd name="f62" fmla="+- 0 0 -90"/>
                <a:gd name="f63" fmla="*/ f3 1 789043"/>
                <a:gd name="f64" fmla="*/ f4 1 629754"/>
                <a:gd name="f65" fmla="+- f7 0 f5"/>
                <a:gd name="f66" fmla="+- f6 0 f5"/>
                <a:gd name="f67" fmla="*/ f62 f0 1"/>
                <a:gd name="f68" fmla="*/ f66 1 789043"/>
                <a:gd name="f69" fmla="*/ f65 1 629754"/>
                <a:gd name="f70" fmla="*/ 237392 f66 1"/>
                <a:gd name="f71" fmla="*/ 81 f65 1"/>
                <a:gd name="f72" fmla="*/ 758692 f66 1"/>
                <a:gd name="f73" fmla="*/ 233550 f65 1"/>
                <a:gd name="f74" fmla="*/ 650647 f66 1"/>
                <a:gd name="f75" fmla="*/ 335111 f65 1"/>
                <a:gd name="f76" fmla="*/ 315041 f66 1"/>
                <a:gd name="f77" fmla="*/ 584992 f65 1"/>
                <a:gd name="f78" fmla="*/ 192159 f66 1"/>
                <a:gd name="f79" fmla="*/ 625953 f65 1"/>
                <a:gd name="f80" fmla="*/ 124264 f66 1"/>
                <a:gd name="f81" fmla="*/ 552260 f65 1"/>
                <a:gd name="f82" fmla="*/ 1631 f66 1"/>
                <a:gd name="f83" fmla="*/ 133735 f65 1"/>
                <a:gd name="f84" fmla="*/ 35422 f66 1"/>
                <a:gd name="f85" fmla="*/ 14157 f65 1"/>
                <a:gd name="f86" fmla="*/ 113728 f66 1"/>
                <a:gd name="f87" fmla="*/ 378 f65 1"/>
                <a:gd name="f88" fmla="*/ f67 1 f2"/>
                <a:gd name="f89" fmla="*/ f70 1 789043"/>
                <a:gd name="f90" fmla="*/ f71 1 629754"/>
                <a:gd name="f91" fmla="*/ f72 1 789043"/>
                <a:gd name="f92" fmla="*/ f73 1 629754"/>
                <a:gd name="f93" fmla="*/ f74 1 789043"/>
                <a:gd name="f94" fmla="*/ f75 1 629754"/>
                <a:gd name="f95" fmla="*/ f76 1 789043"/>
                <a:gd name="f96" fmla="*/ f77 1 629754"/>
                <a:gd name="f97" fmla="*/ f78 1 789043"/>
                <a:gd name="f98" fmla="*/ f79 1 629754"/>
                <a:gd name="f99" fmla="*/ f80 1 789043"/>
                <a:gd name="f100" fmla="*/ f81 1 629754"/>
                <a:gd name="f101" fmla="*/ f82 1 789043"/>
                <a:gd name="f102" fmla="*/ f83 1 629754"/>
                <a:gd name="f103" fmla="*/ f84 1 789043"/>
                <a:gd name="f104" fmla="*/ f85 1 629754"/>
                <a:gd name="f105" fmla="*/ f86 1 789043"/>
                <a:gd name="f106" fmla="*/ f87 1 629754"/>
                <a:gd name="f107" fmla="*/ f5 1 f68"/>
                <a:gd name="f108" fmla="*/ f6 1 f68"/>
                <a:gd name="f109" fmla="*/ f5 1 f69"/>
                <a:gd name="f110" fmla="*/ f7 1 f69"/>
                <a:gd name="f111" fmla="+- f88 0 f1"/>
                <a:gd name="f112" fmla="*/ f89 1 f68"/>
                <a:gd name="f113" fmla="*/ f90 1 f69"/>
                <a:gd name="f114" fmla="*/ f91 1 f68"/>
                <a:gd name="f115" fmla="*/ f92 1 f69"/>
                <a:gd name="f116" fmla="*/ f93 1 f68"/>
                <a:gd name="f117" fmla="*/ f94 1 f69"/>
                <a:gd name="f118" fmla="*/ f95 1 f68"/>
                <a:gd name="f119" fmla="*/ f96 1 f69"/>
                <a:gd name="f120" fmla="*/ f97 1 f68"/>
                <a:gd name="f121" fmla="*/ f98 1 f69"/>
                <a:gd name="f122" fmla="*/ f99 1 f68"/>
                <a:gd name="f123" fmla="*/ f100 1 f69"/>
                <a:gd name="f124" fmla="*/ f101 1 f68"/>
                <a:gd name="f125" fmla="*/ f102 1 f69"/>
                <a:gd name="f126" fmla="*/ f103 1 f68"/>
                <a:gd name="f127" fmla="*/ f104 1 f69"/>
                <a:gd name="f128" fmla="*/ f105 1 f68"/>
                <a:gd name="f129" fmla="*/ f106 1 f69"/>
                <a:gd name="f130" fmla="*/ f107 f63 1"/>
                <a:gd name="f131" fmla="*/ f108 f63 1"/>
                <a:gd name="f132" fmla="*/ f110 f64 1"/>
                <a:gd name="f133" fmla="*/ f109 f64 1"/>
                <a:gd name="f134" fmla="*/ f112 f63 1"/>
                <a:gd name="f135" fmla="*/ f113 f64 1"/>
                <a:gd name="f136" fmla="*/ f114 f63 1"/>
                <a:gd name="f137" fmla="*/ f115 f64 1"/>
                <a:gd name="f138" fmla="*/ f116 f63 1"/>
                <a:gd name="f139" fmla="*/ f117 f64 1"/>
                <a:gd name="f140" fmla="*/ f118 f63 1"/>
                <a:gd name="f141" fmla="*/ f119 f64 1"/>
                <a:gd name="f142" fmla="*/ f120 f63 1"/>
                <a:gd name="f143" fmla="*/ f121 f64 1"/>
                <a:gd name="f144" fmla="*/ f122 f63 1"/>
                <a:gd name="f145" fmla="*/ f123 f64 1"/>
                <a:gd name="f146" fmla="*/ f124 f63 1"/>
                <a:gd name="f147" fmla="*/ f125 f64 1"/>
                <a:gd name="f148" fmla="*/ f126 f63 1"/>
                <a:gd name="f149" fmla="*/ f127 f64 1"/>
                <a:gd name="f150" fmla="*/ f128 f63 1"/>
                <a:gd name="f151" fmla="*/ f129 f64 1"/>
              </a:gdLst>
              <a:ahLst/>
              <a:cxnLst>
                <a:cxn ang="3cd4">
                  <a:pos x="hc" y="t"/>
                </a:cxn>
                <a:cxn ang="0">
                  <a:pos x="r" y="vc"/>
                </a:cxn>
                <a:cxn ang="cd4">
                  <a:pos x="hc" y="b"/>
                </a:cxn>
                <a:cxn ang="cd2">
                  <a:pos x="l" y="vc"/>
                </a:cxn>
                <a:cxn ang="f111">
                  <a:pos x="f134" y="f135"/>
                </a:cxn>
                <a:cxn ang="f111">
                  <a:pos x="f136" y="f137"/>
                </a:cxn>
                <a:cxn ang="f111">
                  <a:pos x="f138" y="f139"/>
                </a:cxn>
                <a:cxn ang="f111">
                  <a:pos x="f140" y="f141"/>
                </a:cxn>
                <a:cxn ang="f111">
                  <a:pos x="f142" y="f143"/>
                </a:cxn>
                <a:cxn ang="f111">
                  <a:pos x="f144" y="f145"/>
                </a:cxn>
                <a:cxn ang="f111">
                  <a:pos x="f146" y="f147"/>
                </a:cxn>
                <a:cxn ang="f111">
                  <a:pos x="f148" y="f149"/>
                </a:cxn>
                <a:cxn ang="f111">
                  <a:pos x="f150" y="f151"/>
                </a:cxn>
                <a:cxn ang="f111">
                  <a:pos x="f134" y="f135"/>
                </a:cxn>
              </a:cxnLst>
              <a:rect l="f130" t="f133" r="f131" b="f132"/>
              <a:pathLst>
                <a:path w="789043" h="62975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24" name="Freeform: Shape 7">
            <a:extLst>
              <a:ext uri="{FF2B5EF4-FFF2-40B4-BE49-F238E27FC236}">
                <a16:creationId xmlns:a16="http://schemas.microsoft.com/office/drawing/2014/main" id="{21B5C79A-44FE-4978-B76A-1C848C89950E}"/>
              </a:ext>
            </a:extLst>
          </p:cNvPr>
          <p:cNvSpPr/>
          <p:nvPr/>
        </p:nvSpPr>
        <p:spPr>
          <a:xfrm rot="5400013">
            <a:off x="615180" y="-615181"/>
            <a:ext cx="1085310" cy="2315672"/>
          </a:xfrm>
          <a:custGeom>
            <a:avLst/>
            <a:gdLst>
              <a:gd name="f0" fmla="val 10800000"/>
              <a:gd name="f1" fmla="val 5400000"/>
              <a:gd name="f2" fmla="val 180"/>
              <a:gd name="f3" fmla="val w"/>
              <a:gd name="f4" fmla="val h"/>
              <a:gd name="f5" fmla="val 0"/>
              <a:gd name="f6" fmla="val 1085312"/>
              <a:gd name="f7" fmla="val 2315675"/>
              <a:gd name="f8" fmla="val 53089"/>
              <a:gd name="f9" fmla="val 4542"/>
              <a:gd name="f10" fmla="val 405263"/>
              <a:gd name="f11" fmla="val 73503"/>
              <a:gd name="f12" fmla="val 612623"/>
              <a:gd name="f13" fmla="val 486635"/>
              <a:gd name="f14" fmla="val 790077"/>
              <a:gd name="f15" fmla="val 872756"/>
              <a:gd name="f16" fmla="val 937425"/>
              <a:gd name="f17" fmla="val 1193596"/>
              <a:gd name="f18" fmla="val 1088787"/>
              <a:gd name="f19" fmla="val 1533232"/>
              <a:gd name="f20" fmla="val 1085252"/>
              <a:gd name="f21" fmla="val 1943649"/>
              <a:gd name="f22" fmla="val 1084528"/>
              <a:gd name="f23" fmla="val 2029058"/>
              <a:gd name="f24" fmla="val 1077341"/>
              <a:gd name="f25" fmla="val 2113833"/>
              <a:gd name="f26" fmla="val 1064832"/>
              <a:gd name="f27" fmla="val 2198094"/>
              <a:gd name="f28" fmla="val 1043734"/>
              <a:gd name="f29" fmla="+- 0 0 -90"/>
              <a:gd name="f30" fmla="*/ f3 1 1085312"/>
              <a:gd name="f31" fmla="*/ f4 1 2315675"/>
              <a:gd name="f32" fmla="+- f7 0 f5"/>
              <a:gd name="f33" fmla="+- f6 0 f5"/>
              <a:gd name="f34" fmla="*/ f29 f0 1"/>
              <a:gd name="f35" fmla="*/ f33 1 1085312"/>
              <a:gd name="f36" fmla="*/ f32 1 2315675"/>
              <a:gd name="f37" fmla="*/ 0 f33 1"/>
              <a:gd name="f38" fmla="*/ 2315675 f32 1"/>
              <a:gd name="f39" fmla="*/ 0 f32 1"/>
              <a:gd name="f40" fmla="*/ 53089 f33 1"/>
              <a:gd name="f41" fmla="*/ 4542 f32 1"/>
              <a:gd name="f42" fmla="*/ 790077 f33 1"/>
              <a:gd name="f43" fmla="*/ 872756 f32 1"/>
              <a:gd name="f44" fmla="*/ 1085252 f33 1"/>
              <a:gd name="f45" fmla="*/ 1943649 f32 1"/>
              <a:gd name="f46" fmla="*/ 1064832 f33 1"/>
              <a:gd name="f47" fmla="*/ 2198094 f32 1"/>
              <a:gd name="f48" fmla="*/ 1043734 f33 1"/>
              <a:gd name="f49" fmla="*/ f34 1 f2"/>
              <a:gd name="f50" fmla="*/ f37 1 1085312"/>
              <a:gd name="f51" fmla="*/ f38 1 2315675"/>
              <a:gd name="f52" fmla="*/ f39 1 2315675"/>
              <a:gd name="f53" fmla="*/ f40 1 1085312"/>
              <a:gd name="f54" fmla="*/ f41 1 2315675"/>
              <a:gd name="f55" fmla="*/ f42 1 1085312"/>
              <a:gd name="f56" fmla="*/ f43 1 2315675"/>
              <a:gd name="f57" fmla="*/ f44 1 1085312"/>
              <a:gd name="f58" fmla="*/ f45 1 2315675"/>
              <a:gd name="f59" fmla="*/ f46 1 1085312"/>
              <a:gd name="f60" fmla="*/ f47 1 2315675"/>
              <a:gd name="f61" fmla="*/ f48 1 1085312"/>
              <a:gd name="f62" fmla="*/ f5 1 f35"/>
              <a:gd name="f63" fmla="*/ f6 1 f35"/>
              <a:gd name="f64" fmla="*/ f5 1 f36"/>
              <a:gd name="f65" fmla="*/ f7 1 f36"/>
              <a:gd name="f66" fmla="+- f49 0 f1"/>
              <a:gd name="f67" fmla="*/ f50 1 f35"/>
              <a:gd name="f68" fmla="*/ f51 1 f36"/>
              <a:gd name="f69" fmla="*/ f52 1 f36"/>
              <a:gd name="f70" fmla="*/ f53 1 f35"/>
              <a:gd name="f71" fmla="*/ f54 1 f36"/>
              <a:gd name="f72" fmla="*/ f55 1 f35"/>
              <a:gd name="f73" fmla="*/ f56 1 f36"/>
              <a:gd name="f74" fmla="*/ f57 1 f35"/>
              <a:gd name="f75" fmla="*/ f58 1 f36"/>
              <a:gd name="f76" fmla="*/ f59 1 f35"/>
              <a:gd name="f77" fmla="*/ f60 1 f36"/>
              <a:gd name="f78" fmla="*/ f61 1 f35"/>
              <a:gd name="f79" fmla="*/ f62 f30 1"/>
              <a:gd name="f80" fmla="*/ f63 f30 1"/>
              <a:gd name="f81" fmla="*/ f65 f31 1"/>
              <a:gd name="f82" fmla="*/ f64 f31 1"/>
              <a:gd name="f83" fmla="*/ f67 f30 1"/>
              <a:gd name="f84" fmla="*/ f68 f31 1"/>
              <a:gd name="f85" fmla="*/ f69 f31 1"/>
              <a:gd name="f86" fmla="*/ f70 f30 1"/>
              <a:gd name="f87" fmla="*/ f71 f31 1"/>
              <a:gd name="f88" fmla="*/ f72 f30 1"/>
              <a:gd name="f89" fmla="*/ f73 f31 1"/>
              <a:gd name="f90" fmla="*/ f74 f30 1"/>
              <a:gd name="f91" fmla="*/ f75 f31 1"/>
              <a:gd name="f92" fmla="*/ f76 f30 1"/>
              <a:gd name="f93" fmla="*/ f77 f31 1"/>
              <a:gd name="f94" fmla="*/ f78 f30 1"/>
            </a:gdLst>
            <a:ahLst/>
            <a:cxnLst>
              <a:cxn ang="3cd4">
                <a:pos x="hc" y="t"/>
              </a:cxn>
              <a:cxn ang="0">
                <a:pos x="r" y="vc"/>
              </a:cxn>
              <a:cxn ang="cd4">
                <a:pos x="hc" y="b"/>
              </a:cxn>
              <a:cxn ang="cd2">
                <a:pos x="l" y="vc"/>
              </a:cxn>
              <a:cxn ang="f66">
                <a:pos x="f83" y="f84"/>
              </a:cxn>
              <a:cxn ang="f66">
                <a:pos x="f83" y="f85"/>
              </a:cxn>
              <a:cxn ang="f66">
                <a:pos x="f86" y="f87"/>
              </a:cxn>
              <a:cxn ang="f66">
                <a:pos x="f88" y="f89"/>
              </a:cxn>
              <a:cxn ang="f66">
                <a:pos x="f90" y="f91"/>
              </a:cxn>
              <a:cxn ang="f66">
                <a:pos x="f92" y="f93"/>
              </a:cxn>
              <a:cxn ang="f66">
                <a:pos x="f94" y="f84"/>
              </a:cxn>
              <a:cxn ang="f66">
                <a:pos x="f83" y="f84"/>
              </a:cxn>
            </a:cxnLst>
            <a:rect l="f79" t="f82" r="f80" b="f81"/>
            <a:pathLst>
              <a:path w="1085312" h="2315675">
                <a:moveTo>
                  <a:pt x="f5" y="f7"/>
                </a:moveTo>
                <a:lnTo>
                  <a:pt x="f5" y="f5"/>
                </a:lnTo>
                <a:lnTo>
                  <a:pt x="f8" y="f9"/>
                </a:lnTo>
                <a:cubicBezTo>
                  <a:pt x="f10" y="f11"/>
                  <a:pt x="f12" y="f13"/>
                  <a:pt x="f14" y="f15"/>
                </a:cubicBezTo>
                <a:cubicBezTo>
                  <a:pt x="f16" y="f17"/>
                  <a:pt x="f18" y="f19"/>
                  <a:pt x="f20" y="f21"/>
                </a:cubicBezTo>
                <a:cubicBezTo>
                  <a:pt x="f22" y="f23"/>
                  <a:pt x="f24" y="f25"/>
                  <a:pt x="f26" y="f27"/>
                </a:cubicBezTo>
                <a:lnTo>
                  <a:pt x="f28" y="f7"/>
                </a:lnTo>
                <a:lnTo>
                  <a:pt x="f5" y="f7"/>
                </a:lnTo>
                <a:close/>
              </a:path>
            </a:pathLst>
          </a:custGeom>
          <a:solidFill>
            <a:srgbClr val="DCD9C3">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2" name="Title 1">
            <a:extLst>
              <a:ext uri="{FF2B5EF4-FFF2-40B4-BE49-F238E27FC236}">
                <a16:creationId xmlns:a16="http://schemas.microsoft.com/office/drawing/2014/main" id="{9382F964-C8C9-45F8-B7B0-3B7AF3BACA70}"/>
              </a:ext>
            </a:extLst>
          </p:cNvPr>
          <p:cNvSpPr txBox="1">
            <a:spLocks noGrp="1"/>
          </p:cNvSpPr>
          <p:nvPr>
            <p:ph type="title"/>
          </p:nvPr>
        </p:nvSpPr>
        <p:spPr>
          <a:xfrm>
            <a:off x="525715" y="787069"/>
            <a:ext cx="10077556" cy="1325559"/>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615E6E7-55C4-4ED3-8DB0-DB2DFBD6DC56}"/>
              </a:ext>
            </a:extLst>
          </p:cNvPr>
          <p:cNvSpPr txBox="1">
            <a:spLocks noGrp="1"/>
          </p:cNvSpPr>
          <p:nvPr>
            <p:ph idx="1"/>
          </p:nvPr>
        </p:nvSpPr>
        <p:spPr>
          <a:xfrm>
            <a:off x="525715" y="2521887"/>
            <a:ext cx="4645152" cy="365507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C54EF6A-701E-495B-8B64-44E0F1DF6EC0}"/>
              </a:ext>
            </a:extLst>
          </p:cNvPr>
          <p:cNvSpPr txBox="1">
            <a:spLocks noGrp="1"/>
          </p:cNvSpPr>
          <p:nvPr>
            <p:ph idx="2"/>
          </p:nvPr>
        </p:nvSpPr>
        <p:spPr>
          <a:xfrm>
            <a:off x="5992136" y="2521887"/>
            <a:ext cx="4611136" cy="365507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E6073BB-E9E7-40AF-98A4-3C7DEC0C056A}"/>
              </a:ext>
            </a:extLst>
          </p:cNvPr>
          <p:cNvSpPr txBox="1">
            <a:spLocks noGrp="1"/>
          </p:cNvSpPr>
          <p:nvPr>
            <p:ph type="dt" sz="half" idx="7"/>
          </p:nvPr>
        </p:nvSpPr>
        <p:spPr>
          <a:xfrm>
            <a:off x="525715" y="136529"/>
            <a:ext cx="2743200" cy="365129"/>
          </a:xfrm>
        </p:spPr>
        <p:txBody>
          <a:bodyPr/>
          <a:lstStyle>
            <a:lvl1pPr>
              <a:defRPr/>
            </a:lvl1pPr>
          </a:lstStyle>
          <a:p>
            <a:pPr lvl="0"/>
            <a:fld id="{87839AF7-65AF-408C-B637-2469219E384B}" type="datetime1">
              <a:rPr lang="en-US"/>
              <a:pPr lvl="0"/>
              <a:t>4/27/2022</a:t>
            </a:fld>
            <a:endParaRPr lang="en-US"/>
          </a:p>
        </p:txBody>
      </p:sp>
      <p:sp>
        <p:nvSpPr>
          <p:cNvPr id="6" name="Footer Placeholder 5">
            <a:extLst>
              <a:ext uri="{FF2B5EF4-FFF2-40B4-BE49-F238E27FC236}">
                <a16:creationId xmlns:a16="http://schemas.microsoft.com/office/drawing/2014/main" id="{89F167A0-A09F-4A88-A7F4-DAADE462DB74}"/>
              </a:ext>
            </a:extLst>
          </p:cNvPr>
          <p:cNvSpPr txBox="1">
            <a:spLocks noGrp="1"/>
          </p:cNvSpPr>
          <p:nvPr>
            <p:ph type="ftr" sz="quarter" idx="9"/>
          </p:nvPr>
        </p:nvSpPr>
        <p:spPr>
          <a:xfrm>
            <a:off x="525715" y="6356351"/>
            <a:ext cx="3450662"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8C0E5FA8-C1AF-4BDB-A795-7B0C35BD34C7}"/>
              </a:ext>
            </a:extLst>
          </p:cNvPr>
          <p:cNvSpPr txBox="1">
            <a:spLocks noGrp="1"/>
          </p:cNvSpPr>
          <p:nvPr>
            <p:ph type="sldNum" sz="quarter" idx="8"/>
          </p:nvPr>
        </p:nvSpPr>
        <p:spPr>
          <a:xfrm>
            <a:off x="11655363" y="6356351"/>
            <a:ext cx="529812" cy="365129"/>
          </a:xfrm>
        </p:spPr>
        <p:txBody>
          <a:bodyPr/>
          <a:lstStyle>
            <a:lvl1pPr>
              <a:defRPr/>
            </a:lvl1pPr>
          </a:lstStyle>
          <a:p>
            <a:pPr lvl="0"/>
            <a:fld id="{EB48C07B-5101-47C5-9FB0-6F0D61789BB2}" type="slidenum">
              <a:t>‹#›</a:t>
            </a:fld>
            <a:endParaRPr lang="en-US"/>
          </a:p>
        </p:txBody>
      </p:sp>
      <p:grpSp>
        <p:nvGrpSpPr>
          <p:cNvPr id="8" name="Graphic 78">
            <a:extLst>
              <a:ext uri="{FF2B5EF4-FFF2-40B4-BE49-F238E27FC236}">
                <a16:creationId xmlns:a16="http://schemas.microsoft.com/office/drawing/2014/main" id="{4D829286-BD23-41AC-9822-B0F70415D271}"/>
              </a:ext>
            </a:extLst>
          </p:cNvPr>
          <p:cNvGrpSpPr/>
          <p:nvPr/>
        </p:nvGrpSpPr>
        <p:grpSpPr>
          <a:xfrm>
            <a:off x="530223" y="2319640"/>
            <a:ext cx="972245" cy="45720"/>
            <a:chOff x="530223" y="2319640"/>
            <a:chExt cx="972245" cy="45720"/>
          </a:xfrm>
        </p:grpSpPr>
        <p:sp>
          <p:nvSpPr>
            <p:cNvPr id="9" name="Graphic 78">
              <a:extLst>
                <a:ext uri="{FF2B5EF4-FFF2-40B4-BE49-F238E27FC236}">
                  <a16:creationId xmlns:a16="http://schemas.microsoft.com/office/drawing/2014/main" id="{7920F435-35FF-4069-9E10-B71A7864FBB1}"/>
                </a:ext>
              </a:extLst>
            </p:cNvPr>
            <p:cNvSpPr/>
            <p:nvPr/>
          </p:nvSpPr>
          <p:spPr>
            <a:xfrm>
              <a:off x="530223" y="2342418"/>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10" name="Graphic 78">
              <a:extLst>
                <a:ext uri="{FF2B5EF4-FFF2-40B4-BE49-F238E27FC236}">
                  <a16:creationId xmlns:a16="http://schemas.microsoft.com/office/drawing/2014/main" id="{8F9CC794-C3D3-43C6-8088-F03FD2B15E13}"/>
                </a:ext>
              </a:extLst>
            </p:cNvPr>
            <p:cNvGrpSpPr/>
            <p:nvPr/>
          </p:nvGrpSpPr>
          <p:grpSpPr>
            <a:xfrm>
              <a:off x="530379" y="2319640"/>
              <a:ext cx="972089" cy="45720"/>
              <a:chOff x="530379" y="2319640"/>
              <a:chExt cx="972089" cy="45720"/>
            </a:xfrm>
          </p:grpSpPr>
          <p:sp>
            <p:nvSpPr>
              <p:cNvPr id="11" name="Graphic 78">
                <a:extLst>
                  <a:ext uri="{FF2B5EF4-FFF2-40B4-BE49-F238E27FC236}">
                    <a16:creationId xmlns:a16="http://schemas.microsoft.com/office/drawing/2014/main" id="{B66E071E-CD7E-46C9-BABB-E9DEDD8C9965}"/>
                  </a:ext>
                </a:extLst>
              </p:cNvPr>
              <p:cNvSpPr/>
              <p:nvPr/>
            </p:nvSpPr>
            <p:spPr>
              <a:xfrm>
                <a:off x="533744" y="2360898"/>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B71A38A8-D0E8-4404-8620-2378877839CB}"/>
                  </a:ext>
                </a:extLst>
              </p:cNvPr>
              <p:cNvSpPr/>
              <p:nvPr/>
            </p:nvSpPr>
            <p:spPr>
              <a:xfrm>
                <a:off x="546884" y="2362087"/>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383D3E48-D411-4FAB-A99F-9178CA419356}"/>
                  </a:ext>
                </a:extLst>
              </p:cNvPr>
              <p:cNvSpPr/>
              <p:nvPr/>
            </p:nvSpPr>
            <p:spPr>
              <a:xfrm>
                <a:off x="1494733" y="2320747"/>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4" name="Graphic 78">
                <a:extLst>
                  <a:ext uri="{FF2B5EF4-FFF2-40B4-BE49-F238E27FC236}">
                    <a16:creationId xmlns:a16="http://schemas.microsoft.com/office/drawing/2014/main" id="{50BE3622-7EB9-4B31-AF8E-6D4DE2CDD987}"/>
                  </a:ext>
                </a:extLst>
              </p:cNvPr>
              <p:cNvSpPr/>
              <p:nvPr/>
            </p:nvSpPr>
            <p:spPr>
              <a:xfrm>
                <a:off x="530379" y="2319640"/>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2375392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18">
            <a:extLst>
              <a:ext uri="{FF2B5EF4-FFF2-40B4-BE49-F238E27FC236}">
                <a16:creationId xmlns:a16="http://schemas.microsoft.com/office/drawing/2014/main" id="{87F05548-02FB-4FAE-8B5F-FF6C3AF76156}"/>
              </a:ext>
            </a:extLst>
          </p:cNvPr>
          <p:cNvSpPr/>
          <p:nvPr/>
        </p:nvSpPr>
        <p:spPr>
          <a:xfrm>
            <a:off x="9753026" y="5516666"/>
            <a:ext cx="2438969" cy="1341333"/>
          </a:xfrm>
          <a:custGeom>
            <a:avLst/>
            <a:gdLst>
              <a:gd name="f0" fmla="val 10800000"/>
              <a:gd name="f1" fmla="val 5400000"/>
              <a:gd name="f2" fmla="val 180"/>
              <a:gd name="f3" fmla="val w"/>
              <a:gd name="f4" fmla="val h"/>
              <a:gd name="f5" fmla="val 0"/>
              <a:gd name="f6" fmla="val 2438970"/>
              <a:gd name="f7" fmla="val 1341332"/>
              <a:gd name="f8" fmla="val 2025355"/>
              <a:gd name="f9" fmla="val 235"/>
              <a:gd name="f10" fmla="val 2143847"/>
              <a:gd name="f11" fmla="val 2306"/>
              <a:gd name="f12" fmla="val 2262766"/>
              <a:gd name="f13" fmla="val 17993"/>
              <a:gd name="f14" fmla="val 2381960"/>
              <a:gd name="f15" fmla="val 44517"/>
              <a:gd name="f16" fmla="val 58872"/>
              <a:gd name="f17" fmla="val 13333"/>
              <a:gd name="f18" fmla="val 1328018"/>
              <a:gd name="f19" fmla="val 324723"/>
              <a:gd name="f20" fmla="val 1028950"/>
              <a:gd name="f21" fmla="val 645390"/>
              <a:gd name="f22" fmla="val 738459"/>
              <a:gd name="f23" fmla="val 936262"/>
              <a:gd name="f24" fmla="val 459947"/>
              <a:gd name="f25" fmla="val 1139660"/>
              <a:gd name="f26" fmla="val 265152"/>
              <a:gd name="f27" fmla="val 1345794"/>
              <a:gd name="f28" fmla="val 140817"/>
              <a:gd name="f29" fmla="val 1554028"/>
              <a:gd name="f30" fmla="val 71153"/>
              <a:gd name="f31" fmla="val 1710136"/>
              <a:gd name="f32" fmla="val 18918"/>
              <a:gd name="f33" fmla="val 1867365"/>
              <a:gd name="f34" fmla="+- 0 0 2526"/>
              <a:gd name="f35" fmla="+- 0 0 -90"/>
              <a:gd name="f36" fmla="*/ f3 1 2438970"/>
              <a:gd name="f37" fmla="*/ f4 1 1341332"/>
              <a:gd name="f38" fmla="+- f7 0 f5"/>
              <a:gd name="f39" fmla="+- f6 0 f5"/>
              <a:gd name="f40" fmla="*/ f35 f0 1"/>
              <a:gd name="f41" fmla="*/ f39 1 2438970"/>
              <a:gd name="f42" fmla="*/ f38 1 1341332"/>
              <a:gd name="f43" fmla="*/ 2025355 f39 1"/>
              <a:gd name="f44" fmla="*/ 235 f38 1"/>
              <a:gd name="f45" fmla="*/ 2381960 f39 1"/>
              <a:gd name="f46" fmla="*/ 44517 f38 1"/>
              <a:gd name="f47" fmla="*/ 2438970 f39 1"/>
              <a:gd name="f48" fmla="*/ 58872 f38 1"/>
              <a:gd name="f49" fmla="*/ 1341332 f38 1"/>
              <a:gd name="f50" fmla="*/ 0 f39 1"/>
              <a:gd name="f51" fmla="*/ 13333 f39 1"/>
              <a:gd name="f52" fmla="*/ 1328018 f38 1"/>
              <a:gd name="f53" fmla="*/ 936262 f39 1"/>
              <a:gd name="f54" fmla="*/ 459947 f38 1"/>
              <a:gd name="f55" fmla="*/ 1554028 f39 1"/>
              <a:gd name="f56" fmla="*/ 71153 f38 1"/>
              <a:gd name="f57" fmla="*/ f40 1 f2"/>
              <a:gd name="f58" fmla="*/ f43 1 2438970"/>
              <a:gd name="f59" fmla="*/ f44 1 1341332"/>
              <a:gd name="f60" fmla="*/ f45 1 2438970"/>
              <a:gd name="f61" fmla="*/ f46 1 1341332"/>
              <a:gd name="f62" fmla="*/ f47 1 2438970"/>
              <a:gd name="f63" fmla="*/ f48 1 1341332"/>
              <a:gd name="f64" fmla="*/ f49 1 1341332"/>
              <a:gd name="f65" fmla="*/ f50 1 2438970"/>
              <a:gd name="f66" fmla="*/ f51 1 2438970"/>
              <a:gd name="f67" fmla="*/ f52 1 1341332"/>
              <a:gd name="f68" fmla="*/ f53 1 2438970"/>
              <a:gd name="f69" fmla="*/ f54 1 1341332"/>
              <a:gd name="f70" fmla="*/ f55 1 2438970"/>
              <a:gd name="f71" fmla="*/ f56 1 1341332"/>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2"/>
              <a:gd name="f84" fmla="*/ f65 1 f41"/>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7 1"/>
              <a:gd name="f102" fmla="*/ f84 f36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99" y="f101"/>
              </a:cxn>
              <a:cxn ang="f76">
                <a:pos x="f102" y="f101"/>
              </a:cxn>
              <a:cxn ang="f76">
                <a:pos x="f103" y="f104"/>
              </a:cxn>
              <a:cxn ang="f76">
                <a:pos x="f105" y="f106"/>
              </a:cxn>
              <a:cxn ang="f76">
                <a:pos x="f107" y="f108"/>
              </a:cxn>
              <a:cxn ang="f76">
                <a:pos x="f95" y="f96"/>
              </a:cxn>
            </a:cxnLst>
            <a:rect l="f91" t="f94" r="f92" b="f93"/>
            <a:pathLst>
              <a:path w="2438970" h="1341332">
                <a:moveTo>
                  <a:pt x="f8" y="f9"/>
                </a:moveTo>
                <a:cubicBezTo>
                  <a:pt x="f10" y="f11"/>
                  <a:pt x="f12" y="f13"/>
                  <a:pt x="f14" y="f15"/>
                </a:cubicBezTo>
                <a:lnTo>
                  <a:pt x="f6" y="f16"/>
                </a:lnTo>
                <a:lnTo>
                  <a:pt x="f6" y="f7"/>
                </a:lnTo>
                <a:lnTo>
                  <a:pt x="f5" y="f7"/>
                </a:lnTo>
                <a:lnTo>
                  <a:pt x="f17" y="f18"/>
                </a:lnTo>
                <a:cubicBezTo>
                  <a:pt x="f19" y="f20"/>
                  <a:pt x="f21" y="f22"/>
                  <a:pt x="f23" y="f24"/>
                </a:cubicBezTo>
                <a:cubicBezTo>
                  <a:pt x="f25" y="f26"/>
                  <a:pt x="f27" y="f28"/>
                  <a:pt x="f29" y="f30"/>
                </a:cubicBezTo>
                <a:cubicBezTo>
                  <a:pt x="f31" y="f32"/>
                  <a:pt x="f33" y="f34"/>
                  <a:pt x="f8" y="f9"/>
                </a:cubicBezTo>
                <a:close/>
              </a:path>
            </a:pathLst>
          </a:custGeom>
          <a:solidFill>
            <a:srgbClr val="E5C4BA">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11" name="Group 19">
            <a:extLst>
              <a:ext uri="{FF2B5EF4-FFF2-40B4-BE49-F238E27FC236}">
                <a16:creationId xmlns:a16="http://schemas.microsoft.com/office/drawing/2014/main" id="{7A04396C-098C-45E1-8C10-2D1B4C255DC6}"/>
              </a:ext>
            </a:extLst>
          </p:cNvPr>
          <p:cNvGrpSpPr/>
          <p:nvPr/>
        </p:nvGrpSpPr>
        <p:grpSpPr>
          <a:xfrm>
            <a:off x="10776048" y="5204033"/>
            <a:ext cx="886145" cy="802495"/>
            <a:chOff x="10776048" y="5204033"/>
            <a:chExt cx="886145" cy="802495"/>
          </a:xfrm>
        </p:grpSpPr>
        <p:sp>
          <p:nvSpPr>
            <p:cNvPr id="12" name="Freeform: Shape 20">
              <a:extLst>
                <a:ext uri="{FF2B5EF4-FFF2-40B4-BE49-F238E27FC236}">
                  <a16:creationId xmlns:a16="http://schemas.microsoft.com/office/drawing/2014/main" id="{BC920667-2BD2-46EE-9A28-31AB706979FC}"/>
                </a:ext>
              </a:extLst>
            </p:cNvPr>
            <p:cNvSpPr/>
            <p:nvPr/>
          </p:nvSpPr>
          <p:spPr>
            <a:xfrm>
              <a:off x="11027325" y="5890317"/>
              <a:ext cx="131033" cy="116211"/>
            </a:xfrm>
            <a:custGeom>
              <a:avLst/>
              <a:gdLst>
                <a:gd name="f0" fmla="val 10800000"/>
                <a:gd name="f1" fmla="val 5400000"/>
                <a:gd name="f2" fmla="val 180"/>
                <a:gd name="f3" fmla="val w"/>
                <a:gd name="f4" fmla="val h"/>
                <a:gd name="f5" fmla="val 0"/>
                <a:gd name="f6" fmla="val 453152"/>
                <a:gd name="f7" fmla="val 401867"/>
                <a:gd name="f8" fmla="val 237621"/>
                <a:gd name="f9" fmla="val 965"/>
                <a:gd name="f10" fmla="val 283632"/>
                <a:gd name="f11" fmla="+- 0 0 2971"/>
                <a:gd name="f12" fmla="val 331405"/>
                <a:gd name="f13" fmla="val 5243"/>
                <a:gd name="f14" fmla="val 370246"/>
                <a:gd name="f15" fmla="val 23666"/>
                <a:gd name="f16" fmla="val 436830"/>
                <a:gd name="f17" fmla="val 55275"/>
                <a:gd name="f18" fmla="val 477168"/>
                <a:gd name="f19" fmla="val 116810"/>
                <a:gd name="f20" fmla="val 437392"/>
                <a:gd name="f21" fmla="val 198545"/>
                <a:gd name="f22" fmla="val 391568"/>
                <a:gd name="f23" fmla="val 292624"/>
                <a:gd name="f24" fmla="val 176850"/>
                <a:gd name="f25" fmla="val 441630"/>
                <a:gd name="f26" fmla="val 67745"/>
                <a:gd name="f27" fmla="val 392003"/>
                <a:gd name="f28" fmla="val 18056"/>
                <a:gd name="f29" fmla="val 369372"/>
                <a:gd name="f30" fmla="+- 0 0 5012"/>
                <a:gd name="f31" fmla="val 308398"/>
                <a:gd name="f32" fmla="val 911"/>
                <a:gd name="f33" fmla="val 254095"/>
                <a:gd name="f34" fmla="val 9203"/>
                <a:gd name="f35" fmla="val 178033"/>
                <a:gd name="f36" fmla="val 61012"/>
                <a:gd name="f37" fmla="val 103094"/>
                <a:gd name="f38" fmla="val 115564"/>
                <a:gd name="f39" fmla="val 51160"/>
                <a:gd name="f40" fmla="val 147361"/>
                <a:gd name="f41" fmla="val 20985"/>
                <a:gd name="f42" fmla="val 191610"/>
                <a:gd name="f43" fmla="val 4900"/>
                <a:gd name="f44" fmla="+- 0 0 -90"/>
                <a:gd name="f45" fmla="*/ f3 1 453152"/>
                <a:gd name="f46" fmla="*/ f4 1 401867"/>
                <a:gd name="f47" fmla="+- f7 0 f5"/>
                <a:gd name="f48" fmla="+- f6 0 f5"/>
                <a:gd name="f49" fmla="*/ f44 f0 1"/>
                <a:gd name="f50" fmla="*/ f48 1 453152"/>
                <a:gd name="f51" fmla="*/ f47 1 401867"/>
                <a:gd name="f52" fmla="*/ 237621 f48 1"/>
                <a:gd name="f53" fmla="*/ 965 f47 1"/>
                <a:gd name="f54" fmla="*/ 370246 f48 1"/>
                <a:gd name="f55" fmla="*/ 23666 f47 1"/>
                <a:gd name="f56" fmla="*/ 437392 f48 1"/>
                <a:gd name="f57" fmla="*/ 198545 f47 1"/>
                <a:gd name="f58" fmla="*/ 67745 f48 1"/>
                <a:gd name="f59" fmla="*/ 392003 f47 1"/>
                <a:gd name="f60" fmla="*/ 911 f48 1"/>
                <a:gd name="f61" fmla="*/ 254095 f47 1"/>
                <a:gd name="f62" fmla="*/ 115564 f48 1"/>
                <a:gd name="f63" fmla="*/ 51160 f47 1"/>
                <a:gd name="f64" fmla="*/ f49 1 f2"/>
                <a:gd name="f65" fmla="*/ f52 1 453152"/>
                <a:gd name="f66" fmla="*/ f53 1 401867"/>
                <a:gd name="f67" fmla="*/ f54 1 453152"/>
                <a:gd name="f68" fmla="*/ f55 1 401867"/>
                <a:gd name="f69" fmla="*/ f56 1 453152"/>
                <a:gd name="f70" fmla="*/ f57 1 401867"/>
                <a:gd name="f71" fmla="*/ f58 1 453152"/>
                <a:gd name="f72" fmla="*/ f59 1 401867"/>
                <a:gd name="f73" fmla="*/ f60 1 453152"/>
                <a:gd name="f74" fmla="*/ f61 1 401867"/>
                <a:gd name="f75" fmla="*/ f62 1 453152"/>
                <a:gd name="f76" fmla="*/ f63 1 401867"/>
                <a:gd name="f77" fmla="*/ f5 1 f50"/>
                <a:gd name="f78" fmla="*/ f6 1 f50"/>
                <a:gd name="f79" fmla="*/ f5 1 f51"/>
                <a:gd name="f80" fmla="*/ f7 1 f51"/>
                <a:gd name="f81" fmla="+- f64 0 f1"/>
                <a:gd name="f82" fmla="*/ f65 1 f50"/>
                <a:gd name="f83" fmla="*/ f66 1 f51"/>
                <a:gd name="f84" fmla="*/ f67 1 f50"/>
                <a:gd name="f85" fmla="*/ f68 1 f51"/>
                <a:gd name="f86" fmla="*/ f69 1 f50"/>
                <a:gd name="f87" fmla="*/ f70 1 f51"/>
                <a:gd name="f88" fmla="*/ f71 1 f50"/>
                <a:gd name="f89" fmla="*/ f72 1 f51"/>
                <a:gd name="f90" fmla="*/ f73 1 f50"/>
                <a:gd name="f91" fmla="*/ f74 1 f51"/>
                <a:gd name="f92" fmla="*/ f75 1 f50"/>
                <a:gd name="f93" fmla="*/ f76 1 f51"/>
                <a:gd name="f94" fmla="*/ f77 f45 1"/>
                <a:gd name="f95" fmla="*/ f78 f45 1"/>
                <a:gd name="f96" fmla="*/ f80 f46 1"/>
                <a:gd name="f97" fmla="*/ f79 f46 1"/>
                <a:gd name="f98" fmla="*/ f82 f45 1"/>
                <a:gd name="f99" fmla="*/ f83 f46 1"/>
                <a:gd name="f100" fmla="*/ f84 f45 1"/>
                <a:gd name="f101" fmla="*/ f85 f46 1"/>
                <a:gd name="f102" fmla="*/ f86 f45 1"/>
                <a:gd name="f103" fmla="*/ f87 f46 1"/>
                <a:gd name="f104" fmla="*/ f88 f45 1"/>
                <a:gd name="f105" fmla="*/ f89 f46 1"/>
                <a:gd name="f106" fmla="*/ f90 f45 1"/>
                <a:gd name="f107" fmla="*/ f91 f46 1"/>
                <a:gd name="f108" fmla="*/ f92 f45 1"/>
                <a:gd name="f109" fmla="*/ f93 f46 1"/>
              </a:gdLst>
              <a:ahLst/>
              <a:cxnLst>
                <a:cxn ang="3cd4">
                  <a:pos x="hc" y="t"/>
                </a:cxn>
                <a:cxn ang="0">
                  <a:pos x="r" y="vc"/>
                </a:cxn>
                <a:cxn ang="cd4">
                  <a:pos x="hc" y="b"/>
                </a:cxn>
                <a:cxn ang="cd2">
                  <a:pos x="l" y="vc"/>
                </a:cxn>
                <a:cxn ang="f81">
                  <a:pos x="f98" y="f99"/>
                </a:cxn>
                <a:cxn ang="f81">
                  <a:pos x="f100" y="f101"/>
                </a:cxn>
                <a:cxn ang="f81">
                  <a:pos x="f102" y="f103"/>
                </a:cxn>
                <a:cxn ang="f81">
                  <a:pos x="f104" y="f105"/>
                </a:cxn>
                <a:cxn ang="f81">
                  <a:pos x="f106" y="f107"/>
                </a:cxn>
                <a:cxn ang="f81">
                  <a:pos x="f108" y="f109"/>
                </a:cxn>
                <a:cxn ang="f81">
                  <a:pos x="f98" y="f99"/>
                </a:cxn>
              </a:cxnLst>
              <a:rect l="f94" t="f97" r="f95" b="f96"/>
              <a:pathLst>
                <a:path w="453152" h="4018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3" name="Freeform: Shape 21">
              <a:extLst>
                <a:ext uri="{FF2B5EF4-FFF2-40B4-BE49-F238E27FC236}">
                  <a16:creationId xmlns:a16="http://schemas.microsoft.com/office/drawing/2014/main" id="{239D5018-91E9-4141-912C-90333C4BEB75}"/>
                </a:ext>
              </a:extLst>
            </p:cNvPr>
            <p:cNvSpPr/>
            <p:nvPr/>
          </p:nvSpPr>
          <p:spPr>
            <a:xfrm>
              <a:off x="10781187" y="5751109"/>
              <a:ext cx="147831" cy="197309"/>
            </a:xfrm>
            <a:custGeom>
              <a:avLst/>
              <a:gdLst>
                <a:gd name="f0" fmla="val 10800000"/>
                <a:gd name="f1" fmla="val 5400000"/>
                <a:gd name="f2" fmla="val 180"/>
                <a:gd name="f3" fmla="val w"/>
                <a:gd name="f4" fmla="val h"/>
                <a:gd name="f5" fmla="val 0"/>
                <a:gd name="f6" fmla="val 511232"/>
                <a:gd name="f7" fmla="val 682341"/>
                <a:gd name="f8" fmla="val 390625"/>
                <a:gd name="f9" fmla="val 1621"/>
                <a:gd name="f10" fmla="val 446543"/>
                <a:gd name="f11" fmla="+- 0 0 5212"/>
                <a:gd name="f12" fmla="val 493343"/>
                <a:gd name="f13" fmla="val 8441"/>
                <a:gd name="f14" fmla="val 508142"/>
                <a:gd name="f15" fmla="val 64038"/>
                <a:gd name="f16" fmla="val 513192"/>
                <a:gd name="f17" fmla="val 82866"/>
                <a:gd name="f18" fmla="val 511134"/>
                <a:gd name="f19" fmla="val 102754"/>
                <a:gd name="f20" fmla="val 508453"/>
                <a:gd name="f21" fmla="val 121832"/>
                <a:gd name="f22" fmla="val 485324"/>
                <a:gd name="f23" fmla="val 287796"/>
                <a:gd name="f24" fmla="val 417242"/>
                <a:gd name="f25" fmla="val 443971"/>
                <a:gd name="f26" fmla="val 316492"/>
                <a:gd name="f27" fmla="val 567602"/>
                <a:gd name="f28" fmla="val 253024"/>
                <a:gd name="f29" fmla="val 645534"/>
                <a:gd name="f30" fmla="val 165055"/>
                <a:gd name="f31" fmla="val 737743"/>
                <a:gd name="f32" fmla="val 80265"/>
                <a:gd name="f33" fmla="val 640359"/>
                <a:gd name="f34" fmla="val 5014"/>
                <a:gd name="f35" fmla="val 553948"/>
                <a:gd name="f36" fmla="+- 0 0 17368"/>
                <a:gd name="f37" fmla="val 383621"/>
                <a:gd name="f38" fmla="val 13306"/>
                <a:gd name="f39" fmla="val 274828"/>
                <a:gd name="f40" fmla="val 33443"/>
                <a:gd name="f41" fmla="val 203318"/>
                <a:gd name="f42" fmla="val 83382"/>
                <a:gd name="f43" fmla="val 146521"/>
                <a:gd name="f44" fmla="val 140989"/>
                <a:gd name="f45" fmla="val 107181"/>
                <a:gd name="f46" fmla="val 178904"/>
                <a:gd name="f47" fmla="val 81308"/>
                <a:gd name="f48" fmla="val 297428"/>
                <a:gd name="f49" fmla="val 13010"/>
                <a:gd name="f50" fmla="+- 0 0 -90"/>
                <a:gd name="f51" fmla="*/ f3 1 511232"/>
                <a:gd name="f52" fmla="*/ f4 1 682341"/>
                <a:gd name="f53" fmla="+- f7 0 f5"/>
                <a:gd name="f54" fmla="+- f6 0 f5"/>
                <a:gd name="f55" fmla="*/ f50 f0 1"/>
                <a:gd name="f56" fmla="*/ f54 1 511232"/>
                <a:gd name="f57" fmla="*/ f53 1 682341"/>
                <a:gd name="f58" fmla="*/ 390625 f54 1"/>
                <a:gd name="f59" fmla="*/ 1621 f53 1"/>
                <a:gd name="f60" fmla="*/ 508142 f54 1"/>
                <a:gd name="f61" fmla="*/ 64038 f53 1"/>
                <a:gd name="f62" fmla="*/ 508453 f54 1"/>
                <a:gd name="f63" fmla="*/ 121832 f53 1"/>
                <a:gd name="f64" fmla="*/ 316492 f54 1"/>
                <a:gd name="f65" fmla="*/ 567602 f53 1"/>
                <a:gd name="f66" fmla="*/ 80265 f54 1"/>
                <a:gd name="f67" fmla="*/ 640359 f53 1"/>
                <a:gd name="f68" fmla="*/ 13306 f54 1"/>
                <a:gd name="f69" fmla="*/ 274828 f53 1"/>
                <a:gd name="f70" fmla="*/ 140989 f54 1"/>
                <a:gd name="f71" fmla="*/ 107181 f53 1"/>
                <a:gd name="f72" fmla="*/ f55 1 f2"/>
                <a:gd name="f73" fmla="*/ f58 1 511232"/>
                <a:gd name="f74" fmla="*/ f59 1 682341"/>
                <a:gd name="f75" fmla="*/ f60 1 511232"/>
                <a:gd name="f76" fmla="*/ f61 1 682341"/>
                <a:gd name="f77" fmla="*/ f62 1 511232"/>
                <a:gd name="f78" fmla="*/ f63 1 682341"/>
                <a:gd name="f79" fmla="*/ f64 1 511232"/>
                <a:gd name="f80" fmla="*/ f65 1 682341"/>
                <a:gd name="f81" fmla="*/ f66 1 511232"/>
                <a:gd name="f82" fmla="*/ f67 1 682341"/>
                <a:gd name="f83" fmla="*/ f68 1 511232"/>
                <a:gd name="f84" fmla="*/ f69 1 682341"/>
                <a:gd name="f85" fmla="*/ f70 1 511232"/>
                <a:gd name="f86" fmla="*/ f71 1 682341"/>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511232" h="682341">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4" name="Freeform: Shape 22">
              <a:extLst>
                <a:ext uri="{FF2B5EF4-FFF2-40B4-BE49-F238E27FC236}">
                  <a16:creationId xmlns:a16="http://schemas.microsoft.com/office/drawing/2014/main" id="{541B581B-1B3E-4CD4-853C-E6BD5D1B482B}"/>
                </a:ext>
              </a:extLst>
            </p:cNvPr>
            <p:cNvSpPr/>
            <p:nvPr/>
          </p:nvSpPr>
          <p:spPr>
            <a:xfrm>
              <a:off x="11527411" y="5852214"/>
              <a:ext cx="134782" cy="94878"/>
            </a:xfrm>
            <a:custGeom>
              <a:avLst/>
              <a:gdLst>
                <a:gd name="f0" fmla="val 10800000"/>
                <a:gd name="f1" fmla="val 5400000"/>
                <a:gd name="f2" fmla="val 180"/>
                <a:gd name="f3" fmla="val w"/>
                <a:gd name="f4" fmla="val h"/>
                <a:gd name="f5" fmla="val 0"/>
                <a:gd name="f6" fmla="val 466107"/>
                <a:gd name="f7" fmla="val 328114"/>
                <a:gd name="f8" fmla="val 252822"/>
                <a:gd name="f9" fmla="val 1539"/>
                <a:gd name="f10" fmla="val 335429"/>
                <a:gd name="f11" fmla="+- 0 0 10494"/>
                <a:gd name="f12" fmla="val 418848"/>
                <a:gd name="f13" fmla="val 49794"/>
                <a:gd name="f14" fmla="val 451641"/>
                <a:gd name="f15" fmla="val 122177"/>
                <a:gd name="f16" fmla="val 479697"/>
                <a:gd name="f17" fmla="val 184273"/>
                <a:gd name="f18" fmla="val 470594"/>
                <a:gd name="f19" fmla="val 255285"/>
                <a:gd name="f20" fmla="val 391790"/>
                <a:gd name="f21" fmla="val 297430"/>
                <a:gd name="f22" fmla="val 301077"/>
                <a:gd name="f23" fmla="val 345935"/>
                <a:gd name="f24" fmla="val 55935"/>
                <a:gd name="f25" fmla="val 343254"/>
                <a:gd name="f26" fmla="val 8614"/>
                <a:gd name="f27" fmla="val 243252"/>
                <a:gd name="f28" fmla="+- 0 0 12895"/>
                <a:gd name="f29" fmla="val 197678"/>
                <a:gd name="f30" fmla="val 8240"/>
                <a:gd name="f31" fmla="val 136766"/>
                <a:gd name="f32" fmla="val 45897"/>
                <a:gd name="f33" fmla="val 97302"/>
                <a:gd name="f34" fmla="val 98704"/>
                <a:gd name="f35" fmla="val 42064"/>
                <a:gd name="f36" fmla="val 181872"/>
                <a:gd name="f37" fmla="val 11950"/>
                <a:gd name="f38" fmla="+- 0 0 -90"/>
                <a:gd name="f39" fmla="*/ f3 1 466107"/>
                <a:gd name="f40" fmla="*/ f4 1 328114"/>
                <a:gd name="f41" fmla="+- f7 0 f5"/>
                <a:gd name="f42" fmla="+- f6 0 f5"/>
                <a:gd name="f43" fmla="*/ f38 f0 1"/>
                <a:gd name="f44" fmla="*/ f42 1 466107"/>
                <a:gd name="f45" fmla="*/ f41 1 328114"/>
                <a:gd name="f46" fmla="*/ 252822 f42 1"/>
                <a:gd name="f47" fmla="*/ 1539 f41 1"/>
                <a:gd name="f48" fmla="*/ 451641 f42 1"/>
                <a:gd name="f49" fmla="*/ 122177 f41 1"/>
                <a:gd name="f50" fmla="*/ 391790 f42 1"/>
                <a:gd name="f51" fmla="*/ 297430 f41 1"/>
                <a:gd name="f52" fmla="*/ 8614 f42 1"/>
                <a:gd name="f53" fmla="*/ 243252 f41 1"/>
                <a:gd name="f54" fmla="*/ 45897 f42 1"/>
                <a:gd name="f55" fmla="*/ 97302 f41 1"/>
                <a:gd name="f56" fmla="*/ f43 1 f2"/>
                <a:gd name="f57" fmla="*/ f46 1 466107"/>
                <a:gd name="f58" fmla="*/ f47 1 328114"/>
                <a:gd name="f59" fmla="*/ f48 1 466107"/>
                <a:gd name="f60" fmla="*/ f49 1 328114"/>
                <a:gd name="f61" fmla="*/ f50 1 466107"/>
                <a:gd name="f62" fmla="*/ f51 1 328114"/>
                <a:gd name="f63" fmla="*/ f52 1 466107"/>
                <a:gd name="f64" fmla="*/ f53 1 328114"/>
                <a:gd name="f65" fmla="*/ f54 1 466107"/>
                <a:gd name="f66" fmla="*/ f55 1 328114"/>
                <a:gd name="f67" fmla="*/ f5 1 f44"/>
                <a:gd name="f68" fmla="*/ f6 1 f44"/>
                <a:gd name="f69" fmla="*/ f5 1 f45"/>
                <a:gd name="f70" fmla="*/ f7 1 f45"/>
                <a:gd name="f71" fmla="+- f56 0 f1"/>
                <a:gd name="f72" fmla="*/ f57 1 f44"/>
                <a:gd name="f73" fmla="*/ f58 1 f45"/>
                <a:gd name="f74" fmla="*/ f59 1 f44"/>
                <a:gd name="f75" fmla="*/ f60 1 f45"/>
                <a:gd name="f76" fmla="*/ f61 1 f44"/>
                <a:gd name="f77" fmla="*/ f62 1 f45"/>
                <a:gd name="f78" fmla="*/ f63 1 f44"/>
                <a:gd name="f79" fmla="*/ f64 1 f45"/>
                <a:gd name="f80" fmla="*/ f65 1 f44"/>
                <a:gd name="f81" fmla="*/ f66 1 f45"/>
                <a:gd name="f82" fmla="*/ f67 f39 1"/>
                <a:gd name="f83" fmla="*/ f68 f39 1"/>
                <a:gd name="f84" fmla="*/ f70 f40 1"/>
                <a:gd name="f85" fmla="*/ f69 f40 1"/>
                <a:gd name="f86" fmla="*/ f72 f39 1"/>
                <a:gd name="f87" fmla="*/ f73 f40 1"/>
                <a:gd name="f88" fmla="*/ f74 f39 1"/>
                <a:gd name="f89" fmla="*/ f75 f40 1"/>
                <a:gd name="f90" fmla="*/ f76 f39 1"/>
                <a:gd name="f91" fmla="*/ f77 f40 1"/>
                <a:gd name="f92" fmla="*/ f78 f39 1"/>
                <a:gd name="f93" fmla="*/ f79 f40 1"/>
                <a:gd name="f94" fmla="*/ f80 f39 1"/>
                <a:gd name="f95" fmla="*/ f81 f40 1"/>
              </a:gdLst>
              <a:ahLst/>
              <a:cxnLst>
                <a:cxn ang="3cd4">
                  <a:pos x="hc" y="t"/>
                </a:cxn>
                <a:cxn ang="0">
                  <a:pos x="r" y="vc"/>
                </a:cxn>
                <a:cxn ang="cd4">
                  <a:pos x="hc" y="b"/>
                </a:cxn>
                <a:cxn ang="cd2">
                  <a:pos x="l" y="vc"/>
                </a:cxn>
                <a:cxn ang="f71">
                  <a:pos x="f86" y="f87"/>
                </a:cxn>
                <a:cxn ang="f71">
                  <a:pos x="f88" y="f89"/>
                </a:cxn>
                <a:cxn ang="f71">
                  <a:pos x="f90" y="f91"/>
                </a:cxn>
                <a:cxn ang="f71">
                  <a:pos x="f92" y="f93"/>
                </a:cxn>
                <a:cxn ang="f71">
                  <a:pos x="f94" y="f95"/>
                </a:cxn>
                <a:cxn ang="f71">
                  <a:pos x="f86" y="f87"/>
                </a:cxn>
              </a:cxnLst>
              <a:rect l="f82" t="f85" r="f83" b="f84"/>
              <a:pathLst>
                <a:path w="466107" h="32811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5" name="Graphic 12">
              <a:extLst>
                <a:ext uri="{FF2B5EF4-FFF2-40B4-BE49-F238E27FC236}">
                  <a16:creationId xmlns:a16="http://schemas.microsoft.com/office/drawing/2014/main" id="{6A483563-5E65-4814-9972-AC62B5BB97A1}"/>
                </a:ext>
              </a:extLst>
            </p:cNvPr>
            <p:cNvSpPr/>
            <p:nvPr/>
          </p:nvSpPr>
          <p:spPr>
            <a:xfrm>
              <a:off x="10974098" y="5204033"/>
              <a:ext cx="184260" cy="162022"/>
            </a:xfrm>
            <a:custGeom>
              <a:avLst/>
              <a:gdLst>
                <a:gd name="f0" fmla="val 10800000"/>
                <a:gd name="f1" fmla="val 5400000"/>
                <a:gd name="f2" fmla="val 180"/>
                <a:gd name="f3" fmla="val w"/>
                <a:gd name="f4" fmla="val h"/>
                <a:gd name="f5" fmla="val 0"/>
                <a:gd name="f6" fmla="val 3341477"/>
                <a:gd name="f7" fmla="val 2938167"/>
                <a:gd name="f8" fmla="val 63289"/>
                <a:gd name="f9" fmla="val 1933384"/>
                <a:gd name="f10" fmla="val 56717"/>
                <a:gd name="f11" fmla="val 1895856"/>
                <a:gd name="f12" fmla="+- 0 0 165311"/>
                <a:gd name="f13" fmla="val 914209"/>
                <a:gd name="f14" fmla="val 263314"/>
                <a:gd name="f15" fmla="val 514159"/>
                <a:gd name="f16" fmla="val 691939"/>
                <a:gd name="f17" fmla="val 114109"/>
                <a:gd name="f18" fmla="val 609262"/>
                <a:gd name="f19" fmla="val 11620"/>
                <a:gd name="f20" fmla="val 1098276"/>
                <a:gd name="f21" fmla="val 952"/>
                <a:gd name="f22" fmla="val 1587289"/>
                <a:gd name="f23" fmla="+- 0 0 9716"/>
                <a:gd name="f24" fmla="val 2320714"/>
                <a:gd name="f25" fmla="val 66484"/>
                <a:gd name="f26" fmla="val 2654089"/>
                <a:gd name="f27" fmla="val 371284"/>
                <a:gd name="f28" fmla="val 2987464"/>
                <a:gd name="f29" fmla="val 676084"/>
                <a:gd name="f30" fmla="val 3603732"/>
                <a:gd name="f31" fmla="val 1514094"/>
                <a:gd name="f32" fmla="val 3219398"/>
                <a:gd name="f33" fmla="val 2080926"/>
                <a:gd name="f34" fmla="val 2835064"/>
                <a:gd name="f35" fmla="val 2647759"/>
                <a:gd name="f36" fmla="val 2558839"/>
                <a:gd name="f37" fmla="val 2895409"/>
                <a:gd name="f38" fmla="val 2044489"/>
                <a:gd name="f39" fmla="val 2933509"/>
                <a:gd name="f40" fmla="val 1530139"/>
                <a:gd name="f41" fmla="val 2971609"/>
                <a:gd name="f42" fmla="val 701464"/>
                <a:gd name="f43" fmla="val 2771584"/>
                <a:gd name="f44" fmla="val 453814"/>
                <a:gd name="f45" fmla="val 2495359"/>
                <a:gd name="f46" fmla="val 206164"/>
                <a:gd name="f47" fmla="val 2219134"/>
                <a:gd name="f48" fmla="val 101389"/>
                <a:gd name="f49" fmla="val 2152459"/>
                <a:gd name="f50" fmla="+- 0 0 -90"/>
                <a:gd name="f51" fmla="*/ f3 1 3341477"/>
                <a:gd name="f52" fmla="*/ f4 1 2938167"/>
                <a:gd name="f53" fmla="+- f7 0 f5"/>
                <a:gd name="f54" fmla="+- f6 0 f5"/>
                <a:gd name="f55" fmla="*/ f50 f0 1"/>
                <a:gd name="f56" fmla="*/ f54 1 3341477"/>
                <a:gd name="f57" fmla="*/ f53 1 2938167"/>
                <a:gd name="f58" fmla="*/ 63289 f54 1"/>
                <a:gd name="f59" fmla="*/ 1933384 f53 1"/>
                <a:gd name="f60" fmla="*/ 263314 f54 1"/>
                <a:gd name="f61" fmla="*/ 514159 f53 1"/>
                <a:gd name="f62" fmla="*/ 1098276 f54 1"/>
                <a:gd name="f63" fmla="*/ 952 f53 1"/>
                <a:gd name="f64" fmla="*/ 2654089 f54 1"/>
                <a:gd name="f65" fmla="*/ 371284 f53 1"/>
                <a:gd name="f66" fmla="*/ 3219398 f54 1"/>
                <a:gd name="f67" fmla="*/ 2080926 f53 1"/>
                <a:gd name="f68" fmla="*/ 2044489 f54 1"/>
                <a:gd name="f69" fmla="*/ 2933509 f53 1"/>
                <a:gd name="f70" fmla="*/ 453814 f54 1"/>
                <a:gd name="f71" fmla="*/ 2495359 f53 1"/>
                <a:gd name="f72" fmla="*/ f55 1 f2"/>
                <a:gd name="f73" fmla="*/ f58 1 3341477"/>
                <a:gd name="f74" fmla="*/ f59 1 2938167"/>
                <a:gd name="f75" fmla="*/ f60 1 3341477"/>
                <a:gd name="f76" fmla="*/ f61 1 2938167"/>
                <a:gd name="f77" fmla="*/ f62 1 3341477"/>
                <a:gd name="f78" fmla="*/ f63 1 2938167"/>
                <a:gd name="f79" fmla="*/ f64 1 3341477"/>
                <a:gd name="f80" fmla="*/ f65 1 2938167"/>
                <a:gd name="f81" fmla="*/ f66 1 3341477"/>
                <a:gd name="f82" fmla="*/ f67 1 2938167"/>
                <a:gd name="f83" fmla="*/ f68 1 3341477"/>
                <a:gd name="f84" fmla="*/ f69 1 2938167"/>
                <a:gd name="f85" fmla="*/ f70 1 3341477"/>
                <a:gd name="f86" fmla="*/ f71 1 2938167"/>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3341477" h="29381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6" name="Graphic 15">
              <a:extLst>
                <a:ext uri="{FF2B5EF4-FFF2-40B4-BE49-F238E27FC236}">
                  <a16:creationId xmlns:a16="http://schemas.microsoft.com/office/drawing/2014/main" id="{8EF589EC-30A3-4A62-893D-CA31BFD53ACC}"/>
                </a:ext>
              </a:extLst>
            </p:cNvPr>
            <p:cNvSpPr/>
            <p:nvPr/>
          </p:nvSpPr>
          <p:spPr>
            <a:xfrm>
              <a:off x="11443359" y="5313130"/>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7" name="Graphic 15">
              <a:extLst>
                <a:ext uri="{FF2B5EF4-FFF2-40B4-BE49-F238E27FC236}">
                  <a16:creationId xmlns:a16="http://schemas.microsoft.com/office/drawing/2014/main" id="{76800B5E-F0C6-4B86-86DC-C07C48C1643F}"/>
                </a:ext>
              </a:extLst>
            </p:cNvPr>
            <p:cNvSpPr/>
            <p:nvPr/>
          </p:nvSpPr>
          <p:spPr>
            <a:xfrm>
              <a:off x="10776048" y="5440643"/>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8" name="Freeform: Shape 26">
              <a:extLst>
                <a:ext uri="{FF2B5EF4-FFF2-40B4-BE49-F238E27FC236}">
                  <a16:creationId xmlns:a16="http://schemas.microsoft.com/office/drawing/2014/main" id="{00F3DCF3-B769-4BF8-90CB-F819BA2A8136}"/>
                </a:ext>
              </a:extLst>
            </p:cNvPr>
            <p:cNvSpPr/>
            <p:nvPr/>
          </p:nvSpPr>
          <p:spPr>
            <a:xfrm>
              <a:off x="11179747" y="5606387"/>
              <a:ext cx="177018" cy="141283"/>
            </a:xfrm>
            <a:custGeom>
              <a:avLst/>
              <a:gdLst>
                <a:gd name="f0" fmla="val 10800000"/>
                <a:gd name="f1" fmla="val 5400000"/>
                <a:gd name="f2" fmla="val 180"/>
                <a:gd name="f3" fmla="val w"/>
                <a:gd name="f4" fmla="val h"/>
                <a:gd name="f5" fmla="val 0"/>
                <a:gd name="f6" fmla="val 789043"/>
                <a:gd name="f7" fmla="val 629754"/>
                <a:gd name="f8" fmla="val 237392"/>
                <a:gd name="f9" fmla="val 81"/>
                <a:gd name="f10" fmla="val 474795"/>
                <a:gd name="f11" fmla="+- 0 0 992"/>
                <a:gd name="f12" fmla="val 907215"/>
                <a:gd name="f13" fmla="val 10463"/>
                <a:gd name="f14" fmla="val 758692"/>
                <a:gd name="f15" fmla="val 233550"/>
                <a:gd name="f16" fmla="val 731135"/>
                <a:gd name="f17" fmla="val 274948"/>
                <a:gd name="f18" fmla="val 690486"/>
                <a:gd name="f19" fmla="val 305435"/>
                <a:gd name="f20" fmla="val 650647"/>
                <a:gd name="f21" fmla="val 335111"/>
                <a:gd name="f22" fmla="val 538737"/>
                <a:gd name="f23" fmla="val 418405"/>
                <a:gd name="f24" fmla="val 426889"/>
                <a:gd name="f25" fmla="val 501698"/>
                <a:gd name="f26" fmla="val 315041"/>
                <a:gd name="f27" fmla="val 584992"/>
                <a:gd name="f28" fmla="val 278943"/>
                <a:gd name="f29" fmla="val 611863"/>
                <a:gd name="f30" fmla="val 234865"/>
                <a:gd name="f31" fmla="val 640167"/>
                <a:gd name="f32" fmla="val 192159"/>
                <a:gd name="f33" fmla="val 625953"/>
                <a:gd name="f34" fmla="val 159614"/>
                <a:gd name="f35" fmla="val 615105"/>
                <a:gd name="f36" fmla="val 139851"/>
                <a:gd name="f37" fmla="val 582810"/>
                <a:gd name="f38" fmla="val 124264"/>
                <a:gd name="f39" fmla="val 552260"/>
                <a:gd name="f40" fmla="val 57742"/>
                <a:gd name="f41" fmla="val 422021"/>
                <a:gd name="f42" fmla="val 15908"/>
                <a:gd name="f43" fmla="val 279250"/>
                <a:gd name="f44" fmla="val 1631"/>
                <a:gd name="f45" fmla="val 133735"/>
                <a:gd name="f46" fmla="+- 0 0 2671"/>
                <a:gd name="f47" fmla="val 90343"/>
                <a:gd name="f48" fmla="+- 0 0 676"/>
                <a:gd name="f49" fmla="val 38596"/>
                <a:gd name="f50" fmla="val 35422"/>
                <a:gd name="f51" fmla="val 14157"/>
                <a:gd name="f52" fmla="val 57804"/>
                <a:gd name="f53" fmla="+- 0 0 931"/>
                <a:gd name="f54" fmla="val 86795"/>
                <a:gd name="f55" fmla="+- 0 0 557"/>
                <a:gd name="f56" fmla="val 113728"/>
                <a:gd name="f57" fmla="val 378"/>
                <a:gd name="f58" fmla="val 138207"/>
                <a:gd name="f59" fmla="val 1243"/>
                <a:gd name="f60" fmla="val 182606"/>
                <a:gd name="f61" fmla="val 328"/>
                <a:gd name="f62" fmla="+- 0 0 -90"/>
                <a:gd name="f63" fmla="*/ f3 1 789043"/>
                <a:gd name="f64" fmla="*/ f4 1 629754"/>
                <a:gd name="f65" fmla="+- f7 0 f5"/>
                <a:gd name="f66" fmla="+- f6 0 f5"/>
                <a:gd name="f67" fmla="*/ f62 f0 1"/>
                <a:gd name="f68" fmla="*/ f66 1 789043"/>
                <a:gd name="f69" fmla="*/ f65 1 629754"/>
                <a:gd name="f70" fmla="*/ 237392 f66 1"/>
                <a:gd name="f71" fmla="*/ 81 f65 1"/>
                <a:gd name="f72" fmla="*/ 758692 f66 1"/>
                <a:gd name="f73" fmla="*/ 233550 f65 1"/>
                <a:gd name="f74" fmla="*/ 650647 f66 1"/>
                <a:gd name="f75" fmla="*/ 335111 f65 1"/>
                <a:gd name="f76" fmla="*/ 315041 f66 1"/>
                <a:gd name="f77" fmla="*/ 584992 f65 1"/>
                <a:gd name="f78" fmla="*/ 192159 f66 1"/>
                <a:gd name="f79" fmla="*/ 625953 f65 1"/>
                <a:gd name="f80" fmla="*/ 124264 f66 1"/>
                <a:gd name="f81" fmla="*/ 552260 f65 1"/>
                <a:gd name="f82" fmla="*/ 1631 f66 1"/>
                <a:gd name="f83" fmla="*/ 133735 f65 1"/>
                <a:gd name="f84" fmla="*/ 35422 f66 1"/>
                <a:gd name="f85" fmla="*/ 14157 f65 1"/>
                <a:gd name="f86" fmla="*/ 113728 f66 1"/>
                <a:gd name="f87" fmla="*/ 378 f65 1"/>
                <a:gd name="f88" fmla="*/ f67 1 f2"/>
                <a:gd name="f89" fmla="*/ f70 1 789043"/>
                <a:gd name="f90" fmla="*/ f71 1 629754"/>
                <a:gd name="f91" fmla="*/ f72 1 789043"/>
                <a:gd name="f92" fmla="*/ f73 1 629754"/>
                <a:gd name="f93" fmla="*/ f74 1 789043"/>
                <a:gd name="f94" fmla="*/ f75 1 629754"/>
                <a:gd name="f95" fmla="*/ f76 1 789043"/>
                <a:gd name="f96" fmla="*/ f77 1 629754"/>
                <a:gd name="f97" fmla="*/ f78 1 789043"/>
                <a:gd name="f98" fmla="*/ f79 1 629754"/>
                <a:gd name="f99" fmla="*/ f80 1 789043"/>
                <a:gd name="f100" fmla="*/ f81 1 629754"/>
                <a:gd name="f101" fmla="*/ f82 1 789043"/>
                <a:gd name="f102" fmla="*/ f83 1 629754"/>
                <a:gd name="f103" fmla="*/ f84 1 789043"/>
                <a:gd name="f104" fmla="*/ f85 1 629754"/>
                <a:gd name="f105" fmla="*/ f86 1 789043"/>
                <a:gd name="f106" fmla="*/ f87 1 629754"/>
                <a:gd name="f107" fmla="*/ f5 1 f68"/>
                <a:gd name="f108" fmla="*/ f6 1 f68"/>
                <a:gd name="f109" fmla="*/ f5 1 f69"/>
                <a:gd name="f110" fmla="*/ f7 1 f69"/>
                <a:gd name="f111" fmla="+- f88 0 f1"/>
                <a:gd name="f112" fmla="*/ f89 1 f68"/>
                <a:gd name="f113" fmla="*/ f90 1 f69"/>
                <a:gd name="f114" fmla="*/ f91 1 f68"/>
                <a:gd name="f115" fmla="*/ f92 1 f69"/>
                <a:gd name="f116" fmla="*/ f93 1 f68"/>
                <a:gd name="f117" fmla="*/ f94 1 f69"/>
                <a:gd name="f118" fmla="*/ f95 1 f68"/>
                <a:gd name="f119" fmla="*/ f96 1 f69"/>
                <a:gd name="f120" fmla="*/ f97 1 f68"/>
                <a:gd name="f121" fmla="*/ f98 1 f69"/>
                <a:gd name="f122" fmla="*/ f99 1 f68"/>
                <a:gd name="f123" fmla="*/ f100 1 f69"/>
                <a:gd name="f124" fmla="*/ f101 1 f68"/>
                <a:gd name="f125" fmla="*/ f102 1 f69"/>
                <a:gd name="f126" fmla="*/ f103 1 f68"/>
                <a:gd name="f127" fmla="*/ f104 1 f69"/>
                <a:gd name="f128" fmla="*/ f105 1 f68"/>
                <a:gd name="f129" fmla="*/ f106 1 f69"/>
                <a:gd name="f130" fmla="*/ f107 f63 1"/>
                <a:gd name="f131" fmla="*/ f108 f63 1"/>
                <a:gd name="f132" fmla="*/ f110 f64 1"/>
                <a:gd name="f133" fmla="*/ f109 f64 1"/>
                <a:gd name="f134" fmla="*/ f112 f63 1"/>
                <a:gd name="f135" fmla="*/ f113 f64 1"/>
                <a:gd name="f136" fmla="*/ f114 f63 1"/>
                <a:gd name="f137" fmla="*/ f115 f64 1"/>
                <a:gd name="f138" fmla="*/ f116 f63 1"/>
                <a:gd name="f139" fmla="*/ f117 f64 1"/>
                <a:gd name="f140" fmla="*/ f118 f63 1"/>
                <a:gd name="f141" fmla="*/ f119 f64 1"/>
                <a:gd name="f142" fmla="*/ f120 f63 1"/>
                <a:gd name="f143" fmla="*/ f121 f64 1"/>
                <a:gd name="f144" fmla="*/ f122 f63 1"/>
                <a:gd name="f145" fmla="*/ f123 f64 1"/>
                <a:gd name="f146" fmla="*/ f124 f63 1"/>
                <a:gd name="f147" fmla="*/ f125 f64 1"/>
                <a:gd name="f148" fmla="*/ f126 f63 1"/>
                <a:gd name="f149" fmla="*/ f127 f64 1"/>
                <a:gd name="f150" fmla="*/ f128 f63 1"/>
                <a:gd name="f151" fmla="*/ f129 f64 1"/>
              </a:gdLst>
              <a:ahLst/>
              <a:cxnLst>
                <a:cxn ang="3cd4">
                  <a:pos x="hc" y="t"/>
                </a:cxn>
                <a:cxn ang="0">
                  <a:pos x="r" y="vc"/>
                </a:cxn>
                <a:cxn ang="cd4">
                  <a:pos x="hc" y="b"/>
                </a:cxn>
                <a:cxn ang="cd2">
                  <a:pos x="l" y="vc"/>
                </a:cxn>
                <a:cxn ang="f111">
                  <a:pos x="f134" y="f135"/>
                </a:cxn>
                <a:cxn ang="f111">
                  <a:pos x="f136" y="f137"/>
                </a:cxn>
                <a:cxn ang="f111">
                  <a:pos x="f138" y="f139"/>
                </a:cxn>
                <a:cxn ang="f111">
                  <a:pos x="f140" y="f141"/>
                </a:cxn>
                <a:cxn ang="f111">
                  <a:pos x="f142" y="f143"/>
                </a:cxn>
                <a:cxn ang="f111">
                  <a:pos x="f144" y="f145"/>
                </a:cxn>
                <a:cxn ang="f111">
                  <a:pos x="f146" y="f147"/>
                </a:cxn>
                <a:cxn ang="f111">
                  <a:pos x="f148" y="f149"/>
                </a:cxn>
                <a:cxn ang="f111">
                  <a:pos x="f150" y="f151"/>
                </a:cxn>
                <a:cxn ang="f111">
                  <a:pos x="f134" y="f135"/>
                </a:cxn>
              </a:cxnLst>
              <a:rect l="f130" t="f133" r="f131" b="f132"/>
              <a:pathLst>
                <a:path w="789043" h="62975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19" name="Freeform: Shape 7">
            <a:extLst>
              <a:ext uri="{FF2B5EF4-FFF2-40B4-BE49-F238E27FC236}">
                <a16:creationId xmlns:a16="http://schemas.microsoft.com/office/drawing/2014/main" id="{52199866-A9A7-4F95-BED9-F3219625BCC4}"/>
              </a:ext>
            </a:extLst>
          </p:cNvPr>
          <p:cNvSpPr/>
          <p:nvPr/>
        </p:nvSpPr>
        <p:spPr>
          <a:xfrm rot="5400013">
            <a:off x="615180" y="-615181"/>
            <a:ext cx="1085310" cy="2315672"/>
          </a:xfrm>
          <a:custGeom>
            <a:avLst/>
            <a:gdLst>
              <a:gd name="f0" fmla="val 10800000"/>
              <a:gd name="f1" fmla="val 5400000"/>
              <a:gd name="f2" fmla="val 180"/>
              <a:gd name="f3" fmla="val w"/>
              <a:gd name="f4" fmla="val h"/>
              <a:gd name="f5" fmla="val 0"/>
              <a:gd name="f6" fmla="val 1085312"/>
              <a:gd name="f7" fmla="val 2315675"/>
              <a:gd name="f8" fmla="val 53089"/>
              <a:gd name="f9" fmla="val 4542"/>
              <a:gd name="f10" fmla="val 405263"/>
              <a:gd name="f11" fmla="val 73503"/>
              <a:gd name="f12" fmla="val 612623"/>
              <a:gd name="f13" fmla="val 486635"/>
              <a:gd name="f14" fmla="val 790077"/>
              <a:gd name="f15" fmla="val 872756"/>
              <a:gd name="f16" fmla="val 937425"/>
              <a:gd name="f17" fmla="val 1193596"/>
              <a:gd name="f18" fmla="val 1088787"/>
              <a:gd name="f19" fmla="val 1533232"/>
              <a:gd name="f20" fmla="val 1085252"/>
              <a:gd name="f21" fmla="val 1943649"/>
              <a:gd name="f22" fmla="val 1084528"/>
              <a:gd name="f23" fmla="val 2029058"/>
              <a:gd name="f24" fmla="val 1077341"/>
              <a:gd name="f25" fmla="val 2113833"/>
              <a:gd name="f26" fmla="val 1064832"/>
              <a:gd name="f27" fmla="val 2198094"/>
              <a:gd name="f28" fmla="val 1043734"/>
              <a:gd name="f29" fmla="+- 0 0 -90"/>
              <a:gd name="f30" fmla="*/ f3 1 1085312"/>
              <a:gd name="f31" fmla="*/ f4 1 2315675"/>
              <a:gd name="f32" fmla="+- f7 0 f5"/>
              <a:gd name="f33" fmla="+- f6 0 f5"/>
              <a:gd name="f34" fmla="*/ f29 f0 1"/>
              <a:gd name="f35" fmla="*/ f33 1 1085312"/>
              <a:gd name="f36" fmla="*/ f32 1 2315675"/>
              <a:gd name="f37" fmla="*/ 0 f33 1"/>
              <a:gd name="f38" fmla="*/ 2315675 f32 1"/>
              <a:gd name="f39" fmla="*/ 0 f32 1"/>
              <a:gd name="f40" fmla="*/ 53089 f33 1"/>
              <a:gd name="f41" fmla="*/ 4542 f32 1"/>
              <a:gd name="f42" fmla="*/ 790077 f33 1"/>
              <a:gd name="f43" fmla="*/ 872756 f32 1"/>
              <a:gd name="f44" fmla="*/ 1085252 f33 1"/>
              <a:gd name="f45" fmla="*/ 1943649 f32 1"/>
              <a:gd name="f46" fmla="*/ 1064832 f33 1"/>
              <a:gd name="f47" fmla="*/ 2198094 f32 1"/>
              <a:gd name="f48" fmla="*/ 1043734 f33 1"/>
              <a:gd name="f49" fmla="*/ f34 1 f2"/>
              <a:gd name="f50" fmla="*/ f37 1 1085312"/>
              <a:gd name="f51" fmla="*/ f38 1 2315675"/>
              <a:gd name="f52" fmla="*/ f39 1 2315675"/>
              <a:gd name="f53" fmla="*/ f40 1 1085312"/>
              <a:gd name="f54" fmla="*/ f41 1 2315675"/>
              <a:gd name="f55" fmla="*/ f42 1 1085312"/>
              <a:gd name="f56" fmla="*/ f43 1 2315675"/>
              <a:gd name="f57" fmla="*/ f44 1 1085312"/>
              <a:gd name="f58" fmla="*/ f45 1 2315675"/>
              <a:gd name="f59" fmla="*/ f46 1 1085312"/>
              <a:gd name="f60" fmla="*/ f47 1 2315675"/>
              <a:gd name="f61" fmla="*/ f48 1 1085312"/>
              <a:gd name="f62" fmla="*/ f5 1 f35"/>
              <a:gd name="f63" fmla="*/ f6 1 f35"/>
              <a:gd name="f64" fmla="*/ f5 1 f36"/>
              <a:gd name="f65" fmla="*/ f7 1 f36"/>
              <a:gd name="f66" fmla="+- f49 0 f1"/>
              <a:gd name="f67" fmla="*/ f50 1 f35"/>
              <a:gd name="f68" fmla="*/ f51 1 f36"/>
              <a:gd name="f69" fmla="*/ f52 1 f36"/>
              <a:gd name="f70" fmla="*/ f53 1 f35"/>
              <a:gd name="f71" fmla="*/ f54 1 f36"/>
              <a:gd name="f72" fmla="*/ f55 1 f35"/>
              <a:gd name="f73" fmla="*/ f56 1 f36"/>
              <a:gd name="f74" fmla="*/ f57 1 f35"/>
              <a:gd name="f75" fmla="*/ f58 1 f36"/>
              <a:gd name="f76" fmla="*/ f59 1 f35"/>
              <a:gd name="f77" fmla="*/ f60 1 f36"/>
              <a:gd name="f78" fmla="*/ f61 1 f35"/>
              <a:gd name="f79" fmla="*/ f62 f30 1"/>
              <a:gd name="f80" fmla="*/ f63 f30 1"/>
              <a:gd name="f81" fmla="*/ f65 f31 1"/>
              <a:gd name="f82" fmla="*/ f64 f31 1"/>
              <a:gd name="f83" fmla="*/ f67 f30 1"/>
              <a:gd name="f84" fmla="*/ f68 f31 1"/>
              <a:gd name="f85" fmla="*/ f69 f31 1"/>
              <a:gd name="f86" fmla="*/ f70 f30 1"/>
              <a:gd name="f87" fmla="*/ f71 f31 1"/>
              <a:gd name="f88" fmla="*/ f72 f30 1"/>
              <a:gd name="f89" fmla="*/ f73 f31 1"/>
              <a:gd name="f90" fmla="*/ f74 f30 1"/>
              <a:gd name="f91" fmla="*/ f75 f31 1"/>
              <a:gd name="f92" fmla="*/ f76 f30 1"/>
              <a:gd name="f93" fmla="*/ f77 f31 1"/>
              <a:gd name="f94" fmla="*/ f78 f30 1"/>
            </a:gdLst>
            <a:ahLst/>
            <a:cxnLst>
              <a:cxn ang="3cd4">
                <a:pos x="hc" y="t"/>
              </a:cxn>
              <a:cxn ang="0">
                <a:pos x="r" y="vc"/>
              </a:cxn>
              <a:cxn ang="cd4">
                <a:pos x="hc" y="b"/>
              </a:cxn>
              <a:cxn ang="cd2">
                <a:pos x="l" y="vc"/>
              </a:cxn>
              <a:cxn ang="f66">
                <a:pos x="f83" y="f84"/>
              </a:cxn>
              <a:cxn ang="f66">
                <a:pos x="f83" y="f85"/>
              </a:cxn>
              <a:cxn ang="f66">
                <a:pos x="f86" y="f87"/>
              </a:cxn>
              <a:cxn ang="f66">
                <a:pos x="f88" y="f89"/>
              </a:cxn>
              <a:cxn ang="f66">
                <a:pos x="f90" y="f91"/>
              </a:cxn>
              <a:cxn ang="f66">
                <a:pos x="f92" y="f93"/>
              </a:cxn>
              <a:cxn ang="f66">
                <a:pos x="f94" y="f84"/>
              </a:cxn>
              <a:cxn ang="f66">
                <a:pos x="f83" y="f84"/>
              </a:cxn>
            </a:cxnLst>
            <a:rect l="f79" t="f82" r="f80" b="f81"/>
            <a:pathLst>
              <a:path w="1085312" h="2315675">
                <a:moveTo>
                  <a:pt x="f5" y="f7"/>
                </a:moveTo>
                <a:lnTo>
                  <a:pt x="f5" y="f5"/>
                </a:lnTo>
                <a:lnTo>
                  <a:pt x="f8" y="f9"/>
                </a:lnTo>
                <a:cubicBezTo>
                  <a:pt x="f10" y="f11"/>
                  <a:pt x="f12" y="f13"/>
                  <a:pt x="f14" y="f15"/>
                </a:cubicBezTo>
                <a:cubicBezTo>
                  <a:pt x="f16" y="f17"/>
                  <a:pt x="f18" y="f19"/>
                  <a:pt x="f20" y="f21"/>
                </a:cubicBezTo>
                <a:cubicBezTo>
                  <a:pt x="f22" y="f23"/>
                  <a:pt x="f24" y="f25"/>
                  <a:pt x="f26" y="f27"/>
                </a:cubicBezTo>
                <a:lnTo>
                  <a:pt x="f28" y="f7"/>
                </a:lnTo>
                <a:lnTo>
                  <a:pt x="f5" y="f7"/>
                </a:lnTo>
                <a:close/>
              </a:path>
            </a:pathLst>
          </a:custGeom>
          <a:solidFill>
            <a:srgbClr val="DCD9C3">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2" name="Title 1">
            <a:extLst>
              <a:ext uri="{FF2B5EF4-FFF2-40B4-BE49-F238E27FC236}">
                <a16:creationId xmlns:a16="http://schemas.microsoft.com/office/drawing/2014/main" id="{38A120FD-3156-47BF-83B2-044A77BD0E10}"/>
              </a:ext>
            </a:extLst>
          </p:cNvPr>
          <p:cNvSpPr txBox="1">
            <a:spLocks noGrp="1"/>
          </p:cNvSpPr>
          <p:nvPr>
            <p:ph type="title"/>
          </p:nvPr>
        </p:nvSpPr>
        <p:spPr>
          <a:xfrm>
            <a:off x="530352" y="787069"/>
            <a:ext cx="1007292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887C42C-9EEF-4ACE-8AAB-8B94460AB992}"/>
              </a:ext>
            </a:extLst>
          </p:cNvPr>
          <p:cNvSpPr txBox="1">
            <a:spLocks noGrp="1"/>
          </p:cNvSpPr>
          <p:nvPr>
            <p:ph type="body" idx="1"/>
          </p:nvPr>
        </p:nvSpPr>
        <p:spPr>
          <a:xfrm>
            <a:off x="530352" y="2521887"/>
            <a:ext cx="4845387" cy="780440"/>
          </a:xfrm>
        </p:spPr>
        <p:txBody>
          <a:bodyPr anchor="b"/>
          <a:lstStyle>
            <a:lvl1pPr>
              <a:defRPr i="1"/>
            </a:lvl1pPr>
          </a:lstStyle>
          <a:p>
            <a:pPr lvl="0"/>
            <a:r>
              <a:rPr lang="en-US"/>
              <a:t>Click to edit Master text styles</a:t>
            </a:r>
          </a:p>
        </p:txBody>
      </p:sp>
      <p:sp>
        <p:nvSpPr>
          <p:cNvPr id="4" name="Content Placeholder 3">
            <a:extLst>
              <a:ext uri="{FF2B5EF4-FFF2-40B4-BE49-F238E27FC236}">
                <a16:creationId xmlns:a16="http://schemas.microsoft.com/office/drawing/2014/main" id="{D58D49AB-869E-4448-A4B6-5B55F15C874C}"/>
              </a:ext>
            </a:extLst>
          </p:cNvPr>
          <p:cNvSpPr txBox="1">
            <a:spLocks noGrp="1"/>
          </p:cNvSpPr>
          <p:nvPr>
            <p:ph idx="2"/>
          </p:nvPr>
        </p:nvSpPr>
        <p:spPr>
          <a:xfrm>
            <a:off x="530352" y="3366391"/>
            <a:ext cx="4845387" cy="2644792"/>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6F50F8C-D3FC-4AB9-BAE2-683073835335}"/>
              </a:ext>
            </a:extLst>
          </p:cNvPr>
          <p:cNvSpPr txBox="1">
            <a:spLocks noGrp="1"/>
          </p:cNvSpPr>
          <p:nvPr>
            <p:ph type="body" idx="3"/>
          </p:nvPr>
        </p:nvSpPr>
        <p:spPr>
          <a:xfrm>
            <a:off x="5734028" y="2521887"/>
            <a:ext cx="4869253" cy="780440"/>
          </a:xfrm>
        </p:spPr>
        <p:txBody>
          <a:bodyPr anchor="b"/>
          <a:lstStyle>
            <a:lvl1pPr>
              <a:defRPr i="1"/>
            </a:lvl1pPr>
          </a:lstStyle>
          <a:p>
            <a:pPr lvl="0"/>
            <a:r>
              <a:rPr lang="en-US"/>
              <a:t>Click to edit Master text styles</a:t>
            </a:r>
          </a:p>
        </p:txBody>
      </p:sp>
      <p:sp>
        <p:nvSpPr>
          <p:cNvPr id="6" name="Content Placeholder 5">
            <a:extLst>
              <a:ext uri="{FF2B5EF4-FFF2-40B4-BE49-F238E27FC236}">
                <a16:creationId xmlns:a16="http://schemas.microsoft.com/office/drawing/2014/main" id="{CC18654D-F07C-4C99-BD0E-0E63AA49FA7B}"/>
              </a:ext>
            </a:extLst>
          </p:cNvPr>
          <p:cNvSpPr txBox="1">
            <a:spLocks noGrp="1"/>
          </p:cNvSpPr>
          <p:nvPr>
            <p:ph idx="4"/>
          </p:nvPr>
        </p:nvSpPr>
        <p:spPr>
          <a:xfrm>
            <a:off x="5734028" y="3366391"/>
            <a:ext cx="4869253" cy="2644792"/>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2932941-320B-4C3D-B066-FF67C692D809}"/>
              </a:ext>
            </a:extLst>
          </p:cNvPr>
          <p:cNvSpPr txBox="1">
            <a:spLocks noGrp="1"/>
          </p:cNvSpPr>
          <p:nvPr>
            <p:ph type="dt" sz="half" idx="7"/>
          </p:nvPr>
        </p:nvSpPr>
        <p:spPr>
          <a:xfrm>
            <a:off x="525715" y="136529"/>
            <a:ext cx="2743200" cy="365129"/>
          </a:xfrm>
        </p:spPr>
        <p:txBody>
          <a:bodyPr/>
          <a:lstStyle>
            <a:lvl1pPr>
              <a:defRPr/>
            </a:lvl1pPr>
          </a:lstStyle>
          <a:p>
            <a:pPr lvl="0"/>
            <a:fld id="{A5F51351-E3D3-44A3-A326-7ACCCBF23E74}" type="datetime1">
              <a:rPr lang="en-US"/>
              <a:pPr lvl="0"/>
              <a:t>4/27/2022</a:t>
            </a:fld>
            <a:endParaRPr lang="en-US"/>
          </a:p>
        </p:txBody>
      </p:sp>
      <p:sp>
        <p:nvSpPr>
          <p:cNvPr id="8" name="Footer Placeholder 7">
            <a:extLst>
              <a:ext uri="{FF2B5EF4-FFF2-40B4-BE49-F238E27FC236}">
                <a16:creationId xmlns:a16="http://schemas.microsoft.com/office/drawing/2014/main" id="{57C67702-EB80-492A-B80C-F2C42DD83A20}"/>
              </a:ext>
            </a:extLst>
          </p:cNvPr>
          <p:cNvSpPr txBox="1">
            <a:spLocks noGrp="1"/>
          </p:cNvSpPr>
          <p:nvPr>
            <p:ph type="ftr" sz="quarter" idx="9"/>
          </p:nvPr>
        </p:nvSpPr>
        <p:spPr>
          <a:xfrm>
            <a:off x="525715" y="6356351"/>
            <a:ext cx="3450662" cy="365129"/>
          </a:xfrm>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152BF511-1C55-4B22-A2A2-4DDC3270E6AE}"/>
              </a:ext>
            </a:extLst>
          </p:cNvPr>
          <p:cNvSpPr txBox="1">
            <a:spLocks noGrp="1"/>
          </p:cNvSpPr>
          <p:nvPr>
            <p:ph type="sldNum" sz="quarter" idx="8"/>
          </p:nvPr>
        </p:nvSpPr>
        <p:spPr>
          <a:xfrm>
            <a:off x="11655363" y="6356351"/>
            <a:ext cx="529812" cy="365129"/>
          </a:xfrm>
        </p:spPr>
        <p:txBody>
          <a:bodyPr/>
          <a:lstStyle>
            <a:lvl1pPr>
              <a:defRPr/>
            </a:lvl1pPr>
          </a:lstStyle>
          <a:p>
            <a:pPr lvl="0"/>
            <a:fld id="{C9002DA3-77C2-4ECE-BA0E-724B7EFEA97D}" type="slidenum">
              <a:t>‹#›</a:t>
            </a:fld>
            <a:endParaRPr lang="en-US"/>
          </a:p>
        </p:txBody>
      </p:sp>
    </p:spTree>
    <p:extLst>
      <p:ext uri="{BB962C8B-B14F-4D97-AF65-F5344CB8AC3E}">
        <p14:creationId xmlns:p14="http://schemas.microsoft.com/office/powerpoint/2010/main" val="23010386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Freeform: Shape 18">
            <a:extLst>
              <a:ext uri="{FF2B5EF4-FFF2-40B4-BE49-F238E27FC236}">
                <a16:creationId xmlns:a16="http://schemas.microsoft.com/office/drawing/2014/main" id="{A791FB1E-B46E-483B-AA4C-39D4A744B584}"/>
              </a:ext>
            </a:extLst>
          </p:cNvPr>
          <p:cNvSpPr/>
          <p:nvPr/>
        </p:nvSpPr>
        <p:spPr>
          <a:xfrm>
            <a:off x="9753026" y="5516666"/>
            <a:ext cx="2438969" cy="1341333"/>
          </a:xfrm>
          <a:custGeom>
            <a:avLst/>
            <a:gdLst>
              <a:gd name="f0" fmla="val 10800000"/>
              <a:gd name="f1" fmla="val 5400000"/>
              <a:gd name="f2" fmla="val 180"/>
              <a:gd name="f3" fmla="val w"/>
              <a:gd name="f4" fmla="val h"/>
              <a:gd name="f5" fmla="val 0"/>
              <a:gd name="f6" fmla="val 2438970"/>
              <a:gd name="f7" fmla="val 1341332"/>
              <a:gd name="f8" fmla="val 2025355"/>
              <a:gd name="f9" fmla="val 235"/>
              <a:gd name="f10" fmla="val 2143847"/>
              <a:gd name="f11" fmla="val 2306"/>
              <a:gd name="f12" fmla="val 2262766"/>
              <a:gd name="f13" fmla="val 17993"/>
              <a:gd name="f14" fmla="val 2381960"/>
              <a:gd name="f15" fmla="val 44517"/>
              <a:gd name="f16" fmla="val 58872"/>
              <a:gd name="f17" fmla="val 13333"/>
              <a:gd name="f18" fmla="val 1328018"/>
              <a:gd name="f19" fmla="val 324723"/>
              <a:gd name="f20" fmla="val 1028950"/>
              <a:gd name="f21" fmla="val 645390"/>
              <a:gd name="f22" fmla="val 738459"/>
              <a:gd name="f23" fmla="val 936262"/>
              <a:gd name="f24" fmla="val 459947"/>
              <a:gd name="f25" fmla="val 1139660"/>
              <a:gd name="f26" fmla="val 265152"/>
              <a:gd name="f27" fmla="val 1345794"/>
              <a:gd name="f28" fmla="val 140817"/>
              <a:gd name="f29" fmla="val 1554028"/>
              <a:gd name="f30" fmla="val 71153"/>
              <a:gd name="f31" fmla="val 1710136"/>
              <a:gd name="f32" fmla="val 18918"/>
              <a:gd name="f33" fmla="val 1867365"/>
              <a:gd name="f34" fmla="+- 0 0 2526"/>
              <a:gd name="f35" fmla="+- 0 0 -90"/>
              <a:gd name="f36" fmla="*/ f3 1 2438970"/>
              <a:gd name="f37" fmla="*/ f4 1 1341332"/>
              <a:gd name="f38" fmla="+- f7 0 f5"/>
              <a:gd name="f39" fmla="+- f6 0 f5"/>
              <a:gd name="f40" fmla="*/ f35 f0 1"/>
              <a:gd name="f41" fmla="*/ f39 1 2438970"/>
              <a:gd name="f42" fmla="*/ f38 1 1341332"/>
              <a:gd name="f43" fmla="*/ 2025355 f39 1"/>
              <a:gd name="f44" fmla="*/ 235 f38 1"/>
              <a:gd name="f45" fmla="*/ 2381960 f39 1"/>
              <a:gd name="f46" fmla="*/ 44517 f38 1"/>
              <a:gd name="f47" fmla="*/ 2438970 f39 1"/>
              <a:gd name="f48" fmla="*/ 58872 f38 1"/>
              <a:gd name="f49" fmla="*/ 1341332 f38 1"/>
              <a:gd name="f50" fmla="*/ 0 f39 1"/>
              <a:gd name="f51" fmla="*/ 13333 f39 1"/>
              <a:gd name="f52" fmla="*/ 1328018 f38 1"/>
              <a:gd name="f53" fmla="*/ 936262 f39 1"/>
              <a:gd name="f54" fmla="*/ 459947 f38 1"/>
              <a:gd name="f55" fmla="*/ 1554028 f39 1"/>
              <a:gd name="f56" fmla="*/ 71153 f38 1"/>
              <a:gd name="f57" fmla="*/ f40 1 f2"/>
              <a:gd name="f58" fmla="*/ f43 1 2438970"/>
              <a:gd name="f59" fmla="*/ f44 1 1341332"/>
              <a:gd name="f60" fmla="*/ f45 1 2438970"/>
              <a:gd name="f61" fmla="*/ f46 1 1341332"/>
              <a:gd name="f62" fmla="*/ f47 1 2438970"/>
              <a:gd name="f63" fmla="*/ f48 1 1341332"/>
              <a:gd name="f64" fmla="*/ f49 1 1341332"/>
              <a:gd name="f65" fmla="*/ f50 1 2438970"/>
              <a:gd name="f66" fmla="*/ f51 1 2438970"/>
              <a:gd name="f67" fmla="*/ f52 1 1341332"/>
              <a:gd name="f68" fmla="*/ f53 1 2438970"/>
              <a:gd name="f69" fmla="*/ f54 1 1341332"/>
              <a:gd name="f70" fmla="*/ f55 1 2438970"/>
              <a:gd name="f71" fmla="*/ f56 1 1341332"/>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2"/>
              <a:gd name="f84" fmla="*/ f65 1 f41"/>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7 1"/>
              <a:gd name="f102" fmla="*/ f84 f36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99" y="f101"/>
              </a:cxn>
              <a:cxn ang="f76">
                <a:pos x="f102" y="f101"/>
              </a:cxn>
              <a:cxn ang="f76">
                <a:pos x="f103" y="f104"/>
              </a:cxn>
              <a:cxn ang="f76">
                <a:pos x="f105" y="f106"/>
              </a:cxn>
              <a:cxn ang="f76">
                <a:pos x="f107" y="f108"/>
              </a:cxn>
              <a:cxn ang="f76">
                <a:pos x="f95" y="f96"/>
              </a:cxn>
            </a:cxnLst>
            <a:rect l="f91" t="f94" r="f92" b="f93"/>
            <a:pathLst>
              <a:path w="2438970" h="1341332">
                <a:moveTo>
                  <a:pt x="f8" y="f9"/>
                </a:moveTo>
                <a:cubicBezTo>
                  <a:pt x="f10" y="f11"/>
                  <a:pt x="f12" y="f13"/>
                  <a:pt x="f14" y="f15"/>
                </a:cubicBezTo>
                <a:lnTo>
                  <a:pt x="f6" y="f16"/>
                </a:lnTo>
                <a:lnTo>
                  <a:pt x="f6" y="f7"/>
                </a:lnTo>
                <a:lnTo>
                  <a:pt x="f5" y="f7"/>
                </a:lnTo>
                <a:lnTo>
                  <a:pt x="f17" y="f18"/>
                </a:lnTo>
                <a:cubicBezTo>
                  <a:pt x="f19" y="f20"/>
                  <a:pt x="f21" y="f22"/>
                  <a:pt x="f23" y="f24"/>
                </a:cubicBezTo>
                <a:cubicBezTo>
                  <a:pt x="f25" y="f26"/>
                  <a:pt x="f27" y="f28"/>
                  <a:pt x="f29" y="f30"/>
                </a:cubicBezTo>
                <a:cubicBezTo>
                  <a:pt x="f31" y="f32"/>
                  <a:pt x="f33" y="f34"/>
                  <a:pt x="f8" y="f9"/>
                </a:cubicBezTo>
                <a:close/>
              </a:path>
            </a:pathLst>
          </a:custGeom>
          <a:solidFill>
            <a:srgbClr val="E5C4BA">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14" name="Group 19">
            <a:extLst>
              <a:ext uri="{FF2B5EF4-FFF2-40B4-BE49-F238E27FC236}">
                <a16:creationId xmlns:a16="http://schemas.microsoft.com/office/drawing/2014/main" id="{9065C9CF-FB16-4562-9AD2-0D44664FD56D}"/>
              </a:ext>
            </a:extLst>
          </p:cNvPr>
          <p:cNvGrpSpPr/>
          <p:nvPr/>
        </p:nvGrpSpPr>
        <p:grpSpPr>
          <a:xfrm>
            <a:off x="10776048" y="5204033"/>
            <a:ext cx="886145" cy="802495"/>
            <a:chOff x="10776048" y="5204033"/>
            <a:chExt cx="886145" cy="802495"/>
          </a:xfrm>
        </p:grpSpPr>
        <p:sp>
          <p:nvSpPr>
            <p:cNvPr id="15" name="Freeform: Shape 20">
              <a:extLst>
                <a:ext uri="{FF2B5EF4-FFF2-40B4-BE49-F238E27FC236}">
                  <a16:creationId xmlns:a16="http://schemas.microsoft.com/office/drawing/2014/main" id="{83FDEAE8-1B48-4160-BF14-CFD8E300041A}"/>
                </a:ext>
              </a:extLst>
            </p:cNvPr>
            <p:cNvSpPr/>
            <p:nvPr/>
          </p:nvSpPr>
          <p:spPr>
            <a:xfrm>
              <a:off x="11027325" y="5890317"/>
              <a:ext cx="131033" cy="116211"/>
            </a:xfrm>
            <a:custGeom>
              <a:avLst/>
              <a:gdLst>
                <a:gd name="f0" fmla="val 10800000"/>
                <a:gd name="f1" fmla="val 5400000"/>
                <a:gd name="f2" fmla="val 180"/>
                <a:gd name="f3" fmla="val w"/>
                <a:gd name="f4" fmla="val h"/>
                <a:gd name="f5" fmla="val 0"/>
                <a:gd name="f6" fmla="val 453152"/>
                <a:gd name="f7" fmla="val 401867"/>
                <a:gd name="f8" fmla="val 237621"/>
                <a:gd name="f9" fmla="val 965"/>
                <a:gd name="f10" fmla="val 283632"/>
                <a:gd name="f11" fmla="+- 0 0 2971"/>
                <a:gd name="f12" fmla="val 331405"/>
                <a:gd name="f13" fmla="val 5243"/>
                <a:gd name="f14" fmla="val 370246"/>
                <a:gd name="f15" fmla="val 23666"/>
                <a:gd name="f16" fmla="val 436830"/>
                <a:gd name="f17" fmla="val 55275"/>
                <a:gd name="f18" fmla="val 477168"/>
                <a:gd name="f19" fmla="val 116810"/>
                <a:gd name="f20" fmla="val 437392"/>
                <a:gd name="f21" fmla="val 198545"/>
                <a:gd name="f22" fmla="val 391568"/>
                <a:gd name="f23" fmla="val 292624"/>
                <a:gd name="f24" fmla="val 176850"/>
                <a:gd name="f25" fmla="val 441630"/>
                <a:gd name="f26" fmla="val 67745"/>
                <a:gd name="f27" fmla="val 392003"/>
                <a:gd name="f28" fmla="val 18056"/>
                <a:gd name="f29" fmla="val 369372"/>
                <a:gd name="f30" fmla="+- 0 0 5012"/>
                <a:gd name="f31" fmla="val 308398"/>
                <a:gd name="f32" fmla="val 911"/>
                <a:gd name="f33" fmla="val 254095"/>
                <a:gd name="f34" fmla="val 9203"/>
                <a:gd name="f35" fmla="val 178033"/>
                <a:gd name="f36" fmla="val 61012"/>
                <a:gd name="f37" fmla="val 103094"/>
                <a:gd name="f38" fmla="val 115564"/>
                <a:gd name="f39" fmla="val 51160"/>
                <a:gd name="f40" fmla="val 147361"/>
                <a:gd name="f41" fmla="val 20985"/>
                <a:gd name="f42" fmla="val 191610"/>
                <a:gd name="f43" fmla="val 4900"/>
                <a:gd name="f44" fmla="+- 0 0 -90"/>
                <a:gd name="f45" fmla="*/ f3 1 453152"/>
                <a:gd name="f46" fmla="*/ f4 1 401867"/>
                <a:gd name="f47" fmla="+- f7 0 f5"/>
                <a:gd name="f48" fmla="+- f6 0 f5"/>
                <a:gd name="f49" fmla="*/ f44 f0 1"/>
                <a:gd name="f50" fmla="*/ f48 1 453152"/>
                <a:gd name="f51" fmla="*/ f47 1 401867"/>
                <a:gd name="f52" fmla="*/ 237621 f48 1"/>
                <a:gd name="f53" fmla="*/ 965 f47 1"/>
                <a:gd name="f54" fmla="*/ 370246 f48 1"/>
                <a:gd name="f55" fmla="*/ 23666 f47 1"/>
                <a:gd name="f56" fmla="*/ 437392 f48 1"/>
                <a:gd name="f57" fmla="*/ 198545 f47 1"/>
                <a:gd name="f58" fmla="*/ 67745 f48 1"/>
                <a:gd name="f59" fmla="*/ 392003 f47 1"/>
                <a:gd name="f60" fmla="*/ 911 f48 1"/>
                <a:gd name="f61" fmla="*/ 254095 f47 1"/>
                <a:gd name="f62" fmla="*/ 115564 f48 1"/>
                <a:gd name="f63" fmla="*/ 51160 f47 1"/>
                <a:gd name="f64" fmla="*/ f49 1 f2"/>
                <a:gd name="f65" fmla="*/ f52 1 453152"/>
                <a:gd name="f66" fmla="*/ f53 1 401867"/>
                <a:gd name="f67" fmla="*/ f54 1 453152"/>
                <a:gd name="f68" fmla="*/ f55 1 401867"/>
                <a:gd name="f69" fmla="*/ f56 1 453152"/>
                <a:gd name="f70" fmla="*/ f57 1 401867"/>
                <a:gd name="f71" fmla="*/ f58 1 453152"/>
                <a:gd name="f72" fmla="*/ f59 1 401867"/>
                <a:gd name="f73" fmla="*/ f60 1 453152"/>
                <a:gd name="f74" fmla="*/ f61 1 401867"/>
                <a:gd name="f75" fmla="*/ f62 1 453152"/>
                <a:gd name="f76" fmla="*/ f63 1 401867"/>
                <a:gd name="f77" fmla="*/ f5 1 f50"/>
                <a:gd name="f78" fmla="*/ f6 1 f50"/>
                <a:gd name="f79" fmla="*/ f5 1 f51"/>
                <a:gd name="f80" fmla="*/ f7 1 f51"/>
                <a:gd name="f81" fmla="+- f64 0 f1"/>
                <a:gd name="f82" fmla="*/ f65 1 f50"/>
                <a:gd name="f83" fmla="*/ f66 1 f51"/>
                <a:gd name="f84" fmla="*/ f67 1 f50"/>
                <a:gd name="f85" fmla="*/ f68 1 f51"/>
                <a:gd name="f86" fmla="*/ f69 1 f50"/>
                <a:gd name="f87" fmla="*/ f70 1 f51"/>
                <a:gd name="f88" fmla="*/ f71 1 f50"/>
                <a:gd name="f89" fmla="*/ f72 1 f51"/>
                <a:gd name="f90" fmla="*/ f73 1 f50"/>
                <a:gd name="f91" fmla="*/ f74 1 f51"/>
                <a:gd name="f92" fmla="*/ f75 1 f50"/>
                <a:gd name="f93" fmla="*/ f76 1 f51"/>
                <a:gd name="f94" fmla="*/ f77 f45 1"/>
                <a:gd name="f95" fmla="*/ f78 f45 1"/>
                <a:gd name="f96" fmla="*/ f80 f46 1"/>
                <a:gd name="f97" fmla="*/ f79 f46 1"/>
                <a:gd name="f98" fmla="*/ f82 f45 1"/>
                <a:gd name="f99" fmla="*/ f83 f46 1"/>
                <a:gd name="f100" fmla="*/ f84 f45 1"/>
                <a:gd name="f101" fmla="*/ f85 f46 1"/>
                <a:gd name="f102" fmla="*/ f86 f45 1"/>
                <a:gd name="f103" fmla="*/ f87 f46 1"/>
                <a:gd name="f104" fmla="*/ f88 f45 1"/>
                <a:gd name="f105" fmla="*/ f89 f46 1"/>
                <a:gd name="f106" fmla="*/ f90 f45 1"/>
                <a:gd name="f107" fmla="*/ f91 f46 1"/>
                <a:gd name="f108" fmla="*/ f92 f45 1"/>
                <a:gd name="f109" fmla="*/ f93 f46 1"/>
              </a:gdLst>
              <a:ahLst/>
              <a:cxnLst>
                <a:cxn ang="3cd4">
                  <a:pos x="hc" y="t"/>
                </a:cxn>
                <a:cxn ang="0">
                  <a:pos x="r" y="vc"/>
                </a:cxn>
                <a:cxn ang="cd4">
                  <a:pos x="hc" y="b"/>
                </a:cxn>
                <a:cxn ang="cd2">
                  <a:pos x="l" y="vc"/>
                </a:cxn>
                <a:cxn ang="f81">
                  <a:pos x="f98" y="f99"/>
                </a:cxn>
                <a:cxn ang="f81">
                  <a:pos x="f100" y="f101"/>
                </a:cxn>
                <a:cxn ang="f81">
                  <a:pos x="f102" y="f103"/>
                </a:cxn>
                <a:cxn ang="f81">
                  <a:pos x="f104" y="f105"/>
                </a:cxn>
                <a:cxn ang="f81">
                  <a:pos x="f106" y="f107"/>
                </a:cxn>
                <a:cxn ang="f81">
                  <a:pos x="f108" y="f109"/>
                </a:cxn>
                <a:cxn ang="f81">
                  <a:pos x="f98" y="f99"/>
                </a:cxn>
              </a:cxnLst>
              <a:rect l="f94" t="f97" r="f95" b="f96"/>
              <a:pathLst>
                <a:path w="453152" h="4018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6" name="Freeform: Shape 21">
              <a:extLst>
                <a:ext uri="{FF2B5EF4-FFF2-40B4-BE49-F238E27FC236}">
                  <a16:creationId xmlns:a16="http://schemas.microsoft.com/office/drawing/2014/main" id="{1FE90B20-20DC-48A6-91B5-5C894309DC28}"/>
                </a:ext>
              </a:extLst>
            </p:cNvPr>
            <p:cNvSpPr/>
            <p:nvPr/>
          </p:nvSpPr>
          <p:spPr>
            <a:xfrm>
              <a:off x="10781187" y="5751109"/>
              <a:ext cx="147831" cy="197309"/>
            </a:xfrm>
            <a:custGeom>
              <a:avLst/>
              <a:gdLst>
                <a:gd name="f0" fmla="val 10800000"/>
                <a:gd name="f1" fmla="val 5400000"/>
                <a:gd name="f2" fmla="val 180"/>
                <a:gd name="f3" fmla="val w"/>
                <a:gd name="f4" fmla="val h"/>
                <a:gd name="f5" fmla="val 0"/>
                <a:gd name="f6" fmla="val 511232"/>
                <a:gd name="f7" fmla="val 682341"/>
                <a:gd name="f8" fmla="val 390625"/>
                <a:gd name="f9" fmla="val 1621"/>
                <a:gd name="f10" fmla="val 446543"/>
                <a:gd name="f11" fmla="+- 0 0 5212"/>
                <a:gd name="f12" fmla="val 493343"/>
                <a:gd name="f13" fmla="val 8441"/>
                <a:gd name="f14" fmla="val 508142"/>
                <a:gd name="f15" fmla="val 64038"/>
                <a:gd name="f16" fmla="val 513192"/>
                <a:gd name="f17" fmla="val 82866"/>
                <a:gd name="f18" fmla="val 511134"/>
                <a:gd name="f19" fmla="val 102754"/>
                <a:gd name="f20" fmla="val 508453"/>
                <a:gd name="f21" fmla="val 121832"/>
                <a:gd name="f22" fmla="val 485324"/>
                <a:gd name="f23" fmla="val 287796"/>
                <a:gd name="f24" fmla="val 417242"/>
                <a:gd name="f25" fmla="val 443971"/>
                <a:gd name="f26" fmla="val 316492"/>
                <a:gd name="f27" fmla="val 567602"/>
                <a:gd name="f28" fmla="val 253024"/>
                <a:gd name="f29" fmla="val 645534"/>
                <a:gd name="f30" fmla="val 165055"/>
                <a:gd name="f31" fmla="val 737743"/>
                <a:gd name="f32" fmla="val 80265"/>
                <a:gd name="f33" fmla="val 640359"/>
                <a:gd name="f34" fmla="val 5014"/>
                <a:gd name="f35" fmla="val 553948"/>
                <a:gd name="f36" fmla="+- 0 0 17368"/>
                <a:gd name="f37" fmla="val 383621"/>
                <a:gd name="f38" fmla="val 13306"/>
                <a:gd name="f39" fmla="val 274828"/>
                <a:gd name="f40" fmla="val 33443"/>
                <a:gd name="f41" fmla="val 203318"/>
                <a:gd name="f42" fmla="val 83382"/>
                <a:gd name="f43" fmla="val 146521"/>
                <a:gd name="f44" fmla="val 140989"/>
                <a:gd name="f45" fmla="val 107181"/>
                <a:gd name="f46" fmla="val 178904"/>
                <a:gd name="f47" fmla="val 81308"/>
                <a:gd name="f48" fmla="val 297428"/>
                <a:gd name="f49" fmla="val 13010"/>
                <a:gd name="f50" fmla="+- 0 0 -90"/>
                <a:gd name="f51" fmla="*/ f3 1 511232"/>
                <a:gd name="f52" fmla="*/ f4 1 682341"/>
                <a:gd name="f53" fmla="+- f7 0 f5"/>
                <a:gd name="f54" fmla="+- f6 0 f5"/>
                <a:gd name="f55" fmla="*/ f50 f0 1"/>
                <a:gd name="f56" fmla="*/ f54 1 511232"/>
                <a:gd name="f57" fmla="*/ f53 1 682341"/>
                <a:gd name="f58" fmla="*/ 390625 f54 1"/>
                <a:gd name="f59" fmla="*/ 1621 f53 1"/>
                <a:gd name="f60" fmla="*/ 508142 f54 1"/>
                <a:gd name="f61" fmla="*/ 64038 f53 1"/>
                <a:gd name="f62" fmla="*/ 508453 f54 1"/>
                <a:gd name="f63" fmla="*/ 121832 f53 1"/>
                <a:gd name="f64" fmla="*/ 316492 f54 1"/>
                <a:gd name="f65" fmla="*/ 567602 f53 1"/>
                <a:gd name="f66" fmla="*/ 80265 f54 1"/>
                <a:gd name="f67" fmla="*/ 640359 f53 1"/>
                <a:gd name="f68" fmla="*/ 13306 f54 1"/>
                <a:gd name="f69" fmla="*/ 274828 f53 1"/>
                <a:gd name="f70" fmla="*/ 140989 f54 1"/>
                <a:gd name="f71" fmla="*/ 107181 f53 1"/>
                <a:gd name="f72" fmla="*/ f55 1 f2"/>
                <a:gd name="f73" fmla="*/ f58 1 511232"/>
                <a:gd name="f74" fmla="*/ f59 1 682341"/>
                <a:gd name="f75" fmla="*/ f60 1 511232"/>
                <a:gd name="f76" fmla="*/ f61 1 682341"/>
                <a:gd name="f77" fmla="*/ f62 1 511232"/>
                <a:gd name="f78" fmla="*/ f63 1 682341"/>
                <a:gd name="f79" fmla="*/ f64 1 511232"/>
                <a:gd name="f80" fmla="*/ f65 1 682341"/>
                <a:gd name="f81" fmla="*/ f66 1 511232"/>
                <a:gd name="f82" fmla="*/ f67 1 682341"/>
                <a:gd name="f83" fmla="*/ f68 1 511232"/>
                <a:gd name="f84" fmla="*/ f69 1 682341"/>
                <a:gd name="f85" fmla="*/ f70 1 511232"/>
                <a:gd name="f86" fmla="*/ f71 1 682341"/>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511232" h="682341">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7" name="Freeform: Shape 22">
              <a:extLst>
                <a:ext uri="{FF2B5EF4-FFF2-40B4-BE49-F238E27FC236}">
                  <a16:creationId xmlns:a16="http://schemas.microsoft.com/office/drawing/2014/main" id="{C0CE9762-B0C8-4B77-BD63-CAD1E55E07DB}"/>
                </a:ext>
              </a:extLst>
            </p:cNvPr>
            <p:cNvSpPr/>
            <p:nvPr/>
          </p:nvSpPr>
          <p:spPr>
            <a:xfrm>
              <a:off x="11527411" y="5852214"/>
              <a:ext cx="134782" cy="94878"/>
            </a:xfrm>
            <a:custGeom>
              <a:avLst/>
              <a:gdLst>
                <a:gd name="f0" fmla="val 10800000"/>
                <a:gd name="f1" fmla="val 5400000"/>
                <a:gd name="f2" fmla="val 180"/>
                <a:gd name="f3" fmla="val w"/>
                <a:gd name="f4" fmla="val h"/>
                <a:gd name="f5" fmla="val 0"/>
                <a:gd name="f6" fmla="val 466107"/>
                <a:gd name="f7" fmla="val 328114"/>
                <a:gd name="f8" fmla="val 252822"/>
                <a:gd name="f9" fmla="val 1539"/>
                <a:gd name="f10" fmla="val 335429"/>
                <a:gd name="f11" fmla="+- 0 0 10494"/>
                <a:gd name="f12" fmla="val 418848"/>
                <a:gd name="f13" fmla="val 49794"/>
                <a:gd name="f14" fmla="val 451641"/>
                <a:gd name="f15" fmla="val 122177"/>
                <a:gd name="f16" fmla="val 479697"/>
                <a:gd name="f17" fmla="val 184273"/>
                <a:gd name="f18" fmla="val 470594"/>
                <a:gd name="f19" fmla="val 255285"/>
                <a:gd name="f20" fmla="val 391790"/>
                <a:gd name="f21" fmla="val 297430"/>
                <a:gd name="f22" fmla="val 301077"/>
                <a:gd name="f23" fmla="val 345935"/>
                <a:gd name="f24" fmla="val 55935"/>
                <a:gd name="f25" fmla="val 343254"/>
                <a:gd name="f26" fmla="val 8614"/>
                <a:gd name="f27" fmla="val 243252"/>
                <a:gd name="f28" fmla="+- 0 0 12895"/>
                <a:gd name="f29" fmla="val 197678"/>
                <a:gd name="f30" fmla="val 8240"/>
                <a:gd name="f31" fmla="val 136766"/>
                <a:gd name="f32" fmla="val 45897"/>
                <a:gd name="f33" fmla="val 97302"/>
                <a:gd name="f34" fmla="val 98704"/>
                <a:gd name="f35" fmla="val 42064"/>
                <a:gd name="f36" fmla="val 181872"/>
                <a:gd name="f37" fmla="val 11950"/>
                <a:gd name="f38" fmla="+- 0 0 -90"/>
                <a:gd name="f39" fmla="*/ f3 1 466107"/>
                <a:gd name="f40" fmla="*/ f4 1 328114"/>
                <a:gd name="f41" fmla="+- f7 0 f5"/>
                <a:gd name="f42" fmla="+- f6 0 f5"/>
                <a:gd name="f43" fmla="*/ f38 f0 1"/>
                <a:gd name="f44" fmla="*/ f42 1 466107"/>
                <a:gd name="f45" fmla="*/ f41 1 328114"/>
                <a:gd name="f46" fmla="*/ 252822 f42 1"/>
                <a:gd name="f47" fmla="*/ 1539 f41 1"/>
                <a:gd name="f48" fmla="*/ 451641 f42 1"/>
                <a:gd name="f49" fmla="*/ 122177 f41 1"/>
                <a:gd name="f50" fmla="*/ 391790 f42 1"/>
                <a:gd name="f51" fmla="*/ 297430 f41 1"/>
                <a:gd name="f52" fmla="*/ 8614 f42 1"/>
                <a:gd name="f53" fmla="*/ 243252 f41 1"/>
                <a:gd name="f54" fmla="*/ 45897 f42 1"/>
                <a:gd name="f55" fmla="*/ 97302 f41 1"/>
                <a:gd name="f56" fmla="*/ f43 1 f2"/>
                <a:gd name="f57" fmla="*/ f46 1 466107"/>
                <a:gd name="f58" fmla="*/ f47 1 328114"/>
                <a:gd name="f59" fmla="*/ f48 1 466107"/>
                <a:gd name="f60" fmla="*/ f49 1 328114"/>
                <a:gd name="f61" fmla="*/ f50 1 466107"/>
                <a:gd name="f62" fmla="*/ f51 1 328114"/>
                <a:gd name="f63" fmla="*/ f52 1 466107"/>
                <a:gd name="f64" fmla="*/ f53 1 328114"/>
                <a:gd name="f65" fmla="*/ f54 1 466107"/>
                <a:gd name="f66" fmla="*/ f55 1 328114"/>
                <a:gd name="f67" fmla="*/ f5 1 f44"/>
                <a:gd name="f68" fmla="*/ f6 1 f44"/>
                <a:gd name="f69" fmla="*/ f5 1 f45"/>
                <a:gd name="f70" fmla="*/ f7 1 f45"/>
                <a:gd name="f71" fmla="+- f56 0 f1"/>
                <a:gd name="f72" fmla="*/ f57 1 f44"/>
                <a:gd name="f73" fmla="*/ f58 1 f45"/>
                <a:gd name="f74" fmla="*/ f59 1 f44"/>
                <a:gd name="f75" fmla="*/ f60 1 f45"/>
                <a:gd name="f76" fmla="*/ f61 1 f44"/>
                <a:gd name="f77" fmla="*/ f62 1 f45"/>
                <a:gd name="f78" fmla="*/ f63 1 f44"/>
                <a:gd name="f79" fmla="*/ f64 1 f45"/>
                <a:gd name="f80" fmla="*/ f65 1 f44"/>
                <a:gd name="f81" fmla="*/ f66 1 f45"/>
                <a:gd name="f82" fmla="*/ f67 f39 1"/>
                <a:gd name="f83" fmla="*/ f68 f39 1"/>
                <a:gd name="f84" fmla="*/ f70 f40 1"/>
                <a:gd name="f85" fmla="*/ f69 f40 1"/>
                <a:gd name="f86" fmla="*/ f72 f39 1"/>
                <a:gd name="f87" fmla="*/ f73 f40 1"/>
                <a:gd name="f88" fmla="*/ f74 f39 1"/>
                <a:gd name="f89" fmla="*/ f75 f40 1"/>
                <a:gd name="f90" fmla="*/ f76 f39 1"/>
                <a:gd name="f91" fmla="*/ f77 f40 1"/>
                <a:gd name="f92" fmla="*/ f78 f39 1"/>
                <a:gd name="f93" fmla="*/ f79 f40 1"/>
                <a:gd name="f94" fmla="*/ f80 f39 1"/>
                <a:gd name="f95" fmla="*/ f81 f40 1"/>
              </a:gdLst>
              <a:ahLst/>
              <a:cxnLst>
                <a:cxn ang="3cd4">
                  <a:pos x="hc" y="t"/>
                </a:cxn>
                <a:cxn ang="0">
                  <a:pos x="r" y="vc"/>
                </a:cxn>
                <a:cxn ang="cd4">
                  <a:pos x="hc" y="b"/>
                </a:cxn>
                <a:cxn ang="cd2">
                  <a:pos x="l" y="vc"/>
                </a:cxn>
                <a:cxn ang="f71">
                  <a:pos x="f86" y="f87"/>
                </a:cxn>
                <a:cxn ang="f71">
                  <a:pos x="f88" y="f89"/>
                </a:cxn>
                <a:cxn ang="f71">
                  <a:pos x="f90" y="f91"/>
                </a:cxn>
                <a:cxn ang="f71">
                  <a:pos x="f92" y="f93"/>
                </a:cxn>
                <a:cxn ang="f71">
                  <a:pos x="f94" y="f95"/>
                </a:cxn>
                <a:cxn ang="f71">
                  <a:pos x="f86" y="f87"/>
                </a:cxn>
              </a:cxnLst>
              <a:rect l="f82" t="f85" r="f83" b="f84"/>
              <a:pathLst>
                <a:path w="466107" h="32811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8" name="Graphic 12">
              <a:extLst>
                <a:ext uri="{FF2B5EF4-FFF2-40B4-BE49-F238E27FC236}">
                  <a16:creationId xmlns:a16="http://schemas.microsoft.com/office/drawing/2014/main" id="{1A24AE6A-80C8-4258-B53A-8EE4CAA67799}"/>
                </a:ext>
              </a:extLst>
            </p:cNvPr>
            <p:cNvSpPr/>
            <p:nvPr/>
          </p:nvSpPr>
          <p:spPr>
            <a:xfrm>
              <a:off x="10974098" y="5204033"/>
              <a:ext cx="184260" cy="162022"/>
            </a:xfrm>
            <a:custGeom>
              <a:avLst/>
              <a:gdLst>
                <a:gd name="f0" fmla="val 10800000"/>
                <a:gd name="f1" fmla="val 5400000"/>
                <a:gd name="f2" fmla="val 180"/>
                <a:gd name="f3" fmla="val w"/>
                <a:gd name="f4" fmla="val h"/>
                <a:gd name="f5" fmla="val 0"/>
                <a:gd name="f6" fmla="val 3341477"/>
                <a:gd name="f7" fmla="val 2938167"/>
                <a:gd name="f8" fmla="val 63289"/>
                <a:gd name="f9" fmla="val 1933384"/>
                <a:gd name="f10" fmla="val 56717"/>
                <a:gd name="f11" fmla="val 1895856"/>
                <a:gd name="f12" fmla="+- 0 0 165311"/>
                <a:gd name="f13" fmla="val 914209"/>
                <a:gd name="f14" fmla="val 263314"/>
                <a:gd name="f15" fmla="val 514159"/>
                <a:gd name="f16" fmla="val 691939"/>
                <a:gd name="f17" fmla="val 114109"/>
                <a:gd name="f18" fmla="val 609262"/>
                <a:gd name="f19" fmla="val 11620"/>
                <a:gd name="f20" fmla="val 1098276"/>
                <a:gd name="f21" fmla="val 952"/>
                <a:gd name="f22" fmla="val 1587289"/>
                <a:gd name="f23" fmla="+- 0 0 9716"/>
                <a:gd name="f24" fmla="val 2320714"/>
                <a:gd name="f25" fmla="val 66484"/>
                <a:gd name="f26" fmla="val 2654089"/>
                <a:gd name="f27" fmla="val 371284"/>
                <a:gd name="f28" fmla="val 2987464"/>
                <a:gd name="f29" fmla="val 676084"/>
                <a:gd name="f30" fmla="val 3603732"/>
                <a:gd name="f31" fmla="val 1514094"/>
                <a:gd name="f32" fmla="val 3219398"/>
                <a:gd name="f33" fmla="val 2080926"/>
                <a:gd name="f34" fmla="val 2835064"/>
                <a:gd name="f35" fmla="val 2647759"/>
                <a:gd name="f36" fmla="val 2558839"/>
                <a:gd name="f37" fmla="val 2895409"/>
                <a:gd name="f38" fmla="val 2044489"/>
                <a:gd name="f39" fmla="val 2933509"/>
                <a:gd name="f40" fmla="val 1530139"/>
                <a:gd name="f41" fmla="val 2971609"/>
                <a:gd name="f42" fmla="val 701464"/>
                <a:gd name="f43" fmla="val 2771584"/>
                <a:gd name="f44" fmla="val 453814"/>
                <a:gd name="f45" fmla="val 2495359"/>
                <a:gd name="f46" fmla="val 206164"/>
                <a:gd name="f47" fmla="val 2219134"/>
                <a:gd name="f48" fmla="val 101389"/>
                <a:gd name="f49" fmla="val 2152459"/>
                <a:gd name="f50" fmla="+- 0 0 -90"/>
                <a:gd name="f51" fmla="*/ f3 1 3341477"/>
                <a:gd name="f52" fmla="*/ f4 1 2938167"/>
                <a:gd name="f53" fmla="+- f7 0 f5"/>
                <a:gd name="f54" fmla="+- f6 0 f5"/>
                <a:gd name="f55" fmla="*/ f50 f0 1"/>
                <a:gd name="f56" fmla="*/ f54 1 3341477"/>
                <a:gd name="f57" fmla="*/ f53 1 2938167"/>
                <a:gd name="f58" fmla="*/ 63289 f54 1"/>
                <a:gd name="f59" fmla="*/ 1933384 f53 1"/>
                <a:gd name="f60" fmla="*/ 263314 f54 1"/>
                <a:gd name="f61" fmla="*/ 514159 f53 1"/>
                <a:gd name="f62" fmla="*/ 1098276 f54 1"/>
                <a:gd name="f63" fmla="*/ 952 f53 1"/>
                <a:gd name="f64" fmla="*/ 2654089 f54 1"/>
                <a:gd name="f65" fmla="*/ 371284 f53 1"/>
                <a:gd name="f66" fmla="*/ 3219398 f54 1"/>
                <a:gd name="f67" fmla="*/ 2080926 f53 1"/>
                <a:gd name="f68" fmla="*/ 2044489 f54 1"/>
                <a:gd name="f69" fmla="*/ 2933509 f53 1"/>
                <a:gd name="f70" fmla="*/ 453814 f54 1"/>
                <a:gd name="f71" fmla="*/ 2495359 f53 1"/>
                <a:gd name="f72" fmla="*/ f55 1 f2"/>
                <a:gd name="f73" fmla="*/ f58 1 3341477"/>
                <a:gd name="f74" fmla="*/ f59 1 2938167"/>
                <a:gd name="f75" fmla="*/ f60 1 3341477"/>
                <a:gd name="f76" fmla="*/ f61 1 2938167"/>
                <a:gd name="f77" fmla="*/ f62 1 3341477"/>
                <a:gd name="f78" fmla="*/ f63 1 2938167"/>
                <a:gd name="f79" fmla="*/ f64 1 3341477"/>
                <a:gd name="f80" fmla="*/ f65 1 2938167"/>
                <a:gd name="f81" fmla="*/ f66 1 3341477"/>
                <a:gd name="f82" fmla="*/ f67 1 2938167"/>
                <a:gd name="f83" fmla="*/ f68 1 3341477"/>
                <a:gd name="f84" fmla="*/ f69 1 2938167"/>
                <a:gd name="f85" fmla="*/ f70 1 3341477"/>
                <a:gd name="f86" fmla="*/ f71 1 2938167"/>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3341477" h="29381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9" name="Graphic 15">
              <a:extLst>
                <a:ext uri="{FF2B5EF4-FFF2-40B4-BE49-F238E27FC236}">
                  <a16:creationId xmlns:a16="http://schemas.microsoft.com/office/drawing/2014/main" id="{808FA963-FA95-4782-BD10-FBE449CA4007}"/>
                </a:ext>
              </a:extLst>
            </p:cNvPr>
            <p:cNvSpPr/>
            <p:nvPr/>
          </p:nvSpPr>
          <p:spPr>
            <a:xfrm>
              <a:off x="11443359" y="5313130"/>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0" name="Graphic 15">
              <a:extLst>
                <a:ext uri="{FF2B5EF4-FFF2-40B4-BE49-F238E27FC236}">
                  <a16:creationId xmlns:a16="http://schemas.microsoft.com/office/drawing/2014/main" id="{675FEC66-10FB-491F-8514-5238F7BC1AF4}"/>
                </a:ext>
              </a:extLst>
            </p:cNvPr>
            <p:cNvSpPr/>
            <p:nvPr/>
          </p:nvSpPr>
          <p:spPr>
            <a:xfrm>
              <a:off x="10776048" y="5440643"/>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1" name="Freeform: Shape 26">
              <a:extLst>
                <a:ext uri="{FF2B5EF4-FFF2-40B4-BE49-F238E27FC236}">
                  <a16:creationId xmlns:a16="http://schemas.microsoft.com/office/drawing/2014/main" id="{078B0F65-281C-406A-B9C5-2B27AF12A92B}"/>
                </a:ext>
              </a:extLst>
            </p:cNvPr>
            <p:cNvSpPr/>
            <p:nvPr/>
          </p:nvSpPr>
          <p:spPr>
            <a:xfrm>
              <a:off x="11179747" y="5606387"/>
              <a:ext cx="177018" cy="141283"/>
            </a:xfrm>
            <a:custGeom>
              <a:avLst/>
              <a:gdLst>
                <a:gd name="f0" fmla="val 10800000"/>
                <a:gd name="f1" fmla="val 5400000"/>
                <a:gd name="f2" fmla="val 180"/>
                <a:gd name="f3" fmla="val w"/>
                <a:gd name="f4" fmla="val h"/>
                <a:gd name="f5" fmla="val 0"/>
                <a:gd name="f6" fmla="val 789043"/>
                <a:gd name="f7" fmla="val 629754"/>
                <a:gd name="f8" fmla="val 237392"/>
                <a:gd name="f9" fmla="val 81"/>
                <a:gd name="f10" fmla="val 474795"/>
                <a:gd name="f11" fmla="+- 0 0 992"/>
                <a:gd name="f12" fmla="val 907215"/>
                <a:gd name="f13" fmla="val 10463"/>
                <a:gd name="f14" fmla="val 758692"/>
                <a:gd name="f15" fmla="val 233550"/>
                <a:gd name="f16" fmla="val 731135"/>
                <a:gd name="f17" fmla="val 274948"/>
                <a:gd name="f18" fmla="val 690486"/>
                <a:gd name="f19" fmla="val 305435"/>
                <a:gd name="f20" fmla="val 650647"/>
                <a:gd name="f21" fmla="val 335111"/>
                <a:gd name="f22" fmla="val 538737"/>
                <a:gd name="f23" fmla="val 418405"/>
                <a:gd name="f24" fmla="val 426889"/>
                <a:gd name="f25" fmla="val 501698"/>
                <a:gd name="f26" fmla="val 315041"/>
                <a:gd name="f27" fmla="val 584992"/>
                <a:gd name="f28" fmla="val 278943"/>
                <a:gd name="f29" fmla="val 611863"/>
                <a:gd name="f30" fmla="val 234865"/>
                <a:gd name="f31" fmla="val 640167"/>
                <a:gd name="f32" fmla="val 192159"/>
                <a:gd name="f33" fmla="val 625953"/>
                <a:gd name="f34" fmla="val 159614"/>
                <a:gd name="f35" fmla="val 615105"/>
                <a:gd name="f36" fmla="val 139851"/>
                <a:gd name="f37" fmla="val 582810"/>
                <a:gd name="f38" fmla="val 124264"/>
                <a:gd name="f39" fmla="val 552260"/>
                <a:gd name="f40" fmla="val 57742"/>
                <a:gd name="f41" fmla="val 422021"/>
                <a:gd name="f42" fmla="val 15908"/>
                <a:gd name="f43" fmla="val 279250"/>
                <a:gd name="f44" fmla="val 1631"/>
                <a:gd name="f45" fmla="val 133735"/>
                <a:gd name="f46" fmla="+- 0 0 2671"/>
                <a:gd name="f47" fmla="val 90343"/>
                <a:gd name="f48" fmla="+- 0 0 676"/>
                <a:gd name="f49" fmla="val 38596"/>
                <a:gd name="f50" fmla="val 35422"/>
                <a:gd name="f51" fmla="val 14157"/>
                <a:gd name="f52" fmla="val 57804"/>
                <a:gd name="f53" fmla="+- 0 0 931"/>
                <a:gd name="f54" fmla="val 86795"/>
                <a:gd name="f55" fmla="+- 0 0 557"/>
                <a:gd name="f56" fmla="val 113728"/>
                <a:gd name="f57" fmla="val 378"/>
                <a:gd name="f58" fmla="val 138207"/>
                <a:gd name="f59" fmla="val 1243"/>
                <a:gd name="f60" fmla="val 182606"/>
                <a:gd name="f61" fmla="val 328"/>
                <a:gd name="f62" fmla="+- 0 0 -90"/>
                <a:gd name="f63" fmla="*/ f3 1 789043"/>
                <a:gd name="f64" fmla="*/ f4 1 629754"/>
                <a:gd name="f65" fmla="+- f7 0 f5"/>
                <a:gd name="f66" fmla="+- f6 0 f5"/>
                <a:gd name="f67" fmla="*/ f62 f0 1"/>
                <a:gd name="f68" fmla="*/ f66 1 789043"/>
                <a:gd name="f69" fmla="*/ f65 1 629754"/>
                <a:gd name="f70" fmla="*/ 237392 f66 1"/>
                <a:gd name="f71" fmla="*/ 81 f65 1"/>
                <a:gd name="f72" fmla="*/ 758692 f66 1"/>
                <a:gd name="f73" fmla="*/ 233550 f65 1"/>
                <a:gd name="f74" fmla="*/ 650647 f66 1"/>
                <a:gd name="f75" fmla="*/ 335111 f65 1"/>
                <a:gd name="f76" fmla="*/ 315041 f66 1"/>
                <a:gd name="f77" fmla="*/ 584992 f65 1"/>
                <a:gd name="f78" fmla="*/ 192159 f66 1"/>
                <a:gd name="f79" fmla="*/ 625953 f65 1"/>
                <a:gd name="f80" fmla="*/ 124264 f66 1"/>
                <a:gd name="f81" fmla="*/ 552260 f65 1"/>
                <a:gd name="f82" fmla="*/ 1631 f66 1"/>
                <a:gd name="f83" fmla="*/ 133735 f65 1"/>
                <a:gd name="f84" fmla="*/ 35422 f66 1"/>
                <a:gd name="f85" fmla="*/ 14157 f65 1"/>
                <a:gd name="f86" fmla="*/ 113728 f66 1"/>
                <a:gd name="f87" fmla="*/ 378 f65 1"/>
                <a:gd name="f88" fmla="*/ f67 1 f2"/>
                <a:gd name="f89" fmla="*/ f70 1 789043"/>
                <a:gd name="f90" fmla="*/ f71 1 629754"/>
                <a:gd name="f91" fmla="*/ f72 1 789043"/>
                <a:gd name="f92" fmla="*/ f73 1 629754"/>
                <a:gd name="f93" fmla="*/ f74 1 789043"/>
                <a:gd name="f94" fmla="*/ f75 1 629754"/>
                <a:gd name="f95" fmla="*/ f76 1 789043"/>
                <a:gd name="f96" fmla="*/ f77 1 629754"/>
                <a:gd name="f97" fmla="*/ f78 1 789043"/>
                <a:gd name="f98" fmla="*/ f79 1 629754"/>
                <a:gd name="f99" fmla="*/ f80 1 789043"/>
                <a:gd name="f100" fmla="*/ f81 1 629754"/>
                <a:gd name="f101" fmla="*/ f82 1 789043"/>
                <a:gd name="f102" fmla="*/ f83 1 629754"/>
                <a:gd name="f103" fmla="*/ f84 1 789043"/>
                <a:gd name="f104" fmla="*/ f85 1 629754"/>
                <a:gd name="f105" fmla="*/ f86 1 789043"/>
                <a:gd name="f106" fmla="*/ f87 1 629754"/>
                <a:gd name="f107" fmla="*/ f5 1 f68"/>
                <a:gd name="f108" fmla="*/ f6 1 f68"/>
                <a:gd name="f109" fmla="*/ f5 1 f69"/>
                <a:gd name="f110" fmla="*/ f7 1 f69"/>
                <a:gd name="f111" fmla="+- f88 0 f1"/>
                <a:gd name="f112" fmla="*/ f89 1 f68"/>
                <a:gd name="f113" fmla="*/ f90 1 f69"/>
                <a:gd name="f114" fmla="*/ f91 1 f68"/>
                <a:gd name="f115" fmla="*/ f92 1 f69"/>
                <a:gd name="f116" fmla="*/ f93 1 f68"/>
                <a:gd name="f117" fmla="*/ f94 1 f69"/>
                <a:gd name="f118" fmla="*/ f95 1 f68"/>
                <a:gd name="f119" fmla="*/ f96 1 f69"/>
                <a:gd name="f120" fmla="*/ f97 1 f68"/>
                <a:gd name="f121" fmla="*/ f98 1 f69"/>
                <a:gd name="f122" fmla="*/ f99 1 f68"/>
                <a:gd name="f123" fmla="*/ f100 1 f69"/>
                <a:gd name="f124" fmla="*/ f101 1 f68"/>
                <a:gd name="f125" fmla="*/ f102 1 f69"/>
                <a:gd name="f126" fmla="*/ f103 1 f68"/>
                <a:gd name="f127" fmla="*/ f104 1 f69"/>
                <a:gd name="f128" fmla="*/ f105 1 f68"/>
                <a:gd name="f129" fmla="*/ f106 1 f69"/>
                <a:gd name="f130" fmla="*/ f107 f63 1"/>
                <a:gd name="f131" fmla="*/ f108 f63 1"/>
                <a:gd name="f132" fmla="*/ f110 f64 1"/>
                <a:gd name="f133" fmla="*/ f109 f64 1"/>
                <a:gd name="f134" fmla="*/ f112 f63 1"/>
                <a:gd name="f135" fmla="*/ f113 f64 1"/>
                <a:gd name="f136" fmla="*/ f114 f63 1"/>
                <a:gd name="f137" fmla="*/ f115 f64 1"/>
                <a:gd name="f138" fmla="*/ f116 f63 1"/>
                <a:gd name="f139" fmla="*/ f117 f64 1"/>
                <a:gd name="f140" fmla="*/ f118 f63 1"/>
                <a:gd name="f141" fmla="*/ f119 f64 1"/>
                <a:gd name="f142" fmla="*/ f120 f63 1"/>
                <a:gd name="f143" fmla="*/ f121 f64 1"/>
                <a:gd name="f144" fmla="*/ f122 f63 1"/>
                <a:gd name="f145" fmla="*/ f123 f64 1"/>
                <a:gd name="f146" fmla="*/ f124 f63 1"/>
                <a:gd name="f147" fmla="*/ f125 f64 1"/>
                <a:gd name="f148" fmla="*/ f126 f63 1"/>
                <a:gd name="f149" fmla="*/ f127 f64 1"/>
                <a:gd name="f150" fmla="*/ f128 f63 1"/>
                <a:gd name="f151" fmla="*/ f129 f64 1"/>
              </a:gdLst>
              <a:ahLst/>
              <a:cxnLst>
                <a:cxn ang="3cd4">
                  <a:pos x="hc" y="t"/>
                </a:cxn>
                <a:cxn ang="0">
                  <a:pos x="r" y="vc"/>
                </a:cxn>
                <a:cxn ang="cd4">
                  <a:pos x="hc" y="b"/>
                </a:cxn>
                <a:cxn ang="cd2">
                  <a:pos x="l" y="vc"/>
                </a:cxn>
                <a:cxn ang="f111">
                  <a:pos x="f134" y="f135"/>
                </a:cxn>
                <a:cxn ang="f111">
                  <a:pos x="f136" y="f137"/>
                </a:cxn>
                <a:cxn ang="f111">
                  <a:pos x="f138" y="f139"/>
                </a:cxn>
                <a:cxn ang="f111">
                  <a:pos x="f140" y="f141"/>
                </a:cxn>
                <a:cxn ang="f111">
                  <a:pos x="f142" y="f143"/>
                </a:cxn>
                <a:cxn ang="f111">
                  <a:pos x="f144" y="f145"/>
                </a:cxn>
                <a:cxn ang="f111">
                  <a:pos x="f146" y="f147"/>
                </a:cxn>
                <a:cxn ang="f111">
                  <a:pos x="f148" y="f149"/>
                </a:cxn>
                <a:cxn ang="f111">
                  <a:pos x="f150" y="f151"/>
                </a:cxn>
                <a:cxn ang="f111">
                  <a:pos x="f134" y="f135"/>
                </a:cxn>
              </a:cxnLst>
              <a:rect l="f130" t="f133" r="f131" b="f132"/>
              <a:pathLst>
                <a:path w="789043" h="62975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22" name="Freeform: Shape 7">
            <a:extLst>
              <a:ext uri="{FF2B5EF4-FFF2-40B4-BE49-F238E27FC236}">
                <a16:creationId xmlns:a16="http://schemas.microsoft.com/office/drawing/2014/main" id="{D18F9836-C127-4A2B-A523-140373499325}"/>
              </a:ext>
            </a:extLst>
          </p:cNvPr>
          <p:cNvSpPr/>
          <p:nvPr/>
        </p:nvSpPr>
        <p:spPr>
          <a:xfrm rot="5400013">
            <a:off x="615180" y="-615181"/>
            <a:ext cx="1085310" cy="2315672"/>
          </a:xfrm>
          <a:custGeom>
            <a:avLst/>
            <a:gdLst>
              <a:gd name="f0" fmla="val 10800000"/>
              <a:gd name="f1" fmla="val 5400000"/>
              <a:gd name="f2" fmla="val 180"/>
              <a:gd name="f3" fmla="val w"/>
              <a:gd name="f4" fmla="val h"/>
              <a:gd name="f5" fmla="val 0"/>
              <a:gd name="f6" fmla="val 1085312"/>
              <a:gd name="f7" fmla="val 2315675"/>
              <a:gd name="f8" fmla="val 53089"/>
              <a:gd name="f9" fmla="val 4542"/>
              <a:gd name="f10" fmla="val 405263"/>
              <a:gd name="f11" fmla="val 73503"/>
              <a:gd name="f12" fmla="val 612623"/>
              <a:gd name="f13" fmla="val 486635"/>
              <a:gd name="f14" fmla="val 790077"/>
              <a:gd name="f15" fmla="val 872756"/>
              <a:gd name="f16" fmla="val 937425"/>
              <a:gd name="f17" fmla="val 1193596"/>
              <a:gd name="f18" fmla="val 1088787"/>
              <a:gd name="f19" fmla="val 1533232"/>
              <a:gd name="f20" fmla="val 1085252"/>
              <a:gd name="f21" fmla="val 1943649"/>
              <a:gd name="f22" fmla="val 1084528"/>
              <a:gd name="f23" fmla="val 2029058"/>
              <a:gd name="f24" fmla="val 1077341"/>
              <a:gd name="f25" fmla="val 2113833"/>
              <a:gd name="f26" fmla="val 1064832"/>
              <a:gd name="f27" fmla="val 2198094"/>
              <a:gd name="f28" fmla="val 1043734"/>
              <a:gd name="f29" fmla="+- 0 0 -90"/>
              <a:gd name="f30" fmla="*/ f3 1 1085312"/>
              <a:gd name="f31" fmla="*/ f4 1 2315675"/>
              <a:gd name="f32" fmla="+- f7 0 f5"/>
              <a:gd name="f33" fmla="+- f6 0 f5"/>
              <a:gd name="f34" fmla="*/ f29 f0 1"/>
              <a:gd name="f35" fmla="*/ f33 1 1085312"/>
              <a:gd name="f36" fmla="*/ f32 1 2315675"/>
              <a:gd name="f37" fmla="*/ 0 f33 1"/>
              <a:gd name="f38" fmla="*/ 2315675 f32 1"/>
              <a:gd name="f39" fmla="*/ 0 f32 1"/>
              <a:gd name="f40" fmla="*/ 53089 f33 1"/>
              <a:gd name="f41" fmla="*/ 4542 f32 1"/>
              <a:gd name="f42" fmla="*/ 790077 f33 1"/>
              <a:gd name="f43" fmla="*/ 872756 f32 1"/>
              <a:gd name="f44" fmla="*/ 1085252 f33 1"/>
              <a:gd name="f45" fmla="*/ 1943649 f32 1"/>
              <a:gd name="f46" fmla="*/ 1064832 f33 1"/>
              <a:gd name="f47" fmla="*/ 2198094 f32 1"/>
              <a:gd name="f48" fmla="*/ 1043734 f33 1"/>
              <a:gd name="f49" fmla="*/ f34 1 f2"/>
              <a:gd name="f50" fmla="*/ f37 1 1085312"/>
              <a:gd name="f51" fmla="*/ f38 1 2315675"/>
              <a:gd name="f52" fmla="*/ f39 1 2315675"/>
              <a:gd name="f53" fmla="*/ f40 1 1085312"/>
              <a:gd name="f54" fmla="*/ f41 1 2315675"/>
              <a:gd name="f55" fmla="*/ f42 1 1085312"/>
              <a:gd name="f56" fmla="*/ f43 1 2315675"/>
              <a:gd name="f57" fmla="*/ f44 1 1085312"/>
              <a:gd name="f58" fmla="*/ f45 1 2315675"/>
              <a:gd name="f59" fmla="*/ f46 1 1085312"/>
              <a:gd name="f60" fmla="*/ f47 1 2315675"/>
              <a:gd name="f61" fmla="*/ f48 1 1085312"/>
              <a:gd name="f62" fmla="*/ f5 1 f35"/>
              <a:gd name="f63" fmla="*/ f6 1 f35"/>
              <a:gd name="f64" fmla="*/ f5 1 f36"/>
              <a:gd name="f65" fmla="*/ f7 1 f36"/>
              <a:gd name="f66" fmla="+- f49 0 f1"/>
              <a:gd name="f67" fmla="*/ f50 1 f35"/>
              <a:gd name="f68" fmla="*/ f51 1 f36"/>
              <a:gd name="f69" fmla="*/ f52 1 f36"/>
              <a:gd name="f70" fmla="*/ f53 1 f35"/>
              <a:gd name="f71" fmla="*/ f54 1 f36"/>
              <a:gd name="f72" fmla="*/ f55 1 f35"/>
              <a:gd name="f73" fmla="*/ f56 1 f36"/>
              <a:gd name="f74" fmla="*/ f57 1 f35"/>
              <a:gd name="f75" fmla="*/ f58 1 f36"/>
              <a:gd name="f76" fmla="*/ f59 1 f35"/>
              <a:gd name="f77" fmla="*/ f60 1 f36"/>
              <a:gd name="f78" fmla="*/ f61 1 f35"/>
              <a:gd name="f79" fmla="*/ f62 f30 1"/>
              <a:gd name="f80" fmla="*/ f63 f30 1"/>
              <a:gd name="f81" fmla="*/ f65 f31 1"/>
              <a:gd name="f82" fmla="*/ f64 f31 1"/>
              <a:gd name="f83" fmla="*/ f67 f30 1"/>
              <a:gd name="f84" fmla="*/ f68 f31 1"/>
              <a:gd name="f85" fmla="*/ f69 f31 1"/>
              <a:gd name="f86" fmla="*/ f70 f30 1"/>
              <a:gd name="f87" fmla="*/ f71 f31 1"/>
              <a:gd name="f88" fmla="*/ f72 f30 1"/>
              <a:gd name="f89" fmla="*/ f73 f31 1"/>
              <a:gd name="f90" fmla="*/ f74 f30 1"/>
              <a:gd name="f91" fmla="*/ f75 f31 1"/>
              <a:gd name="f92" fmla="*/ f76 f30 1"/>
              <a:gd name="f93" fmla="*/ f77 f31 1"/>
              <a:gd name="f94" fmla="*/ f78 f30 1"/>
            </a:gdLst>
            <a:ahLst/>
            <a:cxnLst>
              <a:cxn ang="3cd4">
                <a:pos x="hc" y="t"/>
              </a:cxn>
              <a:cxn ang="0">
                <a:pos x="r" y="vc"/>
              </a:cxn>
              <a:cxn ang="cd4">
                <a:pos x="hc" y="b"/>
              </a:cxn>
              <a:cxn ang="cd2">
                <a:pos x="l" y="vc"/>
              </a:cxn>
              <a:cxn ang="f66">
                <a:pos x="f83" y="f84"/>
              </a:cxn>
              <a:cxn ang="f66">
                <a:pos x="f83" y="f85"/>
              </a:cxn>
              <a:cxn ang="f66">
                <a:pos x="f86" y="f87"/>
              </a:cxn>
              <a:cxn ang="f66">
                <a:pos x="f88" y="f89"/>
              </a:cxn>
              <a:cxn ang="f66">
                <a:pos x="f90" y="f91"/>
              </a:cxn>
              <a:cxn ang="f66">
                <a:pos x="f92" y="f93"/>
              </a:cxn>
              <a:cxn ang="f66">
                <a:pos x="f94" y="f84"/>
              </a:cxn>
              <a:cxn ang="f66">
                <a:pos x="f83" y="f84"/>
              </a:cxn>
            </a:cxnLst>
            <a:rect l="f79" t="f82" r="f80" b="f81"/>
            <a:pathLst>
              <a:path w="1085312" h="2315675">
                <a:moveTo>
                  <a:pt x="f5" y="f7"/>
                </a:moveTo>
                <a:lnTo>
                  <a:pt x="f5" y="f5"/>
                </a:lnTo>
                <a:lnTo>
                  <a:pt x="f8" y="f9"/>
                </a:lnTo>
                <a:cubicBezTo>
                  <a:pt x="f10" y="f11"/>
                  <a:pt x="f12" y="f13"/>
                  <a:pt x="f14" y="f15"/>
                </a:cubicBezTo>
                <a:cubicBezTo>
                  <a:pt x="f16" y="f17"/>
                  <a:pt x="f18" y="f19"/>
                  <a:pt x="f20" y="f21"/>
                </a:cubicBezTo>
                <a:cubicBezTo>
                  <a:pt x="f22" y="f23"/>
                  <a:pt x="f24" y="f25"/>
                  <a:pt x="f26" y="f27"/>
                </a:cubicBezTo>
                <a:lnTo>
                  <a:pt x="f28" y="f7"/>
                </a:lnTo>
                <a:lnTo>
                  <a:pt x="f5" y="f7"/>
                </a:lnTo>
                <a:close/>
              </a:path>
            </a:pathLst>
          </a:custGeom>
          <a:solidFill>
            <a:srgbClr val="DCD9C3">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2" name="Title 1">
            <a:extLst>
              <a:ext uri="{FF2B5EF4-FFF2-40B4-BE49-F238E27FC236}">
                <a16:creationId xmlns:a16="http://schemas.microsoft.com/office/drawing/2014/main" id="{DE5574FF-93B9-46CA-A8BE-9A8B04B323CB}"/>
              </a:ext>
            </a:extLst>
          </p:cNvPr>
          <p:cNvSpPr txBox="1">
            <a:spLocks noGrp="1"/>
          </p:cNvSpPr>
          <p:nvPr>
            <p:ph type="title"/>
          </p:nvPr>
        </p:nvSpPr>
        <p:spPr>
          <a:xfrm>
            <a:off x="525715" y="787069"/>
            <a:ext cx="10077556" cy="1325559"/>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C58C2974-0BFE-4721-8016-D1582FBF6E01}"/>
              </a:ext>
            </a:extLst>
          </p:cNvPr>
          <p:cNvSpPr txBox="1">
            <a:spLocks noGrp="1"/>
          </p:cNvSpPr>
          <p:nvPr>
            <p:ph type="dt" sz="half" idx="7"/>
          </p:nvPr>
        </p:nvSpPr>
        <p:spPr>
          <a:xfrm>
            <a:off x="525715" y="136529"/>
            <a:ext cx="2743200" cy="365129"/>
          </a:xfrm>
        </p:spPr>
        <p:txBody>
          <a:bodyPr/>
          <a:lstStyle>
            <a:lvl1pPr>
              <a:defRPr/>
            </a:lvl1pPr>
          </a:lstStyle>
          <a:p>
            <a:pPr lvl="0"/>
            <a:fld id="{324518E9-3424-45B8-BB74-BE31A15F460C}" type="datetime1">
              <a:rPr lang="en-US"/>
              <a:pPr lvl="0"/>
              <a:t>4/27/2022</a:t>
            </a:fld>
            <a:endParaRPr lang="en-US"/>
          </a:p>
        </p:txBody>
      </p:sp>
      <p:sp>
        <p:nvSpPr>
          <p:cNvPr id="4" name="Footer Placeholder 3">
            <a:extLst>
              <a:ext uri="{FF2B5EF4-FFF2-40B4-BE49-F238E27FC236}">
                <a16:creationId xmlns:a16="http://schemas.microsoft.com/office/drawing/2014/main" id="{A63B68DA-874D-4006-B9C4-BE26BA249F29}"/>
              </a:ext>
            </a:extLst>
          </p:cNvPr>
          <p:cNvSpPr txBox="1">
            <a:spLocks noGrp="1"/>
          </p:cNvSpPr>
          <p:nvPr>
            <p:ph type="ftr" sz="quarter" idx="9"/>
          </p:nvPr>
        </p:nvSpPr>
        <p:spPr>
          <a:xfrm>
            <a:off x="525715" y="6356351"/>
            <a:ext cx="3450662" cy="365129"/>
          </a:xfrm>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E29F3019-4D33-4BBA-B6F0-D837931F1464}"/>
              </a:ext>
            </a:extLst>
          </p:cNvPr>
          <p:cNvSpPr txBox="1">
            <a:spLocks noGrp="1"/>
          </p:cNvSpPr>
          <p:nvPr>
            <p:ph type="sldNum" sz="quarter" idx="8"/>
          </p:nvPr>
        </p:nvSpPr>
        <p:spPr>
          <a:xfrm>
            <a:off x="11655363" y="6356351"/>
            <a:ext cx="529812" cy="365129"/>
          </a:xfrm>
        </p:spPr>
        <p:txBody>
          <a:bodyPr/>
          <a:lstStyle>
            <a:lvl1pPr>
              <a:defRPr/>
            </a:lvl1pPr>
          </a:lstStyle>
          <a:p>
            <a:pPr lvl="0"/>
            <a:fld id="{6A099B9A-63BB-4054-8819-DB8C5EFC94C9}" type="slidenum">
              <a:t>‹#›</a:t>
            </a:fld>
            <a:endParaRPr lang="en-US"/>
          </a:p>
        </p:txBody>
      </p:sp>
      <p:grpSp>
        <p:nvGrpSpPr>
          <p:cNvPr id="6" name="Graphic 78">
            <a:extLst>
              <a:ext uri="{FF2B5EF4-FFF2-40B4-BE49-F238E27FC236}">
                <a16:creationId xmlns:a16="http://schemas.microsoft.com/office/drawing/2014/main" id="{E392A237-B463-499B-BDCE-642C1CD55D56}"/>
              </a:ext>
            </a:extLst>
          </p:cNvPr>
          <p:cNvGrpSpPr/>
          <p:nvPr/>
        </p:nvGrpSpPr>
        <p:grpSpPr>
          <a:xfrm>
            <a:off x="530223" y="2352330"/>
            <a:ext cx="972245" cy="45720"/>
            <a:chOff x="530223" y="2352330"/>
            <a:chExt cx="972245" cy="45720"/>
          </a:xfrm>
        </p:grpSpPr>
        <p:sp>
          <p:nvSpPr>
            <p:cNvPr id="7" name="Graphic 78">
              <a:extLst>
                <a:ext uri="{FF2B5EF4-FFF2-40B4-BE49-F238E27FC236}">
                  <a16:creationId xmlns:a16="http://schemas.microsoft.com/office/drawing/2014/main" id="{55F20A04-C68A-404A-88C7-5C56FFA6D7AC}"/>
                </a:ext>
              </a:extLst>
            </p:cNvPr>
            <p:cNvSpPr/>
            <p:nvPr/>
          </p:nvSpPr>
          <p:spPr>
            <a:xfrm>
              <a:off x="530223" y="2375117"/>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8" name="Graphic 78">
              <a:extLst>
                <a:ext uri="{FF2B5EF4-FFF2-40B4-BE49-F238E27FC236}">
                  <a16:creationId xmlns:a16="http://schemas.microsoft.com/office/drawing/2014/main" id="{3F474C96-A897-48C3-B635-843C9A72183D}"/>
                </a:ext>
              </a:extLst>
            </p:cNvPr>
            <p:cNvGrpSpPr/>
            <p:nvPr/>
          </p:nvGrpSpPr>
          <p:grpSpPr>
            <a:xfrm>
              <a:off x="530379" y="2352330"/>
              <a:ext cx="972089" cy="45720"/>
              <a:chOff x="530379" y="2352330"/>
              <a:chExt cx="972089" cy="45720"/>
            </a:xfrm>
          </p:grpSpPr>
          <p:sp>
            <p:nvSpPr>
              <p:cNvPr id="9" name="Graphic 78">
                <a:extLst>
                  <a:ext uri="{FF2B5EF4-FFF2-40B4-BE49-F238E27FC236}">
                    <a16:creationId xmlns:a16="http://schemas.microsoft.com/office/drawing/2014/main" id="{E05093C5-2728-4230-95F6-5AFB8199434C}"/>
                  </a:ext>
                </a:extLst>
              </p:cNvPr>
              <p:cNvSpPr/>
              <p:nvPr/>
            </p:nvSpPr>
            <p:spPr>
              <a:xfrm>
                <a:off x="533744" y="2393588"/>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0" name="Graphic 78">
                <a:extLst>
                  <a:ext uri="{FF2B5EF4-FFF2-40B4-BE49-F238E27FC236}">
                    <a16:creationId xmlns:a16="http://schemas.microsoft.com/office/drawing/2014/main" id="{32A91F9F-6B79-42B7-A0E3-474AC17A72C5}"/>
                  </a:ext>
                </a:extLst>
              </p:cNvPr>
              <p:cNvSpPr/>
              <p:nvPr/>
            </p:nvSpPr>
            <p:spPr>
              <a:xfrm>
                <a:off x="546884" y="2394777"/>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Graphic 78">
                <a:extLst>
                  <a:ext uri="{FF2B5EF4-FFF2-40B4-BE49-F238E27FC236}">
                    <a16:creationId xmlns:a16="http://schemas.microsoft.com/office/drawing/2014/main" id="{CB36D699-C8A6-409C-B739-BE1DE3E52B03}"/>
                  </a:ext>
                </a:extLst>
              </p:cNvPr>
              <p:cNvSpPr/>
              <p:nvPr/>
            </p:nvSpPr>
            <p:spPr>
              <a:xfrm>
                <a:off x="1494733" y="2353437"/>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436187B6-4B98-4601-BBF5-50F59533DAFF}"/>
                  </a:ext>
                </a:extLst>
              </p:cNvPr>
              <p:cNvSpPr/>
              <p:nvPr/>
            </p:nvSpPr>
            <p:spPr>
              <a:xfrm>
                <a:off x="530379" y="2352330"/>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2378874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Freeform: Shape 18">
            <a:extLst>
              <a:ext uri="{FF2B5EF4-FFF2-40B4-BE49-F238E27FC236}">
                <a16:creationId xmlns:a16="http://schemas.microsoft.com/office/drawing/2014/main" id="{225F4EBC-D5AA-4C14-9746-F7AA412E1E6A}"/>
              </a:ext>
            </a:extLst>
          </p:cNvPr>
          <p:cNvSpPr/>
          <p:nvPr/>
        </p:nvSpPr>
        <p:spPr>
          <a:xfrm>
            <a:off x="9753026" y="5516666"/>
            <a:ext cx="2438969" cy="1341333"/>
          </a:xfrm>
          <a:custGeom>
            <a:avLst/>
            <a:gdLst>
              <a:gd name="f0" fmla="val 10800000"/>
              <a:gd name="f1" fmla="val 5400000"/>
              <a:gd name="f2" fmla="val 180"/>
              <a:gd name="f3" fmla="val w"/>
              <a:gd name="f4" fmla="val h"/>
              <a:gd name="f5" fmla="val 0"/>
              <a:gd name="f6" fmla="val 2438970"/>
              <a:gd name="f7" fmla="val 1341332"/>
              <a:gd name="f8" fmla="val 2025355"/>
              <a:gd name="f9" fmla="val 235"/>
              <a:gd name="f10" fmla="val 2143847"/>
              <a:gd name="f11" fmla="val 2306"/>
              <a:gd name="f12" fmla="val 2262766"/>
              <a:gd name="f13" fmla="val 17993"/>
              <a:gd name="f14" fmla="val 2381960"/>
              <a:gd name="f15" fmla="val 44517"/>
              <a:gd name="f16" fmla="val 58872"/>
              <a:gd name="f17" fmla="val 13333"/>
              <a:gd name="f18" fmla="val 1328018"/>
              <a:gd name="f19" fmla="val 324723"/>
              <a:gd name="f20" fmla="val 1028950"/>
              <a:gd name="f21" fmla="val 645390"/>
              <a:gd name="f22" fmla="val 738459"/>
              <a:gd name="f23" fmla="val 936262"/>
              <a:gd name="f24" fmla="val 459947"/>
              <a:gd name="f25" fmla="val 1139660"/>
              <a:gd name="f26" fmla="val 265152"/>
              <a:gd name="f27" fmla="val 1345794"/>
              <a:gd name="f28" fmla="val 140817"/>
              <a:gd name="f29" fmla="val 1554028"/>
              <a:gd name="f30" fmla="val 71153"/>
              <a:gd name="f31" fmla="val 1710136"/>
              <a:gd name="f32" fmla="val 18918"/>
              <a:gd name="f33" fmla="val 1867365"/>
              <a:gd name="f34" fmla="+- 0 0 2526"/>
              <a:gd name="f35" fmla="+- 0 0 -90"/>
              <a:gd name="f36" fmla="*/ f3 1 2438970"/>
              <a:gd name="f37" fmla="*/ f4 1 1341332"/>
              <a:gd name="f38" fmla="+- f7 0 f5"/>
              <a:gd name="f39" fmla="+- f6 0 f5"/>
              <a:gd name="f40" fmla="*/ f35 f0 1"/>
              <a:gd name="f41" fmla="*/ f39 1 2438970"/>
              <a:gd name="f42" fmla="*/ f38 1 1341332"/>
              <a:gd name="f43" fmla="*/ 2025355 f39 1"/>
              <a:gd name="f44" fmla="*/ 235 f38 1"/>
              <a:gd name="f45" fmla="*/ 2381960 f39 1"/>
              <a:gd name="f46" fmla="*/ 44517 f38 1"/>
              <a:gd name="f47" fmla="*/ 2438970 f39 1"/>
              <a:gd name="f48" fmla="*/ 58872 f38 1"/>
              <a:gd name="f49" fmla="*/ 1341332 f38 1"/>
              <a:gd name="f50" fmla="*/ 0 f39 1"/>
              <a:gd name="f51" fmla="*/ 13333 f39 1"/>
              <a:gd name="f52" fmla="*/ 1328018 f38 1"/>
              <a:gd name="f53" fmla="*/ 936262 f39 1"/>
              <a:gd name="f54" fmla="*/ 459947 f38 1"/>
              <a:gd name="f55" fmla="*/ 1554028 f39 1"/>
              <a:gd name="f56" fmla="*/ 71153 f38 1"/>
              <a:gd name="f57" fmla="*/ f40 1 f2"/>
              <a:gd name="f58" fmla="*/ f43 1 2438970"/>
              <a:gd name="f59" fmla="*/ f44 1 1341332"/>
              <a:gd name="f60" fmla="*/ f45 1 2438970"/>
              <a:gd name="f61" fmla="*/ f46 1 1341332"/>
              <a:gd name="f62" fmla="*/ f47 1 2438970"/>
              <a:gd name="f63" fmla="*/ f48 1 1341332"/>
              <a:gd name="f64" fmla="*/ f49 1 1341332"/>
              <a:gd name="f65" fmla="*/ f50 1 2438970"/>
              <a:gd name="f66" fmla="*/ f51 1 2438970"/>
              <a:gd name="f67" fmla="*/ f52 1 1341332"/>
              <a:gd name="f68" fmla="*/ f53 1 2438970"/>
              <a:gd name="f69" fmla="*/ f54 1 1341332"/>
              <a:gd name="f70" fmla="*/ f55 1 2438970"/>
              <a:gd name="f71" fmla="*/ f56 1 1341332"/>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2"/>
              <a:gd name="f84" fmla="*/ f65 1 f41"/>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7 1"/>
              <a:gd name="f102" fmla="*/ f84 f36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99" y="f101"/>
              </a:cxn>
              <a:cxn ang="f76">
                <a:pos x="f102" y="f101"/>
              </a:cxn>
              <a:cxn ang="f76">
                <a:pos x="f103" y="f104"/>
              </a:cxn>
              <a:cxn ang="f76">
                <a:pos x="f105" y="f106"/>
              </a:cxn>
              <a:cxn ang="f76">
                <a:pos x="f107" y="f108"/>
              </a:cxn>
              <a:cxn ang="f76">
                <a:pos x="f95" y="f96"/>
              </a:cxn>
            </a:cxnLst>
            <a:rect l="f91" t="f94" r="f92" b="f93"/>
            <a:pathLst>
              <a:path w="2438970" h="1341332">
                <a:moveTo>
                  <a:pt x="f8" y="f9"/>
                </a:moveTo>
                <a:cubicBezTo>
                  <a:pt x="f10" y="f11"/>
                  <a:pt x="f12" y="f13"/>
                  <a:pt x="f14" y="f15"/>
                </a:cubicBezTo>
                <a:lnTo>
                  <a:pt x="f6" y="f16"/>
                </a:lnTo>
                <a:lnTo>
                  <a:pt x="f6" y="f7"/>
                </a:lnTo>
                <a:lnTo>
                  <a:pt x="f5" y="f7"/>
                </a:lnTo>
                <a:lnTo>
                  <a:pt x="f17" y="f18"/>
                </a:lnTo>
                <a:cubicBezTo>
                  <a:pt x="f19" y="f20"/>
                  <a:pt x="f21" y="f22"/>
                  <a:pt x="f23" y="f24"/>
                </a:cubicBezTo>
                <a:cubicBezTo>
                  <a:pt x="f25" y="f26"/>
                  <a:pt x="f27" y="f28"/>
                  <a:pt x="f29" y="f30"/>
                </a:cubicBezTo>
                <a:cubicBezTo>
                  <a:pt x="f31" y="f32"/>
                  <a:pt x="f33" y="f34"/>
                  <a:pt x="f8" y="f9"/>
                </a:cubicBezTo>
                <a:close/>
              </a:path>
            </a:pathLst>
          </a:custGeom>
          <a:solidFill>
            <a:srgbClr val="E5C4BA">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6" name="Group 19">
            <a:extLst>
              <a:ext uri="{FF2B5EF4-FFF2-40B4-BE49-F238E27FC236}">
                <a16:creationId xmlns:a16="http://schemas.microsoft.com/office/drawing/2014/main" id="{A8FDCD47-ADEA-493A-9F6E-C2A52F03E72C}"/>
              </a:ext>
            </a:extLst>
          </p:cNvPr>
          <p:cNvGrpSpPr/>
          <p:nvPr/>
        </p:nvGrpSpPr>
        <p:grpSpPr>
          <a:xfrm>
            <a:off x="10776048" y="5204033"/>
            <a:ext cx="886145" cy="802495"/>
            <a:chOff x="10776048" y="5204033"/>
            <a:chExt cx="886145" cy="802495"/>
          </a:xfrm>
        </p:grpSpPr>
        <p:sp>
          <p:nvSpPr>
            <p:cNvPr id="7" name="Freeform: Shape 20">
              <a:extLst>
                <a:ext uri="{FF2B5EF4-FFF2-40B4-BE49-F238E27FC236}">
                  <a16:creationId xmlns:a16="http://schemas.microsoft.com/office/drawing/2014/main" id="{68897A22-778B-46CC-BD3F-32DFDB287365}"/>
                </a:ext>
              </a:extLst>
            </p:cNvPr>
            <p:cNvSpPr/>
            <p:nvPr/>
          </p:nvSpPr>
          <p:spPr>
            <a:xfrm>
              <a:off x="11027325" y="5890317"/>
              <a:ext cx="131033" cy="116211"/>
            </a:xfrm>
            <a:custGeom>
              <a:avLst/>
              <a:gdLst>
                <a:gd name="f0" fmla="val 10800000"/>
                <a:gd name="f1" fmla="val 5400000"/>
                <a:gd name="f2" fmla="val 180"/>
                <a:gd name="f3" fmla="val w"/>
                <a:gd name="f4" fmla="val h"/>
                <a:gd name="f5" fmla="val 0"/>
                <a:gd name="f6" fmla="val 453152"/>
                <a:gd name="f7" fmla="val 401867"/>
                <a:gd name="f8" fmla="val 237621"/>
                <a:gd name="f9" fmla="val 965"/>
                <a:gd name="f10" fmla="val 283632"/>
                <a:gd name="f11" fmla="+- 0 0 2971"/>
                <a:gd name="f12" fmla="val 331405"/>
                <a:gd name="f13" fmla="val 5243"/>
                <a:gd name="f14" fmla="val 370246"/>
                <a:gd name="f15" fmla="val 23666"/>
                <a:gd name="f16" fmla="val 436830"/>
                <a:gd name="f17" fmla="val 55275"/>
                <a:gd name="f18" fmla="val 477168"/>
                <a:gd name="f19" fmla="val 116810"/>
                <a:gd name="f20" fmla="val 437392"/>
                <a:gd name="f21" fmla="val 198545"/>
                <a:gd name="f22" fmla="val 391568"/>
                <a:gd name="f23" fmla="val 292624"/>
                <a:gd name="f24" fmla="val 176850"/>
                <a:gd name="f25" fmla="val 441630"/>
                <a:gd name="f26" fmla="val 67745"/>
                <a:gd name="f27" fmla="val 392003"/>
                <a:gd name="f28" fmla="val 18056"/>
                <a:gd name="f29" fmla="val 369372"/>
                <a:gd name="f30" fmla="+- 0 0 5012"/>
                <a:gd name="f31" fmla="val 308398"/>
                <a:gd name="f32" fmla="val 911"/>
                <a:gd name="f33" fmla="val 254095"/>
                <a:gd name="f34" fmla="val 9203"/>
                <a:gd name="f35" fmla="val 178033"/>
                <a:gd name="f36" fmla="val 61012"/>
                <a:gd name="f37" fmla="val 103094"/>
                <a:gd name="f38" fmla="val 115564"/>
                <a:gd name="f39" fmla="val 51160"/>
                <a:gd name="f40" fmla="val 147361"/>
                <a:gd name="f41" fmla="val 20985"/>
                <a:gd name="f42" fmla="val 191610"/>
                <a:gd name="f43" fmla="val 4900"/>
                <a:gd name="f44" fmla="+- 0 0 -90"/>
                <a:gd name="f45" fmla="*/ f3 1 453152"/>
                <a:gd name="f46" fmla="*/ f4 1 401867"/>
                <a:gd name="f47" fmla="+- f7 0 f5"/>
                <a:gd name="f48" fmla="+- f6 0 f5"/>
                <a:gd name="f49" fmla="*/ f44 f0 1"/>
                <a:gd name="f50" fmla="*/ f48 1 453152"/>
                <a:gd name="f51" fmla="*/ f47 1 401867"/>
                <a:gd name="f52" fmla="*/ 237621 f48 1"/>
                <a:gd name="f53" fmla="*/ 965 f47 1"/>
                <a:gd name="f54" fmla="*/ 370246 f48 1"/>
                <a:gd name="f55" fmla="*/ 23666 f47 1"/>
                <a:gd name="f56" fmla="*/ 437392 f48 1"/>
                <a:gd name="f57" fmla="*/ 198545 f47 1"/>
                <a:gd name="f58" fmla="*/ 67745 f48 1"/>
                <a:gd name="f59" fmla="*/ 392003 f47 1"/>
                <a:gd name="f60" fmla="*/ 911 f48 1"/>
                <a:gd name="f61" fmla="*/ 254095 f47 1"/>
                <a:gd name="f62" fmla="*/ 115564 f48 1"/>
                <a:gd name="f63" fmla="*/ 51160 f47 1"/>
                <a:gd name="f64" fmla="*/ f49 1 f2"/>
                <a:gd name="f65" fmla="*/ f52 1 453152"/>
                <a:gd name="f66" fmla="*/ f53 1 401867"/>
                <a:gd name="f67" fmla="*/ f54 1 453152"/>
                <a:gd name="f68" fmla="*/ f55 1 401867"/>
                <a:gd name="f69" fmla="*/ f56 1 453152"/>
                <a:gd name="f70" fmla="*/ f57 1 401867"/>
                <a:gd name="f71" fmla="*/ f58 1 453152"/>
                <a:gd name="f72" fmla="*/ f59 1 401867"/>
                <a:gd name="f73" fmla="*/ f60 1 453152"/>
                <a:gd name="f74" fmla="*/ f61 1 401867"/>
                <a:gd name="f75" fmla="*/ f62 1 453152"/>
                <a:gd name="f76" fmla="*/ f63 1 401867"/>
                <a:gd name="f77" fmla="*/ f5 1 f50"/>
                <a:gd name="f78" fmla="*/ f6 1 f50"/>
                <a:gd name="f79" fmla="*/ f5 1 f51"/>
                <a:gd name="f80" fmla="*/ f7 1 f51"/>
                <a:gd name="f81" fmla="+- f64 0 f1"/>
                <a:gd name="f82" fmla="*/ f65 1 f50"/>
                <a:gd name="f83" fmla="*/ f66 1 f51"/>
                <a:gd name="f84" fmla="*/ f67 1 f50"/>
                <a:gd name="f85" fmla="*/ f68 1 f51"/>
                <a:gd name="f86" fmla="*/ f69 1 f50"/>
                <a:gd name="f87" fmla="*/ f70 1 f51"/>
                <a:gd name="f88" fmla="*/ f71 1 f50"/>
                <a:gd name="f89" fmla="*/ f72 1 f51"/>
                <a:gd name="f90" fmla="*/ f73 1 f50"/>
                <a:gd name="f91" fmla="*/ f74 1 f51"/>
                <a:gd name="f92" fmla="*/ f75 1 f50"/>
                <a:gd name="f93" fmla="*/ f76 1 f51"/>
                <a:gd name="f94" fmla="*/ f77 f45 1"/>
                <a:gd name="f95" fmla="*/ f78 f45 1"/>
                <a:gd name="f96" fmla="*/ f80 f46 1"/>
                <a:gd name="f97" fmla="*/ f79 f46 1"/>
                <a:gd name="f98" fmla="*/ f82 f45 1"/>
                <a:gd name="f99" fmla="*/ f83 f46 1"/>
                <a:gd name="f100" fmla="*/ f84 f45 1"/>
                <a:gd name="f101" fmla="*/ f85 f46 1"/>
                <a:gd name="f102" fmla="*/ f86 f45 1"/>
                <a:gd name="f103" fmla="*/ f87 f46 1"/>
                <a:gd name="f104" fmla="*/ f88 f45 1"/>
                <a:gd name="f105" fmla="*/ f89 f46 1"/>
                <a:gd name="f106" fmla="*/ f90 f45 1"/>
                <a:gd name="f107" fmla="*/ f91 f46 1"/>
                <a:gd name="f108" fmla="*/ f92 f45 1"/>
                <a:gd name="f109" fmla="*/ f93 f46 1"/>
              </a:gdLst>
              <a:ahLst/>
              <a:cxnLst>
                <a:cxn ang="3cd4">
                  <a:pos x="hc" y="t"/>
                </a:cxn>
                <a:cxn ang="0">
                  <a:pos x="r" y="vc"/>
                </a:cxn>
                <a:cxn ang="cd4">
                  <a:pos x="hc" y="b"/>
                </a:cxn>
                <a:cxn ang="cd2">
                  <a:pos x="l" y="vc"/>
                </a:cxn>
                <a:cxn ang="f81">
                  <a:pos x="f98" y="f99"/>
                </a:cxn>
                <a:cxn ang="f81">
                  <a:pos x="f100" y="f101"/>
                </a:cxn>
                <a:cxn ang="f81">
                  <a:pos x="f102" y="f103"/>
                </a:cxn>
                <a:cxn ang="f81">
                  <a:pos x="f104" y="f105"/>
                </a:cxn>
                <a:cxn ang="f81">
                  <a:pos x="f106" y="f107"/>
                </a:cxn>
                <a:cxn ang="f81">
                  <a:pos x="f108" y="f109"/>
                </a:cxn>
                <a:cxn ang="f81">
                  <a:pos x="f98" y="f99"/>
                </a:cxn>
              </a:cxnLst>
              <a:rect l="f94" t="f97" r="f95" b="f96"/>
              <a:pathLst>
                <a:path w="453152" h="4018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8" name="Freeform: Shape 21">
              <a:extLst>
                <a:ext uri="{FF2B5EF4-FFF2-40B4-BE49-F238E27FC236}">
                  <a16:creationId xmlns:a16="http://schemas.microsoft.com/office/drawing/2014/main" id="{0AC116F2-3FC2-4452-BB3E-5D2C9C327B66}"/>
                </a:ext>
              </a:extLst>
            </p:cNvPr>
            <p:cNvSpPr/>
            <p:nvPr/>
          </p:nvSpPr>
          <p:spPr>
            <a:xfrm>
              <a:off x="10781187" y="5751109"/>
              <a:ext cx="147831" cy="197309"/>
            </a:xfrm>
            <a:custGeom>
              <a:avLst/>
              <a:gdLst>
                <a:gd name="f0" fmla="val 10800000"/>
                <a:gd name="f1" fmla="val 5400000"/>
                <a:gd name="f2" fmla="val 180"/>
                <a:gd name="f3" fmla="val w"/>
                <a:gd name="f4" fmla="val h"/>
                <a:gd name="f5" fmla="val 0"/>
                <a:gd name="f6" fmla="val 511232"/>
                <a:gd name="f7" fmla="val 682341"/>
                <a:gd name="f8" fmla="val 390625"/>
                <a:gd name="f9" fmla="val 1621"/>
                <a:gd name="f10" fmla="val 446543"/>
                <a:gd name="f11" fmla="+- 0 0 5212"/>
                <a:gd name="f12" fmla="val 493343"/>
                <a:gd name="f13" fmla="val 8441"/>
                <a:gd name="f14" fmla="val 508142"/>
                <a:gd name="f15" fmla="val 64038"/>
                <a:gd name="f16" fmla="val 513192"/>
                <a:gd name="f17" fmla="val 82866"/>
                <a:gd name="f18" fmla="val 511134"/>
                <a:gd name="f19" fmla="val 102754"/>
                <a:gd name="f20" fmla="val 508453"/>
                <a:gd name="f21" fmla="val 121832"/>
                <a:gd name="f22" fmla="val 485324"/>
                <a:gd name="f23" fmla="val 287796"/>
                <a:gd name="f24" fmla="val 417242"/>
                <a:gd name="f25" fmla="val 443971"/>
                <a:gd name="f26" fmla="val 316492"/>
                <a:gd name="f27" fmla="val 567602"/>
                <a:gd name="f28" fmla="val 253024"/>
                <a:gd name="f29" fmla="val 645534"/>
                <a:gd name="f30" fmla="val 165055"/>
                <a:gd name="f31" fmla="val 737743"/>
                <a:gd name="f32" fmla="val 80265"/>
                <a:gd name="f33" fmla="val 640359"/>
                <a:gd name="f34" fmla="val 5014"/>
                <a:gd name="f35" fmla="val 553948"/>
                <a:gd name="f36" fmla="+- 0 0 17368"/>
                <a:gd name="f37" fmla="val 383621"/>
                <a:gd name="f38" fmla="val 13306"/>
                <a:gd name="f39" fmla="val 274828"/>
                <a:gd name="f40" fmla="val 33443"/>
                <a:gd name="f41" fmla="val 203318"/>
                <a:gd name="f42" fmla="val 83382"/>
                <a:gd name="f43" fmla="val 146521"/>
                <a:gd name="f44" fmla="val 140989"/>
                <a:gd name="f45" fmla="val 107181"/>
                <a:gd name="f46" fmla="val 178904"/>
                <a:gd name="f47" fmla="val 81308"/>
                <a:gd name="f48" fmla="val 297428"/>
                <a:gd name="f49" fmla="val 13010"/>
                <a:gd name="f50" fmla="+- 0 0 -90"/>
                <a:gd name="f51" fmla="*/ f3 1 511232"/>
                <a:gd name="f52" fmla="*/ f4 1 682341"/>
                <a:gd name="f53" fmla="+- f7 0 f5"/>
                <a:gd name="f54" fmla="+- f6 0 f5"/>
                <a:gd name="f55" fmla="*/ f50 f0 1"/>
                <a:gd name="f56" fmla="*/ f54 1 511232"/>
                <a:gd name="f57" fmla="*/ f53 1 682341"/>
                <a:gd name="f58" fmla="*/ 390625 f54 1"/>
                <a:gd name="f59" fmla="*/ 1621 f53 1"/>
                <a:gd name="f60" fmla="*/ 508142 f54 1"/>
                <a:gd name="f61" fmla="*/ 64038 f53 1"/>
                <a:gd name="f62" fmla="*/ 508453 f54 1"/>
                <a:gd name="f63" fmla="*/ 121832 f53 1"/>
                <a:gd name="f64" fmla="*/ 316492 f54 1"/>
                <a:gd name="f65" fmla="*/ 567602 f53 1"/>
                <a:gd name="f66" fmla="*/ 80265 f54 1"/>
                <a:gd name="f67" fmla="*/ 640359 f53 1"/>
                <a:gd name="f68" fmla="*/ 13306 f54 1"/>
                <a:gd name="f69" fmla="*/ 274828 f53 1"/>
                <a:gd name="f70" fmla="*/ 140989 f54 1"/>
                <a:gd name="f71" fmla="*/ 107181 f53 1"/>
                <a:gd name="f72" fmla="*/ f55 1 f2"/>
                <a:gd name="f73" fmla="*/ f58 1 511232"/>
                <a:gd name="f74" fmla="*/ f59 1 682341"/>
                <a:gd name="f75" fmla="*/ f60 1 511232"/>
                <a:gd name="f76" fmla="*/ f61 1 682341"/>
                <a:gd name="f77" fmla="*/ f62 1 511232"/>
                <a:gd name="f78" fmla="*/ f63 1 682341"/>
                <a:gd name="f79" fmla="*/ f64 1 511232"/>
                <a:gd name="f80" fmla="*/ f65 1 682341"/>
                <a:gd name="f81" fmla="*/ f66 1 511232"/>
                <a:gd name="f82" fmla="*/ f67 1 682341"/>
                <a:gd name="f83" fmla="*/ f68 1 511232"/>
                <a:gd name="f84" fmla="*/ f69 1 682341"/>
                <a:gd name="f85" fmla="*/ f70 1 511232"/>
                <a:gd name="f86" fmla="*/ f71 1 682341"/>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511232" h="682341">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9" name="Freeform: Shape 22">
              <a:extLst>
                <a:ext uri="{FF2B5EF4-FFF2-40B4-BE49-F238E27FC236}">
                  <a16:creationId xmlns:a16="http://schemas.microsoft.com/office/drawing/2014/main" id="{62CDA8C4-9B3B-49B6-A1DA-48CB9C743BFD}"/>
                </a:ext>
              </a:extLst>
            </p:cNvPr>
            <p:cNvSpPr/>
            <p:nvPr/>
          </p:nvSpPr>
          <p:spPr>
            <a:xfrm>
              <a:off x="11527411" y="5852214"/>
              <a:ext cx="134782" cy="94878"/>
            </a:xfrm>
            <a:custGeom>
              <a:avLst/>
              <a:gdLst>
                <a:gd name="f0" fmla="val 10800000"/>
                <a:gd name="f1" fmla="val 5400000"/>
                <a:gd name="f2" fmla="val 180"/>
                <a:gd name="f3" fmla="val w"/>
                <a:gd name="f4" fmla="val h"/>
                <a:gd name="f5" fmla="val 0"/>
                <a:gd name="f6" fmla="val 466107"/>
                <a:gd name="f7" fmla="val 328114"/>
                <a:gd name="f8" fmla="val 252822"/>
                <a:gd name="f9" fmla="val 1539"/>
                <a:gd name="f10" fmla="val 335429"/>
                <a:gd name="f11" fmla="+- 0 0 10494"/>
                <a:gd name="f12" fmla="val 418848"/>
                <a:gd name="f13" fmla="val 49794"/>
                <a:gd name="f14" fmla="val 451641"/>
                <a:gd name="f15" fmla="val 122177"/>
                <a:gd name="f16" fmla="val 479697"/>
                <a:gd name="f17" fmla="val 184273"/>
                <a:gd name="f18" fmla="val 470594"/>
                <a:gd name="f19" fmla="val 255285"/>
                <a:gd name="f20" fmla="val 391790"/>
                <a:gd name="f21" fmla="val 297430"/>
                <a:gd name="f22" fmla="val 301077"/>
                <a:gd name="f23" fmla="val 345935"/>
                <a:gd name="f24" fmla="val 55935"/>
                <a:gd name="f25" fmla="val 343254"/>
                <a:gd name="f26" fmla="val 8614"/>
                <a:gd name="f27" fmla="val 243252"/>
                <a:gd name="f28" fmla="+- 0 0 12895"/>
                <a:gd name="f29" fmla="val 197678"/>
                <a:gd name="f30" fmla="val 8240"/>
                <a:gd name="f31" fmla="val 136766"/>
                <a:gd name="f32" fmla="val 45897"/>
                <a:gd name="f33" fmla="val 97302"/>
                <a:gd name="f34" fmla="val 98704"/>
                <a:gd name="f35" fmla="val 42064"/>
                <a:gd name="f36" fmla="val 181872"/>
                <a:gd name="f37" fmla="val 11950"/>
                <a:gd name="f38" fmla="+- 0 0 -90"/>
                <a:gd name="f39" fmla="*/ f3 1 466107"/>
                <a:gd name="f40" fmla="*/ f4 1 328114"/>
                <a:gd name="f41" fmla="+- f7 0 f5"/>
                <a:gd name="f42" fmla="+- f6 0 f5"/>
                <a:gd name="f43" fmla="*/ f38 f0 1"/>
                <a:gd name="f44" fmla="*/ f42 1 466107"/>
                <a:gd name="f45" fmla="*/ f41 1 328114"/>
                <a:gd name="f46" fmla="*/ 252822 f42 1"/>
                <a:gd name="f47" fmla="*/ 1539 f41 1"/>
                <a:gd name="f48" fmla="*/ 451641 f42 1"/>
                <a:gd name="f49" fmla="*/ 122177 f41 1"/>
                <a:gd name="f50" fmla="*/ 391790 f42 1"/>
                <a:gd name="f51" fmla="*/ 297430 f41 1"/>
                <a:gd name="f52" fmla="*/ 8614 f42 1"/>
                <a:gd name="f53" fmla="*/ 243252 f41 1"/>
                <a:gd name="f54" fmla="*/ 45897 f42 1"/>
                <a:gd name="f55" fmla="*/ 97302 f41 1"/>
                <a:gd name="f56" fmla="*/ f43 1 f2"/>
                <a:gd name="f57" fmla="*/ f46 1 466107"/>
                <a:gd name="f58" fmla="*/ f47 1 328114"/>
                <a:gd name="f59" fmla="*/ f48 1 466107"/>
                <a:gd name="f60" fmla="*/ f49 1 328114"/>
                <a:gd name="f61" fmla="*/ f50 1 466107"/>
                <a:gd name="f62" fmla="*/ f51 1 328114"/>
                <a:gd name="f63" fmla="*/ f52 1 466107"/>
                <a:gd name="f64" fmla="*/ f53 1 328114"/>
                <a:gd name="f65" fmla="*/ f54 1 466107"/>
                <a:gd name="f66" fmla="*/ f55 1 328114"/>
                <a:gd name="f67" fmla="*/ f5 1 f44"/>
                <a:gd name="f68" fmla="*/ f6 1 f44"/>
                <a:gd name="f69" fmla="*/ f5 1 f45"/>
                <a:gd name="f70" fmla="*/ f7 1 f45"/>
                <a:gd name="f71" fmla="+- f56 0 f1"/>
                <a:gd name="f72" fmla="*/ f57 1 f44"/>
                <a:gd name="f73" fmla="*/ f58 1 f45"/>
                <a:gd name="f74" fmla="*/ f59 1 f44"/>
                <a:gd name="f75" fmla="*/ f60 1 f45"/>
                <a:gd name="f76" fmla="*/ f61 1 f44"/>
                <a:gd name="f77" fmla="*/ f62 1 f45"/>
                <a:gd name="f78" fmla="*/ f63 1 f44"/>
                <a:gd name="f79" fmla="*/ f64 1 f45"/>
                <a:gd name="f80" fmla="*/ f65 1 f44"/>
                <a:gd name="f81" fmla="*/ f66 1 f45"/>
                <a:gd name="f82" fmla="*/ f67 f39 1"/>
                <a:gd name="f83" fmla="*/ f68 f39 1"/>
                <a:gd name="f84" fmla="*/ f70 f40 1"/>
                <a:gd name="f85" fmla="*/ f69 f40 1"/>
                <a:gd name="f86" fmla="*/ f72 f39 1"/>
                <a:gd name="f87" fmla="*/ f73 f40 1"/>
                <a:gd name="f88" fmla="*/ f74 f39 1"/>
                <a:gd name="f89" fmla="*/ f75 f40 1"/>
                <a:gd name="f90" fmla="*/ f76 f39 1"/>
                <a:gd name="f91" fmla="*/ f77 f40 1"/>
                <a:gd name="f92" fmla="*/ f78 f39 1"/>
                <a:gd name="f93" fmla="*/ f79 f40 1"/>
                <a:gd name="f94" fmla="*/ f80 f39 1"/>
                <a:gd name="f95" fmla="*/ f81 f40 1"/>
              </a:gdLst>
              <a:ahLst/>
              <a:cxnLst>
                <a:cxn ang="3cd4">
                  <a:pos x="hc" y="t"/>
                </a:cxn>
                <a:cxn ang="0">
                  <a:pos x="r" y="vc"/>
                </a:cxn>
                <a:cxn ang="cd4">
                  <a:pos x="hc" y="b"/>
                </a:cxn>
                <a:cxn ang="cd2">
                  <a:pos x="l" y="vc"/>
                </a:cxn>
                <a:cxn ang="f71">
                  <a:pos x="f86" y="f87"/>
                </a:cxn>
                <a:cxn ang="f71">
                  <a:pos x="f88" y="f89"/>
                </a:cxn>
                <a:cxn ang="f71">
                  <a:pos x="f90" y="f91"/>
                </a:cxn>
                <a:cxn ang="f71">
                  <a:pos x="f92" y="f93"/>
                </a:cxn>
                <a:cxn ang="f71">
                  <a:pos x="f94" y="f95"/>
                </a:cxn>
                <a:cxn ang="f71">
                  <a:pos x="f86" y="f87"/>
                </a:cxn>
              </a:cxnLst>
              <a:rect l="f82" t="f85" r="f83" b="f84"/>
              <a:pathLst>
                <a:path w="466107" h="32811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0" name="Graphic 12">
              <a:extLst>
                <a:ext uri="{FF2B5EF4-FFF2-40B4-BE49-F238E27FC236}">
                  <a16:creationId xmlns:a16="http://schemas.microsoft.com/office/drawing/2014/main" id="{D30D1486-8AC6-4E8C-8219-37C2BD6BFD1A}"/>
                </a:ext>
              </a:extLst>
            </p:cNvPr>
            <p:cNvSpPr/>
            <p:nvPr/>
          </p:nvSpPr>
          <p:spPr>
            <a:xfrm>
              <a:off x="10974098" y="5204033"/>
              <a:ext cx="184260" cy="162022"/>
            </a:xfrm>
            <a:custGeom>
              <a:avLst/>
              <a:gdLst>
                <a:gd name="f0" fmla="val 10800000"/>
                <a:gd name="f1" fmla="val 5400000"/>
                <a:gd name="f2" fmla="val 180"/>
                <a:gd name="f3" fmla="val w"/>
                <a:gd name="f4" fmla="val h"/>
                <a:gd name="f5" fmla="val 0"/>
                <a:gd name="f6" fmla="val 3341477"/>
                <a:gd name="f7" fmla="val 2938167"/>
                <a:gd name="f8" fmla="val 63289"/>
                <a:gd name="f9" fmla="val 1933384"/>
                <a:gd name="f10" fmla="val 56717"/>
                <a:gd name="f11" fmla="val 1895856"/>
                <a:gd name="f12" fmla="+- 0 0 165311"/>
                <a:gd name="f13" fmla="val 914209"/>
                <a:gd name="f14" fmla="val 263314"/>
                <a:gd name="f15" fmla="val 514159"/>
                <a:gd name="f16" fmla="val 691939"/>
                <a:gd name="f17" fmla="val 114109"/>
                <a:gd name="f18" fmla="val 609262"/>
                <a:gd name="f19" fmla="val 11620"/>
                <a:gd name="f20" fmla="val 1098276"/>
                <a:gd name="f21" fmla="val 952"/>
                <a:gd name="f22" fmla="val 1587289"/>
                <a:gd name="f23" fmla="+- 0 0 9716"/>
                <a:gd name="f24" fmla="val 2320714"/>
                <a:gd name="f25" fmla="val 66484"/>
                <a:gd name="f26" fmla="val 2654089"/>
                <a:gd name="f27" fmla="val 371284"/>
                <a:gd name="f28" fmla="val 2987464"/>
                <a:gd name="f29" fmla="val 676084"/>
                <a:gd name="f30" fmla="val 3603732"/>
                <a:gd name="f31" fmla="val 1514094"/>
                <a:gd name="f32" fmla="val 3219398"/>
                <a:gd name="f33" fmla="val 2080926"/>
                <a:gd name="f34" fmla="val 2835064"/>
                <a:gd name="f35" fmla="val 2647759"/>
                <a:gd name="f36" fmla="val 2558839"/>
                <a:gd name="f37" fmla="val 2895409"/>
                <a:gd name="f38" fmla="val 2044489"/>
                <a:gd name="f39" fmla="val 2933509"/>
                <a:gd name="f40" fmla="val 1530139"/>
                <a:gd name="f41" fmla="val 2971609"/>
                <a:gd name="f42" fmla="val 701464"/>
                <a:gd name="f43" fmla="val 2771584"/>
                <a:gd name="f44" fmla="val 453814"/>
                <a:gd name="f45" fmla="val 2495359"/>
                <a:gd name="f46" fmla="val 206164"/>
                <a:gd name="f47" fmla="val 2219134"/>
                <a:gd name="f48" fmla="val 101389"/>
                <a:gd name="f49" fmla="val 2152459"/>
                <a:gd name="f50" fmla="+- 0 0 -90"/>
                <a:gd name="f51" fmla="*/ f3 1 3341477"/>
                <a:gd name="f52" fmla="*/ f4 1 2938167"/>
                <a:gd name="f53" fmla="+- f7 0 f5"/>
                <a:gd name="f54" fmla="+- f6 0 f5"/>
                <a:gd name="f55" fmla="*/ f50 f0 1"/>
                <a:gd name="f56" fmla="*/ f54 1 3341477"/>
                <a:gd name="f57" fmla="*/ f53 1 2938167"/>
                <a:gd name="f58" fmla="*/ 63289 f54 1"/>
                <a:gd name="f59" fmla="*/ 1933384 f53 1"/>
                <a:gd name="f60" fmla="*/ 263314 f54 1"/>
                <a:gd name="f61" fmla="*/ 514159 f53 1"/>
                <a:gd name="f62" fmla="*/ 1098276 f54 1"/>
                <a:gd name="f63" fmla="*/ 952 f53 1"/>
                <a:gd name="f64" fmla="*/ 2654089 f54 1"/>
                <a:gd name="f65" fmla="*/ 371284 f53 1"/>
                <a:gd name="f66" fmla="*/ 3219398 f54 1"/>
                <a:gd name="f67" fmla="*/ 2080926 f53 1"/>
                <a:gd name="f68" fmla="*/ 2044489 f54 1"/>
                <a:gd name="f69" fmla="*/ 2933509 f53 1"/>
                <a:gd name="f70" fmla="*/ 453814 f54 1"/>
                <a:gd name="f71" fmla="*/ 2495359 f53 1"/>
                <a:gd name="f72" fmla="*/ f55 1 f2"/>
                <a:gd name="f73" fmla="*/ f58 1 3341477"/>
                <a:gd name="f74" fmla="*/ f59 1 2938167"/>
                <a:gd name="f75" fmla="*/ f60 1 3341477"/>
                <a:gd name="f76" fmla="*/ f61 1 2938167"/>
                <a:gd name="f77" fmla="*/ f62 1 3341477"/>
                <a:gd name="f78" fmla="*/ f63 1 2938167"/>
                <a:gd name="f79" fmla="*/ f64 1 3341477"/>
                <a:gd name="f80" fmla="*/ f65 1 2938167"/>
                <a:gd name="f81" fmla="*/ f66 1 3341477"/>
                <a:gd name="f82" fmla="*/ f67 1 2938167"/>
                <a:gd name="f83" fmla="*/ f68 1 3341477"/>
                <a:gd name="f84" fmla="*/ f69 1 2938167"/>
                <a:gd name="f85" fmla="*/ f70 1 3341477"/>
                <a:gd name="f86" fmla="*/ f71 1 2938167"/>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3341477" h="29381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Graphic 15">
              <a:extLst>
                <a:ext uri="{FF2B5EF4-FFF2-40B4-BE49-F238E27FC236}">
                  <a16:creationId xmlns:a16="http://schemas.microsoft.com/office/drawing/2014/main" id="{C83D94BD-E3C7-4A68-8D96-509185426F1D}"/>
                </a:ext>
              </a:extLst>
            </p:cNvPr>
            <p:cNvSpPr/>
            <p:nvPr/>
          </p:nvSpPr>
          <p:spPr>
            <a:xfrm>
              <a:off x="11443359" y="5313130"/>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15">
              <a:extLst>
                <a:ext uri="{FF2B5EF4-FFF2-40B4-BE49-F238E27FC236}">
                  <a16:creationId xmlns:a16="http://schemas.microsoft.com/office/drawing/2014/main" id="{F43827DD-0F79-4C5C-9412-0AD3781DAB36}"/>
                </a:ext>
              </a:extLst>
            </p:cNvPr>
            <p:cNvSpPr/>
            <p:nvPr/>
          </p:nvSpPr>
          <p:spPr>
            <a:xfrm>
              <a:off x="10776048" y="5440643"/>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Freeform: Shape 26">
              <a:extLst>
                <a:ext uri="{FF2B5EF4-FFF2-40B4-BE49-F238E27FC236}">
                  <a16:creationId xmlns:a16="http://schemas.microsoft.com/office/drawing/2014/main" id="{B17939EB-EB10-459A-BCFC-B74300B212C4}"/>
                </a:ext>
              </a:extLst>
            </p:cNvPr>
            <p:cNvSpPr/>
            <p:nvPr/>
          </p:nvSpPr>
          <p:spPr>
            <a:xfrm>
              <a:off x="11179747" y="5606387"/>
              <a:ext cx="177018" cy="141283"/>
            </a:xfrm>
            <a:custGeom>
              <a:avLst/>
              <a:gdLst>
                <a:gd name="f0" fmla="val 10800000"/>
                <a:gd name="f1" fmla="val 5400000"/>
                <a:gd name="f2" fmla="val 180"/>
                <a:gd name="f3" fmla="val w"/>
                <a:gd name="f4" fmla="val h"/>
                <a:gd name="f5" fmla="val 0"/>
                <a:gd name="f6" fmla="val 789043"/>
                <a:gd name="f7" fmla="val 629754"/>
                <a:gd name="f8" fmla="val 237392"/>
                <a:gd name="f9" fmla="val 81"/>
                <a:gd name="f10" fmla="val 474795"/>
                <a:gd name="f11" fmla="+- 0 0 992"/>
                <a:gd name="f12" fmla="val 907215"/>
                <a:gd name="f13" fmla="val 10463"/>
                <a:gd name="f14" fmla="val 758692"/>
                <a:gd name="f15" fmla="val 233550"/>
                <a:gd name="f16" fmla="val 731135"/>
                <a:gd name="f17" fmla="val 274948"/>
                <a:gd name="f18" fmla="val 690486"/>
                <a:gd name="f19" fmla="val 305435"/>
                <a:gd name="f20" fmla="val 650647"/>
                <a:gd name="f21" fmla="val 335111"/>
                <a:gd name="f22" fmla="val 538737"/>
                <a:gd name="f23" fmla="val 418405"/>
                <a:gd name="f24" fmla="val 426889"/>
                <a:gd name="f25" fmla="val 501698"/>
                <a:gd name="f26" fmla="val 315041"/>
                <a:gd name="f27" fmla="val 584992"/>
                <a:gd name="f28" fmla="val 278943"/>
                <a:gd name="f29" fmla="val 611863"/>
                <a:gd name="f30" fmla="val 234865"/>
                <a:gd name="f31" fmla="val 640167"/>
                <a:gd name="f32" fmla="val 192159"/>
                <a:gd name="f33" fmla="val 625953"/>
                <a:gd name="f34" fmla="val 159614"/>
                <a:gd name="f35" fmla="val 615105"/>
                <a:gd name="f36" fmla="val 139851"/>
                <a:gd name="f37" fmla="val 582810"/>
                <a:gd name="f38" fmla="val 124264"/>
                <a:gd name="f39" fmla="val 552260"/>
                <a:gd name="f40" fmla="val 57742"/>
                <a:gd name="f41" fmla="val 422021"/>
                <a:gd name="f42" fmla="val 15908"/>
                <a:gd name="f43" fmla="val 279250"/>
                <a:gd name="f44" fmla="val 1631"/>
                <a:gd name="f45" fmla="val 133735"/>
                <a:gd name="f46" fmla="+- 0 0 2671"/>
                <a:gd name="f47" fmla="val 90343"/>
                <a:gd name="f48" fmla="+- 0 0 676"/>
                <a:gd name="f49" fmla="val 38596"/>
                <a:gd name="f50" fmla="val 35422"/>
                <a:gd name="f51" fmla="val 14157"/>
                <a:gd name="f52" fmla="val 57804"/>
                <a:gd name="f53" fmla="+- 0 0 931"/>
                <a:gd name="f54" fmla="val 86795"/>
                <a:gd name="f55" fmla="+- 0 0 557"/>
                <a:gd name="f56" fmla="val 113728"/>
                <a:gd name="f57" fmla="val 378"/>
                <a:gd name="f58" fmla="val 138207"/>
                <a:gd name="f59" fmla="val 1243"/>
                <a:gd name="f60" fmla="val 182606"/>
                <a:gd name="f61" fmla="val 328"/>
                <a:gd name="f62" fmla="+- 0 0 -90"/>
                <a:gd name="f63" fmla="*/ f3 1 789043"/>
                <a:gd name="f64" fmla="*/ f4 1 629754"/>
                <a:gd name="f65" fmla="+- f7 0 f5"/>
                <a:gd name="f66" fmla="+- f6 0 f5"/>
                <a:gd name="f67" fmla="*/ f62 f0 1"/>
                <a:gd name="f68" fmla="*/ f66 1 789043"/>
                <a:gd name="f69" fmla="*/ f65 1 629754"/>
                <a:gd name="f70" fmla="*/ 237392 f66 1"/>
                <a:gd name="f71" fmla="*/ 81 f65 1"/>
                <a:gd name="f72" fmla="*/ 758692 f66 1"/>
                <a:gd name="f73" fmla="*/ 233550 f65 1"/>
                <a:gd name="f74" fmla="*/ 650647 f66 1"/>
                <a:gd name="f75" fmla="*/ 335111 f65 1"/>
                <a:gd name="f76" fmla="*/ 315041 f66 1"/>
                <a:gd name="f77" fmla="*/ 584992 f65 1"/>
                <a:gd name="f78" fmla="*/ 192159 f66 1"/>
                <a:gd name="f79" fmla="*/ 625953 f65 1"/>
                <a:gd name="f80" fmla="*/ 124264 f66 1"/>
                <a:gd name="f81" fmla="*/ 552260 f65 1"/>
                <a:gd name="f82" fmla="*/ 1631 f66 1"/>
                <a:gd name="f83" fmla="*/ 133735 f65 1"/>
                <a:gd name="f84" fmla="*/ 35422 f66 1"/>
                <a:gd name="f85" fmla="*/ 14157 f65 1"/>
                <a:gd name="f86" fmla="*/ 113728 f66 1"/>
                <a:gd name="f87" fmla="*/ 378 f65 1"/>
                <a:gd name="f88" fmla="*/ f67 1 f2"/>
                <a:gd name="f89" fmla="*/ f70 1 789043"/>
                <a:gd name="f90" fmla="*/ f71 1 629754"/>
                <a:gd name="f91" fmla="*/ f72 1 789043"/>
                <a:gd name="f92" fmla="*/ f73 1 629754"/>
                <a:gd name="f93" fmla="*/ f74 1 789043"/>
                <a:gd name="f94" fmla="*/ f75 1 629754"/>
                <a:gd name="f95" fmla="*/ f76 1 789043"/>
                <a:gd name="f96" fmla="*/ f77 1 629754"/>
                <a:gd name="f97" fmla="*/ f78 1 789043"/>
                <a:gd name="f98" fmla="*/ f79 1 629754"/>
                <a:gd name="f99" fmla="*/ f80 1 789043"/>
                <a:gd name="f100" fmla="*/ f81 1 629754"/>
                <a:gd name="f101" fmla="*/ f82 1 789043"/>
                <a:gd name="f102" fmla="*/ f83 1 629754"/>
                <a:gd name="f103" fmla="*/ f84 1 789043"/>
                <a:gd name="f104" fmla="*/ f85 1 629754"/>
                <a:gd name="f105" fmla="*/ f86 1 789043"/>
                <a:gd name="f106" fmla="*/ f87 1 629754"/>
                <a:gd name="f107" fmla="*/ f5 1 f68"/>
                <a:gd name="f108" fmla="*/ f6 1 f68"/>
                <a:gd name="f109" fmla="*/ f5 1 f69"/>
                <a:gd name="f110" fmla="*/ f7 1 f69"/>
                <a:gd name="f111" fmla="+- f88 0 f1"/>
                <a:gd name="f112" fmla="*/ f89 1 f68"/>
                <a:gd name="f113" fmla="*/ f90 1 f69"/>
                <a:gd name="f114" fmla="*/ f91 1 f68"/>
                <a:gd name="f115" fmla="*/ f92 1 f69"/>
                <a:gd name="f116" fmla="*/ f93 1 f68"/>
                <a:gd name="f117" fmla="*/ f94 1 f69"/>
                <a:gd name="f118" fmla="*/ f95 1 f68"/>
                <a:gd name="f119" fmla="*/ f96 1 f69"/>
                <a:gd name="f120" fmla="*/ f97 1 f68"/>
                <a:gd name="f121" fmla="*/ f98 1 f69"/>
                <a:gd name="f122" fmla="*/ f99 1 f68"/>
                <a:gd name="f123" fmla="*/ f100 1 f69"/>
                <a:gd name="f124" fmla="*/ f101 1 f68"/>
                <a:gd name="f125" fmla="*/ f102 1 f69"/>
                <a:gd name="f126" fmla="*/ f103 1 f68"/>
                <a:gd name="f127" fmla="*/ f104 1 f69"/>
                <a:gd name="f128" fmla="*/ f105 1 f68"/>
                <a:gd name="f129" fmla="*/ f106 1 f69"/>
                <a:gd name="f130" fmla="*/ f107 f63 1"/>
                <a:gd name="f131" fmla="*/ f108 f63 1"/>
                <a:gd name="f132" fmla="*/ f110 f64 1"/>
                <a:gd name="f133" fmla="*/ f109 f64 1"/>
                <a:gd name="f134" fmla="*/ f112 f63 1"/>
                <a:gd name="f135" fmla="*/ f113 f64 1"/>
                <a:gd name="f136" fmla="*/ f114 f63 1"/>
                <a:gd name="f137" fmla="*/ f115 f64 1"/>
                <a:gd name="f138" fmla="*/ f116 f63 1"/>
                <a:gd name="f139" fmla="*/ f117 f64 1"/>
                <a:gd name="f140" fmla="*/ f118 f63 1"/>
                <a:gd name="f141" fmla="*/ f119 f64 1"/>
                <a:gd name="f142" fmla="*/ f120 f63 1"/>
                <a:gd name="f143" fmla="*/ f121 f64 1"/>
                <a:gd name="f144" fmla="*/ f122 f63 1"/>
                <a:gd name="f145" fmla="*/ f123 f64 1"/>
                <a:gd name="f146" fmla="*/ f124 f63 1"/>
                <a:gd name="f147" fmla="*/ f125 f64 1"/>
                <a:gd name="f148" fmla="*/ f126 f63 1"/>
                <a:gd name="f149" fmla="*/ f127 f64 1"/>
                <a:gd name="f150" fmla="*/ f128 f63 1"/>
                <a:gd name="f151" fmla="*/ f129 f64 1"/>
              </a:gdLst>
              <a:ahLst/>
              <a:cxnLst>
                <a:cxn ang="3cd4">
                  <a:pos x="hc" y="t"/>
                </a:cxn>
                <a:cxn ang="0">
                  <a:pos x="r" y="vc"/>
                </a:cxn>
                <a:cxn ang="cd4">
                  <a:pos x="hc" y="b"/>
                </a:cxn>
                <a:cxn ang="cd2">
                  <a:pos x="l" y="vc"/>
                </a:cxn>
                <a:cxn ang="f111">
                  <a:pos x="f134" y="f135"/>
                </a:cxn>
                <a:cxn ang="f111">
                  <a:pos x="f136" y="f137"/>
                </a:cxn>
                <a:cxn ang="f111">
                  <a:pos x="f138" y="f139"/>
                </a:cxn>
                <a:cxn ang="f111">
                  <a:pos x="f140" y="f141"/>
                </a:cxn>
                <a:cxn ang="f111">
                  <a:pos x="f142" y="f143"/>
                </a:cxn>
                <a:cxn ang="f111">
                  <a:pos x="f144" y="f145"/>
                </a:cxn>
                <a:cxn ang="f111">
                  <a:pos x="f146" y="f147"/>
                </a:cxn>
                <a:cxn ang="f111">
                  <a:pos x="f148" y="f149"/>
                </a:cxn>
                <a:cxn ang="f111">
                  <a:pos x="f150" y="f151"/>
                </a:cxn>
                <a:cxn ang="f111">
                  <a:pos x="f134" y="f135"/>
                </a:cxn>
              </a:cxnLst>
              <a:rect l="f130" t="f133" r="f131" b="f132"/>
              <a:pathLst>
                <a:path w="789043" h="62975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14" name="Freeform: Shape 7">
            <a:extLst>
              <a:ext uri="{FF2B5EF4-FFF2-40B4-BE49-F238E27FC236}">
                <a16:creationId xmlns:a16="http://schemas.microsoft.com/office/drawing/2014/main" id="{1B7F73A2-EBE2-4595-863C-1934E15FB8B9}"/>
              </a:ext>
            </a:extLst>
          </p:cNvPr>
          <p:cNvSpPr/>
          <p:nvPr/>
        </p:nvSpPr>
        <p:spPr>
          <a:xfrm rot="5400013">
            <a:off x="615180" y="-615181"/>
            <a:ext cx="1085310" cy="2315672"/>
          </a:xfrm>
          <a:custGeom>
            <a:avLst/>
            <a:gdLst>
              <a:gd name="f0" fmla="val 10800000"/>
              <a:gd name="f1" fmla="val 5400000"/>
              <a:gd name="f2" fmla="val 180"/>
              <a:gd name="f3" fmla="val w"/>
              <a:gd name="f4" fmla="val h"/>
              <a:gd name="f5" fmla="val 0"/>
              <a:gd name="f6" fmla="val 1085312"/>
              <a:gd name="f7" fmla="val 2315675"/>
              <a:gd name="f8" fmla="val 53089"/>
              <a:gd name="f9" fmla="val 4542"/>
              <a:gd name="f10" fmla="val 405263"/>
              <a:gd name="f11" fmla="val 73503"/>
              <a:gd name="f12" fmla="val 612623"/>
              <a:gd name="f13" fmla="val 486635"/>
              <a:gd name="f14" fmla="val 790077"/>
              <a:gd name="f15" fmla="val 872756"/>
              <a:gd name="f16" fmla="val 937425"/>
              <a:gd name="f17" fmla="val 1193596"/>
              <a:gd name="f18" fmla="val 1088787"/>
              <a:gd name="f19" fmla="val 1533232"/>
              <a:gd name="f20" fmla="val 1085252"/>
              <a:gd name="f21" fmla="val 1943649"/>
              <a:gd name="f22" fmla="val 1084528"/>
              <a:gd name="f23" fmla="val 2029058"/>
              <a:gd name="f24" fmla="val 1077341"/>
              <a:gd name="f25" fmla="val 2113833"/>
              <a:gd name="f26" fmla="val 1064832"/>
              <a:gd name="f27" fmla="val 2198094"/>
              <a:gd name="f28" fmla="val 1043734"/>
              <a:gd name="f29" fmla="+- 0 0 -90"/>
              <a:gd name="f30" fmla="*/ f3 1 1085312"/>
              <a:gd name="f31" fmla="*/ f4 1 2315675"/>
              <a:gd name="f32" fmla="+- f7 0 f5"/>
              <a:gd name="f33" fmla="+- f6 0 f5"/>
              <a:gd name="f34" fmla="*/ f29 f0 1"/>
              <a:gd name="f35" fmla="*/ f33 1 1085312"/>
              <a:gd name="f36" fmla="*/ f32 1 2315675"/>
              <a:gd name="f37" fmla="*/ 0 f33 1"/>
              <a:gd name="f38" fmla="*/ 2315675 f32 1"/>
              <a:gd name="f39" fmla="*/ 0 f32 1"/>
              <a:gd name="f40" fmla="*/ 53089 f33 1"/>
              <a:gd name="f41" fmla="*/ 4542 f32 1"/>
              <a:gd name="f42" fmla="*/ 790077 f33 1"/>
              <a:gd name="f43" fmla="*/ 872756 f32 1"/>
              <a:gd name="f44" fmla="*/ 1085252 f33 1"/>
              <a:gd name="f45" fmla="*/ 1943649 f32 1"/>
              <a:gd name="f46" fmla="*/ 1064832 f33 1"/>
              <a:gd name="f47" fmla="*/ 2198094 f32 1"/>
              <a:gd name="f48" fmla="*/ 1043734 f33 1"/>
              <a:gd name="f49" fmla="*/ f34 1 f2"/>
              <a:gd name="f50" fmla="*/ f37 1 1085312"/>
              <a:gd name="f51" fmla="*/ f38 1 2315675"/>
              <a:gd name="f52" fmla="*/ f39 1 2315675"/>
              <a:gd name="f53" fmla="*/ f40 1 1085312"/>
              <a:gd name="f54" fmla="*/ f41 1 2315675"/>
              <a:gd name="f55" fmla="*/ f42 1 1085312"/>
              <a:gd name="f56" fmla="*/ f43 1 2315675"/>
              <a:gd name="f57" fmla="*/ f44 1 1085312"/>
              <a:gd name="f58" fmla="*/ f45 1 2315675"/>
              <a:gd name="f59" fmla="*/ f46 1 1085312"/>
              <a:gd name="f60" fmla="*/ f47 1 2315675"/>
              <a:gd name="f61" fmla="*/ f48 1 1085312"/>
              <a:gd name="f62" fmla="*/ f5 1 f35"/>
              <a:gd name="f63" fmla="*/ f6 1 f35"/>
              <a:gd name="f64" fmla="*/ f5 1 f36"/>
              <a:gd name="f65" fmla="*/ f7 1 f36"/>
              <a:gd name="f66" fmla="+- f49 0 f1"/>
              <a:gd name="f67" fmla="*/ f50 1 f35"/>
              <a:gd name="f68" fmla="*/ f51 1 f36"/>
              <a:gd name="f69" fmla="*/ f52 1 f36"/>
              <a:gd name="f70" fmla="*/ f53 1 f35"/>
              <a:gd name="f71" fmla="*/ f54 1 f36"/>
              <a:gd name="f72" fmla="*/ f55 1 f35"/>
              <a:gd name="f73" fmla="*/ f56 1 f36"/>
              <a:gd name="f74" fmla="*/ f57 1 f35"/>
              <a:gd name="f75" fmla="*/ f58 1 f36"/>
              <a:gd name="f76" fmla="*/ f59 1 f35"/>
              <a:gd name="f77" fmla="*/ f60 1 f36"/>
              <a:gd name="f78" fmla="*/ f61 1 f35"/>
              <a:gd name="f79" fmla="*/ f62 f30 1"/>
              <a:gd name="f80" fmla="*/ f63 f30 1"/>
              <a:gd name="f81" fmla="*/ f65 f31 1"/>
              <a:gd name="f82" fmla="*/ f64 f31 1"/>
              <a:gd name="f83" fmla="*/ f67 f30 1"/>
              <a:gd name="f84" fmla="*/ f68 f31 1"/>
              <a:gd name="f85" fmla="*/ f69 f31 1"/>
              <a:gd name="f86" fmla="*/ f70 f30 1"/>
              <a:gd name="f87" fmla="*/ f71 f31 1"/>
              <a:gd name="f88" fmla="*/ f72 f30 1"/>
              <a:gd name="f89" fmla="*/ f73 f31 1"/>
              <a:gd name="f90" fmla="*/ f74 f30 1"/>
              <a:gd name="f91" fmla="*/ f75 f31 1"/>
              <a:gd name="f92" fmla="*/ f76 f30 1"/>
              <a:gd name="f93" fmla="*/ f77 f31 1"/>
              <a:gd name="f94" fmla="*/ f78 f30 1"/>
            </a:gdLst>
            <a:ahLst/>
            <a:cxnLst>
              <a:cxn ang="3cd4">
                <a:pos x="hc" y="t"/>
              </a:cxn>
              <a:cxn ang="0">
                <a:pos x="r" y="vc"/>
              </a:cxn>
              <a:cxn ang="cd4">
                <a:pos x="hc" y="b"/>
              </a:cxn>
              <a:cxn ang="cd2">
                <a:pos x="l" y="vc"/>
              </a:cxn>
              <a:cxn ang="f66">
                <a:pos x="f83" y="f84"/>
              </a:cxn>
              <a:cxn ang="f66">
                <a:pos x="f83" y="f85"/>
              </a:cxn>
              <a:cxn ang="f66">
                <a:pos x="f86" y="f87"/>
              </a:cxn>
              <a:cxn ang="f66">
                <a:pos x="f88" y="f89"/>
              </a:cxn>
              <a:cxn ang="f66">
                <a:pos x="f90" y="f91"/>
              </a:cxn>
              <a:cxn ang="f66">
                <a:pos x="f92" y="f93"/>
              </a:cxn>
              <a:cxn ang="f66">
                <a:pos x="f94" y="f84"/>
              </a:cxn>
              <a:cxn ang="f66">
                <a:pos x="f83" y="f84"/>
              </a:cxn>
            </a:cxnLst>
            <a:rect l="f79" t="f82" r="f80" b="f81"/>
            <a:pathLst>
              <a:path w="1085312" h="2315675">
                <a:moveTo>
                  <a:pt x="f5" y="f7"/>
                </a:moveTo>
                <a:lnTo>
                  <a:pt x="f5" y="f5"/>
                </a:lnTo>
                <a:lnTo>
                  <a:pt x="f8" y="f9"/>
                </a:lnTo>
                <a:cubicBezTo>
                  <a:pt x="f10" y="f11"/>
                  <a:pt x="f12" y="f13"/>
                  <a:pt x="f14" y="f15"/>
                </a:cubicBezTo>
                <a:cubicBezTo>
                  <a:pt x="f16" y="f17"/>
                  <a:pt x="f18" y="f19"/>
                  <a:pt x="f20" y="f21"/>
                </a:cubicBezTo>
                <a:cubicBezTo>
                  <a:pt x="f22" y="f23"/>
                  <a:pt x="f24" y="f25"/>
                  <a:pt x="f26" y="f27"/>
                </a:cubicBezTo>
                <a:lnTo>
                  <a:pt x="f28" y="f7"/>
                </a:lnTo>
                <a:lnTo>
                  <a:pt x="f5" y="f7"/>
                </a:lnTo>
                <a:close/>
              </a:path>
            </a:pathLst>
          </a:custGeom>
          <a:solidFill>
            <a:srgbClr val="DCD9C3">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2" name="Date Placeholder 1">
            <a:extLst>
              <a:ext uri="{FF2B5EF4-FFF2-40B4-BE49-F238E27FC236}">
                <a16:creationId xmlns:a16="http://schemas.microsoft.com/office/drawing/2014/main" id="{4F92BF6C-7A33-4C3F-AA68-A7708BCE4165}"/>
              </a:ext>
            </a:extLst>
          </p:cNvPr>
          <p:cNvSpPr txBox="1">
            <a:spLocks noGrp="1"/>
          </p:cNvSpPr>
          <p:nvPr>
            <p:ph type="dt" sz="half" idx="7"/>
          </p:nvPr>
        </p:nvSpPr>
        <p:spPr>
          <a:xfrm>
            <a:off x="525715" y="136529"/>
            <a:ext cx="2743200" cy="365129"/>
          </a:xfrm>
        </p:spPr>
        <p:txBody>
          <a:bodyPr/>
          <a:lstStyle>
            <a:lvl1pPr>
              <a:defRPr/>
            </a:lvl1pPr>
          </a:lstStyle>
          <a:p>
            <a:pPr lvl="0"/>
            <a:fld id="{294E330C-EF28-4520-831C-D4D4A8A52DC5}" type="datetime1">
              <a:rPr lang="en-US"/>
              <a:pPr lvl="0"/>
              <a:t>4/27/2022</a:t>
            </a:fld>
            <a:endParaRPr lang="en-US"/>
          </a:p>
        </p:txBody>
      </p:sp>
      <p:sp>
        <p:nvSpPr>
          <p:cNvPr id="3" name="Footer Placeholder 2">
            <a:extLst>
              <a:ext uri="{FF2B5EF4-FFF2-40B4-BE49-F238E27FC236}">
                <a16:creationId xmlns:a16="http://schemas.microsoft.com/office/drawing/2014/main" id="{08947C90-9A02-4568-927F-33A1064D4017}"/>
              </a:ext>
            </a:extLst>
          </p:cNvPr>
          <p:cNvSpPr txBox="1">
            <a:spLocks noGrp="1"/>
          </p:cNvSpPr>
          <p:nvPr>
            <p:ph type="ftr" sz="quarter" idx="9"/>
          </p:nvPr>
        </p:nvSpPr>
        <p:spPr>
          <a:xfrm>
            <a:off x="525715" y="6356351"/>
            <a:ext cx="3450662" cy="365129"/>
          </a:xfrm>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76AC38EF-7D54-4558-BB1C-CAF78ACC50A9}"/>
              </a:ext>
            </a:extLst>
          </p:cNvPr>
          <p:cNvSpPr txBox="1">
            <a:spLocks noGrp="1"/>
          </p:cNvSpPr>
          <p:nvPr>
            <p:ph type="sldNum" sz="quarter" idx="8"/>
          </p:nvPr>
        </p:nvSpPr>
        <p:spPr>
          <a:xfrm>
            <a:off x="11655363" y="6356351"/>
            <a:ext cx="529812" cy="365129"/>
          </a:xfrm>
        </p:spPr>
        <p:txBody>
          <a:bodyPr/>
          <a:lstStyle>
            <a:lvl1pPr>
              <a:defRPr/>
            </a:lvl1pPr>
          </a:lstStyle>
          <a:p>
            <a:pPr lvl="0"/>
            <a:fld id="{296A0220-A77F-425C-B8D3-759396E5E21D}" type="slidenum">
              <a:t>‹#›</a:t>
            </a:fld>
            <a:endParaRPr lang="en-US"/>
          </a:p>
        </p:txBody>
      </p:sp>
    </p:spTree>
    <p:extLst>
      <p:ext uri="{BB962C8B-B14F-4D97-AF65-F5344CB8AC3E}">
        <p14:creationId xmlns:p14="http://schemas.microsoft.com/office/powerpoint/2010/main" val="733137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5" name="Freeform: Shape 18">
            <a:extLst>
              <a:ext uri="{FF2B5EF4-FFF2-40B4-BE49-F238E27FC236}">
                <a16:creationId xmlns:a16="http://schemas.microsoft.com/office/drawing/2014/main" id="{6EEA6ED8-D938-47A7-BF89-4863DFF5EB8B}"/>
              </a:ext>
            </a:extLst>
          </p:cNvPr>
          <p:cNvSpPr/>
          <p:nvPr/>
        </p:nvSpPr>
        <p:spPr>
          <a:xfrm>
            <a:off x="9753026" y="5516666"/>
            <a:ext cx="2438969" cy="1341333"/>
          </a:xfrm>
          <a:custGeom>
            <a:avLst/>
            <a:gdLst>
              <a:gd name="f0" fmla="val 10800000"/>
              <a:gd name="f1" fmla="val 5400000"/>
              <a:gd name="f2" fmla="val 180"/>
              <a:gd name="f3" fmla="val w"/>
              <a:gd name="f4" fmla="val h"/>
              <a:gd name="f5" fmla="val 0"/>
              <a:gd name="f6" fmla="val 2438970"/>
              <a:gd name="f7" fmla="val 1341332"/>
              <a:gd name="f8" fmla="val 2025355"/>
              <a:gd name="f9" fmla="val 235"/>
              <a:gd name="f10" fmla="val 2143847"/>
              <a:gd name="f11" fmla="val 2306"/>
              <a:gd name="f12" fmla="val 2262766"/>
              <a:gd name="f13" fmla="val 17993"/>
              <a:gd name="f14" fmla="val 2381960"/>
              <a:gd name="f15" fmla="val 44517"/>
              <a:gd name="f16" fmla="val 58872"/>
              <a:gd name="f17" fmla="val 13333"/>
              <a:gd name="f18" fmla="val 1328018"/>
              <a:gd name="f19" fmla="val 324723"/>
              <a:gd name="f20" fmla="val 1028950"/>
              <a:gd name="f21" fmla="val 645390"/>
              <a:gd name="f22" fmla="val 738459"/>
              <a:gd name="f23" fmla="val 936262"/>
              <a:gd name="f24" fmla="val 459947"/>
              <a:gd name="f25" fmla="val 1139660"/>
              <a:gd name="f26" fmla="val 265152"/>
              <a:gd name="f27" fmla="val 1345794"/>
              <a:gd name="f28" fmla="val 140817"/>
              <a:gd name="f29" fmla="val 1554028"/>
              <a:gd name="f30" fmla="val 71153"/>
              <a:gd name="f31" fmla="val 1710136"/>
              <a:gd name="f32" fmla="val 18918"/>
              <a:gd name="f33" fmla="val 1867365"/>
              <a:gd name="f34" fmla="+- 0 0 2526"/>
              <a:gd name="f35" fmla="+- 0 0 -90"/>
              <a:gd name="f36" fmla="*/ f3 1 2438970"/>
              <a:gd name="f37" fmla="*/ f4 1 1341332"/>
              <a:gd name="f38" fmla="+- f7 0 f5"/>
              <a:gd name="f39" fmla="+- f6 0 f5"/>
              <a:gd name="f40" fmla="*/ f35 f0 1"/>
              <a:gd name="f41" fmla="*/ f39 1 2438970"/>
              <a:gd name="f42" fmla="*/ f38 1 1341332"/>
              <a:gd name="f43" fmla="*/ 2025355 f39 1"/>
              <a:gd name="f44" fmla="*/ 235 f38 1"/>
              <a:gd name="f45" fmla="*/ 2381960 f39 1"/>
              <a:gd name="f46" fmla="*/ 44517 f38 1"/>
              <a:gd name="f47" fmla="*/ 2438970 f39 1"/>
              <a:gd name="f48" fmla="*/ 58872 f38 1"/>
              <a:gd name="f49" fmla="*/ 1341332 f38 1"/>
              <a:gd name="f50" fmla="*/ 0 f39 1"/>
              <a:gd name="f51" fmla="*/ 13333 f39 1"/>
              <a:gd name="f52" fmla="*/ 1328018 f38 1"/>
              <a:gd name="f53" fmla="*/ 936262 f39 1"/>
              <a:gd name="f54" fmla="*/ 459947 f38 1"/>
              <a:gd name="f55" fmla="*/ 1554028 f39 1"/>
              <a:gd name="f56" fmla="*/ 71153 f38 1"/>
              <a:gd name="f57" fmla="*/ f40 1 f2"/>
              <a:gd name="f58" fmla="*/ f43 1 2438970"/>
              <a:gd name="f59" fmla="*/ f44 1 1341332"/>
              <a:gd name="f60" fmla="*/ f45 1 2438970"/>
              <a:gd name="f61" fmla="*/ f46 1 1341332"/>
              <a:gd name="f62" fmla="*/ f47 1 2438970"/>
              <a:gd name="f63" fmla="*/ f48 1 1341332"/>
              <a:gd name="f64" fmla="*/ f49 1 1341332"/>
              <a:gd name="f65" fmla="*/ f50 1 2438970"/>
              <a:gd name="f66" fmla="*/ f51 1 2438970"/>
              <a:gd name="f67" fmla="*/ f52 1 1341332"/>
              <a:gd name="f68" fmla="*/ f53 1 2438970"/>
              <a:gd name="f69" fmla="*/ f54 1 1341332"/>
              <a:gd name="f70" fmla="*/ f55 1 2438970"/>
              <a:gd name="f71" fmla="*/ f56 1 1341332"/>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2"/>
              <a:gd name="f84" fmla="*/ f65 1 f41"/>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7 1"/>
              <a:gd name="f102" fmla="*/ f84 f36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99" y="f101"/>
              </a:cxn>
              <a:cxn ang="f76">
                <a:pos x="f102" y="f101"/>
              </a:cxn>
              <a:cxn ang="f76">
                <a:pos x="f103" y="f104"/>
              </a:cxn>
              <a:cxn ang="f76">
                <a:pos x="f105" y="f106"/>
              </a:cxn>
              <a:cxn ang="f76">
                <a:pos x="f107" y="f108"/>
              </a:cxn>
              <a:cxn ang="f76">
                <a:pos x="f95" y="f96"/>
              </a:cxn>
            </a:cxnLst>
            <a:rect l="f91" t="f94" r="f92" b="f93"/>
            <a:pathLst>
              <a:path w="2438970" h="1341332">
                <a:moveTo>
                  <a:pt x="f8" y="f9"/>
                </a:moveTo>
                <a:cubicBezTo>
                  <a:pt x="f10" y="f11"/>
                  <a:pt x="f12" y="f13"/>
                  <a:pt x="f14" y="f15"/>
                </a:cubicBezTo>
                <a:lnTo>
                  <a:pt x="f6" y="f16"/>
                </a:lnTo>
                <a:lnTo>
                  <a:pt x="f6" y="f7"/>
                </a:lnTo>
                <a:lnTo>
                  <a:pt x="f5" y="f7"/>
                </a:lnTo>
                <a:lnTo>
                  <a:pt x="f17" y="f18"/>
                </a:lnTo>
                <a:cubicBezTo>
                  <a:pt x="f19" y="f20"/>
                  <a:pt x="f21" y="f22"/>
                  <a:pt x="f23" y="f24"/>
                </a:cubicBezTo>
                <a:cubicBezTo>
                  <a:pt x="f25" y="f26"/>
                  <a:pt x="f27" y="f28"/>
                  <a:pt x="f29" y="f30"/>
                </a:cubicBezTo>
                <a:cubicBezTo>
                  <a:pt x="f31" y="f32"/>
                  <a:pt x="f33" y="f34"/>
                  <a:pt x="f8" y="f9"/>
                </a:cubicBezTo>
                <a:close/>
              </a:path>
            </a:pathLst>
          </a:custGeom>
          <a:solidFill>
            <a:srgbClr val="E5C4BA">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16" name="Group 19">
            <a:extLst>
              <a:ext uri="{FF2B5EF4-FFF2-40B4-BE49-F238E27FC236}">
                <a16:creationId xmlns:a16="http://schemas.microsoft.com/office/drawing/2014/main" id="{FA745985-A499-49C3-B9B0-BA4D1A6621E0}"/>
              </a:ext>
            </a:extLst>
          </p:cNvPr>
          <p:cNvGrpSpPr/>
          <p:nvPr/>
        </p:nvGrpSpPr>
        <p:grpSpPr>
          <a:xfrm>
            <a:off x="10776048" y="5204033"/>
            <a:ext cx="886145" cy="802495"/>
            <a:chOff x="10776048" y="5204033"/>
            <a:chExt cx="886145" cy="802495"/>
          </a:xfrm>
        </p:grpSpPr>
        <p:sp>
          <p:nvSpPr>
            <p:cNvPr id="17" name="Freeform: Shape 20">
              <a:extLst>
                <a:ext uri="{FF2B5EF4-FFF2-40B4-BE49-F238E27FC236}">
                  <a16:creationId xmlns:a16="http://schemas.microsoft.com/office/drawing/2014/main" id="{60C22C33-5579-4F25-B6BE-95F4FD8D22DE}"/>
                </a:ext>
              </a:extLst>
            </p:cNvPr>
            <p:cNvSpPr/>
            <p:nvPr/>
          </p:nvSpPr>
          <p:spPr>
            <a:xfrm>
              <a:off x="11027325" y="5890317"/>
              <a:ext cx="131033" cy="116211"/>
            </a:xfrm>
            <a:custGeom>
              <a:avLst/>
              <a:gdLst>
                <a:gd name="f0" fmla="val 10800000"/>
                <a:gd name="f1" fmla="val 5400000"/>
                <a:gd name="f2" fmla="val 180"/>
                <a:gd name="f3" fmla="val w"/>
                <a:gd name="f4" fmla="val h"/>
                <a:gd name="f5" fmla="val 0"/>
                <a:gd name="f6" fmla="val 453152"/>
                <a:gd name="f7" fmla="val 401867"/>
                <a:gd name="f8" fmla="val 237621"/>
                <a:gd name="f9" fmla="val 965"/>
                <a:gd name="f10" fmla="val 283632"/>
                <a:gd name="f11" fmla="+- 0 0 2971"/>
                <a:gd name="f12" fmla="val 331405"/>
                <a:gd name="f13" fmla="val 5243"/>
                <a:gd name="f14" fmla="val 370246"/>
                <a:gd name="f15" fmla="val 23666"/>
                <a:gd name="f16" fmla="val 436830"/>
                <a:gd name="f17" fmla="val 55275"/>
                <a:gd name="f18" fmla="val 477168"/>
                <a:gd name="f19" fmla="val 116810"/>
                <a:gd name="f20" fmla="val 437392"/>
                <a:gd name="f21" fmla="val 198545"/>
                <a:gd name="f22" fmla="val 391568"/>
                <a:gd name="f23" fmla="val 292624"/>
                <a:gd name="f24" fmla="val 176850"/>
                <a:gd name="f25" fmla="val 441630"/>
                <a:gd name="f26" fmla="val 67745"/>
                <a:gd name="f27" fmla="val 392003"/>
                <a:gd name="f28" fmla="val 18056"/>
                <a:gd name="f29" fmla="val 369372"/>
                <a:gd name="f30" fmla="+- 0 0 5012"/>
                <a:gd name="f31" fmla="val 308398"/>
                <a:gd name="f32" fmla="val 911"/>
                <a:gd name="f33" fmla="val 254095"/>
                <a:gd name="f34" fmla="val 9203"/>
                <a:gd name="f35" fmla="val 178033"/>
                <a:gd name="f36" fmla="val 61012"/>
                <a:gd name="f37" fmla="val 103094"/>
                <a:gd name="f38" fmla="val 115564"/>
                <a:gd name="f39" fmla="val 51160"/>
                <a:gd name="f40" fmla="val 147361"/>
                <a:gd name="f41" fmla="val 20985"/>
                <a:gd name="f42" fmla="val 191610"/>
                <a:gd name="f43" fmla="val 4900"/>
                <a:gd name="f44" fmla="+- 0 0 -90"/>
                <a:gd name="f45" fmla="*/ f3 1 453152"/>
                <a:gd name="f46" fmla="*/ f4 1 401867"/>
                <a:gd name="f47" fmla="+- f7 0 f5"/>
                <a:gd name="f48" fmla="+- f6 0 f5"/>
                <a:gd name="f49" fmla="*/ f44 f0 1"/>
                <a:gd name="f50" fmla="*/ f48 1 453152"/>
                <a:gd name="f51" fmla="*/ f47 1 401867"/>
                <a:gd name="f52" fmla="*/ 237621 f48 1"/>
                <a:gd name="f53" fmla="*/ 965 f47 1"/>
                <a:gd name="f54" fmla="*/ 370246 f48 1"/>
                <a:gd name="f55" fmla="*/ 23666 f47 1"/>
                <a:gd name="f56" fmla="*/ 437392 f48 1"/>
                <a:gd name="f57" fmla="*/ 198545 f47 1"/>
                <a:gd name="f58" fmla="*/ 67745 f48 1"/>
                <a:gd name="f59" fmla="*/ 392003 f47 1"/>
                <a:gd name="f60" fmla="*/ 911 f48 1"/>
                <a:gd name="f61" fmla="*/ 254095 f47 1"/>
                <a:gd name="f62" fmla="*/ 115564 f48 1"/>
                <a:gd name="f63" fmla="*/ 51160 f47 1"/>
                <a:gd name="f64" fmla="*/ f49 1 f2"/>
                <a:gd name="f65" fmla="*/ f52 1 453152"/>
                <a:gd name="f66" fmla="*/ f53 1 401867"/>
                <a:gd name="f67" fmla="*/ f54 1 453152"/>
                <a:gd name="f68" fmla="*/ f55 1 401867"/>
                <a:gd name="f69" fmla="*/ f56 1 453152"/>
                <a:gd name="f70" fmla="*/ f57 1 401867"/>
                <a:gd name="f71" fmla="*/ f58 1 453152"/>
                <a:gd name="f72" fmla="*/ f59 1 401867"/>
                <a:gd name="f73" fmla="*/ f60 1 453152"/>
                <a:gd name="f74" fmla="*/ f61 1 401867"/>
                <a:gd name="f75" fmla="*/ f62 1 453152"/>
                <a:gd name="f76" fmla="*/ f63 1 401867"/>
                <a:gd name="f77" fmla="*/ f5 1 f50"/>
                <a:gd name="f78" fmla="*/ f6 1 f50"/>
                <a:gd name="f79" fmla="*/ f5 1 f51"/>
                <a:gd name="f80" fmla="*/ f7 1 f51"/>
                <a:gd name="f81" fmla="+- f64 0 f1"/>
                <a:gd name="f82" fmla="*/ f65 1 f50"/>
                <a:gd name="f83" fmla="*/ f66 1 f51"/>
                <a:gd name="f84" fmla="*/ f67 1 f50"/>
                <a:gd name="f85" fmla="*/ f68 1 f51"/>
                <a:gd name="f86" fmla="*/ f69 1 f50"/>
                <a:gd name="f87" fmla="*/ f70 1 f51"/>
                <a:gd name="f88" fmla="*/ f71 1 f50"/>
                <a:gd name="f89" fmla="*/ f72 1 f51"/>
                <a:gd name="f90" fmla="*/ f73 1 f50"/>
                <a:gd name="f91" fmla="*/ f74 1 f51"/>
                <a:gd name="f92" fmla="*/ f75 1 f50"/>
                <a:gd name="f93" fmla="*/ f76 1 f51"/>
                <a:gd name="f94" fmla="*/ f77 f45 1"/>
                <a:gd name="f95" fmla="*/ f78 f45 1"/>
                <a:gd name="f96" fmla="*/ f80 f46 1"/>
                <a:gd name="f97" fmla="*/ f79 f46 1"/>
                <a:gd name="f98" fmla="*/ f82 f45 1"/>
                <a:gd name="f99" fmla="*/ f83 f46 1"/>
                <a:gd name="f100" fmla="*/ f84 f45 1"/>
                <a:gd name="f101" fmla="*/ f85 f46 1"/>
                <a:gd name="f102" fmla="*/ f86 f45 1"/>
                <a:gd name="f103" fmla="*/ f87 f46 1"/>
                <a:gd name="f104" fmla="*/ f88 f45 1"/>
                <a:gd name="f105" fmla="*/ f89 f46 1"/>
                <a:gd name="f106" fmla="*/ f90 f45 1"/>
                <a:gd name="f107" fmla="*/ f91 f46 1"/>
                <a:gd name="f108" fmla="*/ f92 f45 1"/>
                <a:gd name="f109" fmla="*/ f93 f46 1"/>
              </a:gdLst>
              <a:ahLst/>
              <a:cxnLst>
                <a:cxn ang="3cd4">
                  <a:pos x="hc" y="t"/>
                </a:cxn>
                <a:cxn ang="0">
                  <a:pos x="r" y="vc"/>
                </a:cxn>
                <a:cxn ang="cd4">
                  <a:pos x="hc" y="b"/>
                </a:cxn>
                <a:cxn ang="cd2">
                  <a:pos x="l" y="vc"/>
                </a:cxn>
                <a:cxn ang="f81">
                  <a:pos x="f98" y="f99"/>
                </a:cxn>
                <a:cxn ang="f81">
                  <a:pos x="f100" y="f101"/>
                </a:cxn>
                <a:cxn ang="f81">
                  <a:pos x="f102" y="f103"/>
                </a:cxn>
                <a:cxn ang="f81">
                  <a:pos x="f104" y="f105"/>
                </a:cxn>
                <a:cxn ang="f81">
                  <a:pos x="f106" y="f107"/>
                </a:cxn>
                <a:cxn ang="f81">
                  <a:pos x="f108" y="f109"/>
                </a:cxn>
                <a:cxn ang="f81">
                  <a:pos x="f98" y="f99"/>
                </a:cxn>
              </a:cxnLst>
              <a:rect l="f94" t="f97" r="f95" b="f96"/>
              <a:pathLst>
                <a:path w="453152" h="4018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8" name="Freeform: Shape 21">
              <a:extLst>
                <a:ext uri="{FF2B5EF4-FFF2-40B4-BE49-F238E27FC236}">
                  <a16:creationId xmlns:a16="http://schemas.microsoft.com/office/drawing/2014/main" id="{071C9D23-3FBB-48A6-A3DA-3ECEFDB5417D}"/>
                </a:ext>
              </a:extLst>
            </p:cNvPr>
            <p:cNvSpPr/>
            <p:nvPr/>
          </p:nvSpPr>
          <p:spPr>
            <a:xfrm>
              <a:off x="10781187" y="5751109"/>
              <a:ext cx="147831" cy="197309"/>
            </a:xfrm>
            <a:custGeom>
              <a:avLst/>
              <a:gdLst>
                <a:gd name="f0" fmla="val 10800000"/>
                <a:gd name="f1" fmla="val 5400000"/>
                <a:gd name="f2" fmla="val 180"/>
                <a:gd name="f3" fmla="val w"/>
                <a:gd name="f4" fmla="val h"/>
                <a:gd name="f5" fmla="val 0"/>
                <a:gd name="f6" fmla="val 511232"/>
                <a:gd name="f7" fmla="val 682341"/>
                <a:gd name="f8" fmla="val 390625"/>
                <a:gd name="f9" fmla="val 1621"/>
                <a:gd name="f10" fmla="val 446543"/>
                <a:gd name="f11" fmla="+- 0 0 5212"/>
                <a:gd name="f12" fmla="val 493343"/>
                <a:gd name="f13" fmla="val 8441"/>
                <a:gd name="f14" fmla="val 508142"/>
                <a:gd name="f15" fmla="val 64038"/>
                <a:gd name="f16" fmla="val 513192"/>
                <a:gd name="f17" fmla="val 82866"/>
                <a:gd name="f18" fmla="val 511134"/>
                <a:gd name="f19" fmla="val 102754"/>
                <a:gd name="f20" fmla="val 508453"/>
                <a:gd name="f21" fmla="val 121832"/>
                <a:gd name="f22" fmla="val 485324"/>
                <a:gd name="f23" fmla="val 287796"/>
                <a:gd name="f24" fmla="val 417242"/>
                <a:gd name="f25" fmla="val 443971"/>
                <a:gd name="f26" fmla="val 316492"/>
                <a:gd name="f27" fmla="val 567602"/>
                <a:gd name="f28" fmla="val 253024"/>
                <a:gd name="f29" fmla="val 645534"/>
                <a:gd name="f30" fmla="val 165055"/>
                <a:gd name="f31" fmla="val 737743"/>
                <a:gd name="f32" fmla="val 80265"/>
                <a:gd name="f33" fmla="val 640359"/>
                <a:gd name="f34" fmla="val 5014"/>
                <a:gd name="f35" fmla="val 553948"/>
                <a:gd name="f36" fmla="+- 0 0 17368"/>
                <a:gd name="f37" fmla="val 383621"/>
                <a:gd name="f38" fmla="val 13306"/>
                <a:gd name="f39" fmla="val 274828"/>
                <a:gd name="f40" fmla="val 33443"/>
                <a:gd name="f41" fmla="val 203318"/>
                <a:gd name="f42" fmla="val 83382"/>
                <a:gd name="f43" fmla="val 146521"/>
                <a:gd name="f44" fmla="val 140989"/>
                <a:gd name="f45" fmla="val 107181"/>
                <a:gd name="f46" fmla="val 178904"/>
                <a:gd name="f47" fmla="val 81308"/>
                <a:gd name="f48" fmla="val 297428"/>
                <a:gd name="f49" fmla="val 13010"/>
                <a:gd name="f50" fmla="+- 0 0 -90"/>
                <a:gd name="f51" fmla="*/ f3 1 511232"/>
                <a:gd name="f52" fmla="*/ f4 1 682341"/>
                <a:gd name="f53" fmla="+- f7 0 f5"/>
                <a:gd name="f54" fmla="+- f6 0 f5"/>
                <a:gd name="f55" fmla="*/ f50 f0 1"/>
                <a:gd name="f56" fmla="*/ f54 1 511232"/>
                <a:gd name="f57" fmla="*/ f53 1 682341"/>
                <a:gd name="f58" fmla="*/ 390625 f54 1"/>
                <a:gd name="f59" fmla="*/ 1621 f53 1"/>
                <a:gd name="f60" fmla="*/ 508142 f54 1"/>
                <a:gd name="f61" fmla="*/ 64038 f53 1"/>
                <a:gd name="f62" fmla="*/ 508453 f54 1"/>
                <a:gd name="f63" fmla="*/ 121832 f53 1"/>
                <a:gd name="f64" fmla="*/ 316492 f54 1"/>
                <a:gd name="f65" fmla="*/ 567602 f53 1"/>
                <a:gd name="f66" fmla="*/ 80265 f54 1"/>
                <a:gd name="f67" fmla="*/ 640359 f53 1"/>
                <a:gd name="f68" fmla="*/ 13306 f54 1"/>
                <a:gd name="f69" fmla="*/ 274828 f53 1"/>
                <a:gd name="f70" fmla="*/ 140989 f54 1"/>
                <a:gd name="f71" fmla="*/ 107181 f53 1"/>
                <a:gd name="f72" fmla="*/ f55 1 f2"/>
                <a:gd name="f73" fmla="*/ f58 1 511232"/>
                <a:gd name="f74" fmla="*/ f59 1 682341"/>
                <a:gd name="f75" fmla="*/ f60 1 511232"/>
                <a:gd name="f76" fmla="*/ f61 1 682341"/>
                <a:gd name="f77" fmla="*/ f62 1 511232"/>
                <a:gd name="f78" fmla="*/ f63 1 682341"/>
                <a:gd name="f79" fmla="*/ f64 1 511232"/>
                <a:gd name="f80" fmla="*/ f65 1 682341"/>
                <a:gd name="f81" fmla="*/ f66 1 511232"/>
                <a:gd name="f82" fmla="*/ f67 1 682341"/>
                <a:gd name="f83" fmla="*/ f68 1 511232"/>
                <a:gd name="f84" fmla="*/ f69 1 682341"/>
                <a:gd name="f85" fmla="*/ f70 1 511232"/>
                <a:gd name="f86" fmla="*/ f71 1 682341"/>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511232" h="682341">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9" name="Freeform: Shape 22">
              <a:extLst>
                <a:ext uri="{FF2B5EF4-FFF2-40B4-BE49-F238E27FC236}">
                  <a16:creationId xmlns:a16="http://schemas.microsoft.com/office/drawing/2014/main" id="{B1E0D7BD-72BD-41E3-805F-A2487F58DAC8}"/>
                </a:ext>
              </a:extLst>
            </p:cNvPr>
            <p:cNvSpPr/>
            <p:nvPr/>
          </p:nvSpPr>
          <p:spPr>
            <a:xfrm>
              <a:off x="11527411" y="5852214"/>
              <a:ext cx="134782" cy="94878"/>
            </a:xfrm>
            <a:custGeom>
              <a:avLst/>
              <a:gdLst>
                <a:gd name="f0" fmla="val 10800000"/>
                <a:gd name="f1" fmla="val 5400000"/>
                <a:gd name="f2" fmla="val 180"/>
                <a:gd name="f3" fmla="val w"/>
                <a:gd name="f4" fmla="val h"/>
                <a:gd name="f5" fmla="val 0"/>
                <a:gd name="f6" fmla="val 466107"/>
                <a:gd name="f7" fmla="val 328114"/>
                <a:gd name="f8" fmla="val 252822"/>
                <a:gd name="f9" fmla="val 1539"/>
                <a:gd name="f10" fmla="val 335429"/>
                <a:gd name="f11" fmla="+- 0 0 10494"/>
                <a:gd name="f12" fmla="val 418848"/>
                <a:gd name="f13" fmla="val 49794"/>
                <a:gd name="f14" fmla="val 451641"/>
                <a:gd name="f15" fmla="val 122177"/>
                <a:gd name="f16" fmla="val 479697"/>
                <a:gd name="f17" fmla="val 184273"/>
                <a:gd name="f18" fmla="val 470594"/>
                <a:gd name="f19" fmla="val 255285"/>
                <a:gd name="f20" fmla="val 391790"/>
                <a:gd name="f21" fmla="val 297430"/>
                <a:gd name="f22" fmla="val 301077"/>
                <a:gd name="f23" fmla="val 345935"/>
                <a:gd name="f24" fmla="val 55935"/>
                <a:gd name="f25" fmla="val 343254"/>
                <a:gd name="f26" fmla="val 8614"/>
                <a:gd name="f27" fmla="val 243252"/>
                <a:gd name="f28" fmla="+- 0 0 12895"/>
                <a:gd name="f29" fmla="val 197678"/>
                <a:gd name="f30" fmla="val 8240"/>
                <a:gd name="f31" fmla="val 136766"/>
                <a:gd name="f32" fmla="val 45897"/>
                <a:gd name="f33" fmla="val 97302"/>
                <a:gd name="f34" fmla="val 98704"/>
                <a:gd name="f35" fmla="val 42064"/>
                <a:gd name="f36" fmla="val 181872"/>
                <a:gd name="f37" fmla="val 11950"/>
                <a:gd name="f38" fmla="+- 0 0 -90"/>
                <a:gd name="f39" fmla="*/ f3 1 466107"/>
                <a:gd name="f40" fmla="*/ f4 1 328114"/>
                <a:gd name="f41" fmla="+- f7 0 f5"/>
                <a:gd name="f42" fmla="+- f6 0 f5"/>
                <a:gd name="f43" fmla="*/ f38 f0 1"/>
                <a:gd name="f44" fmla="*/ f42 1 466107"/>
                <a:gd name="f45" fmla="*/ f41 1 328114"/>
                <a:gd name="f46" fmla="*/ 252822 f42 1"/>
                <a:gd name="f47" fmla="*/ 1539 f41 1"/>
                <a:gd name="f48" fmla="*/ 451641 f42 1"/>
                <a:gd name="f49" fmla="*/ 122177 f41 1"/>
                <a:gd name="f50" fmla="*/ 391790 f42 1"/>
                <a:gd name="f51" fmla="*/ 297430 f41 1"/>
                <a:gd name="f52" fmla="*/ 8614 f42 1"/>
                <a:gd name="f53" fmla="*/ 243252 f41 1"/>
                <a:gd name="f54" fmla="*/ 45897 f42 1"/>
                <a:gd name="f55" fmla="*/ 97302 f41 1"/>
                <a:gd name="f56" fmla="*/ f43 1 f2"/>
                <a:gd name="f57" fmla="*/ f46 1 466107"/>
                <a:gd name="f58" fmla="*/ f47 1 328114"/>
                <a:gd name="f59" fmla="*/ f48 1 466107"/>
                <a:gd name="f60" fmla="*/ f49 1 328114"/>
                <a:gd name="f61" fmla="*/ f50 1 466107"/>
                <a:gd name="f62" fmla="*/ f51 1 328114"/>
                <a:gd name="f63" fmla="*/ f52 1 466107"/>
                <a:gd name="f64" fmla="*/ f53 1 328114"/>
                <a:gd name="f65" fmla="*/ f54 1 466107"/>
                <a:gd name="f66" fmla="*/ f55 1 328114"/>
                <a:gd name="f67" fmla="*/ f5 1 f44"/>
                <a:gd name="f68" fmla="*/ f6 1 f44"/>
                <a:gd name="f69" fmla="*/ f5 1 f45"/>
                <a:gd name="f70" fmla="*/ f7 1 f45"/>
                <a:gd name="f71" fmla="+- f56 0 f1"/>
                <a:gd name="f72" fmla="*/ f57 1 f44"/>
                <a:gd name="f73" fmla="*/ f58 1 f45"/>
                <a:gd name="f74" fmla="*/ f59 1 f44"/>
                <a:gd name="f75" fmla="*/ f60 1 f45"/>
                <a:gd name="f76" fmla="*/ f61 1 f44"/>
                <a:gd name="f77" fmla="*/ f62 1 f45"/>
                <a:gd name="f78" fmla="*/ f63 1 f44"/>
                <a:gd name="f79" fmla="*/ f64 1 f45"/>
                <a:gd name="f80" fmla="*/ f65 1 f44"/>
                <a:gd name="f81" fmla="*/ f66 1 f45"/>
                <a:gd name="f82" fmla="*/ f67 f39 1"/>
                <a:gd name="f83" fmla="*/ f68 f39 1"/>
                <a:gd name="f84" fmla="*/ f70 f40 1"/>
                <a:gd name="f85" fmla="*/ f69 f40 1"/>
                <a:gd name="f86" fmla="*/ f72 f39 1"/>
                <a:gd name="f87" fmla="*/ f73 f40 1"/>
                <a:gd name="f88" fmla="*/ f74 f39 1"/>
                <a:gd name="f89" fmla="*/ f75 f40 1"/>
                <a:gd name="f90" fmla="*/ f76 f39 1"/>
                <a:gd name="f91" fmla="*/ f77 f40 1"/>
                <a:gd name="f92" fmla="*/ f78 f39 1"/>
                <a:gd name="f93" fmla="*/ f79 f40 1"/>
                <a:gd name="f94" fmla="*/ f80 f39 1"/>
                <a:gd name="f95" fmla="*/ f81 f40 1"/>
              </a:gdLst>
              <a:ahLst/>
              <a:cxnLst>
                <a:cxn ang="3cd4">
                  <a:pos x="hc" y="t"/>
                </a:cxn>
                <a:cxn ang="0">
                  <a:pos x="r" y="vc"/>
                </a:cxn>
                <a:cxn ang="cd4">
                  <a:pos x="hc" y="b"/>
                </a:cxn>
                <a:cxn ang="cd2">
                  <a:pos x="l" y="vc"/>
                </a:cxn>
                <a:cxn ang="f71">
                  <a:pos x="f86" y="f87"/>
                </a:cxn>
                <a:cxn ang="f71">
                  <a:pos x="f88" y="f89"/>
                </a:cxn>
                <a:cxn ang="f71">
                  <a:pos x="f90" y="f91"/>
                </a:cxn>
                <a:cxn ang="f71">
                  <a:pos x="f92" y="f93"/>
                </a:cxn>
                <a:cxn ang="f71">
                  <a:pos x="f94" y="f95"/>
                </a:cxn>
                <a:cxn ang="f71">
                  <a:pos x="f86" y="f87"/>
                </a:cxn>
              </a:cxnLst>
              <a:rect l="f82" t="f85" r="f83" b="f84"/>
              <a:pathLst>
                <a:path w="466107" h="32811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20" name="Graphic 12">
              <a:extLst>
                <a:ext uri="{FF2B5EF4-FFF2-40B4-BE49-F238E27FC236}">
                  <a16:creationId xmlns:a16="http://schemas.microsoft.com/office/drawing/2014/main" id="{7F569C45-1952-4FDF-92AE-62542A91B2D3}"/>
                </a:ext>
              </a:extLst>
            </p:cNvPr>
            <p:cNvSpPr/>
            <p:nvPr/>
          </p:nvSpPr>
          <p:spPr>
            <a:xfrm>
              <a:off x="10974098" y="5204033"/>
              <a:ext cx="184260" cy="162022"/>
            </a:xfrm>
            <a:custGeom>
              <a:avLst/>
              <a:gdLst>
                <a:gd name="f0" fmla="val 10800000"/>
                <a:gd name="f1" fmla="val 5400000"/>
                <a:gd name="f2" fmla="val 180"/>
                <a:gd name="f3" fmla="val w"/>
                <a:gd name="f4" fmla="val h"/>
                <a:gd name="f5" fmla="val 0"/>
                <a:gd name="f6" fmla="val 3341477"/>
                <a:gd name="f7" fmla="val 2938167"/>
                <a:gd name="f8" fmla="val 63289"/>
                <a:gd name="f9" fmla="val 1933384"/>
                <a:gd name="f10" fmla="val 56717"/>
                <a:gd name="f11" fmla="val 1895856"/>
                <a:gd name="f12" fmla="+- 0 0 165311"/>
                <a:gd name="f13" fmla="val 914209"/>
                <a:gd name="f14" fmla="val 263314"/>
                <a:gd name="f15" fmla="val 514159"/>
                <a:gd name="f16" fmla="val 691939"/>
                <a:gd name="f17" fmla="val 114109"/>
                <a:gd name="f18" fmla="val 609262"/>
                <a:gd name="f19" fmla="val 11620"/>
                <a:gd name="f20" fmla="val 1098276"/>
                <a:gd name="f21" fmla="val 952"/>
                <a:gd name="f22" fmla="val 1587289"/>
                <a:gd name="f23" fmla="+- 0 0 9716"/>
                <a:gd name="f24" fmla="val 2320714"/>
                <a:gd name="f25" fmla="val 66484"/>
                <a:gd name="f26" fmla="val 2654089"/>
                <a:gd name="f27" fmla="val 371284"/>
                <a:gd name="f28" fmla="val 2987464"/>
                <a:gd name="f29" fmla="val 676084"/>
                <a:gd name="f30" fmla="val 3603732"/>
                <a:gd name="f31" fmla="val 1514094"/>
                <a:gd name="f32" fmla="val 3219398"/>
                <a:gd name="f33" fmla="val 2080926"/>
                <a:gd name="f34" fmla="val 2835064"/>
                <a:gd name="f35" fmla="val 2647759"/>
                <a:gd name="f36" fmla="val 2558839"/>
                <a:gd name="f37" fmla="val 2895409"/>
                <a:gd name="f38" fmla="val 2044489"/>
                <a:gd name="f39" fmla="val 2933509"/>
                <a:gd name="f40" fmla="val 1530139"/>
                <a:gd name="f41" fmla="val 2971609"/>
                <a:gd name="f42" fmla="val 701464"/>
                <a:gd name="f43" fmla="val 2771584"/>
                <a:gd name="f44" fmla="val 453814"/>
                <a:gd name="f45" fmla="val 2495359"/>
                <a:gd name="f46" fmla="val 206164"/>
                <a:gd name="f47" fmla="val 2219134"/>
                <a:gd name="f48" fmla="val 101389"/>
                <a:gd name="f49" fmla="val 2152459"/>
                <a:gd name="f50" fmla="+- 0 0 -90"/>
                <a:gd name="f51" fmla="*/ f3 1 3341477"/>
                <a:gd name="f52" fmla="*/ f4 1 2938167"/>
                <a:gd name="f53" fmla="+- f7 0 f5"/>
                <a:gd name="f54" fmla="+- f6 0 f5"/>
                <a:gd name="f55" fmla="*/ f50 f0 1"/>
                <a:gd name="f56" fmla="*/ f54 1 3341477"/>
                <a:gd name="f57" fmla="*/ f53 1 2938167"/>
                <a:gd name="f58" fmla="*/ 63289 f54 1"/>
                <a:gd name="f59" fmla="*/ 1933384 f53 1"/>
                <a:gd name="f60" fmla="*/ 263314 f54 1"/>
                <a:gd name="f61" fmla="*/ 514159 f53 1"/>
                <a:gd name="f62" fmla="*/ 1098276 f54 1"/>
                <a:gd name="f63" fmla="*/ 952 f53 1"/>
                <a:gd name="f64" fmla="*/ 2654089 f54 1"/>
                <a:gd name="f65" fmla="*/ 371284 f53 1"/>
                <a:gd name="f66" fmla="*/ 3219398 f54 1"/>
                <a:gd name="f67" fmla="*/ 2080926 f53 1"/>
                <a:gd name="f68" fmla="*/ 2044489 f54 1"/>
                <a:gd name="f69" fmla="*/ 2933509 f53 1"/>
                <a:gd name="f70" fmla="*/ 453814 f54 1"/>
                <a:gd name="f71" fmla="*/ 2495359 f53 1"/>
                <a:gd name="f72" fmla="*/ f55 1 f2"/>
                <a:gd name="f73" fmla="*/ f58 1 3341477"/>
                <a:gd name="f74" fmla="*/ f59 1 2938167"/>
                <a:gd name="f75" fmla="*/ f60 1 3341477"/>
                <a:gd name="f76" fmla="*/ f61 1 2938167"/>
                <a:gd name="f77" fmla="*/ f62 1 3341477"/>
                <a:gd name="f78" fmla="*/ f63 1 2938167"/>
                <a:gd name="f79" fmla="*/ f64 1 3341477"/>
                <a:gd name="f80" fmla="*/ f65 1 2938167"/>
                <a:gd name="f81" fmla="*/ f66 1 3341477"/>
                <a:gd name="f82" fmla="*/ f67 1 2938167"/>
                <a:gd name="f83" fmla="*/ f68 1 3341477"/>
                <a:gd name="f84" fmla="*/ f69 1 2938167"/>
                <a:gd name="f85" fmla="*/ f70 1 3341477"/>
                <a:gd name="f86" fmla="*/ f71 1 2938167"/>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3341477" h="29381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1" name="Graphic 15">
              <a:extLst>
                <a:ext uri="{FF2B5EF4-FFF2-40B4-BE49-F238E27FC236}">
                  <a16:creationId xmlns:a16="http://schemas.microsoft.com/office/drawing/2014/main" id="{800BE936-000B-433D-9345-D221AD9104CA}"/>
                </a:ext>
              </a:extLst>
            </p:cNvPr>
            <p:cNvSpPr/>
            <p:nvPr/>
          </p:nvSpPr>
          <p:spPr>
            <a:xfrm>
              <a:off x="11443359" y="5313130"/>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2" name="Graphic 15">
              <a:extLst>
                <a:ext uri="{FF2B5EF4-FFF2-40B4-BE49-F238E27FC236}">
                  <a16:creationId xmlns:a16="http://schemas.microsoft.com/office/drawing/2014/main" id="{DD1E14B0-83CB-42F0-AEC5-4DF2412F39C4}"/>
                </a:ext>
              </a:extLst>
            </p:cNvPr>
            <p:cNvSpPr/>
            <p:nvPr/>
          </p:nvSpPr>
          <p:spPr>
            <a:xfrm>
              <a:off x="10776048" y="5440643"/>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3" name="Freeform: Shape 26">
              <a:extLst>
                <a:ext uri="{FF2B5EF4-FFF2-40B4-BE49-F238E27FC236}">
                  <a16:creationId xmlns:a16="http://schemas.microsoft.com/office/drawing/2014/main" id="{FA6BB535-1249-4E4E-B041-D0D4B8F08CBE}"/>
                </a:ext>
              </a:extLst>
            </p:cNvPr>
            <p:cNvSpPr/>
            <p:nvPr/>
          </p:nvSpPr>
          <p:spPr>
            <a:xfrm>
              <a:off x="11179747" y="5606387"/>
              <a:ext cx="177018" cy="141283"/>
            </a:xfrm>
            <a:custGeom>
              <a:avLst/>
              <a:gdLst>
                <a:gd name="f0" fmla="val 10800000"/>
                <a:gd name="f1" fmla="val 5400000"/>
                <a:gd name="f2" fmla="val 180"/>
                <a:gd name="f3" fmla="val w"/>
                <a:gd name="f4" fmla="val h"/>
                <a:gd name="f5" fmla="val 0"/>
                <a:gd name="f6" fmla="val 789043"/>
                <a:gd name="f7" fmla="val 629754"/>
                <a:gd name="f8" fmla="val 237392"/>
                <a:gd name="f9" fmla="val 81"/>
                <a:gd name="f10" fmla="val 474795"/>
                <a:gd name="f11" fmla="+- 0 0 992"/>
                <a:gd name="f12" fmla="val 907215"/>
                <a:gd name="f13" fmla="val 10463"/>
                <a:gd name="f14" fmla="val 758692"/>
                <a:gd name="f15" fmla="val 233550"/>
                <a:gd name="f16" fmla="val 731135"/>
                <a:gd name="f17" fmla="val 274948"/>
                <a:gd name="f18" fmla="val 690486"/>
                <a:gd name="f19" fmla="val 305435"/>
                <a:gd name="f20" fmla="val 650647"/>
                <a:gd name="f21" fmla="val 335111"/>
                <a:gd name="f22" fmla="val 538737"/>
                <a:gd name="f23" fmla="val 418405"/>
                <a:gd name="f24" fmla="val 426889"/>
                <a:gd name="f25" fmla="val 501698"/>
                <a:gd name="f26" fmla="val 315041"/>
                <a:gd name="f27" fmla="val 584992"/>
                <a:gd name="f28" fmla="val 278943"/>
                <a:gd name="f29" fmla="val 611863"/>
                <a:gd name="f30" fmla="val 234865"/>
                <a:gd name="f31" fmla="val 640167"/>
                <a:gd name="f32" fmla="val 192159"/>
                <a:gd name="f33" fmla="val 625953"/>
                <a:gd name="f34" fmla="val 159614"/>
                <a:gd name="f35" fmla="val 615105"/>
                <a:gd name="f36" fmla="val 139851"/>
                <a:gd name="f37" fmla="val 582810"/>
                <a:gd name="f38" fmla="val 124264"/>
                <a:gd name="f39" fmla="val 552260"/>
                <a:gd name="f40" fmla="val 57742"/>
                <a:gd name="f41" fmla="val 422021"/>
                <a:gd name="f42" fmla="val 15908"/>
                <a:gd name="f43" fmla="val 279250"/>
                <a:gd name="f44" fmla="val 1631"/>
                <a:gd name="f45" fmla="val 133735"/>
                <a:gd name="f46" fmla="+- 0 0 2671"/>
                <a:gd name="f47" fmla="val 90343"/>
                <a:gd name="f48" fmla="+- 0 0 676"/>
                <a:gd name="f49" fmla="val 38596"/>
                <a:gd name="f50" fmla="val 35422"/>
                <a:gd name="f51" fmla="val 14157"/>
                <a:gd name="f52" fmla="val 57804"/>
                <a:gd name="f53" fmla="+- 0 0 931"/>
                <a:gd name="f54" fmla="val 86795"/>
                <a:gd name="f55" fmla="+- 0 0 557"/>
                <a:gd name="f56" fmla="val 113728"/>
                <a:gd name="f57" fmla="val 378"/>
                <a:gd name="f58" fmla="val 138207"/>
                <a:gd name="f59" fmla="val 1243"/>
                <a:gd name="f60" fmla="val 182606"/>
                <a:gd name="f61" fmla="val 328"/>
                <a:gd name="f62" fmla="+- 0 0 -90"/>
                <a:gd name="f63" fmla="*/ f3 1 789043"/>
                <a:gd name="f64" fmla="*/ f4 1 629754"/>
                <a:gd name="f65" fmla="+- f7 0 f5"/>
                <a:gd name="f66" fmla="+- f6 0 f5"/>
                <a:gd name="f67" fmla="*/ f62 f0 1"/>
                <a:gd name="f68" fmla="*/ f66 1 789043"/>
                <a:gd name="f69" fmla="*/ f65 1 629754"/>
                <a:gd name="f70" fmla="*/ 237392 f66 1"/>
                <a:gd name="f71" fmla="*/ 81 f65 1"/>
                <a:gd name="f72" fmla="*/ 758692 f66 1"/>
                <a:gd name="f73" fmla="*/ 233550 f65 1"/>
                <a:gd name="f74" fmla="*/ 650647 f66 1"/>
                <a:gd name="f75" fmla="*/ 335111 f65 1"/>
                <a:gd name="f76" fmla="*/ 315041 f66 1"/>
                <a:gd name="f77" fmla="*/ 584992 f65 1"/>
                <a:gd name="f78" fmla="*/ 192159 f66 1"/>
                <a:gd name="f79" fmla="*/ 625953 f65 1"/>
                <a:gd name="f80" fmla="*/ 124264 f66 1"/>
                <a:gd name="f81" fmla="*/ 552260 f65 1"/>
                <a:gd name="f82" fmla="*/ 1631 f66 1"/>
                <a:gd name="f83" fmla="*/ 133735 f65 1"/>
                <a:gd name="f84" fmla="*/ 35422 f66 1"/>
                <a:gd name="f85" fmla="*/ 14157 f65 1"/>
                <a:gd name="f86" fmla="*/ 113728 f66 1"/>
                <a:gd name="f87" fmla="*/ 378 f65 1"/>
                <a:gd name="f88" fmla="*/ f67 1 f2"/>
                <a:gd name="f89" fmla="*/ f70 1 789043"/>
                <a:gd name="f90" fmla="*/ f71 1 629754"/>
                <a:gd name="f91" fmla="*/ f72 1 789043"/>
                <a:gd name="f92" fmla="*/ f73 1 629754"/>
                <a:gd name="f93" fmla="*/ f74 1 789043"/>
                <a:gd name="f94" fmla="*/ f75 1 629754"/>
                <a:gd name="f95" fmla="*/ f76 1 789043"/>
                <a:gd name="f96" fmla="*/ f77 1 629754"/>
                <a:gd name="f97" fmla="*/ f78 1 789043"/>
                <a:gd name="f98" fmla="*/ f79 1 629754"/>
                <a:gd name="f99" fmla="*/ f80 1 789043"/>
                <a:gd name="f100" fmla="*/ f81 1 629754"/>
                <a:gd name="f101" fmla="*/ f82 1 789043"/>
                <a:gd name="f102" fmla="*/ f83 1 629754"/>
                <a:gd name="f103" fmla="*/ f84 1 789043"/>
                <a:gd name="f104" fmla="*/ f85 1 629754"/>
                <a:gd name="f105" fmla="*/ f86 1 789043"/>
                <a:gd name="f106" fmla="*/ f87 1 629754"/>
                <a:gd name="f107" fmla="*/ f5 1 f68"/>
                <a:gd name="f108" fmla="*/ f6 1 f68"/>
                <a:gd name="f109" fmla="*/ f5 1 f69"/>
                <a:gd name="f110" fmla="*/ f7 1 f69"/>
                <a:gd name="f111" fmla="+- f88 0 f1"/>
                <a:gd name="f112" fmla="*/ f89 1 f68"/>
                <a:gd name="f113" fmla="*/ f90 1 f69"/>
                <a:gd name="f114" fmla="*/ f91 1 f68"/>
                <a:gd name="f115" fmla="*/ f92 1 f69"/>
                <a:gd name="f116" fmla="*/ f93 1 f68"/>
                <a:gd name="f117" fmla="*/ f94 1 f69"/>
                <a:gd name="f118" fmla="*/ f95 1 f68"/>
                <a:gd name="f119" fmla="*/ f96 1 f69"/>
                <a:gd name="f120" fmla="*/ f97 1 f68"/>
                <a:gd name="f121" fmla="*/ f98 1 f69"/>
                <a:gd name="f122" fmla="*/ f99 1 f68"/>
                <a:gd name="f123" fmla="*/ f100 1 f69"/>
                <a:gd name="f124" fmla="*/ f101 1 f68"/>
                <a:gd name="f125" fmla="*/ f102 1 f69"/>
                <a:gd name="f126" fmla="*/ f103 1 f68"/>
                <a:gd name="f127" fmla="*/ f104 1 f69"/>
                <a:gd name="f128" fmla="*/ f105 1 f68"/>
                <a:gd name="f129" fmla="*/ f106 1 f69"/>
                <a:gd name="f130" fmla="*/ f107 f63 1"/>
                <a:gd name="f131" fmla="*/ f108 f63 1"/>
                <a:gd name="f132" fmla="*/ f110 f64 1"/>
                <a:gd name="f133" fmla="*/ f109 f64 1"/>
                <a:gd name="f134" fmla="*/ f112 f63 1"/>
                <a:gd name="f135" fmla="*/ f113 f64 1"/>
                <a:gd name="f136" fmla="*/ f114 f63 1"/>
                <a:gd name="f137" fmla="*/ f115 f64 1"/>
                <a:gd name="f138" fmla="*/ f116 f63 1"/>
                <a:gd name="f139" fmla="*/ f117 f64 1"/>
                <a:gd name="f140" fmla="*/ f118 f63 1"/>
                <a:gd name="f141" fmla="*/ f119 f64 1"/>
                <a:gd name="f142" fmla="*/ f120 f63 1"/>
                <a:gd name="f143" fmla="*/ f121 f64 1"/>
                <a:gd name="f144" fmla="*/ f122 f63 1"/>
                <a:gd name="f145" fmla="*/ f123 f64 1"/>
                <a:gd name="f146" fmla="*/ f124 f63 1"/>
                <a:gd name="f147" fmla="*/ f125 f64 1"/>
                <a:gd name="f148" fmla="*/ f126 f63 1"/>
                <a:gd name="f149" fmla="*/ f127 f64 1"/>
                <a:gd name="f150" fmla="*/ f128 f63 1"/>
                <a:gd name="f151" fmla="*/ f129 f64 1"/>
              </a:gdLst>
              <a:ahLst/>
              <a:cxnLst>
                <a:cxn ang="3cd4">
                  <a:pos x="hc" y="t"/>
                </a:cxn>
                <a:cxn ang="0">
                  <a:pos x="r" y="vc"/>
                </a:cxn>
                <a:cxn ang="cd4">
                  <a:pos x="hc" y="b"/>
                </a:cxn>
                <a:cxn ang="cd2">
                  <a:pos x="l" y="vc"/>
                </a:cxn>
                <a:cxn ang="f111">
                  <a:pos x="f134" y="f135"/>
                </a:cxn>
                <a:cxn ang="f111">
                  <a:pos x="f136" y="f137"/>
                </a:cxn>
                <a:cxn ang="f111">
                  <a:pos x="f138" y="f139"/>
                </a:cxn>
                <a:cxn ang="f111">
                  <a:pos x="f140" y="f141"/>
                </a:cxn>
                <a:cxn ang="f111">
                  <a:pos x="f142" y="f143"/>
                </a:cxn>
                <a:cxn ang="f111">
                  <a:pos x="f144" y="f145"/>
                </a:cxn>
                <a:cxn ang="f111">
                  <a:pos x="f146" y="f147"/>
                </a:cxn>
                <a:cxn ang="f111">
                  <a:pos x="f148" y="f149"/>
                </a:cxn>
                <a:cxn ang="f111">
                  <a:pos x="f150" y="f151"/>
                </a:cxn>
                <a:cxn ang="f111">
                  <a:pos x="f134" y="f135"/>
                </a:cxn>
              </a:cxnLst>
              <a:rect l="f130" t="f133" r="f131" b="f132"/>
              <a:pathLst>
                <a:path w="789043" h="62975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24" name="Freeform: Shape 7">
            <a:extLst>
              <a:ext uri="{FF2B5EF4-FFF2-40B4-BE49-F238E27FC236}">
                <a16:creationId xmlns:a16="http://schemas.microsoft.com/office/drawing/2014/main" id="{C977C8FF-059B-4CA6-83CD-5D33CB56BF25}"/>
              </a:ext>
            </a:extLst>
          </p:cNvPr>
          <p:cNvSpPr/>
          <p:nvPr/>
        </p:nvSpPr>
        <p:spPr>
          <a:xfrm rot="5400013">
            <a:off x="615180" y="-615181"/>
            <a:ext cx="1085310" cy="2315672"/>
          </a:xfrm>
          <a:custGeom>
            <a:avLst/>
            <a:gdLst>
              <a:gd name="f0" fmla="val 10800000"/>
              <a:gd name="f1" fmla="val 5400000"/>
              <a:gd name="f2" fmla="val 180"/>
              <a:gd name="f3" fmla="val w"/>
              <a:gd name="f4" fmla="val h"/>
              <a:gd name="f5" fmla="val 0"/>
              <a:gd name="f6" fmla="val 1085312"/>
              <a:gd name="f7" fmla="val 2315675"/>
              <a:gd name="f8" fmla="val 53089"/>
              <a:gd name="f9" fmla="val 4542"/>
              <a:gd name="f10" fmla="val 405263"/>
              <a:gd name="f11" fmla="val 73503"/>
              <a:gd name="f12" fmla="val 612623"/>
              <a:gd name="f13" fmla="val 486635"/>
              <a:gd name="f14" fmla="val 790077"/>
              <a:gd name="f15" fmla="val 872756"/>
              <a:gd name="f16" fmla="val 937425"/>
              <a:gd name="f17" fmla="val 1193596"/>
              <a:gd name="f18" fmla="val 1088787"/>
              <a:gd name="f19" fmla="val 1533232"/>
              <a:gd name="f20" fmla="val 1085252"/>
              <a:gd name="f21" fmla="val 1943649"/>
              <a:gd name="f22" fmla="val 1084528"/>
              <a:gd name="f23" fmla="val 2029058"/>
              <a:gd name="f24" fmla="val 1077341"/>
              <a:gd name="f25" fmla="val 2113833"/>
              <a:gd name="f26" fmla="val 1064832"/>
              <a:gd name="f27" fmla="val 2198094"/>
              <a:gd name="f28" fmla="val 1043734"/>
              <a:gd name="f29" fmla="+- 0 0 -90"/>
              <a:gd name="f30" fmla="*/ f3 1 1085312"/>
              <a:gd name="f31" fmla="*/ f4 1 2315675"/>
              <a:gd name="f32" fmla="+- f7 0 f5"/>
              <a:gd name="f33" fmla="+- f6 0 f5"/>
              <a:gd name="f34" fmla="*/ f29 f0 1"/>
              <a:gd name="f35" fmla="*/ f33 1 1085312"/>
              <a:gd name="f36" fmla="*/ f32 1 2315675"/>
              <a:gd name="f37" fmla="*/ 0 f33 1"/>
              <a:gd name="f38" fmla="*/ 2315675 f32 1"/>
              <a:gd name="f39" fmla="*/ 0 f32 1"/>
              <a:gd name="f40" fmla="*/ 53089 f33 1"/>
              <a:gd name="f41" fmla="*/ 4542 f32 1"/>
              <a:gd name="f42" fmla="*/ 790077 f33 1"/>
              <a:gd name="f43" fmla="*/ 872756 f32 1"/>
              <a:gd name="f44" fmla="*/ 1085252 f33 1"/>
              <a:gd name="f45" fmla="*/ 1943649 f32 1"/>
              <a:gd name="f46" fmla="*/ 1064832 f33 1"/>
              <a:gd name="f47" fmla="*/ 2198094 f32 1"/>
              <a:gd name="f48" fmla="*/ 1043734 f33 1"/>
              <a:gd name="f49" fmla="*/ f34 1 f2"/>
              <a:gd name="f50" fmla="*/ f37 1 1085312"/>
              <a:gd name="f51" fmla="*/ f38 1 2315675"/>
              <a:gd name="f52" fmla="*/ f39 1 2315675"/>
              <a:gd name="f53" fmla="*/ f40 1 1085312"/>
              <a:gd name="f54" fmla="*/ f41 1 2315675"/>
              <a:gd name="f55" fmla="*/ f42 1 1085312"/>
              <a:gd name="f56" fmla="*/ f43 1 2315675"/>
              <a:gd name="f57" fmla="*/ f44 1 1085312"/>
              <a:gd name="f58" fmla="*/ f45 1 2315675"/>
              <a:gd name="f59" fmla="*/ f46 1 1085312"/>
              <a:gd name="f60" fmla="*/ f47 1 2315675"/>
              <a:gd name="f61" fmla="*/ f48 1 1085312"/>
              <a:gd name="f62" fmla="*/ f5 1 f35"/>
              <a:gd name="f63" fmla="*/ f6 1 f35"/>
              <a:gd name="f64" fmla="*/ f5 1 f36"/>
              <a:gd name="f65" fmla="*/ f7 1 f36"/>
              <a:gd name="f66" fmla="+- f49 0 f1"/>
              <a:gd name="f67" fmla="*/ f50 1 f35"/>
              <a:gd name="f68" fmla="*/ f51 1 f36"/>
              <a:gd name="f69" fmla="*/ f52 1 f36"/>
              <a:gd name="f70" fmla="*/ f53 1 f35"/>
              <a:gd name="f71" fmla="*/ f54 1 f36"/>
              <a:gd name="f72" fmla="*/ f55 1 f35"/>
              <a:gd name="f73" fmla="*/ f56 1 f36"/>
              <a:gd name="f74" fmla="*/ f57 1 f35"/>
              <a:gd name="f75" fmla="*/ f58 1 f36"/>
              <a:gd name="f76" fmla="*/ f59 1 f35"/>
              <a:gd name="f77" fmla="*/ f60 1 f36"/>
              <a:gd name="f78" fmla="*/ f61 1 f35"/>
              <a:gd name="f79" fmla="*/ f62 f30 1"/>
              <a:gd name="f80" fmla="*/ f63 f30 1"/>
              <a:gd name="f81" fmla="*/ f65 f31 1"/>
              <a:gd name="f82" fmla="*/ f64 f31 1"/>
              <a:gd name="f83" fmla="*/ f67 f30 1"/>
              <a:gd name="f84" fmla="*/ f68 f31 1"/>
              <a:gd name="f85" fmla="*/ f69 f31 1"/>
              <a:gd name="f86" fmla="*/ f70 f30 1"/>
              <a:gd name="f87" fmla="*/ f71 f31 1"/>
              <a:gd name="f88" fmla="*/ f72 f30 1"/>
              <a:gd name="f89" fmla="*/ f73 f31 1"/>
              <a:gd name="f90" fmla="*/ f74 f30 1"/>
              <a:gd name="f91" fmla="*/ f75 f31 1"/>
              <a:gd name="f92" fmla="*/ f76 f30 1"/>
              <a:gd name="f93" fmla="*/ f77 f31 1"/>
              <a:gd name="f94" fmla="*/ f78 f30 1"/>
            </a:gdLst>
            <a:ahLst/>
            <a:cxnLst>
              <a:cxn ang="3cd4">
                <a:pos x="hc" y="t"/>
              </a:cxn>
              <a:cxn ang="0">
                <a:pos x="r" y="vc"/>
              </a:cxn>
              <a:cxn ang="cd4">
                <a:pos x="hc" y="b"/>
              </a:cxn>
              <a:cxn ang="cd2">
                <a:pos x="l" y="vc"/>
              </a:cxn>
              <a:cxn ang="f66">
                <a:pos x="f83" y="f84"/>
              </a:cxn>
              <a:cxn ang="f66">
                <a:pos x="f83" y="f85"/>
              </a:cxn>
              <a:cxn ang="f66">
                <a:pos x="f86" y="f87"/>
              </a:cxn>
              <a:cxn ang="f66">
                <a:pos x="f88" y="f89"/>
              </a:cxn>
              <a:cxn ang="f66">
                <a:pos x="f90" y="f91"/>
              </a:cxn>
              <a:cxn ang="f66">
                <a:pos x="f92" y="f93"/>
              </a:cxn>
              <a:cxn ang="f66">
                <a:pos x="f94" y="f84"/>
              </a:cxn>
              <a:cxn ang="f66">
                <a:pos x="f83" y="f84"/>
              </a:cxn>
            </a:cxnLst>
            <a:rect l="f79" t="f82" r="f80" b="f81"/>
            <a:pathLst>
              <a:path w="1085312" h="2315675">
                <a:moveTo>
                  <a:pt x="f5" y="f7"/>
                </a:moveTo>
                <a:lnTo>
                  <a:pt x="f5" y="f5"/>
                </a:lnTo>
                <a:lnTo>
                  <a:pt x="f8" y="f9"/>
                </a:lnTo>
                <a:cubicBezTo>
                  <a:pt x="f10" y="f11"/>
                  <a:pt x="f12" y="f13"/>
                  <a:pt x="f14" y="f15"/>
                </a:cubicBezTo>
                <a:cubicBezTo>
                  <a:pt x="f16" y="f17"/>
                  <a:pt x="f18" y="f19"/>
                  <a:pt x="f20" y="f21"/>
                </a:cubicBezTo>
                <a:cubicBezTo>
                  <a:pt x="f22" y="f23"/>
                  <a:pt x="f24" y="f25"/>
                  <a:pt x="f26" y="f27"/>
                </a:cubicBezTo>
                <a:lnTo>
                  <a:pt x="f28" y="f7"/>
                </a:lnTo>
                <a:lnTo>
                  <a:pt x="f5" y="f7"/>
                </a:lnTo>
                <a:close/>
              </a:path>
            </a:pathLst>
          </a:custGeom>
          <a:solidFill>
            <a:srgbClr val="DCD9C3">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2" name="Title 1">
            <a:extLst>
              <a:ext uri="{FF2B5EF4-FFF2-40B4-BE49-F238E27FC236}">
                <a16:creationId xmlns:a16="http://schemas.microsoft.com/office/drawing/2014/main" id="{AF983B8C-DA88-4A40-9595-5906E2DFD5CA}"/>
              </a:ext>
            </a:extLst>
          </p:cNvPr>
          <p:cNvSpPr txBox="1">
            <a:spLocks noGrp="1"/>
          </p:cNvSpPr>
          <p:nvPr>
            <p:ph type="title"/>
          </p:nvPr>
        </p:nvSpPr>
        <p:spPr>
          <a:xfrm>
            <a:off x="530352" y="787069"/>
            <a:ext cx="4315382" cy="2223153"/>
          </a:xfrm>
        </p:spPr>
        <p:txBody>
          <a:bodyPr>
            <a:noAutofit/>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4707F19-B0E9-453C-8400-3B6EF889B767}"/>
              </a:ext>
            </a:extLst>
          </p:cNvPr>
          <p:cNvSpPr txBox="1">
            <a:spLocks noGrp="1"/>
          </p:cNvSpPr>
          <p:nvPr>
            <p:ph idx="1"/>
          </p:nvPr>
        </p:nvSpPr>
        <p:spPr>
          <a:xfrm>
            <a:off x="5183184" y="987423"/>
            <a:ext cx="5420087" cy="487362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CBB2CB-E5D7-424A-B135-0FFEA469121F}"/>
              </a:ext>
            </a:extLst>
          </p:cNvPr>
          <p:cNvSpPr txBox="1">
            <a:spLocks noGrp="1"/>
          </p:cNvSpPr>
          <p:nvPr>
            <p:ph type="body" idx="2"/>
          </p:nvPr>
        </p:nvSpPr>
        <p:spPr>
          <a:xfrm>
            <a:off x="530352" y="3429000"/>
            <a:ext cx="4315382" cy="2439984"/>
          </a:xfrm>
        </p:spPr>
        <p:txBody>
          <a:bodyPr/>
          <a:lstStyle>
            <a:lvl1pPr>
              <a:defRPr/>
            </a:lvl1pPr>
          </a:lstStyle>
          <a:p>
            <a:pPr lvl="0"/>
            <a:r>
              <a:rPr lang="en-US"/>
              <a:t>Click to edit Master text styles</a:t>
            </a:r>
          </a:p>
        </p:txBody>
      </p:sp>
      <p:sp>
        <p:nvSpPr>
          <p:cNvPr id="5" name="Date Placeholder 4">
            <a:extLst>
              <a:ext uri="{FF2B5EF4-FFF2-40B4-BE49-F238E27FC236}">
                <a16:creationId xmlns:a16="http://schemas.microsoft.com/office/drawing/2014/main" id="{F4F87487-B6CD-48E8-B2D5-6E54F57625DD}"/>
              </a:ext>
            </a:extLst>
          </p:cNvPr>
          <p:cNvSpPr txBox="1">
            <a:spLocks noGrp="1"/>
          </p:cNvSpPr>
          <p:nvPr>
            <p:ph type="dt" sz="half" idx="7"/>
          </p:nvPr>
        </p:nvSpPr>
        <p:spPr>
          <a:xfrm>
            <a:off x="525715" y="136529"/>
            <a:ext cx="2743200" cy="365129"/>
          </a:xfrm>
        </p:spPr>
        <p:txBody>
          <a:bodyPr/>
          <a:lstStyle>
            <a:lvl1pPr>
              <a:defRPr/>
            </a:lvl1pPr>
          </a:lstStyle>
          <a:p>
            <a:pPr lvl="0"/>
            <a:fld id="{BDFF8AA0-8770-4D74-9603-D824D8F076FF}" type="datetime1">
              <a:rPr lang="en-US"/>
              <a:pPr lvl="0"/>
              <a:t>4/27/2022</a:t>
            </a:fld>
            <a:endParaRPr lang="en-US"/>
          </a:p>
        </p:txBody>
      </p:sp>
      <p:sp>
        <p:nvSpPr>
          <p:cNvPr id="6" name="Footer Placeholder 5">
            <a:extLst>
              <a:ext uri="{FF2B5EF4-FFF2-40B4-BE49-F238E27FC236}">
                <a16:creationId xmlns:a16="http://schemas.microsoft.com/office/drawing/2014/main" id="{95BDA9E3-4E4E-437F-B40B-027E6CCF7047}"/>
              </a:ext>
            </a:extLst>
          </p:cNvPr>
          <p:cNvSpPr txBox="1">
            <a:spLocks noGrp="1"/>
          </p:cNvSpPr>
          <p:nvPr>
            <p:ph type="ftr" sz="quarter" idx="9"/>
          </p:nvPr>
        </p:nvSpPr>
        <p:spPr>
          <a:xfrm>
            <a:off x="525715" y="6356351"/>
            <a:ext cx="3450662"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1BE7C36-0E8F-445A-84B8-4D4D6974FC98}"/>
              </a:ext>
            </a:extLst>
          </p:cNvPr>
          <p:cNvSpPr txBox="1">
            <a:spLocks noGrp="1"/>
          </p:cNvSpPr>
          <p:nvPr>
            <p:ph type="sldNum" sz="quarter" idx="8"/>
          </p:nvPr>
        </p:nvSpPr>
        <p:spPr>
          <a:xfrm>
            <a:off x="11655363" y="6356351"/>
            <a:ext cx="529812" cy="365129"/>
          </a:xfrm>
        </p:spPr>
        <p:txBody>
          <a:bodyPr/>
          <a:lstStyle>
            <a:lvl1pPr>
              <a:defRPr/>
            </a:lvl1pPr>
          </a:lstStyle>
          <a:p>
            <a:pPr lvl="0"/>
            <a:fld id="{37F9DBD4-41D6-418C-B91B-2A1EAD002367}" type="slidenum">
              <a:t>‹#›</a:t>
            </a:fld>
            <a:endParaRPr lang="en-US"/>
          </a:p>
        </p:txBody>
      </p:sp>
      <p:grpSp>
        <p:nvGrpSpPr>
          <p:cNvPr id="8" name="Graphic 78">
            <a:extLst>
              <a:ext uri="{FF2B5EF4-FFF2-40B4-BE49-F238E27FC236}">
                <a16:creationId xmlns:a16="http://schemas.microsoft.com/office/drawing/2014/main" id="{0D05307E-7A32-4B8E-A7AB-B2A378087CA0}"/>
              </a:ext>
            </a:extLst>
          </p:cNvPr>
          <p:cNvGrpSpPr/>
          <p:nvPr/>
        </p:nvGrpSpPr>
        <p:grpSpPr>
          <a:xfrm>
            <a:off x="530223" y="3193468"/>
            <a:ext cx="972245" cy="45720"/>
            <a:chOff x="530223" y="3193468"/>
            <a:chExt cx="972245" cy="45720"/>
          </a:xfrm>
        </p:grpSpPr>
        <p:sp>
          <p:nvSpPr>
            <p:cNvPr id="9" name="Graphic 78">
              <a:extLst>
                <a:ext uri="{FF2B5EF4-FFF2-40B4-BE49-F238E27FC236}">
                  <a16:creationId xmlns:a16="http://schemas.microsoft.com/office/drawing/2014/main" id="{933A6E14-5BD2-4C12-B308-3182F2B33B63}"/>
                </a:ext>
              </a:extLst>
            </p:cNvPr>
            <p:cNvSpPr/>
            <p:nvPr/>
          </p:nvSpPr>
          <p:spPr>
            <a:xfrm>
              <a:off x="530223" y="3216246"/>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10" name="Graphic 78">
              <a:extLst>
                <a:ext uri="{FF2B5EF4-FFF2-40B4-BE49-F238E27FC236}">
                  <a16:creationId xmlns:a16="http://schemas.microsoft.com/office/drawing/2014/main" id="{7073BB75-11CB-4C20-9325-CEDF0904B78F}"/>
                </a:ext>
              </a:extLst>
            </p:cNvPr>
            <p:cNvGrpSpPr/>
            <p:nvPr/>
          </p:nvGrpSpPr>
          <p:grpSpPr>
            <a:xfrm>
              <a:off x="530379" y="3193468"/>
              <a:ext cx="972089" cy="45720"/>
              <a:chOff x="530379" y="3193468"/>
              <a:chExt cx="972089" cy="45720"/>
            </a:xfrm>
          </p:grpSpPr>
          <p:sp>
            <p:nvSpPr>
              <p:cNvPr id="11" name="Graphic 78">
                <a:extLst>
                  <a:ext uri="{FF2B5EF4-FFF2-40B4-BE49-F238E27FC236}">
                    <a16:creationId xmlns:a16="http://schemas.microsoft.com/office/drawing/2014/main" id="{067CC59D-CEEB-4BA4-93CB-9DB0303BA8E6}"/>
                  </a:ext>
                </a:extLst>
              </p:cNvPr>
              <p:cNvSpPr/>
              <p:nvPr/>
            </p:nvSpPr>
            <p:spPr>
              <a:xfrm>
                <a:off x="533744" y="3234726"/>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F69DF27B-6B45-442F-9BE4-4B84C620CEA6}"/>
                  </a:ext>
                </a:extLst>
              </p:cNvPr>
              <p:cNvSpPr/>
              <p:nvPr/>
            </p:nvSpPr>
            <p:spPr>
              <a:xfrm>
                <a:off x="546884" y="3235915"/>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BA0A2A84-5116-43D5-8605-091D6A8732EA}"/>
                  </a:ext>
                </a:extLst>
              </p:cNvPr>
              <p:cNvSpPr/>
              <p:nvPr/>
            </p:nvSpPr>
            <p:spPr>
              <a:xfrm>
                <a:off x="1494733" y="3194575"/>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4" name="Graphic 78">
                <a:extLst>
                  <a:ext uri="{FF2B5EF4-FFF2-40B4-BE49-F238E27FC236}">
                    <a16:creationId xmlns:a16="http://schemas.microsoft.com/office/drawing/2014/main" id="{98B619E4-F107-4218-B92F-E59AA4178CCF}"/>
                  </a:ext>
                </a:extLst>
              </p:cNvPr>
              <p:cNvSpPr/>
              <p:nvPr/>
            </p:nvSpPr>
            <p:spPr>
              <a:xfrm>
                <a:off x="530379" y="3193468"/>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3531400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5" name="Freeform: Shape 18">
            <a:extLst>
              <a:ext uri="{FF2B5EF4-FFF2-40B4-BE49-F238E27FC236}">
                <a16:creationId xmlns:a16="http://schemas.microsoft.com/office/drawing/2014/main" id="{FD78E591-6AAA-4A83-BFFD-F992A58491E1}"/>
              </a:ext>
            </a:extLst>
          </p:cNvPr>
          <p:cNvSpPr/>
          <p:nvPr/>
        </p:nvSpPr>
        <p:spPr>
          <a:xfrm>
            <a:off x="9753026" y="5516666"/>
            <a:ext cx="2438969" cy="1341333"/>
          </a:xfrm>
          <a:custGeom>
            <a:avLst/>
            <a:gdLst>
              <a:gd name="f0" fmla="val 10800000"/>
              <a:gd name="f1" fmla="val 5400000"/>
              <a:gd name="f2" fmla="val 180"/>
              <a:gd name="f3" fmla="val w"/>
              <a:gd name="f4" fmla="val h"/>
              <a:gd name="f5" fmla="val 0"/>
              <a:gd name="f6" fmla="val 2438970"/>
              <a:gd name="f7" fmla="val 1341332"/>
              <a:gd name="f8" fmla="val 2025355"/>
              <a:gd name="f9" fmla="val 235"/>
              <a:gd name="f10" fmla="val 2143847"/>
              <a:gd name="f11" fmla="val 2306"/>
              <a:gd name="f12" fmla="val 2262766"/>
              <a:gd name="f13" fmla="val 17993"/>
              <a:gd name="f14" fmla="val 2381960"/>
              <a:gd name="f15" fmla="val 44517"/>
              <a:gd name="f16" fmla="val 58872"/>
              <a:gd name="f17" fmla="val 13333"/>
              <a:gd name="f18" fmla="val 1328018"/>
              <a:gd name="f19" fmla="val 324723"/>
              <a:gd name="f20" fmla="val 1028950"/>
              <a:gd name="f21" fmla="val 645390"/>
              <a:gd name="f22" fmla="val 738459"/>
              <a:gd name="f23" fmla="val 936262"/>
              <a:gd name="f24" fmla="val 459947"/>
              <a:gd name="f25" fmla="val 1139660"/>
              <a:gd name="f26" fmla="val 265152"/>
              <a:gd name="f27" fmla="val 1345794"/>
              <a:gd name="f28" fmla="val 140817"/>
              <a:gd name="f29" fmla="val 1554028"/>
              <a:gd name="f30" fmla="val 71153"/>
              <a:gd name="f31" fmla="val 1710136"/>
              <a:gd name="f32" fmla="val 18918"/>
              <a:gd name="f33" fmla="val 1867365"/>
              <a:gd name="f34" fmla="+- 0 0 2526"/>
              <a:gd name="f35" fmla="+- 0 0 -90"/>
              <a:gd name="f36" fmla="*/ f3 1 2438970"/>
              <a:gd name="f37" fmla="*/ f4 1 1341332"/>
              <a:gd name="f38" fmla="+- f7 0 f5"/>
              <a:gd name="f39" fmla="+- f6 0 f5"/>
              <a:gd name="f40" fmla="*/ f35 f0 1"/>
              <a:gd name="f41" fmla="*/ f39 1 2438970"/>
              <a:gd name="f42" fmla="*/ f38 1 1341332"/>
              <a:gd name="f43" fmla="*/ 2025355 f39 1"/>
              <a:gd name="f44" fmla="*/ 235 f38 1"/>
              <a:gd name="f45" fmla="*/ 2381960 f39 1"/>
              <a:gd name="f46" fmla="*/ 44517 f38 1"/>
              <a:gd name="f47" fmla="*/ 2438970 f39 1"/>
              <a:gd name="f48" fmla="*/ 58872 f38 1"/>
              <a:gd name="f49" fmla="*/ 1341332 f38 1"/>
              <a:gd name="f50" fmla="*/ 0 f39 1"/>
              <a:gd name="f51" fmla="*/ 13333 f39 1"/>
              <a:gd name="f52" fmla="*/ 1328018 f38 1"/>
              <a:gd name="f53" fmla="*/ 936262 f39 1"/>
              <a:gd name="f54" fmla="*/ 459947 f38 1"/>
              <a:gd name="f55" fmla="*/ 1554028 f39 1"/>
              <a:gd name="f56" fmla="*/ 71153 f38 1"/>
              <a:gd name="f57" fmla="*/ f40 1 f2"/>
              <a:gd name="f58" fmla="*/ f43 1 2438970"/>
              <a:gd name="f59" fmla="*/ f44 1 1341332"/>
              <a:gd name="f60" fmla="*/ f45 1 2438970"/>
              <a:gd name="f61" fmla="*/ f46 1 1341332"/>
              <a:gd name="f62" fmla="*/ f47 1 2438970"/>
              <a:gd name="f63" fmla="*/ f48 1 1341332"/>
              <a:gd name="f64" fmla="*/ f49 1 1341332"/>
              <a:gd name="f65" fmla="*/ f50 1 2438970"/>
              <a:gd name="f66" fmla="*/ f51 1 2438970"/>
              <a:gd name="f67" fmla="*/ f52 1 1341332"/>
              <a:gd name="f68" fmla="*/ f53 1 2438970"/>
              <a:gd name="f69" fmla="*/ f54 1 1341332"/>
              <a:gd name="f70" fmla="*/ f55 1 2438970"/>
              <a:gd name="f71" fmla="*/ f56 1 1341332"/>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2"/>
              <a:gd name="f84" fmla="*/ f65 1 f41"/>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7 1"/>
              <a:gd name="f102" fmla="*/ f84 f36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99" y="f101"/>
              </a:cxn>
              <a:cxn ang="f76">
                <a:pos x="f102" y="f101"/>
              </a:cxn>
              <a:cxn ang="f76">
                <a:pos x="f103" y="f104"/>
              </a:cxn>
              <a:cxn ang="f76">
                <a:pos x="f105" y="f106"/>
              </a:cxn>
              <a:cxn ang="f76">
                <a:pos x="f107" y="f108"/>
              </a:cxn>
              <a:cxn ang="f76">
                <a:pos x="f95" y="f96"/>
              </a:cxn>
            </a:cxnLst>
            <a:rect l="f91" t="f94" r="f92" b="f93"/>
            <a:pathLst>
              <a:path w="2438970" h="1341332">
                <a:moveTo>
                  <a:pt x="f8" y="f9"/>
                </a:moveTo>
                <a:cubicBezTo>
                  <a:pt x="f10" y="f11"/>
                  <a:pt x="f12" y="f13"/>
                  <a:pt x="f14" y="f15"/>
                </a:cubicBezTo>
                <a:lnTo>
                  <a:pt x="f6" y="f16"/>
                </a:lnTo>
                <a:lnTo>
                  <a:pt x="f6" y="f7"/>
                </a:lnTo>
                <a:lnTo>
                  <a:pt x="f5" y="f7"/>
                </a:lnTo>
                <a:lnTo>
                  <a:pt x="f17" y="f18"/>
                </a:lnTo>
                <a:cubicBezTo>
                  <a:pt x="f19" y="f20"/>
                  <a:pt x="f21" y="f22"/>
                  <a:pt x="f23" y="f24"/>
                </a:cubicBezTo>
                <a:cubicBezTo>
                  <a:pt x="f25" y="f26"/>
                  <a:pt x="f27" y="f28"/>
                  <a:pt x="f29" y="f30"/>
                </a:cubicBezTo>
                <a:cubicBezTo>
                  <a:pt x="f31" y="f32"/>
                  <a:pt x="f33" y="f34"/>
                  <a:pt x="f8" y="f9"/>
                </a:cubicBezTo>
                <a:close/>
              </a:path>
            </a:pathLst>
          </a:custGeom>
          <a:solidFill>
            <a:srgbClr val="E5C4BA">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16" name="Group 19">
            <a:extLst>
              <a:ext uri="{FF2B5EF4-FFF2-40B4-BE49-F238E27FC236}">
                <a16:creationId xmlns:a16="http://schemas.microsoft.com/office/drawing/2014/main" id="{82388BC4-6FC8-4A1C-ACA5-9E183D0CB0CE}"/>
              </a:ext>
            </a:extLst>
          </p:cNvPr>
          <p:cNvGrpSpPr/>
          <p:nvPr/>
        </p:nvGrpSpPr>
        <p:grpSpPr>
          <a:xfrm>
            <a:off x="10776048" y="5204033"/>
            <a:ext cx="886145" cy="802495"/>
            <a:chOff x="10776048" y="5204033"/>
            <a:chExt cx="886145" cy="802495"/>
          </a:xfrm>
        </p:grpSpPr>
        <p:sp>
          <p:nvSpPr>
            <p:cNvPr id="17" name="Freeform: Shape 20">
              <a:extLst>
                <a:ext uri="{FF2B5EF4-FFF2-40B4-BE49-F238E27FC236}">
                  <a16:creationId xmlns:a16="http://schemas.microsoft.com/office/drawing/2014/main" id="{464DD7C4-C735-4A80-9709-67E7EB9675FD}"/>
                </a:ext>
              </a:extLst>
            </p:cNvPr>
            <p:cNvSpPr/>
            <p:nvPr/>
          </p:nvSpPr>
          <p:spPr>
            <a:xfrm>
              <a:off x="11027325" y="5890317"/>
              <a:ext cx="131033" cy="116211"/>
            </a:xfrm>
            <a:custGeom>
              <a:avLst/>
              <a:gdLst>
                <a:gd name="f0" fmla="val 10800000"/>
                <a:gd name="f1" fmla="val 5400000"/>
                <a:gd name="f2" fmla="val 180"/>
                <a:gd name="f3" fmla="val w"/>
                <a:gd name="f4" fmla="val h"/>
                <a:gd name="f5" fmla="val 0"/>
                <a:gd name="f6" fmla="val 453152"/>
                <a:gd name="f7" fmla="val 401867"/>
                <a:gd name="f8" fmla="val 237621"/>
                <a:gd name="f9" fmla="val 965"/>
                <a:gd name="f10" fmla="val 283632"/>
                <a:gd name="f11" fmla="+- 0 0 2971"/>
                <a:gd name="f12" fmla="val 331405"/>
                <a:gd name="f13" fmla="val 5243"/>
                <a:gd name="f14" fmla="val 370246"/>
                <a:gd name="f15" fmla="val 23666"/>
                <a:gd name="f16" fmla="val 436830"/>
                <a:gd name="f17" fmla="val 55275"/>
                <a:gd name="f18" fmla="val 477168"/>
                <a:gd name="f19" fmla="val 116810"/>
                <a:gd name="f20" fmla="val 437392"/>
                <a:gd name="f21" fmla="val 198545"/>
                <a:gd name="f22" fmla="val 391568"/>
                <a:gd name="f23" fmla="val 292624"/>
                <a:gd name="f24" fmla="val 176850"/>
                <a:gd name="f25" fmla="val 441630"/>
                <a:gd name="f26" fmla="val 67745"/>
                <a:gd name="f27" fmla="val 392003"/>
                <a:gd name="f28" fmla="val 18056"/>
                <a:gd name="f29" fmla="val 369372"/>
                <a:gd name="f30" fmla="+- 0 0 5012"/>
                <a:gd name="f31" fmla="val 308398"/>
                <a:gd name="f32" fmla="val 911"/>
                <a:gd name="f33" fmla="val 254095"/>
                <a:gd name="f34" fmla="val 9203"/>
                <a:gd name="f35" fmla="val 178033"/>
                <a:gd name="f36" fmla="val 61012"/>
                <a:gd name="f37" fmla="val 103094"/>
                <a:gd name="f38" fmla="val 115564"/>
                <a:gd name="f39" fmla="val 51160"/>
                <a:gd name="f40" fmla="val 147361"/>
                <a:gd name="f41" fmla="val 20985"/>
                <a:gd name="f42" fmla="val 191610"/>
                <a:gd name="f43" fmla="val 4900"/>
                <a:gd name="f44" fmla="+- 0 0 -90"/>
                <a:gd name="f45" fmla="*/ f3 1 453152"/>
                <a:gd name="f46" fmla="*/ f4 1 401867"/>
                <a:gd name="f47" fmla="+- f7 0 f5"/>
                <a:gd name="f48" fmla="+- f6 0 f5"/>
                <a:gd name="f49" fmla="*/ f44 f0 1"/>
                <a:gd name="f50" fmla="*/ f48 1 453152"/>
                <a:gd name="f51" fmla="*/ f47 1 401867"/>
                <a:gd name="f52" fmla="*/ 237621 f48 1"/>
                <a:gd name="f53" fmla="*/ 965 f47 1"/>
                <a:gd name="f54" fmla="*/ 370246 f48 1"/>
                <a:gd name="f55" fmla="*/ 23666 f47 1"/>
                <a:gd name="f56" fmla="*/ 437392 f48 1"/>
                <a:gd name="f57" fmla="*/ 198545 f47 1"/>
                <a:gd name="f58" fmla="*/ 67745 f48 1"/>
                <a:gd name="f59" fmla="*/ 392003 f47 1"/>
                <a:gd name="f60" fmla="*/ 911 f48 1"/>
                <a:gd name="f61" fmla="*/ 254095 f47 1"/>
                <a:gd name="f62" fmla="*/ 115564 f48 1"/>
                <a:gd name="f63" fmla="*/ 51160 f47 1"/>
                <a:gd name="f64" fmla="*/ f49 1 f2"/>
                <a:gd name="f65" fmla="*/ f52 1 453152"/>
                <a:gd name="f66" fmla="*/ f53 1 401867"/>
                <a:gd name="f67" fmla="*/ f54 1 453152"/>
                <a:gd name="f68" fmla="*/ f55 1 401867"/>
                <a:gd name="f69" fmla="*/ f56 1 453152"/>
                <a:gd name="f70" fmla="*/ f57 1 401867"/>
                <a:gd name="f71" fmla="*/ f58 1 453152"/>
                <a:gd name="f72" fmla="*/ f59 1 401867"/>
                <a:gd name="f73" fmla="*/ f60 1 453152"/>
                <a:gd name="f74" fmla="*/ f61 1 401867"/>
                <a:gd name="f75" fmla="*/ f62 1 453152"/>
                <a:gd name="f76" fmla="*/ f63 1 401867"/>
                <a:gd name="f77" fmla="*/ f5 1 f50"/>
                <a:gd name="f78" fmla="*/ f6 1 f50"/>
                <a:gd name="f79" fmla="*/ f5 1 f51"/>
                <a:gd name="f80" fmla="*/ f7 1 f51"/>
                <a:gd name="f81" fmla="+- f64 0 f1"/>
                <a:gd name="f82" fmla="*/ f65 1 f50"/>
                <a:gd name="f83" fmla="*/ f66 1 f51"/>
                <a:gd name="f84" fmla="*/ f67 1 f50"/>
                <a:gd name="f85" fmla="*/ f68 1 f51"/>
                <a:gd name="f86" fmla="*/ f69 1 f50"/>
                <a:gd name="f87" fmla="*/ f70 1 f51"/>
                <a:gd name="f88" fmla="*/ f71 1 f50"/>
                <a:gd name="f89" fmla="*/ f72 1 f51"/>
                <a:gd name="f90" fmla="*/ f73 1 f50"/>
                <a:gd name="f91" fmla="*/ f74 1 f51"/>
                <a:gd name="f92" fmla="*/ f75 1 f50"/>
                <a:gd name="f93" fmla="*/ f76 1 f51"/>
                <a:gd name="f94" fmla="*/ f77 f45 1"/>
                <a:gd name="f95" fmla="*/ f78 f45 1"/>
                <a:gd name="f96" fmla="*/ f80 f46 1"/>
                <a:gd name="f97" fmla="*/ f79 f46 1"/>
                <a:gd name="f98" fmla="*/ f82 f45 1"/>
                <a:gd name="f99" fmla="*/ f83 f46 1"/>
                <a:gd name="f100" fmla="*/ f84 f45 1"/>
                <a:gd name="f101" fmla="*/ f85 f46 1"/>
                <a:gd name="f102" fmla="*/ f86 f45 1"/>
                <a:gd name="f103" fmla="*/ f87 f46 1"/>
                <a:gd name="f104" fmla="*/ f88 f45 1"/>
                <a:gd name="f105" fmla="*/ f89 f46 1"/>
                <a:gd name="f106" fmla="*/ f90 f45 1"/>
                <a:gd name="f107" fmla="*/ f91 f46 1"/>
                <a:gd name="f108" fmla="*/ f92 f45 1"/>
                <a:gd name="f109" fmla="*/ f93 f46 1"/>
              </a:gdLst>
              <a:ahLst/>
              <a:cxnLst>
                <a:cxn ang="3cd4">
                  <a:pos x="hc" y="t"/>
                </a:cxn>
                <a:cxn ang="0">
                  <a:pos x="r" y="vc"/>
                </a:cxn>
                <a:cxn ang="cd4">
                  <a:pos x="hc" y="b"/>
                </a:cxn>
                <a:cxn ang="cd2">
                  <a:pos x="l" y="vc"/>
                </a:cxn>
                <a:cxn ang="f81">
                  <a:pos x="f98" y="f99"/>
                </a:cxn>
                <a:cxn ang="f81">
                  <a:pos x="f100" y="f101"/>
                </a:cxn>
                <a:cxn ang="f81">
                  <a:pos x="f102" y="f103"/>
                </a:cxn>
                <a:cxn ang="f81">
                  <a:pos x="f104" y="f105"/>
                </a:cxn>
                <a:cxn ang="f81">
                  <a:pos x="f106" y="f107"/>
                </a:cxn>
                <a:cxn ang="f81">
                  <a:pos x="f108" y="f109"/>
                </a:cxn>
                <a:cxn ang="f81">
                  <a:pos x="f98" y="f99"/>
                </a:cxn>
              </a:cxnLst>
              <a:rect l="f94" t="f97" r="f95" b="f96"/>
              <a:pathLst>
                <a:path w="453152" h="4018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8" name="Freeform: Shape 21">
              <a:extLst>
                <a:ext uri="{FF2B5EF4-FFF2-40B4-BE49-F238E27FC236}">
                  <a16:creationId xmlns:a16="http://schemas.microsoft.com/office/drawing/2014/main" id="{31AC9F9D-B682-4A8D-A275-D6E35BFC1FB3}"/>
                </a:ext>
              </a:extLst>
            </p:cNvPr>
            <p:cNvSpPr/>
            <p:nvPr/>
          </p:nvSpPr>
          <p:spPr>
            <a:xfrm>
              <a:off x="10781187" y="5751109"/>
              <a:ext cx="147831" cy="197309"/>
            </a:xfrm>
            <a:custGeom>
              <a:avLst/>
              <a:gdLst>
                <a:gd name="f0" fmla="val 10800000"/>
                <a:gd name="f1" fmla="val 5400000"/>
                <a:gd name="f2" fmla="val 180"/>
                <a:gd name="f3" fmla="val w"/>
                <a:gd name="f4" fmla="val h"/>
                <a:gd name="f5" fmla="val 0"/>
                <a:gd name="f6" fmla="val 511232"/>
                <a:gd name="f7" fmla="val 682341"/>
                <a:gd name="f8" fmla="val 390625"/>
                <a:gd name="f9" fmla="val 1621"/>
                <a:gd name="f10" fmla="val 446543"/>
                <a:gd name="f11" fmla="+- 0 0 5212"/>
                <a:gd name="f12" fmla="val 493343"/>
                <a:gd name="f13" fmla="val 8441"/>
                <a:gd name="f14" fmla="val 508142"/>
                <a:gd name="f15" fmla="val 64038"/>
                <a:gd name="f16" fmla="val 513192"/>
                <a:gd name="f17" fmla="val 82866"/>
                <a:gd name="f18" fmla="val 511134"/>
                <a:gd name="f19" fmla="val 102754"/>
                <a:gd name="f20" fmla="val 508453"/>
                <a:gd name="f21" fmla="val 121832"/>
                <a:gd name="f22" fmla="val 485324"/>
                <a:gd name="f23" fmla="val 287796"/>
                <a:gd name="f24" fmla="val 417242"/>
                <a:gd name="f25" fmla="val 443971"/>
                <a:gd name="f26" fmla="val 316492"/>
                <a:gd name="f27" fmla="val 567602"/>
                <a:gd name="f28" fmla="val 253024"/>
                <a:gd name="f29" fmla="val 645534"/>
                <a:gd name="f30" fmla="val 165055"/>
                <a:gd name="f31" fmla="val 737743"/>
                <a:gd name="f32" fmla="val 80265"/>
                <a:gd name="f33" fmla="val 640359"/>
                <a:gd name="f34" fmla="val 5014"/>
                <a:gd name="f35" fmla="val 553948"/>
                <a:gd name="f36" fmla="+- 0 0 17368"/>
                <a:gd name="f37" fmla="val 383621"/>
                <a:gd name="f38" fmla="val 13306"/>
                <a:gd name="f39" fmla="val 274828"/>
                <a:gd name="f40" fmla="val 33443"/>
                <a:gd name="f41" fmla="val 203318"/>
                <a:gd name="f42" fmla="val 83382"/>
                <a:gd name="f43" fmla="val 146521"/>
                <a:gd name="f44" fmla="val 140989"/>
                <a:gd name="f45" fmla="val 107181"/>
                <a:gd name="f46" fmla="val 178904"/>
                <a:gd name="f47" fmla="val 81308"/>
                <a:gd name="f48" fmla="val 297428"/>
                <a:gd name="f49" fmla="val 13010"/>
                <a:gd name="f50" fmla="+- 0 0 -90"/>
                <a:gd name="f51" fmla="*/ f3 1 511232"/>
                <a:gd name="f52" fmla="*/ f4 1 682341"/>
                <a:gd name="f53" fmla="+- f7 0 f5"/>
                <a:gd name="f54" fmla="+- f6 0 f5"/>
                <a:gd name="f55" fmla="*/ f50 f0 1"/>
                <a:gd name="f56" fmla="*/ f54 1 511232"/>
                <a:gd name="f57" fmla="*/ f53 1 682341"/>
                <a:gd name="f58" fmla="*/ 390625 f54 1"/>
                <a:gd name="f59" fmla="*/ 1621 f53 1"/>
                <a:gd name="f60" fmla="*/ 508142 f54 1"/>
                <a:gd name="f61" fmla="*/ 64038 f53 1"/>
                <a:gd name="f62" fmla="*/ 508453 f54 1"/>
                <a:gd name="f63" fmla="*/ 121832 f53 1"/>
                <a:gd name="f64" fmla="*/ 316492 f54 1"/>
                <a:gd name="f65" fmla="*/ 567602 f53 1"/>
                <a:gd name="f66" fmla="*/ 80265 f54 1"/>
                <a:gd name="f67" fmla="*/ 640359 f53 1"/>
                <a:gd name="f68" fmla="*/ 13306 f54 1"/>
                <a:gd name="f69" fmla="*/ 274828 f53 1"/>
                <a:gd name="f70" fmla="*/ 140989 f54 1"/>
                <a:gd name="f71" fmla="*/ 107181 f53 1"/>
                <a:gd name="f72" fmla="*/ f55 1 f2"/>
                <a:gd name="f73" fmla="*/ f58 1 511232"/>
                <a:gd name="f74" fmla="*/ f59 1 682341"/>
                <a:gd name="f75" fmla="*/ f60 1 511232"/>
                <a:gd name="f76" fmla="*/ f61 1 682341"/>
                <a:gd name="f77" fmla="*/ f62 1 511232"/>
                <a:gd name="f78" fmla="*/ f63 1 682341"/>
                <a:gd name="f79" fmla="*/ f64 1 511232"/>
                <a:gd name="f80" fmla="*/ f65 1 682341"/>
                <a:gd name="f81" fmla="*/ f66 1 511232"/>
                <a:gd name="f82" fmla="*/ f67 1 682341"/>
                <a:gd name="f83" fmla="*/ f68 1 511232"/>
                <a:gd name="f84" fmla="*/ f69 1 682341"/>
                <a:gd name="f85" fmla="*/ f70 1 511232"/>
                <a:gd name="f86" fmla="*/ f71 1 682341"/>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511232" h="682341">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9" name="Freeform: Shape 22">
              <a:extLst>
                <a:ext uri="{FF2B5EF4-FFF2-40B4-BE49-F238E27FC236}">
                  <a16:creationId xmlns:a16="http://schemas.microsoft.com/office/drawing/2014/main" id="{74B83A8B-010A-46C8-8A58-CCA37960CECD}"/>
                </a:ext>
              </a:extLst>
            </p:cNvPr>
            <p:cNvSpPr/>
            <p:nvPr/>
          </p:nvSpPr>
          <p:spPr>
            <a:xfrm>
              <a:off x="11527411" y="5852214"/>
              <a:ext cx="134782" cy="94878"/>
            </a:xfrm>
            <a:custGeom>
              <a:avLst/>
              <a:gdLst>
                <a:gd name="f0" fmla="val 10800000"/>
                <a:gd name="f1" fmla="val 5400000"/>
                <a:gd name="f2" fmla="val 180"/>
                <a:gd name="f3" fmla="val w"/>
                <a:gd name="f4" fmla="val h"/>
                <a:gd name="f5" fmla="val 0"/>
                <a:gd name="f6" fmla="val 466107"/>
                <a:gd name="f7" fmla="val 328114"/>
                <a:gd name="f8" fmla="val 252822"/>
                <a:gd name="f9" fmla="val 1539"/>
                <a:gd name="f10" fmla="val 335429"/>
                <a:gd name="f11" fmla="+- 0 0 10494"/>
                <a:gd name="f12" fmla="val 418848"/>
                <a:gd name="f13" fmla="val 49794"/>
                <a:gd name="f14" fmla="val 451641"/>
                <a:gd name="f15" fmla="val 122177"/>
                <a:gd name="f16" fmla="val 479697"/>
                <a:gd name="f17" fmla="val 184273"/>
                <a:gd name="f18" fmla="val 470594"/>
                <a:gd name="f19" fmla="val 255285"/>
                <a:gd name="f20" fmla="val 391790"/>
                <a:gd name="f21" fmla="val 297430"/>
                <a:gd name="f22" fmla="val 301077"/>
                <a:gd name="f23" fmla="val 345935"/>
                <a:gd name="f24" fmla="val 55935"/>
                <a:gd name="f25" fmla="val 343254"/>
                <a:gd name="f26" fmla="val 8614"/>
                <a:gd name="f27" fmla="val 243252"/>
                <a:gd name="f28" fmla="+- 0 0 12895"/>
                <a:gd name="f29" fmla="val 197678"/>
                <a:gd name="f30" fmla="val 8240"/>
                <a:gd name="f31" fmla="val 136766"/>
                <a:gd name="f32" fmla="val 45897"/>
                <a:gd name="f33" fmla="val 97302"/>
                <a:gd name="f34" fmla="val 98704"/>
                <a:gd name="f35" fmla="val 42064"/>
                <a:gd name="f36" fmla="val 181872"/>
                <a:gd name="f37" fmla="val 11950"/>
                <a:gd name="f38" fmla="+- 0 0 -90"/>
                <a:gd name="f39" fmla="*/ f3 1 466107"/>
                <a:gd name="f40" fmla="*/ f4 1 328114"/>
                <a:gd name="f41" fmla="+- f7 0 f5"/>
                <a:gd name="f42" fmla="+- f6 0 f5"/>
                <a:gd name="f43" fmla="*/ f38 f0 1"/>
                <a:gd name="f44" fmla="*/ f42 1 466107"/>
                <a:gd name="f45" fmla="*/ f41 1 328114"/>
                <a:gd name="f46" fmla="*/ 252822 f42 1"/>
                <a:gd name="f47" fmla="*/ 1539 f41 1"/>
                <a:gd name="f48" fmla="*/ 451641 f42 1"/>
                <a:gd name="f49" fmla="*/ 122177 f41 1"/>
                <a:gd name="f50" fmla="*/ 391790 f42 1"/>
                <a:gd name="f51" fmla="*/ 297430 f41 1"/>
                <a:gd name="f52" fmla="*/ 8614 f42 1"/>
                <a:gd name="f53" fmla="*/ 243252 f41 1"/>
                <a:gd name="f54" fmla="*/ 45897 f42 1"/>
                <a:gd name="f55" fmla="*/ 97302 f41 1"/>
                <a:gd name="f56" fmla="*/ f43 1 f2"/>
                <a:gd name="f57" fmla="*/ f46 1 466107"/>
                <a:gd name="f58" fmla="*/ f47 1 328114"/>
                <a:gd name="f59" fmla="*/ f48 1 466107"/>
                <a:gd name="f60" fmla="*/ f49 1 328114"/>
                <a:gd name="f61" fmla="*/ f50 1 466107"/>
                <a:gd name="f62" fmla="*/ f51 1 328114"/>
                <a:gd name="f63" fmla="*/ f52 1 466107"/>
                <a:gd name="f64" fmla="*/ f53 1 328114"/>
                <a:gd name="f65" fmla="*/ f54 1 466107"/>
                <a:gd name="f66" fmla="*/ f55 1 328114"/>
                <a:gd name="f67" fmla="*/ f5 1 f44"/>
                <a:gd name="f68" fmla="*/ f6 1 f44"/>
                <a:gd name="f69" fmla="*/ f5 1 f45"/>
                <a:gd name="f70" fmla="*/ f7 1 f45"/>
                <a:gd name="f71" fmla="+- f56 0 f1"/>
                <a:gd name="f72" fmla="*/ f57 1 f44"/>
                <a:gd name="f73" fmla="*/ f58 1 f45"/>
                <a:gd name="f74" fmla="*/ f59 1 f44"/>
                <a:gd name="f75" fmla="*/ f60 1 f45"/>
                <a:gd name="f76" fmla="*/ f61 1 f44"/>
                <a:gd name="f77" fmla="*/ f62 1 f45"/>
                <a:gd name="f78" fmla="*/ f63 1 f44"/>
                <a:gd name="f79" fmla="*/ f64 1 f45"/>
                <a:gd name="f80" fmla="*/ f65 1 f44"/>
                <a:gd name="f81" fmla="*/ f66 1 f45"/>
                <a:gd name="f82" fmla="*/ f67 f39 1"/>
                <a:gd name="f83" fmla="*/ f68 f39 1"/>
                <a:gd name="f84" fmla="*/ f70 f40 1"/>
                <a:gd name="f85" fmla="*/ f69 f40 1"/>
                <a:gd name="f86" fmla="*/ f72 f39 1"/>
                <a:gd name="f87" fmla="*/ f73 f40 1"/>
                <a:gd name="f88" fmla="*/ f74 f39 1"/>
                <a:gd name="f89" fmla="*/ f75 f40 1"/>
                <a:gd name="f90" fmla="*/ f76 f39 1"/>
                <a:gd name="f91" fmla="*/ f77 f40 1"/>
                <a:gd name="f92" fmla="*/ f78 f39 1"/>
                <a:gd name="f93" fmla="*/ f79 f40 1"/>
                <a:gd name="f94" fmla="*/ f80 f39 1"/>
                <a:gd name="f95" fmla="*/ f81 f40 1"/>
              </a:gdLst>
              <a:ahLst/>
              <a:cxnLst>
                <a:cxn ang="3cd4">
                  <a:pos x="hc" y="t"/>
                </a:cxn>
                <a:cxn ang="0">
                  <a:pos x="r" y="vc"/>
                </a:cxn>
                <a:cxn ang="cd4">
                  <a:pos x="hc" y="b"/>
                </a:cxn>
                <a:cxn ang="cd2">
                  <a:pos x="l" y="vc"/>
                </a:cxn>
                <a:cxn ang="f71">
                  <a:pos x="f86" y="f87"/>
                </a:cxn>
                <a:cxn ang="f71">
                  <a:pos x="f88" y="f89"/>
                </a:cxn>
                <a:cxn ang="f71">
                  <a:pos x="f90" y="f91"/>
                </a:cxn>
                <a:cxn ang="f71">
                  <a:pos x="f92" y="f93"/>
                </a:cxn>
                <a:cxn ang="f71">
                  <a:pos x="f94" y="f95"/>
                </a:cxn>
                <a:cxn ang="f71">
                  <a:pos x="f86" y="f87"/>
                </a:cxn>
              </a:cxnLst>
              <a:rect l="f82" t="f85" r="f83" b="f84"/>
              <a:pathLst>
                <a:path w="466107" h="32811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20" name="Graphic 12">
              <a:extLst>
                <a:ext uri="{FF2B5EF4-FFF2-40B4-BE49-F238E27FC236}">
                  <a16:creationId xmlns:a16="http://schemas.microsoft.com/office/drawing/2014/main" id="{E24CCF98-401F-4D39-96B1-FBED68F4494C}"/>
                </a:ext>
              </a:extLst>
            </p:cNvPr>
            <p:cNvSpPr/>
            <p:nvPr/>
          </p:nvSpPr>
          <p:spPr>
            <a:xfrm>
              <a:off x="10974098" y="5204033"/>
              <a:ext cx="184260" cy="162022"/>
            </a:xfrm>
            <a:custGeom>
              <a:avLst/>
              <a:gdLst>
                <a:gd name="f0" fmla="val 10800000"/>
                <a:gd name="f1" fmla="val 5400000"/>
                <a:gd name="f2" fmla="val 180"/>
                <a:gd name="f3" fmla="val w"/>
                <a:gd name="f4" fmla="val h"/>
                <a:gd name="f5" fmla="val 0"/>
                <a:gd name="f6" fmla="val 3341477"/>
                <a:gd name="f7" fmla="val 2938167"/>
                <a:gd name="f8" fmla="val 63289"/>
                <a:gd name="f9" fmla="val 1933384"/>
                <a:gd name="f10" fmla="val 56717"/>
                <a:gd name="f11" fmla="val 1895856"/>
                <a:gd name="f12" fmla="+- 0 0 165311"/>
                <a:gd name="f13" fmla="val 914209"/>
                <a:gd name="f14" fmla="val 263314"/>
                <a:gd name="f15" fmla="val 514159"/>
                <a:gd name="f16" fmla="val 691939"/>
                <a:gd name="f17" fmla="val 114109"/>
                <a:gd name="f18" fmla="val 609262"/>
                <a:gd name="f19" fmla="val 11620"/>
                <a:gd name="f20" fmla="val 1098276"/>
                <a:gd name="f21" fmla="val 952"/>
                <a:gd name="f22" fmla="val 1587289"/>
                <a:gd name="f23" fmla="+- 0 0 9716"/>
                <a:gd name="f24" fmla="val 2320714"/>
                <a:gd name="f25" fmla="val 66484"/>
                <a:gd name="f26" fmla="val 2654089"/>
                <a:gd name="f27" fmla="val 371284"/>
                <a:gd name="f28" fmla="val 2987464"/>
                <a:gd name="f29" fmla="val 676084"/>
                <a:gd name="f30" fmla="val 3603732"/>
                <a:gd name="f31" fmla="val 1514094"/>
                <a:gd name="f32" fmla="val 3219398"/>
                <a:gd name="f33" fmla="val 2080926"/>
                <a:gd name="f34" fmla="val 2835064"/>
                <a:gd name="f35" fmla="val 2647759"/>
                <a:gd name="f36" fmla="val 2558839"/>
                <a:gd name="f37" fmla="val 2895409"/>
                <a:gd name="f38" fmla="val 2044489"/>
                <a:gd name="f39" fmla="val 2933509"/>
                <a:gd name="f40" fmla="val 1530139"/>
                <a:gd name="f41" fmla="val 2971609"/>
                <a:gd name="f42" fmla="val 701464"/>
                <a:gd name="f43" fmla="val 2771584"/>
                <a:gd name="f44" fmla="val 453814"/>
                <a:gd name="f45" fmla="val 2495359"/>
                <a:gd name="f46" fmla="val 206164"/>
                <a:gd name="f47" fmla="val 2219134"/>
                <a:gd name="f48" fmla="val 101389"/>
                <a:gd name="f49" fmla="val 2152459"/>
                <a:gd name="f50" fmla="+- 0 0 -90"/>
                <a:gd name="f51" fmla="*/ f3 1 3341477"/>
                <a:gd name="f52" fmla="*/ f4 1 2938167"/>
                <a:gd name="f53" fmla="+- f7 0 f5"/>
                <a:gd name="f54" fmla="+- f6 0 f5"/>
                <a:gd name="f55" fmla="*/ f50 f0 1"/>
                <a:gd name="f56" fmla="*/ f54 1 3341477"/>
                <a:gd name="f57" fmla="*/ f53 1 2938167"/>
                <a:gd name="f58" fmla="*/ 63289 f54 1"/>
                <a:gd name="f59" fmla="*/ 1933384 f53 1"/>
                <a:gd name="f60" fmla="*/ 263314 f54 1"/>
                <a:gd name="f61" fmla="*/ 514159 f53 1"/>
                <a:gd name="f62" fmla="*/ 1098276 f54 1"/>
                <a:gd name="f63" fmla="*/ 952 f53 1"/>
                <a:gd name="f64" fmla="*/ 2654089 f54 1"/>
                <a:gd name="f65" fmla="*/ 371284 f53 1"/>
                <a:gd name="f66" fmla="*/ 3219398 f54 1"/>
                <a:gd name="f67" fmla="*/ 2080926 f53 1"/>
                <a:gd name="f68" fmla="*/ 2044489 f54 1"/>
                <a:gd name="f69" fmla="*/ 2933509 f53 1"/>
                <a:gd name="f70" fmla="*/ 453814 f54 1"/>
                <a:gd name="f71" fmla="*/ 2495359 f53 1"/>
                <a:gd name="f72" fmla="*/ f55 1 f2"/>
                <a:gd name="f73" fmla="*/ f58 1 3341477"/>
                <a:gd name="f74" fmla="*/ f59 1 2938167"/>
                <a:gd name="f75" fmla="*/ f60 1 3341477"/>
                <a:gd name="f76" fmla="*/ f61 1 2938167"/>
                <a:gd name="f77" fmla="*/ f62 1 3341477"/>
                <a:gd name="f78" fmla="*/ f63 1 2938167"/>
                <a:gd name="f79" fmla="*/ f64 1 3341477"/>
                <a:gd name="f80" fmla="*/ f65 1 2938167"/>
                <a:gd name="f81" fmla="*/ f66 1 3341477"/>
                <a:gd name="f82" fmla="*/ f67 1 2938167"/>
                <a:gd name="f83" fmla="*/ f68 1 3341477"/>
                <a:gd name="f84" fmla="*/ f69 1 2938167"/>
                <a:gd name="f85" fmla="*/ f70 1 3341477"/>
                <a:gd name="f86" fmla="*/ f71 1 2938167"/>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3341477" h="29381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1" name="Graphic 15">
              <a:extLst>
                <a:ext uri="{FF2B5EF4-FFF2-40B4-BE49-F238E27FC236}">
                  <a16:creationId xmlns:a16="http://schemas.microsoft.com/office/drawing/2014/main" id="{14B9976A-B730-4044-844A-7F77B97E345C}"/>
                </a:ext>
              </a:extLst>
            </p:cNvPr>
            <p:cNvSpPr/>
            <p:nvPr/>
          </p:nvSpPr>
          <p:spPr>
            <a:xfrm>
              <a:off x="11443359" y="5313130"/>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2" name="Graphic 15">
              <a:extLst>
                <a:ext uri="{FF2B5EF4-FFF2-40B4-BE49-F238E27FC236}">
                  <a16:creationId xmlns:a16="http://schemas.microsoft.com/office/drawing/2014/main" id="{D9A632B3-8503-43E1-B330-3D5E7F051832}"/>
                </a:ext>
              </a:extLst>
            </p:cNvPr>
            <p:cNvSpPr/>
            <p:nvPr/>
          </p:nvSpPr>
          <p:spPr>
            <a:xfrm>
              <a:off x="10776048" y="5440643"/>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3" name="Freeform: Shape 26">
              <a:extLst>
                <a:ext uri="{FF2B5EF4-FFF2-40B4-BE49-F238E27FC236}">
                  <a16:creationId xmlns:a16="http://schemas.microsoft.com/office/drawing/2014/main" id="{5C127C4C-3881-4926-AB86-0DFB12401E70}"/>
                </a:ext>
              </a:extLst>
            </p:cNvPr>
            <p:cNvSpPr/>
            <p:nvPr/>
          </p:nvSpPr>
          <p:spPr>
            <a:xfrm>
              <a:off x="11179747" y="5606387"/>
              <a:ext cx="177018" cy="141283"/>
            </a:xfrm>
            <a:custGeom>
              <a:avLst/>
              <a:gdLst>
                <a:gd name="f0" fmla="val 10800000"/>
                <a:gd name="f1" fmla="val 5400000"/>
                <a:gd name="f2" fmla="val 180"/>
                <a:gd name="f3" fmla="val w"/>
                <a:gd name="f4" fmla="val h"/>
                <a:gd name="f5" fmla="val 0"/>
                <a:gd name="f6" fmla="val 789043"/>
                <a:gd name="f7" fmla="val 629754"/>
                <a:gd name="f8" fmla="val 237392"/>
                <a:gd name="f9" fmla="val 81"/>
                <a:gd name="f10" fmla="val 474795"/>
                <a:gd name="f11" fmla="+- 0 0 992"/>
                <a:gd name="f12" fmla="val 907215"/>
                <a:gd name="f13" fmla="val 10463"/>
                <a:gd name="f14" fmla="val 758692"/>
                <a:gd name="f15" fmla="val 233550"/>
                <a:gd name="f16" fmla="val 731135"/>
                <a:gd name="f17" fmla="val 274948"/>
                <a:gd name="f18" fmla="val 690486"/>
                <a:gd name="f19" fmla="val 305435"/>
                <a:gd name="f20" fmla="val 650647"/>
                <a:gd name="f21" fmla="val 335111"/>
                <a:gd name="f22" fmla="val 538737"/>
                <a:gd name="f23" fmla="val 418405"/>
                <a:gd name="f24" fmla="val 426889"/>
                <a:gd name="f25" fmla="val 501698"/>
                <a:gd name="f26" fmla="val 315041"/>
                <a:gd name="f27" fmla="val 584992"/>
                <a:gd name="f28" fmla="val 278943"/>
                <a:gd name="f29" fmla="val 611863"/>
                <a:gd name="f30" fmla="val 234865"/>
                <a:gd name="f31" fmla="val 640167"/>
                <a:gd name="f32" fmla="val 192159"/>
                <a:gd name="f33" fmla="val 625953"/>
                <a:gd name="f34" fmla="val 159614"/>
                <a:gd name="f35" fmla="val 615105"/>
                <a:gd name="f36" fmla="val 139851"/>
                <a:gd name="f37" fmla="val 582810"/>
                <a:gd name="f38" fmla="val 124264"/>
                <a:gd name="f39" fmla="val 552260"/>
                <a:gd name="f40" fmla="val 57742"/>
                <a:gd name="f41" fmla="val 422021"/>
                <a:gd name="f42" fmla="val 15908"/>
                <a:gd name="f43" fmla="val 279250"/>
                <a:gd name="f44" fmla="val 1631"/>
                <a:gd name="f45" fmla="val 133735"/>
                <a:gd name="f46" fmla="+- 0 0 2671"/>
                <a:gd name="f47" fmla="val 90343"/>
                <a:gd name="f48" fmla="+- 0 0 676"/>
                <a:gd name="f49" fmla="val 38596"/>
                <a:gd name="f50" fmla="val 35422"/>
                <a:gd name="f51" fmla="val 14157"/>
                <a:gd name="f52" fmla="val 57804"/>
                <a:gd name="f53" fmla="+- 0 0 931"/>
                <a:gd name="f54" fmla="val 86795"/>
                <a:gd name="f55" fmla="+- 0 0 557"/>
                <a:gd name="f56" fmla="val 113728"/>
                <a:gd name="f57" fmla="val 378"/>
                <a:gd name="f58" fmla="val 138207"/>
                <a:gd name="f59" fmla="val 1243"/>
                <a:gd name="f60" fmla="val 182606"/>
                <a:gd name="f61" fmla="val 328"/>
                <a:gd name="f62" fmla="+- 0 0 -90"/>
                <a:gd name="f63" fmla="*/ f3 1 789043"/>
                <a:gd name="f64" fmla="*/ f4 1 629754"/>
                <a:gd name="f65" fmla="+- f7 0 f5"/>
                <a:gd name="f66" fmla="+- f6 0 f5"/>
                <a:gd name="f67" fmla="*/ f62 f0 1"/>
                <a:gd name="f68" fmla="*/ f66 1 789043"/>
                <a:gd name="f69" fmla="*/ f65 1 629754"/>
                <a:gd name="f70" fmla="*/ 237392 f66 1"/>
                <a:gd name="f71" fmla="*/ 81 f65 1"/>
                <a:gd name="f72" fmla="*/ 758692 f66 1"/>
                <a:gd name="f73" fmla="*/ 233550 f65 1"/>
                <a:gd name="f74" fmla="*/ 650647 f66 1"/>
                <a:gd name="f75" fmla="*/ 335111 f65 1"/>
                <a:gd name="f76" fmla="*/ 315041 f66 1"/>
                <a:gd name="f77" fmla="*/ 584992 f65 1"/>
                <a:gd name="f78" fmla="*/ 192159 f66 1"/>
                <a:gd name="f79" fmla="*/ 625953 f65 1"/>
                <a:gd name="f80" fmla="*/ 124264 f66 1"/>
                <a:gd name="f81" fmla="*/ 552260 f65 1"/>
                <a:gd name="f82" fmla="*/ 1631 f66 1"/>
                <a:gd name="f83" fmla="*/ 133735 f65 1"/>
                <a:gd name="f84" fmla="*/ 35422 f66 1"/>
                <a:gd name="f85" fmla="*/ 14157 f65 1"/>
                <a:gd name="f86" fmla="*/ 113728 f66 1"/>
                <a:gd name="f87" fmla="*/ 378 f65 1"/>
                <a:gd name="f88" fmla="*/ f67 1 f2"/>
                <a:gd name="f89" fmla="*/ f70 1 789043"/>
                <a:gd name="f90" fmla="*/ f71 1 629754"/>
                <a:gd name="f91" fmla="*/ f72 1 789043"/>
                <a:gd name="f92" fmla="*/ f73 1 629754"/>
                <a:gd name="f93" fmla="*/ f74 1 789043"/>
                <a:gd name="f94" fmla="*/ f75 1 629754"/>
                <a:gd name="f95" fmla="*/ f76 1 789043"/>
                <a:gd name="f96" fmla="*/ f77 1 629754"/>
                <a:gd name="f97" fmla="*/ f78 1 789043"/>
                <a:gd name="f98" fmla="*/ f79 1 629754"/>
                <a:gd name="f99" fmla="*/ f80 1 789043"/>
                <a:gd name="f100" fmla="*/ f81 1 629754"/>
                <a:gd name="f101" fmla="*/ f82 1 789043"/>
                <a:gd name="f102" fmla="*/ f83 1 629754"/>
                <a:gd name="f103" fmla="*/ f84 1 789043"/>
                <a:gd name="f104" fmla="*/ f85 1 629754"/>
                <a:gd name="f105" fmla="*/ f86 1 789043"/>
                <a:gd name="f106" fmla="*/ f87 1 629754"/>
                <a:gd name="f107" fmla="*/ f5 1 f68"/>
                <a:gd name="f108" fmla="*/ f6 1 f68"/>
                <a:gd name="f109" fmla="*/ f5 1 f69"/>
                <a:gd name="f110" fmla="*/ f7 1 f69"/>
                <a:gd name="f111" fmla="+- f88 0 f1"/>
                <a:gd name="f112" fmla="*/ f89 1 f68"/>
                <a:gd name="f113" fmla="*/ f90 1 f69"/>
                <a:gd name="f114" fmla="*/ f91 1 f68"/>
                <a:gd name="f115" fmla="*/ f92 1 f69"/>
                <a:gd name="f116" fmla="*/ f93 1 f68"/>
                <a:gd name="f117" fmla="*/ f94 1 f69"/>
                <a:gd name="f118" fmla="*/ f95 1 f68"/>
                <a:gd name="f119" fmla="*/ f96 1 f69"/>
                <a:gd name="f120" fmla="*/ f97 1 f68"/>
                <a:gd name="f121" fmla="*/ f98 1 f69"/>
                <a:gd name="f122" fmla="*/ f99 1 f68"/>
                <a:gd name="f123" fmla="*/ f100 1 f69"/>
                <a:gd name="f124" fmla="*/ f101 1 f68"/>
                <a:gd name="f125" fmla="*/ f102 1 f69"/>
                <a:gd name="f126" fmla="*/ f103 1 f68"/>
                <a:gd name="f127" fmla="*/ f104 1 f69"/>
                <a:gd name="f128" fmla="*/ f105 1 f68"/>
                <a:gd name="f129" fmla="*/ f106 1 f69"/>
                <a:gd name="f130" fmla="*/ f107 f63 1"/>
                <a:gd name="f131" fmla="*/ f108 f63 1"/>
                <a:gd name="f132" fmla="*/ f110 f64 1"/>
                <a:gd name="f133" fmla="*/ f109 f64 1"/>
                <a:gd name="f134" fmla="*/ f112 f63 1"/>
                <a:gd name="f135" fmla="*/ f113 f64 1"/>
                <a:gd name="f136" fmla="*/ f114 f63 1"/>
                <a:gd name="f137" fmla="*/ f115 f64 1"/>
                <a:gd name="f138" fmla="*/ f116 f63 1"/>
                <a:gd name="f139" fmla="*/ f117 f64 1"/>
                <a:gd name="f140" fmla="*/ f118 f63 1"/>
                <a:gd name="f141" fmla="*/ f119 f64 1"/>
                <a:gd name="f142" fmla="*/ f120 f63 1"/>
                <a:gd name="f143" fmla="*/ f121 f64 1"/>
                <a:gd name="f144" fmla="*/ f122 f63 1"/>
                <a:gd name="f145" fmla="*/ f123 f64 1"/>
                <a:gd name="f146" fmla="*/ f124 f63 1"/>
                <a:gd name="f147" fmla="*/ f125 f64 1"/>
                <a:gd name="f148" fmla="*/ f126 f63 1"/>
                <a:gd name="f149" fmla="*/ f127 f64 1"/>
                <a:gd name="f150" fmla="*/ f128 f63 1"/>
                <a:gd name="f151" fmla="*/ f129 f64 1"/>
              </a:gdLst>
              <a:ahLst/>
              <a:cxnLst>
                <a:cxn ang="3cd4">
                  <a:pos x="hc" y="t"/>
                </a:cxn>
                <a:cxn ang="0">
                  <a:pos x="r" y="vc"/>
                </a:cxn>
                <a:cxn ang="cd4">
                  <a:pos x="hc" y="b"/>
                </a:cxn>
                <a:cxn ang="cd2">
                  <a:pos x="l" y="vc"/>
                </a:cxn>
                <a:cxn ang="f111">
                  <a:pos x="f134" y="f135"/>
                </a:cxn>
                <a:cxn ang="f111">
                  <a:pos x="f136" y="f137"/>
                </a:cxn>
                <a:cxn ang="f111">
                  <a:pos x="f138" y="f139"/>
                </a:cxn>
                <a:cxn ang="f111">
                  <a:pos x="f140" y="f141"/>
                </a:cxn>
                <a:cxn ang="f111">
                  <a:pos x="f142" y="f143"/>
                </a:cxn>
                <a:cxn ang="f111">
                  <a:pos x="f144" y="f145"/>
                </a:cxn>
                <a:cxn ang="f111">
                  <a:pos x="f146" y="f147"/>
                </a:cxn>
                <a:cxn ang="f111">
                  <a:pos x="f148" y="f149"/>
                </a:cxn>
                <a:cxn ang="f111">
                  <a:pos x="f150" y="f151"/>
                </a:cxn>
                <a:cxn ang="f111">
                  <a:pos x="f134" y="f135"/>
                </a:cxn>
              </a:cxnLst>
              <a:rect l="f130" t="f133" r="f131" b="f132"/>
              <a:pathLst>
                <a:path w="789043" h="62975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24" name="Freeform: Shape 7">
            <a:extLst>
              <a:ext uri="{FF2B5EF4-FFF2-40B4-BE49-F238E27FC236}">
                <a16:creationId xmlns:a16="http://schemas.microsoft.com/office/drawing/2014/main" id="{3DCAB5BF-DE66-4FB3-82B6-A96222E88A53}"/>
              </a:ext>
            </a:extLst>
          </p:cNvPr>
          <p:cNvSpPr/>
          <p:nvPr/>
        </p:nvSpPr>
        <p:spPr>
          <a:xfrm rot="5400013">
            <a:off x="615180" y="-615181"/>
            <a:ext cx="1085310" cy="2315672"/>
          </a:xfrm>
          <a:custGeom>
            <a:avLst/>
            <a:gdLst>
              <a:gd name="f0" fmla="val 10800000"/>
              <a:gd name="f1" fmla="val 5400000"/>
              <a:gd name="f2" fmla="val 180"/>
              <a:gd name="f3" fmla="val w"/>
              <a:gd name="f4" fmla="val h"/>
              <a:gd name="f5" fmla="val 0"/>
              <a:gd name="f6" fmla="val 1085312"/>
              <a:gd name="f7" fmla="val 2315675"/>
              <a:gd name="f8" fmla="val 53089"/>
              <a:gd name="f9" fmla="val 4542"/>
              <a:gd name="f10" fmla="val 405263"/>
              <a:gd name="f11" fmla="val 73503"/>
              <a:gd name="f12" fmla="val 612623"/>
              <a:gd name="f13" fmla="val 486635"/>
              <a:gd name="f14" fmla="val 790077"/>
              <a:gd name="f15" fmla="val 872756"/>
              <a:gd name="f16" fmla="val 937425"/>
              <a:gd name="f17" fmla="val 1193596"/>
              <a:gd name="f18" fmla="val 1088787"/>
              <a:gd name="f19" fmla="val 1533232"/>
              <a:gd name="f20" fmla="val 1085252"/>
              <a:gd name="f21" fmla="val 1943649"/>
              <a:gd name="f22" fmla="val 1084528"/>
              <a:gd name="f23" fmla="val 2029058"/>
              <a:gd name="f24" fmla="val 1077341"/>
              <a:gd name="f25" fmla="val 2113833"/>
              <a:gd name="f26" fmla="val 1064832"/>
              <a:gd name="f27" fmla="val 2198094"/>
              <a:gd name="f28" fmla="val 1043734"/>
              <a:gd name="f29" fmla="+- 0 0 -90"/>
              <a:gd name="f30" fmla="*/ f3 1 1085312"/>
              <a:gd name="f31" fmla="*/ f4 1 2315675"/>
              <a:gd name="f32" fmla="+- f7 0 f5"/>
              <a:gd name="f33" fmla="+- f6 0 f5"/>
              <a:gd name="f34" fmla="*/ f29 f0 1"/>
              <a:gd name="f35" fmla="*/ f33 1 1085312"/>
              <a:gd name="f36" fmla="*/ f32 1 2315675"/>
              <a:gd name="f37" fmla="*/ 0 f33 1"/>
              <a:gd name="f38" fmla="*/ 2315675 f32 1"/>
              <a:gd name="f39" fmla="*/ 0 f32 1"/>
              <a:gd name="f40" fmla="*/ 53089 f33 1"/>
              <a:gd name="f41" fmla="*/ 4542 f32 1"/>
              <a:gd name="f42" fmla="*/ 790077 f33 1"/>
              <a:gd name="f43" fmla="*/ 872756 f32 1"/>
              <a:gd name="f44" fmla="*/ 1085252 f33 1"/>
              <a:gd name="f45" fmla="*/ 1943649 f32 1"/>
              <a:gd name="f46" fmla="*/ 1064832 f33 1"/>
              <a:gd name="f47" fmla="*/ 2198094 f32 1"/>
              <a:gd name="f48" fmla="*/ 1043734 f33 1"/>
              <a:gd name="f49" fmla="*/ f34 1 f2"/>
              <a:gd name="f50" fmla="*/ f37 1 1085312"/>
              <a:gd name="f51" fmla="*/ f38 1 2315675"/>
              <a:gd name="f52" fmla="*/ f39 1 2315675"/>
              <a:gd name="f53" fmla="*/ f40 1 1085312"/>
              <a:gd name="f54" fmla="*/ f41 1 2315675"/>
              <a:gd name="f55" fmla="*/ f42 1 1085312"/>
              <a:gd name="f56" fmla="*/ f43 1 2315675"/>
              <a:gd name="f57" fmla="*/ f44 1 1085312"/>
              <a:gd name="f58" fmla="*/ f45 1 2315675"/>
              <a:gd name="f59" fmla="*/ f46 1 1085312"/>
              <a:gd name="f60" fmla="*/ f47 1 2315675"/>
              <a:gd name="f61" fmla="*/ f48 1 1085312"/>
              <a:gd name="f62" fmla="*/ f5 1 f35"/>
              <a:gd name="f63" fmla="*/ f6 1 f35"/>
              <a:gd name="f64" fmla="*/ f5 1 f36"/>
              <a:gd name="f65" fmla="*/ f7 1 f36"/>
              <a:gd name="f66" fmla="+- f49 0 f1"/>
              <a:gd name="f67" fmla="*/ f50 1 f35"/>
              <a:gd name="f68" fmla="*/ f51 1 f36"/>
              <a:gd name="f69" fmla="*/ f52 1 f36"/>
              <a:gd name="f70" fmla="*/ f53 1 f35"/>
              <a:gd name="f71" fmla="*/ f54 1 f36"/>
              <a:gd name="f72" fmla="*/ f55 1 f35"/>
              <a:gd name="f73" fmla="*/ f56 1 f36"/>
              <a:gd name="f74" fmla="*/ f57 1 f35"/>
              <a:gd name="f75" fmla="*/ f58 1 f36"/>
              <a:gd name="f76" fmla="*/ f59 1 f35"/>
              <a:gd name="f77" fmla="*/ f60 1 f36"/>
              <a:gd name="f78" fmla="*/ f61 1 f35"/>
              <a:gd name="f79" fmla="*/ f62 f30 1"/>
              <a:gd name="f80" fmla="*/ f63 f30 1"/>
              <a:gd name="f81" fmla="*/ f65 f31 1"/>
              <a:gd name="f82" fmla="*/ f64 f31 1"/>
              <a:gd name="f83" fmla="*/ f67 f30 1"/>
              <a:gd name="f84" fmla="*/ f68 f31 1"/>
              <a:gd name="f85" fmla="*/ f69 f31 1"/>
              <a:gd name="f86" fmla="*/ f70 f30 1"/>
              <a:gd name="f87" fmla="*/ f71 f31 1"/>
              <a:gd name="f88" fmla="*/ f72 f30 1"/>
              <a:gd name="f89" fmla="*/ f73 f31 1"/>
              <a:gd name="f90" fmla="*/ f74 f30 1"/>
              <a:gd name="f91" fmla="*/ f75 f31 1"/>
              <a:gd name="f92" fmla="*/ f76 f30 1"/>
              <a:gd name="f93" fmla="*/ f77 f31 1"/>
              <a:gd name="f94" fmla="*/ f78 f30 1"/>
            </a:gdLst>
            <a:ahLst/>
            <a:cxnLst>
              <a:cxn ang="3cd4">
                <a:pos x="hc" y="t"/>
              </a:cxn>
              <a:cxn ang="0">
                <a:pos x="r" y="vc"/>
              </a:cxn>
              <a:cxn ang="cd4">
                <a:pos x="hc" y="b"/>
              </a:cxn>
              <a:cxn ang="cd2">
                <a:pos x="l" y="vc"/>
              </a:cxn>
              <a:cxn ang="f66">
                <a:pos x="f83" y="f84"/>
              </a:cxn>
              <a:cxn ang="f66">
                <a:pos x="f83" y="f85"/>
              </a:cxn>
              <a:cxn ang="f66">
                <a:pos x="f86" y="f87"/>
              </a:cxn>
              <a:cxn ang="f66">
                <a:pos x="f88" y="f89"/>
              </a:cxn>
              <a:cxn ang="f66">
                <a:pos x="f90" y="f91"/>
              </a:cxn>
              <a:cxn ang="f66">
                <a:pos x="f92" y="f93"/>
              </a:cxn>
              <a:cxn ang="f66">
                <a:pos x="f94" y="f84"/>
              </a:cxn>
              <a:cxn ang="f66">
                <a:pos x="f83" y="f84"/>
              </a:cxn>
            </a:cxnLst>
            <a:rect l="f79" t="f82" r="f80" b="f81"/>
            <a:pathLst>
              <a:path w="1085312" h="2315675">
                <a:moveTo>
                  <a:pt x="f5" y="f7"/>
                </a:moveTo>
                <a:lnTo>
                  <a:pt x="f5" y="f5"/>
                </a:lnTo>
                <a:lnTo>
                  <a:pt x="f8" y="f9"/>
                </a:lnTo>
                <a:cubicBezTo>
                  <a:pt x="f10" y="f11"/>
                  <a:pt x="f12" y="f13"/>
                  <a:pt x="f14" y="f15"/>
                </a:cubicBezTo>
                <a:cubicBezTo>
                  <a:pt x="f16" y="f17"/>
                  <a:pt x="f18" y="f19"/>
                  <a:pt x="f20" y="f21"/>
                </a:cubicBezTo>
                <a:cubicBezTo>
                  <a:pt x="f22" y="f23"/>
                  <a:pt x="f24" y="f25"/>
                  <a:pt x="f26" y="f27"/>
                </a:cubicBezTo>
                <a:lnTo>
                  <a:pt x="f28" y="f7"/>
                </a:lnTo>
                <a:lnTo>
                  <a:pt x="f5" y="f7"/>
                </a:lnTo>
                <a:close/>
              </a:path>
            </a:pathLst>
          </a:custGeom>
          <a:solidFill>
            <a:srgbClr val="DCD9C3">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2" name="Title 1">
            <a:extLst>
              <a:ext uri="{FF2B5EF4-FFF2-40B4-BE49-F238E27FC236}">
                <a16:creationId xmlns:a16="http://schemas.microsoft.com/office/drawing/2014/main" id="{36F607E2-0164-4BDB-AE6E-1F2D7FECF43A}"/>
              </a:ext>
            </a:extLst>
          </p:cNvPr>
          <p:cNvSpPr txBox="1">
            <a:spLocks noGrp="1"/>
          </p:cNvSpPr>
          <p:nvPr>
            <p:ph type="title"/>
          </p:nvPr>
        </p:nvSpPr>
        <p:spPr>
          <a:xfrm>
            <a:off x="530352" y="787069"/>
            <a:ext cx="3932240" cy="2223153"/>
          </a:xfrm>
        </p:spPr>
        <p:txBody>
          <a:bodyPr>
            <a:noAutofit/>
          </a:bodyPr>
          <a:lstStyle>
            <a:lvl1pPr>
              <a:defRPr/>
            </a:lvl1pPr>
          </a:lstStyle>
          <a:p>
            <a:pPr lvl="0"/>
            <a:r>
              <a:rPr lang="en-US"/>
              <a:t>Click to edit Master title style</a:t>
            </a:r>
          </a:p>
        </p:txBody>
      </p:sp>
      <p:sp>
        <p:nvSpPr>
          <p:cNvPr id="3" name="Picture Placeholder 2">
            <a:extLst>
              <a:ext uri="{FF2B5EF4-FFF2-40B4-BE49-F238E27FC236}">
                <a16:creationId xmlns:a16="http://schemas.microsoft.com/office/drawing/2014/main" id="{3C197CEE-CB3C-420B-9EE1-409780D34A7A}"/>
              </a:ext>
            </a:extLst>
          </p:cNvPr>
          <p:cNvSpPr txBox="1">
            <a:spLocks noGrp="1"/>
          </p:cNvSpPr>
          <p:nvPr>
            <p:ph type="pic" idx="1"/>
          </p:nvPr>
        </p:nvSpPr>
        <p:spPr>
          <a:xfrm>
            <a:off x="5183184" y="987423"/>
            <a:ext cx="5420087" cy="4873623"/>
          </a:xfrm>
        </p:spPr>
        <p:txBody>
          <a:bodyPr/>
          <a:lstStyle>
            <a:lvl1pPr>
              <a:defRPr sz="3200"/>
            </a:lvl1pPr>
          </a:lstStyle>
          <a:p>
            <a:pPr lvl="0"/>
            <a:r>
              <a:rPr lang="en-US"/>
              <a:t>Click icon to add picture</a:t>
            </a:r>
          </a:p>
        </p:txBody>
      </p:sp>
      <p:sp>
        <p:nvSpPr>
          <p:cNvPr id="4" name="Text Placeholder 3">
            <a:extLst>
              <a:ext uri="{FF2B5EF4-FFF2-40B4-BE49-F238E27FC236}">
                <a16:creationId xmlns:a16="http://schemas.microsoft.com/office/drawing/2014/main" id="{13C59205-2102-4F64-AFC1-D6B4FF19904B}"/>
              </a:ext>
            </a:extLst>
          </p:cNvPr>
          <p:cNvSpPr txBox="1">
            <a:spLocks noGrp="1"/>
          </p:cNvSpPr>
          <p:nvPr>
            <p:ph type="body" idx="2"/>
          </p:nvPr>
        </p:nvSpPr>
        <p:spPr>
          <a:xfrm>
            <a:off x="530352" y="3429000"/>
            <a:ext cx="3932240" cy="2439984"/>
          </a:xfrm>
        </p:spPr>
        <p:txBody>
          <a:bodyPr/>
          <a:lstStyle>
            <a:lvl1pPr>
              <a:defRPr/>
            </a:lvl1pPr>
          </a:lstStyle>
          <a:p>
            <a:pPr lvl="0"/>
            <a:r>
              <a:rPr lang="en-US"/>
              <a:t>Click to edit Master text styles</a:t>
            </a:r>
          </a:p>
        </p:txBody>
      </p:sp>
      <p:sp>
        <p:nvSpPr>
          <p:cNvPr id="5" name="Date Placeholder 4">
            <a:extLst>
              <a:ext uri="{FF2B5EF4-FFF2-40B4-BE49-F238E27FC236}">
                <a16:creationId xmlns:a16="http://schemas.microsoft.com/office/drawing/2014/main" id="{37286B53-53A3-4F6A-B2C8-52628755D1D8}"/>
              </a:ext>
            </a:extLst>
          </p:cNvPr>
          <p:cNvSpPr txBox="1">
            <a:spLocks noGrp="1"/>
          </p:cNvSpPr>
          <p:nvPr>
            <p:ph type="dt" sz="half" idx="7"/>
          </p:nvPr>
        </p:nvSpPr>
        <p:spPr>
          <a:xfrm>
            <a:off x="525715" y="136529"/>
            <a:ext cx="2743200" cy="365129"/>
          </a:xfrm>
        </p:spPr>
        <p:txBody>
          <a:bodyPr/>
          <a:lstStyle>
            <a:lvl1pPr>
              <a:defRPr/>
            </a:lvl1pPr>
          </a:lstStyle>
          <a:p>
            <a:pPr lvl="0"/>
            <a:fld id="{CCE0F1DB-5045-4FE7-8E82-BC1F29925680}" type="datetime1">
              <a:rPr lang="en-US"/>
              <a:pPr lvl="0"/>
              <a:t>4/27/2022</a:t>
            </a:fld>
            <a:endParaRPr lang="en-US"/>
          </a:p>
        </p:txBody>
      </p:sp>
      <p:sp>
        <p:nvSpPr>
          <p:cNvPr id="6" name="Footer Placeholder 5">
            <a:extLst>
              <a:ext uri="{FF2B5EF4-FFF2-40B4-BE49-F238E27FC236}">
                <a16:creationId xmlns:a16="http://schemas.microsoft.com/office/drawing/2014/main" id="{53F1A3E2-0CEC-426A-B0D4-C95E212D5094}"/>
              </a:ext>
            </a:extLst>
          </p:cNvPr>
          <p:cNvSpPr txBox="1">
            <a:spLocks noGrp="1"/>
          </p:cNvSpPr>
          <p:nvPr>
            <p:ph type="ftr" sz="quarter" idx="9"/>
          </p:nvPr>
        </p:nvSpPr>
        <p:spPr>
          <a:xfrm>
            <a:off x="525715" y="6356351"/>
            <a:ext cx="3450662"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91EF94C4-7828-4170-B9F7-197DEBB7B662}"/>
              </a:ext>
            </a:extLst>
          </p:cNvPr>
          <p:cNvSpPr txBox="1">
            <a:spLocks noGrp="1"/>
          </p:cNvSpPr>
          <p:nvPr>
            <p:ph type="sldNum" sz="quarter" idx="8"/>
          </p:nvPr>
        </p:nvSpPr>
        <p:spPr>
          <a:xfrm>
            <a:off x="11655363" y="6356351"/>
            <a:ext cx="529812" cy="365129"/>
          </a:xfrm>
        </p:spPr>
        <p:txBody>
          <a:bodyPr/>
          <a:lstStyle>
            <a:lvl1pPr>
              <a:defRPr/>
            </a:lvl1pPr>
          </a:lstStyle>
          <a:p>
            <a:pPr lvl="0"/>
            <a:fld id="{09714CC0-5B16-4B18-ADF6-97E334C8BC67}" type="slidenum">
              <a:t>‹#›</a:t>
            </a:fld>
            <a:endParaRPr lang="en-US"/>
          </a:p>
        </p:txBody>
      </p:sp>
      <p:grpSp>
        <p:nvGrpSpPr>
          <p:cNvPr id="8" name="Graphic 78">
            <a:extLst>
              <a:ext uri="{FF2B5EF4-FFF2-40B4-BE49-F238E27FC236}">
                <a16:creationId xmlns:a16="http://schemas.microsoft.com/office/drawing/2014/main" id="{2FB5A3E8-4FBF-41D1-9CFB-F4F390340098}"/>
              </a:ext>
            </a:extLst>
          </p:cNvPr>
          <p:cNvGrpSpPr/>
          <p:nvPr/>
        </p:nvGrpSpPr>
        <p:grpSpPr>
          <a:xfrm>
            <a:off x="530223" y="3193468"/>
            <a:ext cx="972245" cy="45720"/>
            <a:chOff x="530223" y="3193468"/>
            <a:chExt cx="972245" cy="45720"/>
          </a:xfrm>
        </p:grpSpPr>
        <p:sp>
          <p:nvSpPr>
            <p:cNvPr id="9" name="Graphic 78">
              <a:extLst>
                <a:ext uri="{FF2B5EF4-FFF2-40B4-BE49-F238E27FC236}">
                  <a16:creationId xmlns:a16="http://schemas.microsoft.com/office/drawing/2014/main" id="{E1C0DC92-F6BA-4269-AE90-CBE25BBA8DD6}"/>
                </a:ext>
              </a:extLst>
            </p:cNvPr>
            <p:cNvSpPr/>
            <p:nvPr/>
          </p:nvSpPr>
          <p:spPr>
            <a:xfrm>
              <a:off x="530223" y="3216246"/>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10" name="Graphic 78">
              <a:extLst>
                <a:ext uri="{FF2B5EF4-FFF2-40B4-BE49-F238E27FC236}">
                  <a16:creationId xmlns:a16="http://schemas.microsoft.com/office/drawing/2014/main" id="{D93230CB-6F68-4E81-B370-FAA8AD4BC7F7}"/>
                </a:ext>
              </a:extLst>
            </p:cNvPr>
            <p:cNvGrpSpPr/>
            <p:nvPr/>
          </p:nvGrpSpPr>
          <p:grpSpPr>
            <a:xfrm>
              <a:off x="530379" y="3193468"/>
              <a:ext cx="972089" cy="45720"/>
              <a:chOff x="530379" y="3193468"/>
              <a:chExt cx="972089" cy="45720"/>
            </a:xfrm>
          </p:grpSpPr>
          <p:sp>
            <p:nvSpPr>
              <p:cNvPr id="11" name="Graphic 78">
                <a:extLst>
                  <a:ext uri="{FF2B5EF4-FFF2-40B4-BE49-F238E27FC236}">
                    <a16:creationId xmlns:a16="http://schemas.microsoft.com/office/drawing/2014/main" id="{83591843-EA73-4490-92AC-E64EF3694428}"/>
                  </a:ext>
                </a:extLst>
              </p:cNvPr>
              <p:cNvSpPr/>
              <p:nvPr/>
            </p:nvSpPr>
            <p:spPr>
              <a:xfrm>
                <a:off x="533744" y="3234726"/>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3627BF26-C9D0-466E-9D2D-698BE6B601A4}"/>
                  </a:ext>
                </a:extLst>
              </p:cNvPr>
              <p:cNvSpPr/>
              <p:nvPr/>
            </p:nvSpPr>
            <p:spPr>
              <a:xfrm>
                <a:off x="546884" y="3235915"/>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3BD95391-3259-4166-BCE6-7F42E50E98C4}"/>
                  </a:ext>
                </a:extLst>
              </p:cNvPr>
              <p:cNvSpPr/>
              <p:nvPr/>
            </p:nvSpPr>
            <p:spPr>
              <a:xfrm>
                <a:off x="1494733" y="3194575"/>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4" name="Graphic 78">
                <a:extLst>
                  <a:ext uri="{FF2B5EF4-FFF2-40B4-BE49-F238E27FC236}">
                    <a16:creationId xmlns:a16="http://schemas.microsoft.com/office/drawing/2014/main" id="{FDECADF1-D966-44B1-AC0A-DA8A1AA969AE}"/>
                  </a:ext>
                </a:extLst>
              </p:cNvPr>
              <p:cNvSpPr/>
              <p:nvPr/>
            </p:nvSpPr>
            <p:spPr>
              <a:xfrm>
                <a:off x="530379" y="3193468"/>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15574110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Freeform: Shape 18">
            <a:extLst>
              <a:ext uri="{FF2B5EF4-FFF2-40B4-BE49-F238E27FC236}">
                <a16:creationId xmlns:a16="http://schemas.microsoft.com/office/drawing/2014/main" id="{B992BAC5-185E-454C-B97F-6B592F0D9292}"/>
              </a:ext>
            </a:extLst>
          </p:cNvPr>
          <p:cNvSpPr/>
          <p:nvPr/>
        </p:nvSpPr>
        <p:spPr>
          <a:xfrm>
            <a:off x="9753026" y="5516666"/>
            <a:ext cx="2438969" cy="1341333"/>
          </a:xfrm>
          <a:custGeom>
            <a:avLst/>
            <a:gdLst>
              <a:gd name="f0" fmla="val 10800000"/>
              <a:gd name="f1" fmla="val 5400000"/>
              <a:gd name="f2" fmla="val 180"/>
              <a:gd name="f3" fmla="val w"/>
              <a:gd name="f4" fmla="val h"/>
              <a:gd name="f5" fmla="val 0"/>
              <a:gd name="f6" fmla="val 2438970"/>
              <a:gd name="f7" fmla="val 1341332"/>
              <a:gd name="f8" fmla="val 2025355"/>
              <a:gd name="f9" fmla="val 235"/>
              <a:gd name="f10" fmla="val 2143847"/>
              <a:gd name="f11" fmla="val 2306"/>
              <a:gd name="f12" fmla="val 2262766"/>
              <a:gd name="f13" fmla="val 17993"/>
              <a:gd name="f14" fmla="val 2381960"/>
              <a:gd name="f15" fmla="val 44517"/>
              <a:gd name="f16" fmla="val 58872"/>
              <a:gd name="f17" fmla="val 13333"/>
              <a:gd name="f18" fmla="val 1328018"/>
              <a:gd name="f19" fmla="val 324723"/>
              <a:gd name="f20" fmla="val 1028950"/>
              <a:gd name="f21" fmla="val 645390"/>
              <a:gd name="f22" fmla="val 738459"/>
              <a:gd name="f23" fmla="val 936262"/>
              <a:gd name="f24" fmla="val 459947"/>
              <a:gd name="f25" fmla="val 1139660"/>
              <a:gd name="f26" fmla="val 265152"/>
              <a:gd name="f27" fmla="val 1345794"/>
              <a:gd name="f28" fmla="val 140817"/>
              <a:gd name="f29" fmla="val 1554028"/>
              <a:gd name="f30" fmla="val 71153"/>
              <a:gd name="f31" fmla="val 1710136"/>
              <a:gd name="f32" fmla="val 18918"/>
              <a:gd name="f33" fmla="val 1867365"/>
              <a:gd name="f34" fmla="+- 0 0 2526"/>
              <a:gd name="f35" fmla="+- 0 0 -90"/>
              <a:gd name="f36" fmla="*/ f3 1 2438970"/>
              <a:gd name="f37" fmla="*/ f4 1 1341332"/>
              <a:gd name="f38" fmla="+- f7 0 f5"/>
              <a:gd name="f39" fmla="+- f6 0 f5"/>
              <a:gd name="f40" fmla="*/ f35 f0 1"/>
              <a:gd name="f41" fmla="*/ f39 1 2438970"/>
              <a:gd name="f42" fmla="*/ f38 1 1341332"/>
              <a:gd name="f43" fmla="*/ 2025355 f39 1"/>
              <a:gd name="f44" fmla="*/ 235 f38 1"/>
              <a:gd name="f45" fmla="*/ 2381960 f39 1"/>
              <a:gd name="f46" fmla="*/ 44517 f38 1"/>
              <a:gd name="f47" fmla="*/ 2438970 f39 1"/>
              <a:gd name="f48" fmla="*/ 58872 f38 1"/>
              <a:gd name="f49" fmla="*/ 1341332 f38 1"/>
              <a:gd name="f50" fmla="*/ 0 f39 1"/>
              <a:gd name="f51" fmla="*/ 13333 f39 1"/>
              <a:gd name="f52" fmla="*/ 1328018 f38 1"/>
              <a:gd name="f53" fmla="*/ 936262 f39 1"/>
              <a:gd name="f54" fmla="*/ 459947 f38 1"/>
              <a:gd name="f55" fmla="*/ 1554028 f39 1"/>
              <a:gd name="f56" fmla="*/ 71153 f38 1"/>
              <a:gd name="f57" fmla="*/ f40 1 f2"/>
              <a:gd name="f58" fmla="*/ f43 1 2438970"/>
              <a:gd name="f59" fmla="*/ f44 1 1341332"/>
              <a:gd name="f60" fmla="*/ f45 1 2438970"/>
              <a:gd name="f61" fmla="*/ f46 1 1341332"/>
              <a:gd name="f62" fmla="*/ f47 1 2438970"/>
              <a:gd name="f63" fmla="*/ f48 1 1341332"/>
              <a:gd name="f64" fmla="*/ f49 1 1341332"/>
              <a:gd name="f65" fmla="*/ f50 1 2438970"/>
              <a:gd name="f66" fmla="*/ f51 1 2438970"/>
              <a:gd name="f67" fmla="*/ f52 1 1341332"/>
              <a:gd name="f68" fmla="*/ f53 1 2438970"/>
              <a:gd name="f69" fmla="*/ f54 1 1341332"/>
              <a:gd name="f70" fmla="*/ f55 1 2438970"/>
              <a:gd name="f71" fmla="*/ f56 1 1341332"/>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2"/>
              <a:gd name="f84" fmla="*/ f65 1 f41"/>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7 1"/>
              <a:gd name="f102" fmla="*/ f84 f36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99" y="f101"/>
              </a:cxn>
              <a:cxn ang="f76">
                <a:pos x="f102" y="f101"/>
              </a:cxn>
              <a:cxn ang="f76">
                <a:pos x="f103" y="f104"/>
              </a:cxn>
              <a:cxn ang="f76">
                <a:pos x="f105" y="f106"/>
              </a:cxn>
              <a:cxn ang="f76">
                <a:pos x="f107" y="f108"/>
              </a:cxn>
              <a:cxn ang="f76">
                <a:pos x="f95" y="f96"/>
              </a:cxn>
            </a:cxnLst>
            <a:rect l="f91" t="f94" r="f92" b="f93"/>
            <a:pathLst>
              <a:path w="2438970" h="1341332">
                <a:moveTo>
                  <a:pt x="f8" y="f9"/>
                </a:moveTo>
                <a:cubicBezTo>
                  <a:pt x="f10" y="f11"/>
                  <a:pt x="f12" y="f13"/>
                  <a:pt x="f14" y="f15"/>
                </a:cubicBezTo>
                <a:lnTo>
                  <a:pt x="f6" y="f16"/>
                </a:lnTo>
                <a:lnTo>
                  <a:pt x="f6" y="f7"/>
                </a:lnTo>
                <a:lnTo>
                  <a:pt x="f5" y="f7"/>
                </a:lnTo>
                <a:lnTo>
                  <a:pt x="f17" y="f18"/>
                </a:lnTo>
                <a:cubicBezTo>
                  <a:pt x="f19" y="f20"/>
                  <a:pt x="f21" y="f22"/>
                  <a:pt x="f23" y="f24"/>
                </a:cubicBezTo>
                <a:cubicBezTo>
                  <a:pt x="f25" y="f26"/>
                  <a:pt x="f27" y="f28"/>
                  <a:pt x="f29" y="f30"/>
                </a:cubicBezTo>
                <a:cubicBezTo>
                  <a:pt x="f31" y="f32"/>
                  <a:pt x="f33" y="f34"/>
                  <a:pt x="f8" y="f9"/>
                </a:cubicBezTo>
                <a:close/>
              </a:path>
            </a:pathLst>
          </a:custGeom>
          <a:solidFill>
            <a:srgbClr val="E5C4BA">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15" name="Group 19">
            <a:extLst>
              <a:ext uri="{FF2B5EF4-FFF2-40B4-BE49-F238E27FC236}">
                <a16:creationId xmlns:a16="http://schemas.microsoft.com/office/drawing/2014/main" id="{4C9E15A4-5F7A-46FD-932E-7016EBEAB6C8}"/>
              </a:ext>
            </a:extLst>
          </p:cNvPr>
          <p:cNvGrpSpPr/>
          <p:nvPr/>
        </p:nvGrpSpPr>
        <p:grpSpPr>
          <a:xfrm>
            <a:off x="10776048" y="5204033"/>
            <a:ext cx="886145" cy="802495"/>
            <a:chOff x="10776048" y="5204033"/>
            <a:chExt cx="886145" cy="802495"/>
          </a:xfrm>
        </p:grpSpPr>
        <p:sp>
          <p:nvSpPr>
            <p:cNvPr id="16" name="Freeform: Shape 20">
              <a:extLst>
                <a:ext uri="{FF2B5EF4-FFF2-40B4-BE49-F238E27FC236}">
                  <a16:creationId xmlns:a16="http://schemas.microsoft.com/office/drawing/2014/main" id="{1C821E43-AFBE-42AB-9BE7-8DC0097120B6}"/>
                </a:ext>
              </a:extLst>
            </p:cNvPr>
            <p:cNvSpPr/>
            <p:nvPr/>
          </p:nvSpPr>
          <p:spPr>
            <a:xfrm>
              <a:off x="11027325" y="5890317"/>
              <a:ext cx="131033" cy="116211"/>
            </a:xfrm>
            <a:custGeom>
              <a:avLst/>
              <a:gdLst>
                <a:gd name="f0" fmla="val 10800000"/>
                <a:gd name="f1" fmla="val 5400000"/>
                <a:gd name="f2" fmla="val 180"/>
                <a:gd name="f3" fmla="val w"/>
                <a:gd name="f4" fmla="val h"/>
                <a:gd name="f5" fmla="val 0"/>
                <a:gd name="f6" fmla="val 453152"/>
                <a:gd name="f7" fmla="val 401867"/>
                <a:gd name="f8" fmla="val 237621"/>
                <a:gd name="f9" fmla="val 965"/>
                <a:gd name="f10" fmla="val 283632"/>
                <a:gd name="f11" fmla="+- 0 0 2971"/>
                <a:gd name="f12" fmla="val 331405"/>
                <a:gd name="f13" fmla="val 5243"/>
                <a:gd name="f14" fmla="val 370246"/>
                <a:gd name="f15" fmla="val 23666"/>
                <a:gd name="f16" fmla="val 436830"/>
                <a:gd name="f17" fmla="val 55275"/>
                <a:gd name="f18" fmla="val 477168"/>
                <a:gd name="f19" fmla="val 116810"/>
                <a:gd name="f20" fmla="val 437392"/>
                <a:gd name="f21" fmla="val 198545"/>
                <a:gd name="f22" fmla="val 391568"/>
                <a:gd name="f23" fmla="val 292624"/>
                <a:gd name="f24" fmla="val 176850"/>
                <a:gd name="f25" fmla="val 441630"/>
                <a:gd name="f26" fmla="val 67745"/>
                <a:gd name="f27" fmla="val 392003"/>
                <a:gd name="f28" fmla="val 18056"/>
                <a:gd name="f29" fmla="val 369372"/>
                <a:gd name="f30" fmla="+- 0 0 5012"/>
                <a:gd name="f31" fmla="val 308398"/>
                <a:gd name="f32" fmla="val 911"/>
                <a:gd name="f33" fmla="val 254095"/>
                <a:gd name="f34" fmla="val 9203"/>
                <a:gd name="f35" fmla="val 178033"/>
                <a:gd name="f36" fmla="val 61012"/>
                <a:gd name="f37" fmla="val 103094"/>
                <a:gd name="f38" fmla="val 115564"/>
                <a:gd name="f39" fmla="val 51160"/>
                <a:gd name="f40" fmla="val 147361"/>
                <a:gd name="f41" fmla="val 20985"/>
                <a:gd name="f42" fmla="val 191610"/>
                <a:gd name="f43" fmla="val 4900"/>
                <a:gd name="f44" fmla="+- 0 0 -90"/>
                <a:gd name="f45" fmla="*/ f3 1 453152"/>
                <a:gd name="f46" fmla="*/ f4 1 401867"/>
                <a:gd name="f47" fmla="+- f7 0 f5"/>
                <a:gd name="f48" fmla="+- f6 0 f5"/>
                <a:gd name="f49" fmla="*/ f44 f0 1"/>
                <a:gd name="f50" fmla="*/ f48 1 453152"/>
                <a:gd name="f51" fmla="*/ f47 1 401867"/>
                <a:gd name="f52" fmla="*/ 237621 f48 1"/>
                <a:gd name="f53" fmla="*/ 965 f47 1"/>
                <a:gd name="f54" fmla="*/ 370246 f48 1"/>
                <a:gd name="f55" fmla="*/ 23666 f47 1"/>
                <a:gd name="f56" fmla="*/ 437392 f48 1"/>
                <a:gd name="f57" fmla="*/ 198545 f47 1"/>
                <a:gd name="f58" fmla="*/ 67745 f48 1"/>
                <a:gd name="f59" fmla="*/ 392003 f47 1"/>
                <a:gd name="f60" fmla="*/ 911 f48 1"/>
                <a:gd name="f61" fmla="*/ 254095 f47 1"/>
                <a:gd name="f62" fmla="*/ 115564 f48 1"/>
                <a:gd name="f63" fmla="*/ 51160 f47 1"/>
                <a:gd name="f64" fmla="*/ f49 1 f2"/>
                <a:gd name="f65" fmla="*/ f52 1 453152"/>
                <a:gd name="f66" fmla="*/ f53 1 401867"/>
                <a:gd name="f67" fmla="*/ f54 1 453152"/>
                <a:gd name="f68" fmla="*/ f55 1 401867"/>
                <a:gd name="f69" fmla="*/ f56 1 453152"/>
                <a:gd name="f70" fmla="*/ f57 1 401867"/>
                <a:gd name="f71" fmla="*/ f58 1 453152"/>
                <a:gd name="f72" fmla="*/ f59 1 401867"/>
                <a:gd name="f73" fmla="*/ f60 1 453152"/>
                <a:gd name="f74" fmla="*/ f61 1 401867"/>
                <a:gd name="f75" fmla="*/ f62 1 453152"/>
                <a:gd name="f76" fmla="*/ f63 1 401867"/>
                <a:gd name="f77" fmla="*/ f5 1 f50"/>
                <a:gd name="f78" fmla="*/ f6 1 f50"/>
                <a:gd name="f79" fmla="*/ f5 1 f51"/>
                <a:gd name="f80" fmla="*/ f7 1 f51"/>
                <a:gd name="f81" fmla="+- f64 0 f1"/>
                <a:gd name="f82" fmla="*/ f65 1 f50"/>
                <a:gd name="f83" fmla="*/ f66 1 f51"/>
                <a:gd name="f84" fmla="*/ f67 1 f50"/>
                <a:gd name="f85" fmla="*/ f68 1 f51"/>
                <a:gd name="f86" fmla="*/ f69 1 f50"/>
                <a:gd name="f87" fmla="*/ f70 1 f51"/>
                <a:gd name="f88" fmla="*/ f71 1 f50"/>
                <a:gd name="f89" fmla="*/ f72 1 f51"/>
                <a:gd name="f90" fmla="*/ f73 1 f50"/>
                <a:gd name="f91" fmla="*/ f74 1 f51"/>
                <a:gd name="f92" fmla="*/ f75 1 f50"/>
                <a:gd name="f93" fmla="*/ f76 1 f51"/>
                <a:gd name="f94" fmla="*/ f77 f45 1"/>
                <a:gd name="f95" fmla="*/ f78 f45 1"/>
                <a:gd name="f96" fmla="*/ f80 f46 1"/>
                <a:gd name="f97" fmla="*/ f79 f46 1"/>
                <a:gd name="f98" fmla="*/ f82 f45 1"/>
                <a:gd name="f99" fmla="*/ f83 f46 1"/>
                <a:gd name="f100" fmla="*/ f84 f45 1"/>
                <a:gd name="f101" fmla="*/ f85 f46 1"/>
                <a:gd name="f102" fmla="*/ f86 f45 1"/>
                <a:gd name="f103" fmla="*/ f87 f46 1"/>
                <a:gd name="f104" fmla="*/ f88 f45 1"/>
                <a:gd name="f105" fmla="*/ f89 f46 1"/>
                <a:gd name="f106" fmla="*/ f90 f45 1"/>
                <a:gd name="f107" fmla="*/ f91 f46 1"/>
                <a:gd name="f108" fmla="*/ f92 f45 1"/>
                <a:gd name="f109" fmla="*/ f93 f46 1"/>
              </a:gdLst>
              <a:ahLst/>
              <a:cxnLst>
                <a:cxn ang="3cd4">
                  <a:pos x="hc" y="t"/>
                </a:cxn>
                <a:cxn ang="0">
                  <a:pos x="r" y="vc"/>
                </a:cxn>
                <a:cxn ang="cd4">
                  <a:pos x="hc" y="b"/>
                </a:cxn>
                <a:cxn ang="cd2">
                  <a:pos x="l" y="vc"/>
                </a:cxn>
                <a:cxn ang="f81">
                  <a:pos x="f98" y="f99"/>
                </a:cxn>
                <a:cxn ang="f81">
                  <a:pos x="f100" y="f101"/>
                </a:cxn>
                <a:cxn ang="f81">
                  <a:pos x="f102" y="f103"/>
                </a:cxn>
                <a:cxn ang="f81">
                  <a:pos x="f104" y="f105"/>
                </a:cxn>
                <a:cxn ang="f81">
                  <a:pos x="f106" y="f107"/>
                </a:cxn>
                <a:cxn ang="f81">
                  <a:pos x="f108" y="f109"/>
                </a:cxn>
                <a:cxn ang="f81">
                  <a:pos x="f98" y="f99"/>
                </a:cxn>
              </a:cxnLst>
              <a:rect l="f94" t="f97" r="f95" b="f96"/>
              <a:pathLst>
                <a:path w="453152" h="4018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7" name="Freeform: Shape 21">
              <a:extLst>
                <a:ext uri="{FF2B5EF4-FFF2-40B4-BE49-F238E27FC236}">
                  <a16:creationId xmlns:a16="http://schemas.microsoft.com/office/drawing/2014/main" id="{CD952975-121D-495F-BD2C-0547F9CAA4F9}"/>
                </a:ext>
              </a:extLst>
            </p:cNvPr>
            <p:cNvSpPr/>
            <p:nvPr/>
          </p:nvSpPr>
          <p:spPr>
            <a:xfrm>
              <a:off x="10781187" y="5751109"/>
              <a:ext cx="147831" cy="197309"/>
            </a:xfrm>
            <a:custGeom>
              <a:avLst/>
              <a:gdLst>
                <a:gd name="f0" fmla="val 10800000"/>
                <a:gd name="f1" fmla="val 5400000"/>
                <a:gd name="f2" fmla="val 180"/>
                <a:gd name="f3" fmla="val w"/>
                <a:gd name="f4" fmla="val h"/>
                <a:gd name="f5" fmla="val 0"/>
                <a:gd name="f6" fmla="val 511232"/>
                <a:gd name="f7" fmla="val 682341"/>
                <a:gd name="f8" fmla="val 390625"/>
                <a:gd name="f9" fmla="val 1621"/>
                <a:gd name="f10" fmla="val 446543"/>
                <a:gd name="f11" fmla="+- 0 0 5212"/>
                <a:gd name="f12" fmla="val 493343"/>
                <a:gd name="f13" fmla="val 8441"/>
                <a:gd name="f14" fmla="val 508142"/>
                <a:gd name="f15" fmla="val 64038"/>
                <a:gd name="f16" fmla="val 513192"/>
                <a:gd name="f17" fmla="val 82866"/>
                <a:gd name="f18" fmla="val 511134"/>
                <a:gd name="f19" fmla="val 102754"/>
                <a:gd name="f20" fmla="val 508453"/>
                <a:gd name="f21" fmla="val 121832"/>
                <a:gd name="f22" fmla="val 485324"/>
                <a:gd name="f23" fmla="val 287796"/>
                <a:gd name="f24" fmla="val 417242"/>
                <a:gd name="f25" fmla="val 443971"/>
                <a:gd name="f26" fmla="val 316492"/>
                <a:gd name="f27" fmla="val 567602"/>
                <a:gd name="f28" fmla="val 253024"/>
                <a:gd name="f29" fmla="val 645534"/>
                <a:gd name="f30" fmla="val 165055"/>
                <a:gd name="f31" fmla="val 737743"/>
                <a:gd name="f32" fmla="val 80265"/>
                <a:gd name="f33" fmla="val 640359"/>
                <a:gd name="f34" fmla="val 5014"/>
                <a:gd name="f35" fmla="val 553948"/>
                <a:gd name="f36" fmla="+- 0 0 17368"/>
                <a:gd name="f37" fmla="val 383621"/>
                <a:gd name="f38" fmla="val 13306"/>
                <a:gd name="f39" fmla="val 274828"/>
                <a:gd name="f40" fmla="val 33443"/>
                <a:gd name="f41" fmla="val 203318"/>
                <a:gd name="f42" fmla="val 83382"/>
                <a:gd name="f43" fmla="val 146521"/>
                <a:gd name="f44" fmla="val 140989"/>
                <a:gd name="f45" fmla="val 107181"/>
                <a:gd name="f46" fmla="val 178904"/>
                <a:gd name="f47" fmla="val 81308"/>
                <a:gd name="f48" fmla="val 297428"/>
                <a:gd name="f49" fmla="val 13010"/>
                <a:gd name="f50" fmla="+- 0 0 -90"/>
                <a:gd name="f51" fmla="*/ f3 1 511232"/>
                <a:gd name="f52" fmla="*/ f4 1 682341"/>
                <a:gd name="f53" fmla="+- f7 0 f5"/>
                <a:gd name="f54" fmla="+- f6 0 f5"/>
                <a:gd name="f55" fmla="*/ f50 f0 1"/>
                <a:gd name="f56" fmla="*/ f54 1 511232"/>
                <a:gd name="f57" fmla="*/ f53 1 682341"/>
                <a:gd name="f58" fmla="*/ 390625 f54 1"/>
                <a:gd name="f59" fmla="*/ 1621 f53 1"/>
                <a:gd name="f60" fmla="*/ 508142 f54 1"/>
                <a:gd name="f61" fmla="*/ 64038 f53 1"/>
                <a:gd name="f62" fmla="*/ 508453 f54 1"/>
                <a:gd name="f63" fmla="*/ 121832 f53 1"/>
                <a:gd name="f64" fmla="*/ 316492 f54 1"/>
                <a:gd name="f65" fmla="*/ 567602 f53 1"/>
                <a:gd name="f66" fmla="*/ 80265 f54 1"/>
                <a:gd name="f67" fmla="*/ 640359 f53 1"/>
                <a:gd name="f68" fmla="*/ 13306 f54 1"/>
                <a:gd name="f69" fmla="*/ 274828 f53 1"/>
                <a:gd name="f70" fmla="*/ 140989 f54 1"/>
                <a:gd name="f71" fmla="*/ 107181 f53 1"/>
                <a:gd name="f72" fmla="*/ f55 1 f2"/>
                <a:gd name="f73" fmla="*/ f58 1 511232"/>
                <a:gd name="f74" fmla="*/ f59 1 682341"/>
                <a:gd name="f75" fmla="*/ f60 1 511232"/>
                <a:gd name="f76" fmla="*/ f61 1 682341"/>
                <a:gd name="f77" fmla="*/ f62 1 511232"/>
                <a:gd name="f78" fmla="*/ f63 1 682341"/>
                <a:gd name="f79" fmla="*/ f64 1 511232"/>
                <a:gd name="f80" fmla="*/ f65 1 682341"/>
                <a:gd name="f81" fmla="*/ f66 1 511232"/>
                <a:gd name="f82" fmla="*/ f67 1 682341"/>
                <a:gd name="f83" fmla="*/ f68 1 511232"/>
                <a:gd name="f84" fmla="*/ f69 1 682341"/>
                <a:gd name="f85" fmla="*/ f70 1 511232"/>
                <a:gd name="f86" fmla="*/ f71 1 682341"/>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511232" h="682341">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8" name="Freeform: Shape 22">
              <a:extLst>
                <a:ext uri="{FF2B5EF4-FFF2-40B4-BE49-F238E27FC236}">
                  <a16:creationId xmlns:a16="http://schemas.microsoft.com/office/drawing/2014/main" id="{426C1019-D345-4088-A5BD-7DE8EAFAE92C}"/>
                </a:ext>
              </a:extLst>
            </p:cNvPr>
            <p:cNvSpPr/>
            <p:nvPr/>
          </p:nvSpPr>
          <p:spPr>
            <a:xfrm>
              <a:off x="11527411" y="5852214"/>
              <a:ext cx="134782" cy="94878"/>
            </a:xfrm>
            <a:custGeom>
              <a:avLst/>
              <a:gdLst>
                <a:gd name="f0" fmla="val 10800000"/>
                <a:gd name="f1" fmla="val 5400000"/>
                <a:gd name="f2" fmla="val 180"/>
                <a:gd name="f3" fmla="val w"/>
                <a:gd name="f4" fmla="val h"/>
                <a:gd name="f5" fmla="val 0"/>
                <a:gd name="f6" fmla="val 466107"/>
                <a:gd name="f7" fmla="val 328114"/>
                <a:gd name="f8" fmla="val 252822"/>
                <a:gd name="f9" fmla="val 1539"/>
                <a:gd name="f10" fmla="val 335429"/>
                <a:gd name="f11" fmla="+- 0 0 10494"/>
                <a:gd name="f12" fmla="val 418848"/>
                <a:gd name="f13" fmla="val 49794"/>
                <a:gd name="f14" fmla="val 451641"/>
                <a:gd name="f15" fmla="val 122177"/>
                <a:gd name="f16" fmla="val 479697"/>
                <a:gd name="f17" fmla="val 184273"/>
                <a:gd name="f18" fmla="val 470594"/>
                <a:gd name="f19" fmla="val 255285"/>
                <a:gd name="f20" fmla="val 391790"/>
                <a:gd name="f21" fmla="val 297430"/>
                <a:gd name="f22" fmla="val 301077"/>
                <a:gd name="f23" fmla="val 345935"/>
                <a:gd name="f24" fmla="val 55935"/>
                <a:gd name="f25" fmla="val 343254"/>
                <a:gd name="f26" fmla="val 8614"/>
                <a:gd name="f27" fmla="val 243252"/>
                <a:gd name="f28" fmla="+- 0 0 12895"/>
                <a:gd name="f29" fmla="val 197678"/>
                <a:gd name="f30" fmla="val 8240"/>
                <a:gd name="f31" fmla="val 136766"/>
                <a:gd name="f32" fmla="val 45897"/>
                <a:gd name="f33" fmla="val 97302"/>
                <a:gd name="f34" fmla="val 98704"/>
                <a:gd name="f35" fmla="val 42064"/>
                <a:gd name="f36" fmla="val 181872"/>
                <a:gd name="f37" fmla="val 11950"/>
                <a:gd name="f38" fmla="+- 0 0 -90"/>
                <a:gd name="f39" fmla="*/ f3 1 466107"/>
                <a:gd name="f40" fmla="*/ f4 1 328114"/>
                <a:gd name="f41" fmla="+- f7 0 f5"/>
                <a:gd name="f42" fmla="+- f6 0 f5"/>
                <a:gd name="f43" fmla="*/ f38 f0 1"/>
                <a:gd name="f44" fmla="*/ f42 1 466107"/>
                <a:gd name="f45" fmla="*/ f41 1 328114"/>
                <a:gd name="f46" fmla="*/ 252822 f42 1"/>
                <a:gd name="f47" fmla="*/ 1539 f41 1"/>
                <a:gd name="f48" fmla="*/ 451641 f42 1"/>
                <a:gd name="f49" fmla="*/ 122177 f41 1"/>
                <a:gd name="f50" fmla="*/ 391790 f42 1"/>
                <a:gd name="f51" fmla="*/ 297430 f41 1"/>
                <a:gd name="f52" fmla="*/ 8614 f42 1"/>
                <a:gd name="f53" fmla="*/ 243252 f41 1"/>
                <a:gd name="f54" fmla="*/ 45897 f42 1"/>
                <a:gd name="f55" fmla="*/ 97302 f41 1"/>
                <a:gd name="f56" fmla="*/ f43 1 f2"/>
                <a:gd name="f57" fmla="*/ f46 1 466107"/>
                <a:gd name="f58" fmla="*/ f47 1 328114"/>
                <a:gd name="f59" fmla="*/ f48 1 466107"/>
                <a:gd name="f60" fmla="*/ f49 1 328114"/>
                <a:gd name="f61" fmla="*/ f50 1 466107"/>
                <a:gd name="f62" fmla="*/ f51 1 328114"/>
                <a:gd name="f63" fmla="*/ f52 1 466107"/>
                <a:gd name="f64" fmla="*/ f53 1 328114"/>
                <a:gd name="f65" fmla="*/ f54 1 466107"/>
                <a:gd name="f66" fmla="*/ f55 1 328114"/>
                <a:gd name="f67" fmla="*/ f5 1 f44"/>
                <a:gd name="f68" fmla="*/ f6 1 f44"/>
                <a:gd name="f69" fmla="*/ f5 1 f45"/>
                <a:gd name="f70" fmla="*/ f7 1 f45"/>
                <a:gd name="f71" fmla="+- f56 0 f1"/>
                <a:gd name="f72" fmla="*/ f57 1 f44"/>
                <a:gd name="f73" fmla="*/ f58 1 f45"/>
                <a:gd name="f74" fmla="*/ f59 1 f44"/>
                <a:gd name="f75" fmla="*/ f60 1 f45"/>
                <a:gd name="f76" fmla="*/ f61 1 f44"/>
                <a:gd name="f77" fmla="*/ f62 1 f45"/>
                <a:gd name="f78" fmla="*/ f63 1 f44"/>
                <a:gd name="f79" fmla="*/ f64 1 f45"/>
                <a:gd name="f80" fmla="*/ f65 1 f44"/>
                <a:gd name="f81" fmla="*/ f66 1 f45"/>
                <a:gd name="f82" fmla="*/ f67 f39 1"/>
                <a:gd name="f83" fmla="*/ f68 f39 1"/>
                <a:gd name="f84" fmla="*/ f70 f40 1"/>
                <a:gd name="f85" fmla="*/ f69 f40 1"/>
                <a:gd name="f86" fmla="*/ f72 f39 1"/>
                <a:gd name="f87" fmla="*/ f73 f40 1"/>
                <a:gd name="f88" fmla="*/ f74 f39 1"/>
                <a:gd name="f89" fmla="*/ f75 f40 1"/>
                <a:gd name="f90" fmla="*/ f76 f39 1"/>
                <a:gd name="f91" fmla="*/ f77 f40 1"/>
                <a:gd name="f92" fmla="*/ f78 f39 1"/>
                <a:gd name="f93" fmla="*/ f79 f40 1"/>
                <a:gd name="f94" fmla="*/ f80 f39 1"/>
                <a:gd name="f95" fmla="*/ f81 f40 1"/>
              </a:gdLst>
              <a:ahLst/>
              <a:cxnLst>
                <a:cxn ang="3cd4">
                  <a:pos x="hc" y="t"/>
                </a:cxn>
                <a:cxn ang="0">
                  <a:pos x="r" y="vc"/>
                </a:cxn>
                <a:cxn ang="cd4">
                  <a:pos x="hc" y="b"/>
                </a:cxn>
                <a:cxn ang="cd2">
                  <a:pos x="l" y="vc"/>
                </a:cxn>
                <a:cxn ang="f71">
                  <a:pos x="f86" y="f87"/>
                </a:cxn>
                <a:cxn ang="f71">
                  <a:pos x="f88" y="f89"/>
                </a:cxn>
                <a:cxn ang="f71">
                  <a:pos x="f90" y="f91"/>
                </a:cxn>
                <a:cxn ang="f71">
                  <a:pos x="f92" y="f93"/>
                </a:cxn>
                <a:cxn ang="f71">
                  <a:pos x="f94" y="f95"/>
                </a:cxn>
                <a:cxn ang="f71">
                  <a:pos x="f86" y="f87"/>
                </a:cxn>
              </a:cxnLst>
              <a:rect l="f82" t="f85" r="f83" b="f84"/>
              <a:pathLst>
                <a:path w="466107" h="32811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9" name="Graphic 12">
              <a:extLst>
                <a:ext uri="{FF2B5EF4-FFF2-40B4-BE49-F238E27FC236}">
                  <a16:creationId xmlns:a16="http://schemas.microsoft.com/office/drawing/2014/main" id="{E55542A7-BEA0-49C4-8DD9-72BEA777BFB9}"/>
                </a:ext>
              </a:extLst>
            </p:cNvPr>
            <p:cNvSpPr/>
            <p:nvPr/>
          </p:nvSpPr>
          <p:spPr>
            <a:xfrm>
              <a:off x="10974098" y="5204033"/>
              <a:ext cx="184260" cy="162022"/>
            </a:xfrm>
            <a:custGeom>
              <a:avLst/>
              <a:gdLst>
                <a:gd name="f0" fmla="val 10800000"/>
                <a:gd name="f1" fmla="val 5400000"/>
                <a:gd name="f2" fmla="val 180"/>
                <a:gd name="f3" fmla="val w"/>
                <a:gd name="f4" fmla="val h"/>
                <a:gd name="f5" fmla="val 0"/>
                <a:gd name="f6" fmla="val 3341477"/>
                <a:gd name="f7" fmla="val 2938167"/>
                <a:gd name="f8" fmla="val 63289"/>
                <a:gd name="f9" fmla="val 1933384"/>
                <a:gd name="f10" fmla="val 56717"/>
                <a:gd name="f11" fmla="val 1895856"/>
                <a:gd name="f12" fmla="+- 0 0 165311"/>
                <a:gd name="f13" fmla="val 914209"/>
                <a:gd name="f14" fmla="val 263314"/>
                <a:gd name="f15" fmla="val 514159"/>
                <a:gd name="f16" fmla="val 691939"/>
                <a:gd name="f17" fmla="val 114109"/>
                <a:gd name="f18" fmla="val 609262"/>
                <a:gd name="f19" fmla="val 11620"/>
                <a:gd name="f20" fmla="val 1098276"/>
                <a:gd name="f21" fmla="val 952"/>
                <a:gd name="f22" fmla="val 1587289"/>
                <a:gd name="f23" fmla="+- 0 0 9716"/>
                <a:gd name="f24" fmla="val 2320714"/>
                <a:gd name="f25" fmla="val 66484"/>
                <a:gd name="f26" fmla="val 2654089"/>
                <a:gd name="f27" fmla="val 371284"/>
                <a:gd name="f28" fmla="val 2987464"/>
                <a:gd name="f29" fmla="val 676084"/>
                <a:gd name="f30" fmla="val 3603732"/>
                <a:gd name="f31" fmla="val 1514094"/>
                <a:gd name="f32" fmla="val 3219398"/>
                <a:gd name="f33" fmla="val 2080926"/>
                <a:gd name="f34" fmla="val 2835064"/>
                <a:gd name="f35" fmla="val 2647759"/>
                <a:gd name="f36" fmla="val 2558839"/>
                <a:gd name="f37" fmla="val 2895409"/>
                <a:gd name="f38" fmla="val 2044489"/>
                <a:gd name="f39" fmla="val 2933509"/>
                <a:gd name="f40" fmla="val 1530139"/>
                <a:gd name="f41" fmla="val 2971609"/>
                <a:gd name="f42" fmla="val 701464"/>
                <a:gd name="f43" fmla="val 2771584"/>
                <a:gd name="f44" fmla="val 453814"/>
                <a:gd name="f45" fmla="val 2495359"/>
                <a:gd name="f46" fmla="val 206164"/>
                <a:gd name="f47" fmla="val 2219134"/>
                <a:gd name="f48" fmla="val 101389"/>
                <a:gd name="f49" fmla="val 2152459"/>
                <a:gd name="f50" fmla="+- 0 0 -90"/>
                <a:gd name="f51" fmla="*/ f3 1 3341477"/>
                <a:gd name="f52" fmla="*/ f4 1 2938167"/>
                <a:gd name="f53" fmla="+- f7 0 f5"/>
                <a:gd name="f54" fmla="+- f6 0 f5"/>
                <a:gd name="f55" fmla="*/ f50 f0 1"/>
                <a:gd name="f56" fmla="*/ f54 1 3341477"/>
                <a:gd name="f57" fmla="*/ f53 1 2938167"/>
                <a:gd name="f58" fmla="*/ 63289 f54 1"/>
                <a:gd name="f59" fmla="*/ 1933384 f53 1"/>
                <a:gd name="f60" fmla="*/ 263314 f54 1"/>
                <a:gd name="f61" fmla="*/ 514159 f53 1"/>
                <a:gd name="f62" fmla="*/ 1098276 f54 1"/>
                <a:gd name="f63" fmla="*/ 952 f53 1"/>
                <a:gd name="f64" fmla="*/ 2654089 f54 1"/>
                <a:gd name="f65" fmla="*/ 371284 f53 1"/>
                <a:gd name="f66" fmla="*/ 3219398 f54 1"/>
                <a:gd name="f67" fmla="*/ 2080926 f53 1"/>
                <a:gd name="f68" fmla="*/ 2044489 f54 1"/>
                <a:gd name="f69" fmla="*/ 2933509 f53 1"/>
                <a:gd name="f70" fmla="*/ 453814 f54 1"/>
                <a:gd name="f71" fmla="*/ 2495359 f53 1"/>
                <a:gd name="f72" fmla="*/ f55 1 f2"/>
                <a:gd name="f73" fmla="*/ f58 1 3341477"/>
                <a:gd name="f74" fmla="*/ f59 1 2938167"/>
                <a:gd name="f75" fmla="*/ f60 1 3341477"/>
                <a:gd name="f76" fmla="*/ f61 1 2938167"/>
                <a:gd name="f77" fmla="*/ f62 1 3341477"/>
                <a:gd name="f78" fmla="*/ f63 1 2938167"/>
                <a:gd name="f79" fmla="*/ f64 1 3341477"/>
                <a:gd name="f80" fmla="*/ f65 1 2938167"/>
                <a:gd name="f81" fmla="*/ f66 1 3341477"/>
                <a:gd name="f82" fmla="*/ f67 1 2938167"/>
                <a:gd name="f83" fmla="*/ f68 1 3341477"/>
                <a:gd name="f84" fmla="*/ f69 1 2938167"/>
                <a:gd name="f85" fmla="*/ f70 1 3341477"/>
                <a:gd name="f86" fmla="*/ f71 1 2938167"/>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3341477" h="29381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0" name="Graphic 15">
              <a:extLst>
                <a:ext uri="{FF2B5EF4-FFF2-40B4-BE49-F238E27FC236}">
                  <a16:creationId xmlns:a16="http://schemas.microsoft.com/office/drawing/2014/main" id="{8D18ED16-2765-416B-8513-4665D120E37B}"/>
                </a:ext>
              </a:extLst>
            </p:cNvPr>
            <p:cNvSpPr/>
            <p:nvPr/>
          </p:nvSpPr>
          <p:spPr>
            <a:xfrm>
              <a:off x="11443359" y="5313130"/>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1" name="Graphic 15">
              <a:extLst>
                <a:ext uri="{FF2B5EF4-FFF2-40B4-BE49-F238E27FC236}">
                  <a16:creationId xmlns:a16="http://schemas.microsoft.com/office/drawing/2014/main" id="{FB72B4F0-E1CB-4AC9-9C44-56CC36FB14EF}"/>
                </a:ext>
              </a:extLst>
            </p:cNvPr>
            <p:cNvSpPr/>
            <p:nvPr/>
          </p:nvSpPr>
          <p:spPr>
            <a:xfrm>
              <a:off x="10776048" y="5440643"/>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2" name="Freeform: Shape 26">
              <a:extLst>
                <a:ext uri="{FF2B5EF4-FFF2-40B4-BE49-F238E27FC236}">
                  <a16:creationId xmlns:a16="http://schemas.microsoft.com/office/drawing/2014/main" id="{6B0E04A8-35F8-4BDE-BCA0-DA9B5ABF3906}"/>
                </a:ext>
              </a:extLst>
            </p:cNvPr>
            <p:cNvSpPr/>
            <p:nvPr/>
          </p:nvSpPr>
          <p:spPr>
            <a:xfrm>
              <a:off x="11179747" y="5606387"/>
              <a:ext cx="177018" cy="141283"/>
            </a:xfrm>
            <a:custGeom>
              <a:avLst/>
              <a:gdLst>
                <a:gd name="f0" fmla="val 10800000"/>
                <a:gd name="f1" fmla="val 5400000"/>
                <a:gd name="f2" fmla="val 180"/>
                <a:gd name="f3" fmla="val w"/>
                <a:gd name="f4" fmla="val h"/>
                <a:gd name="f5" fmla="val 0"/>
                <a:gd name="f6" fmla="val 789043"/>
                <a:gd name="f7" fmla="val 629754"/>
                <a:gd name="f8" fmla="val 237392"/>
                <a:gd name="f9" fmla="val 81"/>
                <a:gd name="f10" fmla="val 474795"/>
                <a:gd name="f11" fmla="+- 0 0 992"/>
                <a:gd name="f12" fmla="val 907215"/>
                <a:gd name="f13" fmla="val 10463"/>
                <a:gd name="f14" fmla="val 758692"/>
                <a:gd name="f15" fmla="val 233550"/>
                <a:gd name="f16" fmla="val 731135"/>
                <a:gd name="f17" fmla="val 274948"/>
                <a:gd name="f18" fmla="val 690486"/>
                <a:gd name="f19" fmla="val 305435"/>
                <a:gd name="f20" fmla="val 650647"/>
                <a:gd name="f21" fmla="val 335111"/>
                <a:gd name="f22" fmla="val 538737"/>
                <a:gd name="f23" fmla="val 418405"/>
                <a:gd name="f24" fmla="val 426889"/>
                <a:gd name="f25" fmla="val 501698"/>
                <a:gd name="f26" fmla="val 315041"/>
                <a:gd name="f27" fmla="val 584992"/>
                <a:gd name="f28" fmla="val 278943"/>
                <a:gd name="f29" fmla="val 611863"/>
                <a:gd name="f30" fmla="val 234865"/>
                <a:gd name="f31" fmla="val 640167"/>
                <a:gd name="f32" fmla="val 192159"/>
                <a:gd name="f33" fmla="val 625953"/>
                <a:gd name="f34" fmla="val 159614"/>
                <a:gd name="f35" fmla="val 615105"/>
                <a:gd name="f36" fmla="val 139851"/>
                <a:gd name="f37" fmla="val 582810"/>
                <a:gd name="f38" fmla="val 124264"/>
                <a:gd name="f39" fmla="val 552260"/>
                <a:gd name="f40" fmla="val 57742"/>
                <a:gd name="f41" fmla="val 422021"/>
                <a:gd name="f42" fmla="val 15908"/>
                <a:gd name="f43" fmla="val 279250"/>
                <a:gd name="f44" fmla="val 1631"/>
                <a:gd name="f45" fmla="val 133735"/>
                <a:gd name="f46" fmla="+- 0 0 2671"/>
                <a:gd name="f47" fmla="val 90343"/>
                <a:gd name="f48" fmla="+- 0 0 676"/>
                <a:gd name="f49" fmla="val 38596"/>
                <a:gd name="f50" fmla="val 35422"/>
                <a:gd name="f51" fmla="val 14157"/>
                <a:gd name="f52" fmla="val 57804"/>
                <a:gd name="f53" fmla="+- 0 0 931"/>
                <a:gd name="f54" fmla="val 86795"/>
                <a:gd name="f55" fmla="+- 0 0 557"/>
                <a:gd name="f56" fmla="val 113728"/>
                <a:gd name="f57" fmla="val 378"/>
                <a:gd name="f58" fmla="val 138207"/>
                <a:gd name="f59" fmla="val 1243"/>
                <a:gd name="f60" fmla="val 182606"/>
                <a:gd name="f61" fmla="val 328"/>
                <a:gd name="f62" fmla="+- 0 0 -90"/>
                <a:gd name="f63" fmla="*/ f3 1 789043"/>
                <a:gd name="f64" fmla="*/ f4 1 629754"/>
                <a:gd name="f65" fmla="+- f7 0 f5"/>
                <a:gd name="f66" fmla="+- f6 0 f5"/>
                <a:gd name="f67" fmla="*/ f62 f0 1"/>
                <a:gd name="f68" fmla="*/ f66 1 789043"/>
                <a:gd name="f69" fmla="*/ f65 1 629754"/>
                <a:gd name="f70" fmla="*/ 237392 f66 1"/>
                <a:gd name="f71" fmla="*/ 81 f65 1"/>
                <a:gd name="f72" fmla="*/ 758692 f66 1"/>
                <a:gd name="f73" fmla="*/ 233550 f65 1"/>
                <a:gd name="f74" fmla="*/ 650647 f66 1"/>
                <a:gd name="f75" fmla="*/ 335111 f65 1"/>
                <a:gd name="f76" fmla="*/ 315041 f66 1"/>
                <a:gd name="f77" fmla="*/ 584992 f65 1"/>
                <a:gd name="f78" fmla="*/ 192159 f66 1"/>
                <a:gd name="f79" fmla="*/ 625953 f65 1"/>
                <a:gd name="f80" fmla="*/ 124264 f66 1"/>
                <a:gd name="f81" fmla="*/ 552260 f65 1"/>
                <a:gd name="f82" fmla="*/ 1631 f66 1"/>
                <a:gd name="f83" fmla="*/ 133735 f65 1"/>
                <a:gd name="f84" fmla="*/ 35422 f66 1"/>
                <a:gd name="f85" fmla="*/ 14157 f65 1"/>
                <a:gd name="f86" fmla="*/ 113728 f66 1"/>
                <a:gd name="f87" fmla="*/ 378 f65 1"/>
                <a:gd name="f88" fmla="*/ f67 1 f2"/>
                <a:gd name="f89" fmla="*/ f70 1 789043"/>
                <a:gd name="f90" fmla="*/ f71 1 629754"/>
                <a:gd name="f91" fmla="*/ f72 1 789043"/>
                <a:gd name="f92" fmla="*/ f73 1 629754"/>
                <a:gd name="f93" fmla="*/ f74 1 789043"/>
                <a:gd name="f94" fmla="*/ f75 1 629754"/>
                <a:gd name="f95" fmla="*/ f76 1 789043"/>
                <a:gd name="f96" fmla="*/ f77 1 629754"/>
                <a:gd name="f97" fmla="*/ f78 1 789043"/>
                <a:gd name="f98" fmla="*/ f79 1 629754"/>
                <a:gd name="f99" fmla="*/ f80 1 789043"/>
                <a:gd name="f100" fmla="*/ f81 1 629754"/>
                <a:gd name="f101" fmla="*/ f82 1 789043"/>
                <a:gd name="f102" fmla="*/ f83 1 629754"/>
                <a:gd name="f103" fmla="*/ f84 1 789043"/>
                <a:gd name="f104" fmla="*/ f85 1 629754"/>
                <a:gd name="f105" fmla="*/ f86 1 789043"/>
                <a:gd name="f106" fmla="*/ f87 1 629754"/>
                <a:gd name="f107" fmla="*/ f5 1 f68"/>
                <a:gd name="f108" fmla="*/ f6 1 f68"/>
                <a:gd name="f109" fmla="*/ f5 1 f69"/>
                <a:gd name="f110" fmla="*/ f7 1 f69"/>
                <a:gd name="f111" fmla="+- f88 0 f1"/>
                <a:gd name="f112" fmla="*/ f89 1 f68"/>
                <a:gd name="f113" fmla="*/ f90 1 f69"/>
                <a:gd name="f114" fmla="*/ f91 1 f68"/>
                <a:gd name="f115" fmla="*/ f92 1 f69"/>
                <a:gd name="f116" fmla="*/ f93 1 f68"/>
                <a:gd name="f117" fmla="*/ f94 1 f69"/>
                <a:gd name="f118" fmla="*/ f95 1 f68"/>
                <a:gd name="f119" fmla="*/ f96 1 f69"/>
                <a:gd name="f120" fmla="*/ f97 1 f68"/>
                <a:gd name="f121" fmla="*/ f98 1 f69"/>
                <a:gd name="f122" fmla="*/ f99 1 f68"/>
                <a:gd name="f123" fmla="*/ f100 1 f69"/>
                <a:gd name="f124" fmla="*/ f101 1 f68"/>
                <a:gd name="f125" fmla="*/ f102 1 f69"/>
                <a:gd name="f126" fmla="*/ f103 1 f68"/>
                <a:gd name="f127" fmla="*/ f104 1 f69"/>
                <a:gd name="f128" fmla="*/ f105 1 f68"/>
                <a:gd name="f129" fmla="*/ f106 1 f69"/>
                <a:gd name="f130" fmla="*/ f107 f63 1"/>
                <a:gd name="f131" fmla="*/ f108 f63 1"/>
                <a:gd name="f132" fmla="*/ f110 f64 1"/>
                <a:gd name="f133" fmla="*/ f109 f64 1"/>
                <a:gd name="f134" fmla="*/ f112 f63 1"/>
                <a:gd name="f135" fmla="*/ f113 f64 1"/>
                <a:gd name="f136" fmla="*/ f114 f63 1"/>
                <a:gd name="f137" fmla="*/ f115 f64 1"/>
                <a:gd name="f138" fmla="*/ f116 f63 1"/>
                <a:gd name="f139" fmla="*/ f117 f64 1"/>
                <a:gd name="f140" fmla="*/ f118 f63 1"/>
                <a:gd name="f141" fmla="*/ f119 f64 1"/>
                <a:gd name="f142" fmla="*/ f120 f63 1"/>
                <a:gd name="f143" fmla="*/ f121 f64 1"/>
                <a:gd name="f144" fmla="*/ f122 f63 1"/>
                <a:gd name="f145" fmla="*/ f123 f64 1"/>
                <a:gd name="f146" fmla="*/ f124 f63 1"/>
                <a:gd name="f147" fmla="*/ f125 f64 1"/>
                <a:gd name="f148" fmla="*/ f126 f63 1"/>
                <a:gd name="f149" fmla="*/ f127 f64 1"/>
                <a:gd name="f150" fmla="*/ f128 f63 1"/>
                <a:gd name="f151" fmla="*/ f129 f64 1"/>
              </a:gdLst>
              <a:ahLst/>
              <a:cxnLst>
                <a:cxn ang="3cd4">
                  <a:pos x="hc" y="t"/>
                </a:cxn>
                <a:cxn ang="0">
                  <a:pos x="r" y="vc"/>
                </a:cxn>
                <a:cxn ang="cd4">
                  <a:pos x="hc" y="b"/>
                </a:cxn>
                <a:cxn ang="cd2">
                  <a:pos x="l" y="vc"/>
                </a:cxn>
                <a:cxn ang="f111">
                  <a:pos x="f134" y="f135"/>
                </a:cxn>
                <a:cxn ang="f111">
                  <a:pos x="f136" y="f137"/>
                </a:cxn>
                <a:cxn ang="f111">
                  <a:pos x="f138" y="f139"/>
                </a:cxn>
                <a:cxn ang="f111">
                  <a:pos x="f140" y="f141"/>
                </a:cxn>
                <a:cxn ang="f111">
                  <a:pos x="f142" y="f143"/>
                </a:cxn>
                <a:cxn ang="f111">
                  <a:pos x="f144" y="f145"/>
                </a:cxn>
                <a:cxn ang="f111">
                  <a:pos x="f146" y="f147"/>
                </a:cxn>
                <a:cxn ang="f111">
                  <a:pos x="f148" y="f149"/>
                </a:cxn>
                <a:cxn ang="f111">
                  <a:pos x="f150" y="f151"/>
                </a:cxn>
                <a:cxn ang="f111">
                  <a:pos x="f134" y="f135"/>
                </a:cxn>
              </a:cxnLst>
              <a:rect l="f130" t="f133" r="f131" b="f132"/>
              <a:pathLst>
                <a:path w="789043" h="62975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23" name="Freeform: Shape 7">
            <a:extLst>
              <a:ext uri="{FF2B5EF4-FFF2-40B4-BE49-F238E27FC236}">
                <a16:creationId xmlns:a16="http://schemas.microsoft.com/office/drawing/2014/main" id="{BC4BEAA6-67F3-4FB0-9E8D-1119D450FF5C}"/>
              </a:ext>
            </a:extLst>
          </p:cNvPr>
          <p:cNvSpPr/>
          <p:nvPr/>
        </p:nvSpPr>
        <p:spPr>
          <a:xfrm rot="5400013">
            <a:off x="615180" y="-615181"/>
            <a:ext cx="1085310" cy="2315672"/>
          </a:xfrm>
          <a:custGeom>
            <a:avLst/>
            <a:gdLst>
              <a:gd name="f0" fmla="val 10800000"/>
              <a:gd name="f1" fmla="val 5400000"/>
              <a:gd name="f2" fmla="val 180"/>
              <a:gd name="f3" fmla="val w"/>
              <a:gd name="f4" fmla="val h"/>
              <a:gd name="f5" fmla="val 0"/>
              <a:gd name="f6" fmla="val 1085312"/>
              <a:gd name="f7" fmla="val 2315675"/>
              <a:gd name="f8" fmla="val 53089"/>
              <a:gd name="f9" fmla="val 4542"/>
              <a:gd name="f10" fmla="val 405263"/>
              <a:gd name="f11" fmla="val 73503"/>
              <a:gd name="f12" fmla="val 612623"/>
              <a:gd name="f13" fmla="val 486635"/>
              <a:gd name="f14" fmla="val 790077"/>
              <a:gd name="f15" fmla="val 872756"/>
              <a:gd name="f16" fmla="val 937425"/>
              <a:gd name="f17" fmla="val 1193596"/>
              <a:gd name="f18" fmla="val 1088787"/>
              <a:gd name="f19" fmla="val 1533232"/>
              <a:gd name="f20" fmla="val 1085252"/>
              <a:gd name="f21" fmla="val 1943649"/>
              <a:gd name="f22" fmla="val 1084528"/>
              <a:gd name="f23" fmla="val 2029058"/>
              <a:gd name="f24" fmla="val 1077341"/>
              <a:gd name="f25" fmla="val 2113833"/>
              <a:gd name="f26" fmla="val 1064832"/>
              <a:gd name="f27" fmla="val 2198094"/>
              <a:gd name="f28" fmla="val 1043734"/>
              <a:gd name="f29" fmla="+- 0 0 -90"/>
              <a:gd name="f30" fmla="*/ f3 1 1085312"/>
              <a:gd name="f31" fmla="*/ f4 1 2315675"/>
              <a:gd name="f32" fmla="+- f7 0 f5"/>
              <a:gd name="f33" fmla="+- f6 0 f5"/>
              <a:gd name="f34" fmla="*/ f29 f0 1"/>
              <a:gd name="f35" fmla="*/ f33 1 1085312"/>
              <a:gd name="f36" fmla="*/ f32 1 2315675"/>
              <a:gd name="f37" fmla="*/ 0 f33 1"/>
              <a:gd name="f38" fmla="*/ 2315675 f32 1"/>
              <a:gd name="f39" fmla="*/ 0 f32 1"/>
              <a:gd name="f40" fmla="*/ 53089 f33 1"/>
              <a:gd name="f41" fmla="*/ 4542 f32 1"/>
              <a:gd name="f42" fmla="*/ 790077 f33 1"/>
              <a:gd name="f43" fmla="*/ 872756 f32 1"/>
              <a:gd name="f44" fmla="*/ 1085252 f33 1"/>
              <a:gd name="f45" fmla="*/ 1943649 f32 1"/>
              <a:gd name="f46" fmla="*/ 1064832 f33 1"/>
              <a:gd name="f47" fmla="*/ 2198094 f32 1"/>
              <a:gd name="f48" fmla="*/ 1043734 f33 1"/>
              <a:gd name="f49" fmla="*/ f34 1 f2"/>
              <a:gd name="f50" fmla="*/ f37 1 1085312"/>
              <a:gd name="f51" fmla="*/ f38 1 2315675"/>
              <a:gd name="f52" fmla="*/ f39 1 2315675"/>
              <a:gd name="f53" fmla="*/ f40 1 1085312"/>
              <a:gd name="f54" fmla="*/ f41 1 2315675"/>
              <a:gd name="f55" fmla="*/ f42 1 1085312"/>
              <a:gd name="f56" fmla="*/ f43 1 2315675"/>
              <a:gd name="f57" fmla="*/ f44 1 1085312"/>
              <a:gd name="f58" fmla="*/ f45 1 2315675"/>
              <a:gd name="f59" fmla="*/ f46 1 1085312"/>
              <a:gd name="f60" fmla="*/ f47 1 2315675"/>
              <a:gd name="f61" fmla="*/ f48 1 1085312"/>
              <a:gd name="f62" fmla="*/ f5 1 f35"/>
              <a:gd name="f63" fmla="*/ f6 1 f35"/>
              <a:gd name="f64" fmla="*/ f5 1 f36"/>
              <a:gd name="f65" fmla="*/ f7 1 f36"/>
              <a:gd name="f66" fmla="+- f49 0 f1"/>
              <a:gd name="f67" fmla="*/ f50 1 f35"/>
              <a:gd name="f68" fmla="*/ f51 1 f36"/>
              <a:gd name="f69" fmla="*/ f52 1 f36"/>
              <a:gd name="f70" fmla="*/ f53 1 f35"/>
              <a:gd name="f71" fmla="*/ f54 1 f36"/>
              <a:gd name="f72" fmla="*/ f55 1 f35"/>
              <a:gd name="f73" fmla="*/ f56 1 f36"/>
              <a:gd name="f74" fmla="*/ f57 1 f35"/>
              <a:gd name="f75" fmla="*/ f58 1 f36"/>
              <a:gd name="f76" fmla="*/ f59 1 f35"/>
              <a:gd name="f77" fmla="*/ f60 1 f36"/>
              <a:gd name="f78" fmla="*/ f61 1 f35"/>
              <a:gd name="f79" fmla="*/ f62 f30 1"/>
              <a:gd name="f80" fmla="*/ f63 f30 1"/>
              <a:gd name="f81" fmla="*/ f65 f31 1"/>
              <a:gd name="f82" fmla="*/ f64 f31 1"/>
              <a:gd name="f83" fmla="*/ f67 f30 1"/>
              <a:gd name="f84" fmla="*/ f68 f31 1"/>
              <a:gd name="f85" fmla="*/ f69 f31 1"/>
              <a:gd name="f86" fmla="*/ f70 f30 1"/>
              <a:gd name="f87" fmla="*/ f71 f31 1"/>
              <a:gd name="f88" fmla="*/ f72 f30 1"/>
              <a:gd name="f89" fmla="*/ f73 f31 1"/>
              <a:gd name="f90" fmla="*/ f74 f30 1"/>
              <a:gd name="f91" fmla="*/ f75 f31 1"/>
              <a:gd name="f92" fmla="*/ f76 f30 1"/>
              <a:gd name="f93" fmla="*/ f77 f31 1"/>
              <a:gd name="f94" fmla="*/ f78 f30 1"/>
            </a:gdLst>
            <a:ahLst/>
            <a:cxnLst>
              <a:cxn ang="3cd4">
                <a:pos x="hc" y="t"/>
              </a:cxn>
              <a:cxn ang="0">
                <a:pos x="r" y="vc"/>
              </a:cxn>
              <a:cxn ang="cd4">
                <a:pos x="hc" y="b"/>
              </a:cxn>
              <a:cxn ang="cd2">
                <a:pos x="l" y="vc"/>
              </a:cxn>
              <a:cxn ang="f66">
                <a:pos x="f83" y="f84"/>
              </a:cxn>
              <a:cxn ang="f66">
                <a:pos x="f83" y="f85"/>
              </a:cxn>
              <a:cxn ang="f66">
                <a:pos x="f86" y="f87"/>
              </a:cxn>
              <a:cxn ang="f66">
                <a:pos x="f88" y="f89"/>
              </a:cxn>
              <a:cxn ang="f66">
                <a:pos x="f90" y="f91"/>
              </a:cxn>
              <a:cxn ang="f66">
                <a:pos x="f92" y="f93"/>
              </a:cxn>
              <a:cxn ang="f66">
                <a:pos x="f94" y="f84"/>
              </a:cxn>
              <a:cxn ang="f66">
                <a:pos x="f83" y="f84"/>
              </a:cxn>
            </a:cxnLst>
            <a:rect l="f79" t="f82" r="f80" b="f81"/>
            <a:pathLst>
              <a:path w="1085312" h="2315675">
                <a:moveTo>
                  <a:pt x="f5" y="f7"/>
                </a:moveTo>
                <a:lnTo>
                  <a:pt x="f5" y="f5"/>
                </a:lnTo>
                <a:lnTo>
                  <a:pt x="f8" y="f9"/>
                </a:lnTo>
                <a:cubicBezTo>
                  <a:pt x="f10" y="f11"/>
                  <a:pt x="f12" y="f13"/>
                  <a:pt x="f14" y="f15"/>
                </a:cubicBezTo>
                <a:cubicBezTo>
                  <a:pt x="f16" y="f17"/>
                  <a:pt x="f18" y="f19"/>
                  <a:pt x="f20" y="f21"/>
                </a:cubicBezTo>
                <a:cubicBezTo>
                  <a:pt x="f22" y="f23"/>
                  <a:pt x="f24" y="f25"/>
                  <a:pt x="f26" y="f27"/>
                </a:cubicBezTo>
                <a:lnTo>
                  <a:pt x="f28" y="f7"/>
                </a:lnTo>
                <a:lnTo>
                  <a:pt x="f5" y="f7"/>
                </a:lnTo>
                <a:close/>
              </a:path>
            </a:pathLst>
          </a:custGeom>
          <a:solidFill>
            <a:srgbClr val="DCD9C3">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2" name="Title 1">
            <a:extLst>
              <a:ext uri="{FF2B5EF4-FFF2-40B4-BE49-F238E27FC236}">
                <a16:creationId xmlns:a16="http://schemas.microsoft.com/office/drawing/2014/main" id="{E0FCD85C-9EFD-4BB0-B497-FB1BA5DC58EF}"/>
              </a:ext>
            </a:extLst>
          </p:cNvPr>
          <p:cNvSpPr txBox="1">
            <a:spLocks noGrp="1"/>
          </p:cNvSpPr>
          <p:nvPr>
            <p:ph type="title"/>
          </p:nvPr>
        </p:nvSpPr>
        <p:spPr>
          <a:xfrm>
            <a:off x="525715" y="787069"/>
            <a:ext cx="10077556" cy="1325559"/>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3178227-7179-4D85-A335-72FC13579A6A}"/>
              </a:ext>
            </a:extLst>
          </p:cNvPr>
          <p:cNvSpPr txBox="1">
            <a:spLocks noGrp="1"/>
          </p:cNvSpPr>
          <p:nvPr>
            <p:ph type="body" orient="vert" idx="1"/>
          </p:nvPr>
        </p:nvSpPr>
        <p:spPr>
          <a:xfrm>
            <a:off x="525715" y="2521887"/>
            <a:ext cx="10077556" cy="3549042"/>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CBCBF15-7D13-4535-A419-E98CEE55A580}"/>
              </a:ext>
            </a:extLst>
          </p:cNvPr>
          <p:cNvSpPr txBox="1">
            <a:spLocks noGrp="1"/>
          </p:cNvSpPr>
          <p:nvPr>
            <p:ph type="dt" sz="half" idx="7"/>
          </p:nvPr>
        </p:nvSpPr>
        <p:spPr>
          <a:xfrm>
            <a:off x="525715" y="136529"/>
            <a:ext cx="2743200" cy="365129"/>
          </a:xfrm>
        </p:spPr>
        <p:txBody>
          <a:bodyPr/>
          <a:lstStyle>
            <a:lvl1pPr>
              <a:defRPr/>
            </a:lvl1pPr>
          </a:lstStyle>
          <a:p>
            <a:pPr lvl="0"/>
            <a:fld id="{2AA18F9B-AE85-4571-BA58-94462C290F8E}" type="datetime1">
              <a:rPr lang="en-US"/>
              <a:pPr lvl="0"/>
              <a:t>4/27/2022</a:t>
            </a:fld>
            <a:endParaRPr lang="en-US"/>
          </a:p>
        </p:txBody>
      </p:sp>
      <p:sp>
        <p:nvSpPr>
          <p:cNvPr id="5" name="Footer Placeholder 4">
            <a:extLst>
              <a:ext uri="{FF2B5EF4-FFF2-40B4-BE49-F238E27FC236}">
                <a16:creationId xmlns:a16="http://schemas.microsoft.com/office/drawing/2014/main" id="{61A00999-1BA6-4ED0-9C49-0E00B767E07D}"/>
              </a:ext>
            </a:extLst>
          </p:cNvPr>
          <p:cNvSpPr txBox="1">
            <a:spLocks noGrp="1"/>
          </p:cNvSpPr>
          <p:nvPr>
            <p:ph type="ftr" sz="quarter" idx="9"/>
          </p:nvPr>
        </p:nvSpPr>
        <p:spPr>
          <a:xfrm>
            <a:off x="525715" y="6356351"/>
            <a:ext cx="3450662"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FA8698D-9A2C-4305-95A1-AFC9A7F202CE}"/>
              </a:ext>
            </a:extLst>
          </p:cNvPr>
          <p:cNvSpPr txBox="1">
            <a:spLocks noGrp="1"/>
          </p:cNvSpPr>
          <p:nvPr>
            <p:ph type="sldNum" sz="quarter" idx="8"/>
          </p:nvPr>
        </p:nvSpPr>
        <p:spPr>
          <a:xfrm>
            <a:off x="11655363" y="6356351"/>
            <a:ext cx="529812" cy="365129"/>
          </a:xfrm>
        </p:spPr>
        <p:txBody>
          <a:bodyPr/>
          <a:lstStyle>
            <a:lvl1pPr>
              <a:defRPr/>
            </a:lvl1pPr>
          </a:lstStyle>
          <a:p>
            <a:pPr lvl="0"/>
            <a:fld id="{FE52599A-2388-4BA9-8E72-EA6C585EFCB4}" type="slidenum">
              <a:t>‹#›</a:t>
            </a:fld>
            <a:endParaRPr lang="en-US"/>
          </a:p>
        </p:txBody>
      </p:sp>
      <p:grpSp>
        <p:nvGrpSpPr>
          <p:cNvPr id="7" name="Graphic 78">
            <a:extLst>
              <a:ext uri="{FF2B5EF4-FFF2-40B4-BE49-F238E27FC236}">
                <a16:creationId xmlns:a16="http://schemas.microsoft.com/office/drawing/2014/main" id="{30F87344-61A4-4269-94E9-AAD307DE56B5}"/>
              </a:ext>
            </a:extLst>
          </p:cNvPr>
          <p:cNvGrpSpPr/>
          <p:nvPr/>
        </p:nvGrpSpPr>
        <p:grpSpPr>
          <a:xfrm>
            <a:off x="530223" y="2333457"/>
            <a:ext cx="972245" cy="45720"/>
            <a:chOff x="530223" y="2333457"/>
            <a:chExt cx="972245" cy="45720"/>
          </a:xfrm>
        </p:grpSpPr>
        <p:sp>
          <p:nvSpPr>
            <p:cNvPr id="8" name="Graphic 78">
              <a:extLst>
                <a:ext uri="{FF2B5EF4-FFF2-40B4-BE49-F238E27FC236}">
                  <a16:creationId xmlns:a16="http://schemas.microsoft.com/office/drawing/2014/main" id="{B0105EA1-69C1-405F-ADD1-03B86FF8F735}"/>
                </a:ext>
              </a:extLst>
            </p:cNvPr>
            <p:cNvSpPr/>
            <p:nvPr/>
          </p:nvSpPr>
          <p:spPr>
            <a:xfrm>
              <a:off x="530223" y="2356235"/>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9" name="Graphic 78">
              <a:extLst>
                <a:ext uri="{FF2B5EF4-FFF2-40B4-BE49-F238E27FC236}">
                  <a16:creationId xmlns:a16="http://schemas.microsoft.com/office/drawing/2014/main" id="{8BD6B893-B76C-461C-B15A-DB9688C618E6}"/>
                </a:ext>
              </a:extLst>
            </p:cNvPr>
            <p:cNvGrpSpPr/>
            <p:nvPr/>
          </p:nvGrpSpPr>
          <p:grpSpPr>
            <a:xfrm>
              <a:off x="530379" y="2333457"/>
              <a:ext cx="972089" cy="45720"/>
              <a:chOff x="530379" y="2333457"/>
              <a:chExt cx="972089" cy="45720"/>
            </a:xfrm>
          </p:grpSpPr>
          <p:sp>
            <p:nvSpPr>
              <p:cNvPr id="10" name="Graphic 78">
                <a:extLst>
                  <a:ext uri="{FF2B5EF4-FFF2-40B4-BE49-F238E27FC236}">
                    <a16:creationId xmlns:a16="http://schemas.microsoft.com/office/drawing/2014/main" id="{FFFCAC2C-A216-4423-9217-D4DDE87434DB}"/>
                  </a:ext>
                </a:extLst>
              </p:cNvPr>
              <p:cNvSpPr/>
              <p:nvPr/>
            </p:nvSpPr>
            <p:spPr>
              <a:xfrm>
                <a:off x="533744" y="2374715"/>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Graphic 78">
                <a:extLst>
                  <a:ext uri="{FF2B5EF4-FFF2-40B4-BE49-F238E27FC236}">
                    <a16:creationId xmlns:a16="http://schemas.microsoft.com/office/drawing/2014/main" id="{03645F73-A076-45FE-AEC4-7A858CE1C74F}"/>
                  </a:ext>
                </a:extLst>
              </p:cNvPr>
              <p:cNvSpPr/>
              <p:nvPr/>
            </p:nvSpPr>
            <p:spPr>
              <a:xfrm>
                <a:off x="546884" y="2375903"/>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9F5D27B8-A01E-4D23-A3DD-DA3BEFACD785}"/>
                  </a:ext>
                </a:extLst>
              </p:cNvPr>
              <p:cNvSpPr/>
              <p:nvPr/>
            </p:nvSpPr>
            <p:spPr>
              <a:xfrm>
                <a:off x="1494733" y="2334563"/>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283F1AB1-2E73-487E-9548-3C0DC8DB4C08}"/>
                  </a:ext>
                </a:extLst>
              </p:cNvPr>
              <p:cNvSpPr/>
              <p:nvPr/>
            </p:nvSpPr>
            <p:spPr>
              <a:xfrm>
                <a:off x="530379" y="2333457"/>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2599028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4" name="Freeform: Shape 18">
            <a:extLst>
              <a:ext uri="{FF2B5EF4-FFF2-40B4-BE49-F238E27FC236}">
                <a16:creationId xmlns:a16="http://schemas.microsoft.com/office/drawing/2014/main" id="{C931A94B-481E-4BEE-BC79-2CE293D93435}"/>
              </a:ext>
            </a:extLst>
          </p:cNvPr>
          <p:cNvSpPr/>
          <p:nvPr/>
        </p:nvSpPr>
        <p:spPr>
          <a:xfrm>
            <a:off x="9753026" y="5516666"/>
            <a:ext cx="2438969" cy="1341333"/>
          </a:xfrm>
          <a:custGeom>
            <a:avLst/>
            <a:gdLst>
              <a:gd name="f0" fmla="val 10800000"/>
              <a:gd name="f1" fmla="val 5400000"/>
              <a:gd name="f2" fmla="val 180"/>
              <a:gd name="f3" fmla="val w"/>
              <a:gd name="f4" fmla="val h"/>
              <a:gd name="f5" fmla="val 0"/>
              <a:gd name="f6" fmla="val 2438970"/>
              <a:gd name="f7" fmla="val 1341332"/>
              <a:gd name="f8" fmla="val 2025355"/>
              <a:gd name="f9" fmla="val 235"/>
              <a:gd name="f10" fmla="val 2143847"/>
              <a:gd name="f11" fmla="val 2306"/>
              <a:gd name="f12" fmla="val 2262766"/>
              <a:gd name="f13" fmla="val 17993"/>
              <a:gd name="f14" fmla="val 2381960"/>
              <a:gd name="f15" fmla="val 44517"/>
              <a:gd name="f16" fmla="val 58872"/>
              <a:gd name="f17" fmla="val 13333"/>
              <a:gd name="f18" fmla="val 1328018"/>
              <a:gd name="f19" fmla="val 324723"/>
              <a:gd name="f20" fmla="val 1028950"/>
              <a:gd name="f21" fmla="val 645390"/>
              <a:gd name="f22" fmla="val 738459"/>
              <a:gd name="f23" fmla="val 936262"/>
              <a:gd name="f24" fmla="val 459947"/>
              <a:gd name="f25" fmla="val 1139660"/>
              <a:gd name="f26" fmla="val 265152"/>
              <a:gd name="f27" fmla="val 1345794"/>
              <a:gd name="f28" fmla="val 140817"/>
              <a:gd name="f29" fmla="val 1554028"/>
              <a:gd name="f30" fmla="val 71153"/>
              <a:gd name="f31" fmla="val 1710136"/>
              <a:gd name="f32" fmla="val 18918"/>
              <a:gd name="f33" fmla="val 1867365"/>
              <a:gd name="f34" fmla="+- 0 0 2526"/>
              <a:gd name="f35" fmla="+- 0 0 -90"/>
              <a:gd name="f36" fmla="*/ f3 1 2438970"/>
              <a:gd name="f37" fmla="*/ f4 1 1341332"/>
              <a:gd name="f38" fmla="+- f7 0 f5"/>
              <a:gd name="f39" fmla="+- f6 0 f5"/>
              <a:gd name="f40" fmla="*/ f35 f0 1"/>
              <a:gd name="f41" fmla="*/ f39 1 2438970"/>
              <a:gd name="f42" fmla="*/ f38 1 1341332"/>
              <a:gd name="f43" fmla="*/ 2025355 f39 1"/>
              <a:gd name="f44" fmla="*/ 235 f38 1"/>
              <a:gd name="f45" fmla="*/ 2381960 f39 1"/>
              <a:gd name="f46" fmla="*/ 44517 f38 1"/>
              <a:gd name="f47" fmla="*/ 2438970 f39 1"/>
              <a:gd name="f48" fmla="*/ 58872 f38 1"/>
              <a:gd name="f49" fmla="*/ 1341332 f38 1"/>
              <a:gd name="f50" fmla="*/ 0 f39 1"/>
              <a:gd name="f51" fmla="*/ 13333 f39 1"/>
              <a:gd name="f52" fmla="*/ 1328018 f38 1"/>
              <a:gd name="f53" fmla="*/ 936262 f39 1"/>
              <a:gd name="f54" fmla="*/ 459947 f38 1"/>
              <a:gd name="f55" fmla="*/ 1554028 f39 1"/>
              <a:gd name="f56" fmla="*/ 71153 f38 1"/>
              <a:gd name="f57" fmla="*/ f40 1 f2"/>
              <a:gd name="f58" fmla="*/ f43 1 2438970"/>
              <a:gd name="f59" fmla="*/ f44 1 1341332"/>
              <a:gd name="f60" fmla="*/ f45 1 2438970"/>
              <a:gd name="f61" fmla="*/ f46 1 1341332"/>
              <a:gd name="f62" fmla="*/ f47 1 2438970"/>
              <a:gd name="f63" fmla="*/ f48 1 1341332"/>
              <a:gd name="f64" fmla="*/ f49 1 1341332"/>
              <a:gd name="f65" fmla="*/ f50 1 2438970"/>
              <a:gd name="f66" fmla="*/ f51 1 2438970"/>
              <a:gd name="f67" fmla="*/ f52 1 1341332"/>
              <a:gd name="f68" fmla="*/ f53 1 2438970"/>
              <a:gd name="f69" fmla="*/ f54 1 1341332"/>
              <a:gd name="f70" fmla="*/ f55 1 2438970"/>
              <a:gd name="f71" fmla="*/ f56 1 1341332"/>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2"/>
              <a:gd name="f84" fmla="*/ f65 1 f41"/>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7 1"/>
              <a:gd name="f102" fmla="*/ f84 f36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99" y="f101"/>
              </a:cxn>
              <a:cxn ang="f76">
                <a:pos x="f102" y="f101"/>
              </a:cxn>
              <a:cxn ang="f76">
                <a:pos x="f103" y="f104"/>
              </a:cxn>
              <a:cxn ang="f76">
                <a:pos x="f105" y="f106"/>
              </a:cxn>
              <a:cxn ang="f76">
                <a:pos x="f107" y="f108"/>
              </a:cxn>
              <a:cxn ang="f76">
                <a:pos x="f95" y="f96"/>
              </a:cxn>
            </a:cxnLst>
            <a:rect l="f91" t="f94" r="f92" b="f93"/>
            <a:pathLst>
              <a:path w="2438970" h="1341332">
                <a:moveTo>
                  <a:pt x="f8" y="f9"/>
                </a:moveTo>
                <a:cubicBezTo>
                  <a:pt x="f10" y="f11"/>
                  <a:pt x="f12" y="f13"/>
                  <a:pt x="f14" y="f15"/>
                </a:cubicBezTo>
                <a:lnTo>
                  <a:pt x="f6" y="f16"/>
                </a:lnTo>
                <a:lnTo>
                  <a:pt x="f6" y="f7"/>
                </a:lnTo>
                <a:lnTo>
                  <a:pt x="f5" y="f7"/>
                </a:lnTo>
                <a:lnTo>
                  <a:pt x="f17" y="f18"/>
                </a:lnTo>
                <a:cubicBezTo>
                  <a:pt x="f19" y="f20"/>
                  <a:pt x="f21" y="f22"/>
                  <a:pt x="f23" y="f24"/>
                </a:cubicBezTo>
                <a:cubicBezTo>
                  <a:pt x="f25" y="f26"/>
                  <a:pt x="f27" y="f28"/>
                  <a:pt x="f29" y="f30"/>
                </a:cubicBezTo>
                <a:cubicBezTo>
                  <a:pt x="f31" y="f32"/>
                  <a:pt x="f33" y="f34"/>
                  <a:pt x="f8" y="f9"/>
                </a:cubicBezTo>
                <a:close/>
              </a:path>
            </a:pathLst>
          </a:custGeom>
          <a:solidFill>
            <a:srgbClr val="E5C4BA">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15" name="Group 19">
            <a:extLst>
              <a:ext uri="{FF2B5EF4-FFF2-40B4-BE49-F238E27FC236}">
                <a16:creationId xmlns:a16="http://schemas.microsoft.com/office/drawing/2014/main" id="{7943335B-4FA8-4B12-BEEB-68052EC5AF7C}"/>
              </a:ext>
            </a:extLst>
          </p:cNvPr>
          <p:cNvGrpSpPr/>
          <p:nvPr/>
        </p:nvGrpSpPr>
        <p:grpSpPr>
          <a:xfrm>
            <a:off x="10776048" y="5204033"/>
            <a:ext cx="886145" cy="802495"/>
            <a:chOff x="10776048" y="5204033"/>
            <a:chExt cx="886145" cy="802495"/>
          </a:xfrm>
        </p:grpSpPr>
        <p:sp>
          <p:nvSpPr>
            <p:cNvPr id="16" name="Freeform: Shape 20">
              <a:extLst>
                <a:ext uri="{FF2B5EF4-FFF2-40B4-BE49-F238E27FC236}">
                  <a16:creationId xmlns:a16="http://schemas.microsoft.com/office/drawing/2014/main" id="{3BBA171A-9639-47B9-A022-A2E2BCEFC82F}"/>
                </a:ext>
              </a:extLst>
            </p:cNvPr>
            <p:cNvSpPr/>
            <p:nvPr/>
          </p:nvSpPr>
          <p:spPr>
            <a:xfrm>
              <a:off x="11027325" y="5890317"/>
              <a:ext cx="131033" cy="116211"/>
            </a:xfrm>
            <a:custGeom>
              <a:avLst/>
              <a:gdLst>
                <a:gd name="f0" fmla="val 10800000"/>
                <a:gd name="f1" fmla="val 5400000"/>
                <a:gd name="f2" fmla="val 180"/>
                <a:gd name="f3" fmla="val w"/>
                <a:gd name="f4" fmla="val h"/>
                <a:gd name="f5" fmla="val 0"/>
                <a:gd name="f6" fmla="val 453152"/>
                <a:gd name="f7" fmla="val 401867"/>
                <a:gd name="f8" fmla="val 237621"/>
                <a:gd name="f9" fmla="val 965"/>
                <a:gd name="f10" fmla="val 283632"/>
                <a:gd name="f11" fmla="+- 0 0 2971"/>
                <a:gd name="f12" fmla="val 331405"/>
                <a:gd name="f13" fmla="val 5243"/>
                <a:gd name="f14" fmla="val 370246"/>
                <a:gd name="f15" fmla="val 23666"/>
                <a:gd name="f16" fmla="val 436830"/>
                <a:gd name="f17" fmla="val 55275"/>
                <a:gd name="f18" fmla="val 477168"/>
                <a:gd name="f19" fmla="val 116810"/>
                <a:gd name="f20" fmla="val 437392"/>
                <a:gd name="f21" fmla="val 198545"/>
                <a:gd name="f22" fmla="val 391568"/>
                <a:gd name="f23" fmla="val 292624"/>
                <a:gd name="f24" fmla="val 176850"/>
                <a:gd name="f25" fmla="val 441630"/>
                <a:gd name="f26" fmla="val 67745"/>
                <a:gd name="f27" fmla="val 392003"/>
                <a:gd name="f28" fmla="val 18056"/>
                <a:gd name="f29" fmla="val 369372"/>
                <a:gd name="f30" fmla="+- 0 0 5012"/>
                <a:gd name="f31" fmla="val 308398"/>
                <a:gd name="f32" fmla="val 911"/>
                <a:gd name="f33" fmla="val 254095"/>
                <a:gd name="f34" fmla="val 9203"/>
                <a:gd name="f35" fmla="val 178033"/>
                <a:gd name="f36" fmla="val 61012"/>
                <a:gd name="f37" fmla="val 103094"/>
                <a:gd name="f38" fmla="val 115564"/>
                <a:gd name="f39" fmla="val 51160"/>
                <a:gd name="f40" fmla="val 147361"/>
                <a:gd name="f41" fmla="val 20985"/>
                <a:gd name="f42" fmla="val 191610"/>
                <a:gd name="f43" fmla="val 4900"/>
                <a:gd name="f44" fmla="+- 0 0 -90"/>
                <a:gd name="f45" fmla="*/ f3 1 453152"/>
                <a:gd name="f46" fmla="*/ f4 1 401867"/>
                <a:gd name="f47" fmla="+- f7 0 f5"/>
                <a:gd name="f48" fmla="+- f6 0 f5"/>
                <a:gd name="f49" fmla="*/ f44 f0 1"/>
                <a:gd name="f50" fmla="*/ f48 1 453152"/>
                <a:gd name="f51" fmla="*/ f47 1 401867"/>
                <a:gd name="f52" fmla="*/ 237621 f48 1"/>
                <a:gd name="f53" fmla="*/ 965 f47 1"/>
                <a:gd name="f54" fmla="*/ 370246 f48 1"/>
                <a:gd name="f55" fmla="*/ 23666 f47 1"/>
                <a:gd name="f56" fmla="*/ 437392 f48 1"/>
                <a:gd name="f57" fmla="*/ 198545 f47 1"/>
                <a:gd name="f58" fmla="*/ 67745 f48 1"/>
                <a:gd name="f59" fmla="*/ 392003 f47 1"/>
                <a:gd name="f60" fmla="*/ 911 f48 1"/>
                <a:gd name="f61" fmla="*/ 254095 f47 1"/>
                <a:gd name="f62" fmla="*/ 115564 f48 1"/>
                <a:gd name="f63" fmla="*/ 51160 f47 1"/>
                <a:gd name="f64" fmla="*/ f49 1 f2"/>
                <a:gd name="f65" fmla="*/ f52 1 453152"/>
                <a:gd name="f66" fmla="*/ f53 1 401867"/>
                <a:gd name="f67" fmla="*/ f54 1 453152"/>
                <a:gd name="f68" fmla="*/ f55 1 401867"/>
                <a:gd name="f69" fmla="*/ f56 1 453152"/>
                <a:gd name="f70" fmla="*/ f57 1 401867"/>
                <a:gd name="f71" fmla="*/ f58 1 453152"/>
                <a:gd name="f72" fmla="*/ f59 1 401867"/>
                <a:gd name="f73" fmla="*/ f60 1 453152"/>
                <a:gd name="f74" fmla="*/ f61 1 401867"/>
                <a:gd name="f75" fmla="*/ f62 1 453152"/>
                <a:gd name="f76" fmla="*/ f63 1 401867"/>
                <a:gd name="f77" fmla="*/ f5 1 f50"/>
                <a:gd name="f78" fmla="*/ f6 1 f50"/>
                <a:gd name="f79" fmla="*/ f5 1 f51"/>
                <a:gd name="f80" fmla="*/ f7 1 f51"/>
                <a:gd name="f81" fmla="+- f64 0 f1"/>
                <a:gd name="f82" fmla="*/ f65 1 f50"/>
                <a:gd name="f83" fmla="*/ f66 1 f51"/>
                <a:gd name="f84" fmla="*/ f67 1 f50"/>
                <a:gd name="f85" fmla="*/ f68 1 f51"/>
                <a:gd name="f86" fmla="*/ f69 1 f50"/>
                <a:gd name="f87" fmla="*/ f70 1 f51"/>
                <a:gd name="f88" fmla="*/ f71 1 f50"/>
                <a:gd name="f89" fmla="*/ f72 1 f51"/>
                <a:gd name="f90" fmla="*/ f73 1 f50"/>
                <a:gd name="f91" fmla="*/ f74 1 f51"/>
                <a:gd name="f92" fmla="*/ f75 1 f50"/>
                <a:gd name="f93" fmla="*/ f76 1 f51"/>
                <a:gd name="f94" fmla="*/ f77 f45 1"/>
                <a:gd name="f95" fmla="*/ f78 f45 1"/>
                <a:gd name="f96" fmla="*/ f80 f46 1"/>
                <a:gd name="f97" fmla="*/ f79 f46 1"/>
                <a:gd name="f98" fmla="*/ f82 f45 1"/>
                <a:gd name="f99" fmla="*/ f83 f46 1"/>
                <a:gd name="f100" fmla="*/ f84 f45 1"/>
                <a:gd name="f101" fmla="*/ f85 f46 1"/>
                <a:gd name="f102" fmla="*/ f86 f45 1"/>
                <a:gd name="f103" fmla="*/ f87 f46 1"/>
                <a:gd name="f104" fmla="*/ f88 f45 1"/>
                <a:gd name="f105" fmla="*/ f89 f46 1"/>
                <a:gd name="f106" fmla="*/ f90 f45 1"/>
                <a:gd name="f107" fmla="*/ f91 f46 1"/>
                <a:gd name="f108" fmla="*/ f92 f45 1"/>
                <a:gd name="f109" fmla="*/ f93 f46 1"/>
              </a:gdLst>
              <a:ahLst/>
              <a:cxnLst>
                <a:cxn ang="3cd4">
                  <a:pos x="hc" y="t"/>
                </a:cxn>
                <a:cxn ang="0">
                  <a:pos x="r" y="vc"/>
                </a:cxn>
                <a:cxn ang="cd4">
                  <a:pos x="hc" y="b"/>
                </a:cxn>
                <a:cxn ang="cd2">
                  <a:pos x="l" y="vc"/>
                </a:cxn>
                <a:cxn ang="f81">
                  <a:pos x="f98" y="f99"/>
                </a:cxn>
                <a:cxn ang="f81">
                  <a:pos x="f100" y="f101"/>
                </a:cxn>
                <a:cxn ang="f81">
                  <a:pos x="f102" y="f103"/>
                </a:cxn>
                <a:cxn ang="f81">
                  <a:pos x="f104" y="f105"/>
                </a:cxn>
                <a:cxn ang="f81">
                  <a:pos x="f106" y="f107"/>
                </a:cxn>
                <a:cxn ang="f81">
                  <a:pos x="f108" y="f109"/>
                </a:cxn>
                <a:cxn ang="f81">
                  <a:pos x="f98" y="f99"/>
                </a:cxn>
              </a:cxnLst>
              <a:rect l="f94" t="f97" r="f95" b="f96"/>
              <a:pathLst>
                <a:path w="453152" h="4018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7" name="Freeform: Shape 21">
              <a:extLst>
                <a:ext uri="{FF2B5EF4-FFF2-40B4-BE49-F238E27FC236}">
                  <a16:creationId xmlns:a16="http://schemas.microsoft.com/office/drawing/2014/main" id="{54F0DFF7-CD25-4B68-9A9E-F29FD4404400}"/>
                </a:ext>
              </a:extLst>
            </p:cNvPr>
            <p:cNvSpPr/>
            <p:nvPr/>
          </p:nvSpPr>
          <p:spPr>
            <a:xfrm>
              <a:off x="10781187" y="5751109"/>
              <a:ext cx="147831" cy="197309"/>
            </a:xfrm>
            <a:custGeom>
              <a:avLst/>
              <a:gdLst>
                <a:gd name="f0" fmla="val 10800000"/>
                <a:gd name="f1" fmla="val 5400000"/>
                <a:gd name="f2" fmla="val 180"/>
                <a:gd name="f3" fmla="val w"/>
                <a:gd name="f4" fmla="val h"/>
                <a:gd name="f5" fmla="val 0"/>
                <a:gd name="f6" fmla="val 511232"/>
                <a:gd name="f7" fmla="val 682341"/>
                <a:gd name="f8" fmla="val 390625"/>
                <a:gd name="f9" fmla="val 1621"/>
                <a:gd name="f10" fmla="val 446543"/>
                <a:gd name="f11" fmla="+- 0 0 5212"/>
                <a:gd name="f12" fmla="val 493343"/>
                <a:gd name="f13" fmla="val 8441"/>
                <a:gd name="f14" fmla="val 508142"/>
                <a:gd name="f15" fmla="val 64038"/>
                <a:gd name="f16" fmla="val 513192"/>
                <a:gd name="f17" fmla="val 82866"/>
                <a:gd name="f18" fmla="val 511134"/>
                <a:gd name="f19" fmla="val 102754"/>
                <a:gd name="f20" fmla="val 508453"/>
                <a:gd name="f21" fmla="val 121832"/>
                <a:gd name="f22" fmla="val 485324"/>
                <a:gd name="f23" fmla="val 287796"/>
                <a:gd name="f24" fmla="val 417242"/>
                <a:gd name="f25" fmla="val 443971"/>
                <a:gd name="f26" fmla="val 316492"/>
                <a:gd name="f27" fmla="val 567602"/>
                <a:gd name="f28" fmla="val 253024"/>
                <a:gd name="f29" fmla="val 645534"/>
                <a:gd name="f30" fmla="val 165055"/>
                <a:gd name="f31" fmla="val 737743"/>
                <a:gd name="f32" fmla="val 80265"/>
                <a:gd name="f33" fmla="val 640359"/>
                <a:gd name="f34" fmla="val 5014"/>
                <a:gd name="f35" fmla="val 553948"/>
                <a:gd name="f36" fmla="+- 0 0 17368"/>
                <a:gd name="f37" fmla="val 383621"/>
                <a:gd name="f38" fmla="val 13306"/>
                <a:gd name="f39" fmla="val 274828"/>
                <a:gd name="f40" fmla="val 33443"/>
                <a:gd name="f41" fmla="val 203318"/>
                <a:gd name="f42" fmla="val 83382"/>
                <a:gd name="f43" fmla="val 146521"/>
                <a:gd name="f44" fmla="val 140989"/>
                <a:gd name="f45" fmla="val 107181"/>
                <a:gd name="f46" fmla="val 178904"/>
                <a:gd name="f47" fmla="val 81308"/>
                <a:gd name="f48" fmla="val 297428"/>
                <a:gd name="f49" fmla="val 13010"/>
                <a:gd name="f50" fmla="+- 0 0 -90"/>
                <a:gd name="f51" fmla="*/ f3 1 511232"/>
                <a:gd name="f52" fmla="*/ f4 1 682341"/>
                <a:gd name="f53" fmla="+- f7 0 f5"/>
                <a:gd name="f54" fmla="+- f6 0 f5"/>
                <a:gd name="f55" fmla="*/ f50 f0 1"/>
                <a:gd name="f56" fmla="*/ f54 1 511232"/>
                <a:gd name="f57" fmla="*/ f53 1 682341"/>
                <a:gd name="f58" fmla="*/ 390625 f54 1"/>
                <a:gd name="f59" fmla="*/ 1621 f53 1"/>
                <a:gd name="f60" fmla="*/ 508142 f54 1"/>
                <a:gd name="f61" fmla="*/ 64038 f53 1"/>
                <a:gd name="f62" fmla="*/ 508453 f54 1"/>
                <a:gd name="f63" fmla="*/ 121832 f53 1"/>
                <a:gd name="f64" fmla="*/ 316492 f54 1"/>
                <a:gd name="f65" fmla="*/ 567602 f53 1"/>
                <a:gd name="f66" fmla="*/ 80265 f54 1"/>
                <a:gd name="f67" fmla="*/ 640359 f53 1"/>
                <a:gd name="f68" fmla="*/ 13306 f54 1"/>
                <a:gd name="f69" fmla="*/ 274828 f53 1"/>
                <a:gd name="f70" fmla="*/ 140989 f54 1"/>
                <a:gd name="f71" fmla="*/ 107181 f53 1"/>
                <a:gd name="f72" fmla="*/ f55 1 f2"/>
                <a:gd name="f73" fmla="*/ f58 1 511232"/>
                <a:gd name="f74" fmla="*/ f59 1 682341"/>
                <a:gd name="f75" fmla="*/ f60 1 511232"/>
                <a:gd name="f76" fmla="*/ f61 1 682341"/>
                <a:gd name="f77" fmla="*/ f62 1 511232"/>
                <a:gd name="f78" fmla="*/ f63 1 682341"/>
                <a:gd name="f79" fmla="*/ f64 1 511232"/>
                <a:gd name="f80" fmla="*/ f65 1 682341"/>
                <a:gd name="f81" fmla="*/ f66 1 511232"/>
                <a:gd name="f82" fmla="*/ f67 1 682341"/>
                <a:gd name="f83" fmla="*/ f68 1 511232"/>
                <a:gd name="f84" fmla="*/ f69 1 682341"/>
                <a:gd name="f85" fmla="*/ f70 1 511232"/>
                <a:gd name="f86" fmla="*/ f71 1 682341"/>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511232" h="682341">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8" name="Freeform: Shape 22">
              <a:extLst>
                <a:ext uri="{FF2B5EF4-FFF2-40B4-BE49-F238E27FC236}">
                  <a16:creationId xmlns:a16="http://schemas.microsoft.com/office/drawing/2014/main" id="{54AF81D1-6DF1-4FF6-8700-C05EB960174E}"/>
                </a:ext>
              </a:extLst>
            </p:cNvPr>
            <p:cNvSpPr/>
            <p:nvPr/>
          </p:nvSpPr>
          <p:spPr>
            <a:xfrm>
              <a:off x="11527411" y="5852214"/>
              <a:ext cx="134782" cy="94878"/>
            </a:xfrm>
            <a:custGeom>
              <a:avLst/>
              <a:gdLst>
                <a:gd name="f0" fmla="val 10800000"/>
                <a:gd name="f1" fmla="val 5400000"/>
                <a:gd name="f2" fmla="val 180"/>
                <a:gd name="f3" fmla="val w"/>
                <a:gd name="f4" fmla="val h"/>
                <a:gd name="f5" fmla="val 0"/>
                <a:gd name="f6" fmla="val 466107"/>
                <a:gd name="f7" fmla="val 328114"/>
                <a:gd name="f8" fmla="val 252822"/>
                <a:gd name="f9" fmla="val 1539"/>
                <a:gd name="f10" fmla="val 335429"/>
                <a:gd name="f11" fmla="+- 0 0 10494"/>
                <a:gd name="f12" fmla="val 418848"/>
                <a:gd name="f13" fmla="val 49794"/>
                <a:gd name="f14" fmla="val 451641"/>
                <a:gd name="f15" fmla="val 122177"/>
                <a:gd name="f16" fmla="val 479697"/>
                <a:gd name="f17" fmla="val 184273"/>
                <a:gd name="f18" fmla="val 470594"/>
                <a:gd name="f19" fmla="val 255285"/>
                <a:gd name="f20" fmla="val 391790"/>
                <a:gd name="f21" fmla="val 297430"/>
                <a:gd name="f22" fmla="val 301077"/>
                <a:gd name="f23" fmla="val 345935"/>
                <a:gd name="f24" fmla="val 55935"/>
                <a:gd name="f25" fmla="val 343254"/>
                <a:gd name="f26" fmla="val 8614"/>
                <a:gd name="f27" fmla="val 243252"/>
                <a:gd name="f28" fmla="+- 0 0 12895"/>
                <a:gd name="f29" fmla="val 197678"/>
                <a:gd name="f30" fmla="val 8240"/>
                <a:gd name="f31" fmla="val 136766"/>
                <a:gd name="f32" fmla="val 45897"/>
                <a:gd name="f33" fmla="val 97302"/>
                <a:gd name="f34" fmla="val 98704"/>
                <a:gd name="f35" fmla="val 42064"/>
                <a:gd name="f36" fmla="val 181872"/>
                <a:gd name="f37" fmla="val 11950"/>
                <a:gd name="f38" fmla="+- 0 0 -90"/>
                <a:gd name="f39" fmla="*/ f3 1 466107"/>
                <a:gd name="f40" fmla="*/ f4 1 328114"/>
                <a:gd name="f41" fmla="+- f7 0 f5"/>
                <a:gd name="f42" fmla="+- f6 0 f5"/>
                <a:gd name="f43" fmla="*/ f38 f0 1"/>
                <a:gd name="f44" fmla="*/ f42 1 466107"/>
                <a:gd name="f45" fmla="*/ f41 1 328114"/>
                <a:gd name="f46" fmla="*/ 252822 f42 1"/>
                <a:gd name="f47" fmla="*/ 1539 f41 1"/>
                <a:gd name="f48" fmla="*/ 451641 f42 1"/>
                <a:gd name="f49" fmla="*/ 122177 f41 1"/>
                <a:gd name="f50" fmla="*/ 391790 f42 1"/>
                <a:gd name="f51" fmla="*/ 297430 f41 1"/>
                <a:gd name="f52" fmla="*/ 8614 f42 1"/>
                <a:gd name="f53" fmla="*/ 243252 f41 1"/>
                <a:gd name="f54" fmla="*/ 45897 f42 1"/>
                <a:gd name="f55" fmla="*/ 97302 f41 1"/>
                <a:gd name="f56" fmla="*/ f43 1 f2"/>
                <a:gd name="f57" fmla="*/ f46 1 466107"/>
                <a:gd name="f58" fmla="*/ f47 1 328114"/>
                <a:gd name="f59" fmla="*/ f48 1 466107"/>
                <a:gd name="f60" fmla="*/ f49 1 328114"/>
                <a:gd name="f61" fmla="*/ f50 1 466107"/>
                <a:gd name="f62" fmla="*/ f51 1 328114"/>
                <a:gd name="f63" fmla="*/ f52 1 466107"/>
                <a:gd name="f64" fmla="*/ f53 1 328114"/>
                <a:gd name="f65" fmla="*/ f54 1 466107"/>
                <a:gd name="f66" fmla="*/ f55 1 328114"/>
                <a:gd name="f67" fmla="*/ f5 1 f44"/>
                <a:gd name="f68" fmla="*/ f6 1 f44"/>
                <a:gd name="f69" fmla="*/ f5 1 f45"/>
                <a:gd name="f70" fmla="*/ f7 1 f45"/>
                <a:gd name="f71" fmla="+- f56 0 f1"/>
                <a:gd name="f72" fmla="*/ f57 1 f44"/>
                <a:gd name="f73" fmla="*/ f58 1 f45"/>
                <a:gd name="f74" fmla="*/ f59 1 f44"/>
                <a:gd name="f75" fmla="*/ f60 1 f45"/>
                <a:gd name="f76" fmla="*/ f61 1 f44"/>
                <a:gd name="f77" fmla="*/ f62 1 f45"/>
                <a:gd name="f78" fmla="*/ f63 1 f44"/>
                <a:gd name="f79" fmla="*/ f64 1 f45"/>
                <a:gd name="f80" fmla="*/ f65 1 f44"/>
                <a:gd name="f81" fmla="*/ f66 1 f45"/>
                <a:gd name="f82" fmla="*/ f67 f39 1"/>
                <a:gd name="f83" fmla="*/ f68 f39 1"/>
                <a:gd name="f84" fmla="*/ f70 f40 1"/>
                <a:gd name="f85" fmla="*/ f69 f40 1"/>
                <a:gd name="f86" fmla="*/ f72 f39 1"/>
                <a:gd name="f87" fmla="*/ f73 f40 1"/>
                <a:gd name="f88" fmla="*/ f74 f39 1"/>
                <a:gd name="f89" fmla="*/ f75 f40 1"/>
                <a:gd name="f90" fmla="*/ f76 f39 1"/>
                <a:gd name="f91" fmla="*/ f77 f40 1"/>
                <a:gd name="f92" fmla="*/ f78 f39 1"/>
                <a:gd name="f93" fmla="*/ f79 f40 1"/>
                <a:gd name="f94" fmla="*/ f80 f39 1"/>
                <a:gd name="f95" fmla="*/ f81 f40 1"/>
              </a:gdLst>
              <a:ahLst/>
              <a:cxnLst>
                <a:cxn ang="3cd4">
                  <a:pos x="hc" y="t"/>
                </a:cxn>
                <a:cxn ang="0">
                  <a:pos x="r" y="vc"/>
                </a:cxn>
                <a:cxn ang="cd4">
                  <a:pos x="hc" y="b"/>
                </a:cxn>
                <a:cxn ang="cd2">
                  <a:pos x="l" y="vc"/>
                </a:cxn>
                <a:cxn ang="f71">
                  <a:pos x="f86" y="f87"/>
                </a:cxn>
                <a:cxn ang="f71">
                  <a:pos x="f88" y="f89"/>
                </a:cxn>
                <a:cxn ang="f71">
                  <a:pos x="f90" y="f91"/>
                </a:cxn>
                <a:cxn ang="f71">
                  <a:pos x="f92" y="f93"/>
                </a:cxn>
                <a:cxn ang="f71">
                  <a:pos x="f94" y="f95"/>
                </a:cxn>
                <a:cxn ang="f71">
                  <a:pos x="f86" y="f87"/>
                </a:cxn>
              </a:cxnLst>
              <a:rect l="f82" t="f85" r="f83" b="f84"/>
              <a:pathLst>
                <a:path w="466107" h="32811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9" name="Graphic 12">
              <a:extLst>
                <a:ext uri="{FF2B5EF4-FFF2-40B4-BE49-F238E27FC236}">
                  <a16:creationId xmlns:a16="http://schemas.microsoft.com/office/drawing/2014/main" id="{BD80E198-5ABE-4F27-8A26-9CFE92382162}"/>
                </a:ext>
              </a:extLst>
            </p:cNvPr>
            <p:cNvSpPr/>
            <p:nvPr/>
          </p:nvSpPr>
          <p:spPr>
            <a:xfrm>
              <a:off x="10974098" y="5204033"/>
              <a:ext cx="184260" cy="162022"/>
            </a:xfrm>
            <a:custGeom>
              <a:avLst/>
              <a:gdLst>
                <a:gd name="f0" fmla="val 10800000"/>
                <a:gd name="f1" fmla="val 5400000"/>
                <a:gd name="f2" fmla="val 180"/>
                <a:gd name="f3" fmla="val w"/>
                <a:gd name="f4" fmla="val h"/>
                <a:gd name="f5" fmla="val 0"/>
                <a:gd name="f6" fmla="val 3341477"/>
                <a:gd name="f7" fmla="val 2938167"/>
                <a:gd name="f8" fmla="val 63289"/>
                <a:gd name="f9" fmla="val 1933384"/>
                <a:gd name="f10" fmla="val 56717"/>
                <a:gd name="f11" fmla="val 1895856"/>
                <a:gd name="f12" fmla="+- 0 0 165311"/>
                <a:gd name="f13" fmla="val 914209"/>
                <a:gd name="f14" fmla="val 263314"/>
                <a:gd name="f15" fmla="val 514159"/>
                <a:gd name="f16" fmla="val 691939"/>
                <a:gd name="f17" fmla="val 114109"/>
                <a:gd name="f18" fmla="val 609262"/>
                <a:gd name="f19" fmla="val 11620"/>
                <a:gd name="f20" fmla="val 1098276"/>
                <a:gd name="f21" fmla="val 952"/>
                <a:gd name="f22" fmla="val 1587289"/>
                <a:gd name="f23" fmla="+- 0 0 9716"/>
                <a:gd name="f24" fmla="val 2320714"/>
                <a:gd name="f25" fmla="val 66484"/>
                <a:gd name="f26" fmla="val 2654089"/>
                <a:gd name="f27" fmla="val 371284"/>
                <a:gd name="f28" fmla="val 2987464"/>
                <a:gd name="f29" fmla="val 676084"/>
                <a:gd name="f30" fmla="val 3603732"/>
                <a:gd name="f31" fmla="val 1514094"/>
                <a:gd name="f32" fmla="val 3219398"/>
                <a:gd name="f33" fmla="val 2080926"/>
                <a:gd name="f34" fmla="val 2835064"/>
                <a:gd name="f35" fmla="val 2647759"/>
                <a:gd name="f36" fmla="val 2558839"/>
                <a:gd name="f37" fmla="val 2895409"/>
                <a:gd name="f38" fmla="val 2044489"/>
                <a:gd name="f39" fmla="val 2933509"/>
                <a:gd name="f40" fmla="val 1530139"/>
                <a:gd name="f41" fmla="val 2971609"/>
                <a:gd name="f42" fmla="val 701464"/>
                <a:gd name="f43" fmla="val 2771584"/>
                <a:gd name="f44" fmla="val 453814"/>
                <a:gd name="f45" fmla="val 2495359"/>
                <a:gd name="f46" fmla="val 206164"/>
                <a:gd name="f47" fmla="val 2219134"/>
                <a:gd name="f48" fmla="val 101389"/>
                <a:gd name="f49" fmla="val 2152459"/>
                <a:gd name="f50" fmla="+- 0 0 -90"/>
                <a:gd name="f51" fmla="*/ f3 1 3341477"/>
                <a:gd name="f52" fmla="*/ f4 1 2938167"/>
                <a:gd name="f53" fmla="+- f7 0 f5"/>
                <a:gd name="f54" fmla="+- f6 0 f5"/>
                <a:gd name="f55" fmla="*/ f50 f0 1"/>
                <a:gd name="f56" fmla="*/ f54 1 3341477"/>
                <a:gd name="f57" fmla="*/ f53 1 2938167"/>
                <a:gd name="f58" fmla="*/ 63289 f54 1"/>
                <a:gd name="f59" fmla="*/ 1933384 f53 1"/>
                <a:gd name="f60" fmla="*/ 263314 f54 1"/>
                <a:gd name="f61" fmla="*/ 514159 f53 1"/>
                <a:gd name="f62" fmla="*/ 1098276 f54 1"/>
                <a:gd name="f63" fmla="*/ 952 f53 1"/>
                <a:gd name="f64" fmla="*/ 2654089 f54 1"/>
                <a:gd name="f65" fmla="*/ 371284 f53 1"/>
                <a:gd name="f66" fmla="*/ 3219398 f54 1"/>
                <a:gd name="f67" fmla="*/ 2080926 f53 1"/>
                <a:gd name="f68" fmla="*/ 2044489 f54 1"/>
                <a:gd name="f69" fmla="*/ 2933509 f53 1"/>
                <a:gd name="f70" fmla="*/ 453814 f54 1"/>
                <a:gd name="f71" fmla="*/ 2495359 f53 1"/>
                <a:gd name="f72" fmla="*/ f55 1 f2"/>
                <a:gd name="f73" fmla="*/ f58 1 3341477"/>
                <a:gd name="f74" fmla="*/ f59 1 2938167"/>
                <a:gd name="f75" fmla="*/ f60 1 3341477"/>
                <a:gd name="f76" fmla="*/ f61 1 2938167"/>
                <a:gd name="f77" fmla="*/ f62 1 3341477"/>
                <a:gd name="f78" fmla="*/ f63 1 2938167"/>
                <a:gd name="f79" fmla="*/ f64 1 3341477"/>
                <a:gd name="f80" fmla="*/ f65 1 2938167"/>
                <a:gd name="f81" fmla="*/ f66 1 3341477"/>
                <a:gd name="f82" fmla="*/ f67 1 2938167"/>
                <a:gd name="f83" fmla="*/ f68 1 3341477"/>
                <a:gd name="f84" fmla="*/ f69 1 2938167"/>
                <a:gd name="f85" fmla="*/ f70 1 3341477"/>
                <a:gd name="f86" fmla="*/ f71 1 2938167"/>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3341477" h="29381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0" name="Graphic 15">
              <a:extLst>
                <a:ext uri="{FF2B5EF4-FFF2-40B4-BE49-F238E27FC236}">
                  <a16:creationId xmlns:a16="http://schemas.microsoft.com/office/drawing/2014/main" id="{96191F98-45BA-43D4-BD13-730919205B4D}"/>
                </a:ext>
              </a:extLst>
            </p:cNvPr>
            <p:cNvSpPr/>
            <p:nvPr/>
          </p:nvSpPr>
          <p:spPr>
            <a:xfrm>
              <a:off x="11443359" y="5313130"/>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1" name="Graphic 15">
              <a:extLst>
                <a:ext uri="{FF2B5EF4-FFF2-40B4-BE49-F238E27FC236}">
                  <a16:creationId xmlns:a16="http://schemas.microsoft.com/office/drawing/2014/main" id="{B4B92D57-C571-473E-81D0-721BB705B1CF}"/>
                </a:ext>
              </a:extLst>
            </p:cNvPr>
            <p:cNvSpPr/>
            <p:nvPr/>
          </p:nvSpPr>
          <p:spPr>
            <a:xfrm>
              <a:off x="10776048" y="5440643"/>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2" name="Freeform: Shape 26">
              <a:extLst>
                <a:ext uri="{FF2B5EF4-FFF2-40B4-BE49-F238E27FC236}">
                  <a16:creationId xmlns:a16="http://schemas.microsoft.com/office/drawing/2014/main" id="{CF79BD13-02DF-4434-9B51-8289B7591A91}"/>
                </a:ext>
              </a:extLst>
            </p:cNvPr>
            <p:cNvSpPr/>
            <p:nvPr/>
          </p:nvSpPr>
          <p:spPr>
            <a:xfrm>
              <a:off x="11179747" y="5606387"/>
              <a:ext cx="177018" cy="141283"/>
            </a:xfrm>
            <a:custGeom>
              <a:avLst/>
              <a:gdLst>
                <a:gd name="f0" fmla="val 10800000"/>
                <a:gd name="f1" fmla="val 5400000"/>
                <a:gd name="f2" fmla="val 180"/>
                <a:gd name="f3" fmla="val w"/>
                <a:gd name="f4" fmla="val h"/>
                <a:gd name="f5" fmla="val 0"/>
                <a:gd name="f6" fmla="val 789043"/>
                <a:gd name="f7" fmla="val 629754"/>
                <a:gd name="f8" fmla="val 237392"/>
                <a:gd name="f9" fmla="val 81"/>
                <a:gd name="f10" fmla="val 474795"/>
                <a:gd name="f11" fmla="+- 0 0 992"/>
                <a:gd name="f12" fmla="val 907215"/>
                <a:gd name="f13" fmla="val 10463"/>
                <a:gd name="f14" fmla="val 758692"/>
                <a:gd name="f15" fmla="val 233550"/>
                <a:gd name="f16" fmla="val 731135"/>
                <a:gd name="f17" fmla="val 274948"/>
                <a:gd name="f18" fmla="val 690486"/>
                <a:gd name="f19" fmla="val 305435"/>
                <a:gd name="f20" fmla="val 650647"/>
                <a:gd name="f21" fmla="val 335111"/>
                <a:gd name="f22" fmla="val 538737"/>
                <a:gd name="f23" fmla="val 418405"/>
                <a:gd name="f24" fmla="val 426889"/>
                <a:gd name="f25" fmla="val 501698"/>
                <a:gd name="f26" fmla="val 315041"/>
                <a:gd name="f27" fmla="val 584992"/>
                <a:gd name="f28" fmla="val 278943"/>
                <a:gd name="f29" fmla="val 611863"/>
                <a:gd name="f30" fmla="val 234865"/>
                <a:gd name="f31" fmla="val 640167"/>
                <a:gd name="f32" fmla="val 192159"/>
                <a:gd name="f33" fmla="val 625953"/>
                <a:gd name="f34" fmla="val 159614"/>
                <a:gd name="f35" fmla="val 615105"/>
                <a:gd name="f36" fmla="val 139851"/>
                <a:gd name="f37" fmla="val 582810"/>
                <a:gd name="f38" fmla="val 124264"/>
                <a:gd name="f39" fmla="val 552260"/>
                <a:gd name="f40" fmla="val 57742"/>
                <a:gd name="f41" fmla="val 422021"/>
                <a:gd name="f42" fmla="val 15908"/>
                <a:gd name="f43" fmla="val 279250"/>
                <a:gd name="f44" fmla="val 1631"/>
                <a:gd name="f45" fmla="val 133735"/>
                <a:gd name="f46" fmla="+- 0 0 2671"/>
                <a:gd name="f47" fmla="val 90343"/>
                <a:gd name="f48" fmla="+- 0 0 676"/>
                <a:gd name="f49" fmla="val 38596"/>
                <a:gd name="f50" fmla="val 35422"/>
                <a:gd name="f51" fmla="val 14157"/>
                <a:gd name="f52" fmla="val 57804"/>
                <a:gd name="f53" fmla="+- 0 0 931"/>
                <a:gd name="f54" fmla="val 86795"/>
                <a:gd name="f55" fmla="+- 0 0 557"/>
                <a:gd name="f56" fmla="val 113728"/>
                <a:gd name="f57" fmla="val 378"/>
                <a:gd name="f58" fmla="val 138207"/>
                <a:gd name="f59" fmla="val 1243"/>
                <a:gd name="f60" fmla="val 182606"/>
                <a:gd name="f61" fmla="val 328"/>
                <a:gd name="f62" fmla="+- 0 0 -90"/>
                <a:gd name="f63" fmla="*/ f3 1 789043"/>
                <a:gd name="f64" fmla="*/ f4 1 629754"/>
                <a:gd name="f65" fmla="+- f7 0 f5"/>
                <a:gd name="f66" fmla="+- f6 0 f5"/>
                <a:gd name="f67" fmla="*/ f62 f0 1"/>
                <a:gd name="f68" fmla="*/ f66 1 789043"/>
                <a:gd name="f69" fmla="*/ f65 1 629754"/>
                <a:gd name="f70" fmla="*/ 237392 f66 1"/>
                <a:gd name="f71" fmla="*/ 81 f65 1"/>
                <a:gd name="f72" fmla="*/ 758692 f66 1"/>
                <a:gd name="f73" fmla="*/ 233550 f65 1"/>
                <a:gd name="f74" fmla="*/ 650647 f66 1"/>
                <a:gd name="f75" fmla="*/ 335111 f65 1"/>
                <a:gd name="f76" fmla="*/ 315041 f66 1"/>
                <a:gd name="f77" fmla="*/ 584992 f65 1"/>
                <a:gd name="f78" fmla="*/ 192159 f66 1"/>
                <a:gd name="f79" fmla="*/ 625953 f65 1"/>
                <a:gd name="f80" fmla="*/ 124264 f66 1"/>
                <a:gd name="f81" fmla="*/ 552260 f65 1"/>
                <a:gd name="f82" fmla="*/ 1631 f66 1"/>
                <a:gd name="f83" fmla="*/ 133735 f65 1"/>
                <a:gd name="f84" fmla="*/ 35422 f66 1"/>
                <a:gd name="f85" fmla="*/ 14157 f65 1"/>
                <a:gd name="f86" fmla="*/ 113728 f66 1"/>
                <a:gd name="f87" fmla="*/ 378 f65 1"/>
                <a:gd name="f88" fmla="*/ f67 1 f2"/>
                <a:gd name="f89" fmla="*/ f70 1 789043"/>
                <a:gd name="f90" fmla="*/ f71 1 629754"/>
                <a:gd name="f91" fmla="*/ f72 1 789043"/>
                <a:gd name="f92" fmla="*/ f73 1 629754"/>
                <a:gd name="f93" fmla="*/ f74 1 789043"/>
                <a:gd name="f94" fmla="*/ f75 1 629754"/>
                <a:gd name="f95" fmla="*/ f76 1 789043"/>
                <a:gd name="f96" fmla="*/ f77 1 629754"/>
                <a:gd name="f97" fmla="*/ f78 1 789043"/>
                <a:gd name="f98" fmla="*/ f79 1 629754"/>
                <a:gd name="f99" fmla="*/ f80 1 789043"/>
                <a:gd name="f100" fmla="*/ f81 1 629754"/>
                <a:gd name="f101" fmla="*/ f82 1 789043"/>
                <a:gd name="f102" fmla="*/ f83 1 629754"/>
                <a:gd name="f103" fmla="*/ f84 1 789043"/>
                <a:gd name="f104" fmla="*/ f85 1 629754"/>
                <a:gd name="f105" fmla="*/ f86 1 789043"/>
                <a:gd name="f106" fmla="*/ f87 1 629754"/>
                <a:gd name="f107" fmla="*/ f5 1 f68"/>
                <a:gd name="f108" fmla="*/ f6 1 f68"/>
                <a:gd name="f109" fmla="*/ f5 1 f69"/>
                <a:gd name="f110" fmla="*/ f7 1 f69"/>
                <a:gd name="f111" fmla="+- f88 0 f1"/>
                <a:gd name="f112" fmla="*/ f89 1 f68"/>
                <a:gd name="f113" fmla="*/ f90 1 f69"/>
                <a:gd name="f114" fmla="*/ f91 1 f68"/>
                <a:gd name="f115" fmla="*/ f92 1 f69"/>
                <a:gd name="f116" fmla="*/ f93 1 f68"/>
                <a:gd name="f117" fmla="*/ f94 1 f69"/>
                <a:gd name="f118" fmla="*/ f95 1 f68"/>
                <a:gd name="f119" fmla="*/ f96 1 f69"/>
                <a:gd name="f120" fmla="*/ f97 1 f68"/>
                <a:gd name="f121" fmla="*/ f98 1 f69"/>
                <a:gd name="f122" fmla="*/ f99 1 f68"/>
                <a:gd name="f123" fmla="*/ f100 1 f69"/>
                <a:gd name="f124" fmla="*/ f101 1 f68"/>
                <a:gd name="f125" fmla="*/ f102 1 f69"/>
                <a:gd name="f126" fmla="*/ f103 1 f68"/>
                <a:gd name="f127" fmla="*/ f104 1 f69"/>
                <a:gd name="f128" fmla="*/ f105 1 f68"/>
                <a:gd name="f129" fmla="*/ f106 1 f69"/>
                <a:gd name="f130" fmla="*/ f107 f63 1"/>
                <a:gd name="f131" fmla="*/ f108 f63 1"/>
                <a:gd name="f132" fmla="*/ f110 f64 1"/>
                <a:gd name="f133" fmla="*/ f109 f64 1"/>
                <a:gd name="f134" fmla="*/ f112 f63 1"/>
                <a:gd name="f135" fmla="*/ f113 f64 1"/>
                <a:gd name="f136" fmla="*/ f114 f63 1"/>
                <a:gd name="f137" fmla="*/ f115 f64 1"/>
                <a:gd name="f138" fmla="*/ f116 f63 1"/>
                <a:gd name="f139" fmla="*/ f117 f64 1"/>
                <a:gd name="f140" fmla="*/ f118 f63 1"/>
                <a:gd name="f141" fmla="*/ f119 f64 1"/>
                <a:gd name="f142" fmla="*/ f120 f63 1"/>
                <a:gd name="f143" fmla="*/ f121 f64 1"/>
                <a:gd name="f144" fmla="*/ f122 f63 1"/>
                <a:gd name="f145" fmla="*/ f123 f64 1"/>
                <a:gd name="f146" fmla="*/ f124 f63 1"/>
                <a:gd name="f147" fmla="*/ f125 f64 1"/>
                <a:gd name="f148" fmla="*/ f126 f63 1"/>
                <a:gd name="f149" fmla="*/ f127 f64 1"/>
                <a:gd name="f150" fmla="*/ f128 f63 1"/>
                <a:gd name="f151" fmla="*/ f129 f64 1"/>
              </a:gdLst>
              <a:ahLst/>
              <a:cxnLst>
                <a:cxn ang="3cd4">
                  <a:pos x="hc" y="t"/>
                </a:cxn>
                <a:cxn ang="0">
                  <a:pos x="r" y="vc"/>
                </a:cxn>
                <a:cxn ang="cd4">
                  <a:pos x="hc" y="b"/>
                </a:cxn>
                <a:cxn ang="cd2">
                  <a:pos x="l" y="vc"/>
                </a:cxn>
                <a:cxn ang="f111">
                  <a:pos x="f134" y="f135"/>
                </a:cxn>
                <a:cxn ang="f111">
                  <a:pos x="f136" y="f137"/>
                </a:cxn>
                <a:cxn ang="f111">
                  <a:pos x="f138" y="f139"/>
                </a:cxn>
                <a:cxn ang="f111">
                  <a:pos x="f140" y="f141"/>
                </a:cxn>
                <a:cxn ang="f111">
                  <a:pos x="f142" y="f143"/>
                </a:cxn>
                <a:cxn ang="f111">
                  <a:pos x="f144" y="f145"/>
                </a:cxn>
                <a:cxn ang="f111">
                  <a:pos x="f146" y="f147"/>
                </a:cxn>
                <a:cxn ang="f111">
                  <a:pos x="f148" y="f149"/>
                </a:cxn>
                <a:cxn ang="f111">
                  <a:pos x="f150" y="f151"/>
                </a:cxn>
                <a:cxn ang="f111">
                  <a:pos x="f134" y="f135"/>
                </a:cxn>
              </a:cxnLst>
              <a:rect l="f130" t="f133" r="f131" b="f132"/>
              <a:pathLst>
                <a:path w="789043" h="62975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23" name="Freeform: Shape 7">
            <a:extLst>
              <a:ext uri="{FF2B5EF4-FFF2-40B4-BE49-F238E27FC236}">
                <a16:creationId xmlns:a16="http://schemas.microsoft.com/office/drawing/2014/main" id="{DE7882CC-5B31-499F-9D6F-7D873425B6A6}"/>
              </a:ext>
            </a:extLst>
          </p:cNvPr>
          <p:cNvSpPr/>
          <p:nvPr/>
        </p:nvSpPr>
        <p:spPr>
          <a:xfrm rot="5400013">
            <a:off x="615180" y="-615181"/>
            <a:ext cx="1085310" cy="2315672"/>
          </a:xfrm>
          <a:custGeom>
            <a:avLst/>
            <a:gdLst>
              <a:gd name="f0" fmla="val 10800000"/>
              <a:gd name="f1" fmla="val 5400000"/>
              <a:gd name="f2" fmla="val 180"/>
              <a:gd name="f3" fmla="val w"/>
              <a:gd name="f4" fmla="val h"/>
              <a:gd name="f5" fmla="val 0"/>
              <a:gd name="f6" fmla="val 1085312"/>
              <a:gd name="f7" fmla="val 2315675"/>
              <a:gd name="f8" fmla="val 53089"/>
              <a:gd name="f9" fmla="val 4542"/>
              <a:gd name="f10" fmla="val 405263"/>
              <a:gd name="f11" fmla="val 73503"/>
              <a:gd name="f12" fmla="val 612623"/>
              <a:gd name="f13" fmla="val 486635"/>
              <a:gd name="f14" fmla="val 790077"/>
              <a:gd name="f15" fmla="val 872756"/>
              <a:gd name="f16" fmla="val 937425"/>
              <a:gd name="f17" fmla="val 1193596"/>
              <a:gd name="f18" fmla="val 1088787"/>
              <a:gd name="f19" fmla="val 1533232"/>
              <a:gd name="f20" fmla="val 1085252"/>
              <a:gd name="f21" fmla="val 1943649"/>
              <a:gd name="f22" fmla="val 1084528"/>
              <a:gd name="f23" fmla="val 2029058"/>
              <a:gd name="f24" fmla="val 1077341"/>
              <a:gd name="f25" fmla="val 2113833"/>
              <a:gd name="f26" fmla="val 1064832"/>
              <a:gd name="f27" fmla="val 2198094"/>
              <a:gd name="f28" fmla="val 1043734"/>
              <a:gd name="f29" fmla="+- 0 0 -90"/>
              <a:gd name="f30" fmla="*/ f3 1 1085312"/>
              <a:gd name="f31" fmla="*/ f4 1 2315675"/>
              <a:gd name="f32" fmla="+- f7 0 f5"/>
              <a:gd name="f33" fmla="+- f6 0 f5"/>
              <a:gd name="f34" fmla="*/ f29 f0 1"/>
              <a:gd name="f35" fmla="*/ f33 1 1085312"/>
              <a:gd name="f36" fmla="*/ f32 1 2315675"/>
              <a:gd name="f37" fmla="*/ 0 f33 1"/>
              <a:gd name="f38" fmla="*/ 2315675 f32 1"/>
              <a:gd name="f39" fmla="*/ 0 f32 1"/>
              <a:gd name="f40" fmla="*/ 53089 f33 1"/>
              <a:gd name="f41" fmla="*/ 4542 f32 1"/>
              <a:gd name="f42" fmla="*/ 790077 f33 1"/>
              <a:gd name="f43" fmla="*/ 872756 f32 1"/>
              <a:gd name="f44" fmla="*/ 1085252 f33 1"/>
              <a:gd name="f45" fmla="*/ 1943649 f32 1"/>
              <a:gd name="f46" fmla="*/ 1064832 f33 1"/>
              <a:gd name="f47" fmla="*/ 2198094 f32 1"/>
              <a:gd name="f48" fmla="*/ 1043734 f33 1"/>
              <a:gd name="f49" fmla="*/ f34 1 f2"/>
              <a:gd name="f50" fmla="*/ f37 1 1085312"/>
              <a:gd name="f51" fmla="*/ f38 1 2315675"/>
              <a:gd name="f52" fmla="*/ f39 1 2315675"/>
              <a:gd name="f53" fmla="*/ f40 1 1085312"/>
              <a:gd name="f54" fmla="*/ f41 1 2315675"/>
              <a:gd name="f55" fmla="*/ f42 1 1085312"/>
              <a:gd name="f56" fmla="*/ f43 1 2315675"/>
              <a:gd name="f57" fmla="*/ f44 1 1085312"/>
              <a:gd name="f58" fmla="*/ f45 1 2315675"/>
              <a:gd name="f59" fmla="*/ f46 1 1085312"/>
              <a:gd name="f60" fmla="*/ f47 1 2315675"/>
              <a:gd name="f61" fmla="*/ f48 1 1085312"/>
              <a:gd name="f62" fmla="*/ f5 1 f35"/>
              <a:gd name="f63" fmla="*/ f6 1 f35"/>
              <a:gd name="f64" fmla="*/ f5 1 f36"/>
              <a:gd name="f65" fmla="*/ f7 1 f36"/>
              <a:gd name="f66" fmla="+- f49 0 f1"/>
              <a:gd name="f67" fmla="*/ f50 1 f35"/>
              <a:gd name="f68" fmla="*/ f51 1 f36"/>
              <a:gd name="f69" fmla="*/ f52 1 f36"/>
              <a:gd name="f70" fmla="*/ f53 1 f35"/>
              <a:gd name="f71" fmla="*/ f54 1 f36"/>
              <a:gd name="f72" fmla="*/ f55 1 f35"/>
              <a:gd name="f73" fmla="*/ f56 1 f36"/>
              <a:gd name="f74" fmla="*/ f57 1 f35"/>
              <a:gd name="f75" fmla="*/ f58 1 f36"/>
              <a:gd name="f76" fmla="*/ f59 1 f35"/>
              <a:gd name="f77" fmla="*/ f60 1 f36"/>
              <a:gd name="f78" fmla="*/ f61 1 f35"/>
              <a:gd name="f79" fmla="*/ f62 f30 1"/>
              <a:gd name="f80" fmla="*/ f63 f30 1"/>
              <a:gd name="f81" fmla="*/ f65 f31 1"/>
              <a:gd name="f82" fmla="*/ f64 f31 1"/>
              <a:gd name="f83" fmla="*/ f67 f30 1"/>
              <a:gd name="f84" fmla="*/ f68 f31 1"/>
              <a:gd name="f85" fmla="*/ f69 f31 1"/>
              <a:gd name="f86" fmla="*/ f70 f30 1"/>
              <a:gd name="f87" fmla="*/ f71 f31 1"/>
              <a:gd name="f88" fmla="*/ f72 f30 1"/>
              <a:gd name="f89" fmla="*/ f73 f31 1"/>
              <a:gd name="f90" fmla="*/ f74 f30 1"/>
              <a:gd name="f91" fmla="*/ f75 f31 1"/>
              <a:gd name="f92" fmla="*/ f76 f30 1"/>
              <a:gd name="f93" fmla="*/ f77 f31 1"/>
              <a:gd name="f94" fmla="*/ f78 f30 1"/>
            </a:gdLst>
            <a:ahLst/>
            <a:cxnLst>
              <a:cxn ang="3cd4">
                <a:pos x="hc" y="t"/>
              </a:cxn>
              <a:cxn ang="0">
                <a:pos x="r" y="vc"/>
              </a:cxn>
              <a:cxn ang="cd4">
                <a:pos x="hc" y="b"/>
              </a:cxn>
              <a:cxn ang="cd2">
                <a:pos x="l" y="vc"/>
              </a:cxn>
              <a:cxn ang="f66">
                <a:pos x="f83" y="f84"/>
              </a:cxn>
              <a:cxn ang="f66">
                <a:pos x="f83" y="f85"/>
              </a:cxn>
              <a:cxn ang="f66">
                <a:pos x="f86" y="f87"/>
              </a:cxn>
              <a:cxn ang="f66">
                <a:pos x="f88" y="f89"/>
              </a:cxn>
              <a:cxn ang="f66">
                <a:pos x="f90" y="f91"/>
              </a:cxn>
              <a:cxn ang="f66">
                <a:pos x="f92" y="f93"/>
              </a:cxn>
              <a:cxn ang="f66">
                <a:pos x="f94" y="f84"/>
              </a:cxn>
              <a:cxn ang="f66">
                <a:pos x="f83" y="f84"/>
              </a:cxn>
            </a:cxnLst>
            <a:rect l="f79" t="f82" r="f80" b="f81"/>
            <a:pathLst>
              <a:path w="1085312" h="2315675">
                <a:moveTo>
                  <a:pt x="f5" y="f7"/>
                </a:moveTo>
                <a:lnTo>
                  <a:pt x="f5" y="f5"/>
                </a:lnTo>
                <a:lnTo>
                  <a:pt x="f8" y="f9"/>
                </a:lnTo>
                <a:cubicBezTo>
                  <a:pt x="f10" y="f11"/>
                  <a:pt x="f12" y="f13"/>
                  <a:pt x="f14" y="f15"/>
                </a:cubicBezTo>
                <a:cubicBezTo>
                  <a:pt x="f16" y="f17"/>
                  <a:pt x="f18" y="f19"/>
                  <a:pt x="f20" y="f21"/>
                </a:cubicBezTo>
                <a:cubicBezTo>
                  <a:pt x="f22" y="f23"/>
                  <a:pt x="f24" y="f25"/>
                  <a:pt x="f26" y="f27"/>
                </a:cubicBezTo>
                <a:lnTo>
                  <a:pt x="f28" y="f7"/>
                </a:lnTo>
                <a:lnTo>
                  <a:pt x="f5" y="f7"/>
                </a:lnTo>
                <a:close/>
              </a:path>
            </a:pathLst>
          </a:custGeom>
          <a:solidFill>
            <a:srgbClr val="DCD9C3">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2" name="Vertical Title 1">
            <a:extLst>
              <a:ext uri="{FF2B5EF4-FFF2-40B4-BE49-F238E27FC236}">
                <a16:creationId xmlns:a16="http://schemas.microsoft.com/office/drawing/2014/main" id="{4E49D40C-D576-4E73-9F79-BBF2D8B33686}"/>
              </a:ext>
            </a:extLst>
          </p:cNvPr>
          <p:cNvSpPr txBox="1">
            <a:spLocks noGrp="1"/>
          </p:cNvSpPr>
          <p:nvPr>
            <p:ph type="title" orient="vert"/>
          </p:nvPr>
        </p:nvSpPr>
        <p:spPr>
          <a:xfrm>
            <a:off x="7974372" y="787069"/>
            <a:ext cx="2628899" cy="538989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42A1919-8EA6-4ABE-8DD5-1FCC424A9F9E}"/>
              </a:ext>
            </a:extLst>
          </p:cNvPr>
          <p:cNvSpPr txBox="1">
            <a:spLocks noGrp="1"/>
          </p:cNvSpPr>
          <p:nvPr>
            <p:ph type="body" orient="vert" idx="1"/>
          </p:nvPr>
        </p:nvSpPr>
        <p:spPr>
          <a:xfrm>
            <a:off x="525715" y="787069"/>
            <a:ext cx="7039398" cy="538989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7A5AB26-B7E5-46E1-BB40-C3FBE01E042B}"/>
              </a:ext>
            </a:extLst>
          </p:cNvPr>
          <p:cNvSpPr txBox="1">
            <a:spLocks noGrp="1"/>
          </p:cNvSpPr>
          <p:nvPr>
            <p:ph type="dt" sz="half" idx="7"/>
          </p:nvPr>
        </p:nvSpPr>
        <p:spPr>
          <a:xfrm>
            <a:off x="525715" y="136529"/>
            <a:ext cx="2743200" cy="365129"/>
          </a:xfrm>
        </p:spPr>
        <p:txBody>
          <a:bodyPr/>
          <a:lstStyle>
            <a:lvl1pPr>
              <a:defRPr/>
            </a:lvl1pPr>
          </a:lstStyle>
          <a:p>
            <a:pPr lvl="0"/>
            <a:fld id="{C7BB353A-C03C-4649-B71D-F913F1DE814B}" type="datetime1">
              <a:rPr lang="en-US"/>
              <a:pPr lvl="0"/>
              <a:t>4/27/2022</a:t>
            </a:fld>
            <a:endParaRPr lang="en-US"/>
          </a:p>
        </p:txBody>
      </p:sp>
      <p:sp>
        <p:nvSpPr>
          <p:cNvPr id="5" name="Footer Placeholder 4">
            <a:extLst>
              <a:ext uri="{FF2B5EF4-FFF2-40B4-BE49-F238E27FC236}">
                <a16:creationId xmlns:a16="http://schemas.microsoft.com/office/drawing/2014/main" id="{6CBA5540-C363-47FA-B39B-9AEF3DA62FFA}"/>
              </a:ext>
            </a:extLst>
          </p:cNvPr>
          <p:cNvSpPr txBox="1">
            <a:spLocks noGrp="1"/>
          </p:cNvSpPr>
          <p:nvPr>
            <p:ph type="ftr" sz="quarter" idx="9"/>
          </p:nvPr>
        </p:nvSpPr>
        <p:spPr>
          <a:xfrm>
            <a:off x="525715" y="6356351"/>
            <a:ext cx="3450662"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98A8905-8D97-47B3-B684-2EDCB684AF98}"/>
              </a:ext>
            </a:extLst>
          </p:cNvPr>
          <p:cNvSpPr txBox="1">
            <a:spLocks noGrp="1"/>
          </p:cNvSpPr>
          <p:nvPr>
            <p:ph type="sldNum" sz="quarter" idx="8"/>
          </p:nvPr>
        </p:nvSpPr>
        <p:spPr>
          <a:xfrm>
            <a:off x="11655363" y="6356351"/>
            <a:ext cx="529812" cy="365129"/>
          </a:xfrm>
        </p:spPr>
        <p:txBody>
          <a:bodyPr/>
          <a:lstStyle>
            <a:lvl1pPr>
              <a:defRPr/>
            </a:lvl1pPr>
          </a:lstStyle>
          <a:p>
            <a:pPr lvl="0"/>
            <a:fld id="{310F2929-A48F-45BC-89D6-B3D5EFEC9CA4}" type="slidenum">
              <a:t>‹#›</a:t>
            </a:fld>
            <a:endParaRPr lang="en-US"/>
          </a:p>
        </p:txBody>
      </p:sp>
      <p:grpSp>
        <p:nvGrpSpPr>
          <p:cNvPr id="7" name="Graphic 78">
            <a:extLst>
              <a:ext uri="{FF2B5EF4-FFF2-40B4-BE49-F238E27FC236}">
                <a16:creationId xmlns:a16="http://schemas.microsoft.com/office/drawing/2014/main" id="{0F75B183-D2C7-41FD-B4EE-0C125F1A1E4C}"/>
              </a:ext>
            </a:extLst>
          </p:cNvPr>
          <p:cNvGrpSpPr/>
          <p:nvPr/>
        </p:nvGrpSpPr>
        <p:grpSpPr>
          <a:xfrm>
            <a:off x="7746889" y="787061"/>
            <a:ext cx="45720" cy="972252"/>
            <a:chOff x="7746889" y="787061"/>
            <a:chExt cx="45720" cy="972252"/>
          </a:xfrm>
        </p:grpSpPr>
        <p:sp>
          <p:nvSpPr>
            <p:cNvPr id="8" name="Graphic 78">
              <a:extLst>
                <a:ext uri="{FF2B5EF4-FFF2-40B4-BE49-F238E27FC236}">
                  <a16:creationId xmlns:a16="http://schemas.microsoft.com/office/drawing/2014/main" id="{C568DA1D-F766-41F8-B7B3-DBBF0739B7B4}"/>
                </a:ext>
              </a:extLst>
            </p:cNvPr>
            <p:cNvSpPr/>
            <p:nvPr/>
          </p:nvSpPr>
          <p:spPr>
            <a:xfrm rot="5400013">
              <a:off x="7281825" y="1271226"/>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9" name="Graphic 78">
              <a:extLst>
                <a:ext uri="{FF2B5EF4-FFF2-40B4-BE49-F238E27FC236}">
                  <a16:creationId xmlns:a16="http://schemas.microsoft.com/office/drawing/2014/main" id="{12AF3B06-737F-4533-957A-CAFDE8F83D6E}"/>
                </a:ext>
              </a:extLst>
            </p:cNvPr>
            <p:cNvGrpSpPr/>
            <p:nvPr/>
          </p:nvGrpSpPr>
          <p:grpSpPr>
            <a:xfrm>
              <a:off x="7746889" y="787224"/>
              <a:ext cx="45720" cy="972089"/>
              <a:chOff x="7746889" y="787224"/>
              <a:chExt cx="45720" cy="972089"/>
            </a:xfrm>
          </p:grpSpPr>
          <p:sp>
            <p:nvSpPr>
              <p:cNvPr id="10" name="Graphic 78">
                <a:extLst>
                  <a:ext uri="{FF2B5EF4-FFF2-40B4-BE49-F238E27FC236}">
                    <a16:creationId xmlns:a16="http://schemas.microsoft.com/office/drawing/2014/main" id="{EB99390A-8C8A-4C5B-85A8-36306DA860DB}"/>
                  </a:ext>
                </a:extLst>
              </p:cNvPr>
              <p:cNvSpPr/>
              <p:nvPr/>
            </p:nvSpPr>
            <p:spPr>
              <a:xfrm rot="5400013">
                <a:off x="7744218" y="796552"/>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Graphic 78">
                <a:extLst>
                  <a:ext uri="{FF2B5EF4-FFF2-40B4-BE49-F238E27FC236}">
                    <a16:creationId xmlns:a16="http://schemas.microsoft.com/office/drawing/2014/main" id="{64761CD8-C2A0-4849-A2F5-9336F297333A}"/>
                  </a:ext>
                </a:extLst>
              </p:cNvPr>
              <p:cNvSpPr/>
              <p:nvPr/>
            </p:nvSpPr>
            <p:spPr>
              <a:xfrm rot="5400013">
                <a:off x="7750074" y="803798"/>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54D58EC0-244D-439D-A356-C18F77467541}"/>
                  </a:ext>
                </a:extLst>
              </p:cNvPr>
              <p:cNvSpPr/>
              <p:nvPr/>
            </p:nvSpPr>
            <p:spPr>
              <a:xfrm rot="5400013">
                <a:off x="7789444" y="1753545"/>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0108962A-7D26-4A85-A352-2C063D01C3F1}"/>
                  </a:ext>
                </a:extLst>
              </p:cNvPr>
              <p:cNvSpPr/>
              <p:nvPr/>
            </p:nvSpPr>
            <p:spPr>
              <a:xfrm rot="5400013">
                <a:off x="7283704" y="1250409"/>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2977303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3F0E9"/>
        </a:solidFill>
        <a:effectLst/>
      </p:bgPr>
    </p:bg>
    <p:spTree>
      <p:nvGrpSpPr>
        <p:cNvPr id="1" name=""/>
        <p:cNvGrpSpPr/>
        <p:nvPr/>
      </p:nvGrpSpPr>
      <p:grpSpPr>
        <a:xfrm>
          <a:off x="0" y="0"/>
          <a:ext cx="0" cy="0"/>
          <a:chOff x="0" y="0"/>
          <a:chExt cx="0" cy="0"/>
        </a:xfrm>
      </p:grpSpPr>
      <p:sp>
        <p:nvSpPr>
          <p:cNvPr id="2" name="Freeform: Shape 18">
            <a:extLst>
              <a:ext uri="{FF2B5EF4-FFF2-40B4-BE49-F238E27FC236}">
                <a16:creationId xmlns:a16="http://schemas.microsoft.com/office/drawing/2014/main" id="{A09BC7CD-4376-4452-85E3-EBFA76A70E0F}"/>
              </a:ext>
            </a:extLst>
          </p:cNvPr>
          <p:cNvSpPr/>
          <p:nvPr/>
        </p:nvSpPr>
        <p:spPr>
          <a:xfrm>
            <a:off x="9753026" y="5516666"/>
            <a:ext cx="2438969" cy="1341333"/>
          </a:xfrm>
          <a:custGeom>
            <a:avLst/>
            <a:gdLst>
              <a:gd name="f0" fmla="val 10800000"/>
              <a:gd name="f1" fmla="val 5400000"/>
              <a:gd name="f2" fmla="val 180"/>
              <a:gd name="f3" fmla="val w"/>
              <a:gd name="f4" fmla="val h"/>
              <a:gd name="f5" fmla="val 0"/>
              <a:gd name="f6" fmla="val 2438970"/>
              <a:gd name="f7" fmla="val 1341332"/>
              <a:gd name="f8" fmla="val 2025355"/>
              <a:gd name="f9" fmla="val 235"/>
              <a:gd name="f10" fmla="val 2143847"/>
              <a:gd name="f11" fmla="val 2306"/>
              <a:gd name="f12" fmla="val 2262766"/>
              <a:gd name="f13" fmla="val 17993"/>
              <a:gd name="f14" fmla="val 2381960"/>
              <a:gd name="f15" fmla="val 44517"/>
              <a:gd name="f16" fmla="val 58872"/>
              <a:gd name="f17" fmla="val 13333"/>
              <a:gd name="f18" fmla="val 1328018"/>
              <a:gd name="f19" fmla="val 324723"/>
              <a:gd name="f20" fmla="val 1028950"/>
              <a:gd name="f21" fmla="val 645390"/>
              <a:gd name="f22" fmla="val 738459"/>
              <a:gd name="f23" fmla="val 936262"/>
              <a:gd name="f24" fmla="val 459947"/>
              <a:gd name="f25" fmla="val 1139660"/>
              <a:gd name="f26" fmla="val 265152"/>
              <a:gd name="f27" fmla="val 1345794"/>
              <a:gd name="f28" fmla="val 140817"/>
              <a:gd name="f29" fmla="val 1554028"/>
              <a:gd name="f30" fmla="val 71153"/>
              <a:gd name="f31" fmla="val 1710136"/>
              <a:gd name="f32" fmla="val 18918"/>
              <a:gd name="f33" fmla="val 1867365"/>
              <a:gd name="f34" fmla="+- 0 0 2526"/>
              <a:gd name="f35" fmla="+- 0 0 -90"/>
              <a:gd name="f36" fmla="*/ f3 1 2438970"/>
              <a:gd name="f37" fmla="*/ f4 1 1341332"/>
              <a:gd name="f38" fmla="+- f7 0 f5"/>
              <a:gd name="f39" fmla="+- f6 0 f5"/>
              <a:gd name="f40" fmla="*/ f35 f0 1"/>
              <a:gd name="f41" fmla="*/ f39 1 2438970"/>
              <a:gd name="f42" fmla="*/ f38 1 1341332"/>
              <a:gd name="f43" fmla="*/ 2025355 f39 1"/>
              <a:gd name="f44" fmla="*/ 235 f38 1"/>
              <a:gd name="f45" fmla="*/ 2381960 f39 1"/>
              <a:gd name="f46" fmla="*/ 44517 f38 1"/>
              <a:gd name="f47" fmla="*/ 2438970 f39 1"/>
              <a:gd name="f48" fmla="*/ 58872 f38 1"/>
              <a:gd name="f49" fmla="*/ 1341332 f38 1"/>
              <a:gd name="f50" fmla="*/ 0 f39 1"/>
              <a:gd name="f51" fmla="*/ 13333 f39 1"/>
              <a:gd name="f52" fmla="*/ 1328018 f38 1"/>
              <a:gd name="f53" fmla="*/ 936262 f39 1"/>
              <a:gd name="f54" fmla="*/ 459947 f38 1"/>
              <a:gd name="f55" fmla="*/ 1554028 f39 1"/>
              <a:gd name="f56" fmla="*/ 71153 f38 1"/>
              <a:gd name="f57" fmla="*/ f40 1 f2"/>
              <a:gd name="f58" fmla="*/ f43 1 2438970"/>
              <a:gd name="f59" fmla="*/ f44 1 1341332"/>
              <a:gd name="f60" fmla="*/ f45 1 2438970"/>
              <a:gd name="f61" fmla="*/ f46 1 1341332"/>
              <a:gd name="f62" fmla="*/ f47 1 2438970"/>
              <a:gd name="f63" fmla="*/ f48 1 1341332"/>
              <a:gd name="f64" fmla="*/ f49 1 1341332"/>
              <a:gd name="f65" fmla="*/ f50 1 2438970"/>
              <a:gd name="f66" fmla="*/ f51 1 2438970"/>
              <a:gd name="f67" fmla="*/ f52 1 1341332"/>
              <a:gd name="f68" fmla="*/ f53 1 2438970"/>
              <a:gd name="f69" fmla="*/ f54 1 1341332"/>
              <a:gd name="f70" fmla="*/ f55 1 2438970"/>
              <a:gd name="f71" fmla="*/ f56 1 1341332"/>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2"/>
              <a:gd name="f84" fmla="*/ f65 1 f41"/>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7 1"/>
              <a:gd name="f102" fmla="*/ f84 f36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99" y="f101"/>
              </a:cxn>
              <a:cxn ang="f76">
                <a:pos x="f102" y="f101"/>
              </a:cxn>
              <a:cxn ang="f76">
                <a:pos x="f103" y="f104"/>
              </a:cxn>
              <a:cxn ang="f76">
                <a:pos x="f105" y="f106"/>
              </a:cxn>
              <a:cxn ang="f76">
                <a:pos x="f107" y="f108"/>
              </a:cxn>
              <a:cxn ang="f76">
                <a:pos x="f95" y="f96"/>
              </a:cxn>
            </a:cxnLst>
            <a:rect l="f91" t="f94" r="f92" b="f93"/>
            <a:pathLst>
              <a:path w="2438970" h="1341332">
                <a:moveTo>
                  <a:pt x="f8" y="f9"/>
                </a:moveTo>
                <a:cubicBezTo>
                  <a:pt x="f10" y="f11"/>
                  <a:pt x="f12" y="f13"/>
                  <a:pt x="f14" y="f15"/>
                </a:cubicBezTo>
                <a:lnTo>
                  <a:pt x="f6" y="f16"/>
                </a:lnTo>
                <a:lnTo>
                  <a:pt x="f6" y="f7"/>
                </a:lnTo>
                <a:lnTo>
                  <a:pt x="f5" y="f7"/>
                </a:lnTo>
                <a:lnTo>
                  <a:pt x="f17" y="f18"/>
                </a:lnTo>
                <a:cubicBezTo>
                  <a:pt x="f19" y="f20"/>
                  <a:pt x="f21" y="f22"/>
                  <a:pt x="f23" y="f24"/>
                </a:cubicBezTo>
                <a:cubicBezTo>
                  <a:pt x="f25" y="f26"/>
                  <a:pt x="f27" y="f28"/>
                  <a:pt x="f29" y="f30"/>
                </a:cubicBezTo>
                <a:cubicBezTo>
                  <a:pt x="f31" y="f32"/>
                  <a:pt x="f33" y="f34"/>
                  <a:pt x="f8" y="f9"/>
                </a:cubicBezTo>
                <a:close/>
              </a:path>
            </a:pathLst>
          </a:custGeom>
          <a:solidFill>
            <a:srgbClr val="E5C4BA">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3" name="Group 19">
            <a:extLst>
              <a:ext uri="{FF2B5EF4-FFF2-40B4-BE49-F238E27FC236}">
                <a16:creationId xmlns:a16="http://schemas.microsoft.com/office/drawing/2014/main" id="{B72DDBC4-1E7E-460D-A001-35FDD8460B28}"/>
              </a:ext>
            </a:extLst>
          </p:cNvPr>
          <p:cNvGrpSpPr/>
          <p:nvPr/>
        </p:nvGrpSpPr>
        <p:grpSpPr>
          <a:xfrm>
            <a:off x="10776048" y="5204033"/>
            <a:ext cx="886145" cy="802495"/>
            <a:chOff x="10776048" y="5204033"/>
            <a:chExt cx="886145" cy="802495"/>
          </a:xfrm>
        </p:grpSpPr>
        <p:sp>
          <p:nvSpPr>
            <p:cNvPr id="4" name="Freeform: Shape 20">
              <a:extLst>
                <a:ext uri="{FF2B5EF4-FFF2-40B4-BE49-F238E27FC236}">
                  <a16:creationId xmlns:a16="http://schemas.microsoft.com/office/drawing/2014/main" id="{39FF03F7-76F4-44EA-BA0A-417950067187}"/>
                </a:ext>
              </a:extLst>
            </p:cNvPr>
            <p:cNvSpPr/>
            <p:nvPr/>
          </p:nvSpPr>
          <p:spPr>
            <a:xfrm>
              <a:off x="11027325" y="5890317"/>
              <a:ext cx="131033" cy="116211"/>
            </a:xfrm>
            <a:custGeom>
              <a:avLst/>
              <a:gdLst>
                <a:gd name="f0" fmla="val 10800000"/>
                <a:gd name="f1" fmla="val 5400000"/>
                <a:gd name="f2" fmla="val 180"/>
                <a:gd name="f3" fmla="val w"/>
                <a:gd name="f4" fmla="val h"/>
                <a:gd name="f5" fmla="val 0"/>
                <a:gd name="f6" fmla="val 453152"/>
                <a:gd name="f7" fmla="val 401867"/>
                <a:gd name="f8" fmla="val 237621"/>
                <a:gd name="f9" fmla="val 965"/>
                <a:gd name="f10" fmla="val 283632"/>
                <a:gd name="f11" fmla="+- 0 0 2971"/>
                <a:gd name="f12" fmla="val 331405"/>
                <a:gd name="f13" fmla="val 5243"/>
                <a:gd name="f14" fmla="val 370246"/>
                <a:gd name="f15" fmla="val 23666"/>
                <a:gd name="f16" fmla="val 436830"/>
                <a:gd name="f17" fmla="val 55275"/>
                <a:gd name="f18" fmla="val 477168"/>
                <a:gd name="f19" fmla="val 116810"/>
                <a:gd name="f20" fmla="val 437392"/>
                <a:gd name="f21" fmla="val 198545"/>
                <a:gd name="f22" fmla="val 391568"/>
                <a:gd name="f23" fmla="val 292624"/>
                <a:gd name="f24" fmla="val 176850"/>
                <a:gd name="f25" fmla="val 441630"/>
                <a:gd name="f26" fmla="val 67745"/>
                <a:gd name="f27" fmla="val 392003"/>
                <a:gd name="f28" fmla="val 18056"/>
                <a:gd name="f29" fmla="val 369372"/>
                <a:gd name="f30" fmla="+- 0 0 5012"/>
                <a:gd name="f31" fmla="val 308398"/>
                <a:gd name="f32" fmla="val 911"/>
                <a:gd name="f33" fmla="val 254095"/>
                <a:gd name="f34" fmla="val 9203"/>
                <a:gd name="f35" fmla="val 178033"/>
                <a:gd name="f36" fmla="val 61012"/>
                <a:gd name="f37" fmla="val 103094"/>
                <a:gd name="f38" fmla="val 115564"/>
                <a:gd name="f39" fmla="val 51160"/>
                <a:gd name="f40" fmla="val 147361"/>
                <a:gd name="f41" fmla="val 20985"/>
                <a:gd name="f42" fmla="val 191610"/>
                <a:gd name="f43" fmla="val 4900"/>
                <a:gd name="f44" fmla="+- 0 0 -90"/>
                <a:gd name="f45" fmla="*/ f3 1 453152"/>
                <a:gd name="f46" fmla="*/ f4 1 401867"/>
                <a:gd name="f47" fmla="+- f7 0 f5"/>
                <a:gd name="f48" fmla="+- f6 0 f5"/>
                <a:gd name="f49" fmla="*/ f44 f0 1"/>
                <a:gd name="f50" fmla="*/ f48 1 453152"/>
                <a:gd name="f51" fmla="*/ f47 1 401867"/>
                <a:gd name="f52" fmla="*/ 237621 f48 1"/>
                <a:gd name="f53" fmla="*/ 965 f47 1"/>
                <a:gd name="f54" fmla="*/ 370246 f48 1"/>
                <a:gd name="f55" fmla="*/ 23666 f47 1"/>
                <a:gd name="f56" fmla="*/ 437392 f48 1"/>
                <a:gd name="f57" fmla="*/ 198545 f47 1"/>
                <a:gd name="f58" fmla="*/ 67745 f48 1"/>
                <a:gd name="f59" fmla="*/ 392003 f47 1"/>
                <a:gd name="f60" fmla="*/ 911 f48 1"/>
                <a:gd name="f61" fmla="*/ 254095 f47 1"/>
                <a:gd name="f62" fmla="*/ 115564 f48 1"/>
                <a:gd name="f63" fmla="*/ 51160 f47 1"/>
                <a:gd name="f64" fmla="*/ f49 1 f2"/>
                <a:gd name="f65" fmla="*/ f52 1 453152"/>
                <a:gd name="f66" fmla="*/ f53 1 401867"/>
                <a:gd name="f67" fmla="*/ f54 1 453152"/>
                <a:gd name="f68" fmla="*/ f55 1 401867"/>
                <a:gd name="f69" fmla="*/ f56 1 453152"/>
                <a:gd name="f70" fmla="*/ f57 1 401867"/>
                <a:gd name="f71" fmla="*/ f58 1 453152"/>
                <a:gd name="f72" fmla="*/ f59 1 401867"/>
                <a:gd name="f73" fmla="*/ f60 1 453152"/>
                <a:gd name="f74" fmla="*/ f61 1 401867"/>
                <a:gd name="f75" fmla="*/ f62 1 453152"/>
                <a:gd name="f76" fmla="*/ f63 1 401867"/>
                <a:gd name="f77" fmla="*/ f5 1 f50"/>
                <a:gd name="f78" fmla="*/ f6 1 f50"/>
                <a:gd name="f79" fmla="*/ f5 1 f51"/>
                <a:gd name="f80" fmla="*/ f7 1 f51"/>
                <a:gd name="f81" fmla="+- f64 0 f1"/>
                <a:gd name="f82" fmla="*/ f65 1 f50"/>
                <a:gd name="f83" fmla="*/ f66 1 f51"/>
                <a:gd name="f84" fmla="*/ f67 1 f50"/>
                <a:gd name="f85" fmla="*/ f68 1 f51"/>
                <a:gd name="f86" fmla="*/ f69 1 f50"/>
                <a:gd name="f87" fmla="*/ f70 1 f51"/>
                <a:gd name="f88" fmla="*/ f71 1 f50"/>
                <a:gd name="f89" fmla="*/ f72 1 f51"/>
                <a:gd name="f90" fmla="*/ f73 1 f50"/>
                <a:gd name="f91" fmla="*/ f74 1 f51"/>
                <a:gd name="f92" fmla="*/ f75 1 f50"/>
                <a:gd name="f93" fmla="*/ f76 1 f51"/>
                <a:gd name="f94" fmla="*/ f77 f45 1"/>
                <a:gd name="f95" fmla="*/ f78 f45 1"/>
                <a:gd name="f96" fmla="*/ f80 f46 1"/>
                <a:gd name="f97" fmla="*/ f79 f46 1"/>
                <a:gd name="f98" fmla="*/ f82 f45 1"/>
                <a:gd name="f99" fmla="*/ f83 f46 1"/>
                <a:gd name="f100" fmla="*/ f84 f45 1"/>
                <a:gd name="f101" fmla="*/ f85 f46 1"/>
                <a:gd name="f102" fmla="*/ f86 f45 1"/>
                <a:gd name="f103" fmla="*/ f87 f46 1"/>
                <a:gd name="f104" fmla="*/ f88 f45 1"/>
                <a:gd name="f105" fmla="*/ f89 f46 1"/>
                <a:gd name="f106" fmla="*/ f90 f45 1"/>
                <a:gd name="f107" fmla="*/ f91 f46 1"/>
                <a:gd name="f108" fmla="*/ f92 f45 1"/>
                <a:gd name="f109" fmla="*/ f93 f46 1"/>
              </a:gdLst>
              <a:ahLst/>
              <a:cxnLst>
                <a:cxn ang="3cd4">
                  <a:pos x="hc" y="t"/>
                </a:cxn>
                <a:cxn ang="0">
                  <a:pos x="r" y="vc"/>
                </a:cxn>
                <a:cxn ang="cd4">
                  <a:pos x="hc" y="b"/>
                </a:cxn>
                <a:cxn ang="cd2">
                  <a:pos x="l" y="vc"/>
                </a:cxn>
                <a:cxn ang="f81">
                  <a:pos x="f98" y="f99"/>
                </a:cxn>
                <a:cxn ang="f81">
                  <a:pos x="f100" y="f101"/>
                </a:cxn>
                <a:cxn ang="f81">
                  <a:pos x="f102" y="f103"/>
                </a:cxn>
                <a:cxn ang="f81">
                  <a:pos x="f104" y="f105"/>
                </a:cxn>
                <a:cxn ang="f81">
                  <a:pos x="f106" y="f107"/>
                </a:cxn>
                <a:cxn ang="f81">
                  <a:pos x="f108" y="f109"/>
                </a:cxn>
                <a:cxn ang="f81">
                  <a:pos x="f98" y="f99"/>
                </a:cxn>
              </a:cxnLst>
              <a:rect l="f94" t="f97" r="f95" b="f96"/>
              <a:pathLst>
                <a:path w="453152" h="4018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5" name="Freeform: Shape 21">
              <a:extLst>
                <a:ext uri="{FF2B5EF4-FFF2-40B4-BE49-F238E27FC236}">
                  <a16:creationId xmlns:a16="http://schemas.microsoft.com/office/drawing/2014/main" id="{98A62A70-F635-4A4E-8581-DA73F2A3C01B}"/>
                </a:ext>
              </a:extLst>
            </p:cNvPr>
            <p:cNvSpPr/>
            <p:nvPr/>
          </p:nvSpPr>
          <p:spPr>
            <a:xfrm>
              <a:off x="10781187" y="5751109"/>
              <a:ext cx="147831" cy="197309"/>
            </a:xfrm>
            <a:custGeom>
              <a:avLst/>
              <a:gdLst>
                <a:gd name="f0" fmla="val 10800000"/>
                <a:gd name="f1" fmla="val 5400000"/>
                <a:gd name="f2" fmla="val 180"/>
                <a:gd name="f3" fmla="val w"/>
                <a:gd name="f4" fmla="val h"/>
                <a:gd name="f5" fmla="val 0"/>
                <a:gd name="f6" fmla="val 511232"/>
                <a:gd name="f7" fmla="val 682341"/>
                <a:gd name="f8" fmla="val 390625"/>
                <a:gd name="f9" fmla="val 1621"/>
                <a:gd name="f10" fmla="val 446543"/>
                <a:gd name="f11" fmla="+- 0 0 5212"/>
                <a:gd name="f12" fmla="val 493343"/>
                <a:gd name="f13" fmla="val 8441"/>
                <a:gd name="f14" fmla="val 508142"/>
                <a:gd name="f15" fmla="val 64038"/>
                <a:gd name="f16" fmla="val 513192"/>
                <a:gd name="f17" fmla="val 82866"/>
                <a:gd name="f18" fmla="val 511134"/>
                <a:gd name="f19" fmla="val 102754"/>
                <a:gd name="f20" fmla="val 508453"/>
                <a:gd name="f21" fmla="val 121832"/>
                <a:gd name="f22" fmla="val 485324"/>
                <a:gd name="f23" fmla="val 287796"/>
                <a:gd name="f24" fmla="val 417242"/>
                <a:gd name="f25" fmla="val 443971"/>
                <a:gd name="f26" fmla="val 316492"/>
                <a:gd name="f27" fmla="val 567602"/>
                <a:gd name="f28" fmla="val 253024"/>
                <a:gd name="f29" fmla="val 645534"/>
                <a:gd name="f30" fmla="val 165055"/>
                <a:gd name="f31" fmla="val 737743"/>
                <a:gd name="f32" fmla="val 80265"/>
                <a:gd name="f33" fmla="val 640359"/>
                <a:gd name="f34" fmla="val 5014"/>
                <a:gd name="f35" fmla="val 553948"/>
                <a:gd name="f36" fmla="+- 0 0 17368"/>
                <a:gd name="f37" fmla="val 383621"/>
                <a:gd name="f38" fmla="val 13306"/>
                <a:gd name="f39" fmla="val 274828"/>
                <a:gd name="f40" fmla="val 33443"/>
                <a:gd name="f41" fmla="val 203318"/>
                <a:gd name="f42" fmla="val 83382"/>
                <a:gd name="f43" fmla="val 146521"/>
                <a:gd name="f44" fmla="val 140989"/>
                <a:gd name="f45" fmla="val 107181"/>
                <a:gd name="f46" fmla="val 178904"/>
                <a:gd name="f47" fmla="val 81308"/>
                <a:gd name="f48" fmla="val 297428"/>
                <a:gd name="f49" fmla="val 13010"/>
                <a:gd name="f50" fmla="+- 0 0 -90"/>
                <a:gd name="f51" fmla="*/ f3 1 511232"/>
                <a:gd name="f52" fmla="*/ f4 1 682341"/>
                <a:gd name="f53" fmla="+- f7 0 f5"/>
                <a:gd name="f54" fmla="+- f6 0 f5"/>
                <a:gd name="f55" fmla="*/ f50 f0 1"/>
                <a:gd name="f56" fmla="*/ f54 1 511232"/>
                <a:gd name="f57" fmla="*/ f53 1 682341"/>
                <a:gd name="f58" fmla="*/ 390625 f54 1"/>
                <a:gd name="f59" fmla="*/ 1621 f53 1"/>
                <a:gd name="f60" fmla="*/ 508142 f54 1"/>
                <a:gd name="f61" fmla="*/ 64038 f53 1"/>
                <a:gd name="f62" fmla="*/ 508453 f54 1"/>
                <a:gd name="f63" fmla="*/ 121832 f53 1"/>
                <a:gd name="f64" fmla="*/ 316492 f54 1"/>
                <a:gd name="f65" fmla="*/ 567602 f53 1"/>
                <a:gd name="f66" fmla="*/ 80265 f54 1"/>
                <a:gd name="f67" fmla="*/ 640359 f53 1"/>
                <a:gd name="f68" fmla="*/ 13306 f54 1"/>
                <a:gd name="f69" fmla="*/ 274828 f53 1"/>
                <a:gd name="f70" fmla="*/ 140989 f54 1"/>
                <a:gd name="f71" fmla="*/ 107181 f53 1"/>
                <a:gd name="f72" fmla="*/ f55 1 f2"/>
                <a:gd name="f73" fmla="*/ f58 1 511232"/>
                <a:gd name="f74" fmla="*/ f59 1 682341"/>
                <a:gd name="f75" fmla="*/ f60 1 511232"/>
                <a:gd name="f76" fmla="*/ f61 1 682341"/>
                <a:gd name="f77" fmla="*/ f62 1 511232"/>
                <a:gd name="f78" fmla="*/ f63 1 682341"/>
                <a:gd name="f79" fmla="*/ f64 1 511232"/>
                <a:gd name="f80" fmla="*/ f65 1 682341"/>
                <a:gd name="f81" fmla="*/ f66 1 511232"/>
                <a:gd name="f82" fmla="*/ f67 1 682341"/>
                <a:gd name="f83" fmla="*/ f68 1 511232"/>
                <a:gd name="f84" fmla="*/ f69 1 682341"/>
                <a:gd name="f85" fmla="*/ f70 1 511232"/>
                <a:gd name="f86" fmla="*/ f71 1 682341"/>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511232" h="682341">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6" name="Freeform: Shape 22">
              <a:extLst>
                <a:ext uri="{FF2B5EF4-FFF2-40B4-BE49-F238E27FC236}">
                  <a16:creationId xmlns:a16="http://schemas.microsoft.com/office/drawing/2014/main" id="{C06A63F8-8C78-493E-B2FB-68667D068C8C}"/>
                </a:ext>
              </a:extLst>
            </p:cNvPr>
            <p:cNvSpPr/>
            <p:nvPr/>
          </p:nvSpPr>
          <p:spPr>
            <a:xfrm>
              <a:off x="11527411" y="5852214"/>
              <a:ext cx="134782" cy="94878"/>
            </a:xfrm>
            <a:custGeom>
              <a:avLst/>
              <a:gdLst>
                <a:gd name="f0" fmla="val 10800000"/>
                <a:gd name="f1" fmla="val 5400000"/>
                <a:gd name="f2" fmla="val 180"/>
                <a:gd name="f3" fmla="val w"/>
                <a:gd name="f4" fmla="val h"/>
                <a:gd name="f5" fmla="val 0"/>
                <a:gd name="f6" fmla="val 466107"/>
                <a:gd name="f7" fmla="val 328114"/>
                <a:gd name="f8" fmla="val 252822"/>
                <a:gd name="f9" fmla="val 1539"/>
                <a:gd name="f10" fmla="val 335429"/>
                <a:gd name="f11" fmla="+- 0 0 10494"/>
                <a:gd name="f12" fmla="val 418848"/>
                <a:gd name="f13" fmla="val 49794"/>
                <a:gd name="f14" fmla="val 451641"/>
                <a:gd name="f15" fmla="val 122177"/>
                <a:gd name="f16" fmla="val 479697"/>
                <a:gd name="f17" fmla="val 184273"/>
                <a:gd name="f18" fmla="val 470594"/>
                <a:gd name="f19" fmla="val 255285"/>
                <a:gd name="f20" fmla="val 391790"/>
                <a:gd name="f21" fmla="val 297430"/>
                <a:gd name="f22" fmla="val 301077"/>
                <a:gd name="f23" fmla="val 345935"/>
                <a:gd name="f24" fmla="val 55935"/>
                <a:gd name="f25" fmla="val 343254"/>
                <a:gd name="f26" fmla="val 8614"/>
                <a:gd name="f27" fmla="val 243252"/>
                <a:gd name="f28" fmla="+- 0 0 12895"/>
                <a:gd name="f29" fmla="val 197678"/>
                <a:gd name="f30" fmla="val 8240"/>
                <a:gd name="f31" fmla="val 136766"/>
                <a:gd name="f32" fmla="val 45897"/>
                <a:gd name="f33" fmla="val 97302"/>
                <a:gd name="f34" fmla="val 98704"/>
                <a:gd name="f35" fmla="val 42064"/>
                <a:gd name="f36" fmla="val 181872"/>
                <a:gd name="f37" fmla="val 11950"/>
                <a:gd name="f38" fmla="+- 0 0 -90"/>
                <a:gd name="f39" fmla="*/ f3 1 466107"/>
                <a:gd name="f40" fmla="*/ f4 1 328114"/>
                <a:gd name="f41" fmla="+- f7 0 f5"/>
                <a:gd name="f42" fmla="+- f6 0 f5"/>
                <a:gd name="f43" fmla="*/ f38 f0 1"/>
                <a:gd name="f44" fmla="*/ f42 1 466107"/>
                <a:gd name="f45" fmla="*/ f41 1 328114"/>
                <a:gd name="f46" fmla="*/ 252822 f42 1"/>
                <a:gd name="f47" fmla="*/ 1539 f41 1"/>
                <a:gd name="f48" fmla="*/ 451641 f42 1"/>
                <a:gd name="f49" fmla="*/ 122177 f41 1"/>
                <a:gd name="f50" fmla="*/ 391790 f42 1"/>
                <a:gd name="f51" fmla="*/ 297430 f41 1"/>
                <a:gd name="f52" fmla="*/ 8614 f42 1"/>
                <a:gd name="f53" fmla="*/ 243252 f41 1"/>
                <a:gd name="f54" fmla="*/ 45897 f42 1"/>
                <a:gd name="f55" fmla="*/ 97302 f41 1"/>
                <a:gd name="f56" fmla="*/ f43 1 f2"/>
                <a:gd name="f57" fmla="*/ f46 1 466107"/>
                <a:gd name="f58" fmla="*/ f47 1 328114"/>
                <a:gd name="f59" fmla="*/ f48 1 466107"/>
                <a:gd name="f60" fmla="*/ f49 1 328114"/>
                <a:gd name="f61" fmla="*/ f50 1 466107"/>
                <a:gd name="f62" fmla="*/ f51 1 328114"/>
                <a:gd name="f63" fmla="*/ f52 1 466107"/>
                <a:gd name="f64" fmla="*/ f53 1 328114"/>
                <a:gd name="f65" fmla="*/ f54 1 466107"/>
                <a:gd name="f66" fmla="*/ f55 1 328114"/>
                <a:gd name="f67" fmla="*/ f5 1 f44"/>
                <a:gd name="f68" fmla="*/ f6 1 f44"/>
                <a:gd name="f69" fmla="*/ f5 1 f45"/>
                <a:gd name="f70" fmla="*/ f7 1 f45"/>
                <a:gd name="f71" fmla="+- f56 0 f1"/>
                <a:gd name="f72" fmla="*/ f57 1 f44"/>
                <a:gd name="f73" fmla="*/ f58 1 f45"/>
                <a:gd name="f74" fmla="*/ f59 1 f44"/>
                <a:gd name="f75" fmla="*/ f60 1 f45"/>
                <a:gd name="f76" fmla="*/ f61 1 f44"/>
                <a:gd name="f77" fmla="*/ f62 1 f45"/>
                <a:gd name="f78" fmla="*/ f63 1 f44"/>
                <a:gd name="f79" fmla="*/ f64 1 f45"/>
                <a:gd name="f80" fmla="*/ f65 1 f44"/>
                <a:gd name="f81" fmla="*/ f66 1 f45"/>
                <a:gd name="f82" fmla="*/ f67 f39 1"/>
                <a:gd name="f83" fmla="*/ f68 f39 1"/>
                <a:gd name="f84" fmla="*/ f70 f40 1"/>
                <a:gd name="f85" fmla="*/ f69 f40 1"/>
                <a:gd name="f86" fmla="*/ f72 f39 1"/>
                <a:gd name="f87" fmla="*/ f73 f40 1"/>
                <a:gd name="f88" fmla="*/ f74 f39 1"/>
                <a:gd name="f89" fmla="*/ f75 f40 1"/>
                <a:gd name="f90" fmla="*/ f76 f39 1"/>
                <a:gd name="f91" fmla="*/ f77 f40 1"/>
                <a:gd name="f92" fmla="*/ f78 f39 1"/>
                <a:gd name="f93" fmla="*/ f79 f40 1"/>
                <a:gd name="f94" fmla="*/ f80 f39 1"/>
                <a:gd name="f95" fmla="*/ f81 f40 1"/>
              </a:gdLst>
              <a:ahLst/>
              <a:cxnLst>
                <a:cxn ang="3cd4">
                  <a:pos x="hc" y="t"/>
                </a:cxn>
                <a:cxn ang="0">
                  <a:pos x="r" y="vc"/>
                </a:cxn>
                <a:cxn ang="cd4">
                  <a:pos x="hc" y="b"/>
                </a:cxn>
                <a:cxn ang="cd2">
                  <a:pos x="l" y="vc"/>
                </a:cxn>
                <a:cxn ang="f71">
                  <a:pos x="f86" y="f87"/>
                </a:cxn>
                <a:cxn ang="f71">
                  <a:pos x="f88" y="f89"/>
                </a:cxn>
                <a:cxn ang="f71">
                  <a:pos x="f90" y="f91"/>
                </a:cxn>
                <a:cxn ang="f71">
                  <a:pos x="f92" y="f93"/>
                </a:cxn>
                <a:cxn ang="f71">
                  <a:pos x="f94" y="f95"/>
                </a:cxn>
                <a:cxn ang="f71">
                  <a:pos x="f86" y="f87"/>
                </a:cxn>
              </a:cxnLst>
              <a:rect l="f82" t="f85" r="f83" b="f84"/>
              <a:pathLst>
                <a:path w="466107" h="32811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7" name="Graphic 12">
              <a:extLst>
                <a:ext uri="{FF2B5EF4-FFF2-40B4-BE49-F238E27FC236}">
                  <a16:creationId xmlns:a16="http://schemas.microsoft.com/office/drawing/2014/main" id="{C03036FB-7127-4B38-91C4-66DDDEF0F169}"/>
                </a:ext>
              </a:extLst>
            </p:cNvPr>
            <p:cNvSpPr/>
            <p:nvPr/>
          </p:nvSpPr>
          <p:spPr>
            <a:xfrm>
              <a:off x="10974098" y="5204033"/>
              <a:ext cx="184260" cy="162022"/>
            </a:xfrm>
            <a:custGeom>
              <a:avLst/>
              <a:gdLst>
                <a:gd name="f0" fmla="val 10800000"/>
                <a:gd name="f1" fmla="val 5400000"/>
                <a:gd name="f2" fmla="val 180"/>
                <a:gd name="f3" fmla="val w"/>
                <a:gd name="f4" fmla="val h"/>
                <a:gd name="f5" fmla="val 0"/>
                <a:gd name="f6" fmla="val 3341477"/>
                <a:gd name="f7" fmla="val 2938167"/>
                <a:gd name="f8" fmla="val 63289"/>
                <a:gd name="f9" fmla="val 1933384"/>
                <a:gd name="f10" fmla="val 56717"/>
                <a:gd name="f11" fmla="val 1895856"/>
                <a:gd name="f12" fmla="+- 0 0 165311"/>
                <a:gd name="f13" fmla="val 914209"/>
                <a:gd name="f14" fmla="val 263314"/>
                <a:gd name="f15" fmla="val 514159"/>
                <a:gd name="f16" fmla="val 691939"/>
                <a:gd name="f17" fmla="val 114109"/>
                <a:gd name="f18" fmla="val 609262"/>
                <a:gd name="f19" fmla="val 11620"/>
                <a:gd name="f20" fmla="val 1098276"/>
                <a:gd name="f21" fmla="val 952"/>
                <a:gd name="f22" fmla="val 1587289"/>
                <a:gd name="f23" fmla="+- 0 0 9716"/>
                <a:gd name="f24" fmla="val 2320714"/>
                <a:gd name="f25" fmla="val 66484"/>
                <a:gd name="f26" fmla="val 2654089"/>
                <a:gd name="f27" fmla="val 371284"/>
                <a:gd name="f28" fmla="val 2987464"/>
                <a:gd name="f29" fmla="val 676084"/>
                <a:gd name="f30" fmla="val 3603732"/>
                <a:gd name="f31" fmla="val 1514094"/>
                <a:gd name="f32" fmla="val 3219398"/>
                <a:gd name="f33" fmla="val 2080926"/>
                <a:gd name="f34" fmla="val 2835064"/>
                <a:gd name="f35" fmla="val 2647759"/>
                <a:gd name="f36" fmla="val 2558839"/>
                <a:gd name="f37" fmla="val 2895409"/>
                <a:gd name="f38" fmla="val 2044489"/>
                <a:gd name="f39" fmla="val 2933509"/>
                <a:gd name="f40" fmla="val 1530139"/>
                <a:gd name="f41" fmla="val 2971609"/>
                <a:gd name="f42" fmla="val 701464"/>
                <a:gd name="f43" fmla="val 2771584"/>
                <a:gd name="f44" fmla="val 453814"/>
                <a:gd name="f45" fmla="val 2495359"/>
                <a:gd name="f46" fmla="val 206164"/>
                <a:gd name="f47" fmla="val 2219134"/>
                <a:gd name="f48" fmla="val 101389"/>
                <a:gd name="f49" fmla="val 2152459"/>
                <a:gd name="f50" fmla="+- 0 0 -90"/>
                <a:gd name="f51" fmla="*/ f3 1 3341477"/>
                <a:gd name="f52" fmla="*/ f4 1 2938167"/>
                <a:gd name="f53" fmla="+- f7 0 f5"/>
                <a:gd name="f54" fmla="+- f6 0 f5"/>
                <a:gd name="f55" fmla="*/ f50 f0 1"/>
                <a:gd name="f56" fmla="*/ f54 1 3341477"/>
                <a:gd name="f57" fmla="*/ f53 1 2938167"/>
                <a:gd name="f58" fmla="*/ 63289 f54 1"/>
                <a:gd name="f59" fmla="*/ 1933384 f53 1"/>
                <a:gd name="f60" fmla="*/ 263314 f54 1"/>
                <a:gd name="f61" fmla="*/ 514159 f53 1"/>
                <a:gd name="f62" fmla="*/ 1098276 f54 1"/>
                <a:gd name="f63" fmla="*/ 952 f53 1"/>
                <a:gd name="f64" fmla="*/ 2654089 f54 1"/>
                <a:gd name="f65" fmla="*/ 371284 f53 1"/>
                <a:gd name="f66" fmla="*/ 3219398 f54 1"/>
                <a:gd name="f67" fmla="*/ 2080926 f53 1"/>
                <a:gd name="f68" fmla="*/ 2044489 f54 1"/>
                <a:gd name="f69" fmla="*/ 2933509 f53 1"/>
                <a:gd name="f70" fmla="*/ 453814 f54 1"/>
                <a:gd name="f71" fmla="*/ 2495359 f53 1"/>
                <a:gd name="f72" fmla="*/ f55 1 f2"/>
                <a:gd name="f73" fmla="*/ f58 1 3341477"/>
                <a:gd name="f74" fmla="*/ f59 1 2938167"/>
                <a:gd name="f75" fmla="*/ f60 1 3341477"/>
                <a:gd name="f76" fmla="*/ f61 1 2938167"/>
                <a:gd name="f77" fmla="*/ f62 1 3341477"/>
                <a:gd name="f78" fmla="*/ f63 1 2938167"/>
                <a:gd name="f79" fmla="*/ f64 1 3341477"/>
                <a:gd name="f80" fmla="*/ f65 1 2938167"/>
                <a:gd name="f81" fmla="*/ f66 1 3341477"/>
                <a:gd name="f82" fmla="*/ f67 1 2938167"/>
                <a:gd name="f83" fmla="*/ f68 1 3341477"/>
                <a:gd name="f84" fmla="*/ f69 1 2938167"/>
                <a:gd name="f85" fmla="*/ f70 1 3341477"/>
                <a:gd name="f86" fmla="*/ f71 1 2938167"/>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3341477" h="29381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8" name="Graphic 15">
              <a:extLst>
                <a:ext uri="{FF2B5EF4-FFF2-40B4-BE49-F238E27FC236}">
                  <a16:creationId xmlns:a16="http://schemas.microsoft.com/office/drawing/2014/main" id="{7AC24C5D-4B03-415C-A56B-258F92E4E580}"/>
                </a:ext>
              </a:extLst>
            </p:cNvPr>
            <p:cNvSpPr/>
            <p:nvPr/>
          </p:nvSpPr>
          <p:spPr>
            <a:xfrm>
              <a:off x="11443359" y="5313130"/>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9" name="Graphic 15">
              <a:extLst>
                <a:ext uri="{FF2B5EF4-FFF2-40B4-BE49-F238E27FC236}">
                  <a16:creationId xmlns:a16="http://schemas.microsoft.com/office/drawing/2014/main" id="{81E834BA-3A87-474D-B43B-24DA08EB3C07}"/>
                </a:ext>
              </a:extLst>
            </p:cNvPr>
            <p:cNvSpPr/>
            <p:nvPr/>
          </p:nvSpPr>
          <p:spPr>
            <a:xfrm>
              <a:off x="10776048" y="5440643"/>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0" name="Freeform: Shape 26">
              <a:extLst>
                <a:ext uri="{FF2B5EF4-FFF2-40B4-BE49-F238E27FC236}">
                  <a16:creationId xmlns:a16="http://schemas.microsoft.com/office/drawing/2014/main" id="{357AB609-ED5F-48A9-9D74-931DDA587AFC}"/>
                </a:ext>
              </a:extLst>
            </p:cNvPr>
            <p:cNvSpPr/>
            <p:nvPr/>
          </p:nvSpPr>
          <p:spPr>
            <a:xfrm>
              <a:off x="11179747" y="5606387"/>
              <a:ext cx="177018" cy="141283"/>
            </a:xfrm>
            <a:custGeom>
              <a:avLst/>
              <a:gdLst>
                <a:gd name="f0" fmla="val 10800000"/>
                <a:gd name="f1" fmla="val 5400000"/>
                <a:gd name="f2" fmla="val 180"/>
                <a:gd name="f3" fmla="val w"/>
                <a:gd name="f4" fmla="val h"/>
                <a:gd name="f5" fmla="val 0"/>
                <a:gd name="f6" fmla="val 789043"/>
                <a:gd name="f7" fmla="val 629754"/>
                <a:gd name="f8" fmla="val 237392"/>
                <a:gd name="f9" fmla="val 81"/>
                <a:gd name="f10" fmla="val 474795"/>
                <a:gd name="f11" fmla="+- 0 0 992"/>
                <a:gd name="f12" fmla="val 907215"/>
                <a:gd name="f13" fmla="val 10463"/>
                <a:gd name="f14" fmla="val 758692"/>
                <a:gd name="f15" fmla="val 233550"/>
                <a:gd name="f16" fmla="val 731135"/>
                <a:gd name="f17" fmla="val 274948"/>
                <a:gd name="f18" fmla="val 690486"/>
                <a:gd name="f19" fmla="val 305435"/>
                <a:gd name="f20" fmla="val 650647"/>
                <a:gd name="f21" fmla="val 335111"/>
                <a:gd name="f22" fmla="val 538737"/>
                <a:gd name="f23" fmla="val 418405"/>
                <a:gd name="f24" fmla="val 426889"/>
                <a:gd name="f25" fmla="val 501698"/>
                <a:gd name="f26" fmla="val 315041"/>
                <a:gd name="f27" fmla="val 584992"/>
                <a:gd name="f28" fmla="val 278943"/>
                <a:gd name="f29" fmla="val 611863"/>
                <a:gd name="f30" fmla="val 234865"/>
                <a:gd name="f31" fmla="val 640167"/>
                <a:gd name="f32" fmla="val 192159"/>
                <a:gd name="f33" fmla="val 625953"/>
                <a:gd name="f34" fmla="val 159614"/>
                <a:gd name="f35" fmla="val 615105"/>
                <a:gd name="f36" fmla="val 139851"/>
                <a:gd name="f37" fmla="val 582810"/>
                <a:gd name="f38" fmla="val 124264"/>
                <a:gd name="f39" fmla="val 552260"/>
                <a:gd name="f40" fmla="val 57742"/>
                <a:gd name="f41" fmla="val 422021"/>
                <a:gd name="f42" fmla="val 15908"/>
                <a:gd name="f43" fmla="val 279250"/>
                <a:gd name="f44" fmla="val 1631"/>
                <a:gd name="f45" fmla="val 133735"/>
                <a:gd name="f46" fmla="+- 0 0 2671"/>
                <a:gd name="f47" fmla="val 90343"/>
                <a:gd name="f48" fmla="+- 0 0 676"/>
                <a:gd name="f49" fmla="val 38596"/>
                <a:gd name="f50" fmla="val 35422"/>
                <a:gd name="f51" fmla="val 14157"/>
                <a:gd name="f52" fmla="val 57804"/>
                <a:gd name="f53" fmla="+- 0 0 931"/>
                <a:gd name="f54" fmla="val 86795"/>
                <a:gd name="f55" fmla="+- 0 0 557"/>
                <a:gd name="f56" fmla="val 113728"/>
                <a:gd name="f57" fmla="val 378"/>
                <a:gd name="f58" fmla="val 138207"/>
                <a:gd name="f59" fmla="val 1243"/>
                <a:gd name="f60" fmla="val 182606"/>
                <a:gd name="f61" fmla="val 328"/>
                <a:gd name="f62" fmla="+- 0 0 -90"/>
                <a:gd name="f63" fmla="*/ f3 1 789043"/>
                <a:gd name="f64" fmla="*/ f4 1 629754"/>
                <a:gd name="f65" fmla="+- f7 0 f5"/>
                <a:gd name="f66" fmla="+- f6 0 f5"/>
                <a:gd name="f67" fmla="*/ f62 f0 1"/>
                <a:gd name="f68" fmla="*/ f66 1 789043"/>
                <a:gd name="f69" fmla="*/ f65 1 629754"/>
                <a:gd name="f70" fmla="*/ 237392 f66 1"/>
                <a:gd name="f71" fmla="*/ 81 f65 1"/>
                <a:gd name="f72" fmla="*/ 758692 f66 1"/>
                <a:gd name="f73" fmla="*/ 233550 f65 1"/>
                <a:gd name="f74" fmla="*/ 650647 f66 1"/>
                <a:gd name="f75" fmla="*/ 335111 f65 1"/>
                <a:gd name="f76" fmla="*/ 315041 f66 1"/>
                <a:gd name="f77" fmla="*/ 584992 f65 1"/>
                <a:gd name="f78" fmla="*/ 192159 f66 1"/>
                <a:gd name="f79" fmla="*/ 625953 f65 1"/>
                <a:gd name="f80" fmla="*/ 124264 f66 1"/>
                <a:gd name="f81" fmla="*/ 552260 f65 1"/>
                <a:gd name="f82" fmla="*/ 1631 f66 1"/>
                <a:gd name="f83" fmla="*/ 133735 f65 1"/>
                <a:gd name="f84" fmla="*/ 35422 f66 1"/>
                <a:gd name="f85" fmla="*/ 14157 f65 1"/>
                <a:gd name="f86" fmla="*/ 113728 f66 1"/>
                <a:gd name="f87" fmla="*/ 378 f65 1"/>
                <a:gd name="f88" fmla="*/ f67 1 f2"/>
                <a:gd name="f89" fmla="*/ f70 1 789043"/>
                <a:gd name="f90" fmla="*/ f71 1 629754"/>
                <a:gd name="f91" fmla="*/ f72 1 789043"/>
                <a:gd name="f92" fmla="*/ f73 1 629754"/>
                <a:gd name="f93" fmla="*/ f74 1 789043"/>
                <a:gd name="f94" fmla="*/ f75 1 629754"/>
                <a:gd name="f95" fmla="*/ f76 1 789043"/>
                <a:gd name="f96" fmla="*/ f77 1 629754"/>
                <a:gd name="f97" fmla="*/ f78 1 789043"/>
                <a:gd name="f98" fmla="*/ f79 1 629754"/>
                <a:gd name="f99" fmla="*/ f80 1 789043"/>
                <a:gd name="f100" fmla="*/ f81 1 629754"/>
                <a:gd name="f101" fmla="*/ f82 1 789043"/>
                <a:gd name="f102" fmla="*/ f83 1 629754"/>
                <a:gd name="f103" fmla="*/ f84 1 789043"/>
                <a:gd name="f104" fmla="*/ f85 1 629754"/>
                <a:gd name="f105" fmla="*/ f86 1 789043"/>
                <a:gd name="f106" fmla="*/ f87 1 629754"/>
                <a:gd name="f107" fmla="*/ f5 1 f68"/>
                <a:gd name="f108" fmla="*/ f6 1 f68"/>
                <a:gd name="f109" fmla="*/ f5 1 f69"/>
                <a:gd name="f110" fmla="*/ f7 1 f69"/>
                <a:gd name="f111" fmla="+- f88 0 f1"/>
                <a:gd name="f112" fmla="*/ f89 1 f68"/>
                <a:gd name="f113" fmla="*/ f90 1 f69"/>
                <a:gd name="f114" fmla="*/ f91 1 f68"/>
                <a:gd name="f115" fmla="*/ f92 1 f69"/>
                <a:gd name="f116" fmla="*/ f93 1 f68"/>
                <a:gd name="f117" fmla="*/ f94 1 f69"/>
                <a:gd name="f118" fmla="*/ f95 1 f68"/>
                <a:gd name="f119" fmla="*/ f96 1 f69"/>
                <a:gd name="f120" fmla="*/ f97 1 f68"/>
                <a:gd name="f121" fmla="*/ f98 1 f69"/>
                <a:gd name="f122" fmla="*/ f99 1 f68"/>
                <a:gd name="f123" fmla="*/ f100 1 f69"/>
                <a:gd name="f124" fmla="*/ f101 1 f68"/>
                <a:gd name="f125" fmla="*/ f102 1 f69"/>
                <a:gd name="f126" fmla="*/ f103 1 f68"/>
                <a:gd name="f127" fmla="*/ f104 1 f69"/>
                <a:gd name="f128" fmla="*/ f105 1 f68"/>
                <a:gd name="f129" fmla="*/ f106 1 f69"/>
                <a:gd name="f130" fmla="*/ f107 f63 1"/>
                <a:gd name="f131" fmla="*/ f108 f63 1"/>
                <a:gd name="f132" fmla="*/ f110 f64 1"/>
                <a:gd name="f133" fmla="*/ f109 f64 1"/>
                <a:gd name="f134" fmla="*/ f112 f63 1"/>
                <a:gd name="f135" fmla="*/ f113 f64 1"/>
                <a:gd name="f136" fmla="*/ f114 f63 1"/>
                <a:gd name="f137" fmla="*/ f115 f64 1"/>
                <a:gd name="f138" fmla="*/ f116 f63 1"/>
                <a:gd name="f139" fmla="*/ f117 f64 1"/>
                <a:gd name="f140" fmla="*/ f118 f63 1"/>
                <a:gd name="f141" fmla="*/ f119 f64 1"/>
                <a:gd name="f142" fmla="*/ f120 f63 1"/>
                <a:gd name="f143" fmla="*/ f121 f64 1"/>
                <a:gd name="f144" fmla="*/ f122 f63 1"/>
                <a:gd name="f145" fmla="*/ f123 f64 1"/>
                <a:gd name="f146" fmla="*/ f124 f63 1"/>
                <a:gd name="f147" fmla="*/ f125 f64 1"/>
                <a:gd name="f148" fmla="*/ f126 f63 1"/>
                <a:gd name="f149" fmla="*/ f127 f64 1"/>
                <a:gd name="f150" fmla="*/ f128 f63 1"/>
                <a:gd name="f151" fmla="*/ f129 f64 1"/>
              </a:gdLst>
              <a:ahLst/>
              <a:cxnLst>
                <a:cxn ang="3cd4">
                  <a:pos x="hc" y="t"/>
                </a:cxn>
                <a:cxn ang="0">
                  <a:pos x="r" y="vc"/>
                </a:cxn>
                <a:cxn ang="cd4">
                  <a:pos x="hc" y="b"/>
                </a:cxn>
                <a:cxn ang="cd2">
                  <a:pos x="l" y="vc"/>
                </a:cxn>
                <a:cxn ang="f111">
                  <a:pos x="f134" y="f135"/>
                </a:cxn>
                <a:cxn ang="f111">
                  <a:pos x="f136" y="f137"/>
                </a:cxn>
                <a:cxn ang="f111">
                  <a:pos x="f138" y="f139"/>
                </a:cxn>
                <a:cxn ang="f111">
                  <a:pos x="f140" y="f141"/>
                </a:cxn>
                <a:cxn ang="f111">
                  <a:pos x="f142" y="f143"/>
                </a:cxn>
                <a:cxn ang="f111">
                  <a:pos x="f144" y="f145"/>
                </a:cxn>
                <a:cxn ang="f111">
                  <a:pos x="f146" y="f147"/>
                </a:cxn>
                <a:cxn ang="f111">
                  <a:pos x="f148" y="f149"/>
                </a:cxn>
                <a:cxn ang="f111">
                  <a:pos x="f150" y="f151"/>
                </a:cxn>
                <a:cxn ang="f111">
                  <a:pos x="f134" y="f135"/>
                </a:cxn>
              </a:cxnLst>
              <a:rect l="f130" t="f133" r="f131" b="f132"/>
              <a:pathLst>
                <a:path w="789043" h="62975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11" name="Freeform: Shape 7">
            <a:extLst>
              <a:ext uri="{FF2B5EF4-FFF2-40B4-BE49-F238E27FC236}">
                <a16:creationId xmlns:a16="http://schemas.microsoft.com/office/drawing/2014/main" id="{27B24300-BF7F-491C-B3E6-EC77E5934A5C}"/>
              </a:ext>
            </a:extLst>
          </p:cNvPr>
          <p:cNvSpPr/>
          <p:nvPr/>
        </p:nvSpPr>
        <p:spPr>
          <a:xfrm rot="5400013">
            <a:off x="615180" y="-615181"/>
            <a:ext cx="1085310" cy="2315672"/>
          </a:xfrm>
          <a:custGeom>
            <a:avLst/>
            <a:gdLst>
              <a:gd name="f0" fmla="val 10800000"/>
              <a:gd name="f1" fmla="val 5400000"/>
              <a:gd name="f2" fmla="val 180"/>
              <a:gd name="f3" fmla="val w"/>
              <a:gd name="f4" fmla="val h"/>
              <a:gd name="f5" fmla="val 0"/>
              <a:gd name="f6" fmla="val 1085312"/>
              <a:gd name="f7" fmla="val 2315675"/>
              <a:gd name="f8" fmla="val 53089"/>
              <a:gd name="f9" fmla="val 4542"/>
              <a:gd name="f10" fmla="val 405263"/>
              <a:gd name="f11" fmla="val 73503"/>
              <a:gd name="f12" fmla="val 612623"/>
              <a:gd name="f13" fmla="val 486635"/>
              <a:gd name="f14" fmla="val 790077"/>
              <a:gd name="f15" fmla="val 872756"/>
              <a:gd name="f16" fmla="val 937425"/>
              <a:gd name="f17" fmla="val 1193596"/>
              <a:gd name="f18" fmla="val 1088787"/>
              <a:gd name="f19" fmla="val 1533232"/>
              <a:gd name="f20" fmla="val 1085252"/>
              <a:gd name="f21" fmla="val 1943649"/>
              <a:gd name="f22" fmla="val 1084528"/>
              <a:gd name="f23" fmla="val 2029058"/>
              <a:gd name="f24" fmla="val 1077341"/>
              <a:gd name="f25" fmla="val 2113833"/>
              <a:gd name="f26" fmla="val 1064832"/>
              <a:gd name="f27" fmla="val 2198094"/>
              <a:gd name="f28" fmla="val 1043734"/>
              <a:gd name="f29" fmla="+- 0 0 -90"/>
              <a:gd name="f30" fmla="*/ f3 1 1085312"/>
              <a:gd name="f31" fmla="*/ f4 1 2315675"/>
              <a:gd name="f32" fmla="+- f7 0 f5"/>
              <a:gd name="f33" fmla="+- f6 0 f5"/>
              <a:gd name="f34" fmla="*/ f29 f0 1"/>
              <a:gd name="f35" fmla="*/ f33 1 1085312"/>
              <a:gd name="f36" fmla="*/ f32 1 2315675"/>
              <a:gd name="f37" fmla="*/ 0 f33 1"/>
              <a:gd name="f38" fmla="*/ 2315675 f32 1"/>
              <a:gd name="f39" fmla="*/ 0 f32 1"/>
              <a:gd name="f40" fmla="*/ 53089 f33 1"/>
              <a:gd name="f41" fmla="*/ 4542 f32 1"/>
              <a:gd name="f42" fmla="*/ 790077 f33 1"/>
              <a:gd name="f43" fmla="*/ 872756 f32 1"/>
              <a:gd name="f44" fmla="*/ 1085252 f33 1"/>
              <a:gd name="f45" fmla="*/ 1943649 f32 1"/>
              <a:gd name="f46" fmla="*/ 1064832 f33 1"/>
              <a:gd name="f47" fmla="*/ 2198094 f32 1"/>
              <a:gd name="f48" fmla="*/ 1043734 f33 1"/>
              <a:gd name="f49" fmla="*/ f34 1 f2"/>
              <a:gd name="f50" fmla="*/ f37 1 1085312"/>
              <a:gd name="f51" fmla="*/ f38 1 2315675"/>
              <a:gd name="f52" fmla="*/ f39 1 2315675"/>
              <a:gd name="f53" fmla="*/ f40 1 1085312"/>
              <a:gd name="f54" fmla="*/ f41 1 2315675"/>
              <a:gd name="f55" fmla="*/ f42 1 1085312"/>
              <a:gd name="f56" fmla="*/ f43 1 2315675"/>
              <a:gd name="f57" fmla="*/ f44 1 1085312"/>
              <a:gd name="f58" fmla="*/ f45 1 2315675"/>
              <a:gd name="f59" fmla="*/ f46 1 1085312"/>
              <a:gd name="f60" fmla="*/ f47 1 2315675"/>
              <a:gd name="f61" fmla="*/ f48 1 1085312"/>
              <a:gd name="f62" fmla="*/ f5 1 f35"/>
              <a:gd name="f63" fmla="*/ f6 1 f35"/>
              <a:gd name="f64" fmla="*/ f5 1 f36"/>
              <a:gd name="f65" fmla="*/ f7 1 f36"/>
              <a:gd name="f66" fmla="+- f49 0 f1"/>
              <a:gd name="f67" fmla="*/ f50 1 f35"/>
              <a:gd name="f68" fmla="*/ f51 1 f36"/>
              <a:gd name="f69" fmla="*/ f52 1 f36"/>
              <a:gd name="f70" fmla="*/ f53 1 f35"/>
              <a:gd name="f71" fmla="*/ f54 1 f36"/>
              <a:gd name="f72" fmla="*/ f55 1 f35"/>
              <a:gd name="f73" fmla="*/ f56 1 f36"/>
              <a:gd name="f74" fmla="*/ f57 1 f35"/>
              <a:gd name="f75" fmla="*/ f58 1 f36"/>
              <a:gd name="f76" fmla="*/ f59 1 f35"/>
              <a:gd name="f77" fmla="*/ f60 1 f36"/>
              <a:gd name="f78" fmla="*/ f61 1 f35"/>
              <a:gd name="f79" fmla="*/ f62 f30 1"/>
              <a:gd name="f80" fmla="*/ f63 f30 1"/>
              <a:gd name="f81" fmla="*/ f65 f31 1"/>
              <a:gd name="f82" fmla="*/ f64 f31 1"/>
              <a:gd name="f83" fmla="*/ f67 f30 1"/>
              <a:gd name="f84" fmla="*/ f68 f31 1"/>
              <a:gd name="f85" fmla="*/ f69 f31 1"/>
              <a:gd name="f86" fmla="*/ f70 f30 1"/>
              <a:gd name="f87" fmla="*/ f71 f31 1"/>
              <a:gd name="f88" fmla="*/ f72 f30 1"/>
              <a:gd name="f89" fmla="*/ f73 f31 1"/>
              <a:gd name="f90" fmla="*/ f74 f30 1"/>
              <a:gd name="f91" fmla="*/ f75 f31 1"/>
              <a:gd name="f92" fmla="*/ f76 f30 1"/>
              <a:gd name="f93" fmla="*/ f77 f31 1"/>
              <a:gd name="f94" fmla="*/ f78 f30 1"/>
            </a:gdLst>
            <a:ahLst/>
            <a:cxnLst>
              <a:cxn ang="3cd4">
                <a:pos x="hc" y="t"/>
              </a:cxn>
              <a:cxn ang="0">
                <a:pos x="r" y="vc"/>
              </a:cxn>
              <a:cxn ang="cd4">
                <a:pos x="hc" y="b"/>
              </a:cxn>
              <a:cxn ang="cd2">
                <a:pos x="l" y="vc"/>
              </a:cxn>
              <a:cxn ang="f66">
                <a:pos x="f83" y="f84"/>
              </a:cxn>
              <a:cxn ang="f66">
                <a:pos x="f83" y="f85"/>
              </a:cxn>
              <a:cxn ang="f66">
                <a:pos x="f86" y="f87"/>
              </a:cxn>
              <a:cxn ang="f66">
                <a:pos x="f88" y="f89"/>
              </a:cxn>
              <a:cxn ang="f66">
                <a:pos x="f90" y="f91"/>
              </a:cxn>
              <a:cxn ang="f66">
                <a:pos x="f92" y="f93"/>
              </a:cxn>
              <a:cxn ang="f66">
                <a:pos x="f94" y="f84"/>
              </a:cxn>
              <a:cxn ang="f66">
                <a:pos x="f83" y="f84"/>
              </a:cxn>
            </a:cxnLst>
            <a:rect l="f79" t="f82" r="f80" b="f81"/>
            <a:pathLst>
              <a:path w="1085312" h="2315675">
                <a:moveTo>
                  <a:pt x="f5" y="f7"/>
                </a:moveTo>
                <a:lnTo>
                  <a:pt x="f5" y="f5"/>
                </a:lnTo>
                <a:lnTo>
                  <a:pt x="f8" y="f9"/>
                </a:lnTo>
                <a:cubicBezTo>
                  <a:pt x="f10" y="f11"/>
                  <a:pt x="f12" y="f13"/>
                  <a:pt x="f14" y="f15"/>
                </a:cubicBezTo>
                <a:cubicBezTo>
                  <a:pt x="f16" y="f17"/>
                  <a:pt x="f18" y="f19"/>
                  <a:pt x="f20" y="f21"/>
                </a:cubicBezTo>
                <a:cubicBezTo>
                  <a:pt x="f22" y="f23"/>
                  <a:pt x="f24" y="f25"/>
                  <a:pt x="f26" y="f27"/>
                </a:cubicBezTo>
                <a:lnTo>
                  <a:pt x="f28" y="f7"/>
                </a:lnTo>
                <a:lnTo>
                  <a:pt x="f5" y="f7"/>
                </a:lnTo>
                <a:close/>
              </a:path>
            </a:pathLst>
          </a:custGeom>
          <a:solidFill>
            <a:srgbClr val="DCD9C3">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2" name="Title Placeholder 1">
            <a:extLst>
              <a:ext uri="{FF2B5EF4-FFF2-40B4-BE49-F238E27FC236}">
                <a16:creationId xmlns:a16="http://schemas.microsoft.com/office/drawing/2014/main" id="{E8ACFE01-FBAD-435C-8D8E-1507BFF119E0}"/>
              </a:ext>
            </a:extLst>
          </p:cNvPr>
          <p:cNvSpPr txBox="1">
            <a:spLocks noGrp="1"/>
          </p:cNvSpPr>
          <p:nvPr>
            <p:ph type="title"/>
          </p:nvPr>
        </p:nvSpPr>
        <p:spPr>
          <a:xfrm>
            <a:off x="525715" y="787069"/>
            <a:ext cx="10077556" cy="1325559"/>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13" name="Text Placeholder 2">
            <a:extLst>
              <a:ext uri="{FF2B5EF4-FFF2-40B4-BE49-F238E27FC236}">
                <a16:creationId xmlns:a16="http://schemas.microsoft.com/office/drawing/2014/main" id="{938446D3-FA09-4088-B388-9553036A0102}"/>
              </a:ext>
            </a:extLst>
          </p:cNvPr>
          <p:cNvSpPr txBox="1">
            <a:spLocks noGrp="1"/>
          </p:cNvSpPr>
          <p:nvPr>
            <p:ph type="body" idx="1"/>
          </p:nvPr>
        </p:nvSpPr>
        <p:spPr>
          <a:xfrm>
            <a:off x="525715" y="2521887"/>
            <a:ext cx="10077556" cy="3549042"/>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Date Placeholder 3">
            <a:extLst>
              <a:ext uri="{FF2B5EF4-FFF2-40B4-BE49-F238E27FC236}">
                <a16:creationId xmlns:a16="http://schemas.microsoft.com/office/drawing/2014/main" id="{0FFB207A-52D4-4C36-9683-9216403E0BE2}"/>
              </a:ext>
            </a:extLst>
          </p:cNvPr>
          <p:cNvSpPr txBox="1">
            <a:spLocks noGrp="1"/>
          </p:cNvSpPr>
          <p:nvPr>
            <p:ph type="dt" sz="half" idx="2"/>
          </p:nvPr>
        </p:nvSpPr>
        <p:spPr>
          <a:xfrm>
            <a:off x="525715" y="136529"/>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110" baseline="0">
                <a:solidFill>
                  <a:srgbClr val="595959"/>
                </a:solidFill>
                <a:uFillTx/>
                <a:latin typeface="Avenir Next LT Pro"/>
              </a:defRPr>
            </a:lvl1pPr>
          </a:lstStyle>
          <a:p>
            <a:pPr lvl="0"/>
            <a:fld id="{62536031-398B-4A6E-895F-6E4F1C890101}" type="datetime1">
              <a:rPr lang="en-US"/>
              <a:pPr lvl="0"/>
              <a:t>4/27/2022</a:t>
            </a:fld>
            <a:endParaRPr lang="en-US"/>
          </a:p>
        </p:txBody>
      </p:sp>
      <p:sp>
        <p:nvSpPr>
          <p:cNvPr id="15" name="Footer Placeholder 4">
            <a:extLst>
              <a:ext uri="{FF2B5EF4-FFF2-40B4-BE49-F238E27FC236}">
                <a16:creationId xmlns:a16="http://schemas.microsoft.com/office/drawing/2014/main" id="{415B79A0-3C59-4A8D-BCF9-81B2AD82B766}"/>
              </a:ext>
            </a:extLst>
          </p:cNvPr>
          <p:cNvSpPr txBox="1">
            <a:spLocks noGrp="1"/>
          </p:cNvSpPr>
          <p:nvPr>
            <p:ph type="ftr" sz="quarter" idx="3"/>
          </p:nvPr>
        </p:nvSpPr>
        <p:spPr>
          <a:xfrm>
            <a:off x="525715" y="6356351"/>
            <a:ext cx="3450662"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110" baseline="0">
                <a:solidFill>
                  <a:srgbClr val="595959"/>
                </a:solidFill>
                <a:uFillTx/>
                <a:latin typeface="Avenir Next LT Pro"/>
              </a:defRPr>
            </a:lvl1pPr>
          </a:lstStyle>
          <a:p>
            <a:pPr lvl="0"/>
            <a:endParaRPr lang="en-US"/>
          </a:p>
        </p:txBody>
      </p:sp>
      <p:sp>
        <p:nvSpPr>
          <p:cNvPr id="16" name="Slide Number Placeholder 5">
            <a:extLst>
              <a:ext uri="{FF2B5EF4-FFF2-40B4-BE49-F238E27FC236}">
                <a16:creationId xmlns:a16="http://schemas.microsoft.com/office/drawing/2014/main" id="{1757689A-4C08-4B0A-8317-99CAB12E2452}"/>
              </a:ext>
            </a:extLst>
          </p:cNvPr>
          <p:cNvSpPr txBox="1">
            <a:spLocks noGrp="1"/>
          </p:cNvSpPr>
          <p:nvPr>
            <p:ph type="sldNum" sz="quarter" idx="4"/>
          </p:nvPr>
        </p:nvSpPr>
        <p:spPr>
          <a:xfrm>
            <a:off x="11655363" y="6356351"/>
            <a:ext cx="529812"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900" b="0" i="0" u="none" strike="noStrike" kern="1200" cap="none" spc="110" baseline="0">
                <a:solidFill>
                  <a:srgbClr val="595959"/>
                </a:solidFill>
                <a:uFillTx/>
                <a:latin typeface="Avenir Next LT Pro"/>
              </a:defRPr>
            </a:lvl1pPr>
          </a:lstStyle>
          <a:p>
            <a:pPr lvl="0"/>
            <a:fld id="{411C0D71-AD53-47E9-AB4B-AD655D5F6C28}"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100000"/>
        </a:lnSpc>
        <a:spcBef>
          <a:spcPts val="0"/>
        </a:spcBef>
        <a:spcAft>
          <a:spcPts val="0"/>
        </a:spcAft>
        <a:buNone/>
        <a:tabLst/>
        <a:defRPr lang="en-US" sz="3600" b="0" i="1" u="none" strike="noStrike" kern="1200" cap="none" spc="0" baseline="0">
          <a:solidFill>
            <a:srgbClr val="000000"/>
          </a:solidFill>
          <a:uFillTx/>
          <a:latin typeface="Georgia Pro Semibold"/>
        </a:defRPr>
      </a:lvl1pPr>
    </p:titleStyle>
    <p:bodyStyle>
      <a:lvl1pPr marL="0" marR="0" lvl="0" indent="0" algn="l" defTabSz="914400" rtl="0" fontAlgn="auto" hangingPunct="1">
        <a:lnSpc>
          <a:spcPct val="110000"/>
        </a:lnSpc>
        <a:spcBef>
          <a:spcPts val="1000"/>
        </a:spcBef>
        <a:spcAft>
          <a:spcPts val="0"/>
        </a:spcAft>
        <a:buNone/>
        <a:tabLst/>
        <a:defRPr lang="en-US" sz="2000" b="0" i="0" u="none" strike="noStrike" kern="1200" cap="none" spc="0" baseline="0">
          <a:solidFill>
            <a:srgbClr val="000000"/>
          </a:solidFill>
          <a:uFillTx/>
          <a:latin typeface="Avenir Next LT Pro"/>
        </a:defRPr>
      </a:lvl1pPr>
      <a:lvl2pPr marL="0" marR="0" lvl="1" indent="-228600" algn="l" defTabSz="914400" rtl="0" fontAlgn="auto" hangingPunct="1">
        <a:lnSpc>
          <a:spcPct val="11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venir Next LT Pro"/>
        </a:defRPr>
      </a:lvl2pPr>
      <a:lvl3pPr marL="457200" marR="0" lvl="2" indent="0" algn="l" defTabSz="914400" rtl="0" fontAlgn="auto" hangingPunct="1">
        <a:lnSpc>
          <a:spcPct val="110000"/>
        </a:lnSpc>
        <a:spcBef>
          <a:spcPts val="500"/>
        </a:spcBef>
        <a:spcAft>
          <a:spcPts val="0"/>
        </a:spcAft>
        <a:buNone/>
        <a:tabLst/>
        <a:defRPr lang="en-US" sz="1600" b="0" i="0" u="none" strike="noStrike" kern="1200" cap="none" spc="0" baseline="0">
          <a:solidFill>
            <a:srgbClr val="000000"/>
          </a:solidFill>
          <a:uFillTx/>
          <a:latin typeface="Avenir Next LT Pro"/>
        </a:defRPr>
      </a:lvl3pPr>
      <a:lvl4pPr marL="685800" marR="0" lvl="3" indent="-228600" algn="l" defTabSz="914400" rtl="0" fontAlgn="auto" hangingPunct="1">
        <a:lnSpc>
          <a:spcPct val="110000"/>
        </a:lnSpc>
        <a:spcBef>
          <a:spcPts val="500"/>
        </a:spcBef>
        <a:spcAft>
          <a:spcPts val="0"/>
        </a:spcAft>
        <a:buSzPct val="100000"/>
        <a:buFont typeface="Arial" pitchFamily="34"/>
        <a:buChar char="•"/>
        <a:tabLst/>
        <a:defRPr lang="en-US" sz="1400" b="0" i="0" u="none" strike="noStrike" kern="1200" cap="none" spc="0" baseline="0">
          <a:solidFill>
            <a:srgbClr val="000000"/>
          </a:solidFill>
          <a:uFillTx/>
          <a:latin typeface="Avenir Next LT Pro"/>
        </a:defRPr>
      </a:lvl4pPr>
      <a:lvl5pPr marL="914400" marR="0" lvl="4" indent="0" algn="l" defTabSz="914400" rtl="0" fontAlgn="auto" hangingPunct="1">
        <a:lnSpc>
          <a:spcPct val="110000"/>
        </a:lnSpc>
        <a:spcBef>
          <a:spcPts val="500"/>
        </a:spcBef>
        <a:spcAft>
          <a:spcPts val="0"/>
        </a:spcAft>
        <a:buNone/>
        <a:tabLst/>
        <a:defRPr lang="en-US" sz="1400" b="0" i="0" u="none" strike="noStrike" kern="1200" cap="none" spc="0" baseline="0">
          <a:solidFill>
            <a:srgbClr val="000000"/>
          </a:solidFill>
          <a:uFillTx/>
          <a:latin typeface="Avenir Next L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emerald.com/insight/content/doi/10.1108/EJM-02-2020-0155/full/html" TargetMode="External"/><Relationship Id="rId2" Type="http://schemas.openxmlformats.org/officeDocument/2006/relationships/hyperlink" Target="https://link.springer.com/article/10.1007/s10842-019-00322-3" TargetMode="External"/><Relationship Id="rId1" Type="http://schemas.openxmlformats.org/officeDocument/2006/relationships/slideLayout" Target="../slideLayouts/slideLayout2.xml"/><Relationship Id="rId5" Type="http://schemas.openxmlformats.org/officeDocument/2006/relationships/hyperlink" Target="https://www.mdpi.com/1052246" TargetMode="External"/><Relationship Id="rId4" Type="http://schemas.openxmlformats.org/officeDocument/2006/relationships/hyperlink" Target="https://bizfluent.com/how-5815842-start-steakhouse-restaurant.html"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eposnow.com/uk/resources/restaurants-goals/" TargetMode="External"/><Relationship Id="rId2" Type="http://schemas.openxmlformats.org/officeDocument/2006/relationships/hyperlink" Target="https://business.yelp.com/plan/how-to-write-a-business-description/#:~:text=A%20business%20description%20is%20a" TargetMode="External"/><Relationship Id="rId1" Type="http://schemas.openxmlformats.org/officeDocument/2006/relationships/slideLayout" Target="../slideLayouts/slideLayout2.xml"/><Relationship Id="rId5" Type="http://schemas.openxmlformats.org/officeDocument/2006/relationships/hyperlink" Target="https://www.academia.edu/download/60124539/otekunrinand_Sawicka_Cassava_article2019ASAG-03-058620190726-52773-jl199x.pdf" TargetMode="External"/><Relationship Id="rId4" Type="http://schemas.openxmlformats.org/officeDocument/2006/relationships/hyperlink" Target="https://www.mdpi.com/663626"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eposnow.com/uk/resources/restaurants-goals/" TargetMode="External"/><Relationship Id="rId2" Type="http://schemas.openxmlformats.org/officeDocument/2006/relationships/hyperlink" Target="https://business.yelp.com/plan/how-to-write-a-business-description/#:~:text=A%20business%20description%20is%20a" TargetMode="External"/><Relationship Id="rId1" Type="http://schemas.openxmlformats.org/officeDocument/2006/relationships/slideLayout" Target="../slideLayouts/slideLayout2.xml"/><Relationship Id="rId4" Type="http://schemas.openxmlformats.org/officeDocument/2006/relationships/hyperlink" Target="https://bizfluent.com/how-5815842-start-steakhouse-restaurant.html"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emerald.com/insight/content/doi/10.1108/EJM-02-2020-0155/full/html" TargetMode="External"/><Relationship Id="rId2" Type="http://schemas.openxmlformats.org/officeDocument/2006/relationships/hyperlink" Target="https://link.springer.com/article/10.1007/s10842-019-00322-3" TargetMode="External"/><Relationship Id="rId1" Type="http://schemas.openxmlformats.org/officeDocument/2006/relationships/slideLayout" Target="../slideLayouts/slideLayout2.xml"/><Relationship Id="rId6" Type="http://schemas.openxmlformats.org/officeDocument/2006/relationships/hyperlink" Target="https://www.academia.edu/download/60124539/otekunrinand_Sawicka_Cassava_article2019ASAG-03-058620190726-52773-jl199x.pdf" TargetMode="External"/><Relationship Id="rId5" Type="http://schemas.openxmlformats.org/officeDocument/2006/relationships/hyperlink" Target="https://www.mdpi.com/663626" TargetMode="External"/><Relationship Id="rId4" Type="http://schemas.openxmlformats.org/officeDocument/2006/relationships/hyperlink" Target="https://www.mdpi.com/1052246"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3F0E9"/>
        </a:solidFill>
        <a:effectLst/>
      </p:bgPr>
    </p:bg>
    <p:spTree>
      <p:nvGrpSpPr>
        <p:cNvPr id="1" name=""/>
        <p:cNvGrpSpPr/>
        <p:nvPr/>
      </p:nvGrpSpPr>
      <p:grpSpPr>
        <a:xfrm>
          <a:off x="0" y="0"/>
          <a:ext cx="0" cy="0"/>
          <a:chOff x="0" y="0"/>
          <a:chExt cx="0" cy="0"/>
        </a:xfrm>
      </p:grpSpPr>
      <p:sp>
        <p:nvSpPr>
          <p:cNvPr id="2" name="Rectangle 25">
            <a:extLst>
              <a:ext uri="{FF2B5EF4-FFF2-40B4-BE49-F238E27FC236}">
                <a16:creationId xmlns:a16="http://schemas.microsoft.com/office/drawing/2014/main" id="{C439DBEC-2AA1-4556-9C28-79974548C52D}"/>
              </a:ext>
            </a:extLst>
          </p:cNvPr>
          <p:cNvSpPr>
            <a:spLocks noMove="1" noResize="1"/>
          </p:cNvSpPr>
          <p:nvPr/>
        </p:nvSpPr>
        <p:spPr>
          <a:xfrm>
            <a:off x="0" y="0"/>
            <a:ext cx="12191996" cy="6858000"/>
          </a:xfrm>
          <a:prstGeom prst="rect">
            <a:avLst/>
          </a:prstGeom>
          <a:solidFill>
            <a:srgbClr val="F3F0E9"/>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Subtitle 2">
            <a:extLst>
              <a:ext uri="{FF2B5EF4-FFF2-40B4-BE49-F238E27FC236}">
                <a16:creationId xmlns:a16="http://schemas.microsoft.com/office/drawing/2014/main" id="{7E5868A3-262F-4489-B0EA-5493DBFD761C}"/>
              </a:ext>
            </a:extLst>
          </p:cNvPr>
          <p:cNvSpPr txBox="1">
            <a:spLocks noGrp="1"/>
          </p:cNvSpPr>
          <p:nvPr>
            <p:ph type="subTitle" idx="1"/>
          </p:nvPr>
        </p:nvSpPr>
        <p:spPr>
          <a:xfrm>
            <a:off x="530352" y="3509960"/>
            <a:ext cx="5313395" cy="2999222"/>
          </a:xfrm>
        </p:spPr>
        <p:txBody>
          <a:bodyPr/>
          <a:lstStyle/>
          <a:p>
            <a:pPr lvl="0">
              <a:lnSpc>
                <a:spcPct val="70000"/>
              </a:lnSpc>
            </a:pPr>
            <a:r>
              <a:rPr lang="en-GB" sz="1600" dirty="0">
                <a:solidFill>
                  <a:srgbClr val="C00000"/>
                </a:solidFill>
                <a:latin typeface="Georgia Pro Semibold" pitchFamily="18"/>
                <a:cs typeface="Arial" pitchFamily="34"/>
              </a:rPr>
              <a:t>Title:</a:t>
            </a:r>
            <a:r>
              <a:rPr lang="en-GB" sz="1600" dirty="0">
                <a:latin typeface="Georgia Pro Semibold" pitchFamily="18"/>
                <a:cs typeface="Arial" pitchFamily="34"/>
              </a:rPr>
              <a:t> Crystal Restaurant  - Romanian Traditional Restaurant </a:t>
            </a:r>
          </a:p>
          <a:p>
            <a:pPr lvl="0">
              <a:lnSpc>
                <a:spcPct val="70000"/>
              </a:lnSpc>
            </a:pPr>
            <a:r>
              <a:rPr lang="en-GB" sz="1600" dirty="0">
                <a:solidFill>
                  <a:srgbClr val="C00000"/>
                </a:solidFill>
                <a:latin typeface="Georgia Pro Semibold" pitchFamily="18"/>
                <a:cs typeface="Arial" pitchFamily="34"/>
              </a:rPr>
              <a:t>Name of the Students :</a:t>
            </a:r>
            <a:r>
              <a:rPr lang="en-GB" sz="1600" dirty="0">
                <a:latin typeface="Georgia Pro Semibold" pitchFamily="18"/>
                <a:cs typeface="Arial" pitchFamily="34"/>
              </a:rPr>
              <a:t> </a:t>
            </a:r>
          </a:p>
          <a:p>
            <a:pPr lvl="0">
              <a:lnSpc>
                <a:spcPct val="70000"/>
              </a:lnSpc>
            </a:pPr>
            <a:r>
              <a:rPr lang="en-GB" sz="1600" dirty="0">
                <a:latin typeface="Georgia Pro Semibold" pitchFamily="18"/>
                <a:cs typeface="Arial" pitchFamily="34"/>
              </a:rPr>
              <a:t>- Adela Sisoi – 2114884 (Group Leader)</a:t>
            </a:r>
          </a:p>
          <a:p>
            <a:pPr lvl="0">
              <a:lnSpc>
                <a:spcPct val="70000"/>
              </a:lnSpc>
            </a:pPr>
            <a:r>
              <a:rPr lang="en-GB" sz="1600" dirty="0">
                <a:latin typeface="Georgia Pro Semibold" pitchFamily="18"/>
                <a:cs typeface="Arial" pitchFamily="34"/>
              </a:rPr>
              <a:t>- Maxinese Florentina Marilena – 1919888</a:t>
            </a:r>
          </a:p>
          <a:p>
            <a:pPr lvl="0">
              <a:lnSpc>
                <a:spcPct val="70000"/>
              </a:lnSpc>
            </a:pPr>
            <a:r>
              <a:rPr lang="en-GB" sz="1600" dirty="0">
                <a:latin typeface="Georgia Pro Semibold" pitchFamily="18"/>
                <a:cs typeface="Arial" pitchFamily="34"/>
              </a:rPr>
              <a:t>- Iordache Diana – 2115792 </a:t>
            </a:r>
          </a:p>
          <a:p>
            <a:pPr lvl="0">
              <a:lnSpc>
                <a:spcPct val="70000"/>
              </a:lnSpc>
            </a:pPr>
            <a:r>
              <a:rPr lang="en-GB" sz="1600" dirty="0">
                <a:latin typeface="Georgia Pro Semibold" pitchFamily="18"/>
                <a:cs typeface="Arial" pitchFamily="34"/>
              </a:rPr>
              <a:t>- Emanuela Andreia Popescu – 2115533</a:t>
            </a:r>
          </a:p>
          <a:p>
            <a:pPr lvl="0">
              <a:lnSpc>
                <a:spcPct val="70000"/>
              </a:lnSpc>
            </a:pPr>
            <a:r>
              <a:rPr lang="en-GB" sz="1600" dirty="0">
                <a:latin typeface="Georgia Pro Semibold" pitchFamily="18"/>
                <a:cs typeface="Arial" pitchFamily="34"/>
              </a:rPr>
              <a:t>- Emil Marian Stan – 1921647</a:t>
            </a:r>
          </a:p>
          <a:p>
            <a:pPr lvl="0">
              <a:lnSpc>
                <a:spcPct val="70000"/>
              </a:lnSpc>
            </a:pPr>
            <a:endParaRPr lang="en-GB" sz="1600" dirty="0">
              <a:latin typeface="Georgia Pro Semibold" pitchFamily="18"/>
              <a:cs typeface="Arial" pitchFamily="34"/>
            </a:endParaRPr>
          </a:p>
          <a:p>
            <a:pPr lvl="0">
              <a:lnSpc>
                <a:spcPct val="70000"/>
              </a:lnSpc>
            </a:pPr>
            <a:r>
              <a:rPr lang="en-GB" sz="1600" dirty="0">
                <a:solidFill>
                  <a:srgbClr val="C00000"/>
                </a:solidFill>
                <a:latin typeface="Georgia Pro Semibold" pitchFamily="18"/>
                <a:cs typeface="Arial" pitchFamily="34"/>
              </a:rPr>
              <a:t>Lecturer: </a:t>
            </a:r>
            <a:r>
              <a:rPr lang="en-GB" sz="1600" dirty="0">
                <a:latin typeface="Georgia Pro Semibold" pitchFamily="18"/>
                <a:cs typeface="Arial" pitchFamily="34"/>
              </a:rPr>
              <a:t>Mushfiqur Rahman</a:t>
            </a:r>
            <a:r>
              <a:rPr lang="en-GB" sz="1600" dirty="0">
                <a:solidFill>
                  <a:srgbClr val="C00000"/>
                </a:solidFill>
                <a:latin typeface="Georgia Pro Semibold" pitchFamily="18"/>
                <a:cs typeface="Arial" pitchFamily="34"/>
              </a:rPr>
              <a:t> </a:t>
            </a:r>
            <a:endParaRPr lang="en-GB" sz="1600" dirty="0">
              <a:latin typeface="Georgia Pro Semibold" pitchFamily="18"/>
              <a:cs typeface="Arial" pitchFamily="34"/>
            </a:endParaRPr>
          </a:p>
          <a:p>
            <a:pPr lvl="0">
              <a:lnSpc>
                <a:spcPct val="70000"/>
              </a:lnSpc>
            </a:pPr>
            <a:endParaRPr lang="en-GB" sz="1300" dirty="0"/>
          </a:p>
        </p:txBody>
      </p:sp>
      <p:sp>
        <p:nvSpPr>
          <p:cNvPr id="5" name="Freeform: Shape 27">
            <a:extLst>
              <a:ext uri="{FF2B5EF4-FFF2-40B4-BE49-F238E27FC236}">
                <a16:creationId xmlns:a16="http://schemas.microsoft.com/office/drawing/2014/main" id="{2BBEB648-4D9E-465F-B015-47D68F0FA680}"/>
              </a:ext>
            </a:extLst>
          </p:cNvPr>
          <p:cNvSpPr>
            <a:spLocks noMove="1" noResize="1"/>
          </p:cNvSpPr>
          <p:nvPr/>
        </p:nvSpPr>
        <p:spPr>
          <a:xfrm flipH="1" flipV="1">
            <a:off x="0" y="-7671"/>
            <a:ext cx="2438969" cy="1341333"/>
          </a:xfrm>
          <a:custGeom>
            <a:avLst/>
            <a:gdLst>
              <a:gd name="f0" fmla="val 10800000"/>
              <a:gd name="f1" fmla="val 5400000"/>
              <a:gd name="f2" fmla="val 180"/>
              <a:gd name="f3" fmla="val w"/>
              <a:gd name="f4" fmla="val h"/>
              <a:gd name="f5" fmla="val 0"/>
              <a:gd name="f6" fmla="val 2438970"/>
              <a:gd name="f7" fmla="val 1341332"/>
              <a:gd name="f8" fmla="val 2025355"/>
              <a:gd name="f9" fmla="val 235"/>
              <a:gd name="f10" fmla="val 2143847"/>
              <a:gd name="f11" fmla="val 2306"/>
              <a:gd name="f12" fmla="val 2262766"/>
              <a:gd name="f13" fmla="val 17993"/>
              <a:gd name="f14" fmla="val 2381960"/>
              <a:gd name="f15" fmla="val 44517"/>
              <a:gd name="f16" fmla="val 58872"/>
              <a:gd name="f17" fmla="val 13333"/>
              <a:gd name="f18" fmla="val 1328018"/>
              <a:gd name="f19" fmla="val 324723"/>
              <a:gd name="f20" fmla="val 1028950"/>
              <a:gd name="f21" fmla="val 645390"/>
              <a:gd name="f22" fmla="val 738459"/>
              <a:gd name="f23" fmla="val 936262"/>
              <a:gd name="f24" fmla="val 459947"/>
              <a:gd name="f25" fmla="val 1139660"/>
              <a:gd name="f26" fmla="val 265152"/>
              <a:gd name="f27" fmla="val 1345794"/>
              <a:gd name="f28" fmla="val 140817"/>
              <a:gd name="f29" fmla="val 1554028"/>
              <a:gd name="f30" fmla="val 71153"/>
              <a:gd name="f31" fmla="val 1710136"/>
              <a:gd name="f32" fmla="val 18918"/>
              <a:gd name="f33" fmla="val 1867365"/>
              <a:gd name="f34" fmla="+- 0 0 2526"/>
              <a:gd name="f35" fmla="+- 0 0 -90"/>
              <a:gd name="f36" fmla="*/ f3 1 2438970"/>
              <a:gd name="f37" fmla="*/ f4 1 1341332"/>
              <a:gd name="f38" fmla="+- f7 0 f5"/>
              <a:gd name="f39" fmla="+- f6 0 f5"/>
              <a:gd name="f40" fmla="*/ f35 f0 1"/>
              <a:gd name="f41" fmla="*/ f39 1 2438970"/>
              <a:gd name="f42" fmla="*/ f38 1 1341332"/>
              <a:gd name="f43" fmla="*/ 2025355 f39 1"/>
              <a:gd name="f44" fmla="*/ 235 f38 1"/>
              <a:gd name="f45" fmla="*/ 2381960 f39 1"/>
              <a:gd name="f46" fmla="*/ 44517 f38 1"/>
              <a:gd name="f47" fmla="*/ 2438970 f39 1"/>
              <a:gd name="f48" fmla="*/ 58872 f38 1"/>
              <a:gd name="f49" fmla="*/ 1341332 f38 1"/>
              <a:gd name="f50" fmla="*/ 0 f39 1"/>
              <a:gd name="f51" fmla="*/ 13333 f39 1"/>
              <a:gd name="f52" fmla="*/ 1328018 f38 1"/>
              <a:gd name="f53" fmla="*/ 936262 f39 1"/>
              <a:gd name="f54" fmla="*/ 459947 f38 1"/>
              <a:gd name="f55" fmla="*/ 1554028 f39 1"/>
              <a:gd name="f56" fmla="*/ 71153 f38 1"/>
              <a:gd name="f57" fmla="*/ f40 1 f2"/>
              <a:gd name="f58" fmla="*/ f43 1 2438970"/>
              <a:gd name="f59" fmla="*/ f44 1 1341332"/>
              <a:gd name="f60" fmla="*/ f45 1 2438970"/>
              <a:gd name="f61" fmla="*/ f46 1 1341332"/>
              <a:gd name="f62" fmla="*/ f47 1 2438970"/>
              <a:gd name="f63" fmla="*/ f48 1 1341332"/>
              <a:gd name="f64" fmla="*/ f49 1 1341332"/>
              <a:gd name="f65" fmla="*/ f50 1 2438970"/>
              <a:gd name="f66" fmla="*/ f51 1 2438970"/>
              <a:gd name="f67" fmla="*/ f52 1 1341332"/>
              <a:gd name="f68" fmla="*/ f53 1 2438970"/>
              <a:gd name="f69" fmla="*/ f54 1 1341332"/>
              <a:gd name="f70" fmla="*/ f55 1 2438970"/>
              <a:gd name="f71" fmla="*/ f56 1 1341332"/>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2"/>
              <a:gd name="f84" fmla="*/ f65 1 f41"/>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7 1"/>
              <a:gd name="f102" fmla="*/ f84 f36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99" y="f101"/>
              </a:cxn>
              <a:cxn ang="f76">
                <a:pos x="f102" y="f101"/>
              </a:cxn>
              <a:cxn ang="f76">
                <a:pos x="f103" y="f104"/>
              </a:cxn>
              <a:cxn ang="f76">
                <a:pos x="f105" y="f106"/>
              </a:cxn>
              <a:cxn ang="f76">
                <a:pos x="f107" y="f108"/>
              </a:cxn>
              <a:cxn ang="f76">
                <a:pos x="f95" y="f96"/>
              </a:cxn>
            </a:cxnLst>
            <a:rect l="f91" t="f94" r="f92" b="f93"/>
            <a:pathLst>
              <a:path w="2438970" h="1341332">
                <a:moveTo>
                  <a:pt x="f8" y="f9"/>
                </a:moveTo>
                <a:cubicBezTo>
                  <a:pt x="f10" y="f11"/>
                  <a:pt x="f12" y="f13"/>
                  <a:pt x="f14" y="f15"/>
                </a:cubicBezTo>
                <a:lnTo>
                  <a:pt x="f6" y="f16"/>
                </a:lnTo>
                <a:lnTo>
                  <a:pt x="f6" y="f7"/>
                </a:lnTo>
                <a:lnTo>
                  <a:pt x="f5" y="f7"/>
                </a:lnTo>
                <a:lnTo>
                  <a:pt x="f17" y="f18"/>
                </a:lnTo>
                <a:cubicBezTo>
                  <a:pt x="f19" y="f20"/>
                  <a:pt x="f21" y="f22"/>
                  <a:pt x="f23" y="f24"/>
                </a:cubicBezTo>
                <a:cubicBezTo>
                  <a:pt x="f25" y="f26"/>
                  <a:pt x="f27" y="f28"/>
                  <a:pt x="f29" y="f30"/>
                </a:cubicBezTo>
                <a:cubicBezTo>
                  <a:pt x="f31" y="f32"/>
                  <a:pt x="f33" y="f34"/>
                  <a:pt x="f8" y="f9"/>
                </a:cubicBezTo>
                <a:close/>
              </a:path>
            </a:pathLst>
          </a:custGeom>
          <a:solidFill>
            <a:srgbClr val="E5C4BA">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6" name="Group 29">
            <a:extLst>
              <a:ext uri="{FF2B5EF4-FFF2-40B4-BE49-F238E27FC236}">
                <a16:creationId xmlns:a16="http://schemas.microsoft.com/office/drawing/2014/main" id="{A407C469-C2DD-4E99-A184-30E22B7F09C3}"/>
              </a:ext>
            </a:extLst>
          </p:cNvPr>
          <p:cNvGrpSpPr/>
          <p:nvPr/>
        </p:nvGrpSpPr>
        <p:grpSpPr>
          <a:xfrm>
            <a:off x="1701606" y="285548"/>
            <a:ext cx="886145" cy="802496"/>
            <a:chOff x="1701606" y="285548"/>
            <a:chExt cx="886145" cy="802496"/>
          </a:xfrm>
        </p:grpSpPr>
        <p:sp>
          <p:nvSpPr>
            <p:cNvPr id="7" name="Freeform: Shape 30">
              <a:extLst>
                <a:ext uri="{FF2B5EF4-FFF2-40B4-BE49-F238E27FC236}">
                  <a16:creationId xmlns:a16="http://schemas.microsoft.com/office/drawing/2014/main" id="{5B539D96-08CB-46B0-86DD-BFE29EF6505A}"/>
                </a:ext>
              </a:extLst>
            </p:cNvPr>
            <p:cNvSpPr/>
            <p:nvPr/>
          </p:nvSpPr>
          <p:spPr>
            <a:xfrm flipH="1" flipV="1">
              <a:off x="2205441" y="285548"/>
              <a:ext cx="131033" cy="116211"/>
            </a:xfrm>
            <a:custGeom>
              <a:avLst/>
              <a:gdLst>
                <a:gd name="f0" fmla="val 10800000"/>
                <a:gd name="f1" fmla="val 5400000"/>
                <a:gd name="f2" fmla="val 180"/>
                <a:gd name="f3" fmla="val w"/>
                <a:gd name="f4" fmla="val h"/>
                <a:gd name="f5" fmla="val 0"/>
                <a:gd name="f6" fmla="val 453152"/>
                <a:gd name="f7" fmla="val 401867"/>
                <a:gd name="f8" fmla="val 237621"/>
                <a:gd name="f9" fmla="val 965"/>
                <a:gd name="f10" fmla="val 283632"/>
                <a:gd name="f11" fmla="+- 0 0 2971"/>
                <a:gd name="f12" fmla="val 331405"/>
                <a:gd name="f13" fmla="val 5243"/>
                <a:gd name="f14" fmla="val 370246"/>
                <a:gd name="f15" fmla="val 23666"/>
                <a:gd name="f16" fmla="val 436830"/>
                <a:gd name="f17" fmla="val 55275"/>
                <a:gd name="f18" fmla="val 477168"/>
                <a:gd name="f19" fmla="val 116810"/>
                <a:gd name="f20" fmla="val 437392"/>
                <a:gd name="f21" fmla="val 198545"/>
                <a:gd name="f22" fmla="val 391568"/>
                <a:gd name="f23" fmla="val 292624"/>
                <a:gd name="f24" fmla="val 176850"/>
                <a:gd name="f25" fmla="val 441630"/>
                <a:gd name="f26" fmla="val 67745"/>
                <a:gd name="f27" fmla="val 392003"/>
                <a:gd name="f28" fmla="val 18056"/>
                <a:gd name="f29" fmla="val 369372"/>
                <a:gd name="f30" fmla="+- 0 0 5012"/>
                <a:gd name="f31" fmla="val 308398"/>
                <a:gd name="f32" fmla="val 911"/>
                <a:gd name="f33" fmla="val 254095"/>
                <a:gd name="f34" fmla="val 9203"/>
                <a:gd name="f35" fmla="val 178033"/>
                <a:gd name="f36" fmla="val 61012"/>
                <a:gd name="f37" fmla="val 103094"/>
                <a:gd name="f38" fmla="val 115564"/>
                <a:gd name="f39" fmla="val 51160"/>
                <a:gd name="f40" fmla="val 147361"/>
                <a:gd name="f41" fmla="val 20985"/>
                <a:gd name="f42" fmla="val 191610"/>
                <a:gd name="f43" fmla="val 4900"/>
                <a:gd name="f44" fmla="+- 0 0 -90"/>
                <a:gd name="f45" fmla="*/ f3 1 453152"/>
                <a:gd name="f46" fmla="*/ f4 1 401867"/>
                <a:gd name="f47" fmla="+- f7 0 f5"/>
                <a:gd name="f48" fmla="+- f6 0 f5"/>
                <a:gd name="f49" fmla="*/ f44 f0 1"/>
                <a:gd name="f50" fmla="*/ f48 1 453152"/>
                <a:gd name="f51" fmla="*/ f47 1 401867"/>
                <a:gd name="f52" fmla="*/ 237621 f48 1"/>
                <a:gd name="f53" fmla="*/ 965 f47 1"/>
                <a:gd name="f54" fmla="*/ 370246 f48 1"/>
                <a:gd name="f55" fmla="*/ 23666 f47 1"/>
                <a:gd name="f56" fmla="*/ 437392 f48 1"/>
                <a:gd name="f57" fmla="*/ 198545 f47 1"/>
                <a:gd name="f58" fmla="*/ 67745 f48 1"/>
                <a:gd name="f59" fmla="*/ 392003 f47 1"/>
                <a:gd name="f60" fmla="*/ 911 f48 1"/>
                <a:gd name="f61" fmla="*/ 254095 f47 1"/>
                <a:gd name="f62" fmla="*/ 115564 f48 1"/>
                <a:gd name="f63" fmla="*/ 51160 f47 1"/>
                <a:gd name="f64" fmla="*/ f49 1 f2"/>
                <a:gd name="f65" fmla="*/ f52 1 453152"/>
                <a:gd name="f66" fmla="*/ f53 1 401867"/>
                <a:gd name="f67" fmla="*/ f54 1 453152"/>
                <a:gd name="f68" fmla="*/ f55 1 401867"/>
                <a:gd name="f69" fmla="*/ f56 1 453152"/>
                <a:gd name="f70" fmla="*/ f57 1 401867"/>
                <a:gd name="f71" fmla="*/ f58 1 453152"/>
                <a:gd name="f72" fmla="*/ f59 1 401867"/>
                <a:gd name="f73" fmla="*/ f60 1 453152"/>
                <a:gd name="f74" fmla="*/ f61 1 401867"/>
                <a:gd name="f75" fmla="*/ f62 1 453152"/>
                <a:gd name="f76" fmla="*/ f63 1 401867"/>
                <a:gd name="f77" fmla="*/ f5 1 f50"/>
                <a:gd name="f78" fmla="*/ f6 1 f50"/>
                <a:gd name="f79" fmla="*/ f5 1 f51"/>
                <a:gd name="f80" fmla="*/ f7 1 f51"/>
                <a:gd name="f81" fmla="+- f64 0 f1"/>
                <a:gd name="f82" fmla="*/ f65 1 f50"/>
                <a:gd name="f83" fmla="*/ f66 1 f51"/>
                <a:gd name="f84" fmla="*/ f67 1 f50"/>
                <a:gd name="f85" fmla="*/ f68 1 f51"/>
                <a:gd name="f86" fmla="*/ f69 1 f50"/>
                <a:gd name="f87" fmla="*/ f70 1 f51"/>
                <a:gd name="f88" fmla="*/ f71 1 f50"/>
                <a:gd name="f89" fmla="*/ f72 1 f51"/>
                <a:gd name="f90" fmla="*/ f73 1 f50"/>
                <a:gd name="f91" fmla="*/ f74 1 f51"/>
                <a:gd name="f92" fmla="*/ f75 1 f50"/>
                <a:gd name="f93" fmla="*/ f76 1 f51"/>
                <a:gd name="f94" fmla="*/ f77 f45 1"/>
                <a:gd name="f95" fmla="*/ f78 f45 1"/>
                <a:gd name="f96" fmla="*/ f80 f46 1"/>
                <a:gd name="f97" fmla="*/ f79 f46 1"/>
                <a:gd name="f98" fmla="*/ f82 f45 1"/>
                <a:gd name="f99" fmla="*/ f83 f46 1"/>
                <a:gd name="f100" fmla="*/ f84 f45 1"/>
                <a:gd name="f101" fmla="*/ f85 f46 1"/>
                <a:gd name="f102" fmla="*/ f86 f45 1"/>
                <a:gd name="f103" fmla="*/ f87 f46 1"/>
                <a:gd name="f104" fmla="*/ f88 f45 1"/>
                <a:gd name="f105" fmla="*/ f89 f46 1"/>
                <a:gd name="f106" fmla="*/ f90 f45 1"/>
                <a:gd name="f107" fmla="*/ f91 f46 1"/>
                <a:gd name="f108" fmla="*/ f92 f45 1"/>
                <a:gd name="f109" fmla="*/ f93 f46 1"/>
              </a:gdLst>
              <a:ahLst/>
              <a:cxnLst>
                <a:cxn ang="3cd4">
                  <a:pos x="hc" y="t"/>
                </a:cxn>
                <a:cxn ang="0">
                  <a:pos x="r" y="vc"/>
                </a:cxn>
                <a:cxn ang="cd4">
                  <a:pos x="hc" y="b"/>
                </a:cxn>
                <a:cxn ang="cd2">
                  <a:pos x="l" y="vc"/>
                </a:cxn>
                <a:cxn ang="f81">
                  <a:pos x="f98" y="f99"/>
                </a:cxn>
                <a:cxn ang="f81">
                  <a:pos x="f100" y="f101"/>
                </a:cxn>
                <a:cxn ang="f81">
                  <a:pos x="f102" y="f103"/>
                </a:cxn>
                <a:cxn ang="f81">
                  <a:pos x="f104" y="f105"/>
                </a:cxn>
                <a:cxn ang="f81">
                  <a:pos x="f106" y="f107"/>
                </a:cxn>
                <a:cxn ang="f81">
                  <a:pos x="f108" y="f109"/>
                </a:cxn>
                <a:cxn ang="f81">
                  <a:pos x="f98" y="f99"/>
                </a:cxn>
              </a:cxnLst>
              <a:rect l="f94" t="f97" r="f95" b="f96"/>
              <a:pathLst>
                <a:path w="453152" h="4018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8" name="Freeform: Shape 31">
              <a:extLst>
                <a:ext uri="{FF2B5EF4-FFF2-40B4-BE49-F238E27FC236}">
                  <a16:creationId xmlns:a16="http://schemas.microsoft.com/office/drawing/2014/main" id="{17BEF5A7-62F3-40C0-946D-AF5279D6951E}"/>
                </a:ext>
              </a:extLst>
            </p:cNvPr>
            <p:cNvSpPr/>
            <p:nvPr/>
          </p:nvSpPr>
          <p:spPr>
            <a:xfrm flipH="1" flipV="1">
              <a:off x="2434782" y="343658"/>
              <a:ext cx="147831" cy="197309"/>
            </a:xfrm>
            <a:custGeom>
              <a:avLst/>
              <a:gdLst>
                <a:gd name="f0" fmla="val 10800000"/>
                <a:gd name="f1" fmla="val 5400000"/>
                <a:gd name="f2" fmla="val 180"/>
                <a:gd name="f3" fmla="val w"/>
                <a:gd name="f4" fmla="val h"/>
                <a:gd name="f5" fmla="val 0"/>
                <a:gd name="f6" fmla="val 511232"/>
                <a:gd name="f7" fmla="val 682341"/>
                <a:gd name="f8" fmla="val 390625"/>
                <a:gd name="f9" fmla="val 1621"/>
                <a:gd name="f10" fmla="val 446543"/>
                <a:gd name="f11" fmla="+- 0 0 5212"/>
                <a:gd name="f12" fmla="val 493343"/>
                <a:gd name="f13" fmla="val 8441"/>
                <a:gd name="f14" fmla="val 508142"/>
                <a:gd name="f15" fmla="val 64038"/>
                <a:gd name="f16" fmla="val 513192"/>
                <a:gd name="f17" fmla="val 82866"/>
                <a:gd name="f18" fmla="val 511134"/>
                <a:gd name="f19" fmla="val 102754"/>
                <a:gd name="f20" fmla="val 508453"/>
                <a:gd name="f21" fmla="val 121832"/>
                <a:gd name="f22" fmla="val 485324"/>
                <a:gd name="f23" fmla="val 287796"/>
                <a:gd name="f24" fmla="val 417242"/>
                <a:gd name="f25" fmla="val 443971"/>
                <a:gd name="f26" fmla="val 316492"/>
                <a:gd name="f27" fmla="val 567602"/>
                <a:gd name="f28" fmla="val 253024"/>
                <a:gd name="f29" fmla="val 645534"/>
                <a:gd name="f30" fmla="val 165055"/>
                <a:gd name="f31" fmla="val 737743"/>
                <a:gd name="f32" fmla="val 80265"/>
                <a:gd name="f33" fmla="val 640359"/>
                <a:gd name="f34" fmla="val 5014"/>
                <a:gd name="f35" fmla="val 553948"/>
                <a:gd name="f36" fmla="+- 0 0 17368"/>
                <a:gd name="f37" fmla="val 383621"/>
                <a:gd name="f38" fmla="val 13306"/>
                <a:gd name="f39" fmla="val 274828"/>
                <a:gd name="f40" fmla="val 33443"/>
                <a:gd name="f41" fmla="val 203318"/>
                <a:gd name="f42" fmla="val 83382"/>
                <a:gd name="f43" fmla="val 146521"/>
                <a:gd name="f44" fmla="val 140989"/>
                <a:gd name="f45" fmla="val 107181"/>
                <a:gd name="f46" fmla="val 178904"/>
                <a:gd name="f47" fmla="val 81308"/>
                <a:gd name="f48" fmla="val 297428"/>
                <a:gd name="f49" fmla="val 13010"/>
                <a:gd name="f50" fmla="+- 0 0 -90"/>
                <a:gd name="f51" fmla="*/ f3 1 511232"/>
                <a:gd name="f52" fmla="*/ f4 1 682341"/>
                <a:gd name="f53" fmla="+- f7 0 f5"/>
                <a:gd name="f54" fmla="+- f6 0 f5"/>
                <a:gd name="f55" fmla="*/ f50 f0 1"/>
                <a:gd name="f56" fmla="*/ f54 1 511232"/>
                <a:gd name="f57" fmla="*/ f53 1 682341"/>
                <a:gd name="f58" fmla="*/ 390625 f54 1"/>
                <a:gd name="f59" fmla="*/ 1621 f53 1"/>
                <a:gd name="f60" fmla="*/ 508142 f54 1"/>
                <a:gd name="f61" fmla="*/ 64038 f53 1"/>
                <a:gd name="f62" fmla="*/ 508453 f54 1"/>
                <a:gd name="f63" fmla="*/ 121832 f53 1"/>
                <a:gd name="f64" fmla="*/ 316492 f54 1"/>
                <a:gd name="f65" fmla="*/ 567602 f53 1"/>
                <a:gd name="f66" fmla="*/ 80265 f54 1"/>
                <a:gd name="f67" fmla="*/ 640359 f53 1"/>
                <a:gd name="f68" fmla="*/ 13306 f54 1"/>
                <a:gd name="f69" fmla="*/ 274828 f53 1"/>
                <a:gd name="f70" fmla="*/ 140989 f54 1"/>
                <a:gd name="f71" fmla="*/ 107181 f53 1"/>
                <a:gd name="f72" fmla="*/ f55 1 f2"/>
                <a:gd name="f73" fmla="*/ f58 1 511232"/>
                <a:gd name="f74" fmla="*/ f59 1 682341"/>
                <a:gd name="f75" fmla="*/ f60 1 511232"/>
                <a:gd name="f76" fmla="*/ f61 1 682341"/>
                <a:gd name="f77" fmla="*/ f62 1 511232"/>
                <a:gd name="f78" fmla="*/ f63 1 682341"/>
                <a:gd name="f79" fmla="*/ f64 1 511232"/>
                <a:gd name="f80" fmla="*/ f65 1 682341"/>
                <a:gd name="f81" fmla="*/ f66 1 511232"/>
                <a:gd name="f82" fmla="*/ f67 1 682341"/>
                <a:gd name="f83" fmla="*/ f68 1 511232"/>
                <a:gd name="f84" fmla="*/ f69 1 682341"/>
                <a:gd name="f85" fmla="*/ f70 1 511232"/>
                <a:gd name="f86" fmla="*/ f71 1 682341"/>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511232" h="682341">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9" name="Freeform: Shape 32">
              <a:extLst>
                <a:ext uri="{FF2B5EF4-FFF2-40B4-BE49-F238E27FC236}">
                  <a16:creationId xmlns:a16="http://schemas.microsoft.com/office/drawing/2014/main" id="{67746EAE-332F-4D25-931D-4BDEA35C8488}"/>
                </a:ext>
              </a:extLst>
            </p:cNvPr>
            <p:cNvSpPr/>
            <p:nvPr/>
          </p:nvSpPr>
          <p:spPr>
            <a:xfrm flipH="1" flipV="1">
              <a:off x="1701606" y="344984"/>
              <a:ext cx="134782" cy="94878"/>
            </a:xfrm>
            <a:custGeom>
              <a:avLst/>
              <a:gdLst>
                <a:gd name="f0" fmla="val 10800000"/>
                <a:gd name="f1" fmla="val 5400000"/>
                <a:gd name="f2" fmla="val 180"/>
                <a:gd name="f3" fmla="val w"/>
                <a:gd name="f4" fmla="val h"/>
                <a:gd name="f5" fmla="val 0"/>
                <a:gd name="f6" fmla="val 466107"/>
                <a:gd name="f7" fmla="val 328114"/>
                <a:gd name="f8" fmla="val 252822"/>
                <a:gd name="f9" fmla="val 1539"/>
                <a:gd name="f10" fmla="val 335429"/>
                <a:gd name="f11" fmla="+- 0 0 10494"/>
                <a:gd name="f12" fmla="val 418848"/>
                <a:gd name="f13" fmla="val 49794"/>
                <a:gd name="f14" fmla="val 451641"/>
                <a:gd name="f15" fmla="val 122177"/>
                <a:gd name="f16" fmla="val 479697"/>
                <a:gd name="f17" fmla="val 184273"/>
                <a:gd name="f18" fmla="val 470594"/>
                <a:gd name="f19" fmla="val 255285"/>
                <a:gd name="f20" fmla="val 391790"/>
                <a:gd name="f21" fmla="val 297430"/>
                <a:gd name="f22" fmla="val 301077"/>
                <a:gd name="f23" fmla="val 345935"/>
                <a:gd name="f24" fmla="val 55935"/>
                <a:gd name="f25" fmla="val 343254"/>
                <a:gd name="f26" fmla="val 8614"/>
                <a:gd name="f27" fmla="val 243252"/>
                <a:gd name="f28" fmla="+- 0 0 12895"/>
                <a:gd name="f29" fmla="val 197678"/>
                <a:gd name="f30" fmla="val 8240"/>
                <a:gd name="f31" fmla="val 136766"/>
                <a:gd name="f32" fmla="val 45897"/>
                <a:gd name="f33" fmla="val 97302"/>
                <a:gd name="f34" fmla="val 98704"/>
                <a:gd name="f35" fmla="val 42064"/>
                <a:gd name="f36" fmla="val 181872"/>
                <a:gd name="f37" fmla="val 11950"/>
                <a:gd name="f38" fmla="+- 0 0 -90"/>
                <a:gd name="f39" fmla="*/ f3 1 466107"/>
                <a:gd name="f40" fmla="*/ f4 1 328114"/>
                <a:gd name="f41" fmla="+- f7 0 f5"/>
                <a:gd name="f42" fmla="+- f6 0 f5"/>
                <a:gd name="f43" fmla="*/ f38 f0 1"/>
                <a:gd name="f44" fmla="*/ f42 1 466107"/>
                <a:gd name="f45" fmla="*/ f41 1 328114"/>
                <a:gd name="f46" fmla="*/ 252822 f42 1"/>
                <a:gd name="f47" fmla="*/ 1539 f41 1"/>
                <a:gd name="f48" fmla="*/ 451641 f42 1"/>
                <a:gd name="f49" fmla="*/ 122177 f41 1"/>
                <a:gd name="f50" fmla="*/ 391790 f42 1"/>
                <a:gd name="f51" fmla="*/ 297430 f41 1"/>
                <a:gd name="f52" fmla="*/ 8614 f42 1"/>
                <a:gd name="f53" fmla="*/ 243252 f41 1"/>
                <a:gd name="f54" fmla="*/ 45897 f42 1"/>
                <a:gd name="f55" fmla="*/ 97302 f41 1"/>
                <a:gd name="f56" fmla="*/ f43 1 f2"/>
                <a:gd name="f57" fmla="*/ f46 1 466107"/>
                <a:gd name="f58" fmla="*/ f47 1 328114"/>
                <a:gd name="f59" fmla="*/ f48 1 466107"/>
                <a:gd name="f60" fmla="*/ f49 1 328114"/>
                <a:gd name="f61" fmla="*/ f50 1 466107"/>
                <a:gd name="f62" fmla="*/ f51 1 328114"/>
                <a:gd name="f63" fmla="*/ f52 1 466107"/>
                <a:gd name="f64" fmla="*/ f53 1 328114"/>
                <a:gd name="f65" fmla="*/ f54 1 466107"/>
                <a:gd name="f66" fmla="*/ f55 1 328114"/>
                <a:gd name="f67" fmla="*/ f5 1 f44"/>
                <a:gd name="f68" fmla="*/ f6 1 f44"/>
                <a:gd name="f69" fmla="*/ f5 1 f45"/>
                <a:gd name="f70" fmla="*/ f7 1 f45"/>
                <a:gd name="f71" fmla="+- f56 0 f1"/>
                <a:gd name="f72" fmla="*/ f57 1 f44"/>
                <a:gd name="f73" fmla="*/ f58 1 f45"/>
                <a:gd name="f74" fmla="*/ f59 1 f44"/>
                <a:gd name="f75" fmla="*/ f60 1 f45"/>
                <a:gd name="f76" fmla="*/ f61 1 f44"/>
                <a:gd name="f77" fmla="*/ f62 1 f45"/>
                <a:gd name="f78" fmla="*/ f63 1 f44"/>
                <a:gd name="f79" fmla="*/ f64 1 f45"/>
                <a:gd name="f80" fmla="*/ f65 1 f44"/>
                <a:gd name="f81" fmla="*/ f66 1 f45"/>
                <a:gd name="f82" fmla="*/ f67 f39 1"/>
                <a:gd name="f83" fmla="*/ f68 f39 1"/>
                <a:gd name="f84" fmla="*/ f70 f40 1"/>
                <a:gd name="f85" fmla="*/ f69 f40 1"/>
                <a:gd name="f86" fmla="*/ f72 f39 1"/>
                <a:gd name="f87" fmla="*/ f73 f40 1"/>
                <a:gd name="f88" fmla="*/ f74 f39 1"/>
                <a:gd name="f89" fmla="*/ f75 f40 1"/>
                <a:gd name="f90" fmla="*/ f76 f39 1"/>
                <a:gd name="f91" fmla="*/ f77 f40 1"/>
                <a:gd name="f92" fmla="*/ f78 f39 1"/>
                <a:gd name="f93" fmla="*/ f79 f40 1"/>
                <a:gd name="f94" fmla="*/ f80 f39 1"/>
                <a:gd name="f95" fmla="*/ f81 f40 1"/>
              </a:gdLst>
              <a:ahLst/>
              <a:cxnLst>
                <a:cxn ang="3cd4">
                  <a:pos x="hc" y="t"/>
                </a:cxn>
                <a:cxn ang="0">
                  <a:pos x="r" y="vc"/>
                </a:cxn>
                <a:cxn ang="cd4">
                  <a:pos x="hc" y="b"/>
                </a:cxn>
                <a:cxn ang="cd2">
                  <a:pos x="l" y="vc"/>
                </a:cxn>
                <a:cxn ang="f71">
                  <a:pos x="f86" y="f87"/>
                </a:cxn>
                <a:cxn ang="f71">
                  <a:pos x="f88" y="f89"/>
                </a:cxn>
                <a:cxn ang="f71">
                  <a:pos x="f90" y="f91"/>
                </a:cxn>
                <a:cxn ang="f71">
                  <a:pos x="f92" y="f93"/>
                </a:cxn>
                <a:cxn ang="f71">
                  <a:pos x="f94" y="f95"/>
                </a:cxn>
                <a:cxn ang="f71">
                  <a:pos x="f86" y="f87"/>
                </a:cxn>
              </a:cxnLst>
              <a:rect l="f82" t="f85" r="f83" b="f84"/>
              <a:pathLst>
                <a:path w="466107" h="32811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0" name="Graphic 12">
              <a:extLst>
                <a:ext uri="{FF2B5EF4-FFF2-40B4-BE49-F238E27FC236}">
                  <a16:creationId xmlns:a16="http://schemas.microsoft.com/office/drawing/2014/main" id="{084BBB2A-B1D8-49CD-9CF6-092696A32FDF}"/>
                </a:ext>
              </a:extLst>
            </p:cNvPr>
            <p:cNvSpPr/>
            <p:nvPr/>
          </p:nvSpPr>
          <p:spPr>
            <a:xfrm flipH="1" flipV="1">
              <a:off x="2205441" y="926022"/>
              <a:ext cx="184260" cy="162022"/>
            </a:xfrm>
            <a:custGeom>
              <a:avLst/>
              <a:gdLst>
                <a:gd name="f0" fmla="val 10800000"/>
                <a:gd name="f1" fmla="val 5400000"/>
                <a:gd name="f2" fmla="val 180"/>
                <a:gd name="f3" fmla="val w"/>
                <a:gd name="f4" fmla="val h"/>
                <a:gd name="f5" fmla="val 0"/>
                <a:gd name="f6" fmla="val 3341477"/>
                <a:gd name="f7" fmla="val 2938167"/>
                <a:gd name="f8" fmla="val 63289"/>
                <a:gd name="f9" fmla="val 1933384"/>
                <a:gd name="f10" fmla="val 56717"/>
                <a:gd name="f11" fmla="val 1895856"/>
                <a:gd name="f12" fmla="+- 0 0 165311"/>
                <a:gd name="f13" fmla="val 914209"/>
                <a:gd name="f14" fmla="val 263314"/>
                <a:gd name="f15" fmla="val 514159"/>
                <a:gd name="f16" fmla="val 691939"/>
                <a:gd name="f17" fmla="val 114109"/>
                <a:gd name="f18" fmla="val 609262"/>
                <a:gd name="f19" fmla="val 11620"/>
                <a:gd name="f20" fmla="val 1098276"/>
                <a:gd name="f21" fmla="val 952"/>
                <a:gd name="f22" fmla="val 1587289"/>
                <a:gd name="f23" fmla="+- 0 0 9716"/>
                <a:gd name="f24" fmla="val 2320714"/>
                <a:gd name="f25" fmla="val 66484"/>
                <a:gd name="f26" fmla="val 2654089"/>
                <a:gd name="f27" fmla="val 371284"/>
                <a:gd name="f28" fmla="val 2987464"/>
                <a:gd name="f29" fmla="val 676084"/>
                <a:gd name="f30" fmla="val 3603732"/>
                <a:gd name="f31" fmla="val 1514094"/>
                <a:gd name="f32" fmla="val 3219398"/>
                <a:gd name="f33" fmla="val 2080926"/>
                <a:gd name="f34" fmla="val 2835064"/>
                <a:gd name="f35" fmla="val 2647759"/>
                <a:gd name="f36" fmla="val 2558839"/>
                <a:gd name="f37" fmla="val 2895409"/>
                <a:gd name="f38" fmla="val 2044489"/>
                <a:gd name="f39" fmla="val 2933509"/>
                <a:gd name="f40" fmla="val 1530139"/>
                <a:gd name="f41" fmla="val 2971609"/>
                <a:gd name="f42" fmla="val 701464"/>
                <a:gd name="f43" fmla="val 2771584"/>
                <a:gd name="f44" fmla="val 453814"/>
                <a:gd name="f45" fmla="val 2495359"/>
                <a:gd name="f46" fmla="val 206164"/>
                <a:gd name="f47" fmla="val 2219134"/>
                <a:gd name="f48" fmla="val 101389"/>
                <a:gd name="f49" fmla="val 2152459"/>
                <a:gd name="f50" fmla="+- 0 0 -90"/>
                <a:gd name="f51" fmla="*/ f3 1 3341477"/>
                <a:gd name="f52" fmla="*/ f4 1 2938167"/>
                <a:gd name="f53" fmla="+- f7 0 f5"/>
                <a:gd name="f54" fmla="+- f6 0 f5"/>
                <a:gd name="f55" fmla="*/ f50 f0 1"/>
                <a:gd name="f56" fmla="*/ f54 1 3341477"/>
                <a:gd name="f57" fmla="*/ f53 1 2938167"/>
                <a:gd name="f58" fmla="*/ 63289 f54 1"/>
                <a:gd name="f59" fmla="*/ 1933384 f53 1"/>
                <a:gd name="f60" fmla="*/ 263314 f54 1"/>
                <a:gd name="f61" fmla="*/ 514159 f53 1"/>
                <a:gd name="f62" fmla="*/ 1098276 f54 1"/>
                <a:gd name="f63" fmla="*/ 952 f53 1"/>
                <a:gd name="f64" fmla="*/ 2654089 f54 1"/>
                <a:gd name="f65" fmla="*/ 371284 f53 1"/>
                <a:gd name="f66" fmla="*/ 3219398 f54 1"/>
                <a:gd name="f67" fmla="*/ 2080926 f53 1"/>
                <a:gd name="f68" fmla="*/ 2044489 f54 1"/>
                <a:gd name="f69" fmla="*/ 2933509 f53 1"/>
                <a:gd name="f70" fmla="*/ 453814 f54 1"/>
                <a:gd name="f71" fmla="*/ 2495359 f53 1"/>
                <a:gd name="f72" fmla="*/ f55 1 f2"/>
                <a:gd name="f73" fmla="*/ f58 1 3341477"/>
                <a:gd name="f74" fmla="*/ f59 1 2938167"/>
                <a:gd name="f75" fmla="*/ f60 1 3341477"/>
                <a:gd name="f76" fmla="*/ f61 1 2938167"/>
                <a:gd name="f77" fmla="*/ f62 1 3341477"/>
                <a:gd name="f78" fmla="*/ f63 1 2938167"/>
                <a:gd name="f79" fmla="*/ f64 1 3341477"/>
                <a:gd name="f80" fmla="*/ f65 1 2938167"/>
                <a:gd name="f81" fmla="*/ f66 1 3341477"/>
                <a:gd name="f82" fmla="*/ f67 1 2938167"/>
                <a:gd name="f83" fmla="*/ f68 1 3341477"/>
                <a:gd name="f84" fmla="*/ f69 1 2938167"/>
                <a:gd name="f85" fmla="*/ f70 1 3341477"/>
                <a:gd name="f86" fmla="*/ f71 1 2938167"/>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3341477" h="29381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Graphic 15">
              <a:extLst>
                <a:ext uri="{FF2B5EF4-FFF2-40B4-BE49-F238E27FC236}">
                  <a16:creationId xmlns:a16="http://schemas.microsoft.com/office/drawing/2014/main" id="{93DF30D2-B431-43D6-8348-E010C545B666}"/>
                </a:ext>
              </a:extLst>
            </p:cNvPr>
            <p:cNvSpPr/>
            <p:nvPr/>
          </p:nvSpPr>
          <p:spPr>
            <a:xfrm flipH="1" flipV="1">
              <a:off x="1836389" y="902137"/>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15">
              <a:extLst>
                <a:ext uri="{FF2B5EF4-FFF2-40B4-BE49-F238E27FC236}">
                  <a16:creationId xmlns:a16="http://schemas.microsoft.com/office/drawing/2014/main" id="{AE7BF6FA-3870-4BE2-8345-A74EDEB16B3D}"/>
                </a:ext>
              </a:extLst>
            </p:cNvPr>
            <p:cNvSpPr/>
            <p:nvPr/>
          </p:nvSpPr>
          <p:spPr>
            <a:xfrm flipH="1" flipV="1">
              <a:off x="2503700" y="774624"/>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Freeform: Shape 36">
              <a:extLst>
                <a:ext uri="{FF2B5EF4-FFF2-40B4-BE49-F238E27FC236}">
                  <a16:creationId xmlns:a16="http://schemas.microsoft.com/office/drawing/2014/main" id="{D7AE9018-34F0-4A5A-9FF9-04187C68B20D}"/>
                </a:ext>
              </a:extLst>
            </p:cNvPr>
            <p:cNvSpPr/>
            <p:nvPr/>
          </p:nvSpPr>
          <p:spPr>
            <a:xfrm flipH="1" flipV="1">
              <a:off x="2007034" y="544406"/>
              <a:ext cx="177018" cy="141283"/>
            </a:xfrm>
            <a:custGeom>
              <a:avLst/>
              <a:gdLst>
                <a:gd name="f0" fmla="val 10800000"/>
                <a:gd name="f1" fmla="val 5400000"/>
                <a:gd name="f2" fmla="val 180"/>
                <a:gd name="f3" fmla="val w"/>
                <a:gd name="f4" fmla="val h"/>
                <a:gd name="f5" fmla="val 0"/>
                <a:gd name="f6" fmla="val 789043"/>
                <a:gd name="f7" fmla="val 629754"/>
                <a:gd name="f8" fmla="val 237392"/>
                <a:gd name="f9" fmla="val 81"/>
                <a:gd name="f10" fmla="val 474795"/>
                <a:gd name="f11" fmla="+- 0 0 992"/>
                <a:gd name="f12" fmla="val 907215"/>
                <a:gd name="f13" fmla="val 10463"/>
                <a:gd name="f14" fmla="val 758692"/>
                <a:gd name="f15" fmla="val 233550"/>
                <a:gd name="f16" fmla="val 731135"/>
                <a:gd name="f17" fmla="val 274948"/>
                <a:gd name="f18" fmla="val 690486"/>
                <a:gd name="f19" fmla="val 305435"/>
                <a:gd name="f20" fmla="val 650647"/>
                <a:gd name="f21" fmla="val 335111"/>
                <a:gd name="f22" fmla="val 538737"/>
                <a:gd name="f23" fmla="val 418405"/>
                <a:gd name="f24" fmla="val 426889"/>
                <a:gd name="f25" fmla="val 501698"/>
                <a:gd name="f26" fmla="val 315041"/>
                <a:gd name="f27" fmla="val 584992"/>
                <a:gd name="f28" fmla="val 278943"/>
                <a:gd name="f29" fmla="val 611863"/>
                <a:gd name="f30" fmla="val 234865"/>
                <a:gd name="f31" fmla="val 640167"/>
                <a:gd name="f32" fmla="val 192159"/>
                <a:gd name="f33" fmla="val 625953"/>
                <a:gd name="f34" fmla="val 159614"/>
                <a:gd name="f35" fmla="val 615105"/>
                <a:gd name="f36" fmla="val 139851"/>
                <a:gd name="f37" fmla="val 582810"/>
                <a:gd name="f38" fmla="val 124264"/>
                <a:gd name="f39" fmla="val 552260"/>
                <a:gd name="f40" fmla="val 57742"/>
                <a:gd name="f41" fmla="val 422021"/>
                <a:gd name="f42" fmla="val 15908"/>
                <a:gd name="f43" fmla="val 279250"/>
                <a:gd name="f44" fmla="val 1631"/>
                <a:gd name="f45" fmla="val 133735"/>
                <a:gd name="f46" fmla="+- 0 0 2671"/>
                <a:gd name="f47" fmla="val 90343"/>
                <a:gd name="f48" fmla="+- 0 0 676"/>
                <a:gd name="f49" fmla="val 38596"/>
                <a:gd name="f50" fmla="val 35422"/>
                <a:gd name="f51" fmla="val 14157"/>
                <a:gd name="f52" fmla="val 57804"/>
                <a:gd name="f53" fmla="+- 0 0 931"/>
                <a:gd name="f54" fmla="val 86795"/>
                <a:gd name="f55" fmla="+- 0 0 557"/>
                <a:gd name="f56" fmla="val 113728"/>
                <a:gd name="f57" fmla="val 378"/>
                <a:gd name="f58" fmla="val 138207"/>
                <a:gd name="f59" fmla="val 1243"/>
                <a:gd name="f60" fmla="val 182606"/>
                <a:gd name="f61" fmla="val 328"/>
                <a:gd name="f62" fmla="+- 0 0 -90"/>
                <a:gd name="f63" fmla="*/ f3 1 789043"/>
                <a:gd name="f64" fmla="*/ f4 1 629754"/>
                <a:gd name="f65" fmla="+- f7 0 f5"/>
                <a:gd name="f66" fmla="+- f6 0 f5"/>
                <a:gd name="f67" fmla="*/ f62 f0 1"/>
                <a:gd name="f68" fmla="*/ f66 1 789043"/>
                <a:gd name="f69" fmla="*/ f65 1 629754"/>
                <a:gd name="f70" fmla="*/ 237392 f66 1"/>
                <a:gd name="f71" fmla="*/ 81 f65 1"/>
                <a:gd name="f72" fmla="*/ 758692 f66 1"/>
                <a:gd name="f73" fmla="*/ 233550 f65 1"/>
                <a:gd name="f74" fmla="*/ 650647 f66 1"/>
                <a:gd name="f75" fmla="*/ 335111 f65 1"/>
                <a:gd name="f76" fmla="*/ 315041 f66 1"/>
                <a:gd name="f77" fmla="*/ 584992 f65 1"/>
                <a:gd name="f78" fmla="*/ 192159 f66 1"/>
                <a:gd name="f79" fmla="*/ 625953 f65 1"/>
                <a:gd name="f80" fmla="*/ 124264 f66 1"/>
                <a:gd name="f81" fmla="*/ 552260 f65 1"/>
                <a:gd name="f82" fmla="*/ 1631 f66 1"/>
                <a:gd name="f83" fmla="*/ 133735 f65 1"/>
                <a:gd name="f84" fmla="*/ 35422 f66 1"/>
                <a:gd name="f85" fmla="*/ 14157 f65 1"/>
                <a:gd name="f86" fmla="*/ 113728 f66 1"/>
                <a:gd name="f87" fmla="*/ 378 f65 1"/>
                <a:gd name="f88" fmla="*/ f67 1 f2"/>
                <a:gd name="f89" fmla="*/ f70 1 789043"/>
                <a:gd name="f90" fmla="*/ f71 1 629754"/>
                <a:gd name="f91" fmla="*/ f72 1 789043"/>
                <a:gd name="f92" fmla="*/ f73 1 629754"/>
                <a:gd name="f93" fmla="*/ f74 1 789043"/>
                <a:gd name="f94" fmla="*/ f75 1 629754"/>
                <a:gd name="f95" fmla="*/ f76 1 789043"/>
                <a:gd name="f96" fmla="*/ f77 1 629754"/>
                <a:gd name="f97" fmla="*/ f78 1 789043"/>
                <a:gd name="f98" fmla="*/ f79 1 629754"/>
                <a:gd name="f99" fmla="*/ f80 1 789043"/>
                <a:gd name="f100" fmla="*/ f81 1 629754"/>
                <a:gd name="f101" fmla="*/ f82 1 789043"/>
                <a:gd name="f102" fmla="*/ f83 1 629754"/>
                <a:gd name="f103" fmla="*/ f84 1 789043"/>
                <a:gd name="f104" fmla="*/ f85 1 629754"/>
                <a:gd name="f105" fmla="*/ f86 1 789043"/>
                <a:gd name="f106" fmla="*/ f87 1 629754"/>
                <a:gd name="f107" fmla="*/ f5 1 f68"/>
                <a:gd name="f108" fmla="*/ f6 1 f68"/>
                <a:gd name="f109" fmla="*/ f5 1 f69"/>
                <a:gd name="f110" fmla="*/ f7 1 f69"/>
                <a:gd name="f111" fmla="+- f88 0 f1"/>
                <a:gd name="f112" fmla="*/ f89 1 f68"/>
                <a:gd name="f113" fmla="*/ f90 1 f69"/>
                <a:gd name="f114" fmla="*/ f91 1 f68"/>
                <a:gd name="f115" fmla="*/ f92 1 f69"/>
                <a:gd name="f116" fmla="*/ f93 1 f68"/>
                <a:gd name="f117" fmla="*/ f94 1 f69"/>
                <a:gd name="f118" fmla="*/ f95 1 f68"/>
                <a:gd name="f119" fmla="*/ f96 1 f69"/>
                <a:gd name="f120" fmla="*/ f97 1 f68"/>
                <a:gd name="f121" fmla="*/ f98 1 f69"/>
                <a:gd name="f122" fmla="*/ f99 1 f68"/>
                <a:gd name="f123" fmla="*/ f100 1 f69"/>
                <a:gd name="f124" fmla="*/ f101 1 f68"/>
                <a:gd name="f125" fmla="*/ f102 1 f69"/>
                <a:gd name="f126" fmla="*/ f103 1 f68"/>
                <a:gd name="f127" fmla="*/ f104 1 f69"/>
                <a:gd name="f128" fmla="*/ f105 1 f68"/>
                <a:gd name="f129" fmla="*/ f106 1 f69"/>
                <a:gd name="f130" fmla="*/ f107 f63 1"/>
                <a:gd name="f131" fmla="*/ f108 f63 1"/>
                <a:gd name="f132" fmla="*/ f110 f64 1"/>
                <a:gd name="f133" fmla="*/ f109 f64 1"/>
                <a:gd name="f134" fmla="*/ f112 f63 1"/>
                <a:gd name="f135" fmla="*/ f113 f64 1"/>
                <a:gd name="f136" fmla="*/ f114 f63 1"/>
                <a:gd name="f137" fmla="*/ f115 f64 1"/>
                <a:gd name="f138" fmla="*/ f116 f63 1"/>
                <a:gd name="f139" fmla="*/ f117 f64 1"/>
                <a:gd name="f140" fmla="*/ f118 f63 1"/>
                <a:gd name="f141" fmla="*/ f119 f64 1"/>
                <a:gd name="f142" fmla="*/ f120 f63 1"/>
                <a:gd name="f143" fmla="*/ f121 f64 1"/>
                <a:gd name="f144" fmla="*/ f122 f63 1"/>
                <a:gd name="f145" fmla="*/ f123 f64 1"/>
                <a:gd name="f146" fmla="*/ f124 f63 1"/>
                <a:gd name="f147" fmla="*/ f125 f64 1"/>
                <a:gd name="f148" fmla="*/ f126 f63 1"/>
                <a:gd name="f149" fmla="*/ f127 f64 1"/>
                <a:gd name="f150" fmla="*/ f128 f63 1"/>
                <a:gd name="f151" fmla="*/ f129 f64 1"/>
              </a:gdLst>
              <a:ahLst/>
              <a:cxnLst>
                <a:cxn ang="3cd4">
                  <a:pos x="hc" y="t"/>
                </a:cxn>
                <a:cxn ang="0">
                  <a:pos x="r" y="vc"/>
                </a:cxn>
                <a:cxn ang="cd4">
                  <a:pos x="hc" y="b"/>
                </a:cxn>
                <a:cxn ang="cd2">
                  <a:pos x="l" y="vc"/>
                </a:cxn>
                <a:cxn ang="f111">
                  <a:pos x="f134" y="f135"/>
                </a:cxn>
                <a:cxn ang="f111">
                  <a:pos x="f136" y="f137"/>
                </a:cxn>
                <a:cxn ang="f111">
                  <a:pos x="f138" y="f139"/>
                </a:cxn>
                <a:cxn ang="f111">
                  <a:pos x="f140" y="f141"/>
                </a:cxn>
                <a:cxn ang="f111">
                  <a:pos x="f142" y="f143"/>
                </a:cxn>
                <a:cxn ang="f111">
                  <a:pos x="f144" y="f145"/>
                </a:cxn>
                <a:cxn ang="f111">
                  <a:pos x="f146" y="f147"/>
                </a:cxn>
                <a:cxn ang="f111">
                  <a:pos x="f148" y="f149"/>
                </a:cxn>
                <a:cxn ang="f111">
                  <a:pos x="f150" y="f151"/>
                </a:cxn>
                <a:cxn ang="f111">
                  <a:pos x="f134" y="f135"/>
                </a:cxn>
              </a:cxnLst>
              <a:rect l="f130" t="f133" r="f131" b="f132"/>
              <a:pathLst>
                <a:path w="789043" h="62975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grpSp>
        <p:nvGrpSpPr>
          <p:cNvPr id="14" name="Graphic 78">
            <a:extLst>
              <a:ext uri="{FF2B5EF4-FFF2-40B4-BE49-F238E27FC236}">
                <a16:creationId xmlns:a16="http://schemas.microsoft.com/office/drawing/2014/main" id="{C783D906-AA76-4C1A-909F-F2EBF2AA13E5}"/>
              </a:ext>
            </a:extLst>
          </p:cNvPr>
          <p:cNvGrpSpPr/>
          <p:nvPr/>
        </p:nvGrpSpPr>
        <p:grpSpPr>
          <a:xfrm>
            <a:off x="530223" y="3267663"/>
            <a:ext cx="972245" cy="45720"/>
            <a:chOff x="530223" y="3267663"/>
            <a:chExt cx="972245" cy="45720"/>
          </a:xfrm>
        </p:grpSpPr>
        <p:sp>
          <p:nvSpPr>
            <p:cNvPr id="15" name="Graphic 78">
              <a:extLst>
                <a:ext uri="{FF2B5EF4-FFF2-40B4-BE49-F238E27FC236}">
                  <a16:creationId xmlns:a16="http://schemas.microsoft.com/office/drawing/2014/main" id="{DEF22420-057B-495A-B521-742F4F4F7FAB}"/>
                </a:ext>
              </a:extLst>
            </p:cNvPr>
            <p:cNvSpPr/>
            <p:nvPr/>
          </p:nvSpPr>
          <p:spPr>
            <a:xfrm>
              <a:off x="530223" y="3290440"/>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16" name="Graphic 78">
              <a:extLst>
                <a:ext uri="{FF2B5EF4-FFF2-40B4-BE49-F238E27FC236}">
                  <a16:creationId xmlns:a16="http://schemas.microsoft.com/office/drawing/2014/main" id="{BAE58C81-B897-4B7A-A8FC-A9E17CDD7A83}"/>
                </a:ext>
              </a:extLst>
            </p:cNvPr>
            <p:cNvGrpSpPr/>
            <p:nvPr/>
          </p:nvGrpSpPr>
          <p:grpSpPr>
            <a:xfrm>
              <a:off x="530379" y="3267663"/>
              <a:ext cx="972089" cy="45720"/>
              <a:chOff x="530379" y="3267663"/>
              <a:chExt cx="972089" cy="45720"/>
            </a:xfrm>
          </p:grpSpPr>
          <p:sp>
            <p:nvSpPr>
              <p:cNvPr id="17" name="Graphic 78">
                <a:extLst>
                  <a:ext uri="{FF2B5EF4-FFF2-40B4-BE49-F238E27FC236}">
                    <a16:creationId xmlns:a16="http://schemas.microsoft.com/office/drawing/2014/main" id="{D9D02527-F108-448E-8B5C-6CBE11BA2ADC}"/>
                  </a:ext>
                </a:extLst>
              </p:cNvPr>
              <p:cNvSpPr/>
              <p:nvPr/>
            </p:nvSpPr>
            <p:spPr>
              <a:xfrm>
                <a:off x="533744" y="3308920"/>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8" name="Graphic 78">
                <a:extLst>
                  <a:ext uri="{FF2B5EF4-FFF2-40B4-BE49-F238E27FC236}">
                    <a16:creationId xmlns:a16="http://schemas.microsoft.com/office/drawing/2014/main" id="{2E43E014-0467-4429-831E-BFD97C0D91C9}"/>
                  </a:ext>
                </a:extLst>
              </p:cNvPr>
              <p:cNvSpPr/>
              <p:nvPr/>
            </p:nvSpPr>
            <p:spPr>
              <a:xfrm>
                <a:off x="546884" y="3310109"/>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9" name="Graphic 78">
                <a:extLst>
                  <a:ext uri="{FF2B5EF4-FFF2-40B4-BE49-F238E27FC236}">
                    <a16:creationId xmlns:a16="http://schemas.microsoft.com/office/drawing/2014/main" id="{F458473C-E89F-4CE9-B731-4C98C13862BB}"/>
                  </a:ext>
                </a:extLst>
              </p:cNvPr>
              <p:cNvSpPr/>
              <p:nvPr/>
            </p:nvSpPr>
            <p:spPr>
              <a:xfrm>
                <a:off x="1494733" y="3268769"/>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0" name="Graphic 78">
                <a:extLst>
                  <a:ext uri="{FF2B5EF4-FFF2-40B4-BE49-F238E27FC236}">
                    <a16:creationId xmlns:a16="http://schemas.microsoft.com/office/drawing/2014/main" id="{05FFDB54-D83B-44FA-B8E3-4288D3470E96}"/>
                  </a:ext>
                </a:extLst>
              </p:cNvPr>
              <p:cNvSpPr/>
              <p:nvPr/>
            </p:nvSpPr>
            <p:spPr>
              <a:xfrm>
                <a:off x="530379" y="3267663"/>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pic>
        <p:nvPicPr>
          <p:cNvPr id="21" name="Picture 3" descr="Wine glasses on a table">
            <a:extLst>
              <a:ext uri="{FF2B5EF4-FFF2-40B4-BE49-F238E27FC236}">
                <a16:creationId xmlns:a16="http://schemas.microsoft.com/office/drawing/2014/main" id="{E19CF09E-5B97-421D-81FA-37B621F7354E}"/>
              </a:ext>
            </a:extLst>
          </p:cNvPr>
          <p:cNvPicPr>
            <a:picLocks noChangeAspect="1"/>
          </p:cNvPicPr>
          <p:nvPr/>
        </p:nvPicPr>
        <p:blipFill>
          <a:blip r:embed="rId2"/>
          <a:srcRect l="22410" r="22409" b="-1"/>
          <a:stretch>
            <a:fillRect/>
          </a:stretch>
        </p:blipFill>
        <p:spPr>
          <a:xfrm>
            <a:off x="6522716" y="9"/>
            <a:ext cx="5669280" cy="6857990"/>
          </a:xfrm>
          <a:prstGeom prst="rect">
            <a:avLst/>
          </a:prstGeom>
          <a:noFill/>
          <a:ln cap="flat">
            <a:noFill/>
          </a:ln>
        </p:spPr>
      </p:pic>
      <p:pic>
        <p:nvPicPr>
          <p:cNvPr id="31" name="Picture 30" descr="Text&#10;&#10;Description automatically generated">
            <a:extLst>
              <a:ext uri="{FF2B5EF4-FFF2-40B4-BE49-F238E27FC236}">
                <a16:creationId xmlns:a16="http://schemas.microsoft.com/office/drawing/2014/main" id="{46E9993C-F3AB-4474-BC25-56D8526C1A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033" y="901378"/>
            <a:ext cx="5665255" cy="195796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23390-78CD-4584-8D4C-73DAF17A14D0}"/>
              </a:ext>
            </a:extLst>
          </p:cNvPr>
          <p:cNvSpPr txBox="1">
            <a:spLocks noGrp="1"/>
          </p:cNvSpPr>
          <p:nvPr>
            <p:ph type="title"/>
          </p:nvPr>
        </p:nvSpPr>
        <p:spPr>
          <a:xfrm>
            <a:off x="525715" y="787069"/>
            <a:ext cx="10077556" cy="848782"/>
          </a:xfrm>
        </p:spPr>
        <p:txBody>
          <a:bodyPr anchorCtr="1"/>
          <a:lstStyle/>
          <a:p>
            <a:pPr lvl="0" algn="ctr"/>
            <a:r>
              <a:rPr lang="en-GB" i="0"/>
              <a:t>Table of Contents </a:t>
            </a:r>
          </a:p>
        </p:txBody>
      </p:sp>
      <p:sp>
        <p:nvSpPr>
          <p:cNvPr id="3" name="Content Placeholder 2">
            <a:extLst>
              <a:ext uri="{FF2B5EF4-FFF2-40B4-BE49-F238E27FC236}">
                <a16:creationId xmlns:a16="http://schemas.microsoft.com/office/drawing/2014/main" id="{5439F769-1130-4FE9-BAD0-5FEECC36096E}"/>
              </a:ext>
            </a:extLst>
          </p:cNvPr>
          <p:cNvSpPr txBox="1">
            <a:spLocks noGrp="1"/>
          </p:cNvSpPr>
          <p:nvPr>
            <p:ph idx="1"/>
          </p:nvPr>
        </p:nvSpPr>
        <p:spPr>
          <a:xfrm>
            <a:off x="525715" y="2521887"/>
            <a:ext cx="10852528" cy="4025562"/>
          </a:xfrm>
        </p:spPr>
        <p:txBody>
          <a:bodyPr>
            <a:normAutofit fontScale="85000" lnSpcReduction="10000"/>
          </a:bodyPr>
          <a:lstStyle/>
          <a:p>
            <a:r>
              <a:rPr lang="en-GB" sz="2000" dirty="0">
                <a:latin typeface="Georgia Pro Semibold" panose="02040702050405020303" pitchFamily="18" charset="0"/>
              </a:rPr>
              <a:t>1. Introduction                                                                           11. Technology Plan                                                      </a:t>
            </a:r>
          </a:p>
          <a:p>
            <a:r>
              <a:rPr lang="en-GB" sz="2000" dirty="0">
                <a:latin typeface="Georgia Pro Semibold" panose="02040702050405020303" pitchFamily="18" charset="0"/>
              </a:rPr>
              <a:t> 2. Business Description and History                                   12.  Management and Organization                          </a:t>
            </a:r>
            <a:endParaRPr lang="en-GB" sz="2000" dirty="0">
              <a:solidFill>
                <a:srgbClr val="FF0000"/>
              </a:solidFill>
              <a:latin typeface="Georgia Pro Semibold" panose="02040702050405020303" pitchFamily="18" charset="0"/>
            </a:endParaRPr>
          </a:p>
          <a:p>
            <a:r>
              <a:rPr lang="en-GB" sz="2000" dirty="0">
                <a:latin typeface="Georgia Pro Semibold" panose="02040702050405020303" pitchFamily="18" charset="0"/>
              </a:rPr>
              <a:t> 3. Aims and Objectives                                                            13.  Social Responsibility and Sustainability          </a:t>
            </a:r>
            <a:endParaRPr lang="en-GB" sz="2000" dirty="0">
              <a:solidFill>
                <a:srgbClr val="FF0000"/>
              </a:solidFill>
              <a:latin typeface="Georgia Pro Semibold" panose="02040702050405020303" pitchFamily="18" charset="0"/>
            </a:endParaRPr>
          </a:p>
          <a:p>
            <a:r>
              <a:rPr lang="en-GB" sz="2000" dirty="0">
                <a:latin typeface="Georgia Pro Semibold" panose="02040702050405020303" pitchFamily="18" charset="0"/>
              </a:rPr>
              <a:t> 4. Mission and Vision                                                              14.  Development, Milestone, and Exit Plan          </a:t>
            </a:r>
            <a:endParaRPr lang="en-GB" sz="2000" dirty="0">
              <a:solidFill>
                <a:srgbClr val="FF0000"/>
              </a:solidFill>
              <a:latin typeface="Georgia Pro Semibold" panose="02040702050405020303" pitchFamily="18" charset="0"/>
            </a:endParaRPr>
          </a:p>
          <a:p>
            <a:r>
              <a:rPr lang="en-GB" sz="2000" dirty="0">
                <a:latin typeface="Georgia Pro Semibold" panose="02040702050405020303" pitchFamily="18" charset="0"/>
              </a:rPr>
              <a:t> 5. Business Structure                                       </a:t>
            </a:r>
            <a:r>
              <a:rPr lang="en-GB" sz="2000" dirty="0">
                <a:solidFill>
                  <a:srgbClr val="FF0000"/>
                </a:solidFill>
                <a:latin typeface="Georgia Pro Semibold" panose="02040702050405020303" pitchFamily="18" charset="0"/>
              </a:rPr>
              <a:t>                       </a:t>
            </a:r>
            <a:r>
              <a:rPr lang="en-GB" sz="2000" dirty="0">
                <a:latin typeface="Georgia Pro Semibold" panose="02040702050405020303" pitchFamily="18" charset="0"/>
              </a:rPr>
              <a:t>15.  Financial Data                                                         </a:t>
            </a:r>
            <a:r>
              <a:rPr lang="en-GB" dirty="0">
                <a:solidFill>
                  <a:srgbClr val="FF0000"/>
                </a:solidFill>
                <a:latin typeface="Georgia Pro Semibold" panose="02040702050405020303" pitchFamily="18" charset="0"/>
              </a:rPr>
              <a:t> </a:t>
            </a:r>
            <a:endParaRPr lang="en-GB" sz="2000" dirty="0">
              <a:solidFill>
                <a:srgbClr val="FF0000"/>
              </a:solidFill>
              <a:latin typeface="Georgia Pro Semibold" panose="02040702050405020303" pitchFamily="18" charset="0"/>
            </a:endParaRPr>
          </a:p>
          <a:p>
            <a:r>
              <a:rPr lang="en-GB" sz="2000" dirty="0">
                <a:latin typeface="Georgia Pro Semibold" panose="02040702050405020303" pitchFamily="18" charset="0"/>
              </a:rPr>
              <a:t> 6. Product of Service Description                                        16.  Profit and Loss Account                                       </a:t>
            </a:r>
            <a:endParaRPr lang="en-GB" sz="2000" dirty="0">
              <a:solidFill>
                <a:srgbClr val="FF0000"/>
              </a:solidFill>
              <a:latin typeface="Georgia Pro Semibold" panose="02040702050405020303" pitchFamily="18" charset="0"/>
            </a:endParaRPr>
          </a:p>
          <a:p>
            <a:r>
              <a:rPr lang="en-GB" sz="2000" dirty="0">
                <a:latin typeface="Georgia Pro Semibold" panose="02040702050405020303" pitchFamily="18" charset="0"/>
              </a:rPr>
              <a:t> 7. Marketing Analysis and Trends                                      17.  Cash Flow Statement                                           </a:t>
            </a:r>
            <a:endParaRPr lang="en-GB" sz="2000" dirty="0">
              <a:solidFill>
                <a:srgbClr val="FF0000"/>
              </a:solidFill>
              <a:latin typeface="Georgia Pro Semibold" panose="02040702050405020303" pitchFamily="18" charset="0"/>
            </a:endParaRPr>
          </a:p>
          <a:p>
            <a:r>
              <a:rPr lang="en-GB" sz="2000" dirty="0">
                <a:latin typeface="Georgia Pro Semibold" panose="02040702050405020303" pitchFamily="18" charset="0"/>
              </a:rPr>
              <a:t> 8. SWOT Analysis                                                                    </a:t>
            </a:r>
            <a:r>
              <a:rPr lang="en-GB" dirty="0">
                <a:latin typeface="Georgia Pro Semibold" panose="02040702050405020303" pitchFamily="18" charset="0"/>
              </a:rPr>
              <a:t>18.  Balance Sheet                                                        </a:t>
            </a:r>
            <a:endParaRPr lang="en-GB" dirty="0">
              <a:solidFill>
                <a:srgbClr val="FF0000"/>
              </a:solidFill>
              <a:latin typeface="Georgia Pro Semibold" panose="02040702050405020303" pitchFamily="18" charset="0"/>
            </a:endParaRPr>
          </a:p>
          <a:p>
            <a:r>
              <a:rPr lang="en-GB" sz="2000" dirty="0">
                <a:latin typeface="Georgia Pro Semibold" panose="02040702050405020303" pitchFamily="18" charset="0"/>
              </a:rPr>
              <a:t> 9. PESTLE Analysis                                                                </a:t>
            </a:r>
            <a:r>
              <a:rPr lang="en-GB" dirty="0">
                <a:latin typeface="Georgia Pro Semibold" panose="02040702050405020303" pitchFamily="18" charset="0"/>
              </a:rPr>
              <a:t>19.  Conclusion                                                             </a:t>
            </a:r>
            <a:endParaRPr lang="en-GB" sz="1800" dirty="0">
              <a:solidFill>
                <a:srgbClr val="FF0000"/>
              </a:solidFill>
              <a:latin typeface="Georgia Pro Semibold" panose="02040702050405020303" pitchFamily="18" charset="0"/>
            </a:endParaRPr>
          </a:p>
          <a:p>
            <a:r>
              <a:rPr lang="en-GB" sz="2000" dirty="0">
                <a:latin typeface="Georgia Pro Semibold" panose="02040702050405020303" pitchFamily="18" charset="0"/>
              </a:rPr>
              <a:t> 10. Operations                                                                         20.  References                                                            </a:t>
            </a:r>
            <a:endParaRPr lang="en-GB" sz="2000" dirty="0">
              <a:solidFill>
                <a:srgbClr val="FF0000"/>
              </a:solidFill>
              <a:latin typeface="Georgia Pro Semibold" panose="02040702050405020303" pitchFamily="18" charset="0"/>
            </a:endParaRPr>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A6CE8-A823-4333-BB82-037E27146440}"/>
              </a:ext>
            </a:extLst>
          </p:cNvPr>
          <p:cNvSpPr txBox="1">
            <a:spLocks noGrp="1"/>
          </p:cNvSpPr>
          <p:nvPr>
            <p:ph type="title"/>
          </p:nvPr>
        </p:nvSpPr>
        <p:spPr>
          <a:xfrm>
            <a:off x="525715" y="787069"/>
            <a:ext cx="10077556" cy="1325559"/>
          </a:xfrm>
        </p:spPr>
        <p:txBody>
          <a:bodyPr anchorCtr="1"/>
          <a:lstStyle/>
          <a:p>
            <a:pPr lvl="0" algn="ctr"/>
            <a:r>
              <a:rPr lang="en-GB" i="0" dirty="0"/>
              <a:t>Adela Sisoi - 2114884</a:t>
            </a:r>
          </a:p>
        </p:txBody>
      </p:sp>
      <p:sp>
        <p:nvSpPr>
          <p:cNvPr id="3" name="Content Placeholder 2">
            <a:extLst>
              <a:ext uri="{FF2B5EF4-FFF2-40B4-BE49-F238E27FC236}">
                <a16:creationId xmlns:a16="http://schemas.microsoft.com/office/drawing/2014/main" id="{E8241A21-5C17-4E5E-B93B-3C833F066B19}"/>
              </a:ext>
            </a:extLst>
          </p:cNvPr>
          <p:cNvSpPr txBox="1">
            <a:spLocks noGrp="1"/>
          </p:cNvSpPr>
          <p:nvPr>
            <p:ph idx="1"/>
          </p:nvPr>
        </p:nvSpPr>
        <p:spPr>
          <a:xfrm>
            <a:off x="525715" y="2521887"/>
            <a:ext cx="10077556" cy="3549042"/>
          </a:xfrm>
        </p:spPr>
        <p:txBody>
          <a:bodyPr/>
          <a:lstStyle/>
          <a:p>
            <a:pPr marL="342900" lvl="0" indent="-342900">
              <a:buSzPct val="100000"/>
              <a:buFont typeface="Wingdings" pitchFamily="2"/>
              <a:buChar char="Ø"/>
            </a:pPr>
            <a:r>
              <a:rPr lang="en-GB" dirty="0">
                <a:latin typeface="Georgia Pro Semibold" pitchFamily="18"/>
              </a:rPr>
              <a:t>Introduction </a:t>
            </a:r>
          </a:p>
          <a:p>
            <a:pPr marL="342900" lvl="0" indent="-342900">
              <a:buSzPct val="100000"/>
              <a:buFont typeface="Wingdings" pitchFamily="2"/>
              <a:buChar char="Ø"/>
            </a:pPr>
            <a:r>
              <a:rPr lang="en-GB" dirty="0">
                <a:latin typeface="Georgia Pro Semibold" pitchFamily="18"/>
              </a:rPr>
              <a:t>Business Description and History</a:t>
            </a:r>
          </a:p>
          <a:p>
            <a:pPr marL="342900" lvl="0" indent="-342900">
              <a:buSzPct val="100000"/>
              <a:buFont typeface="Wingdings" pitchFamily="2"/>
              <a:buChar char="Ø"/>
            </a:pPr>
            <a:r>
              <a:rPr lang="en-GB" dirty="0">
                <a:latin typeface="Georgia Pro Semibold" pitchFamily="18"/>
              </a:rPr>
              <a:t>Aims and Objectives </a:t>
            </a:r>
          </a:p>
          <a:p>
            <a:pPr marL="342900" lvl="0" indent="-342900">
              <a:buSzPct val="100000"/>
              <a:buFont typeface="Wingdings" pitchFamily="2"/>
              <a:buChar char="Ø"/>
            </a:pPr>
            <a:r>
              <a:rPr lang="en-GB" dirty="0">
                <a:latin typeface="Georgia Pro Semibold" pitchFamily="18"/>
              </a:rPr>
              <a:t>Mission and Vision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73055-E48A-4290-B4E3-E2A114C2B4BF}"/>
              </a:ext>
            </a:extLst>
          </p:cNvPr>
          <p:cNvSpPr txBox="1">
            <a:spLocks noGrp="1"/>
          </p:cNvSpPr>
          <p:nvPr>
            <p:ph type="title"/>
          </p:nvPr>
        </p:nvSpPr>
        <p:spPr>
          <a:xfrm>
            <a:off x="525715" y="112144"/>
            <a:ext cx="10628240" cy="871268"/>
          </a:xfrm>
        </p:spPr>
        <p:txBody>
          <a:bodyPr anchorCtr="1"/>
          <a:lstStyle/>
          <a:p>
            <a:pPr lvl="0" algn="ctr"/>
            <a:r>
              <a:rPr lang="en-GB" i="0" dirty="0"/>
              <a:t>Introduction</a:t>
            </a:r>
            <a:r>
              <a:rPr lang="en-GB" dirty="0"/>
              <a:t> </a:t>
            </a:r>
          </a:p>
        </p:txBody>
      </p:sp>
      <p:sp>
        <p:nvSpPr>
          <p:cNvPr id="3" name="Content Placeholder 2">
            <a:extLst>
              <a:ext uri="{FF2B5EF4-FFF2-40B4-BE49-F238E27FC236}">
                <a16:creationId xmlns:a16="http://schemas.microsoft.com/office/drawing/2014/main" id="{F540A75F-DCC3-48CC-9C48-E8A7AA33865D}"/>
              </a:ext>
            </a:extLst>
          </p:cNvPr>
          <p:cNvSpPr txBox="1">
            <a:spLocks noGrp="1"/>
          </p:cNvSpPr>
          <p:nvPr>
            <p:ph idx="1"/>
          </p:nvPr>
        </p:nvSpPr>
        <p:spPr>
          <a:xfrm>
            <a:off x="525714" y="2475781"/>
            <a:ext cx="10628239" cy="3994030"/>
          </a:xfrm>
        </p:spPr>
        <p:txBody>
          <a:bodyPr>
            <a:normAutofit/>
          </a:bodyPr>
          <a:lstStyle/>
          <a:p>
            <a:pPr marL="342900" indent="-342900">
              <a:buFont typeface="Arial" panose="020B0604020202020204" pitchFamily="34" charset="0"/>
              <a:buChar char="•"/>
            </a:pPr>
            <a:r>
              <a:rPr lang="en-US" dirty="0">
                <a:latin typeface="Georgia Pro Semibold" panose="02040702050405020303" pitchFamily="18" charset="0"/>
              </a:rPr>
              <a:t>Crystal Restaurant, recently opened which is situated in Central London. We have inside seating areas for non-smokers  and outside seating area for smokers. </a:t>
            </a:r>
          </a:p>
          <a:p>
            <a:pPr marL="342900" indent="-342900">
              <a:buFont typeface="Arial" panose="020B0604020202020204" pitchFamily="34" charset="0"/>
              <a:buChar char="•"/>
            </a:pPr>
            <a:r>
              <a:rPr lang="en-US" dirty="0">
                <a:latin typeface="Georgia Pro Semibold" panose="02040702050405020303" pitchFamily="18" charset="0"/>
              </a:rPr>
              <a:t>Our food is different from everyone else, because we are making fresh traditional Romanian food with different regions tastes, with a lot of love and attention for our precious costumers. We offer high quality food for the best price for all of you. </a:t>
            </a:r>
          </a:p>
          <a:p>
            <a:pPr marL="342900" indent="-342900">
              <a:buFont typeface="Arial" panose="020B0604020202020204" pitchFamily="34" charset="0"/>
              <a:buChar char="•"/>
            </a:pPr>
            <a:r>
              <a:rPr lang="en-US" dirty="0">
                <a:latin typeface="Georgia Pro Semibold" panose="02040702050405020303" pitchFamily="18" charset="0"/>
              </a:rPr>
              <a:t>We are doing deliveries as well,  but if there is a problem with our products and the costumers are not happy with what they received, we return the full amount of money and a 25% discount for next order as an apology for our mistake.</a:t>
            </a:r>
          </a:p>
          <a:p>
            <a:endParaRPr lang="en-US" dirty="0">
              <a:latin typeface="Georgia Pro Semibold" panose="02040702050405020303" pitchFamily="18" charset="0"/>
            </a:endParaRPr>
          </a:p>
          <a:p>
            <a:pPr algn="r"/>
            <a:r>
              <a:rPr lang="en-GB" sz="1000" b="0" i="0" dirty="0">
                <a:solidFill>
                  <a:srgbClr val="2C3E50"/>
                </a:solidFill>
                <a:effectLst/>
                <a:latin typeface="Roboto" panose="02000000000000000000" pitchFamily="2" charset="0"/>
              </a:rPr>
              <a:t>(Business, 2021)</a:t>
            </a:r>
            <a:endParaRPr lang="en-US" sz="1000" dirty="0">
              <a:latin typeface="Georgia Pro Semibold" panose="02040702050405020303" pitchFamily="18" charset="0"/>
            </a:endParaRPr>
          </a:p>
          <a:p>
            <a:endParaRPr lang="en-US" dirty="0">
              <a:latin typeface="Georgia Pro Semibold" panose="02040702050405020303"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B24C2-FB36-4DAD-9E58-AAAECBB8135F}"/>
              </a:ext>
            </a:extLst>
          </p:cNvPr>
          <p:cNvSpPr txBox="1">
            <a:spLocks noGrp="1"/>
          </p:cNvSpPr>
          <p:nvPr>
            <p:ph type="title"/>
          </p:nvPr>
        </p:nvSpPr>
        <p:spPr>
          <a:xfrm>
            <a:off x="525715" y="345057"/>
            <a:ext cx="10145160" cy="1362973"/>
          </a:xfrm>
        </p:spPr>
        <p:txBody>
          <a:bodyPr anchorCtr="1"/>
          <a:lstStyle/>
          <a:p>
            <a:pPr lvl="0" algn="ctr"/>
            <a:r>
              <a:rPr lang="en-GB" i="0" dirty="0"/>
              <a:t>Business Descriptions and History</a:t>
            </a:r>
          </a:p>
        </p:txBody>
      </p:sp>
      <p:sp>
        <p:nvSpPr>
          <p:cNvPr id="3" name="Content Placeholder 2">
            <a:extLst>
              <a:ext uri="{FF2B5EF4-FFF2-40B4-BE49-F238E27FC236}">
                <a16:creationId xmlns:a16="http://schemas.microsoft.com/office/drawing/2014/main" id="{B33DB02C-B28A-4211-8A5C-8EA9AE59E4C4}"/>
              </a:ext>
            </a:extLst>
          </p:cNvPr>
          <p:cNvSpPr txBox="1">
            <a:spLocks noGrp="1"/>
          </p:cNvSpPr>
          <p:nvPr>
            <p:ph idx="1"/>
          </p:nvPr>
        </p:nvSpPr>
        <p:spPr>
          <a:xfrm>
            <a:off x="525714" y="2484407"/>
            <a:ext cx="10490217" cy="4270076"/>
          </a:xfrm>
        </p:spPr>
        <p:txBody>
          <a:bodyPr>
            <a:normAutofit fontScale="25000" lnSpcReduction="20000"/>
          </a:bodyPr>
          <a:lstStyle/>
          <a:p>
            <a:pPr marL="857250" indent="-857250">
              <a:buFont typeface="Arial" panose="020B0604020202020204" pitchFamily="34" charset="0"/>
              <a:buChar char="•"/>
            </a:pPr>
            <a:r>
              <a:rPr lang="en-US" sz="6400" dirty="0">
                <a:latin typeface="Georgia Pro Semibold" panose="02040702050405020303" pitchFamily="18" charset="0"/>
              </a:rPr>
              <a:t>Crystal Restaurant is a Traditional Romanian Restaurant which is newly opened in Central London. This business is owned by 5 people from different regions from Romanian which means our food has various types of tastes and ways of make it. </a:t>
            </a:r>
          </a:p>
          <a:p>
            <a:pPr marL="857250" indent="-857250">
              <a:buFont typeface="Arial" panose="020B0604020202020204" pitchFamily="34" charset="0"/>
              <a:buChar char="•"/>
            </a:pPr>
            <a:r>
              <a:rPr lang="en-US" sz="6400" dirty="0">
                <a:latin typeface="Georgia Pro Semibold" panose="02040702050405020303" pitchFamily="18" charset="0"/>
              </a:rPr>
              <a:t>Is hard to find good quality food here in London, so we decided to bring your home and traditional food closer to you by opening this restaurant for all Romanians and non-Romanian citizens to make all of you happier. In our restaurant, we prepare with love and care good quality food for all of our customers at the best price, and we have 50% discount for children under 12. </a:t>
            </a:r>
          </a:p>
          <a:p>
            <a:pPr marL="857250" indent="-857250">
              <a:buFont typeface="Arial" panose="020B0604020202020204" pitchFamily="34" charset="0"/>
              <a:buChar char="•"/>
            </a:pPr>
            <a:r>
              <a:rPr lang="en-US" sz="6400" dirty="0">
                <a:latin typeface="Georgia Pro Semibold" panose="02040702050405020303" pitchFamily="18" charset="0"/>
              </a:rPr>
              <a:t>We are aiming to grow our business for the next one year or two years to be able to expand our business in more places around the world to make our Romanians happy and make them to remember about our lovely home. </a:t>
            </a:r>
          </a:p>
          <a:p>
            <a:pPr marL="857250" indent="-857250">
              <a:buFont typeface="Arial" panose="020B0604020202020204" pitchFamily="34" charset="0"/>
              <a:buChar char="•"/>
            </a:pPr>
            <a:r>
              <a:rPr lang="en-US" sz="6400" dirty="0">
                <a:latin typeface="Georgia Pro Semibold" panose="02040702050405020303" pitchFamily="18" charset="0"/>
              </a:rPr>
              <a:t>We are one of the 2 Romanian Restaurants that you can find in England, and the most accessible, because you can get to us with your own vehicle or even public transport which is available every 2-3 minutes. We will be welcoming you with open hands and hearts at any time. We are opened from 11:30 am to 11:30 pm 7 days a week, we are available for birthday/wedding parties and another events. </a:t>
            </a:r>
          </a:p>
          <a:p>
            <a:endParaRPr lang="en-US" dirty="0">
              <a:latin typeface="Georgia Pro Semibold" panose="02040702050405020303" pitchFamily="18" charset="0"/>
            </a:endParaRPr>
          </a:p>
          <a:p>
            <a:pPr algn="r"/>
            <a:r>
              <a:rPr lang="en-GB" sz="4000" b="0" i="0" dirty="0">
                <a:solidFill>
                  <a:srgbClr val="2C3E50"/>
                </a:solidFill>
                <a:effectLst/>
                <a:latin typeface="Roboto" panose="02000000000000000000" pitchFamily="2" charset="0"/>
              </a:rPr>
              <a:t>(Business, 2021)</a:t>
            </a:r>
            <a:endParaRPr lang="en-US" sz="4000" dirty="0">
              <a:latin typeface="Georgia Pro Semibold" panose="02040702050405020303"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3F9A5-84A2-42A4-BF2F-A342D731806B}"/>
              </a:ext>
            </a:extLst>
          </p:cNvPr>
          <p:cNvSpPr txBox="1">
            <a:spLocks noGrp="1"/>
          </p:cNvSpPr>
          <p:nvPr>
            <p:ph type="title"/>
          </p:nvPr>
        </p:nvSpPr>
        <p:spPr>
          <a:xfrm>
            <a:off x="525715" y="690113"/>
            <a:ext cx="10077556" cy="1173193"/>
          </a:xfrm>
        </p:spPr>
        <p:txBody>
          <a:bodyPr anchorCtr="1"/>
          <a:lstStyle/>
          <a:p>
            <a:pPr lvl="0" algn="ctr"/>
            <a:r>
              <a:rPr lang="en-GB" i="0" dirty="0"/>
              <a:t>Aims and Objectives</a:t>
            </a:r>
          </a:p>
        </p:txBody>
      </p:sp>
      <p:sp>
        <p:nvSpPr>
          <p:cNvPr id="3" name="Content Placeholder 2">
            <a:extLst>
              <a:ext uri="{FF2B5EF4-FFF2-40B4-BE49-F238E27FC236}">
                <a16:creationId xmlns:a16="http://schemas.microsoft.com/office/drawing/2014/main" id="{E25F35FC-D606-48EF-AD23-9FCC82B8C352}"/>
              </a:ext>
            </a:extLst>
          </p:cNvPr>
          <p:cNvSpPr txBox="1">
            <a:spLocks noGrp="1"/>
          </p:cNvSpPr>
          <p:nvPr>
            <p:ph idx="1"/>
          </p:nvPr>
        </p:nvSpPr>
        <p:spPr>
          <a:xfrm>
            <a:off x="525715" y="2484408"/>
            <a:ext cx="10447085" cy="4123426"/>
          </a:xfrm>
        </p:spPr>
        <p:txBody>
          <a:bodyPr>
            <a:normAutofit fontScale="85000" lnSpcReduction="20000"/>
          </a:bodyPr>
          <a:lstStyle/>
          <a:p>
            <a:r>
              <a:rPr lang="en-US" dirty="0">
                <a:latin typeface="Georgia Pro Semibold" panose="02040702050405020303" pitchFamily="18" charset="0"/>
              </a:rPr>
              <a:t>Our </a:t>
            </a:r>
            <a:r>
              <a:rPr lang="en-US" u="sng" dirty="0">
                <a:solidFill>
                  <a:srgbClr val="FF0000"/>
                </a:solidFill>
                <a:latin typeface="Georgia Pro Semibold" panose="02040702050405020303" pitchFamily="18" charset="0"/>
              </a:rPr>
              <a:t>aims</a:t>
            </a:r>
            <a:r>
              <a:rPr lang="en-US" dirty="0">
                <a:latin typeface="Georgia Pro Semibold" panose="02040702050405020303" pitchFamily="18" charset="0"/>
              </a:rPr>
              <a:t> for this business are:</a:t>
            </a:r>
          </a:p>
          <a:p>
            <a:pPr marL="342900" indent="-342900">
              <a:buFontTx/>
              <a:buChar char="-"/>
            </a:pPr>
            <a:r>
              <a:rPr lang="en-US" dirty="0">
                <a:latin typeface="Georgia Pro Semibold" panose="02040702050405020303" pitchFamily="18" charset="0"/>
              </a:rPr>
              <a:t>to make good quality food for our clients,</a:t>
            </a:r>
          </a:p>
          <a:p>
            <a:pPr marL="342900" indent="-342900">
              <a:buFontTx/>
              <a:buChar char="-"/>
            </a:pPr>
            <a:r>
              <a:rPr lang="en-US" dirty="0">
                <a:latin typeface="Georgia Pro Semibold" panose="02040702050405020303" pitchFamily="18" charset="0"/>
              </a:rPr>
              <a:t>to gain more and more costumers over the time,</a:t>
            </a:r>
          </a:p>
          <a:p>
            <a:pPr marL="342900" indent="-342900">
              <a:buFontTx/>
              <a:buChar char="-"/>
            </a:pPr>
            <a:r>
              <a:rPr lang="en-US" dirty="0">
                <a:latin typeface="Georgia Pro Semibold" panose="02040702050405020303" pitchFamily="18" charset="0"/>
              </a:rPr>
              <a:t>to form a pricing scheme, </a:t>
            </a:r>
          </a:p>
          <a:p>
            <a:pPr marL="342900" indent="-342900">
              <a:buFontTx/>
              <a:buChar char="-"/>
            </a:pPr>
            <a:r>
              <a:rPr lang="en-US" dirty="0">
                <a:latin typeface="Georgia Pro Semibold" panose="02040702050405020303" pitchFamily="18" charset="0"/>
              </a:rPr>
              <a:t>to train our staff to be able to have a better customer service,</a:t>
            </a:r>
          </a:p>
          <a:p>
            <a:pPr algn="r"/>
            <a:r>
              <a:rPr lang="en-GB" sz="1200" b="0" i="0" dirty="0">
                <a:solidFill>
                  <a:srgbClr val="2C3E50"/>
                </a:solidFill>
                <a:effectLst/>
                <a:latin typeface="Roboto" panose="02000000000000000000" pitchFamily="2" charset="0"/>
              </a:rPr>
              <a:t>(Epos Now, 2021)</a:t>
            </a:r>
            <a:endParaRPr lang="en-US" sz="1200" dirty="0">
              <a:latin typeface="Georgia Pro Semibold" panose="02040702050405020303" pitchFamily="18" charset="0"/>
            </a:endParaRPr>
          </a:p>
          <a:p>
            <a:r>
              <a:rPr lang="en-US" dirty="0">
                <a:latin typeface="Georgia Pro Semibold" panose="02040702050405020303" pitchFamily="18" charset="0"/>
              </a:rPr>
              <a:t>Our </a:t>
            </a:r>
            <a:r>
              <a:rPr lang="en-US" u="sng" dirty="0">
                <a:solidFill>
                  <a:srgbClr val="FF0000"/>
                </a:solidFill>
                <a:latin typeface="Georgia Pro Semibold" panose="02040702050405020303" pitchFamily="18" charset="0"/>
              </a:rPr>
              <a:t>objectives</a:t>
            </a:r>
            <a:r>
              <a:rPr lang="en-US" dirty="0">
                <a:latin typeface="Georgia Pro Semibold" panose="02040702050405020303" pitchFamily="18" charset="0"/>
              </a:rPr>
              <a:t> for this business are:</a:t>
            </a:r>
          </a:p>
          <a:p>
            <a:pPr marL="342900" indent="-342900">
              <a:buFontTx/>
              <a:buChar char="-"/>
            </a:pPr>
            <a:r>
              <a:rPr lang="en-US" dirty="0">
                <a:latin typeface="Georgia Pro Semibold" panose="02040702050405020303" pitchFamily="18" charset="0"/>
              </a:rPr>
              <a:t>to make friendships with customers</a:t>
            </a:r>
          </a:p>
          <a:p>
            <a:pPr marL="342900" indent="-342900">
              <a:buFontTx/>
              <a:buChar char="-"/>
            </a:pPr>
            <a:r>
              <a:rPr lang="en-US" dirty="0">
                <a:latin typeface="Georgia Pro Semibold" panose="02040702050405020303" pitchFamily="18" charset="0"/>
              </a:rPr>
              <a:t>to make a £12,000 profit </a:t>
            </a:r>
          </a:p>
          <a:p>
            <a:pPr marL="342900" indent="-342900">
              <a:buFontTx/>
              <a:buChar char="-"/>
            </a:pPr>
            <a:r>
              <a:rPr lang="en-US" dirty="0">
                <a:latin typeface="Georgia Pro Semibold" panose="02040702050405020303" pitchFamily="18" charset="0"/>
              </a:rPr>
              <a:t>to serve good quality food </a:t>
            </a:r>
          </a:p>
          <a:p>
            <a:pPr marL="342900" indent="-342900">
              <a:buFontTx/>
              <a:buChar char="-"/>
            </a:pPr>
            <a:r>
              <a:rPr lang="en-US" dirty="0">
                <a:latin typeface="Georgia Pro Semibold" panose="02040702050405020303" pitchFamily="18" charset="0"/>
              </a:rPr>
              <a:t>to open more restaurants in England in the next few years </a:t>
            </a:r>
          </a:p>
          <a:p>
            <a:pPr algn="r"/>
            <a:r>
              <a:rPr lang="en-GB" sz="1200" b="0" i="0" dirty="0">
                <a:solidFill>
                  <a:srgbClr val="2C3E50"/>
                </a:solidFill>
                <a:effectLst/>
                <a:latin typeface="Roboto" panose="02000000000000000000" pitchFamily="2" charset="0"/>
              </a:rPr>
              <a:t>(</a:t>
            </a:r>
            <a:r>
              <a:rPr lang="en-GB" sz="1200" b="0" i="0" dirty="0" err="1">
                <a:solidFill>
                  <a:srgbClr val="2C3E50"/>
                </a:solidFill>
                <a:effectLst/>
                <a:latin typeface="Roboto" panose="02000000000000000000" pitchFamily="2" charset="0"/>
              </a:rPr>
              <a:t>Bizfluent</a:t>
            </a:r>
            <a:r>
              <a:rPr lang="en-GB" sz="1200" b="0" i="0" dirty="0">
                <a:solidFill>
                  <a:srgbClr val="2C3E50"/>
                </a:solidFill>
                <a:effectLst/>
                <a:latin typeface="Roboto" panose="02000000000000000000" pitchFamily="2" charset="0"/>
              </a:rPr>
              <a:t>, n.d.)</a:t>
            </a:r>
            <a:endParaRPr lang="en-US" sz="1200" dirty="0">
              <a:latin typeface="Georgia Pro Semibold" panose="02040702050405020303"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91691-BF31-403B-AD09-EBBB793D9FA2}"/>
              </a:ext>
            </a:extLst>
          </p:cNvPr>
          <p:cNvSpPr txBox="1">
            <a:spLocks noGrp="1"/>
          </p:cNvSpPr>
          <p:nvPr>
            <p:ph type="title"/>
          </p:nvPr>
        </p:nvSpPr>
        <p:spPr>
          <a:xfrm>
            <a:off x="525715" y="787069"/>
            <a:ext cx="10077556" cy="1325559"/>
          </a:xfrm>
        </p:spPr>
        <p:txBody>
          <a:bodyPr anchorCtr="1"/>
          <a:lstStyle/>
          <a:p>
            <a:pPr lvl="0" algn="ctr"/>
            <a:r>
              <a:rPr lang="en-GB" i="0" dirty="0"/>
              <a:t>Mission and Vision</a:t>
            </a:r>
          </a:p>
        </p:txBody>
      </p:sp>
      <p:sp>
        <p:nvSpPr>
          <p:cNvPr id="3" name="Content Placeholder 2">
            <a:extLst>
              <a:ext uri="{FF2B5EF4-FFF2-40B4-BE49-F238E27FC236}">
                <a16:creationId xmlns:a16="http://schemas.microsoft.com/office/drawing/2014/main" id="{3C290F74-FC32-4F37-BF90-C63041DD1783}"/>
              </a:ext>
            </a:extLst>
          </p:cNvPr>
          <p:cNvSpPr txBox="1">
            <a:spLocks noGrp="1"/>
          </p:cNvSpPr>
          <p:nvPr>
            <p:ph idx="1"/>
          </p:nvPr>
        </p:nvSpPr>
        <p:spPr>
          <a:xfrm>
            <a:off x="525715" y="2521887"/>
            <a:ext cx="10077556" cy="3549042"/>
          </a:xfrm>
        </p:spPr>
        <p:txBody>
          <a:bodyPr/>
          <a:lstStyle/>
          <a:p>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1D59A-57B0-4CC2-BB75-315D150CCD11}"/>
              </a:ext>
            </a:extLst>
          </p:cNvPr>
          <p:cNvSpPr txBox="1">
            <a:spLocks noGrp="1"/>
          </p:cNvSpPr>
          <p:nvPr>
            <p:ph type="title"/>
          </p:nvPr>
        </p:nvSpPr>
        <p:spPr>
          <a:xfrm>
            <a:off x="525715" y="787069"/>
            <a:ext cx="10077556" cy="1325559"/>
          </a:xfrm>
        </p:spPr>
        <p:txBody>
          <a:bodyPr anchorCtr="1"/>
          <a:lstStyle/>
          <a:p>
            <a:pPr lvl="0" algn="ctr"/>
            <a:r>
              <a:rPr lang="en-GB" i="0" dirty="0"/>
              <a:t>Maxinese Florentina Marilena - 1919888</a:t>
            </a:r>
          </a:p>
        </p:txBody>
      </p:sp>
      <p:sp>
        <p:nvSpPr>
          <p:cNvPr id="3" name="Content Placeholder 2">
            <a:extLst>
              <a:ext uri="{FF2B5EF4-FFF2-40B4-BE49-F238E27FC236}">
                <a16:creationId xmlns:a16="http://schemas.microsoft.com/office/drawing/2014/main" id="{AEC3A159-114F-4CB6-9F21-E4D03853E8EE}"/>
              </a:ext>
            </a:extLst>
          </p:cNvPr>
          <p:cNvSpPr txBox="1">
            <a:spLocks noGrp="1"/>
          </p:cNvSpPr>
          <p:nvPr>
            <p:ph idx="1"/>
          </p:nvPr>
        </p:nvSpPr>
        <p:spPr>
          <a:xfrm>
            <a:off x="525715" y="2521889"/>
            <a:ext cx="10077556" cy="3549042"/>
          </a:xfrm>
        </p:spPr>
        <p:txBody>
          <a:bodyPr/>
          <a:lstStyle/>
          <a:p>
            <a:pPr marL="342900" lvl="0" indent="-342900">
              <a:buSzPct val="100000"/>
              <a:buFont typeface="Wingdings" pitchFamily="2"/>
              <a:buChar char="Ø"/>
            </a:pPr>
            <a:r>
              <a:rPr lang="en-GB" dirty="0"/>
              <a:t> </a:t>
            </a:r>
            <a:r>
              <a:rPr lang="en-GB" dirty="0">
                <a:latin typeface="Georgia Pro Semibold" pitchFamily="18"/>
              </a:rPr>
              <a:t>Business Structure</a:t>
            </a:r>
          </a:p>
          <a:p>
            <a:pPr marL="342900" lvl="0" indent="-342900">
              <a:buSzPct val="100000"/>
              <a:buFont typeface="Wingdings" pitchFamily="2"/>
              <a:buChar char="Ø"/>
            </a:pPr>
            <a:r>
              <a:rPr lang="en-GB" dirty="0">
                <a:latin typeface="Georgia Pro Semibold" pitchFamily="18"/>
              </a:rPr>
              <a:t>Product of Service Description</a:t>
            </a:r>
          </a:p>
          <a:p>
            <a:pPr marL="342900" lvl="0" indent="-342900">
              <a:buSzPct val="100000"/>
              <a:buFont typeface="Wingdings" pitchFamily="2"/>
              <a:buChar char="Ø"/>
            </a:pPr>
            <a:r>
              <a:rPr lang="en-GB" dirty="0">
                <a:latin typeface="Georgia Pro Semibold" pitchFamily="18"/>
              </a:rPr>
              <a:t>Marketing Analysis and Trends</a:t>
            </a:r>
          </a:p>
          <a:p>
            <a:pPr marL="342900" lvl="0" indent="-342900">
              <a:buSzPct val="100000"/>
              <a:buFont typeface="Wingdings" pitchFamily="2"/>
              <a:buChar char="Ø"/>
            </a:pPr>
            <a:r>
              <a:rPr lang="en-GB" dirty="0">
                <a:latin typeface="Georgia Pro Semibold" pitchFamily="18"/>
              </a:rPr>
              <a:t>SWOT Analysis</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026C0-A7D1-4019-AE3F-A20981067497}"/>
              </a:ext>
            </a:extLst>
          </p:cNvPr>
          <p:cNvSpPr txBox="1">
            <a:spLocks noGrp="1"/>
          </p:cNvSpPr>
          <p:nvPr>
            <p:ph type="title"/>
          </p:nvPr>
        </p:nvSpPr>
        <p:spPr>
          <a:xfrm>
            <a:off x="525715" y="787069"/>
            <a:ext cx="10077556" cy="1219531"/>
          </a:xfrm>
        </p:spPr>
        <p:txBody>
          <a:bodyPr anchorCtr="1">
            <a:normAutofit fontScale="90000"/>
          </a:bodyPr>
          <a:lstStyle/>
          <a:p>
            <a:pPr lvl="0" algn="ctr"/>
            <a:br>
              <a:rPr lang="en-GB" sz="3200" i="0" dirty="0"/>
            </a:br>
            <a:br>
              <a:rPr lang="en-GB" sz="3200" i="0" dirty="0"/>
            </a:br>
            <a:r>
              <a:rPr lang="en-GB" i="0" dirty="0"/>
              <a:t>Business Structure </a:t>
            </a:r>
            <a:endParaRPr lang="en-GB" sz="3200" i="0" dirty="0"/>
          </a:p>
        </p:txBody>
      </p:sp>
      <p:sp>
        <p:nvSpPr>
          <p:cNvPr id="3" name="Content Placeholder 2">
            <a:extLst>
              <a:ext uri="{FF2B5EF4-FFF2-40B4-BE49-F238E27FC236}">
                <a16:creationId xmlns:a16="http://schemas.microsoft.com/office/drawing/2014/main" id="{856E5FEB-6333-40CD-BBB2-C273662DB965}"/>
              </a:ext>
            </a:extLst>
          </p:cNvPr>
          <p:cNvSpPr txBox="1">
            <a:spLocks noGrp="1"/>
          </p:cNvSpPr>
          <p:nvPr>
            <p:ph idx="1"/>
          </p:nvPr>
        </p:nvSpPr>
        <p:spPr>
          <a:xfrm>
            <a:off x="525715" y="2521887"/>
            <a:ext cx="5570285" cy="3794246"/>
          </a:xfrm>
        </p:spPr>
        <p:txBody>
          <a:bodyPr/>
          <a:lstStyle/>
          <a:p>
            <a:pPr rtl="0" fontAlgn="base">
              <a:lnSpc>
                <a:spcPct val="100000"/>
              </a:lnSpc>
              <a:buFont typeface="Arial" panose="020B0604020202020204" pitchFamily="34" charset="0"/>
              <a:buChar char="•"/>
            </a:pPr>
            <a:r>
              <a:rPr lang="en-IN" b="0" i="0" u="none" strike="noStrike" dirty="0">
                <a:solidFill>
                  <a:srgbClr val="000000"/>
                </a:solidFill>
                <a:effectLst/>
                <a:latin typeface="Georgia Pro Semibold" panose="02040702050405020303" pitchFamily="18" charset="0"/>
              </a:rPr>
              <a:t>In this particular context of the discussion it can be mentioned this respective corporation is called ‘Crystal Restaurant’.</a:t>
            </a:r>
          </a:p>
          <a:p>
            <a:pPr rtl="0" fontAlgn="base">
              <a:lnSpc>
                <a:spcPct val="100000"/>
              </a:lnSpc>
              <a:buFont typeface="Arial" panose="020B0604020202020204" pitchFamily="34" charset="0"/>
              <a:buChar char="•"/>
            </a:pPr>
            <a:r>
              <a:rPr lang="en-IN" b="0" i="0" u="none" strike="noStrike" dirty="0">
                <a:solidFill>
                  <a:srgbClr val="000000"/>
                </a:solidFill>
                <a:effectLst/>
                <a:latin typeface="Georgia Pro Semibold" panose="02040702050405020303" pitchFamily="18" charset="0"/>
              </a:rPr>
              <a:t> </a:t>
            </a:r>
            <a:r>
              <a:rPr lang="ro-RO" b="0" i="0" u="none" strike="noStrike" dirty="0">
                <a:solidFill>
                  <a:srgbClr val="000000"/>
                </a:solidFill>
                <a:effectLst/>
                <a:latin typeface="Georgia Pro Semibold" panose="02040702050405020303" pitchFamily="18" charset="0"/>
              </a:rPr>
              <a:t>We h</a:t>
            </a:r>
            <a:r>
              <a:rPr lang="en-IN" b="0" i="0" u="none" strike="noStrike" dirty="0">
                <a:solidFill>
                  <a:srgbClr val="000000"/>
                </a:solidFill>
                <a:effectLst/>
                <a:latin typeface="Georgia Pro Semibold" panose="02040702050405020303" pitchFamily="18" charset="0"/>
              </a:rPr>
              <a:t>a</a:t>
            </a:r>
            <a:r>
              <a:rPr lang="ro-RO" b="0" i="0" u="none" strike="noStrike" dirty="0">
                <a:solidFill>
                  <a:srgbClr val="000000"/>
                </a:solidFill>
                <a:effectLst/>
                <a:latin typeface="Georgia Pro Semibold" panose="02040702050405020303" pitchFamily="18" charset="0"/>
              </a:rPr>
              <a:t>ve</a:t>
            </a:r>
            <a:r>
              <a:rPr lang="en-IN" b="0" i="0" u="none" strike="noStrike" dirty="0">
                <a:solidFill>
                  <a:srgbClr val="000000"/>
                </a:solidFill>
                <a:effectLst/>
                <a:latin typeface="Georgia Pro Semibold" panose="02040702050405020303" pitchFamily="18" charset="0"/>
              </a:rPr>
              <a:t> several market partners so </a:t>
            </a:r>
            <a:r>
              <a:rPr lang="ro-RO" b="0" i="0" u="none" strike="noStrike" dirty="0">
                <a:solidFill>
                  <a:srgbClr val="000000"/>
                </a:solidFill>
                <a:effectLst/>
                <a:latin typeface="Georgia Pro Semibold" panose="02040702050405020303" pitchFamily="18" charset="0"/>
              </a:rPr>
              <a:t>we</a:t>
            </a:r>
            <a:r>
              <a:rPr lang="en-IN" b="0" i="0" u="none" strike="noStrike" dirty="0">
                <a:solidFill>
                  <a:srgbClr val="000000"/>
                </a:solidFill>
                <a:effectLst/>
                <a:latin typeface="Georgia Pro Semibold" panose="02040702050405020303" pitchFamily="18" charset="0"/>
              </a:rPr>
              <a:t> can successfully arrange the required business capital, and can facilitate the required amenities in that particular space.</a:t>
            </a:r>
            <a:r>
              <a:rPr lang="en-US" b="0" i="0" dirty="0">
                <a:solidFill>
                  <a:srgbClr val="000000"/>
                </a:solidFill>
                <a:effectLst/>
                <a:latin typeface="Georgia Pro Semibold" panose="02040702050405020303" pitchFamily="18" charset="0"/>
              </a:rPr>
              <a:t>​</a:t>
            </a:r>
          </a:p>
          <a:p>
            <a:endParaRPr lang="en-US" dirty="0"/>
          </a:p>
        </p:txBody>
      </p:sp>
      <p:sp>
        <p:nvSpPr>
          <p:cNvPr id="9" name="TextBox 8">
            <a:extLst>
              <a:ext uri="{FF2B5EF4-FFF2-40B4-BE49-F238E27FC236}">
                <a16:creationId xmlns:a16="http://schemas.microsoft.com/office/drawing/2014/main" id="{57316FB4-228A-4A72-867B-2BDB29253B41}"/>
              </a:ext>
            </a:extLst>
          </p:cNvPr>
          <p:cNvSpPr txBox="1"/>
          <p:nvPr/>
        </p:nvSpPr>
        <p:spPr>
          <a:xfrm>
            <a:off x="10533302" y="3678443"/>
            <a:ext cx="1363133" cy="369332"/>
          </a:xfrm>
          <a:prstGeom prst="rect">
            <a:avLst/>
          </a:prstGeom>
          <a:noFill/>
        </p:spPr>
        <p:txBody>
          <a:bodyPr wrap="square">
            <a:spAutoFit/>
          </a:bodyPr>
          <a:lstStyle/>
          <a:p>
            <a:r>
              <a:rPr lang="en-GB" dirty="0"/>
              <a:t> </a:t>
            </a:r>
          </a:p>
        </p:txBody>
      </p:sp>
      <p:pic>
        <p:nvPicPr>
          <p:cNvPr id="10" name="Picture 2">
            <a:extLst>
              <a:ext uri="{FF2B5EF4-FFF2-40B4-BE49-F238E27FC236}">
                <a16:creationId xmlns:a16="http://schemas.microsoft.com/office/drawing/2014/main" id="{E14BF538-370F-4AF6-8A6A-07EE95341E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14343" y="2268009"/>
            <a:ext cx="4200525" cy="355953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D6405-B7B1-45ED-800F-FB11242B8EBA}"/>
              </a:ext>
            </a:extLst>
          </p:cNvPr>
          <p:cNvSpPr>
            <a:spLocks noGrp="1"/>
          </p:cNvSpPr>
          <p:nvPr>
            <p:ph type="title"/>
          </p:nvPr>
        </p:nvSpPr>
        <p:spPr/>
        <p:txBody>
          <a:bodyPr/>
          <a:lstStyle/>
          <a:p>
            <a:pPr algn="ctr"/>
            <a:r>
              <a:rPr lang="en-GB" i="0" dirty="0"/>
              <a:t>Business Structure</a:t>
            </a:r>
            <a:endParaRPr lang="en-GB" dirty="0"/>
          </a:p>
        </p:txBody>
      </p:sp>
      <p:sp>
        <p:nvSpPr>
          <p:cNvPr id="3" name="Content Placeholder 2">
            <a:extLst>
              <a:ext uri="{FF2B5EF4-FFF2-40B4-BE49-F238E27FC236}">
                <a16:creationId xmlns:a16="http://schemas.microsoft.com/office/drawing/2014/main" id="{648AC854-DD43-4308-983F-2B2C314938AC}"/>
              </a:ext>
            </a:extLst>
          </p:cNvPr>
          <p:cNvSpPr>
            <a:spLocks noGrp="1"/>
          </p:cNvSpPr>
          <p:nvPr>
            <p:ph idx="1"/>
          </p:nvPr>
        </p:nvSpPr>
        <p:spPr/>
        <p:txBody>
          <a:bodyPr/>
          <a:lstStyle/>
          <a:p>
            <a:pPr marL="342900" indent="-342900" algn="l" rtl="0" fontAlgn="base">
              <a:buFont typeface="Arial" panose="020B0604020202020204" pitchFamily="34" charset="0"/>
              <a:buChar char="•"/>
            </a:pPr>
            <a:r>
              <a:rPr lang="en-US" b="0" i="0" u="none" strike="noStrike" dirty="0">
                <a:solidFill>
                  <a:srgbClr val="000000"/>
                </a:solidFill>
                <a:effectLst/>
                <a:latin typeface="Georgia Pro Semibold" panose="02040702050405020303" pitchFamily="18" charset="0"/>
              </a:rPr>
              <a:t>In fact, it can be mentioned</a:t>
            </a:r>
            <a:r>
              <a:rPr lang="ro-RO" b="0" i="0" u="none" strike="noStrike" dirty="0">
                <a:solidFill>
                  <a:srgbClr val="000000"/>
                </a:solidFill>
                <a:effectLst/>
                <a:latin typeface="Georgia Pro Semibold" panose="02040702050405020303" pitchFamily="18" charset="0"/>
              </a:rPr>
              <a:t> we </a:t>
            </a:r>
            <a:r>
              <a:rPr lang="en-US" b="0" i="0" u="none" strike="noStrike" dirty="0">
                <a:solidFill>
                  <a:srgbClr val="000000"/>
                </a:solidFill>
                <a:effectLst/>
                <a:latin typeface="Georgia Pro Semibold" panose="02040702050405020303" pitchFamily="18" charset="0"/>
              </a:rPr>
              <a:t>took a</a:t>
            </a:r>
            <a:r>
              <a:rPr lang="ro-RO" b="0" i="0" u="none" strike="noStrike" dirty="0">
                <a:solidFill>
                  <a:srgbClr val="000000"/>
                </a:solidFill>
                <a:effectLst/>
                <a:latin typeface="Georgia Pro Semibold" panose="02040702050405020303" pitchFamily="18" charset="0"/>
              </a:rPr>
              <a:t> </a:t>
            </a:r>
            <a:r>
              <a:rPr lang="en-US" b="0" i="0" u="none" strike="noStrike" dirty="0">
                <a:solidFill>
                  <a:srgbClr val="000000"/>
                </a:solidFill>
                <a:effectLst/>
                <a:latin typeface="Georgia Pro Semibold" panose="02040702050405020303" pitchFamily="18" charset="0"/>
              </a:rPr>
              <a:t>loan from a bank that is called HSBC UK, and the loan amount is £50,000</a:t>
            </a:r>
            <a:r>
              <a:rPr lang="ro-RO" b="0" i="0" u="none" strike="noStrike" dirty="0">
                <a:solidFill>
                  <a:srgbClr val="000000"/>
                </a:solidFill>
                <a:effectLst/>
                <a:latin typeface="Georgia Pro Semibold" panose="02040702050405020303" pitchFamily="18" charset="0"/>
              </a:rPr>
              <a:t>.</a:t>
            </a:r>
            <a:r>
              <a:rPr lang="en-US" b="0" i="0" dirty="0">
                <a:solidFill>
                  <a:srgbClr val="000000"/>
                </a:solidFill>
                <a:effectLst/>
                <a:latin typeface="Georgia Pro Semibold" panose="02040702050405020303" pitchFamily="18" charset="0"/>
              </a:rPr>
              <a:t>​</a:t>
            </a:r>
          </a:p>
          <a:p>
            <a:pPr marL="342900" indent="-342900" algn="l" rtl="0" fontAlgn="base">
              <a:buFont typeface="Arial" panose="020B0604020202020204" pitchFamily="34" charset="0"/>
              <a:buChar char="•"/>
            </a:pPr>
            <a:r>
              <a:rPr lang="en-US" b="0" i="0" u="none" strike="noStrike" dirty="0">
                <a:solidFill>
                  <a:srgbClr val="000000"/>
                </a:solidFill>
                <a:effectLst/>
                <a:latin typeface="Georgia Pro Semibold" panose="02040702050405020303" pitchFamily="18" charset="0"/>
              </a:rPr>
              <a:t>In this case, </a:t>
            </a:r>
            <a:r>
              <a:rPr lang="ro-RO" b="0" i="0" u="none" strike="noStrike" dirty="0">
                <a:solidFill>
                  <a:srgbClr val="000000"/>
                </a:solidFill>
                <a:effectLst/>
                <a:latin typeface="Georgia Pro Semibold" panose="02040702050405020303" pitchFamily="18" charset="0"/>
              </a:rPr>
              <a:t>we </a:t>
            </a:r>
            <a:r>
              <a:rPr lang="en-US" b="0" i="0" u="none" strike="noStrike" dirty="0">
                <a:solidFill>
                  <a:srgbClr val="000000"/>
                </a:solidFill>
                <a:effectLst/>
                <a:latin typeface="Georgia Pro Semibold" panose="02040702050405020303" pitchFamily="18" charset="0"/>
              </a:rPr>
              <a:t>needs to be concentrated on its customers so</a:t>
            </a:r>
            <a:r>
              <a:rPr lang="ro-RO" b="0" i="0" u="none" strike="noStrike" dirty="0">
                <a:solidFill>
                  <a:srgbClr val="000000"/>
                </a:solidFill>
                <a:effectLst/>
                <a:latin typeface="Georgia Pro Semibold" panose="02040702050405020303" pitchFamily="18" charset="0"/>
              </a:rPr>
              <a:t> </a:t>
            </a:r>
            <a:r>
              <a:rPr lang="en-US" b="0" i="0" u="none" strike="noStrike" dirty="0">
                <a:solidFill>
                  <a:srgbClr val="000000"/>
                </a:solidFill>
                <a:effectLst/>
                <a:latin typeface="Georgia Pro Semibold" panose="02040702050405020303" pitchFamily="18" charset="0"/>
              </a:rPr>
              <a:t>that they can make revenues and </a:t>
            </a:r>
            <a:r>
              <a:rPr lang="ro-RO" b="0" i="0" u="none" strike="noStrike" dirty="0">
                <a:solidFill>
                  <a:srgbClr val="000000"/>
                </a:solidFill>
                <a:effectLst/>
                <a:latin typeface="Georgia Pro Semibold" panose="02040702050405020303" pitchFamily="18" charset="0"/>
              </a:rPr>
              <a:t>we</a:t>
            </a:r>
            <a:r>
              <a:rPr lang="en-US" b="0" i="0" u="none" strike="noStrike" dirty="0">
                <a:solidFill>
                  <a:srgbClr val="000000"/>
                </a:solidFill>
                <a:effectLst/>
                <a:latin typeface="Georgia Pro Semibold" panose="02040702050405020303" pitchFamily="18" charset="0"/>
              </a:rPr>
              <a:t> can serve the required loan amount to the respective</a:t>
            </a:r>
            <a:r>
              <a:rPr lang="ro-RO" b="0" i="0" u="none" strike="noStrike" dirty="0">
                <a:solidFill>
                  <a:srgbClr val="000000"/>
                </a:solidFill>
                <a:effectLst/>
                <a:latin typeface="Georgia Pro Semibold" panose="02040702050405020303" pitchFamily="18" charset="0"/>
              </a:rPr>
              <a:t> </a:t>
            </a:r>
            <a:r>
              <a:rPr lang="en-US" b="0" i="0" u="none" strike="noStrike" dirty="0">
                <a:solidFill>
                  <a:srgbClr val="000000"/>
                </a:solidFill>
                <a:effectLst/>
                <a:latin typeface="Georgia Pro Semibold" panose="02040702050405020303" pitchFamily="18" charset="0"/>
              </a:rPr>
              <a:t>bank. </a:t>
            </a:r>
            <a:r>
              <a:rPr lang="ro-RO" b="0" i="0" dirty="0">
                <a:solidFill>
                  <a:srgbClr val="000000"/>
                </a:solidFill>
                <a:effectLst/>
                <a:latin typeface="Georgia Pro Semibold" panose="02040702050405020303" pitchFamily="18" charset="0"/>
              </a:rPr>
              <a:t>​</a:t>
            </a:r>
            <a:endParaRPr lang="en-GB" dirty="0">
              <a:latin typeface="Georgia Pro Semibold" panose="02040702050405020303" pitchFamily="18" charset="0"/>
            </a:endParaRPr>
          </a:p>
          <a:p>
            <a:pPr marL="342900" indent="-342900" algn="l" rtl="0" fontAlgn="base">
              <a:buFont typeface="Arial" panose="020B0604020202020204" pitchFamily="34" charset="0"/>
              <a:buChar char="•"/>
            </a:pPr>
            <a:r>
              <a:rPr lang="en-US" b="0" i="0" u="none" strike="noStrike" dirty="0">
                <a:solidFill>
                  <a:srgbClr val="000000"/>
                </a:solidFill>
                <a:effectLst/>
                <a:latin typeface="Georgia Pro Semibold" panose="02040702050405020303" pitchFamily="18" charset="0"/>
              </a:rPr>
              <a:t>Apart from this, </a:t>
            </a:r>
            <a:r>
              <a:rPr lang="ro-RO" b="0" i="0" u="none" strike="noStrike" dirty="0">
                <a:solidFill>
                  <a:srgbClr val="000000"/>
                </a:solidFill>
                <a:effectLst/>
                <a:latin typeface="Georgia Pro Semibold" panose="02040702050405020303" pitchFamily="18" charset="0"/>
              </a:rPr>
              <a:t>we </a:t>
            </a:r>
            <a:r>
              <a:rPr lang="en-US" b="0" i="0" u="none" strike="noStrike" dirty="0">
                <a:solidFill>
                  <a:srgbClr val="000000"/>
                </a:solidFill>
                <a:effectLst/>
                <a:latin typeface="Georgia Pro Semibold" panose="02040702050405020303" pitchFamily="18" charset="0"/>
              </a:rPr>
              <a:t>has several shareholders from which </a:t>
            </a:r>
            <a:r>
              <a:rPr lang="ro-RO" b="0" i="0" u="none" strike="noStrike" dirty="0">
                <a:solidFill>
                  <a:srgbClr val="000000"/>
                </a:solidFill>
                <a:effectLst/>
                <a:latin typeface="Georgia Pro Semibold" panose="02040702050405020303" pitchFamily="18" charset="0"/>
              </a:rPr>
              <a:t>we</a:t>
            </a:r>
            <a:r>
              <a:rPr lang="en-US" b="0" i="0" u="none" strike="noStrike" dirty="0">
                <a:solidFill>
                  <a:srgbClr val="000000"/>
                </a:solidFill>
                <a:effectLst/>
                <a:latin typeface="Georgia Pro Semibold" panose="02040702050405020303" pitchFamily="18" charset="0"/>
              </a:rPr>
              <a:t> can gain a certain amount of business capital to utilize in their autonomous body.</a:t>
            </a:r>
            <a:r>
              <a:rPr lang="ro-RO" b="0" i="0" dirty="0">
                <a:solidFill>
                  <a:srgbClr val="000000"/>
                </a:solidFill>
                <a:effectLst/>
                <a:latin typeface="Georgia Pro Semibold" panose="02040702050405020303" pitchFamily="18" charset="0"/>
              </a:rPr>
              <a:t>​</a:t>
            </a:r>
          </a:p>
          <a:p>
            <a:endParaRPr lang="en-GB" dirty="0"/>
          </a:p>
        </p:txBody>
      </p:sp>
    </p:spTree>
    <p:extLst>
      <p:ext uri="{BB962C8B-B14F-4D97-AF65-F5344CB8AC3E}">
        <p14:creationId xmlns:p14="http://schemas.microsoft.com/office/powerpoint/2010/main" val="1980432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0EBEB-6FF3-4029-8D7F-474E45913EA9}"/>
              </a:ext>
            </a:extLst>
          </p:cNvPr>
          <p:cNvSpPr txBox="1">
            <a:spLocks noGrp="1"/>
          </p:cNvSpPr>
          <p:nvPr>
            <p:ph type="title"/>
          </p:nvPr>
        </p:nvSpPr>
        <p:spPr>
          <a:xfrm>
            <a:off x="525715" y="787069"/>
            <a:ext cx="10077556" cy="1325559"/>
          </a:xfrm>
        </p:spPr>
        <p:txBody>
          <a:bodyPr anchorCtr="1"/>
          <a:lstStyle/>
          <a:p>
            <a:pPr lvl="0" algn="ctr"/>
            <a:r>
              <a:rPr lang="en-GB" i="0"/>
              <a:t>Product of Service Description</a:t>
            </a:r>
          </a:p>
        </p:txBody>
      </p:sp>
      <p:sp>
        <p:nvSpPr>
          <p:cNvPr id="3" name="Content Placeholder 2">
            <a:extLst>
              <a:ext uri="{FF2B5EF4-FFF2-40B4-BE49-F238E27FC236}">
                <a16:creationId xmlns:a16="http://schemas.microsoft.com/office/drawing/2014/main" id="{8A01D190-740E-4F31-AED6-80F288BC6B52}"/>
              </a:ext>
            </a:extLst>
          </p:cNvPr>
          <p:cNvSpPr txBox="1">
            <a:spLocks noGrp="1"/>
          </p:cNvSpPr>
          <p:nvPr>
            <p:ph idx="1"/>
          </p:nvPr>
        </p:nvSpPr>
        <p:spPr>
          <a:xfrm>
            <a:off x="525715" y="2521887"/>
            <a:ext cx="10077556" cy="3718046"/>
          </a:xfrm>
        </p:spPr>
        <p:txBody>
          <a:bodyPr>
            <a:normAutofit fontScale="92500"/>
          </a:bodyPr>
          <a:lstStyle/>
          <a:p>
            <a:pPr marL="342900" indent="-342900" algn="l" rtl="0" fontAlgn="base">
              <a:buFont typeface="Arial" panose="020B0604020202020204" pitchFamily="34" charset="0"/>
              <a:buChar char="•"/>
            </a:pPr>
            <a:r>
              <a:rPr lang="en-US" b="0" i="0" u="none" strike="noStrike" dirty="0">
                <a:solidFill>
                  <a:srgbClr val="000000"/>
                </a:solidFill>
                <a:effectLst/>
                <a:latin typeface="Georgia Pro Semibold" panose="02040702050405020303" pitchFamily="18" charset="0"/>
              </a:rPr>
              <a:t>The section is reserved to discuss </a:t>
            </a:r>
            <a:r>
              <a:rPr lang="ro-RO" b="0" i="0" u="none" strike="noStrike" dirty="0">
                <a:solidFill>
                  <a:srgbClr val="000000"/>
                </a:solidFill>
                <a:effectLst/>
                <a:latin typeface="Georgia Pro Semibold" panose="02040702050405020303" pitchFamily="18" charset="0"/>
              </a:rPr>
              <a:t>we have </a:t>
            </a:r>
            <a:r>
              <a:rPr lang="en-US" b="0" i="0" u="none" strike="noStrike" dirty="0">
                <a:solidFill>
                  <a:srgbClr val="000000"/>
                </a:solidFill>
                <a:effectLst/>
                <a:latin typeface="Georgia Pro Semibold" panose="02040702050405020303" pitchFamily="18" charset="0"/>
              </a:rPr>
              <a:t>product and services that this individual corporation is trying to serve to its market customers.</a:t>
            </a:r>
            <a:r>
              <a:rPr lang="ro-RO" b="0" i="0" dirty="0">
                <a:solidFill>
                  <a:srgbClr val="000000"/>
                </a:solidFill>
                <a:effectLst/>
                <a:latin typeface="Georgia Pro Semibold" panose="02040702050405020303" pitchFamily="18" charset="0"/>
              </a:rPr>
              <a:t>​</a:t>
            </a:r>
          </a:p>
          <a:p>
            <a:pPr marL="342900" indent="-342900" algn="l" rtl="0" fontAlgn="base">
              <a:buFont typeface="Arial" panose="020B0604020202020204" pitchFamily="34" charset="0"/>
              <a:buChar char="•"/>
            </a:pPr>
            <a:r>
              <a:rPr lang="en-US" b="0" i="0" u="none" strike="noStrike" dirty="0">
                <a:solidFill>
                  <a:srgbClr val="000000"/>
                </a:solidFill>
                <a:effectLst/>
                <a:latin typeface="Georgia Pro Semibold" panose="02040702050405020303" pitchFamily="18" charset="0"/>
              </a:rPr>
              <a:t>In this context, some of its food items can be presented, such as corn, sugar beets, potatoes, and grapes for crop production, and these are the vegan </a:t>
            </a:r>
            <a:r>
              <a:rPr lang="ro-RO" b="0" i="0" u="none" strike="noStrike" dirty="0">
                <a:solidFill>
                  <a:srgbClr val="000000"/>
                </a:solidFill>
                <a:effectLst/>
                <a:latin typeface="Georgia Pro Semibold" panose="02040702050405020303" pitchFamily="18" charset="0"/>
              </a:rPr>
              <a:t> products.</a:t>
            </a:r>
            <a:r>
              <a:rPr lang="en-US" b="0" i="0" dirty="0">
                <a:solidFill>
                  <a:srgbClr val="000000"/>
                </a:solidFill>
                <a:effectLst/>
                <a:latin typeface="Georgia Pro Semibold" panose="02040702050405020303" pitchFamily="18" charset="0"/>
              </a:rPr>
              <a:t>​</a:t>
            </a:r>
          </a:p>
          <a:p>
            <a:pPr marL="342900" indent="-342900" algn="l" rtl="0" fontAlgn="base">
              <a:buFont typeface="Arial" panose="020B0604020202020204" pitchFamily="34" charset="0"/>
              <a:buChar char="•"/>
            </a:pPr>
            <a:r>
              <a:rPr lang="en-US" b="0" i="0" u="none" strike="noStrike" dirty="0">
                <a:solidFill>
                  <a:srgbClr val="000000"/>
                </a:solidFill>
                <a:effectLst/>
                <a:latin typeface="Georgia Pro Semibold" panose="02040702050405020303" pitchFamily="18" charset="0"/>
              </a:rPr>
              <a:t>On the other hand, </a:t>
            </a:r>
            <a:r>
              <a:rPr lang="ro-RO" b="0" i="0" u="none" strike="noStrike" dirty="0">
                <a:solidFill>
                  <a:srgbClr val="000000"/>
                </a:solidFill>
                <a:effectLst/>
                <a:latin typeface="Georgia Pro Semibold" panose="02040702050405020303" pitchFamily="18" charset="0"/>
              </a:rPr>
              <a:t>we </a:t>
            </a:r>
            <a:r>
              <a:rPr lang="en-US" b="0" i="0" u="none" strike="noStrike" dirty="0">
                <a:solidFill>
                  <a:srgbClr val="000000"/>
                </a:solidFill>
                <a:effectLst/>
                <a:latin typeface="Georgia Pro Semibold" panose="02040702050405020303" pitchFamily="18" charset="0"/>
              </a:rPr>
              <a:t>also planning to serve its customers' non-veg food items, some of which are pork, eggs, poultry, milk, and so on. Apart from these, this respective corporation even focuses on its interior where they have used several graffiti to improve its culture. </a:t>
            </a:r>
            <a:r>
              <a:rPr lang="ro-RO" b="0" i="0" dirty="0">
                <a:solidFill>
                  <a:srgbClr val="000000"/>
                </a:solidFill>
                <a:effectLst/>
                <a:latin typeface="Georgia Pro Semibold" panose="02040702050405020303" pitchFamily="18" charset="0"/>
              </a:rPr>
              <a:t>​</a:t>
            </a:r>
          </a:p>
          <a:p>
            <a:pPr marL="342900" indent="-342900" algn="l" rtl="0" fontAlgn="base">
              <a:buFont typeface="Arial" panose="020B0604020202020204" pitchFamily="34" charset="0"/>
              <a:buChar char="•"/>
            </a:pPr>
            <a:r>
              <a:rPr lang="en-US" b="0" i="0" u="none" strike="noStrike" dirty="0">
                <a:solidFill>
                  <a:srgbClr val="000000"/>
                </a:solidFill>
                <a:effectLst/>
                <a:latin typeface="Georgia Pro Semibold" panose="02040702050405020303" pitchFamily="18" charset="0"/>
              </a:rPr>
              <a:t>Here, the respective customers can even experience its beverages so that the entire organization can count its individual market profit to some extent.</a:t>
            </a:r>
            <a:r>
              <a:rPr lang="ro-RO" b="0" i="0" dirty="0">
                <a:solidFill>
                  <a:srgbClr val="000000"/>
                </a:solidFill>
                <a:effectLst/>
                <a:latin typeface="Georgia Pro Semibold" panose="02040702050405020303" pitchFamily="18" charset="0"/>
              </a:rPr>
              <a:t>​</a:t>
            </a:r>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FDA80-7642-4DDF-A2E4-369094D9559B}"/>
              </a:ext>
            </a:extLst>
          </p:cNvPr>
          <p:cNvSpPr txBox="1">
            <a:spLocks noGrp="1"/>
          </p:cNvSpPr>
          <p:nvPr>
            <p:ph type="title"/>
          </p:nvPr>
        </p:nvSpPr>
        <p:spPr>
          <a:xfrm>
            <a:off x="525715" y="787069"/>
            <a:ext cx="10077556" cy="1325559"/>
          </a:xfrm>
        </p:spPr>
        <p:txBody>
          <a:bodyPr anchorCtr="1"/>
          <a:lstStyle/>
          <a:p>
            <a:pPr lvl="0" algn="ctr"/>
            <a:r>
              <a:rPr lang="en-GB" i="0"/>
              <a:t>Marketing Analysis and Trends </a:t>
            </a:r>
          </a:p>
        </p:txBody>
      </p:sp>
      <p:sp>
        <p:nvSpPr>
          <p:cNvPr id="3" name="Content Placeholder 2">
            <a:extLst>
              <a:ext uri="{FF2B5EF4-FFF2-40B4-BE49-F238E27FC236}">
                <a16:creationId xmlns:a16="http://schemas.microsoft.com/office/drawing/2014/main" id="{344AF475-AD5A-4A91-B433-632A737F642E}"/>
              </a:ext>
            </a:extLst>
          </p:cNvPr>
          <p:cNvSpPr txBox="1">
            <a:spLocks noGrp="1"/>
          </p:cNvSpPr>
          <p:nvPr>
            <p:ph idx="1"/>
          </p:nvPr>
        </p:nvSpPr>
        <p:spPr>
          <a:xfrm>
            <a:off x="525715" y="2521887"/>
            <a:ext cx="5570285" cy="3549042"/>
          </a:xfrm>
        </p:spPr>
        <p:txBody>
          <a:bodyPr>
            <a:normAutofit fontScale="92500" lnSpcReduction="20000"/>
          </a:bodyPr>
          <a:lstStyle/>
          <a:p>
            <a:pPr marL="342900" indent="-342900">
              <a:buFont typeface="Arial" panose="020B0604020202020204" pitchFamily="34" charset="0"/>
              <a:buChar char="•"/>
            </a:pPr>
            <a:r>
              <a:rPr lang="en-GB" b="0" i="0" u="none" strike="noStrike" dirty="0">
                <a:solidFill>
                  <a:srgbClr val="000000"/>
                </a:solidFill>
                <a:effectLst/>
                <a:latin typeface="Georgia Pro Semibold" panose="02040702050405020303" pitchFamily="18" charset="0"/>
              </a:rPr>
              <a:t>In this particular section it can be mentioned that the very modern trend is to use numerous digital platforms to promote any single restaurant’s several food items and beverages.</a:t>
            </a:r>
          </a:p>
          <a:p>
            <a:pPr marL="342900" indent="-342900">
              <a:buFont typeface="Arial" panose="020B0604020202020204" pitchFamily="34" charset="0"/>
              <a:buChar char="•"/>
            </a:pPr>
            <a:r>
              <a:rPr lang="en-GB" b="0" i="0" u="none" strike="noStrike" dirty="0">
                <a:solidFill>
                  <a:srgbClr val="000000"/>
                </a:solidFill>
                <a:effectLst/>
                <a:latin typeface="Georgia Pro Semibold" panose="02040702050405020303" pitchFamily="18" charset="0"/>
              </a:rPr>
              <a:t> In this context, it is to be mentioned that digital platforms can be considered one of the digital marketing domains where the promotion gets better, and organizational beings can constantly count their individual market profit to some extent.</a:t>
            </a:r>
            <a:r>
              <a:rPr lang="en-GB" b="0" i="0" dirty="0">
                <a:solidFill>
                  <a:srgbClr val="000000"/>
                </a:solidFill>
                <a:effectLst/>
                <a:latin typeface="Georgia Pro Semibold" panose="02040702050405020303" pitchFamily="18" charset="0"/>
              </a:rPr>
              <a:t>​</a:t>
            </a:r>
            <a:endParaRPr lang="en-US" dirty="0">
              <a:latin typeface="Georgia Pro Semibold" panose="02040702050405020303" pitchFamily="18" charset="0"/>
            </a:endParaRPr>
          </a:p>
        </p:txBody>
      </p:sp>
      <p:pic>
        <p:nvPicPr>
          <p:cNvPr id="2050" name="Picture 2">
            <a:extLst>
              <a:ext uri="{FF2B5EF4-FFF2-40B4-BE49-F238E27FC236}">
                <a16:creationId xmlns:a16="http://schemas.microsoft.com/office/drawing/2014/main" id="{453075BE-C2F2-4AE8-A14E-3D9587DD83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8950" y="2521887"/>
            <a:ext cx="4610100" cy="29622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C5832-E4D3-49C4-A46E-D9613E268B67}"/>
              </a:ext>
            </a:extLst>
          </p:cNvPr>
          <p:cNvSpPr txBox="1">
            <a:spLocks noGrp="1"/>
          </p:cNvSpPr>
          <p:nvPr>
            <p:ph type="title"/>
          </p:nvPr>
        </p:nvSpPr>
        <p:spPr>
          <a:xfrm>
            <a:off x="525715" y="787069"/>
            <a:ext cx="10077556" cy="1325559"/>
          </a:xfrm>
        </p:spPr>
        <p:txBody>
          <a:bodyPr anchorCtr="1"/>
          <a:lstStyle/>
          <a:p>
            <a:pPr lvl="0" algn="ctr"/>
            <a:r>
              <a:rPr lang="en-GB" i="0"/>
              <a:t>SWOT Analysis </a:t>
            </a:r>
          </a:p>
        </p:txBody>
      </p:sp>
      <p:graphicFrame>
        <p:nvGraphicFramePr>
          <p:cNvPr id="13" name="Table 13">
            <a:extLst>
              <a:ext uri="{FF2B5EF4-FFF2-40B4-BE49-F238E27FC236}">
                <a16:creationId xmlns:a16="http://schemas.microsoft.com/office/drawing/2014/main" id="{1E2AC110-45E2-4A1F-AF8E-8A500809DCEC}"/>
              </a:ext>
            </a:extLst>
          </p:cNvPr>
          <p:cNvGraphicFramePr>
            <a:graphicFrameLocks noGrp="1"/>
          </p:cNvGraphicFramePr>
          <p:nvPr>
            <p:ph idx="1"/>
            <p:extLst>
              <p:ext uri="{D42A27DB-BD31-4B8C-83A1-F6EECF244321}">
                <p14:modId xmlns:p14="http://schemas.microsoft.com/office/powerpoint/2010/main" val="3404945626"/>
              </p:ext>
            </p:extLst>
          </p:nvPr>
        </p:nvGraphicFramePr>
        <p:xfrm>
          <a:off x="525463" y="2568258"/>
          <a:ext cx="10077556" cy="4206240"/>
        </p:xfrm>
        <a:graphic>
          <a:graphicData uri="http://schemas.openxmlformats.org/drawingml/2006/table">
            <a:tbl>
              <a:tblPr firstRow="1" bandRow="1">
                <a:tableStyleId>{5DA37D80-6434-44D0-A028-1B22A696006F}</a:tableStyleId>
              </a:tblPr>
              <a:tblGrid>
                <a:gridCol w="4870134">
                  <a:extLst>
                    <a:ext uri="{9D8B030D-6E8A-4147-A177-3AD203B41FA5}">
                      <a16:colId xmlns:a16="http://schemas.microsoft.com/office/drawing/2014/main" val="2613723860"/>
                    </a:ext>
                  </a:extLst>
                </a:gridCol>
                <a:gridCol w="5207422">
                  <a:extLst>
                    <a:ext uri="{9D8B030D-6E8A-4147-A177-3AD203B41FA5}">
                      <a16:colId xmlns:a16="http://schemas.microsoft.com/office/drawing/2014/main" val="3662603626"/>
                    </a:ext>
                  </a:extLst>
                </a:gridCol>
              </a:tblGrid>
              <a:tr h="0">
                <a:tc>
                  <a:txBody>
                    <a:bodyPr/>
                    <a:lstStyle/>
                    <a:p>
                      <a:pPr algn="ctr"/>
                      <a:r>
                        <a:rPr lang="en-GB" sz="1800" b="1" i="0" kern="1200" dirty="0">
                          <a:solidFill>
                            <a:schemeClr val="tx1"/>
                          </a:solidFill>
                          <a:effectLst/>
                          <a:latin typeface="+mn-lt"/>
                          <a:ea typeface="+mn-ea"/>
                          <a:cs typeface="+mn-cs"/>
                        </a:rPr>
                        <a:t>          </a:t>
                      </a:r>
                      <a:r>
                        <a:rPr lang="en-GB" sz="1800" b="1" i="0" u="sng" kern="1200" dirty="0">
                          <a:solidFill>
                            <a:schemeClr val="tx1"/>
                          </a:solidFill>
                          <a:effectLst>
                            <a:outerShdw blurRad="38100" dist="38100" dir="2700000" algn="tl">
                              <a:srgbClr val="000000">
                                <a:alpha val="43137"/>
                              </a:srgbClr>
                            </a:outerShdw>
                          </a:effectLst>
                          <a:latin typeface="Georgia Pro Semibold" panose="02040702050405020303" pitchFamily="18" charset="0"/>
                          <a:ea typeface="+mn-ea"/>
                          <a:cs typeface="+mn-cs"/>
                        </a:rPr>
                        <a:t>St</a:t>
                      </a:r>
                      <a:r>
                        <a:rPr lang="ro-RO" sz="1800" b="1" i="0" u="sng" kern="1200" dirty="0">
                          <a:solidFill>
                            <a:schemeClr val="tx1"/>
                          </a:solidFill>
                          <a:effectLst>
                            <a:outerShdw blurRad="38100" dist="38100" dir="2700000" algn="tl">
                              <a:srgbClr val="000000">
                                <a:alpha val="43137"/>
                              </a:srgbClr>
                            </a:outerShdw>
                          </a:effectLst>
                          <a:latin typeface="Georgia Pro Semibold" panose="02040702050405020303" pitchFamily="18" charset="0"/>
                          <a:ea typeface="+mn-ea"/>
                          <a:cs typeface="+mn-cs"/>
                        </a:rPr>
                        <a:t>renghts​</a:t>
                      </a:r>
                      <a:endParaRPr lang="en-GB" u="sng" dirty="0">
                        <a:effectLst>
                          <a:outerShdw blurRad="38100" dist="38100" dir="2700000" algn="tl">
                            <a:srgbClr val="000000">
                              <a:alpha val="43137"/>
                            </a:srgbClr>
                          </a:outerShdw>
                        </a:effectLst>
                        <a:latin typeface="Georgia Pro Semibold" panose="02040702050405020303" pitchFamily="18" charset="0"/>
                      </a:endParaRPr>
                    </a:p>
                  </a:txBody>
                  <a:tcPr>
                    <a:solidFill>
                      <a:srgbClr val="FFCCCC"/>
                    </a:solidFill>
                  </a:tcPr>
                </a:tc>
                <a:tc>
                  <a:txBody>
                    <a:bodyPr/>
                    <a:lstStyle/>
                    <a:p>
                      <a:pPr marL="0" indent="0" algn="ctr">
                        <a:buFont typeface="Arial" panose="020B0604020202020204" pitchFamily="34" charset="0"/>
                        <a:buNone/>
                      </a:pPr>
                      <a:r>
                        <a:rPr lang="en-GB" u="sng" dirty="0">
                          <a:effectLst>
                            <a:outerShdw blurRad="38100" dist="38100" dir="2700000" algn="tl">
                              <a:srgbClr val="000000">
                                <a:alpha val="43137"/>
                              </a:srgbClr>
                            </a:outerShdw>
                          </a:effectLst>
                          <a:latin typeface="Georgia Pro Semibold" panose="02040702050405020303" pitchFamily="18" charset="0"/>
                        </a:rPr>
                        <a:t>Weaknesses </a:t>
                      </a:r>
                    </a:p>
                  </a:txBody>
                  <a:tcPr>
                    <a:solidFill>
                      <a:srgbClr val="FFCCCC"/>
                    </a:solidFill>
                  </a:tcPr>
                </a:tc>
                <a:extLst>
                  <a:ext uri="{0D108BD9-81ED-4DB2-BD59-A6C34878D82A}">
                    <a16:rowId xmlns:a16="http://schemas.microsoft.com/office/drawing/2014/main" val="446370249"/>
                  </a:ext>
                </a:extLst>
              </a:tr>
              <a:tr h="0">
                <a:tc>
                  <a:txBody>
                    <a:bodyPr/>
                    <a:lstStyle/>
                    <a:p>
                      <a:pPr marL="285750" indent="-285750" rtl="0" fontAlgn="base">
                        <a:buFont typeface="Arial" panose="020B0604020202020204" pitchFamily="34" charset="0"/>
                        <a:buChar char="•"/>
                      </a:pPr>
                      <a:r>
                        <a:rPr lang="en-GB" sz="1800" b="0" i="0" kern="1200" dirty="0">
                          <a:solidFill>
                            <a:schemeClr val="tx1"/>
                          </a:solidFill>
                          <a:effectLst/>
                          <a:latin typeface="Georgia Pro Semibold" panose="02040702050405020303" pitchFamily="18" charset="0"/>
                          <a:ea typeface="+mn-ea"/>
                          <a:cs typeface="+mn-cs"/>
                        </a:rPr>
                        <a:t>G</a:t>
                      </a:r>
                      <a:r>
                        <a:rPr lang="ro-RO" sz="1800" b="0" i="0" kern="1200" dirty="0">
                          <a:solidFill>
                            <a:schemeClr val="tx1"/>
                          </a:solidFill>
                          <a:effectLst/>
                          <a:latin typeface="Georgia Pro Semibold" panose="02040702050405020303" pitchFamily="18" charset="0"/>
                          <a:ea typeface="+mn-ea"/>
                          <a:cs typeface="+mn-cs"/>
                        </a:rPr>
                        <a:t>ood and traditional food​</a:t>
                      </a:r>
                      <a:endParaRPr lang="en-GB" sz="1800" b="0" i="0" kern="1200" dirty="0">
                        <a:solidFill>
                          <a:schemeClr val="tx1"/>
                        </a:solidFill>
                        <a:effectLst/>
                        <a:latin typeface="Georgia Pro Semibold" panose="02040702050405020303" pitchFamily="18" charset="0"/>
                        <a:ea typeface="+mn-ea"/>
                        <a:cs typeface="+mn-cs"/>
                      </a:endParaRPr>
                    </a:p>
                    <a:p>
                      <a:pPr marL="285750" indent="-285750" rtl="0" fontAlgn="base">
                        <a:buFont typeface="Arial" panose="020B0604020202020204" pitchFamily="34" charset="0"/>
                        <a:buChar char="•"/>
                      </a:pPr>
                      <a:r>
                        <a:rPr lang="en-GB" sz="1800" b="0" i="0" kern="1200" dirty="0">
                          <a:solidFill>
                            <a:schemeClr val="tx1"/>
                          </a:solidFill>
                          <a:effectLst/>
                          <a:latin typeface="Georgia Pro Semibold" panose="02040702050405020303" pitchFamily="18" charset="0"/>
                          <a:ea typeface="+mn-ea"/>
                          <a:cs typeface="+mn-cs"/>
                        </a:rPr>
                        <a:t>H</a:t>
                      </a:r>
                      <a:r>
                        <a:rPr lang="ro-RO" sz="1800" b="0" i="0" kern="1200" dirty="0">
                          <a:solidFill>
                            <a:schemeClr val="tx1"/>
                          </a:solidFill>
                          <a:effectLst/>
                          <a:latin typeface="Georgia Pro Semibold" panose="02040702050405020303" pitchFamily="18" charset="0"/>
                          <a:ea typeface="+mn-ea"/>
                          <a:cs typeface="+mn-cs"/>
                        </a:rPr>
                        <a:t>ighly motivated workplace​</a:t>
                      </a:r>
                      <a:endParaRPr lang="en-GB" sz="1800" b="0" i="0" kern="1200" dirty="0">
                        <a:solidFill>
                          <a:schemeClr val="tx1"/>
                        </a:solidFill>
                        <a:effectLst/>
                        <a:latin typeface="Georgia Pro Semibold" panose="02040702050405020303" pitchFamily="18" charset="0"/>
                        <a:ea typeface="+mn-ea"/>
                        <a:cs typeface="+mn-cs"/>
                      </a:endParaRPr>
                    </a:p>
                    <a:p>
                      <a:pPr marL="285750" indent="-285750" rtl="0" fontAlgn="base">
                        <a:buFont typeface="Arial" panose="020B0604020202020204" pitchFamily="34" charset="0"/>
                        <a:buChar char="•"/>
                      </a:pPr>
                      <a:r>
                        <a:rPr lang="en-GB" sz="1800" b="0" i="0" kern="1200" dirty="0">
                          <a:solidFill>
                            <a:schemeClr val="tx1"/>
                          </a:solidFill>
                          <a:effectLst/>
                          <a:latin typeface="Georgia Pro Semibold" panose="02040702050405020303" pitchFamily="18" charset="0"/>
                          <a:ea typeface="+mn-ea"/>
                          <a:cs typeface="+mn-cs"/>
                        </a:rPr>
                        <a:t>Un</a:t>
                      </a:r>
                      <a:r>
                        <a:rPr lang="ro-RO" sz="1800" b="0" i="0" kern="1200" dirty="0">
                          <a:solidFill>
                            <a:schemeClr val="tx1"/>
                          </a:solidFill>
                          <a:effectLst/>
                          <a:latin typeface="Georgia Pro Semibold" panose="02040702050405020303" pitchFamily="18" charset="0"/>
                          <a:ea typeface="+mn-ea"/>
                          <a:cs typeface="+mn-cs"/>
                        </a:rPr>
                        <a:t>ique menu​</a:t>
                      </a:r>
                      <a:endParaRPr lang="en-GB" sz="1800" b="0" i="0" kern="1200" dirty="0">
                        <a:solidFill>
                          <a:schemeClr val="tx1"/>
                        </a:solidFill>
                        <a:effectLst/>
                        <a:latin typeface="Georgia Pro Semibold" panose="02040702050405020303" pitchFamily="18" charset="0"/>
                        <a:ea typeface="+mn-ea"/>
                        <a:cs typeface="+mn-cs"/>
                      </a:endParaRPr>
                    </a:p>
                    <a:p>
                      <a:pPr marL="285750" indent="-285750" rtl="0" fontAlgn="base">
                        <a:buFont typeface="Arial" panose="020B0604020202020204" pitchFamily="34" charset="0"/>
                        <a:buChar char="•"/>
                      </a:pPr>
                      <a:r>
                        <a:rPr lang="en-GB" sz="1800" b="0" i="0" kern="1200" dirty="0">
                          <a:solidFill>
                            <a:schemeClr val="tx1"/>
                          </a:solidFill>
                          <a:effectLst/>
                          <a:latin typeface="Georgia Pro Semibold" panose="02040702050405020303" pitchFamily="18" charset="0"/>
                          <a:ea typeface="+mn-ea"/>
                          <a:cs typeface="+mn-cs"/>
                        </a:rPr>
                        <a:t>W</a:t>
                      </a:r>
                      <a:r>
                        <a:rPr lang="ro-RO" sz="1800" b="0" i="0" kern="1200" dirty="0">
                          <a:solidFill>
                            <a:schemeClr val="tx1"/>
                          </a:solidFill>
                          <a:effectLst/>
                          <a:latin typeface="Georgia Pro Semibold" panose="02040702050405020303" pitchFamily="18" charset="0"/>
                          <a:ea typeface="+mn-ea"/>
                          <a:cs typeface="+mn-cs"/>
                        </a:rPr>
                        <a:t>ell trained staff</a:t>
                      </a:r>
                      <a:r>
                        <a:rPr lang="en-US" sz="1800" b="0" i="0" kern="1200" dirty="0">
                          <a:solidFill>
                            <a:schemeClr val="tx1"/>
                          </a:solidFill>
                          <a:effectLst/>
                          <a:latin typeface="Georgia Pro Semibold" panose="02040702050405020303" pitchFamily="18" charset="0"/>
                          <a:ea typeface="+mn-ea"/>
                          <a:cs typeface="+mn-cs"/>
                        </a:rPr>
                        <a:t>​</a:t>
                      </a:r>
                    </a:p>
                    <a:p>
                      <a:pPr marL="285750" indent="-285750" rtl="0" fontAlgn="base">
                        <a:buFont typeface="Arial" panose="020B0604020202020204" pitchFamily="34" charset="0"/>
                        <a:buChar char="•"/>
                      </a:pPr>
                      <a:r>
                        <a:rPr lang="en-US" sz="1800" b="0" i="0" kern="1200" dirty="0">
                          <a:solidFill>
                            <a:schemeClr val="tx1"/>
                          </a:solidFill>
                          <a:effectLst/>
                          <a:latin typeface="Georgia Pro Semibold" panose="02040702050405020303" pitchFamily="18" charset="0"/>
                          <a:ea typeface="+mn-ea"/>
                          <a:cs typeface="+mn-cs"/>
                        </a:rPr>
                        <a:t>E</a:t>
                      </a:r>
                      <a:r>
                        <a:rPr lang="ro-RO" sz="1800" b="0" i="0" kern="1200" dirty="0">
                          <a:solidFill>
                            <a:schemeClr val="tx1"/>
                          </a:solidFill>
                          <a:effectLst/>
                          <a:latin typeface="Georgia Pro Semibold" panose="02040702050405020303" pitchFamily="18" charset="0"/>
                          <a:ea typeface="+mn-ea"/>
                          <a:cs typeface="+mn-cs"/>
                        </a:rPr>
                        <a:t>arly opening hours compared with</a:t>
                      </a:r>
                      <a:r>
                        <a:rPr lang="en-GB" sz="1800" b="0" i="0" kern="1200" dirty="0">
                          <a:solidFill>
                            <a:schemeClr val="tx1"/>
                          </a:solidFill>
                          <a:effectLst/>
                          <a:latin typeface="Georgia Pro Semibold" panose="02040702050405020303" pitchFamily="18" charset="0"/>
                          <a:ea typeface="+mn-ea"/>
                          <a:cs typeface="+mn-cs"/>
                        </a:rPr>
                        <a:t> </a:t>
                      </a:r>
                      <a:r>
                        <a:rPr lang="ro-RO" sz="1800" b="0" i="0" kern="1200" dirty="0">
                          <a:solidFill>
                            <a:schemeClr val="tx1"/>
                          </a:solidFill>
                          <a:effectLst/>
                          <a:latin typeface="Georgia Pro Semibold" panose="02040702050405020303" pitchFamily="18" charset="0"/>
                          <a:ea typeface="+mn-ea"/>
                          <a:cs typeface="+mn-cs"/>
                        </a:rPr>
                        <a:t>competitor</a:t>
                      </a:r>
                      <a:r>
                        <a:rPr lang="en-GB" sz="1800" b="0" i="0" kern="1200" dirty="0">
                          <a:solidFill>
                            <a:schemeClr val="tx1"/>
                          </a:solidFill>
                          <a:effectLst/>
                          <a:latin typeface="Georgia Pro Semibold" panose="02040702050405020303" pitchFamily="18" charset="0"/>
                          <a:ea typeface="+mn-ea"/>
                          <a:cs typeface="+mn-cs"/>
                        </a:rPr>
                        <a:t>s</a:t>
                      </a:r>
                    </a:p>
                    <a:p>
                      <a:pPr marL="285750" indent="-285750" rtl="0" fontAlgn="base">
                        <a:buFont typeface="Arial" panose="020B0604020202020204" pitchFamily="34" charset="0"/>
                        <a:buChar char="•"/>
                      </a:pPr>
                      <a:r>
                        <a:rPr lang="en-GB" sz="1800" b="0" i="0" kern="1200" dirty="0">
                          <a:solidFill>
                            <a:schemeClr val="tx1"/>
                          </a:solidFill>
                          <a:effectLst/>
                          <a:latin typeface="Georgia Pro Semibold" panose="02040702050405020303" pitchFamily="18" charset="0"/>
                          <a:ea typeface="+mn-ea"/>
                          <a:cs typeface="+mn-cs"/>
                        </a:rPr>
                        <a:t>G</a:t>
                      </a:r>
                      <a:r>
                        <a:rPr lang="ro-RO" sz="1800" b="0" i="0" kern="1200" dirty="0">
                          <a:solidFill>
                            <a:schemeClr val="tx1"/>
                          </a:solidFill>
                          <a:effectLst/>
                          <a:latin typeface="Georgia Pro Semibold" panose="02040702050405020303" pitchFamily="18" charset="0"/>
                          <a:ea typeface="+mn-ea"/>
                          <a:cs typeface="+mn-cs"/>
                        </a:rPr>
                        <a:t>ood location positioned​</a:t>
                      </a:r>
                      <a:endParaRPr lang="en-GB" sz="1800" b="0" i="0" kern="1200" dirty="0">
                        <a:solidFill>
                          <a:schemeClr val="tx1"/>
                        </a:solidFill>
                        <a:effectLst/>
                        <a:latin typeface="Georgia Pro Semibold" panose="02040702050405020303" pitchFamily="18" charset="0"/>
                        <a:ea typeface="+mn-ea"/>
                        <a:cs typeface="+mn-cs"/>
                      </a:endParaRPr>
                    </a:p>
                    <a:p>
                      <a:pPr marL="285750" indent="-285750" rtl="0" fontAlgn="base">
                        <a:buFont typeface="Arial" panose="020B0604020202020204" pitchFamily="34" charset="0"/>
                        <a:buChar char="•"/>
                      </a:pPr>
                      <a:endParaRPr lang="ro-RO" sz="1800" b="0" i="0" kern="1200" dirty="0">
                        <a:solidFill>
                          <a:schemeClr val="tx1"/>
                        </a:solidFill>
                        <a:effectLst/>
                        <a:latin typeface="Georgia Pro Semibold" panose="02040702050405020303" pitchFamily="18" charset="0"/>
                        <a:ea typeface="+mn-ea"/>
                        <a:cs typeface="+mn-cs"/>
                      </a:endParaRPr>
                    </a:p>
                  </a:txBody>
                  <a:tcPr>
                    <a:solidFill>
                      <a:schemeClr val="bg1">
                        <a:alpha val="20000"/>
                      </a:schemeClr>
                    </a:solidFill>
                  </a:tcPr>
                </a:tc>
                <a:tc>
                  <a:txBody>
                    <a:bodyPr/>
                    <a:lstStyle/>
                    <a:p>
                      <a:pPr marL="285750" indent="-285750" rtl="0" fontAlgn="base">
                        <a:buFont typeface="Arial" panose="020B0604020202020204" pitchFamily="34" charset="0"/>
                        <a:buChar char="•"/>
                      </a:pPr>
                      <a:r>
                        <a:rPr lang="ro-RO" sz="1800" b="0" i="0" kern="1200" dirty="0">
                          <a:solidFill>
                            <a:schemeClr val="tx1"/>
                          </a:solidFill>
                          <a:effectLst/>
                          <a:latin typeface="Georgia Pro Semibold" panose="02040702050405020303" pitchFamily="18" charset="0"/>
                          <a:ea typeface="+mn-ea"/>
                          <a:cs typeface="+mn-cs"/>
                        </a:rPr>
                        <a:t>The space a bit expensive​</a:t>
                      </a:r>
                    </a:p>
                    <a:p>
                      <a:pPr marL="285750" indent="-285750" rtl="0" fontAlgn="base">
                        <a:buFont typeface="Arial" panose="020B0604020202020204" pitchFamily="34" charset="0"/>
                        <a:buChar char="•"/>
                      </a:pPr>
                      <a:r>
                        <a:rPr lang="ro-RO" sz="1800" b="0" i="0" kern="1200" dirty="0">
                          <a:solidFill>
                            <a:schemeClr val="tx1"/>
                          </a:solidFill>
                          <a:effectLst/>
                          <a:latin typeface="Georgia Pro Semibold" panose="02040702050405020303" pitchFamily="18" charset="0"/>
                          <a:ea typeface="+mn-ea"/>
                          <a:cs typeface="+mn-cs"/>
                        </a:rPr>
                        <a:t>No enough space​</a:t>
                      </a:r>
                    </a:p>
                    <a:p>
                      <a:pPr marL="285750" indent="-285750" rtl="0" fontAlgn="base">
                        <a:buFont typeface="Arial" panose="020B0604020202020204" pitchFamily="34" charset="0"/>
                        <a:buChar char="•"/>
                      </a:pPr>
                      <a:r>
                        <a:rPr lang="ro-RO" sz="1800" b="0" i="0" kern="1200" dirty="0">
                          <a:solidFill>
                            <a:schemeClr val="tx1"/>
                          </a:solidFill>
                          <a:effectLst/>
                          <a:latin typeface="Georgia Pro Semibold" panose="02040702050405020303" pitchFamily="18" charset="0"/>
                          <a:ea typeface="+mn-ea"/>
                          <a:cs typeface="+mn-cs"/>
                        </a:rPr>
                        <a:t>Still schenduling shifts with pen and paper​</a:t>
                      </a:r>
                    </a:p>
                    <a:p>
                      <a:pPr marL="285750" indent="-285750" rtl="0" fontAlgn="base">
                        <a:buFont typeface="Arial" panose="020B0604020202020204" pitchFamily="34" charset="0"/>
                        <a:buChar char="•"/>
                      </a:pPr>
                      <a:r>
                        <a:rPr lang="ro-RO" sz="1800" b="0" i="0" kern="1200" dirty="0">
                          <a:solidFill>
                            <a:schemeClr val="tx1"/>
                          </a:solidFill>
                          <a:effectLst/>
                          <a:latin typeface="Georgia Pro Semibold" panose="02040702050405020303" pitchFamily="18" charset="0"/>
                          <a:ea typeface="+mn-ea"/>
                          <a:cs typeface="+mn-cs"/>
                        </a:rPr>
                        <a:t>The </a:t>
                      </a:r>
                      <a:r>
                        <a:rPr lang="en-US" sz="1800" b="0" i="0" kern="1200" dirty="0">
                          <a:solidFill>
                            <a:schemeClr val="tx1"/>
                          </a:solidFill>
                          <a:effectLst/>
                          <a:latin typeface="Georgia Pro Semibold" panose="02040702050405020303" pitchFamily="18" charset="0"/>
                          <a:ea typeface="+mn-ea"/>
                          <a:cs typeface="+mn-cs"/>
                        </a:rPr>
                        <a:t>loan amount that they</a:t>
                      </a:r>
                      <a:r>
                        <a:rPr lang="ro-RO" sz="1800" b="0" i="0" kern="1200" dirty="0">
                          <a:solidFill>
                            <a:schemeClr val="tx1"/>
                          </a:solidFill>
                          <a:effectLst/>
                          <a:latin typeface="Georgia Pro Semibold" panose="02040702050405020303" pitchFamily="18" charset="0"/>
                          <a:ea typeface="+mn-ea"/>
                          <a:cs typeface="+mn-cs"/>
                        </a:rPr>
                        <a:t> </a:t>
                      </a:r>
                      <a:r>
                        <a:rPr lang="en-US" sz="1800" b="0" i="0" kern="1200" dirty="0">
                          <a:solidFill>
                            <a:schemeClr val="tx1"/>
                          </a:solidFill>
                          <a:effectLst/>
                          <a:latin typeface="Georgia Pro Semibold" panose="02040702050405020303" pitchFamily="18" charset="0"/>
                          <a:ea typeface="+mn-ea"/>
                          <a:cs typeface="+mn-cs"/>
                        </a:rPr>
                        <a:t>need to pay in time or the entire business can fall apart.</a:t>
                      </a:r>
                      <a:r>
                        <a:rPr lang="ro-RO" sz="1800" b="0" i="0" kern="1200" dirty="0">
                          <a:solidFill>
                            <a:schemeClr val="tx1"/>
                          </a:solidFill>
                          <a:effectLst/>
                          <a:latin typeface="Georgia Pro Semibold" panose="02040702050405020303" pitchFamily="18" charset="0"/>
                          <a:ea typeface="+mn-ea"/>
                          <a:cs typeface="+mn-cs"/>
                        </a:rPr>
                        <a:t>​</a:t>
                      </a:r>
                    </a:p>
                    <a:p>
                      <a:endParaRPr lang="en-GB" dirty="0"/>
                    </a:p>
                  </a:txBody>
                  <a:tcPr>
                    <a:solidFill>
                      <a:schemeClr val="bg1">
                        <a:alpha val="20000"/>
                      </a:schemeClr>
                    </a:solidFill>
                  </a:tcPr>
                </a:tc>
                <a:extLst>
                  <a:ext uri="{0D108BD9-81ED-4DB2-BD59-A6C34878D82A}">
                    <a16:rowId xmlns:a16="http://schemas.microsoft.com/office/drawing/2014/main" val="3760033588"/>
                  </a:ext>
                </a:extLst>
              </a:tr>
              <a:tr h="0">
                <a:tc>
                  <a:txBody>
                    <a:bodyPr/>
                    <a:lstStyle/>
                    <a:p>
                      <a:pPr algn="ctr"/>
                      <a:r>
                        <a:rPr lang="en-GB" b="1" dirty="0"/>
                        <a:t>Opportunities</a:t>
                      </a:r>
                      <a:r>
                        <a:rPr lang="en-GB" dirty="0"/>
                        <a:t> </a:t>
                      </a:r>
                    </a:p>
                  </a:txBody>
                  <a:tcPr>
                    <a:solidFill>
                      <a:srgbClr val="FFCCCC"/>
                    </a:solidFill>
                  </a:tcPr>
                </a:tc>
                <a:tc>
                  <a:txBody>
                    <a:bodyPr/>
                    <a:lstStyle/>
                    <a:p>
                      <a:pPr algn="ctr"/>
                      <a:r>
                        <a:rPr lang="en-GB" b="1" dirty="0"/>
                        <a:t>Threats</a:t>
                      </a:r>
                    </a:p>
                  </a:txBody>
                  <a:tcPr>
                    <a:solidFill>
                      <a:srgbClr val="FFCCCC"/>
                    </a:solidFill>
                  </a:tcPr>
                </a:tc>
                <a:extLst>
                  <a:ext uri="{0D108BD9-81ED-4DB2-BD59-A6C34878D82A}">
                    <a16:rowId xmlns:a16="http://schemas.microsoft.com/office/drawing/2014/main" val="2002665434"/>
                  </a:ext>
                </a:extLst>
              </a:tr>
              <a:tr h="0">
                <a:tc>
                  <a:txBody>
                    <a:bodyPr/>
                    <a:lstStyle/>
                    <a:p>
                      <a:pPr marL="285750" indent="-285750" rtl="0" fontAlgn="base">
                        <a:buFont typeface="Arial" panose="020B0604020202020204" pitchFamily="34" charset="0"/>
                        <a:buChar char="•"/>
                      </a:pPr>
                      <a:r>
                        <a:rPr lang="ro-RO" sz="1800" b="0" i="0" kern="1200" dirty="0">
                          <a:solidFill>
                            <a:schemeClr val="tx1"/>
                          </a:solidFill>
                          <a:effectLst/>
                          <a:latin typeface="Georgia Pro Semibold" panose="02040702050405020303" pitchFamily="18" charset="0"/>
                          <a:ea typeface="+mn-ea"/>
                          <a:cs typeface="+mn-cs"/>
                        </a:rPr>
                        <a:t>Potential by gowing by 5% annually​</a:t>
                      </a:r>
                    </a:p>
                    <a:p>
                      <a:pPr marL="285750" indent="-285750" rtl="0" fontAlgn="base">
                        <a:buFont typeface="Arial" panose="020B0604020202020204" pitchFamily="34" charset="0"/>
                        <a:buChar char="•"/>
                      </a:pPr>
                      <a:r>
                        <a:rPr lang="ro-RO" sz="1800" b="0" i="0" kern="1200" dirty="0">
                          <a:solidFill>
                            <a:schemeClr val="tx1"/>
                          </a:solidFill>
                          <a:effectLst/>
                          <a:latin typeface="Georgia Pro Semibold" panose="02040702050405020303" pitchFamily="18" charset="0"/>
                          <a:ea typeface="+mn-ea"/>
                          <a:cs typeface="+mn-cs"/>
                        </a:rPr>
                        <a:t>Potential for partnershift with a catering</a:t>
                      </a:r>
                      <a:r>
                        <a:rPr lang="en-GB" sz="1800" b="0" i="0" kern="1200" dirty="0">
                          <a:solidFill>
                            <a:schemeClr val="tx1"/>
                          </a:solidFill>
                          <a:effectLst/>
                          <a:latin typeface="Georgia Pro Semibold" panose="02040702050405020303" pitchFamily="18" charset="0"/>
                          <a:ea typeface="+mn-ea"/>
                          <a:cs typeface="+mn-cs"/>
                        </a:rPr>
                        <a:t> </a:t>
                      </a:r>
                      <a:r>
                        <a:rPr lang="ro-RO" sz="1800" b="0" i="0" kern="1200" dirty="0">
                          <a:solidFill>
                            <a:schemeClr val="tx1"/>
                          </a:solidFill>
                          <a:effectLst/>
                          <a:latin typeface="Georgia Pro Semibold" panose="02040702050405020303" pitchFamily="18" charset="0"/>
                          <a:ea typeface="+mn-ea"/>
                          <a:cs typeface="+mn-cs"/>
                        </a:rPr>
                        <a:t>servi</a:t>
                      </a:r>
                      <a:r>
                        <a:rPr lang="en-GB" sz="1800" b="0" i="0" kern="1200" dirty="0">
                          <a:solidFill>
                            <a:schemeClr val="tx1"/>
                          </a:solidFill>
                          <a:effectLst/>
                          <a:latin typeface="Georgia Pro Semibold" panose="02040702050405020303" pitchFamily="18" charset="0"/>
                          <a:ea typeface="+mn-ea"/>
                          <a:cs typeface="+mn-cs"/>
                        </a:rPr>
                        <a:t>c</a:t>
                      </a:r>
                      <a:r>
                        <a:rPr lang="ro-RO" sz="1800" b="0" i="0" kern="1200" dirty="0">
                          <a:solidFill>
                            <a:schemeClr val="tx1"/>
                          </a:solidFill>
                          <a:effectLst/>
                          <a:latin typeface="Georgia Pro Semibold" panose="02040702050405020303" pitchFamily="18" charset="0"/>
                          <a:ea typeface="+mn-ea"/>
                          <a:cs typeface="+mn-cs"/>
                        </a:rPr>
                        <a:t>e to work local events​</a:t>
                      </a:r>
                    </a:p>
                    <a:p>
                      <a:endParaRPr lang="en-GB" dirty="0"/>
                    </a:p>
                  </a:txBody>
                  <a:tcPr>
                    <a:solidFill>
                      <a:schemeClr val="bg1">
                        <a:alpha val="20000"/>
                      </a:schemeClr>
                    </a:solidFill>
                  </a:tcPr>
                </a:tc>
                <a:tc>
                  <a:txBody>
                    <a:bodyPr/>
                    <a:lstStyle/>
                    <a:p>
                      <a:pPr marL="285750" indent="-285750" rtl="0" fontAlgn="base">
                        <a:buFont typeface="Arial" panose="020B0604020202020204" pitchFamily="34" charset="0"/>
                        <a:buChar char="•"/>
                      </a:pPr>
                      <a:r>
                        <a:rPr lang="ro-RO" sz="1800" b="0" i="0" kern="1200" dirty="0">
                          <a:solidFill>
                            <a:schemeClr val="tx1"/>
                          </a:solidFill>
                          <a:effectLst/>
                          <a:latin typeface="Georgia Pro Semibold" panose="02040702050405020303" pitchFamily="18" charset="0"/>
                          <a:ea typeface="+mn-ea"/>
                          <a:cs typeface="+mn-cs"/>
                        </a:rPr>
                        <a:t>Competitors offer delivery​</a:t>
                      </a:r>
                    </a:p>
                    <a:p>
                      <a:pPr marL="285750" indent="-285750" rtl="0" fontAlgn="base">
                        <a:buFont typeface="Arial" panose="020B0604020202020204" pitchFamily="34" charset="0"/>
                        <a:buChar char="•"/>
                      </a:pPr>
                      <a:r>
                        <a:rPr lang="ro-RO" sz="1800" b="0" i="0" kern="1200" dirty="0">
                          <a:solidFill>
                            <a:schemeClr val="tx1"/>
                          </a:solidFill>
                          <a:effectLst/>
                          <a:latin typeface="Georgia Pro Semibold" panose="02040702050405020303" pitchFamily="18" charset="0"/>
                          <a:ea typeface="+mn-ea"/>
                          <a:cs typeface="+mn-cs"/>
                        </a:rPr>
                        <a:t>More restaurant in same area​</a:t>
                      </a:r>
                    </a:p>
                    <a:p>
                      <a:endParaRPr lang="en-GB" dirty="0"/>
                    </a:p>
                  </a:txBody>
                  <a:tcPr>
                    <a:solidFill>
                      <a:schemeClr val="bg1">
                        <a:alpha val="20000"/>
                      </a:schemeClr>
                    </a:solidFill>
                  </a:tcPr>
                </a:tc>
                <a:extLst>
                  <a:ext uri="{0D108BD9-81ED-4DB2-BD59-A6C34878D82A}">
                    <a16:rowId xmlns:a16="http://schemas.microsoft.com/office/drawing/2014/main" val="4105953281"/>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FB9B3-D7B2-4609-B573-4659C0844651}"/>
              </a:ext>
            </a:extLst>
          </p:cNvPr>
          <p:cNvSpPr txBox="1">
            <a:spLocks noGrp="1"/>
          </p:cNvSpPr>
          <p:nvPr>
            <p:ph type="title"/>
          </p:nvPr>
        </p:nvSpPr>
        <p:spPr>
          <a:xfrm>
            <a:off x="525715" y="787069"/>
            <a:ext cx="10077556" cy="1325559"/>
          </a:xfrm>
        </p:spPr>
        <p:txBody>
          <a:bodyPr anchorCtr="1"/>
          <a:lstStyle/>
          <a:p>
            <a:pPr lvl="0" algn="ctr"/>
            <a:r>
              <a:rPr lang="en-GB" i="0" dirty="0"/>
              <a:t>Iordache Diana - 2115792</a:t>
            </a:r>
          </a:p>
        </p:txBody>
      </p:sp>
      <p:sp>
        <p:nvSpPr>
          <p:cNvPr id="3" name="Content Placeholder 2">
            <a:extLst>
              <a:ext uri="{FF2B5EF4-FFF2-40B4-BE49-F238E27FC236}">
                <a16:creationId xmlns:a16="http://schemas.microsoft.com/office/drawing/2014/main" id="{A5841E54-861E-4BB6-A9A7-5FA4CCDDE92E}"/>
              </a:ext>
            </a:extLst>
          </p:cNvPr>
          <p:cNvSpPr txBox="1">
            <a:spLocks noGrp="1"/>
          </p:cNvSpPr>
          <p:nvPr>
            <p:ph idx="1"/>
          </p:nvPr>
        </p:nvSpPr>
        <p:spPr>
          <a:xfrm>
            <a:off x="525715" y="2521887"/>
            <a:ext cx="10077556" cy="3549042"/>
          </a:xfrm>
        </p:spPr>
        <p:txBody>
          <a:bodyPr/>
          <a:lstStyle/>
          <a:p>
            <a:pPr marL="342900" lvl="0" indent="-342900">
              <a:buSzPct val="100000"/>
              <a:buFont typeface="Wingdings" pitchFamily="2"/>
              <a:buChar char="Ø"/>
            </a:pPr>
            <a:r>
              <a:rPr lang="en-GB">
                <a:latin typeface="Georgia Pro Semibold" pitchFamily="18"/>
              </a:rPr>
              <a:t>PESTLE Analysis</a:t>
            </a:r>
          </a:p>
          <a:p>
            <a:pPr marL="342900" lvl="0" indent="-342900">
              <a:buSzPct val="100000"/>
              <a:buFont typeface="Wingdings" pitchFamily="2"/>
              <a:buChar char="Ø"/>
            </a:pPr>
            <a:r>
              <a:rPr lang="en-GB">
                <a:latin typeface="Georgia Pro Semibold" pitchFamily="18"/>
              </a:rPr>
              <a:t>Operations</a:t>
            </a:r>
          </a:p>
          <a:p>
            <a:pPr marL="342900" lvl="0" indent="-342900">
              <a:buSzPct val="100000"/>
              <a:buFont typeface="Wingdings" pitchFamily="2"/>
              <a:buChar char="Ø"/>
            </a:pPr>
            <a:r>
              <a:rPr lang="en-GB">
                <a:latin typeface="Georgia Pro Semibold" pitchFamily="18"/>
              </a:rPr>
              <a:t>Technology Plan </a:t>
            </a:r>
          </a:p>
          <a:p>
            <a:pPr marL="342900" lvl="0" indent="-342900">
              <a:buSzPct val="100000"/>
              <a:buFont typeface="Wingdings" pitchFamily="2"/>
              <a:buChar char="Ø"/>
            </a:pPr>
            <a:r>
              <a:rPr lang="en-GB">
                <a:latin typeface="Georgia Pro Semibold" pitchFamily="18"/>
              </a:rPr>
              <a:t>Management and Organization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9C320-8784-452E-AB8B-81500FA19624}"/>
              </a:ext>
            </a:extLst>
          </p:cNvPr>
          <p:cNvSpPr txBox="1">
            <a:spLocks noGrp="1"/>
          </p:cNvSpPr>
          <p:nvPr>
            <p:ph type="title"/>
          </p:nvPr>
        </p:nvSpPr>
        <p:spPr>
          <a:xfrm>
            <a:off x="525715" y="787069"/>
            <a:ext cx="10077556" cy="1325559"/>
          </a:xfrm>
        </p:spPr>
        <p:txBody>
          <a:bodyPr anchorCtr="1"/>
          <a:lstStyle/>
          <a:p>
            <a:pPr lvl="0" algn="ctr"/>
            <a:r>
              <a:rPr lang="en-GB" i="0"/>
              <a:t>PES</a:t>
            </a:r>
            <a:r>
              <a:rPr lang="en-GB"/>
              <a:t>	</a:t>
            </a:r>
            <a:r>
              <a:rPr lang="en-GB" i="0"/>
              <a:t>TLE</a:t>
            </a:r>
            <a:r>
              <a:rPr lang="en-GB"/>
              <a:t> </a:t>
            </a:r>
            <a:r>
              <a:rPr lang="en-GB" i="0"/>
              <a:t>Analysis</a:t>
            </a:r>
          </a:p>
        </p:txBody>
      </p:sp>
      <p:sp>
        <p:nvSpPr>
          <p:cNvPr id="3" name="Content Placeholder 2">
            <a:extLst>
              <a:ext uri="{FF2B5EF4-FFF2-40B4-BE49-F238E27FC236}">
                <a16:creationId xmlns:a16="http://schemas.microsoft.com/office/drawing/2014/main" id="{68AF9C40-25EC-4C4E-B31C-E8151F296515}"/>
              </a:ext>
            </a:extLst>
          </p:cNvPr>
          <p:cNvSpPr txBox="1">
            <a:spLocks noGrp="1"/>
          </p:cNvSpPr>
          <p:nvPr>
            <p:ph idx="1"/>
          </p:nvPr>
        </p:nvSpPr>
        <p:spPr>
          <a:xfrm>
            <a:off x="525715" y="2521887"/>
            <a:ext cx="10077556" cy="3549042"/>
          </a:xfrm>
        </p:spPr>
        <p:txBody>
          <a:bodyPr/>
          <a:lstStyle/>
          <a:p>
            <a:pPr marL="342900" lvl="0" indent="-342900">
              <a:lnSpc>
                <a:spcPct val="80000"/>
              </a:lnSpc>
              <a:buFont typeface="Arial" panose="020B0604020202020204" pitchFamily="34" charset="0"/>
              <a:buChar char="•"/>
            </a:pPr>
            <a:r>
              <a:rPr lang="en-GB" dirty="0">
                <a:latin typeface="Georgia Pro Semibold" panose="02040702050405020303" pitchFamily="18" charset="0"/>
              </a:rPr>
              <a:t>Political- the decision that government make to intervenes in economy ( tax policy)</a:t>
            </a:r>
          </a:p>
          <a:p>
            <a:pPr marL="342900" lvl="0" indent="-342900">
              <a:lnSpc>
                <a:spcPct val="80000"/>
              </a:lnSpc>
              <a:buFont typeface="Arial" panose="020B0604020202020204" pitchFamily="34" charset="0"/>
              <a:buChar char="•"/>
            </a:pPr>
            <a:r>
              <a:rPr lang="en-GB" dirty="0">
                <a:latin typeface="Georgia Pro Semibold" panose="02040702050405020303" pitchFamily="18" charset="0"/>
              </a:rPr>
              <a:t>Economical-economic growth or decline, exchange rates</a:t>
            </a:r>
            <a:r>
              <a:rPr lang="ro-RO" dirty="0">
                <a:latin typeface="Georgia Pro Semibold" panose="02040702050405020303" pitchFamily="18" charset="0"/>
              </a:rPr>
              <a:t>, inflation and wage rates,</a:t>
            </a:r>
            <a:r>
              <a:rPr lang="en-GB" dirty="0">
                <a:latin typeface="Georgia Pro Semibold" panose="02040702050405020303" pitchFamily="18" charset="0"/>
              </a:rPr>
              <a:t> labour costs and consumer spending</a:t>
            </a:r>
          </a:p>
          <a:p>
            <a:pPr marL="342900" lvl="0" indent="-342900">
              <a:lnSpc>
                <a:spcPct val="80000"/>
              </a:lnSpc>
              <a:buFont typeface="Arial" panose="020B0604020202020204" pitchFamily="34" charset="0"/>
              <a:buChar char="•"/>
            </a:pPr>
            <a:r>
              <a:rPr lang="en-GB" dirty="0">
                <a:latin typeface="Georgia Pro Semibold" panose="02040702050405020303" pitchFamily="18" charset="0"/>
              </a:rPr>
              <a:t>Social</a:t>
            </a:r>
            <a:r>
              <a:rPr lang="ro-RO" dirty="0">
                <a:latin typeface="Georgia Pro Semibold" panose="02040702050405020303" pitchFamily="18" charset="0"/>
              </a:rPr>
              <a:t>-lifestyle ,</a:t>
            </a:r>
            <a:r>
              <a:rPr lang="en-GB" dirty="0">
                <a:latin typeface="Georgia Pro Semibold" panose="02040702050405020303" pitchFamily="18" charset="0"/>
              </a:rPr>
              <a:t>population growth rate, employment levels</a:t>
            </a:r>
            <a:r>
              <a:rPr lang="ro-RO" dirty="0">
                <a:latin typeface="Georgia Pro Semibold" panose="02040702050405020303" pitchFamily="18" charset="0"/>
              </a:rPr>
              <a:t>,</a:t>
            </a:r>
            <a:r>
              <a:rPr lang="en-GB" dirty="0">
                <a:latin typeface="Georgia Pro Semibold" panose="02040702050405020303" pitchFamily="18" charset="0"/>
              </a:rPr>
              <a:t> </a:t>
            </a:r>
            <a:r>
              <a:rPr lang="ro-RO" dirty="0">
                <a:latin typeface="Georgia Pro Semibold" panose="02040702050405020303" pitchFamily="18" charset="0"/>
              </a:rPr>
              <a:t>c</a:t>
            </a:r>
            <a:r>
              <a:rPr lang="en-GB" dirty="0" err="1">
                <a:latin typeface="Georgia Pro Semibold" panose="02040702050405020303" pitchFamily="18" charset="0"/>
              </a:rPr>
              <a:t>ommunity</a:t>
            </a:r>
            <a:r>
              <a:rPr lang="en-GB" dirty="0">
                <a:latin typeface="Georgia Pro Semibold" panose="02040702050405020303" pitchFamily="18" charset="0"/>
              </a:rPr>
              <a:t> safety, and social supports </a:t>
            </a:r>
          </a:p>
          <a:p>
            <a:pPr marL="342900" lvl="0" indent="-342900">
              <a:lnSpc>
                <a:spcPct val="80000"/>
              </a:lnSpc>
              <a:buFont typeface="Arial" panose="020B0604020202020204" pitchFamily="34" charset="0"/>
              <a:buChar char="•"/>
            </a:pPr>
            <a:r>
              <a:rPr lang="en-GB" dirty="0">
                <a:latin typeface="Georgia Pro Semibold" panose="02040702050405020303" pitchFamily="18" charset="0"/>
              </a:rPr>
              <a:t>Technological</a:t>
            </a:r>
            <a:r>
              <a:rPr lang="ro-RO" dirty="0">
                <a:latin typeface="Georgia Pro Semibold" panose="02040702050405020303" pitchFamily="18" charset="0"/>
              </a:rPr>
              <a:t>-level of innovation , automation,internet availability </a:t>
            </a:r>
            <a:endParaRPr lang="en-GB" dirty="0">
              <a:latin typeface="Georgia Pro Semibold" panose="02040702050405020303" pitchFamily="18" charset="0"/>
            </a:endParaRPr>
          </a:p>
          <a:p>
            <a:pPr marL="342900" lvl="0" indent="-342900">
              <a:lnSpc>
                <a:spcPct val="80000"/>
              </a:lnSpc>
              <a:buFont typeface="Arial" panose="020B0604020202020204" pitchFamily="34" charset="0"/>
              <a:buChar char="•"/>
            </a:pPr>
            <a:r>
              <a:rPr lang="en-GB" dirty="0">
                <a:latin typeface="Georgia Pro Semibold" panose="02040702050405020303" pitchFamily="18" charset="0"/>
              </a:rPr>
              <a:t>Legal</a:t>
            </a:r>
            <a:r>
              <a:rPr lang="ro-RO" dirty="0">
                <a:latin typeface="Georgia Pro Semibold" panose="02040702050405020303" pitchFamily="18" charset="0"/>
              </a:rPr>
              <a:t>-employement laws ,health and safety , consumer safety</a:t>
            </a:r>
          </a:p>
          <a:p>
            <a:pPr marL="342900" lvl="0" indent="-342900">
              <a:lnSpc>
                <a:spcPct val="80000"/>
              </a:lnSpc>
              <a:buFont typeface="Arial" panose="020B0604020202020204" pitchFamily="34" charset="0"/>
              <a:buChar char="•"/>
            </a:pPr>
            <a:r>
              <a:rPr lang="en-GB" dirty="0">
                <a:latin typeface="Georgia Pro Semibold" panose="02040702050405020303" pitchFamily="18" charset="0"/>
              </a:rPr>
              <a:t>Environmental factors</a:t>
            </a:r>
            <a:r>
              <a:rPr lang="ro-RO" dirty="0">
                <a:latin typeface="Georgia Pro Semibold" panose="02040702050405020303" pitchFamily="18" charset="0"/>
              </a:rPr>
              <a:t>-climate change ,environmental policies , pollution , recycling </a:t>
            </a:r>
            <a:endParaRPr lang="en-GB" dirty="0">
              <a:latin typeface="Georgia Pro Semibold" panose="02040702050405020303" pitchFamily="18" charset="0"/>
            </a:endParaRPr>
          </a:p>
          <a:p>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F0EB3-BC71-4799-93EE-FFAF283B848A}"/>
              </a:ext>
            </a:extLst>
          </p:cNvPr>
          <p:cNvSpPr txBox="1">
            <a:spLocks noGrp="1"/>
          </p:cNvSpPr>
          <p:nvPr>
            <p:ph type="title"/>
          </p:nvPr>
        </p:nvSpPr>
        <p:spPr>
          <a:xfrm>
            <a:off x="525715" y="787069"/>
            <a:ext cx="10077556" cy="1325559"/>
          </a:xfrm>
        </p:spPr>
        <p:txBody>
          <a:bodyPr anchorCtr="1"/>
          <a:lstStyle/>
          <a:p>
            <a:pPr lvl="0" algn="ctr"/>
            <a:r>
              <a:rPr lang="en-GB" i="0"/>
              <a:t>Operations</a:t>
            </a:r>
          </a:p>
        </p:txBody>
      </p:sp>
      <p:sp>
        <p:nvSpPr>
          <p:cNvPr id="3" name="Content Placeholder 2">
            <a:extLst>
              <a:ext uri="{FF2B5EF4-FFF2-40B4-BE49-F238E27FC236}">
                <a16:creationId xmlns:a16="http://schemas.microsoft.com/office/drawing/2014/main" id="{EBA6D40E-1049-42A8-9C1F-30802B187222}"/>
              </a:ext>
            </a:extLst>
          </p:cNvPr>
          <p:cNvSpPr txBox="1">
            <a:spLocks noGrp="1"/>
          </p:cNvSpPr>
          <p:nvPr>
            <p:ph idx="1"/>
          </p:nvPr>
        </p:nvSpPr>
        <p:spPr>
          <a:xfrm>
            <a:off x="525715" y="2521887"/>
            <a:ext cx="10077556" cy="3549042"/>
          </a:xfrm>
        </p:spPr>
        <p:txBody>
          <a:bodyPr>
            <a:normAutofit lnSpcReduction="10000"/>
          </a:bodyPr>
          <a:lstStyle/>
          <a:p>
            <a:pPr marL="342900" lvl="0" indent="-342900">
              <a:lnSpc>
                <a:spcPct val="80000"/>
              </a:lnSpc>
              <a:buFont typeface="Arial" panose="020B0604020202020204" pitchFamily="34" charset="0"/>
              <a:buChar char="•"/>
            </a:pPr>
            <a:r>
              <a:rPr lang="ro-RO" sz="2000" dirty="0">
                <a:latin typeface="Georgia Pro Semibold" panose="02040702050405020303" pitchFamily="18" charset="0"/>
              </a:rPr>
              <a:t>Setting Goals – improve the food habit and  employement opportunity</a:t>
            </a:r>
          </a:p>
          <a:p>
            <a:pPr marL="342900" lvl="0" indent="-342900">
              <a:lnSpc>
                <a:spcPct val="80000"/>
              </a:lnSpc>
              <a:buFont typeface="Arial" panose="020B0604020202020204" pitchFamily="34" charset="0"/>
              <a:buChar char="•"/>
            </a:pPr>
            <a:r>
              <a:rPr lang="en-GB" sz="2000" dirty="0">
                <a:latin typeface="Georgia Pro Semibold" panose="02040702050405020303" pitchFamily="18" charset="0"/>
              </a:rPr>
              <a:t>The process of manufacturing</a:t>
            </a:r>
            <a:r>
              <a:rPr lang="ro-RO" sz="2000" dirty="0">
                <a:latin typeface="Georgia Pro Semibold" panose="02040702050405020303" pitchFamily="18" charset="0"/>
              </a:rPr>
              <a:t>- t</a:t>
            </a:r>
            <a:r>
              <a:rPr lang="en-GB" sz="2000" dirty="0">
                <a:latin typeface="Georgia Pro Semibold" panose="02040702050405020303" pitchFamily="18" charset="0"/>
              </a:rPr>
              <a:t>he service of the food will be done by the recruited service personnel</a:t>
            </a:r>
            <a:endParaRPr lang="ro-RO" sz="2000" dirty="0">
              <a:latin typeface="Georgia Pro Semibold" panose="02040702050405020303" pitchFamily="18" charset="0"/>
            </a:endParaRPr>
          </a:p>
          <a:p>
            <a:pPr marL="342900" lvl="0" indent="-342900">
              <a:lnSpc>
                <a:spcPct val="80000"/>
              </a:lnSpc>
              <a:buFont typeface="Arial" panose="020B0604020202020204" pitchFamily="34" charset="0"/>
              <a:buChar char="•"/>
            </a:pPr>
            <a:r>
              <a:rPr lang="en-GB" sz="2000" dirty="0">
                <a:latin typeface="Georgia Pro Semibold" panose="02040702050405020303" pitchFamily="18" charset="0"/>
              </a:rPr>
              <a:t>Raw materials availability</a:t>
            </a:r>
            <a:r>
              <a:rPr lang="ro-RO" sz="2000" dirty="0">
                <a:latin typeface="Georgia Pro Semibold" panose="02040702050405020303" pitchFamily="18" charset="0"/>
              </a:rPr>
              <a:t> -</a:t>
            </a:r>
            <a:r>
              <a:rPr lang="en-GB" sz="2000" dirty="0">
                <a:latin typeface="Georgia Pro Semibold" panose="02040702050405020303" pitchFamily="18" charset="0"/>
              </a:rPr>
              <a:t>supplying raw materials  can be possible to gain the same at a low price</a:t>
            </a:r>
            <a:endParaRPr lang="ro-RO" sz="2000" dirty="0">
              <a:latin typeface="Georgia Pro Semibold" panose="02040702050405020303" pitchFamily="18" charset="0"/>
            </a:endParaRPr>
          </a:p>
          <a:p>
            <a:pPr marL="342900" lvl="0" indent="-342900">
              <a:lnSpc>
                <a:spcPct val="80000"/>
              </a:lnSpc>
              <a:buFont typeface="Arial" panose="020B0604020202020204" pitchFamily="34" charset="0"/>
              <a:buChar char="•"/>
            </a:pPr>
            <a:r>
              <a:rPr lang="ro-RO" sz="2000" dirty="0">
                <a:latin typeface="Georgia Pro Semibold" panose="02040702050405020303" pitchFamily="18" charset="0"/>
              </a:rPr>
              <a:t>Inventory management - </a:t>
            </a:r>
            <a:r>
              <a:rPr lang="en-GB" sz="2000" dirty="0">
                <a:latin typeface="Georgia Pro Semibold" panose="02040702050405020303" pitchFamily="18" charset="0"/>
              </a:rPr>
              <a:t> support of the technological implementation of the ERP software and RFID technologies in the database and inventory management process</a:t>
            </a:r>
            <a:r>
              <a:rPr lang="ro-RO" sz="2000" dirty="0">
                <a:latin typeface="Georgia Pro Semibold" panose="02040702050405020303" pitchFamily="18" charset="0"/>
              </a:rPr>
              <a:t> </a:t>
            </a:r>
            <a:endParaRPr lang="en-GB" sz="2000" dirty="0">
              <a:latin typeface="Georgia Pro Semibold" panose="02040702050405020303" pitchFamily="18" charset="0"/>
            </a:endParaRPr>
          </a:p>
          <a:p>
            <a:pPr marL="342900" lvl="0" indent="-342900">
              <a:lnSpc>
                <a:spcPct val="80000"/>
              </a:lnSpc>
              <a:buFont typeface="Arial" panose="020B0604020202020204" pitchFamily="34" charset="0"/>
              <a:buChar char="•"/>
            </a:pPr>
            <a:r>
              <a:rPr lang="en-GB" sz="2000" dirty="0">
                <a:latin typeface="Georgia Pro Semibold" panose="02040702050405020303" pitchFamily="18" charset="0"/>
              </a:rPr>
              <a:t>The FIFO rule will be maintained to make sure that the food quality is being maintained. </a:t>
            </a:r>
            <a:endParaRPr lang="ro-RO" sz="2000" dirty="0">
              <a:latin typeface="Georgia Pro Semibold" panose="02040702050405020303" pitchFamily="18" charset="0"/>
            </a:endParaRPr>
          </a:p>
          <a:p>
            <a:pPr marL="342900" lvl="0" indent="-342900">
              <a:lnSpc>
                <a:spcPct val="80000"/>
              </a:lnSpc>
              <a:buFont typeface="Arial" panose="020B0604020202020204" pitchFamily="34" charset="0"/>
              <a:buChar char="•"/>
            </a:pPr>
            <a:r>
              <a:rPr lang="ro-RO" sz="2000" dirty="0">
                <a:latin typeface="Georgia Pro Semibold" panose="02040702050405020303" pitchFamily="18" charset="0"/>
              </a:rPr>
              <a:t> Product value to cusomers -</a:t>
            </a:r>
            <a:r>
              <a:rPr lang="en-GB" sz="2000" dirty="0">
                <a:latin typeface="Georgia Pro Semibold" panose="02040702050405020303" pitchFamily="18" charset="0"/>
              </a:rPr>
              <a:t>will depend on the development of the business process management and the quality that has been provided to the customers. </a:t>
            </a:r>
            <a:endParaRPr lang="ro-RO" sz="2000" dirty="0">
              <a:latin typeface="Georgia Pro Semibold" panose="02040702050405020303" pitchFamily="18" charset="0"/>
            </a:endParaRPr>
          </a:p>
          <a:p>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889F2-96C9-4D43-883F-B63391AEEC1C}"/>
              </a:ext>
            </a:extLst>
          </p:cNvPr>
          <p:cNvSpPr txBox="1">
            <a:spLocks noGrp="1"/>
          </p:cNvSpPr>
          <p:nvPr>
            <p:ph type="title"/>
          </p:nvPr>
        </p:nvSpPr>
        <p:spPr>
          <a:xfrm>
            <a:off x="525715" y="787069"/>
            <a:ext cx="10077556" cy="1325559"/>
          </a:xfrm>
        </p:spPr>
        <p:txBody>
          <a:bodyPr anchorCtr="1"/>
          <a:lstStyle/>
          <a:p>
            <a:pPr lvl="0" algn="ctr"/>
            <a:r>
              <a:rPr lang="en-GB" i="0"/>
              <a:t>Technology Plan </a:t>
            </a:r>
          </a:p>
        </p:txBody>
      </p:sp>
      <p:sp>
        <p:nvSpPr>
          <p:cNvPr id="3" name="Content Placeholder 2">
            <a:extLst>
              <a:ext uri="{FF2B5EF4-FFF2-40B4-BE49-F238E27FC236}">
                <a16:creationId xmlns:a16="http://schemas.microsoft.com/office/drawing/2014/main" id="{E4CB5A8D-3FC4-44D7-883A-ED22CF4622A8}"/>
              </a:ext>
            </a:extLst>
          </p:cNvPr>
          <p:cNvSpPr txBox="1">
            <a:spLocks noGrp="1"/>
          </p:cNvSpPr>
          <p:nvPr>
            <p:ph idx="1"/>
          </p:nvPr>
        </p:nvSpPr>
        <p:spPr>
          <a:xfrm>
            <a:off x="525715" y="2521887"/>
            <a:ext cx="10077556" cy="3549042"/>
          </a:xfrm>
        </p:spPr>
        <p:txBody>
          <a:bodyPr/>
          <a:lstStyle/>
          <a:p>
            <a:pPr marL="342900" lvl="0" indent="-342900">
              <a:buFont typeface="Arial" panose="020B0604020202020204" pitchFamily="34" charset="0"/>
              <a:buChar char="•"/>
            </a:pPr>
            <a:r>
              <a:rPr lang="en-GB" dirty="0">
                <a:latin typeface="Georgia Pro Semibold" panose="02040702050405020303" pitchFamily="18" charset="0"/>
              </a:rPr>
              <a:t>Assessing the Technology Resources </a:t>
            </a:r>
            <a:r>
              <a:rPr lang="ro-RO" dirty="0">
                <a:latin typeface="Georgia Pro Semibold" panose="02040702050405020303" pitchFamily="18" charset="0"/>
              </a:rPr>
              <a:t>–actively evaluate products and core technologies </a:t>
            </a:r>
            <a:r>
              <a:rPr lang="en-GB" dirty="0">
                <a:latin typeface="Georgia Pro Semibold" panose="02040702050405020303" pitchFamily="18" charset="0"/>
              </a:rPr>
              <a:t>to conform to data privacy and security standards, and protect data in the event of a system</a:t>
            </a:r>
            <a:endParaRPr lang="ro-RO" dirty="0">
              <a:latin typeface="Georgia Pro Semibold" panose="02040702050405020303" pitchFamily="18" charset="0"/>
            </a:endParaRPr>
          </a:p>
          <a:p>
            <a:pPr marL="342900" lvl="0" indent="-342900">
              <a:buFont typeface="Arial" panose="020B0604020202020204" pitchFamily="34" charset="0"/>
              <a:buChar char="•"/>
            </a:pPr>
            <a:r>
              <a:rPr lang="en-GB" dirty="0">
                <a:latin typeface="Georgia Pro Semibold" panose="02040702050405020303" pitchFamily="18" charset="0"/>
              </a:rPr>
              <a:t>Identify and Prioritize Technology Requirements</a:t>
            </a:r>
            <a:r>
              <a:rPr lang="ro-RO" dirty="0">
                <a:latin typeface="Georgia Pro Semibold" panose="02040702050405020303" pitchFamily="18" charset="0"/>
              </a:rPr>
              <a:t>-Mobile Food Payment Services , Restaurant-Reserving Apps , NFC Food Payments</a:t>
            </a:r>
          </a:p>
          <a:p>
            <a:pPr marL="342900" lvl="0" indent="-342900">
              <a:buFont typeface="Arial" panose="020B0604020202020204" pitchFamily="34" charset="0"/>
              <a:buChar char="•"/>
            </a:pPr>
            <a:r>
              <a:rPr lang="ro-RO" dirty="0">
                <a:latin typeface="Georgia Pro Semibold" panose="02040702050405020303" pitchFamily="18" charset="0"/>
              </a:rPr>
              <a:t>Implementation – Launch and monitor the final system </a:t>
            </a:r>
            <a:endParaRPr lang="en-GB" dirty="0">
              <a:latin typeface="Georgia Pro Semibold" panose="02040702050405020303" pitchFamily="18" charset="0"/>
            </a:endParaRPr>
          </a:p>
          <a:p>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35BD2-3CD1-4075-972C-66B60CAFAD7B}"/>
              </a:ext>
            </a:extLst>
          </p:cNvPr>
          <p:cNvSpPr txBox="1">
            <a:spLocks noGrp="1"/>
          </p:cNvSpPr>
          <p:nvPr>
            <p:ph type="title"/>
          </p:nvPr>
        </p:nvSpPr>
        <p:spPr>
          <a:xfrm>
            <a:off x="525715" y="787069"/>
            <a:ext cx="10077556" cy="1325559"/>
          </a:xfrm>
        </p:spPr>
        <p:txBody>
          <a:bodyPr anchorCtr="1"/>
          <a:lstStyle/>
          <a:p>
            <a:pPr lvl="0" algn="ctr"/>
            <a:r>
              <a:rPr lang="en-GB" i="0"/>
              <a:t>Management</a:t>
            </a:r>
            <a:r>
              <a:rPr lang="en-GB"/>
              <a:t> and Organization</a:t>
            </a:r>
          </a:p>
        </p:txBody>
      </p:sp>
      <p:sp>
        <p:nvSpPr>
          <p:cNvPr id="3" name="Content Placeholder 2">
            <a:extLst>
              <a:ext uri="{FF2B5EF4-FFF2-40B4-BE49-F238E27FC236}">
                <a16:creationId xmlns:a16="http://schemas.microsoft.com/office/drawing/2014/main" id="{5C4A3741-1B61-41A1-AF7F-2B7B8FD0E8DB}"/>
              </a:ext>
            </a:extLst>
          </p:cNvPr>
          <p:cNvSpPr txBox="1">
            <a:spLocks noGrp="1"/>
          </p:cNvSpPr>
          <p:nvPr>
            <p:ph idx="1"/>
          </p:nvPr>
        </p:nvSpPr>
        <p:spPr>
          <a:xfrm>
            <a:off x="525715" y="2521887"/>
            <a:ext cx="10077556" cy="3549042"/>
          </a:xfrm>
        </p:spPr>
        <p:txBody>
          <a:bodyPr/>
          <a:lstStyle/>
          <a:p>
            <a:pPr marL="342900" lvl="0" indent="-342900">
              <a:lnSpc>
                <a:spcPct val="80000"/>
              </a:lnSpc>
              <a:buFont typeface="Arial" panose="020B0604020202020204" pitchFamily="34" charset="0"/>
              <a:buChar char="•"/>
            </a:pPr>
            <a:r>
              <a:rPr lang="ro-RO" dirty="0">
                <a:latin typeface="Georgia Pro Semibold" panose="02040702050405020303" pitchFamily="18" charset="0"/>
              </a:rPr>
              <a:t>Planning -</a:t>
            </a:r>
            <a:r>
              <a:rPr lang="en-GB" dirty="0">
                <a:latin typeface="Georgia Pro Semibold" panose="02040702050405020303" pitchFamily="18" charset="0"/>
              </a:rPr>
              <a:t>mission of the company is to develop betterment in the food and beverage market</a:t>
            </a:r>
            <a:endParaRPr lang="ro-RO" dirty="0">
              <a:latin typeface="Georgia Pro Semibold" panose="02040702050405020303" pitchFamily="18" charset="0"/>
            </a:endParaRPr>
          </a:p>
          <a:p>
            <a:pPr marL="342900" lvl="0" indent="-342900">
              <a:lnSpc>
                <a:spcPct val="80000"/>
              </a:lnSpc>
              <a:buFont typeface="Arial" panose="020B0604020202020204" pitchFamily="34" charset="0"/>
              <a:buChar char="•"/>
            </a:pPr>
            <a:r>
              <a:rPr lang="ro-RO" dirty="0">
                <a:latin typeface="Georgia Pro Semibold" panose="02040702050405020303" pitchFamily="18" charset="0"/>
              </a:rPr>
              <a:t>Organizing-</a:t>
            </a:r>
            <a:r>
              <a:rPr lang="en-GB" dirty="0">
                <a:latin typeface="Georgia Pro Semibold" panose="02040702050405020303" pitchFamily="18" charset="0"/>
              </a:rPr>
              <a:t>each employee will know their responsibilities and the importance of maintaining the quality of services and products</a:t>
            </a:r>
            <a:endParaRPr lang="ro-RO" dirty="0">
              <a:latin typeface="Georgia Pro Semibold" panose="02040702050405020303" pitchFamily="18" charset="0"/>
            </a:endParaRPr>
          </a:p>
          <a:p>
            <a:pPr marL="0" lvl="0" indent="0">
              <a:lnSpc>
                <a:spcPct val="80000"/>
              </a:lnSpc>
              <a:buNone/>
            </a:pPr>
            <a:r>
              <a:rPr lang="ro-RO" dirty="0">
                <a:latin typeface="Georgia Pro Semibold" panose="02040702050405020303" pitchFamily="18" charset="0"/>
              </a:rPr>
              <a:t>                     </a:t>
            </a:r>
            <a:r>
              <a:rPr lang="en-GB" dirty="0">
                <a:latin typeface="Georgia Pro Semibold" panose="02040702050405020303" pitchFamily="18" charset="0"/>
              </a:rPr>
              <a:t>-</a:t>
            </a:r>
            <a:r>
              <a:rPr lang="ro-RO" dirty="0">
                <a:latin typeface="Georgia Pro Semibold" panose="02040702050405020303" pitchFamily="18" charset="0"/>
              </a:rPr>
              <a:t> </a:t>
            </a:r>
            <a:r>
              <a:rPr lang="en-GB" dirty="0">
                <a:latin typeface="Georgia Pro Semibold" panose="02040702050405020303" pitchFamily="18" charset="0"/>
              </a:rPr>
              <a:t>will also collaborate with the food delivery organisations in the</a:t>
            </a:r>
          </a:p>
          <a:p>
            <a:pPr marL="0" lvl="0" indent="0">
              <a:lnSpc>
                <a:spcPct val="80000"/>
              </a:lnSpc>
              <a:buNone/>
            </a:pPr>
            <a:r>
              <a:rPr lang="en-GB" dirty="0">
                <a:latin typeface="Georgia Pro Semibold" panose="02040702050405020303" pitchFamily="18" charset="0"/>
              </a:rPr>
              <a:t>                     operating market </a:t>
            </a:r>
          </a:p>
          <a:p>
            <a:pPr marL="342900" lvl="0" indent="-342900">
              <a:lnSpc>
                <a:spcPct val="80000"/>
              </a:lnSpc>
              <a:buFont typeface="Arial" panose="020B0604020202020204" pitchFamily="34" charset="0"/>
              <a:buChar char="•"/>
            </a:pPr>
            <a:r>
              <a:rPr lang="ro-RO" dirty="0">
                <a:latin typeface="Georgia Pro Semibold" panose="02040702050405020303" pitchFamily="18" charset="0"/>
              </a:rPr>
              <a:t>Leading – motivate and encourage the employee to perform to the best of their abilities to provide excellent services</a:t>
            </a:r>
          </a:p>
          <a:p>
            <a:pPr marL="342900" lvl="0" indent="-342900">
              <a:lnSpc>
                <a:spcPct val="80000"/>
              </a:lnSpc>
              <a:buFont typeface="Arial" panose="020B0604020202020204" pitchFamily="34" charset="0"/>
              <a:buChar char="•"/>
            </a:pPr>
            <a:r>
              <a:rPr lang="ro-RO" dirty="0">
                <a:latin typeface="Georgia Pro Semibold" panose="02040702050405020303" pitchFamily="18" charset="0"/>
              </a:rPr>
              <a:t>Controlling -</a:t>
            </a:r>
            <a:r>
              <a:rPr lang="en-GB" dirty="0">
                <a:latin typeface="Georgia Pro Semibold" panose="02040702050405020303" pitchFamily="18" charset="0"/>
              </a:rPr>
              <a:t>the process of evaluating the execution of the plan and its improvement will be done by expanding the business</a:t>
            </a:r>
          </a:p>
          <a:p>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CA629-CE54-45EB-B992-ACC7B4EB53AB}"/>
              </a:ext>
            </a:extLst>
          </p:cNvPr>
          <p:cNvSpPr txBox="1">
            <a:spLocks noGrp="1"/>
          </p:cNvSpPr>
          <p:nvPr>
            <p:ph type="title"/>
          </p:nvPr>
        </p:nvSpPr>
        <p:spPr>
          <a:xfrm>
            <a:off x="525715" y="787069"/>
            <a:ext cx="10077556" cy="1325559"/>
          </a:xfrm>
        </p:spPr>
        <p:txBody>
          <a:bodyPr anchorCtr="1"/>
          <a:lstStyle/>
          <a:p>
            <a:pPr lvl="0" algn="ctr"/>
            <a:r>
              <a:rPr lang="en-GB" i="0" dirty="0"/>
              <a:t>Emil Marian Stan - 1921647 </a:t>
            </a:r>
          </a:p>
        </p:txBody>
      </p:sp>
      <p:sp>
        <p:nvSpPr>
          <p:cNvPr id="3" name="Content Placeholder 2">
            <a:extLst>
              <a:ext uri="{FF2B5EF4-FFF2-40B4-BE49-F238E27FC236}">
                <a16:creationId xmlns:a16="http://schemas.microsoft.com/office/drawing/2014/main" id="{931E3140-8C62-45E9-8695-683864305782}"/>
              </a:ext>
            </a:extLst>
          </p:cNvPr>
          <p:cNvSpPr txBox="1">
            <a:spLocks noGrp="1"/>
          </p:cNvSpPr>
          <p:nvPr>
            <p:ph idx="1"/>
          </p:nvPr>
        </p:nvSpPr>
        <p:spPr>
          <a:xfrm>
            <a:off x="525715" y="2521887"/>
            <a:ext cx="10077556" cy="3549042"/>
          </a:xfrm>
        </p:spPr>
        <p:txBody>
          <a:bodyPr/>
          <a:lstStyle/>
          <a:p>
            <a:pPr marL="342900" lvl="0" indent="-342900">
              <a:buSzPct val="100000"/>
              <a:buChar char="-"/>
            </a:pPr>
            <a:r>
              <a:rPr lang="en-GB">
                <a:latin typeface="Georgia Pro Semibold" pitchFamily="18"/>
              </a:rPr>
              <a:t>Social Responsibility and Sustainability</a:t>
            </a:r>
          </a:p>
          <a:p>
            <a:pPr marL="342900" lvl="0" indent="-342900">
              <a:buSzPct val="100000"/>
              <a:buChar char="-"/>
            </a:pPr>
            <a:r>
              <a:rPr lang="en-GB">
                <a:latin typeface="Georgia Pro Semibold" pitchFamily="18"/>
              </a:rPr>
              <a:t>Development, Milestone, and Exit Plan</a:t>
            </a:r>
          </a:p>
          <a:p>
            <a:pPr marL="342900" lvl="0" indent="-342900">
              <a:buSzPct val="100000"/>
              <a:buChar char="-"/>
            </a:pPr>
            <a:r>
              <a:rPr lang="en-GB">
                <a:latin typeface="Georgia Pro Semibold" pitchFamily="18"/>
              </a:rPr>
              <a:t>Financial Data</a:t>
            </a:r>
          </a:p>
          <a:p>
            <a:pPr marL="342900" lvl="0" indent="-342900">
              <a:buSzPct val="100000"/>
              <a:buChar char="-"/>
            </a:pPr>
            <a:r>
              <a:rPr lang="en-GB">
                <a:latin typeface="Georgia Pro Semibold" pitchFamily="18"/>
              </a:rPr>
              <a:t>Profit and Loss Account</a:t>
            </a:r>
          </a:p>
          <a:p>
            <a:pPr marL="342900" lvl="0" indent="-342900">
              <a:buSzPct val="100000"/>
              <a:buChar char="-"/>
            </a:pPr>
            <a:endParaRPr lang="en-GB">
              <a:latin typeface="Georgia Pro Semibold" pitchFamily="18"/>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C0FA9-5B93-4E7A-B931-AF3C07198DC3}"/>
              </a:ext>
            </a:extLst>
          </p:cNvPr>
          <p:cNvSpPr txBox="1">
            <a:spLocks noGrp="1"/>
          </p:cNvSpPr>
          <p:nvPr>
            <p:ph type="title"/>
          </p:nvPr>
        </p:nvSpPr>
        <p:spPr>
          <a:xfrm>
            <a:off x="525715" y="787069"/>
            <a:ext cx="10077556" cy="1325559"/>
          </a:xfrm>
        </p:spPr>
        <p:txBody>
          <a:bodyPr anchorCtr="1"/>
          <a:lstStyle/>
          <a:p>
            <a:pPr lvl="0" algn="ctr"/>
            <a:r>
              <a:rPr lang="en-GB" i="0"/>
              <a:t>Social Responsibility and Sustainability  </a:t>
            </a:r>
          </a:p>
        </p:txBody>
      </p:sp>
      <p:sp>
        <p:nvSpPr>
          <p:cNvPr id="3" name="Content Placeholder 2">
            <a:extLst>
              <a:ext uri="{FF2B5EF4-FFF2-40B4-BE49-F238E27FC236}">
                <a16:creationId xmlns:a16="http://schemas.microsoft.com/office/drawing/2014/main" id="{ECBB3F10-F208-4FF7-B6BE-D8C1B1B1C07A}"/>
              </a:ext>
            </a:extLst>
          </p:cNvPr>
          <p:cNvSpPr txBox="1">
            <a:spLocks noGrp="1"/>
          </p:cNvSpPr>
          <p:nvPr>
            <p:ph idx="1"/>
          </p:nvPr>
        </p:nvSpPr>
        <p:spPr>
          <a:xfrm>
            <a:off x="525715" y="2521887"/>
            <a:ext cx="10077556" cy="3549042"/>
          </a:xfrm>
        </p:spPr>
        <p:txBody>
          <a:bodyPr/>
          <a:lstStyle/>
          <a:p>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C3D35-CBA3-4632-9E88-5BA3798425A5}"/>
              </a:ext>
            </a:extLst>
          </p:cNvPr>
          <p:cNvSpPr txBox="1">
            <a:spLocks noGrp="1"/>
          </p:cNvSpPr>
          <p:nvPr>
            <p:ph type="title"/>
          </p:nvPr>
        </p:nvSpPr>
        <p:spPr>
          <a:xfrm>
            <a:off x="525715" y="787069"/>
            <a:ext cx="10077556" cy="1325559"/>
          </a:xfrm>
        </p:spPr>
        <p:txBody>
          <a:bodyPr anchorCtr="1"/>
          <a:lstStyle/>
          <a:p>
            <a:pPr lvl="0" algn="ctr"/>
            <a:r>
              <a:rPr lang="en-GB" i="0"/>
              <a:t>Development</a:t>
            </a:r>
            <a:r>
              <a:rPr lang="en-GB"/>
              <a:t>, Milestone and Exit Plan </a:t>
            </a:r>
          </a:p>
        </p:txBody>
      </p:sp>
      <p:sp>
        <p:nvSpPr>
          <p:cNvPr id="3" name="Content Placeholder 2">
            <a:extLst>
              <a:ext uri="{FF2B5EF4-FFF2-40B4-BE49-F238E27FC236}">
                <a16:creationId xmlns:a16="http://schemas.microsoft.com/office/drawing/2014/main" id="{10BF946F-33DD-4280-8FC5-85A114928FA2}"/>
              </a:ext>
            </a:extLst>
          </p:cNvPr>
          <p:cNvSpPr txBox="1">
            <a:spLocks noGrp="1"/>
          </p:cNvSpPr>
          <p:nvPr>
            <p:ph idx="1"/>
          </p:nvPr>
        </p:nvSpPr>
        <p:spPr>
          <a:xfrm>
            <a:off x="525715" y="2521887"/>
            <a:ext cx="10077556" cy="3549042"/>
          </a:xfrm>
        </p:spPr>
        <p:txBody>
          <a:bodyPr/>
          <a:lstStyle/>
          <a:p>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A43FD-ECDD-47B3-B361-E29C0E684DF6}"/>
              </a:ext>
            </a:extLst>
          </p:cNvPr>
          <p:cNvSpPr txBox="1">
            <a:spLocks noGrp="1"/>
          </p:cNvSpPr>
          <p:nvPr>
            <p:ph type="title"/>
          </p:nvPr>
        </p:nvSpPr>
        <p:spPr>
          <a:xfrm>
            <a:off x="525715" y="787069"/>
            <a:ext cx="10077556" cy="1325559"/>
          </a:xfrm>
        </p:spPr>
        <p:txBody>
          <a:bodyPr anchorCtr="1"/>
          <a:lstStyle/>
          <a:p>
            <a:pPr lvl="0" algn="ctr"/>
            <a:r>
              <a:rPr lang="en-GB" i="0"/>
              <a:t>Financial Data</a:t>
            </a:r>
          </a:p>
        </p:txBody>
      </p:sp>
      <p:sp>
        <p:nvSpPr>
          <p:cNvPr id="3" name="Content Placeholder 2">
            <a:extLst>
              <a:ext uri="{FF2B5EF4-FFF2-40B4-BE49-F238E27FC236}">
                <a16:creationId xmlns:a16="http://schemas.microsoft.com/office/drawing/2014/main" id="{CC47A103-C5A4-4E8B-969E-E51BC14F68CB}"/>
              </a:ext>
            </a:extLst>
          </p:cNvPr>
          <p:cNvSpPr txBox="1">
            <a:spLocks noGrp="1"/>
          </p:cNvSpPr>
          <p:nvPr>
            <p:ph idx="1"/>
          </p:nvPr>
        </p:nvSpPr>
        <p:spPr>
          <a:xfrm>
            <a:off x="525715" y="2521887"/>
            <a:ext cx="10077556" cy="3549042"/>
          </a:xfrm>
        </p:spPr>
        <p:txBody>
          <a:bodyPr/>
          <a:lstStyle/>
          <a:p>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746FF-6098-4B32-A4E1-64B219AE5534}"/>
              </a:ext>
            </a:extLst>
          </p:cNvPr>
          <p:cNvSpPr txBox="1">
            <a:spLocks noGrp="1"/>
          </p:cNvSpPr>
          <p:nvPr>
            <p:ph type="title"/>
          </p:nvPr>
        </p:nvSpPr>
        <p:spPr>
          <a:xfrm>
            <a:off x="525715" y="787069"/>
            <a:ext cx="10077556" cy="1325559"/>
          </a:xfrm>
        </p:spPr>
        <p:txBody>
          <a:bodyPr anchorCtr="1"/>
          <a:lstStyle/>
          <a:p>
            <a:pPr lvl="0" algn="ctr"/>
            <a:r>
              <a:rPr lang="en-GB" i="0"/>
              <a:t>Profit and Loss Account</a:t>
            </a:r>
          </a:p>
        </p:txBody>
      </p:sp>
      <p:sp>
        <p:nvSpPr>
          <p:cNvPr id="3" name="Content Placeholder 2">
            <a:extLst>
              <a:ext uri="{FF2B5EF4-FFF2-40B4-BE49-F238E27FC236}">
                <a16:creationId xmlns:a16="http://schemas.microsoft.com/office/drawing/2014/main" id="{C56F312F-EF43-4F6F-9CA7-096E81F61E79}"/>
              </a:ext>
            </a:extLst>
          </p:cNvPr>
          <p:cNvSpPr txBox="1">
            <a:spLocks noGrp="1"/>
          </p:cNvSpPr>
          <p:nvPr>
            <p:ph idx="1"/>
          </p:nvPr>
        </p:nvSpPr>
        <p:spPr>
          <a:xfrm>
            <a:off x="525715" y="2521887"/>
            <a:ext cx="10077556" cy="3549042"/>
          </a:xfrm>
        </p:spPr>
        <p:txBody>
          <a:bodyPr/>
          <a:lstStyle/>
          <a:p>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9C3A8-75F7-481A-A184-22A5F2E916E6}"/>
              </a:ext>
            </a:extLst>
          </p:cNvPr>
          <p:cNvSpPr txBox="1">
            <a:spLocks noGrp="1"/>
          </p:cNvSpPr>
          <p:nvPr>
            <p:ph type="title"/>
          </p:nvPr>
        </p:nvSpPr>
        <p:spPr>
          <a:xfrm>
            <a:off x="525715" y="787069"/>
            <a:ext cx="10077556" cy="1325559"/>
          </a:xfrm>
        </p:spPr>
        <p:txBody>
          <a:bodyPr anchorCtr="1"/>
          <a:lstStyle/>
          <a:p>
            <a:pPr lvl="0" algn="ctr"/>
            <a:r>
              <a:rPr lang="en-GB" i="0" dirty="0"/>
              <a:t>Emanuela Andreia Popescu - 2115533</a:t>
            </a:r>
          </a:p>
        </p:txBody>
      </p:sp>
      <p:sp>
        <p:nvSpPr>
          <p:cNvPr id="3" name="Content Placeholder 2">
            <a:extLst>
              <a:ext uri="{FF2B5EF4-FFF2-40B4-BE49-F238E27FC236}">
                <a16:creationId xmlns:a16="http://schemas.microsoft.com/office/drawing/2014/main" id="{638A18C9-06A5-4BCE-B270-D54338B4C2B3}"/>
              </a:ext>
            </a:extLst>
          </p:cNvPr>
          <p:cNvSpPr txBox="1">
            <a:spLocks noGrp="1"/>
          </p:cNvSpPr>
          <p:nvPr>
            <p:ph idx="1"/>
          </p:nvPr>
        </p:nvSpPr>
        <p:spPr>
          <a:xfrm>
            <a:off x="525715" y="2521887"/>
            <a:ext cx="10077556" cy="3549042"/>
          </a:xfrm>
        </p:spPr>
        <p:txBody>
          <a:bodyPr/>
          <a:lstStyle/>
          <a:p>
            <a:pPr marL="342900" lvl="0" indent="-342900">
              <a:buSzPct val="100000"/>
              <a:buFont typeface="Wingdings" pitchFamily="2"/>
              <a:buChar char="Ø"/>
            </a:pPr>
            <a:r>
              <a:rPr lang="en-GB">
                <a:latin typeface="Georgia Pro Semibold" pitchFamily="18"/>
              </a:rPr>
              <a:t>Cash Flow Statement</a:t>
            </a:r>
          </a:p>
          <a:p>
            <a:pPr marL="342900" lvl="0" indent="-342900">
              <a:buSzPct val="100000"/>
              <a:buFont typeface="Wingdings" pitchFamily="2"/>
              <a:buChar char="Ø"/>
            </a:pPr>
            <a:r>
              <a:rPr lang="en-GB">
                <a:latin typeface="Georgia Pro Semibold" pitchFamily="18"/>
              </a:rPr>
              <a:t>Balance Sheet</a:t>
            </a:r>
          </a:p>
          <a:p>
            <a:pPr marL="342900" lvl="0" indent="-342900">
              <a:buSzPct val="100000"/>
              <a:buFont typeface="Wingdings" pitchFamily="2"/>
              <a:buChar char="Ø"/>
            </a:pPr>
            <a:r>
              <a:rPr lang="en-GB">
                <a:latin typeface="Georgia Pro Semibold" pitchFamily="18"/>
              </a:rPr>
              <a:t> Conclusion</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FD6CC-BCD8-4E37-B571-A4D044F62882}"/>
              </a:ext>
            </a:extLst>
          </p:cNvPr>
          <p:cNvSpPr txBox="1">
            <a:spLocks noGrp="1"/>
          </p:cNvSpPr>
          <p:nvPr>
            <p:ph type="title"/>
          </p:nvPr>
        </p:nvSpPr>
        <p:spPr>
          <a:xfrm>
            <a:off x="525715" y="787069"/>
            <a:ext cx="10077556" cy="1325559"/>
          </a:xfrm>
        </p:spPr>
        <p:txBody>
          <a:bodyPr anchorCtr="1"/>
          <a:lstStyle/>
          <a:p>
            <a:pPr lvl="0" algn="ctr"/>
            <a:r>
              <a:rPr lang="en-GB" i="0"/>
              <a:t>Cash Flow Statement</a:t>
            </a:r>
          </a:p>
        </p:txBody>
      </p:sp>
      <p:sp>
        <p:nvSpPr>
          <p:cNvPr id="3" name="Content Placeholder 2">
            <a:extLst>
              <a:ext uri="{FF2B5EF4-FFF2-40B4-BE49-F238E27FC236}">
                <a16:creationId xmlns:a16="http://schemas.microsoft.com/office/drawing/2014/main" id="{C4E5BE2A-D4BA-41A4-94A9-725C05D4DC39}"/>
              </a:ext>
            </a:extLst>
          </p:cNvPr>
          <p:cNvSpPr txBox="1">
            <a:spLocks noGrp="1"/>
          </p:cNvSpPr>
          <p:nvPr>
            <p:ph idx="1"/>
          </p:nvPr>
        </p:nvSpPr>
        <p:spPr>
          <a:xfrm>
            <a:off x="525715" y="2521887"/>
            <a:ext cx="10077556" cy="3549042"/>
          </a:xfrm>
        </p:spPr>
        <p:txBody>
          <a:bodyPr/>
          <a:lstStyle/>
          <a:p>
            <a:pPr marL="342900" indent="-342900">
              <a:buFont typeface="Arial" panose="020B0604020202020204" pitchFamily="34" charset="0"/>
              <a:buChar char="•"/>
            </a:pPr>
            <a:r>
              <a:rPr lang="en-GB" dirty="0"/>
              <a:t> </a:t>
            </a:r>
            <a:r>
              <a:rPr lang="en-GB" dirty="0">
                <a:latin typeface="Georgia Pro Semibold" panose="02040702050405020303" pitchFamily="18" charset="0"/>
              </a:rPr>
              <a:t>A cash flow statement is a financial statement that provides aggregate data regarding all cash inflows a company receives from its ongoing operations and external investment sources.</a:t>
            </a:r>
            <a:endParaRPr lang="en-US" dirty="0">
              <a:latin typeface="Georgia Pro Semibold" panose="02040702050405020303" pitchFamily="18"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5D506-A5A9-44E5-A0BA-F7656B403295}"/>
              </a:ext>
            </a:extLst>
          </p:cNvPr>
          <p:cNvSpPr txBox="1">
            <a:spLocks noGrp="1"/>
          </p:cNvSpPr>
          <p:nvPr>
            <p:ph type="title"/>
          </p:nvPr>
        </p:nvSpPr>
        <p:spPr>
          <a:xfrm>
            <a:off x="525715" y="787069"/>
            <a:ext cx="10077556" cy="1325559"/>
          </a:xfrm>
        </p:spPr>
        <p:txBody>
          <a:bodyPr anchorCtr="1"/>
          <a:lstStyle/>
          <a:p>
            <a:pPr lvl="0" algn="ctr"/>
            <a:r>
              <a:rPr lang="en-GB" i="0"/>
              <a:t>Balance Sheet</a:t>
            </a:r>
          </a:p>
        </p:txBody>
      </p:sp>
      <p:sp>
        <p:nvSpPr>
          <p:cNvPr id="3" name="Content Placeholder 2">
            <a:extLst>
              <a:ext uri="{FF2B5EF4-FFF2-40B4-BE49-F238E27FC236}">
                <a16:creationId xmlns:a16="http://schemas.microsoft.com/office/drawing/2014/main" id="{169E48C0-5358-4630-B404-E6347E78E969}"/>
              </a:ext>
            </a:extLst>
          </p:cNvPr>
          <p:cNvSpPr txBox="1">
            <a:spLocks noGrp="1"/>
          </p:cNvSpPr>
          <p:nvPr>
            <p:ph idx="1"/>
          </p:nvPr>
        </p:nvSpPr>
        <p:spPr>
          <a:xfrm>
            <a:off x="525715" y="2521887"/>
            <a:ext cx="10077556" cy="3549042"/>
          </a:xfrm>
        </p:spPr>
        <p:txBody>
          <a:bodyPr/>
          <a:lstStyle/>
          <a:p>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4670D-3A84-4261-9D9F-DA8C8306C613}"/>
              </a:ext>
            </a:extLst>
          </p:cNvPr>
          <p:cNvSpPr txBox="1">
            <a:spLocks noGrp="1"/>
          </p:cNvSpPr>
          <p:nvPr>
            <p:ph type="title"/>
          </p:nvPr>
        </p:nvSpPr>
        <p:spPr>
          <a:xfrm>
            <a:off x="525715" y="787069"/>
            <a:ext cx="10077556" cy="1325559"/>
          </a:xfrm>
        </p:spPr>
        <p:txBody>
          <a:bodyPr anchorCtr="1"/>
          <a:lstStyle/>
          <a:p>
            <a:pPr lvl="0" algn="ctr"/>
            <a:r>
              <a:rPr lang="en-GB" i="0"/>
              <a:t>Conclusion </a:t>
            </a:r>
          </a:p>
        </p:txBody>
      </p:sp>
      <p:sp>
        <p:nvSpPr>
          <p:cNvPr id="3" name="Content Placeholder 2">
            <a:extLst>
              <a:ext uri="{FF2B5EF4-FFF2-40B4-BE49-F238E27FC236}">
                <a16:creationId xmlns:a16="http://schemas.microsoft.com/office/drawing/2014/main" id="{086539C5-5015-49AB-909C-C541B4E2E5AC}"/>
              </a:ext>
            </a:extLst>
          </p:cNvPr>
          <p:cNvSpPr txBox="1">
            <a:spLocks noGrp="1"/>
          </p:cNvSpPr>
          <p:nvPr>
            <p:ph idx="1"/>
          </p:nvPr>
        </p:nvSpPr>
        <p:spPr>
          <a:xfrm>
            <a:off x="525715" y="2521887"/>
            <a:ext cx="10077556" cy="3549042"/>
          </a:xfrm>
        </p:spPr>
        <p:txBody>
          <a:bodyPr/>
          <a:lstStyle/>
          <a:p>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ED9DF-7B01-48EB-BE66-8DD5DD1B4BCD}"/>
              </a:ext>
            </a:extLst>
          </p:cNvPr>
          <p:cNvSpPr>
            <a:spLocks noGrp="1"/>
          </p:cNvSpPr>
          <p:nvPr>
            <p:ph type="title"/>
          </p:nvPr>
        </p:nvSpPr>
        <p:spPr/>
        <p:txBody>
          <a:bodyPr/>
          <a:lstStyle/>
          <a:p>
            <a:pPr algn="ctr"/>
            <a:r>
              <a:rPr lang="en-GB" b="1" i="0" dirty="0"/>
              <a:t>References </a:t>
            </a:r>
          </a:p>
        </p:txBody>
      </p:sp>
      <p:sp>
        <p:nvSpPr>
          <p:cNvPr id="3" name="Content Placeholder 2">
            <a:extLst>
              <a:ext uri="{FF2B5EF4-FFF2-40B4-BE49-F238E27FC236}">
                <a16:creationId xmlns:a16="http://schemas.microsoft.com/office/drawing/2014/main" id="{0A879C6F-BFAB-4974-A417-45DDBAB38362}"/>
              </a:ext>
            </a:extLst>
          </p:cNvPr>
          <p:cNvSpPr>
            <a:spLocks noGrp="1"/>
          </p:cNvSpPr>
          <p:nvPr>
            <p:ph idx="1"/>
          </p:nvPr>
        </p:nvSpPr>
        <p:spPr>
          <a:xfrm>
            <a:off x="525715" y="2521886"/>
            <a:ext cx="10077556" cy="4251447"/>
          </a:xfrm>
        </p:spPr>
        <p:txBody>
          <a:bodyPr>
            <a:normAutofit fontScale="62500" lnSpcReduction="20000"/>
          </a:bodyPr>
          <a:lstStyle/>
          <a:p>
            <a:pPr marL="342900" indent="-342900">
              <a:buFont typeface="Arial" panose="020B0604020202020204" pitchFamily="34" charset="0"/>
              <a:buChar char="•"/>
            </a:pPr>
            <a:r>
              <a:rPr lang="en-GB" b="0" i="0" u="none" strike="noStrike" dirty="0" err="1">
                <a:solidFill>
                  <a:srgbClr val="000000"/>
                </a:solidFill>
                <a:effectLst/>
                <a:latin typeface="Georgia Pro Semibold" panose="02040702050405020303" pitchFamily="18" charset="0"/>
              </a:rPr>
              <a:t>Aiginger</a:t>
            </a:r>
            <a:r>
              <a:rPr lang="en-GB" b="0" i="0" u="none" strike="noStrike" dirty="0">
                <a:solidFill>
                  <a:srgbClr val="000000"/>
                </a:solidFill>
                <a:effectLst/>
                <a:latin typeface="Georgia Pro Semibold" panose="02040702050405020303" pitchFamily="18" charset="0"/>
              </a:rPr>
              <a:t>, K. and Rodrik, D., 2020. Rebirth of industrial policy and an agenda for the twenty-first century. </a:t>
            </a:r>
            <a:r>
              <a:rPr lang="en-GB" b="0" i="1" u="none" strike="noStrike" dirty="0">
                <a:solidFill>
                  <a:srgbClr val="000000"/>
                </a:solidFill>
                <a:effectLst/>
                <a:latin typeface="Georgia Pro Semibold" panose="02040702050405020303" pitchFamily="18" charset="0"/>
              </a:rPr>
              <a:t>Journal of Industry, Competition and Trade</a:t>
            </a:r>
            <a:r>
              <a:rPr lang="en-GB" b="0" i="0" u="none" strike="noStrike" dirty="0">
                <a:solidFill>
                  <a:srgbClr val="000000"/>
                </a:solidFill>
                <a:effectLst/>
                <a:latin typeface="Georgia Pro Semibold" panose="02040702050405020303" pitchFamily="18" charset="0"/>
              </a:rPr>
              <a:t>, </a:t>
            </a:r>
            <a:r>
              <a:rPr lang="en-GB" b="0" i="1" u="none" strike="noStrike" dirty="0">
                <a:solidFill>
                  <a:srgbClr val="000000"/>
                </a:solidFill>
                <a:effectLst/>
                <a:latin typeface="Georgia Pro Semibold" panose="02040702050405020303" pitchFamily="18" charset="0"/>
              </a:rPr>
              <a:t>20</a:t>
            </a:r>
            <a:r>
              <a:rPr lang="en-GB" b="0" i="0" u="none" strike="noStrike" dirty="0">
                <a:solidFill>
                  <a:srgbClr val="000000"/>
                </a:solidFill>
                <a:effectLst/>
                <a:latin typeface="Georgia Pro Semibold" panose="02040702050405020303" pitchFamily="18" charset="0"/>
              </a:rPr>
              <a:t>(2), pp.189-207.</a:t>
            </a:r>
            <a:r>
              <a:rPr lang="en-GB" b="0" i="0" u="sng" strike="noStrike" dirty="0">
                <a:solidFill>
                  <a:srgbClr val="8DC765"/>
                </a:solidFill>
                <a:effectLst/>
                <a:latin typeface="Georgia Pro Semibold" panose="02040702050405020303" pitchFamily="18" charset="0"/>
                <a:hlinkClick r:id="rId2"/>
              </a:rPr>
              <a:t> https://link.springer.com/article/10.1007/s10842-019-00322-3</a:t>
            </a:r>
            <a:r>
              <a:rPr lang="en-IN" b="0" i="0" dirty="0">
                <a:solidFill>
                  <a:srgbClr val="000000"/>
                </a:solidFill>
                <a:effectLst/>
                <a:latin typeface="Georgia Pro Semibold" panose="02040702050405020303" pitchFamily="18" charset="0"/>
              </a:rPr>
              <a:t>​</a:t>
            </a:r>
          </a:p>
          <a:p>
            <a:pPr marL="342900" indent="-342900">
              <a:buFont typeface="Arial" panose="020B0604020202020204" pitchFamily="34" charset="0"/>
              <a:buChar char="•"/>
            </a:pPr>
            <a:r>
              <a:rPr lang="en-GB" b="0" i="0" u="none" strike="noStrike" dirty="0">
                <a:solidFill>
                  <a:srgbClr val="000000"/>
                </a:solidFill>
                <a:effectLst/>
                <a:latin typeface="Georgia Pro Semibold" panose="02040702050405020303" pitchFamily="18" charset="0"/>
              </a:rPr>
              <a:t>Ashman, R., Patterson, A. and </a:t>
            </a:r>
            <a:r>
              <a:rPr lang="en-GB" b="0" i="0" u="none" strike="noStrike" dirty="0" err="1">
                <a:solidFill>
                  <a:srgbClr val="000000"/>
                </a:solidFill>
                <a:effectLst/>
                <a:latin typeface="Georgia Pro Semibold" panose="02040702050405020303" pitchFamily="18" charset="0"/>
              </a:rPr>
              <a:t>Kozinets</a:t>
            </a:r>
            <a:r>
              <a:rPr lang="en-GB" b="0" i="0" u="none" strike="noStrike" dirty="0">
                <a:solidFill>
                  <a:srgbClr val="000000"/>
                </a:solidFill>
                <a:effectLst/>
                <a:latin typeface="Georgia Pro Semibold" panose="02040702050405020303" pitchFamily="18" charset="0"/>
              </a:rPr>
              <a:t>, R.V., 2021. </a:t>
            </a:r>
            <a:r>
              <a:rPr lang="en-GB" b="0" i="0" u="none" strike="noStrike" dirty="0" err="1">
                <a:solidFill>
                  <a:srgbClr val="000000"/>
                </a:solidFill>
                <a:effectLst/>
                <a:latin typeface="Georgia Pro Semibold" panose="02040702050405020303" pitchFamily="18" charset="0"/>
              </a:rPr>
              <a:t>Netnography</a:t>
            </a:r>
            <a:r>
              <a:rPr lang="en-GB" b="0" i="0" u="none" strike="noStrike" dirty="0">
                <a:solidFill>
                  <a:srgbClr val="000000"/>
                </a:solidFill>
                <a:effectLst/>
                <a:latin typeface="Georgia Pro Semibold" panose="02040702050405020303" pitchFamily="18" charset="0"/>
              </a:rPr>
              <a:t> and design thinking: development and illustration in the vegan food industry. </a:t>
            </a:r>
            <a:r>
              <a:rPr lang="en-GB" b="0" i="1" u="none" strike="noStrike" dirty="0">
                <a:solidFill>
                  <a:srgbClr val="000000"/>
                </a:solidFill>
                <a:effectLst/>
                <a:latin typeface="Georgia Pro Semibold" panose="02040702050405020303" pitchFamily="18" charset="0"/>
              </a:rPr>
              <a:t>European Journal of Marketing</a:t>
            </a:r>
            <a:r>
              <a:rPr lang="en-GB" b="0" i="0" u="none" strike="noStrike" dirty="0">
                <a:solidFill>
                  <a:srgbClr val="000000"/>
                </a:solidFill>
                <a:effectLst/>
                <a:latin typeface="Georgia Pro Semibold" panose="02040702050405020303" pitchFamily="18" charset="0"/>
              </a:rPr>
              <a:t>.</a:t>
            </a:r>
            <a:r>
              <a:rPr lang="en-GB" b="0" i="0" u="sng" strike="noStrike" dirty="0">
                <a:solidFill>
                  <a:srgbClr val="8DC765"/>
                </a:solidFill>
                <a:effectLst/>
                <a:latin typeface="Georgia Pro Semibold" panose="02040702050405020303" pitchFamily="18" charset="0"/>
                <a:hlinkClick r:id="rId3"/>
              </a:rPr>
              <a:t> https://www.emerald.com/insight/content/doi/10.1108/EJM-02-2020-0155/full/html</a:t>
            </a:r>
            <a:r>
              <a:rPr lang="en-IN" b="0" i="0" dirty="0">
                <a:solidFill>
                  <a:srgbClr val="000000"/>
                </a:solidFill>
                <a:effectLst/>
                <a:latin typeface="Georgia Pro Semibold" panose="02040702050405020303" pitchFamily="18" charset="0"/>
              </a:rPr>
              <a:t>​</a:t>
            </a:r>
          </a:p>
          <a:p>
            <a:pPr marL="342900" indent="-342900">
              <a:buFont typeface="Arial" panose="020B0604020202020204" pitchFamily="34" charset="0"/>
              <a:buChar char="•"/>
            </a:pPr>
            <a:r>
              <a:rPr lang="en-GB" sz="2000" dirty="0">
                <a:latin typeface="Georgia Pro Semibold" panose="02040702050405020303" pitchFamily="18" charset="0"/>
              </a:rPr>
              <a:t>Badi, S., Ochieng, E., </a:t>
            </a:r>
            <a:r>
              <a:rPr lang="en-GB" sz="2000" dirty="0" err="1">
                <a:latin typeface="Georgia Pro Semibold" panose="02040702050405020303" pitchFamily="18" charset="0"/>
              </a:rPr>
              <a:t>Nasaj</a:t>
            </a:r>
            <a:r>
              <a:rPr lang="en-GB" sz="2000" dirty="0">
                <a:latin typeface="Georgia Pro Semibold" panose="02040702050405020303" pitchFamily="18" charset="0"/>
              </a:rPr>
              <a:t>, M. and </a:t>
            </a:r>
            <a:r>
              <a:rPr lang="en-GB" sz="2000" dirty="0" err="1">
                <a:latin typeface="Georgia Pro Semibold" panose="02040702050405020303" pitchFamily="18" charset="0"/>
              </a:rPr>
              <a:t>Papadaki</a:t>
            </a:r>
            <a:r>
              <a:rPr lang="en-GB" sz="2000" dirty="0">
                <a:latin typeface="Georgia Pro Semibold" panose="02040702050405020303" pitchFamily="18" charset="0"/>
              </a:rPr>
              <a:t>, M., 2021. Technological, organisational and environmental determinants of smart contracts adoption: UK construction sector viewpoint. Construction Management and Economics, 39(1), pp.36-54.</a:t>
            </a:r>
          </a:p>
          <a:p>
            <a:pPr marL="342900" indent="-342900">
              <a:buFont typeface="Arial" panose="020B0604020202020204" pitchFamily="34" charset="0"/>
              <a:buChar char="•"/>
            </a:pPr>
            <a:r>
              <a:rPr lang="en-GB" sz="2000" dirty="0">
                <a:latin typeface="Georgia Pro Semibold" panose="02040702050405020303" pitchFamily="18" charset="0"/>
              </a:rPr>
              <a:t>Baxter, G., 2019. A strategic analysis of Cargolux Airlines International position in the global air cargo supply chain using Porter’s Five Forces Model. Infrastructures, 4(1), p.6.</a:t>
            </a:r>
          </a:p>
          <a:p>
            <a:pPr marL="342900" indent="-342900">
              <a:buFont typeface="Arial" panose="020B0604020202020204" pitchFamily="34" charset="0"/>
              <a:buChar char="•"/>
            </a:pPr>
            <a:r>
              <a:rPr lang="en-GB" sz="2000" dirty="0">
                <a:latin typeface="Georgia Pro Semibold" panose="02040702050405020303" pitchFamily="18" charset="0"/>
              </a:rPr>
              <a:t>Boafo, N.D., </a:t>
            </a:r>
            <a:r>
              <a:rPr lang="en-GB" sz="2000" dirty="0" err="1">
                <a:latin typeface="Georgia Pro Semibold" panose="02040702050405020303" pitchFamily="18" charset="0"/>
              </a:rPr>
              <a:t>Kraa</a:t>
            </a:r>
            <a:r>
              <a:rPr lang="en-GB" sz="2000" dirty="0">
                <a:latin typeface="Georgia Pro Semibold" panose="02040702050405020303" pitchFamily="18" charset="0"/>
              </a:rPr>
              <a:t>, J.J. and </a:t>
            </a:r>
            <a:r>
              <a:rPr lang="en-GB" sz="2000" dirty="0" err="1">
                <a:latin typeface="Georgia Pro Semibold" panose="02040702050405020303" pitchFamily="18" charset="0"/>
              </a:rPr>
              <a:t>Webu</a:t>
            </a:r>
            <a:r>
              <a:rPr lang="en-GB" sz="2000" dirty="0">
                <a:latin typeface="Georgia Pro Semibold" panose="02040702050405020303" pitchFamily="18" charset="0"/>
              </a:rPr>
              <a:t>, C.G., 2018. Porter’s five forces impact on the performance of companies in the banking industry in Ghana.</a:t>
            </a:r>
            <a:endParaRPr lang="en-IN" b="0" i="0" dirty="0">
              <a:solidFill>
                <a:srgbClr val="000000"/>
              </a:solidFill>
              <a:effectLst/>
              <a:latin typeface="Georgia Pro Semibold" panose="02040702050405020303" pitchFamily="18" charset="0"/>
            </a:endParaRPr>
          </a:p>
          <a:p>
            <a:pPr marL="342900" indent="-342900">
              <a:buFont typeface="Arial" panose="020B0604020202020204" pitchFamily="34" charset="0"/>
              <a:buChar char="•"/>
            </a:pPr>
            <a:r>
              <a:rPr lang="en-GB" b="0" i="0" dirty="0" err="1">
                <a:solidFill>
                  <a:srgbClr val="000000"/>
                </a:solidFill>
                <a:effectLst/>
                <a:latin typeface="Georgia Pro Semibold" panose="02040702050405020303" pitchFamily="18" charset="0"/>
              </a:rPr>
              <a:t>Bizfluent</a:t>
            </a:r>
            <a:r>
              <a:rPr lang="en-GB" b="0" i="0" dirty="0">
                <a:solidFill>
                  <a:srgbClr val="000000"/>
                </a:solidFill>
                <a:effectLst/>
                <a:latin typeface="Georgia Pro Semibold" panose="02040702050405020303" pitchFamily="18" charset="0"/>
              </a:rPr>
              <a:t>. (n.d.). </a:t>
            </a:r>
            <a:r>
              <a:rPr lang="en-GB" b="0" i="1" dirty="0">
                <a:solidFill>
                  <a:srgbClr val="000000"/>
                </a:solidFill>
                <a:effectLst/>
                <a:latin typeface="Georgia Pro Semibold" panose="02040702050405020303" pitchFamily="18" charset="0"/>
              </a:rPr>
              <a:t>How to Start a Steakhouse Restaurant</a:t>
            </a:r>
            <a:r>
              <a:rPr lang="en-GB" b="0" i="0" dirty="0">
                <a:solidFill>
                  <a:srgbClr val="000000"/>
                </a:solidFill>
                <a:effectLst/>
                <a:latin typeface="Georgia Pro Semibold" panose="02040702050405020303" pitchFamily="18" charset="0"/>
              </a:rPr>
              <a:t>. [online] Available at: </a:t>
            </a:r>
            <a:r>
              <a:rPr lang="en-GB" b="0" i="0" dirty="0">
                <a:solidFill>
                  <a:srgbClr val="000000"/>
                </a:solidFill>
                <a:effectLst/>
                <a:latin typeface="Georgia Pro Semibold" panose="02040702050405020303" pitchFamily="18" charset="0"/>
                <a:hlinkClick r:id="rId4"/>
              </a:rPr>
              <a:t>https://bizfluent.com/how-5815842-start-steakhouse-restaurant.html</a:t>
            </a:r>
            <a:r>
              <a:rPr lang="en-GB" b="0" i="0" dirty="0">
                <a:solidFill>
                  <a:srgbClr val="000000"/>
                </a:solidFill>
                <a:effectLst/>
                <a:latin typeface="Georgia Pro Semibold" panose="02040702050405020303" pitchFamily="18" charset="0"/>
              </a:rPr>
              <a:t> , (Accessed on: 26 March 22) </a:t>
            </a:r>
          </a:p>
          <a:p>
            <a:pPr marL="342900" indent="-342900">
              <a:buFont typeface="Arial" panose="020B0604020202020204" pitchFamily="34" charset="0"/>
              <a:buChar char="•"/>
            </a:pPr>
            <a:r>
              <a:rPr lang="en-GB" b="0" i="0" u="none" strike="noStrike" dirty="0">
                <a:solidFill>
                  <a:srgbClr val="000000"/>
                </a:solidFill>
                <a:effectLst/>
                <a:latin typeface="Georgia Pro Semibold" panose="02040702050405020303" pitchFamily="18" charset="0"/>
              </a:rPr>
              <a:t>Borowski, P.F., 2021. Digitization, digital twins, blockchain, and industry 4.0 as elements of management process in enterprises in the energy sector. </a:t>
            </a:r>
            <a:r>
              <a:rPr lang="en-GB" b="0" i="1" u="none" strike="noStrike" dirty="0">
                <a:solidFill>
                  <a:srgbClr val="000000"/>
                </a:solidFill>
                <a:effectLst/>
                <a:latin typeface="Georgia Pro Semibold" panose="02040702050405020303" pitchFamily="18" charset="0"/>
              </a:rPr>
              <a:t>Energies</a:t>
            </a:r>
            <a:r>
              <a:rPr lang="en-GB" b="0" i="0" u="none" strike="noStrike" dirty="0">
                <a:solidFill>
                  <a:srgbClr val="000000"/>
                </a:solidFill>
                <a:effectLst/>
                <a:latin typeface="Georgia Pro Semibold" panose="02040702050405020303" pitchFamily="18" charset="0"/>
              </a:rPr>
              <a:t>, </a:t>
            </a:r>
            <a:r>
              <a:rPr lang="en-GB" b="0" i="1" u="none" strike="noStrike" dirty="0">
                <a:solidFill>
                  <a:srgbClr val="000000"/>
                </a:solidFill>
                <a:effectLst/>
                <a:latin typeface="Georgia Pro Semibold" panose="02040702050405020303" pitchFamily="18" charset="0"/>
              </a:rPr>
              <a:t>14</a:t>
            </a:r>
            <a:r>
              <a:rPr lang="en-GB" b="0" i="0" u="none" strike="noStrike" dirty="0">
                <a:solidFill>
                  <a:srgbClr val="000000"/>
                </a:solidFill>
                <a:effectLst/>
                <a:latin typeface="Georgia Pro Semibold" panose="02040702050405020303" pitchFamily="18" charset="0"/>
              </a:rPr>
              <a:t>(7), p.1885.</a:t>
            </a:r>
            <a:r>
              <a:rPr lang="en-GB" b="0" i="0" u="sng" strike="noStrike" dirty="0">
                <a:solidFill>
                  <a:srgbClr val="8DC765"/>
                </a:solidFill>
                <a:effectLst/>
                <a:latin typeface="Georgia Pro Semibold" panose="02040702050405020303" pitchFamily="18" charset="0"/>
                <a:hlinkClick r:id="rId5"/>
              </a:rPr>
              <a:t> https://www.mdpi.com/1052246</a:t>
            </a:r>
            <a:r>
              <a:rPr lang="en-IN" b="0" i="0" dirty="0">
                <a:solidFill>
                  <a:srgbClr val="000000"/>
                </a:solidFill>
                <a:effectLst/>
                <a:latin typeface="Georgia Pro Semibold" panose="02040702050405020303" pitchFamily="18" charset="0"/>
              </a:rPr>
              <a:t>​</a:t>
            </a:r>
          </a:p>
          <a:p>
            <a:pPr marL="342900" indent="-342900">
              <a:buFont typeface="Arial" panose="020B0604020202020204" pitchFamily="34" charset="0"/>
              <a:buChar char="•"/>
            </a:pPr>
            <a:r>
              <a:rPr lang="en-GB" sz="2000" dirty="0" err="1">
                <a:latin typeface="Georgia Pro Semibold" panose="02040702050405020303" pitchFamily="18" charset="0"/>
              </a:rPr>
              <a:t>Bruijl</a:t>
            </a:r>
            <a:r>
              <a:rPr lang="en-GB" sz="2000" dirty="0">
                <a:latin typeface="Georgia Pro Semibold" panose="02040702050405020303" pitchFamily="18" charset="0"/>
              </a:rPr>
              <a:t>, G.H.T., 2018. The relevance of Porter's five forces in today's innovative and changing business environment. Available at SSRN 3192207.  </a:t>
            </a:r>
          </a:p>
        </p:txBody>
      </p:sp>
    </p:spTree>
    <p:extLst>
      <p:ext uri="{BB962C8B-B14F-4D97-AF65-F5344CB8AC3E}">
        <p14:creationId xmlns:p14="http://schemas.microsoft.com/office/powerpoint/2010/main" val="18154263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28E45-8469-428A-950A-081025C62B40}"/>
              </a:ext>
            </a:extLst>
          </p:cNvPr>
          <p:cNvSpPr>
            <a:spLocks noGrp="1"/>
          </p:cNvSpPr>
          <p:nvPr>
            <p:ph type="title"/>
          </p:nvPr>
        </p:nvSpPr>
        <p:spPr/>
        <p:txBody>
          <a:bodyPr/>
          <a:lstStyle/>
          <a:p>
            <a:pPr algn="ctr"/>
            <a:r>
              <a:rPr lang="en-GB" b="1" i="0" dirty="0"/>
              <a:t>References </a:t>
            </a:r>
            <a:endParaRPr lang="en-GB" dirty="0"/>
          </a:p>
        </p:txBody>
      </p:sp>
      <p:sp>
        <p:nvSpPr>
          <p:cNvPr id="3" name="Content Placeholder 2">
            <a:extLst>
              <a:ext uri="{FF2B5EF4-FFF2-40B4-BE49-F238E27FC236}">
                <a16:creationId xmlns:a16="http://schemas.microsoft.com/office/drawing/2014/main" id="{4767A901-B64A-4A5C-AC92-CC08E4FA405C}"/>
              </a:ext>
            </a:extLst>
          </p:cNvPr>
          <p:cNvSpPr>
            <a:spLocks noGrp="1"/>
          </p:cNvSpPr>
          <p:nvPr>
            <p:ph idx="1"/>
          </p:nvPr>
        </p:nvSpPr>
        <p:spPr/>
        <p:txBody>
          <a:bodyPr>
            <a:normAutofit fontScale="70000" lnSpcReduction="20000"/>
          </a:bodyPr>
          <a:lstStyle/>
          <a:p>
            <a:pPr marL="342900" indent="-342900">
              <a:buFont typeface="Arial" panose="020B0604020202020204" pitchFamily="34" charset="0"/>
              <a:buChar char="•"/>
            </a:pPr>
            <a:r>
              <a:rPr lang="en-GB" b="0" i="0" dirty="0">
                <a:solidFill>
                  <a:srgbClr val="000000"/>
                </a:solidFill>
                <a:effectLst/>
                <a:latin typeface="Georgia Pro Semibold" panose="02040702050405020303" pitchFamily="18" charset="0"/>
              </a:rPr>
              <a:t>Business, Y. for (2021). </a:t>
            </a:r>
            <a:r>
              <a:rPr lang="en-GB" b="0" i="1" dirty="0">
                <a:solidFill>
                  <a:srgbClr val="000000"/>
                </a:solidFill>
                <a:effectLst/>
                <a:latin typeface="Georgia Pro Semibold" panose="02040702050405020303" pitchFamily="18" charset="0"/>
              </a:rPr>
              <a:t>How to write a business description that makes your business plan shine</a:t>
            </a:r>
            <a:r>
              <a:rPr lang="en-GB" b="0" i="0" dirty="0">
                <a:solidFill>
                  <a:srgbClr val="000000"/>
                </a:solidFill>
                <a:effectLst/>
                <a:latin typeface="Georgia Pro Semibold" panose="02040702050405020303" pitchFamily="18" charset="0"/>
              </a:rPr>
              <a:t>. [online] Yelp for Business. Available at: </a:t>
            </a:r>
            <a:r>
              <a:rPr lang="en-GB" b="0" i="0" dirty="0">
                <a:solidFill>
                  <a:srgbClr val="000000"/>
                </a:solidFill>
                <a:effectLst/>
                <a:latin typeface="Georgia Pro Semibold" panose="02040702050405020303" pitchFamily="18" charset="0"/>
                <a:hlinkClick r:id="rId2"/>
              </a:rPr>
              <a:t>https://business.yelp.com/plan/how-to-write-a-business-description/#:~:text=A%20business%20description%20is%20a</a:t>
            </a:r>
            <a:r>
              <a:rPr lang="en-GB" b="0" i="0" dirty="0">
                <a:solidFill>
                  <a:srgbClr val="000000"/>
                </a:solidFill>
                <a:effectLst/>
                <a:latin typeface="Georgia Pro Semibold" panose="02040702050405020303" pitchFamily="18" charset="0"/>
              </a:rPr>
              <a:t> , (Accessed on: 18 March 22) </a:t>
            </a:r>
          </a:p>
          <a:p>
            <a:pPr marL="342900" indent="-342900">
              <a:buFont typeface="Arial" panose="020B0604020202020204" pitchFamily="34" charset="0"/>
              <a:buChar char="•"/>
            </a:pPr>
            <a:r>
              <a:rPr lang="en-GB" b="0" i="0" dirty="0">
                <a:solidFill>
                  <a:srgbClr val="000000"/>
                </a:solidFill>
                <a:effectLst/>
                <a:latin typeface="Georgia Pro Semibold" panose="02040702050405020303" pitchFamily="18" charset="0"/>
              </a:rPr>
              <a:t>Epos Now. (2021). </a:t>
            </a:r>
            <a:r>
              <a:rPr lang="en-GB" b="0" i="1" dirty="0">
                <a:solidFill>
                  <a:srgbClr val="000000"/>
                </a:solidFill>
                <a:effectLst/>
                <a:latin typeface="Georgia Pro Semibold" panose="02040702050405020303" pitchFamily="18" charset="0"/>
              </a:rPr>
              <a:t>Long and Short Term Restaurant Goals</a:t>
            </a:r>
            <a:r>
              <a:rPr lang="en-GB" b="0" i="0" dirty="0">
                <a:solidFill>
                  <a:srgbClr val="000000"/>
                </a:solidFill>
                <a:effectLst/>
                <a:latin typeface="Georgia Pro Semibold" panose="02040702050405020303" pitchFamily="18" charset="0"/>
              </a:rPr>
              <a:t>. [online] Available at: </a:t>
            </a:r>
            <a:r>
              <a:rPr lang="en-GB" b="0" i="0" dirty="0">
                <a:solidFill>
                  <a:srgbClr val="000000"/>
                </a:solidFill>
                <a:effectLst/>
                <a:latin typeface="Georgia Pro Semibold" panose="02040702050405020303" pitchFamily="18" charset="0"/>
                <a:hlinkClick r:id="rId3"/>
              </a:rPr>
              <a:t>https://www.eposnow.com/uk/resources/restaurants-goals/</a:t>
            </a:r>
            <a:r>
              <a:rPr lang="en-GB" b="0" i="0" dirty="0">
                <a:solidFill>
                  <a:srgbClr val="000000"/>
                </a:solidFill>
                <a:effectLst/>
                <a:latin typeface="Georgia Pro Semibold" panose="02040702050405020303" pitchFamily="18" charset="0"/>
              </a:rPr>
              <a:t> , (Accessed on: 26 March 22)</a:t>
            </a:r>
            <a:endParaRPr lang="en-IN" b="0" i="0" dirty="0">
              <a:solidFill>
                <a:srgbClr val="000000"/>
              </a:solidFill>
              <a:effectLst/>
              <a:latin typeface="Georgia Pro Semibold" panose="02040702050405020303" pitchFamily="18" charset="0"/>
            </a:endParaRPr>
          </a:p>
          <a:p>
            <a:pPr marL="342900" indent="-342900">
              <a:buFont typeface="Arial" panose="020B0604020202020204" pitchFamily="34" charset="0"/>
              <a:buChar char="•"/>
            </a:pPr>
            <a:r>
              <a:rPr lang="en-GB" sz="2000" dirty="0">
                <a:latin typeface="Georgia Pro Semibold" panose="02040702050405020303" pitchFamily="18" charset="0"/>
              </a:rPr>
              <a:t>Ciobanu, O.G. and </a:t>
            </a:r>
            <a:r>
              <a:rPr lang="en-GB" sz="2000" dirty="0" err="1">
                <a:latin typeface="Georgia Pro Semibold" panose="02040702050405020303" pitchFamily="18" charset="0"/>
              </a:rPr>
              <a:t>Neamţu</a:t>
            </a:r>
            <a:r>
              <a:rPr lang="en-GB" sz="2000" dirty="0">
                <a:latin typeface="Georgia Pro Semibold" panose="02040702050405020303" pitchFamily="18" charset="0"/>
              </a:rPr>
              <a:t>, D.M., 2017, July. The impact and importance of new technologies in business development in context of economic diversity. In Proceedings of the International Conference on Business Excellence (Vol. 11, No. 1, pp. 698-710).</a:t>
            </a:r>
          </a:p>
          <a:p>
            <a:pPr marL="342900" indent="-342900" algn="l" rtl="0" fontAlgn="base">
              <a:buFont typeface="Arial" panose="020B0604020202020204" pitchFamily="34" charset="0"/>
              <a:buChar char="•"/>
            </a:pPr>
            <a:r>
              <a:rPr lang="en-GB" b="0" i="0" u="none" strike="noStrike" dirty="0">
                <a:solidFill>
                  <a:srgbClr val="000000"/>
                </a:solidFill>
                <a:effectLst/>
                <a:latin typeface="Georgia Pro Semibold" panose="02040702050405020303" pitchFamily="18" charset="0"/>
              </a:rPr>
              <a:t>Kitamura, Y., </a:t>
            </a:r>
            <a:r>
              <a:rPr lang="en-GB" b="0" i="0" u="none" strike="noStrike" dirty="0" err="1">
                <a:solidFill>
                  <a:srgbClr val="000000"/>
                </a:solidFill>
                <a:effectLst/>
                <a:latin typeface="Georgia Pro Semibold" panose="02040702050405020303" pitchFamily="18" charset="0"/>
              </a:rPr>
              <a:t>Ichisugi</a:t>
            </a:r>
            <a:r>
              <a:rPr lang="en-GB" b="0" i="0" u="none" strike="noStrike" dirty="0">
                <a:solidFill>
                  <a:srgbClr val="000000"/>
                </a:solidFill>
                <a:effectLst/>
                <a:latin typeface="Georgia Pro Semibold" panose="02040702050405020303" pitchFamily="18" charset="0"/>
              </a:rPr>
              <a:t>, Y., </a:t>
            </a:r>
            <a:r>
              <a:rPr lang="en-GB" b="0" i="0" u="none" strike="noStrike" dirty="0" err="1">
                <a:solidFill>
                  <a:srgbClr val="000000"/>
                </a:solidFill>
                <a:effectLst/>
                <a:latin typeface="Georgia Pro Semibold" panose="02040702050405020303" pitchFamily="18" charset="0"/>
              </a:rPr>
              <a:t>Karkour</a:t>
            </a:r>
            <a:r>
              <a:rPr lang="en-GB" b="0" i="0" u="none" strike="noStrike" dirty="0">
                <a:solidFill>
                  <a:srgbClr val="000000"/>
                </a:solidFill>
                <a:effectLst/>
                <a:latin typeface="Georgia Pro Semibold" panose="02040702050405020303" pitchFamily="18" charset="0"/>
              </a:rPr>
              <a:t>, S. and </a:t>
            </a:r>
            <a:r>
              <a:rPr lang="en-GB" b="0" i="0" u="none" strike="noStrike" dirty="0" err="1">
                <a:solidFill>
                  <a:srgbClr val="000000"/>
                </a:solidFill>
                <a:effectLst/>
                <a:latin typeface="Georgia Pro Semibold" panose="02040702050405020303" pitchFamily="18" charset="0"/>
              </a:rPr>
              <a:t>Itsubo</a:t>
            </a:r>
            <a:r>
              <a:rPr lang="en-GB" b="0" i="0" u="none" strike="noStrike" dirty="0">
                <a:solidFill>
                  <a:srgbClr val="000000"/>
                </a:solidFill>
                <a:effectLst/>
                <a:latin typeface="Georgia Pro Semibold" panose="02040702050405020303" pitchFamily="18" charset="0"/>
              </a:rPr>
              <a:t>, N., 2020. Carbon footprint evaluation based on tourist consumption toward sustainable tourism in Japan. </a:t>
            </a:r>
            <a:r>
              <a:rPr lang="en-GB" b="0" i="1" u="none" strike="noStrike" dirty="0">
                <a:solidFill>
                  <a:srgbClr val="000000"/>
                </a:solidFill>
                <a:effectLst/>
                <a:latin typeface="Georgia Pro Semibold" panose="02040702050405020303" pitchFamily="18" charset="0"/>
              </a:rPr>
              <a:t>Sustainability</a:t>
            </a:r>
            <a:r>
              <a:rPr lang="en-GB" b="0" i="0" u="none" strike="noStrike" dirty="0">
                <a:solidFill>
                  <a:srgbClr val="000000"/>
                </a:solidFill>
                <a:effectLst/>
                <a:latin typeface="Georgia Pro Semibold" panose="02040702050405020303" pitchFamily="18" charset="0"/>
              </a:rPr>
              <a:t>, </a:t>
            </a:r>
            <a:r>
              <a:rPr lang="en-GB" b="0" i="1" u="none" strike="noStrike" dirty="0">
                <a:solidFill>
                  <a:srgbClr val="000000"/>
                </a:solidFill>
                <a:effectLst/>
                <a:latin typeface="Georgia Pro Semibold" panose="02040702050405020303" pitchFamily="18" charset="0"/>
              </a:rPr>
              <a:t>12</a:t>
            </a:r>
            <a:r>
              <a:rPr lang="en-GB" b="0" i="0" u="none" strike="noStrike" dirty="0">
                <a:solidFill>
                  <a:srgbClr val="000000"/>
                </a:solidFill>
                <a:effectLst/>
                <a:latin typeface="Georgia Pro Semibold" panose="02040702050405020303" pitchFamily="18" charset="0"/>
              </a:rPr>
              <a:t>(6), p.2219.</a:t>
            </a:r>
            <a:r>
              <a:rPr lang="en-GB" b="0" i="0" u="sng" strike="noStrike" dirty="0">
                <a:solidFill>
                  <a:srgbClr val="8DC765"/>
                </a:solidFill>
                <a:effectLst/>
                <a:latin typeface="Georgia Pro Semibold" panose="02040702050405020303" pitchFamily="18" charset="0"/>
                <a:hlinkClick r:id="rId4"/>
              </a:rPr>
              <a:t> https://www.mdpi.com/663626</a:t>
            </a:r>
            <a:r>
              <a:rPr lang="en-IN" b="0" i="0" dirty="0">
                <a:solidFill>
                  <a:srgbClr val="000000"/>
                </a:solidFill>
                <a:effectLst/>
                <a:latin typeface="Georgia Pro Semibold" panose="02040702050405020303" pitchFamily="18" charset="0"/>
              </a:rPr>
              <a:t>​</a:t>
            </a:r>
          </a:p>
          <a:p>
            <a:pPr marL="342900" indent="-342900" algn="l" rtl="0" fontAlgn="base">
              <a:buFont typeface="Arial" panose="020B0604020202020204" pitchFamily="34" charset="0"/>
              <a:buChar char="•"/>
            </a:pPr>
            <a:r>
              <a:rPr lang="en-GB" b="0" i="0" u="none" strike="noStrike" dirty="0" err="1">
                <a:solidFill>
                  <a:srgbClr val="000000"/>
                </a:solidFill>
                <a:effectLst/>
                <a:latin typeface="Georgia Pro Semibold" panose="02040702050405020303" pitchFamily="18" charset="0"/>
              </a:rPr>
              <a:t>Otekunrin</a:t>
            </a:r>
            <a:r>
              <a:rPr lang="en-GB" b="0" i="0" u="none" strike="noStrike" dirty="0">
                <a:solidFill>
                  <a:srgbClr val="000000"/>
                </a:solidFill>
                <a:effectLst/>
                <a:latin typeface="Georgia Pro Semibold" panose="02040702050405020303" pitchFamily="18" charset="0"/>
              </a:rPr>
              <a:t>, O.A. and </a:t>
            </a:r>
            <a:r>
              <a:rPr lang="en-GB" b="0" i="0" u="none" strike="noStrike" dirty="0" err="1">
                <a:solidFill>
                  <a:srgbClr val="000000"/>
                </a:solidFill>
                <a:effectLst/>
                <a:latin typeface="Georgia Pro Semibold" panose="02040702050405020303" pitchFamily="18" charset="0"/>
              </a:rPr>
              <a:t>Sawicka</a:t>
            </a:r>
            <a:r>
              <a:rPr lang="en-GB" b="0" i="0" u="none" strike="noStrike" dirty="0">
                <a:solidFill>
                  <a:srgbClr val="000000"/>
                </a:solidFill>
                <a:effectLst/>
                <a:latin typeface="Georgia Pro Semibold" panose="02040702050405020303" pitchFamily="18" charset="0"/>
              </a:rPr>
              <a:t>, B., 2019. Cassava, a 21st century staple crop: How can Nigeria harness its enormous trade potentials. </a:t>
            </a:r>
            <a:r>
              <a:rPr lang="en-GB" b="0" i="1" u="none" strike="noStrike" dirty="0">
                <a:solidFill>
                  <a:srgbClr val="000000"/>
                </a:solidFill>
                <a:effectLst/>
                <a:latin typeface="Georgia Pro Semibold" panose="02040702050405020303" pitchFamily="18" charset="0"/>
              </a:rPr>
              <a:t>Acta Scientific Agriculture</a:t>
            </a:r>
            <a:r>
              <a:rPr lang="en-GB" b="0" i="0" u="none" strike="noStrike" dirty="0">
                <a:solidFill>
                  <a:srgbClr val="000000"/>
                </a:solidFill>
                <a:effectLst/>
                <a:latin typeface="Georgia Pro Semibold" panose="02040702050405020303" pitchFamily="18" charset="0"/>
              </a:rPr>
              <a:t>, </a:t>
            </a:r>
            <a:r>
              <a:rPr lang="en-GB" b="0" i="1" u="none" strike="noStrike" dirty="0">
                <a:solidFill>
                  <a:srgbClr val="000000"/>
                </a:solidFill>
                <a:effectLst/>
                <a:latin typeface="Georgia Pro Semibold" panose="02040702050405020303" pitchFamily="18" charset="0"/>
              </a:rPr>
              <a:t>3</a:t>
            </a:r>
            <a:r>
              <a:rPr lang="en-GB" b="0" i="0" u="none" strike="noStrike" dirty="0">
                <a:solidFill>
                  <a:srgbClr val="000000"/>
                </a:solidFill>
                <a:effectLst/>
                <a:latin typeface="Georgia Pro Semibold" panose="02040702050405020303" pitchFamily="18" charset="0"/>
              </a:rPr>
              <a:t>(8), pp.194-202.</a:t>
            </a:r>
            <a:r>
              <a:rPr lang="en-GB" b="0" i="0" u="sng" strike="noStrike" dirty="0">
                <a:solidFill>
                  <a:srgbClr val="8DC765"/>
                </a:solidFill>
                <a:effectLst/>
                <a:latin typeface="Georgia Pro Semibold" panose="02040702050405020303" pitchFamily="18" charset="0"/>
                <a:hlinkClick r:id="rId5"/>
              </a:rPr>
              <a:t> https://www.academia.edu/download/60124539/otekunrinand_Sawicka_Cassava_article2019ASAG-03-058620190726-52773-jl199x.pdf</a:t>
            </a:r>
            <a:r>
              <a:rPr lang="en-IN" b="0" i="0" dirty="0">
                <a:solidFill>
                  <a:srgbClr val="000000"/>
                </a:solidFill>
                <a:effectLst/>
                <a:latin typeface="Georgia Pro Semibold" panose="02040702050405020303" pitchFamily="18" charset="0"/>
              </a:rPr>
              <a:t>​</a:t>
            </a:r>
          </a:p>
          <a:p>
            <a:pPr marL="342900" indent="-342900">
              <a:buFont typeface="Arial" panose="020B0604020202020204" pitchFamily="34" charset="0"/>
              <a:buChar char="•"/>
            </a:pPr>
            <a:endParaRPr lang="en-GB" sz="2000" dirty="0"/>
          </a:p>
          <a:p>
            <a:endParaRPr lang="en-GB" dirty="0"/>
          </a:p>
        </p:txBody>
      </p:sp>
    </p:spTree>
    <p:extLst>
      <p:ext uri="{BB962C8B-B14F-4D97-AF65-F5344CB8AC3E}">
        <p14:creationId xmlns:p14="http://schemas.microsoft.com/office/powerpoint/2010/main" val="6559112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63C7B-80DC-4A49-9201-99994A419D71}"/>
              </a:ext>
            </a:extLst>
          </p:cNvPr>
          <p:cNvSpPr txBox="1">
            <a:spLocks noGrp="1"/>
          </p:cNvSpPr>
          <p:nvPr>
            <p:ph type="title"/>
          </p:nvPr>
        </p:nvSpPr>
        <p:spPr>
          <a:xfrm>
            <a:off x="525715" y="787069"/>
            <a:ext cx="10077556" cy="1325559"/>
          </a:xfrm>
        </p:spPr>
        <p:txBody>
          <a:bodyPr anchorCtr="1"/>
          <a:lstStyle/>
          <a:p>
            <a:pPr lvl="0" algn="ctr"/>
            <a:r>
              <a:rPr lang="en-GB" i="0" dirty="0"/>
              <a:t>References</a:t>
            </a:r>
            <a:r>
              <a:rPr lang="en-GB" dirty="0"/>
              <a:t> – Adela </a:t>
            </a:r>
          </a:p>
        </p:txBody>
      </p:sp>
      <p:sp>
        <p:nvSpPr>
          <p:cNvPr id="3" name="Content Placeholder 2">
            <a:extLst>
              <a:ext uri="{FF2B5EF4-FFF2-40B4-BE49-F238E27FC236}">
                <a16:creationId xmlns:a16="http://schemas.microsoft.com/office/drawing/2014/main" id="{5410967B-E92E-429A-BFEB-3800FA9E4895}"/>
              </a:ext>
            </a:extLst>
          </p:cNvPr>
          <p:cNvSpPr txBox="1">
            <a:spLocks noGrp="1"/>
          </p:cNvSpPr>
          <p:nvPr>
            <p:ph idx="1"/>
          </p:nvPr>
        </p:nvSpPr>
        <p:spPr>
          <a:xfrm>
            <a:off x="525715" y="2521887"/>
            <a:ext cx="10077556" cy="3549042"/>
          </a:xfrm>
        </p:spPr>
        <p:txBody>
          <a:bodyPr>
            <a:normAutofit fontScale="70000" lnSpcReduction="20000"/>
          </a:bodyPr>
          <a:lstStyle/>
          <a:p>
            <a:pPr marL="342900" indent="-342900" algn="l">
              <a:buFont typeface="Arial" panose="020B0604020202020204" pitchFamily="34" charset="0"/>
              <a:buChar char="•"/>
            </a:pPr>
            <a:r>
              <a:rPr lang="en-GB" b="0" i="0" dirty="0">
                <a:solidFill>
                  <a:srgbClr val="000000"/>
                </a:solidFill>
                <a:effectLst/>
                <a:highlight>
                  <a:srgbClr val="FFFF00"/>
                </a:highlight>
                <a:latin typeface="Calibri" panose="020F0502020204030204" pitchFamily="34" charset="0"/>
              </a:rPr>
              <a:t>Business, Y. for (2021). </a:t>
            </a:r>
            <a:r>
              <a:rPr lang="en-GB" b="0" i="1" dirty="0">
                <a:solidFill>
                  <a:srgbClr val="000000"/>
                </a:solidFill>
                <a:effectLst/>
                <a:highlight>
                  <a:srgbClr val="FFFF00"/>
                </a:highlight>
                <a:latin typeface="Calibri" panose="020F0502020204030204" pitchFamily="34" charset="0"/>
              </a:rPr>
              <a:t>How to write a business description that makes your business plan shine</a:t>
            </a:r>
            <a:r>
              <a:rPr lang="en-GB" b="0" i="0" dirty="0">
                <a:solidFill>
                  <a:srgbClr val="000000"/>
                </a:solidFill>
                <a:effectLst/>
                <a:highlight>
                  <a:srgbClr val="FFFF00"/>
                </a:highlight>
                <a:latin typeface="Calibri" panose="020F0502020204030204" pitchFamily="34" charset="0"/>
              </a:rPr>
              <a:t>. [online] Yelp for Business. Available at: </a:t>
            </a:r>
            <a:r>
              <a:rPr lang="en-GB" b="0" i="0" dirty="0">
                <a:solidFill>
                  <a:srgbClr val="000000"/>
                </a:solidFill>
                <a:effectLst/>
                <a:highlight>
                  <a:srgbClr val="FFFF00"/>
                </a:highlight>
                <a:latin typeface="Calibri" panose="020F0502020204030204" pitchFamily="34" charset="0"/>
                <a:hlinkClick r:id="rId2"/>
              </a:rPr>
              <a:t>https://business.yelp.com/plan/how-to-write-a-business-description/#:~:text=A%20business%20description%20is%20a</a:t>
            </a:r>
            <a:r>
              <a:rPr lang="en-GB" b="0" i="0" dirty="0">
                <a:solidFill>
                  <a:srgbClr val="000000"/>
                </a:solidFill>
                <a:effectLst/>
                <a:highlight>
                  <a:srgbClr val="FFFF00"/>
                </a:highlight>
                <a:latin typeface="Calibri" panose="020F0502020204030204" pitchFamily="34" charset="0"/>
              </a:rPr>
              <a:t> , (Accessed on: 18 March 22) </a:t>
            </a:r>
          </a:p>
          <a:p>
            <a:pPr marL="342900" indent="-342900" algn="l">
              <a:buFont typeface="Arial" panose="020B0604020202020204" pitchFamily="34" charset="0"/>
              <a:buChar char="•"/>
            </a:pPr>
            <a:endParaRPr lang="en-GB" dirty="0">
              <a:latin typeface="Calibri" panose="020F0502020204030204" pitchFamily="34" charset="0"/>
            </a:endParaRPr>
          </a:p>
          <a:p>
            <a:pPr marL="342900" indent="-342900" algn="l">
              <a:buFont typeface="Arial" panose="020B0604020202020204" pitchFamily="34" charset="0"/>
              <a:buChar char="•"/>
            </a:pPr>
            <a:r>
              <a:rPr lang="en-GB" b="0" i="0" dirty="0">
                <a:solidFill>
                  <a:srgbClr val="000000"/>
                </a:solidFill>
                <a:effectLst/>
                <a:highlight>
                  <a:srgbClr val="FFFF00"/>
                </a:highlight>
                <a:latin typeface="Calibri" panose="020F0502020204030204" pitchFamily="34" charset="0"/>
              </a:rPr>
              <a:t>Epos Now. (2021). </a:t>
            </a:r>
            <a:r>
              <a:rPr lang="en-GB" b="0" i="1" dirty="0">
                <a:solidFill>
                  <a:srgbClr val="000000"/>
                </a:solidFill>
                <a:effectLst/>
                <a:highlight>
                  <a:srgbClr val="FFFF00"/>
                </a:highlight>
                <a:latin typeface="Calibri" panose="020F0502020204030204" pitchFamily="34" charset="0"/>
              </a:rPr>
              <a:t>Long and Short Term Restaurant Goals</a:t>
            </a:r>
            <a:r>
              <a:rPr lang="en-GB" b="0" i="0" dirty="0">
                <a:solidFill>
                  <a:srgbClr val="000000"/>
                </a:solidFill>
                <a:effectLst/>
                <a:highlight>
                  <a:srgbClr val="FFFF00"/>
                </a:highlight>
                <a:latin typeface="Calibri" panose="020F0502020204030204" pitchFamily="34" charset="0"/>
              </a:rPr>
              <a:t>. [online] Available at: </a:t>
            </a:r>
            <a:r>
              <a:rPr lang="en-GB" b="0" i="0" dirty="0">
                <a:solidFill>
                  <a:srgbClr val="000000"/>
                </a:solidFill>
                <a:effectLst/>
                <a:highlight>
                  <a:srgbClr val="FFFF00"/>
                </a:highlight>
                <a:latin typeface="Calibri" panose="020F0502020204030204" pitchFamily="34" charset="0"/>
                <a:hlinkClick r:id="rId3"/>
              </a:rPr>
              <a:t>https://www.eposnow.com/uk/resources/restaurants-goals/</a:t>
            </a:r>
            <a:r>
              <a:rPr lang="en-GB" b="0" i="0" dirty="0">
                <a:solidFill>
                  <a:srgbClr val="000000"/>
                </a:solidFill>
                <a:effectLst/>
                <a:highlight>
                  <a:srgbClr val="FFFF00"/>
                </a:highlight>
                <a:latin typeface="Calibri" panose="020F0502020204030204" pitchFamily="34" charset="0"/>
              </a:rPr>
              <a:t> , (Accessed on: 26 March 22)</a:t>
            </a:r>
          </a:p>
          <a:p>
            <a:pPr algn="l"/>
            <a:r>
              <a:rPr lang="en-GB" b="0" i="0" dirty="0">
                <a:solidFill>
                  <a:srgbClr val="000000"/>
                </a:solidFill>
                <a:effectLst/>
                <a:latin typeface="Calibri" panose="020F0502020204030204" pitchFamily="34" charset="0"/>
              </a:rPr>
              <a:t>‌</a:t>
            </a:r>
          </a:p>
          <a:p>
            <a:pPr marL="342900" indent="-342900" algn="l">
              <a:buFont typeface="Arial" panose="020B0604020202020204" pitchFamily="34" charset="0"/>
              <a:buChar char="•"/>
            </a:pPr>
            <a:r>
              <a:rPr lang="en-GB" b="0" i="0" dirty="0" err="1">
                <a:solidFill>
                  <a:srgbClr val="000000"/>
                </a:solidFill>
                <a:effectLst/>
                <a:highlight>
                  <a:srgbClr val="FFFF00"/>
                </a:highlight>
                <a:latin typeface="Calibri" panose="020F0502020204030204" pitchFamily="34" charset="0"/>
              </a:rPr>
              <a:t>Bizfluent</a:t>
            </a:r>
            <a:r>
              <a:rPr lang="en-GB" b="0" i="0" dirty="0">
                <a:solidFill>
                  <a:srgbClr val="000000"/>
                </a:solidFill>
                <a:effectLst/>
                <a:highlight>
                  <a:srgbClr val="FFFF00"/>
                </a:highlight>
                <a:latin typeface="Calibri" panose="020F0502020204030204" pitchFamily="34" charset="0"/>
              </a:rPr>
              <a:t>. (n.d.). </a:t>
            </a:r>
            <a:r>
              <a:rPr lang="en-GB" b="0" i="1" dirty="0">
                <a:solidFill>
                  <a:srgbClr val="000000"/>
                </a:solidFill>
                <a:effectLst/>
                <a:highlight>
                  <a:srgbClr val="FFFF00"/>
                </a:highlight>
                <a:latin typeface="Calibri" panose="020F0502020204030204" pitchFamily="34" charset="0"/>
              </a:rPr>
              <a:t>How to Start a Steakhouse Restaurant</a:t>
            </a:r>
            <a:r>
              <a:rPr lang="en-GB" b="0" i="0" dirty="0">
                <a:solidFill>
                  <a:srgbClr val="000000"/>
                </a:solidFill>
                <a:effectLst/>
                <a:highlight>
                  <a:srgbClr val="FFFF00"/>
                </a:highlight>
                <a:latin typeface="Calibri" panose="020F0502020204030204" pitchFamily="34" charset="0"/>
              </a:rPr>
              <a:t>. [online] Available at: </a:t>
            </a:r>
            <a:r>
              <a:rPr lang="en-GB" b="0" i="0" dirty="0">
                <a:solidFill>
                  <a:srgbClr val="000000"/>
                </a:solidFill>
                <a:effectLst/>
                <a:highlight>
                  <a:srgbClr val="FFFF00"/>
                </a:highlight>
                <a:latin typeface="Calibri" panose="020F0502020204030204" pitchFamily="34" charset="0"/>
                <a:hlinkClick r:id="rId4"/>
              </a:rPr>
              <a:t>https://bizfluent.com/how-5815842-start-steakhouse-restaurant.html</a:t>
            </a:r>
            <a:r>
              <a:rPr lang="en-GB" b="0" i="0" dirty="0">
                <a:solidFill>
                  <a:srgbClr val="000000"/>
                </a:solidFill>
                <a:effectLst/>
                <a:highlight>
                  <a:srgbClr val="FFFF00"/>
                </a:highlight>
                <a:latin typeface="Calibri" panose="020F0502020204030204" pitchFamily="34" charset="0"/>
              </a:rPr>
              <a:t> , (Accessed on: 26 March 22) </a:t>
            </a:r>
          </a:p>
          <a:p>
            <a:pPr algn="l"/>
            <a:r>
              <a:rPr lang="en-GB" b="0" i="0" dirty="0">
                <a:solidFill>
                  <a:srgbClr val="000000"/>
                </a:solidFill>
                <a:effectLst/>
                <a:latin typeface="Calibri" panose="020F0502020204030204" pitchFamily="34" charset="0"/>
              </a:rPr>
              <a:t>‌</a:t>
            </a:r>
          </a:p>
          <a:p>
            <a:pPr marL="342900" indent="-342900" algn="l">
              <a:buFont typeface="Arial" panose="020B0604020202020204" pitchFamily="34" charset="0"/>
              <a:buChar char="•"/>
            </a:pPr>
            <a:endParaRPr lang="en-GB" b="0" i="0" dirty="0">
              <a:solidFill>
                <a:srgbClr val="000000"/>
              </a:solidFill>
              <a:effectLst/>
              <a:latin typeface="Calibri" panose="020F0502020204030204" pitchFamily="34" charset="0"/>
            </a:endParaRPr>
          </a:p>
          <a:p>
            <a:pPr algn="l"/>
            <a:r>
              <a:rPr lang="en-GB" b="0" i="0" dirty="0">
                <a:solidFill>
                  <a:srgbClr val="000000"/>
                </a:solidFill>
                <a:effectLst/>
                <a:latin typeface="Calibri" panose="020F0502020204030204" pitchFamily="34" charset="0"/>
              </a:rPr>
              <a:t>‌</a:t>
            </a:r>
          </a:p>
          <a:p>
            <a:endParaRPr 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3657A-5FF7-448F-9ECF-9FE29357742A}"/>
              </a:ext>
            </a:extLst>
          </p:cNvPr>
          <p:cNvSpPr txBox="1">
            <a:spLocks noGrp="1"/>
          </p:cNvSpPr>
          <p:nvPr>
            <p:ph type="title"/>
          </p:nvPr>
        </p:nvSpPr>
        <p:spPr>
          <a:xfrm>
            <a:off x="525715" y="787069"/>
            <a:ext cx="10077556" cy="1325559"/>
          </a:xfrm>
        </p:spPr>
        <p:txBody>
          <a:bodyPr anchorCtr="1"/>
          <a:lstStyle/>
          <a:p>
            <a:pPr lvl="0" algn="ctr"/>
            <a:r>
              <a:rPr lang="en-GB" i="0"/>
              <a:t>References – Florentina  </a:t>
            </a:r>
          </a:p>
        </p:txBody>
      </p:sp>
      <p:sp>
        <p:nvSpPr>
          <p:cNvPr id="3" name="Content Placeholder 2">
            <a:extLst>
              <a:ext uri="{FF2B5EF4-FFF2-40B4-BE49-F238E27FC236}">
                <a16:creationId xmlns:a16="http://schemas.microsoft.com/office/drawing/2014/main" id="{5BB8D49F-168E-4710-89DB-041718B096D5}"/>
              </a:ext>
            </a:extLst>
          </p:cNvPr>
          <p:cNvSpPr txBox="1">
            <a:spLocks noGrp="1"/>
          </p:cNvSpPr>
          <p:nvPr>
            <p:ph idx="1"/>
          </p:nvPr>
        </p:nvSpPr>
        <p:spPr>
          <a:xfrm>
            <a:off x="525715" y="2521887"/>
            <a:ext cx="10077556" cy="3549042"/>
          </a:xfrm>
        </p:spPr>
        <p:txBody>
          <a:bodyPr>
            <a:normAutofit fontScale="77500" lnSpcReduction="20000"/>
          </a:bodyPr>
          <a:lstStyle/>
          <a:p>
            <a:pPr marL="342900" indent="-342900" algn="l" rtl="0" fontAlgn="base">
              <a:buFont typeface="Arial" panose="020B0604020202020204" pitchFamily="34" charset="0"/>
              <a:buChar char="•"/>
            </a:pPr>
            <a:r>
              <a:rPr lang="en-GB" b="0" i="0" u="none" strike="noStrike" dirty="0" err="1">
                <a:solidFill>
                  <a:srgbClr val="000000"/>
                </a:solidFill>
                <a:effectLst/>
                <a:highlight>
                  <a:srgbClr val="FFFF00"/>
                </a:highlight>
                <a:latin typeface="Times New Roman" panose="02020603050405020304" pitchFamily="18" charset="0"/>
              </a:rPr>
              <a:t>Aiginger</a:t>
            </a:r>
            <a:r>
              <a:rPr lang="en-GB" b="0" i="0" u="none" strike="noStrike" dirty="0">
                <a:solidFill>
                  <a:srgbClr val="000000"/>
                </a:solidFill>
                <a:effectLst/>
                <a:highlight>
                  <a:srgbClr val="FFFF00"/>
                </a:highlight>
                <a:latin typeface="Times New Roman" panose="02020603050405020304" pitchFamily="18" charset="0"/>
              </a:rPr>
              <a:t>, K. and Rodrik, D., 2020. Rebirth of industrial policy and an agenda for the twenty-first century. </a:t>
            </a:r>
            <a:r>
              <a:rPr lang="en-GB" b="0" i="1" u="none" strike="noStrike" dirty="0">
                <a:solidFill>
                  <a:srgbClr val="000000"/>
                </a:solidFill>
                <a:effectLst/>
                <a:highlight>
                  <a:srgbClr val="FFFF00"/>
                </a:highlight>
                <a:latin typeface="Times New Roman" panose="02020603050405020304" pitchFamily="18" charset="0"/>
              </a:rPr>
              <a:t>Journal of Industry, Competition and Trade</a:t>
            </a:r>
            <a:r>
              <a:rPr lang="en-GB" b="0" i="0" u="none" strike="noStrike" dirty="0">
                <a:solidFill>
                  <a:srgbClr val="000000"/>
                </a:solidFill>
                <a:effectLst/>
                <a:highlight>
                  <a:srgbClr val="FFFF00"/>
                </a:highlight>
                <a:latin typeface="Times New Roman" panose="02020603050405020304" pitchFamily="18" charset="0"/>
              </a:rPr>
              <a:t>, </a:t>
            </a:r>
            <a:r>
              <a:rPr lang="en-GB" b="0" i="1" u="none" strike="noStrike" dirty="0">
                <a:solidFill>
                  <a:srgbClr val="000000"/>
                </a:solidFill>
                <a:effectLst/>
                <a:highlight>
                  <a:srgbClr val="FFFF00"/>
                </a:highlight>
                <a:latin typeface="Times New Roman" panose="02020603050405020304" pitchFamily="18" charset="0"/>
              </a:rPr>
              <a:t>20</a:t>
            </a:r>
            <a:r>
              <a:rPr lang="en-GB" b="0" i="0" u="none" strike="noStrike" dirty="0">
                <a:solidFill>
                  <a:srgbClr val="000000"/>
                </a:solidFill>
                <a:effectLst/>
                <a:highlight>
                  <a:srgbClr val="FFFF00"/>
                </a:highlight>
                <a:latin typeface="Times New Roman" panose="02020603050405020304" pitchFamily="18" charset="0"/>
              </a:rPr>
              <a:t>(2), pp.189-207.</a:t>
            </a:r>
            <a:r>
              <a:rPr lang="en-GB" b="0" i="0" u="sng" strike="noStrike" dirty="0">
                <a:solidFill>
                  <a:srgbClr val="8DC765"/>
                </a:solidFill>
                <a:effectLst/>
                <a:highlight>
                  <a:srgbClr val="FFFF00"/>
                </a:highlight>
                <a:latin typeface="Times New Roman" panose="02020603050405020304" pitchFamily="18" charset="0"/>
                <a:hlinkClick r:id="rId2"/>
              </a:rPr>
              <a:t> https://link.springer.com/article/10.1007/s10842-019-00322-3</a:t>
            </a:r>
            <a:r>
              <a:rPr lang="en-IN" b="0" i="0" dirty="0">
                <a:solidFill>
                  <a:srgbClr val="000000"/>
                </a:solidFill>
                <a:effectLst/>
                <a:highlight>
                  <a:srgbClr val="FFFF00"/>
                </a:highlight>
                <a:latin typeface="Times New Roman" panose="02020603050405020304" pitchFamily="18" charset="0"/>
              </a:rPr>
              <a:t>​</a:t>
            </a:r>
            <a:endParaRPr lang="en-IN" b="0" i="0" dirty="0">
              <a:solidFill>
                <a:srgbClr val="000000"/>
              </a:solidFill>
              <a:effectLst/>
              <a:highlight>
                <a:srgbClr val="FFFF00"/>
              </a:highlight>
              <a:latin typeface="Segoe UI" panose="020B0502040204020203" pitchFamily="34" charset="0"/>
            </a:endParaRPr>
          </a:p>
          <a:p>
            <a:pPr marL="342900" indent="-342900" algn="l" rtl="0" fontAlgn="base">
              <a:buFont typeface="Arial" panose="020B0604020202020204" pitchFamily="34" charset="0"/>
              <a:buChar char="•"/>
            </a:pPr>
            <a:r>
              <a:rPr lang="en-GB" b="0" i="0" u="none" strike="noStrike" dirty="0">
                <a:solidFill>
                  <a:srgbClr val="000000"/>
                </a:solidFill>
                <a:effectLst/>
                <a:highlight>
                  <a:srgbClr val="FFFF00"/>
                </a:highlight>
                <a:latin typeface="Times New Roman" panose="02020603050405020304" pitchFamily="18" charset="0"/>
              </a:rPr>
              <a:t>Ashman, R., Patterson, A. and </a:t>
            </a:r>
            <a:r>
              <a:rPr lang="en-GB" b="0" i="0" u="none" strike="noStrike" dirty="0" err="1">
                <a:solidFill>
                  <a:srgbClr val="000000"/>
                </a:solidFill>
                <a:effectLst/>
                <a:highlight>
                  <a:srgbClr val="FFFF00"/>
                </a:highlight>
                <a:latin typeface="Times New Roman" panose="02020603050405020304" pitchFamily="18" charset="0"/>
              </a:rPr>
              <a:t>Kozinets</a:t>
            </a:r>
            <a:r>
              <a:rPr lang="en-GB" b="0" i="0" u="none" strike="noStrike" dirty="0">
                <a:solidFill>
                  <a:srgbClr val="000000"/>
                </a:solidFill>
                <a:effectLst/>
                <a:highlight>
                  <a:srgbClr val="FFFF00"/>
                </a:highlight>
                <a:latin typeface="Times New Roman" panose="02020603050405020304" pitchFamily="18" charset="0"/>
              </a:rPr>
              <a:t>, R.V., 2021. </a:t>
            </a:r>
            <a:r>
              <a:rPr lang="en-GB" b="0" i="0" u="none" strike="noStrike" dirty="0" err="1">
                <a:solidFill>
                  <a:srgbClr val="000000"/>
                </a:solidFill>
                <a:effectLst/>
                <a:highlight>
                  <a:srgbClr val="FFFF00"/>
                </a:highlight>
                <a:latin typeface="Times New Roman" panose="02020603050405020304" pitchFamily="18" charset="0"/>
              </a:rPr>
              <a:t>Netnography</a:t>
            </a:r>
            <a:r>
              <a:rPr lang="en-GB" b="0" i="0" u="none" strike="noStrike" dirty="0">
                <a:solidFill>
                  <a:srgbClr val="000000"/>
                </a:solidFill>
                <a:effectLst/>
                <a:highlight>
                  <a:srgbClr val="FFFF00"/>
                </a:highlight>
                <a:latin typeface="Times New Roman" panose="02020603050405020304" pitchFamily="18" charset="0"/>
              </a:rPr>
              <a:t> and design thinking: development and illustration in the vegan food industry. </a:t>
            </a:r>
            <a:r>
              <a:rPr lang="en-GB" b="0" i="1" u="none" strike="noStrike" dirty="0">
                <a:solidFill>
                  <a:srgbClr val="000000"/>
                </a:solidFill>
                <a:effectLst/>
                <a:highlight>
                  <a:srgbClr val="FFFF00"/>
                </a:highlight>
                <a:latin typeface="Times New Roman" panose="02020603050405020304" pitchFamily="18" charset="0"/>
              </a:rPr>
              <a:t>European Journal of Marketing</a:t>
            </a:r>
            <a:r>
              <a:rPr lang="en-GB" b="0" i="0" u="none" strike="noStrike" dirty="0">
                <a:solidFill>
                  <a:srgbClr val="000000"/>
                </a:solidFill>
                <a:effectLst/>
                <a:highlight>
                  <a:srgbClr val="FFFF00"/>
                </a:highlight>
                <a:latin typeface="Times New Roman" panose="02020603050405020304" pitchFamily="18" charset="0"/>
              </a:rPr>
              <a:t>.</a:t>
            </a:r>
            <a:r>
              <a:rPr lang="en-GB" b="0" i="0" u="sng" strike="noStrike" dirty="0">
                <a:solidFill>
                  <a:srgbClr val="8DC765"/>
                </a:solidFill>
                <a:effectLst/>
                <a:highlight>
                  <a:srgbClr val="FFFF00"/>
                </a:highlight>
                <a:latin typeface="Times New Roman" panose="02020603050405020304" pitchFamily="18" charset="0"/>
                <a:hlinkClick r:id="rId3"/>
              </a:rPr>
              <a:t> https://www.emerald.com/insight/content/doi/10.1108/EJM-02-2020-0155/full/html</a:t>
            </a:r>
            <a:r>
              <a:rPr lang="en-IN" b="0" i="0" dirty="0">
                <a:solidFill>
                  <a:srgbClr val="000000"/>
                </a:solidFill>
                <a:effectLst/>
                <a:highlight>
                  <a:srgbClr val="FFFF00"/>
                </a:highlight>
                <a:latin typeface="Times New Roman" panose="02020603050405020304" pitchFamily="18" charset="0"/>
              </a:rPr>
              <a:t>​</a:t>
            </a:r>
            <a:endParaRPr lang="en-IN" b="0" i="0" dirty="0">
              <a:solidFill>
                <a:srgbClr val="000000"/>
              </a:solidFill>
              <a:effectLst/>
              <a:highlight>
                <a:srgbClr val="FFFF00"/>
              </a:highlight>
              <a:latin typeface="Segoe UI" panose="020B0502040204020203" pitchFamily="34" charset="0"/>
            </a:endParaRPr>
          </a:p>
          <a:p>
            <a:pPr marL="342900" indent="-342900" algn="l" rtl="0" fontAlgn="base">
              <a:buFont typeface="Arial" panose="020B0604020202020204" pitchFamily="34" charset="0"/>
              <a:buChar char="•"/>
            </a:pPr>
            <a:r>
              <a:rPr lang="en-GB" b="0" i="0" u="none" strike="noStrike" dirty="0">
                <a:solidFill>
                  <a:srgbClr val="000000"/>
                </a:solidFill>
                <a:effectLst/>
                <a:highlight>
                  <a:srgbClr val="FFFF00"/>
                </a:highlight>
                <a:latin typeface="Times New Roman" panose="02020603050405020304" pitchFamily="18" charset="0"/>
              </a:rPr>
              <a:t>Borowski, P.F., 2021. Digitization, digital twins, blockchain, and industry 4.0 as elements of management process in enterprises in the energy sector. </a:t>
            </a:r>
            <a:r>
              <a:rPr lang="en-GB" b="0" i="1" u="none" strike="noStrike" dirty="0">
                <a:solidFill>
                  <a:srgbClr val="000000"/>
                </a:solidFill>
                <a:effectLst/>
                <a:highlight>
                  <a:srgbClr val="FFFF00"/>
                </a:highlight>
                <a:latin typeface="Times New Roman" panose="02020603050405020304" pitchFamily="18" charset="0"/>
              </a:rPr>
              <a:t>Energies</a:t>
            </a:r>
            <a:r>
              <a:rPr lang="en-GB" b="0" i="0" u="none" strike="noStrike" dirty="0">
                <a:solidFill>
                  <a:srgbClr val="000000"/>
                </a:solidFill>
                <a:effectLst/>
                <a:highlight>
                  <a:srgbClr val="FFFF00"/>
                </a:highlight>
                <a:latin typeface="Times New Roman" panose="02020603050405020304" pitchFamily="18" charset="0"/>
              </a:rPr>
              <a:t>, </a:t>
            </a:r>
            <a:r>
              <a:rPr lang="en-GB" b="0" i="1" u="none" strike="noStrike" dirty="0">
                <a:solidFill>
                  <a:srgbClr val="000000"/>
                </a:solidFill>
                <a:effectLst/>
                <a:highlight>
                  <a:srgbClr val="FFFF00"/>
                </a:highlight>
                <a:latin typeface="Times New Roman" panose="02020603050405020304" pitchFamily="18" charset="0"/>
              </a:rPr>
              <a:t>14</a:t>
            </a:r>
            <a:r>
              <a:rPr lang="en-GB" b="0" i="0" u="none" strike="noStrike" dirty="0">
                <a:solidFill>
                  <a:srgbClr val="000000"/>
                </a:solidFill>
                <a:effectLst/>
                <a:highlight>
                  <a:srgbClr val="FFFF00"/>
                </a:highlight>
                <a:latin typeface="Times New Roman" panose="02020603050405020304" pitchFamily="18" charset="0"/>
              </a:rPr>
              <a:t>(7), p.1885.</a:t>
            </a:r>
            <a:r>
              <a:rPr lang="en-GB" b="0" i="0" u="sng" strike="noStrike" dirty="0">
                <a:solidFill>
                  <a:srgbClr val="8DC765"/>
                </a:solidFill>
                <a:effectLst/>
                <a:highlight>
                  <a:srgbClr val="FFFF00"/>
                </a:highlight>
                <a:latin typeface="Times New Roman" panose="02020603050405020304" pitchFamily="18" charset="0"/>
                <a:hlinkClick r:id="rId4"/>
              </a:rPr>
              <a:t> https://www.mdpi.com/1052246</a:t>
            </a:r>
            <a:r>
              <a:rPr lang="en-IN" b="0" i="0" dirty="0">
                <a:solidFill>
                  <a:srgbClr val="000000"/>
                </a:solidFill>
                <a:effectLst/>
                <a:highlight>
                  <a:srgbClr val="FFFF00"/>
                </a:highlight>
                <a:latin typeface="Times New Roman" panose="02020603050405020304" pitchFamily="18" charset="0"/>
              </a:rPr>
              <a:t>​</a:t>
            </a:r>
            <a:endParaRPr lang="en-IN" b="0" i="0" dirty="0">
              <a:solidFill>
                <a:srgbClr val="000000"/>
              </a:solidFill>
              <a:effectLst/>
              <a:highlight>
                <a:srgbClr val="FFFF00"/>
              </a:highlight>
              <a:latin typeface="Segoe UI" panose="020B0502040204020203" pitchFamily="34" charset="0"/>
            </a:endParaRPr>
          </a:p>
          <a:p>
            <a:pPr marL="342900" indent="-342900" algn="l" rtl="0" fontAlgn="base">
              <a:buFont typeface="Arial" panose="020B0604020202020204" pitchFamily="34" charset="0"/>
              <a:buChar char="•"/>
            </a:pPr>
            <a:r>
              <a:rPr lang="en-GB" b="0" i="0" u="none" strike="noStrike" dirty="0">
                <a:solidFill>
                  <a:srgbClr val="000000"/>
                </a:solidFill>
                <a:effectLst/>
                <a:highlight>
                  <a:srgbClr val="FFFF00"/>
                </a:highlight>
                <a:latin typeface="Times New Roman" panose="02020603050405020304" pitchFamily="18" charset="0"/>
              </a:rPr>
              <a:t>Kitamura, Y., </a:t>
            </a:r>
            <a:r>
              <a:rPr lang="en-GB" b="0" i="0" u="none" strike="noStrike" dirty="0" err="1">
                <a:solidFill>
                  <a:srgbClr val="000000"/>
                </a:solidFill>
                <a:effectLst/>
                <a:highlight>
                  <a:srgbClr val="FFFF00"/>
                </a:highlight>
                <a:latin typeface="Times New Roman" panose="02020603050405020304" pitchFamily="18" charset="0"/>
              </a:rPr>
              <a:t>Ichisugi</a:t>
            </a:r>
            <a:r>
              <a:rPr lang="en-GB" b="0" i="0" u="none" strike="noStrike" dirty="0">
                <a:solidFill>
                  <a:srgbClr val="000000"/>
                </a:solidFill>
                <a:effectLst/>
                <a:highlight>
                  <a:srgbClr val="FFFF00"/>
                </a:highlight>
                <a:latin typeface="Times New Roman" panose="02020603050405020304" pitchFamily="18" charset="0"/>
              </a:rPr>
              <a:t>, Y., </a:t>
            </a:r>
            <a:r>
              <a:rPr lang="en-GB" b="0" i="0" u="none" strike="noStrike" dirty="0" err="1">
                <a:solidFill>
                  <a:srgbClr val="000000"/>
                </a:solidFill>
                <a:effectLst/>
                <a:highlight>
                  <a:srgbClr val="FFFF00"/>
                </a:highlight>
                <a:latin typeface="Times New Roman" panose="02020603050405020304" pitchFamily="18" charset="0"/>
              </a:rPr>
              <a:t>Karkour</a:t>
            </a:r>
            <a:r>
              <a:rPr lang="en-GB" b="0" i="0" u="none" strike="noStrike" dirty="0">
                <a:solidFill>
                  <a:srgbClr val="000000"/>
                </a:solidFill>
                <a:effectLst/>
                <a:highlight>
                  <a:srgbClr val="FFFF00"/>
                </a:highlight>
                <a:latin typeface="Times New Roman" panose="02020603050405020304" pitchFamily="18" charset="0"/>
              </a:rPr>
              <a:t>, S. and </a:t>
            </a:r>
            <a:r>
              <a:rPr lang="en-GB" b="0" i="0" u="none" strike="noStrike" dirty="0" err="1">
                <a:solidFill>
                  <a:srgbClr val="000000"/>
                </a:solidFill>
                <a:effectLst/>
                <a:highlight>
                  <a:srgbClr val="FFFF00"/>
                </a:highlight>
                <a:latin typeface="Times New Roman" panose="02020603050405020304" pitchFamily="18" charset="0"/>
              </a:rPr>
              <a:t>Itsubo</a:t>
            </a:r>
            <a:r>
              <a:rPr lang="en-GB" b="0" i="0" u="none" strike="noStrike" dirty="0">
                <a:solidFill>
                  <a:srgbClr val="000000"/>
                </a:solidFill>
                <a:effectLst/>
                <a:highlight>
                  <a:srgbClr val="FFFF00"/>
                </a:highlight>
                <a:latin typeface="Times New Roman" panose="02020603050405020304" pitchFamily="18" charset="0"/>
              </a:rPr>
              <a:t>, N., 2020. Carbon footprint evaluation based on tourist consumption toward sustainable tourism in Japan. </a:t>
            </a:r>
            <a:r>
              <a:rPr lang="en-GB" b="0" i="1" u="none" strike="noStrike" dirty="0">
                <a:solidFill>
                  <a:srgbClr val="000000"/>
                </a:solidFill>
                <a:effectLst/>
                <a:highlight>
                  <a:srgbClr val="FFFF00"/>
                </a:highlight>
                <a:latin typeface="Times New Roman" panose="02020603050405020304" pitchFamily="18" charset="0"/>
              </a:rPr>
              <a:t>Sustainability</a:t>
            </a:r>
            <a:r>
              <a:rPr lang="en-GB" b="0" i="0" u="none" strike="noStrike" dirty="0">
                <a:solidFill>
                  <a:srgbClr val="000000"/>
                </a:solidFill>
                <a:effectLst/>
                <a:highlight>
                  <a:srgbClr val="FFFF00"/>
                </a:highlight>
                <a:latin typeface="Times New Roman" panose="02020603050405020304" pitchFamily="18" charset="0"/>
              </a:rPr>
              <a:t>, </a:t>
            </a:r>
            <a:r>
              <a:rPr lang="en-GB" b="0" i="1" u="none" strike="noStrike" dirty="0">
                <a:solidFill>
                  <a:srgbClr val="000000"/>
                </a:solidFill>
                <a:effectLst/>
                <a:highlight>
                  <a:srgbClr val="FFFF00"/>
                </a:highlight>
                <a:latin typeface="Times New Roman" panose="02020603050405020304" pitchFamily="18" charset="0"/>
              </a:rPr>
              <a:t>12</a:t>
            </a:r>
            <a:r>
              <a:rPr lang="en-GB" b="0" i="0" u="none" strike="noStrike" dirty="0">
                <a:solidFill>
                  <a:srgbClr val="000000"/>
                </a:solidFill>
                <a:effectLst/>
                <a:highlight>
                  <a:srgbClr val="FFFF00"/>
                </a:highlight>
                <a:latin typeface="Times New Roman" panose="02020603050405020304" pitchFamily="18" charset="0"/>
              </a:rPr>
              <a:t>(6), p.2219.</a:t>
            </a:r>
            <a:r>
              <a:rPr lang="en-GB" b="0" i="0" u="sng" strike="noStrike" dirty="0">
                <a:solidFill>
                  <a:srgbClr val="8DC765"/>
                </a:solidFill>
                <a:effectLst/>
                <a:highlight>
                  <a:srgbClr val="FFFF00"/>
                </a:highlight>
                <a:latin typeface="Times New Roman" panose="02020603050405020304" pitchFamily="18" charset="0"/>
                <a:hlinkClick r:id="rId5"/>
              </a:rPr>
              <a:t> https://www.mdpi.com/663626</a:t>
            </a:r>
            <a:r>
              <a:rPr lang="en-IN" b="0" i="0" dirty="0">
                <a:solidFill>
                  <a:srgbClr val="000000"/>
                </a:solidFill>
                <a:effectLst/>
                <a:highlight>
                  <a:srgbClr val="FFFF00"/>
                </a:highlight>
                <a:latin typeface="Times New Roman" panose="02020603050405020304" pitchFamily="18" charset="0"/>
              </a:rPr>
              <a:t>​</a:t>
            </a:r>
            <a:endParaRPr lang="en-IN" b="0" i="0" dirty="0">
              <a:solidFill>
                <a:srgbClr val="000000"/>
              </a:solidFill>
              <a:effectLst/>
              <a:highlight>
                <a:srgbClr val="FFFF00"/>
              </a:highlight>
              <a:latin typeface="Segoe UI" panose="020B0502040204020203" pitchFamily="34" charset="0"/>
            </a:endParaRPr>
          </a:p>
          <a:p>
            <a:pPr marL="342900" indent="-342900" algn="l" rtl="0" fontAlgn="base">
              <a:buFont typeface="Arial" panose="020B0604020202020204" pitchFamily="34" charset="0"/>
              <a:buChar char="•"/>
            </a:pPr>
            <a:r>
              <a:rPr lang="en-GB" b="0" i="0" u="none" strike="noStrike" dirty="0" err="1">
                <a:solidFill>
                  <a:srgbClr val="000000"/>
                </a:solidFill>
                <a:effectLst/>
                <a:highlight>
                  <a:srgbClr val="FFFF00"/>
                </a:highlight>
                <a:latin typeface="Times New Roman" panose="02020603050405020304" pitchFamily="18" charset="0"/>
              </a:rPr>
              <a:t>Otekunrin</a:t>
            </a:r>
            <a:r>
              <a:rPr lang="en-GB" b="0" i="0" u="none" strike="noStrike" dirty="0">
                <a:solidFill>
                  <a:srgbClr val="000000"/>
                </a:solidFill>
                <a:effectLst/>
                <a:highlight>
                  <a:srgbClr val="FFFF00"/>
                </a:highlight>
                <a:latin typeface="Times New Roman" panose="02020603050405020304" pitchFamily="18" charset="0"/>
              </a:rPr>
              <a:t>, O.A. and </a:t>
            </a:r>
            <a:r>
              <a:rPr lang="en-GB" b="0" i="0" u="none" strike="noStrike" dirty="0" err="1">
                <a:solidFill>
                  <a:srgbClr val="000000"/>
                </a:solidFill>
                <a:effectLst/>
                <a:highlight>
                  <a:srgbClr val="FFFF00"/>
                </a:highlight>
                <a:latin typeface="Times New Roman" panose="02020603050405020304" pitchFamily="18" charset="0"/>
              </a:rPr>
              <a:t>Sawicka</a:t>
            </a:r>
            <a:r>
              <a:rPr lang="en-GB" b="0" i="0" u="none" strike="noStrike" dirty="0">
                <a:solidFill>
                  <a:srgbClr val="000000"/>
                </a:solidFill>
                <a:effectLst/>
                <a:highlight>
                  <a:srgbClr val="FFFF00"/>
                </a:highlight>
                <a:latin typeface="Times New Roman" panose="02020603050405020304" pitchFamily="18" charset="0"/>
              </a:rPr>
              <a:t>, B., 2019. Cassava, a 21st century staple crop: How can Nigeria harness its enormous trade potentials. </a:t>
            </a:r>
            <a:r>
              <a:rPr lang="en-GB" b="0" i="1" u="none" strike="noStrike" dirty="0">
                <a:solidFill>
                  <a:srgbClr val="000000"/>
                </a:solidFill>
                <a:effectLst/>
                <a:highlight>
                  <a:srgbClr val="FFFF00"/>
                </a:highlight>
                <a:latin typeface="Times New Roman" panose="02020603050405020304" pitchFamily="18" charset="0"/>
              </a:rPr>
              <a:t>Acta Scientific Agriculture</a:t>
            </a:r>
            <a:r>
              <a:rPr lang="en-GB" b="0" i="0" u="none" strike="noStrike" dirty="0">
                <a:solidFill>
                  <a:srgbClr val="000000"/>
                </a:solidFill>
                <a:effectLst/>
                <a:highlight>
                  <a:srgbClr val="FFFF00"/>
                </a:highlight>
                <a:latin typeface="Times New Roman" panose="02020603050405020304" pitchFamily="18" charset="0"/>
              </a:rPr>
              <a:t>, </a:t>
            </a:r>
            <a:r>
              <a:rPr lang="en-GB" b="0" i="1" u="none" strike="noStrike" dirty="0">
                <a:solidFill>
                  <a:srgbClr val="000000"/>
                </a:solidFill>
                <a:effectLst/>
                <a:highlight>
                  <a:srgbClr val="FFFF00"/>
                </a:highlight>
                <a:latin typeface="Times New Roman" panose="02020603050405020304" pitchFamily="18" charset="0"/>
              </a:rPr>
              <a:t>3</a:t>
            </a:r>
            <a:r>
              <a:rPr lang="en-GB" b="0" i="0" u="none" strike="noStrike" dirty="0">
                <a:solidFill>
                  <a:srgbClr val="000000"/>
                </a:solidFill>
                <a:effectLst/>
                <a:highlight>
                  <a:srgbClr val="FFFF00"/>
                </a:highlight>
                <a:latin typeface="Times New Roman" panose="02020603050405020304" pitchFamily="18" charset="0"/>
              </a:rPr>
              <a:t>(8), pp.194-202.</a:t>
            </a:r>
            <a:r>
              <a:rPr lang="en-GB" b="0" i="0" u="sng" strike="noStrike" dirty="0">
                <a:solidFill>
                  <a:srgbClr val="8DC765"/>
                </a:solidFill>
                <a:effectLst/>
                <a:highlight>
                  <a:srgbClr val="FFFF00"/>
                </a:highlight>
                <a:latin typeface="Times New Roman" panose="02020603050405020304" pitchFamily="18" charset="0"/>
                <a:hlinkClick r:id="rId6"/>
              </a:rPr>
              <a:t> https://www.academia.edu/download/60124539/otekunrinand_Sawicka_Cassava_article2019ASAG-03-058620190726-52773-jl199x.pdf</a:t>
            </a:r>
            <a:r>
              <a:rPr lang="en-IN" b="0" i="0" dirty="0">
                <a:solidFill>
                  <a:srgbClr val="000000"/>
                </a:solidFill>
                <a:effectLst/>
                <a:highlight>
                  <a:srgbClr val="FFFF00"/>
                </a:highlight>
                <a:latin typeface="Times New Roman" panose="02020603050405020304" pitchFamily="18" charset="0"/>
              </a:rPr>
              <a:t>​</a:t>
            </a:r>
            <a:endParaRPr lang="en-IN" b="0" i="0" dirty="0">
              <a:solidFill>
                <a:srgbClr val="000000"/>
              </a:solidFill>
              <a:effectLst/>
              <a:highlight>
                <a:srgbClr val="FFFF00"/>
              </a:highlight>
              <a:latin typeface="Segoe UI" panose="020B0502040204020203" pitchFamily="34" charset="0"/>
            </a:endParaRPr>
          </a:p>
          <a:p>
            <a:endParaRPr 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DCEBB-67FA-43BA-8282-9F3B930A2990}"/>
              </a:ext>
            </a:extLst>
          </p:cNvPr>
          <p:cNvSpPr txBox="1">
            <a:spLocks noGrp="1"/>
          </p:cNvSpPr>
          <p:nvPr>
            <p:ph type="title"/>
          </p:nvPr>
        </p:nvSpPr>
        <p:spPr>
          <a:xfrm>
            <a:off x="525715" y="787069"/>
            <a:ext cx="10077556" cy="1325559"/>
          </a:xfrm>
        </p:spPr>
        <p:txBody>
          <a:bodyPr anchorCtr="1"/>
          <a:lstStyle/>
          <a:p>
            <a:pPr lvl="0" algn="ctr"/>
            <a:r>
              <a:rPr lang="en-GB" i="0"/>
              <a:t>References – Diana </a:t>
            </a:r>
          </a:p>
        </p:txBody>
      </p:sp>
      <p:sp>
        <p:nvSpPr>
          <p:cNvPr id="3" name="Content Placeholder 2">
            <a:extLst>
              <a:ext uri="{FF2B5EF4-FFF2-40B4-BE49-F238E27FC236}">
                <a16:creationId xmlns:a16="http://schemas.microsoft.com/office/drawing/2014/main" id="{998B3841-AD4F-487A-8E21-281D30D5204C}"/>
              </a:ext>
            </a:extLst>
          </p:cNvPr>
          <p:cNvSpPr txBox="1">
            <a:spLocks noGrp="1"/>
          </p:cNvSpPr>
          <p:nvPr>
            <p:ph idx="1"/>
          </p:nvPr>
        </p:nvSpPr>
        <p:spPr>
          <a:xfrm>
            <a:off x="525715" y="2521887"/>
            <a:ext cx="10077556" cy="3549042"/>
          </a:xfrm>
        </p:spPr>
        <p:txBody>
          <a:bodyPr>
            <a:normAutofit lnSpcReduction="10000"/>
          </a:bodyPr>
          <a:lstStyle/>
          <a:p>
            <a:pPr marL="342900" lvl="0" indent="-342900">
              <a:lnSpc>
                <a:spcPct val="70000"/>
              </a:lnSpc>
              <a:buFont typeface="Arial" panose="020B0604020202020204" pitchFamily="34" charset="0"/>
              <a:buChar char="•"/>
            </a:pPr>
            <a:r>
              <a:rPr lang="en-GB" sz="2000" dirty="0">
                <a:highlight>
                  <a:srgbClr val="FFFF00"/>
                </a:highlight>
              </a:rPr>
              <a:t>Badi, S., Ochieng, E., </a:t>
            </a:r>
            <a:r>
              <a:rPr lang="en-GB" sz="2000" dirty="0" err="1">
                <a:highlight>
                  <a:srgbClr val="FFFF00"/>
                </a:highlight>
              </a:rPr>
              <a:t>Nasaj</a:t>
            </a:r>
            <a:r>
              <a:rPr lang="en-GB" sz="2000" dirty="0">
                <a:highlight>
                  <a:srgbClr val="FFFF00"/>
                </a:highlight>
              </a:rPr>
              <a:t>, M. and </a:t>
            </a:r>
            <a:r>
              <a:rPr lang="en-GB" sz="2000" dirty="0" err="1">
                <a:highlight>
                  <a:srgbClr val="FFFF00"/>
                </a:highlight>
              </a:rPr>
              <a:t>Papadaki</a:t>
            </a:r>
            <a:r>
              <a:rPr lang="en-GB" sz="2000" dirty="0">
                <a:highlight>
                  <a:srgbClr val="FFFF00"/>
                </a:highlight>
              </a:rPr>
              <a:t>, M., 2021. Technological, organisational and environmental determinants of smart contracts adoption: UK construction sector viewpoint. Construction Management and Economics, 39(1), pp.36-54.</a:t>
            </a:r>
          </a:p>
          <a:p>
            <a:pPr marL="342900" lvl="0" indent="-342900">
              <a:lnSpc>
                <a:spcPct val="70000"/>
              </a:lnSpc>
              <a:buFont typeface="Arial" panose="020B0604020202020204" pitchFamily="34" charset="0"/>
              <a:buChar char="•"/>
            </a:pPr>
            <a:r>
              <a:rPr lang="en-GB" sz="2000" dirty="0">
                <a:highlight>
                  <a:srgbClr val="FFFF00"/>
                </a:highlight>
              </a:rPr>
              <a:t>Baxter, G., 2019. A strategic analysis of Cargolux Airlines International position in the global air cargo supply chain using Porter’s Five Forces Model. Infrastructures, 4(1), p.6.</a:t>
            </a:r>
          </a:p>
          <a:p>
            <a:pPr marL="342900" lvl="0" indent="-342900">
              <a:lnSpc>
                <a:spcPct val="70000"/>
              </a:lnSpc>
              <a:buFont typeface="Arial" panose="020B0604020202020204" pitchFamily="34" charset="0"/>
              <a:buChar char="•"/>
            </a:pPr>
            <a:r>
              <a:rPr lang="en-GB" sz="2000" dirty="0">
                <a:highlight>
                  <a:srgbClr val="FFFF00"/>
                </a:highlight>
              </a:rPr>
              <a:t>Boafo, N.D., </a:t>
            </a:r>
            <a:r>
              <a:rPr lang="en-GB" sz="2000" dirty="0" err="1">
                <a:highlight>
                  <a:srgbClr val="FFFF00"/>
                </a:highlight>
              </a:rPr>
              <a:t>Kraa</a:t>
            </a:r>
            <a:r>
              <a:rPr lang="en-GB" sz="2000" dirty="0">
                <a:highlight>
                  <a:srgbClr val="FFFF00"/>
                </a:highlight>
              </a:rPr>
              <a:t>, J.J. and </a:t>
            </a:r>
            <a:r>
              <a:rPr lang="en-GB" sz="2000" dirty="0" err="1">
                <a:highlight>
                  <a:srgbClr val="FFFF00"/>
                </a:highlight>
              </a:rPr>
              <a:t>Webu</a:t>
            </a:r>
            <a:r>
              <a:rPr lang="en-GB" sz="2000" dirty="0">
                <a:highlight>
                  <a:srgbClr val="FFFF00"/>
                </a:highlight>
              </a:rPr>
              <a:t>, C.G., 2018. Porter’s five forces impact on the performance of companies in the banking industry in Ghana.</a:t>
            </a:r>
          </a:p>
          <a:p>
            <a:pPr marL="342900" lvl="0" indent="-342900">
              <a:lnSpc>
                <a:spcPct val="70000"/>
              </a:lnSpc>
              <a:buFont typeface="Arial" panose="020B0604020202020204" pitchFamily="34" charset="0"/>
              <a:buChar char="•"/>
            </a:pPr>
            <a:r>
              <a:rPr lang="en-GB" sz="2000" dirty="0" err="1">
                <a:highlight>
                  <a:srgbClr val="FFFF00"/>
                </a:highlight>
              </a:rPr>
              <a:t>Bruijl</a:t>
            </a:r>
            <a:r>
              <a:rPr lang="en-GB" sz="2000" dirty="0">
                <a:highlight>
                  <a:srgbClr val="FFFF00"/>
                </a:highlight>
              </a:rPr>
              <a:t>, G.H.T., 2018. The relevance of Porter's five forces in today's innovative and changing business environment. Available at SSRN 3192207.</a:t>
            </a:r>
          </a:p>
          <a:p>
            <a:pPr marL="342900" lvl="0" indent="-342900">
              <a:lnSpc>
                <a:spcPct val="70000"/>
              </a:lnSpc>
              <a:buFont typeface="Arial" panose="020B0604020202020204" pitchFamily="34" charset="0"/>
              <a:buChar char="•"/>
            </a:pPr>
            <a:r>
              <a:rPr lang="en-GB" sz="2000" dirty="0">
                <a:highlight>
                  <a:srgbClr val="FFFF00"/>
                </a:highlight>
              </a:rPr>
              <a:t>Ciobanu, O.G. and </a:t>
            </a:r>
            <a:r>
              <a:rPr lang="en-GB" sz="2000" dirty="0" err="1">
                <a:highlight>
                  <a:srgbClr val="FFFF00"/>
                </a:highlight>
              </a:rPr>
              <a:t>Neamţu</a:t>
            </a:r>
            <a:r>
              <a:rPr lang="en-GB" sz="2000" dirty="0">
                <a:highlight>
                  <a:srgbClr val="FFFF00"/>
                </a:highlight>
              </a:rPr>
              <a:t>, D.M., 2017, July. The impact and importance of new technologies in business development in context of economic diversity. In Proceedings of the International Conference on Business Excellence (Vol. 11, No. 1, pp. 698-710).</a:t>
            </a:r>
          </a:p>
          <a:p>
            <a:endParaRPr 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7D2DC-4DCA-4CA0-81BE-B84C998F5863}"/>
              </a:ext>
            </a:extLst>
          </p:cNvPr>
          <p:cNvSpPr txBox="1">
            <a:spLocks noGrp="1"/>
          </p:cNvSpPr>
          <p:nvPr>
            <p:ph type="title"/>
          </p:nvPr>
        </p:nvSpPr>
        <p:spPr>
          <a:xfrm>
            <a:off x="525715" y="787069"/>
            <a:ext cx="10077556" cy="1325559"/>
          </a:xfrm>
        </p:spPr>
        <p:txBody>
          <a:bodyPr anchorCtr="1"/>
          <a:lstStyle/>
          <a:p>
            <a:pPr lvl="0" algn="ctr"/>
            <a:r>
              <a:rPr lang="en-GB" i="0"/>
              <a:t>References – Emil </a:t>
            </a:r>
          </a:p>
        </p:txBody>
      </p:sp>
      <p:sp>
        <p:nvSpPr>
          <p:cNvPr id="3" name="Content Placeholder 2">
            <a:extLst>
              <a:ext uri="{FF2B5EF4-FFF2-40B4-BE49-F238E27FC236}">
                <a16:creationId xmlns:a16="http://schemas.microsoft.com/office/drawing/2014/main" id="{B7D41DB7-3016-4F5D-A0A1-74CA1FAFD61E}"/>
              </a:ext>
            </a:extLst>
          </p:cNvPr>
          <p:cNvSpPr txBox="1">
            <a:spLocks noGrp="1"/>
          </p:cNvSpPr>
          <p:nvPr>
            <p:ph idx="1"/>
          </p:nvPr>
        </p:nvSpPr>
        <p:spPr>
          <a:xfrm>
            <a:off x="525715" y="2521887"/>
            <a:ext cx="10077556" cy="3549042"/>
          </a:xfrm>
        </p:spPr>
        <p:txBody>
          <a:bodyPr/>
          <a:lstStyle/>
          <a:p>
            <a:endParaRPr 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884F8-BA36-480E-810A-C866E5DE9582}"/>
              </a:ext>
            </a:extLst>
          </p:cNvPr>
          <p:cNvSpPr txBox="1">
            <a:spLocks noGrp="1"/>
          </p:cNvSpPr>
          <p:nvPr>
            <p:ph type="title"/>
          </p:nvPr>
        </p:nvSpPr>
        <p:spPr>
          <a:xfrm>
            <a:off x="525715" y="787069"/>
            <a:ext cx="10077556" cy="1325559"/>
          </a:xfrm>
        </p:spPr>
        <p:txBody>
          <a:bodyPr anchorCtr="1"/>
          <a:lstStyle/>
          <a:p>
            <a:pPr lvl="0" algn="ctr"/>
            <a:r>
              <a:rPr lang="en-GB" i="0" dirty="0"/>
              <a:t>References</a:t>
            </a:r>
            <a:r>
              <a:rPr lang="en-GB" dirty="0"/>
              <a:t> – Emanuela </a:t>
            </a:r>
          </a:p>
        </p:txBody>
      </p:sp>
      <p:sp>
        <p:nvSpPr>
          <p:cNvPr id="3" name="Content Placeholder 2">
            <a:extLst>
              <a:ext uri="{FF2B5EF4-FFF2-40B4-BE49-F238E27FC236}">
                <a16:creationId xmlns:a16="http://schemas.microsoft.com/office/drawing/2014/main" id="{FCB0B814-F62A-4520-8AB1-4C7BB16C99AE}"/>
              </a:ext>
            </a:extLst>
          </p:cNvPr>
          <p:cNvSpPr txBox="1">
            <a:spLocks noGrp="1"/>
          </p:cNvSpPr>
          <p:nvPr>
            <p:ph idx="1"/>
          </p:nvPr>
        </p:nvSpPr>
        <p:spPr>
          <a:xfrm>
            <a:off x="525715" y="2521887"/>
            <a:ext cx="10077556" cy="3549042"/>
          </a:xfrm>
        </p:spPr>
        <p:txBody>
          <a:bodyPr/>
          <a:lstStyle/>
          <a:p>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E79F6-F4E5-4DB4-B280-01532FD4DA76}"/>
              </a:ext>
            </a:extLst>
          </p:cNvPr>
          <p:cNvSpPr txBox="1">
            <a:spLocks noGrp="1"/>
          </p:cNvSpPr>
          <p:nvPr>
            <p:ph type="title"/>
          </p:nvPr>
        </p:nvSpPr>
        <p:spPr>
          <a:xfrm>
            <a:off x="525715" y="787069"/>
            <a:ext cx="10077556" cy="1325559"/>
          </a:xfrm>
        </p:spPr>
        <p:txBody>
          <a:bodyPr anchorCtr="1"/>
          <a:lstStyle/>
          <a:p>
            <a:pPr lvl="0" algn="ctr"/>
            <a:r>
              <a:rPr lang="en-GB" sz="4400"/>
              <a:t>Thank you!</a:t>
            </a:r>
          </a:p>
        </p:txBody>
      </p:sp>
      <p:sp>
        <p:nvSpPr>
          <p:cNvPr id="3" name="Content Placeholder 2">
            <a:extLst>
              <a:ext uri="{FF2B5EF4-FFF2-40B4-BE49-F238E27FC236}">
                <a16:creationId xmlns:a16="http://schemas.microsoft.com/office/drawing/2014/main" id="{3DE58689-D44F-4E9D-AC0E-18FB9BA9C363}"/>
              </a:ext>
            </a:extLst>
          </p:cNvPr>
          <p:cNvSpPr txBox="1">
            <a:spLocks noGrp="1"/>
          </p:cNvSpPr>
          <p:nvPr>
            <p:ph idx="1"/>
          </p:nvPr>
        </p:nvSpPr>
        <p:spPr>
          <a:xfrm>
            <a:off x="525715" y="2521887"/>
            <a:ext cx="10077556" cy="3549042"/>
          </a:xfrm>
        </p:spPr>
        <p:txBody>
          <a:bodyPr/>
          <a:lstStyle/>
          <a:p>
            <a:pPr lvl="0"/>
            <a:endParaRPr lang="en-GB" dirty="0"/>
          </a:p>
          <a:p>
            <a:pPr lvl="0"/>
            <a:endParaRPr lang="en-GB" dirty="0"/>
          </a:p>
          <a:p>
            <a:pPr lvl="0" algn="ctr"/>
            <a:r>
              <a:rPr lang="en-GB" sz="4400" b="1">
                <a:solidFill>
                  <a:srgbClr val="C55A11"/>
                </a:solidFill>
              </a:rPr>
              <a:t>Any Questions?</a:t>
            </a:r>
          </a:p>
        </p:txBody>
      </p:sp>
    </p:spTree>
  </p:cSld>
  <p:clrMapOvr>
    <a:masterClrMapping/>
  </p:clrMapOvr>
</p:sld>
</file>

<file path=ppt/theme/theme1.xml><?xml version="1.0" encoding="utf-8"?>
<a:theme xmlns:a="http://schemas.openxmlformats.org/drawingml/2006/main" name="Roca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437</TotalTime>
  <Words>2842</Words>
  <Application>Microsoft Office PowerPoint</Application>
  <PresentationFormat>Widescreen</PresentationFormat>
  <Paragraphs>181</Paragraphs>
  <Slides>35</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35</vt:i4>
      </vt:variant>
    </vt:vector>
  </HeadingPairs>
  <TitlesOfParts>
    <vt:vector size="45" baseType="lpstr">
      <vt:lpstr>Arial</vt:lpstr>
      <vt:lpstr>Avenir Next LT Pro</vt:lpstr>
      <vt:lpstr>Avenir Next LT Pro Light</vt:lpstr>
      <vt:lpstr>Calibri</vt:lpstr>
      <vt:lpstr>Georgia Pro Semibold</vt:lpstr>
      <vt:lpstr>Roboto</vt:lpstr>
      <vt:lpstr>Segoe UI</vt:lpstr>
      <vt:lpstr>Times New Roman</vt:lpstr>
      <vt:lpstr>Wingdings</vt:lpstr>
      <vt:lpstr>RocaVTI</vt:lpstr>
      <vt:lpstr>PowerPoint Presentation</vt:lpstr>
      <vt:lpstr>Table of Contents </vt:lpstr>
      <vt:lpstr>Adela Sisoi - 2114884</vt:lpstr>
      <vt:lpstr>Introduction </vt:lpstr>
      <vt:lpstr>Business Descriptions and History</vt:lpstr>
      <vt:lpstr>Aims and Objectives</vt:lpstr>
      <vt:lpstr>Mission and Vision</vt:lpstr>
      <vt:lpstr>Maxinese Florentina Marilena - 1919888</vt:lpstr>
      <vt:lpstr>  Business Structure </vt:lpstr>
      <vt:lpstr>Business Structure</vt:lpstr>
      <vt:lpstr>Product of Service Description</vt:lpstr>
      <vt:lpstr>Marketing Analysis and Trends </vt:lpstr>
      <vt:lpstr>SWOT Analysis </vt:lpstr>
      <vt:lpstr>Iordache Diana - 2115792</vt:lpstr>
      <vt:lpstr>PES TLE Analysis</vt:lpstr>
      <vt:lpstr>Operations</vt:lpstr>
      <vt:lpstr>Technology Plan </vt:lpstr>
      <vt:lpstr>Management and Organization</vt:lpstr>
      <vt:lpstr>Emil Marian Stan - 1921647 </vt:lpstr>
      <vt:lpstr>Social Responsibility and Sustainability  </vt:lpstr>
      <vt:lpstr>Development, Milestone and Exit Plan </vt:lpstr>
      <vt:lpstr>Financial Data</vt:lpstr>
      <vt:lpstr>Profit and Loss Account</vt:lpstr>
      <vt:lpstr>Emanuela Andreia Popescu - 2115533</vt:lpstr>
      <vt:lpstr>Cash Flow Statement</vt:lpstr>
      <vt:lpstr>Balance Sheet</vt:lpstr>
      <vt:lpstr>Conclusion </vt:lpstr>
      <vt:lpstr>References </vt:lpstr>
      <vt:lpstr>References </vt:lpstr>
      <vt:lpstr>References – Adela </vt:lpstr>
      <vt:lpstr>References – Florentina  </vt:lpstr>
      <vt:lpstr>References – Diana </vt:lpstr>
      <vt:lpstr>References – Emil </vt:lpstr>
      <vt:lpstr>References – Emanuela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Crystal Restaurant Romanian Traditional Restaurant</dc:title>
  <dc:creator>Adela Sisoi (2114884)</dc:creator>
  <cp:lastModifiedBy>Adela Sisoi</cp:lastModifiedBy>
  <cp:revision>9</cp:revision>
  <dcterms:created xsi:type="dcterms:W3CDTF">2022-03-04T11:15:43Z</dcterms:created>
  <dcterms:modified xsi:type="dcterms:W3CDTF">2022-04-27T19:21:56Z</dcterms:modified>
</cp:coreProperties>
</file>