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2" r:id="rId4"/>
  </p:sldMasterIdLst>
  <p:notesMasterIdLst>
    <p:notesMasterId r:id="rId25"/>
  </p:notesMasterIdLst>
  <p:handoutMasterIdLst>
    <p:handoutMasterId r:id="rId26"/>
  </p:handoutMasterIdLst>
  <p:sldIdLst>
    <p:sldId id="256" r:id="rId5"/>
    <p:sldId id="257" r:id="rId6"/>
    <p:sldId id="259" r:id="rId7"/>
    <p:sldId id="266" r:id="rId8"/>
    <p:sldId id="271" r:id="rId9"/>
    <p:sldId id="272" r:id="rId10"/>
    <p:sldId id="273" r:id="rId11"/>
    <p:sldId id="274" r:id="rId12"/>
    <p:sldId id="275" r:id="rId13"/>
    <p:sldId id="276" r:id="rId14"/>
    <p:sldId id="277" r:id="rId15"/>
    <p:sldId id="278" r:id="rId16"/>
    <p:sldId id="279" r:id="rId17"/>
    <p:sldId id="280" r:id="rId18"/>
    <p:sldId id="283" r:id="rId19"/>
    <p:sldId id="282" r:id="rId20"/>
    <p:sldId id="284" r:id="rId21"/>
    <p:sldId id="285" r:id="rId22"/>
    <p:sldId id="286" r:id="rId23"/>
    <p:sldId id="263" r:id="rId24"/>
  </p:sldIdLst>
  <p:sldSz cx="12192000" cy="6858000"/>
  <p:notesSz cx="6858000" cy="9144000"/>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B29680-2113-4E05-B96A-543513E0C360}" v="1" dt="2025-10-30T08:13:43.6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84" autoAdjust="0"/>
    <p:restoredTop sz="94598" autoAdjust="0"/>
  </p:normalViewPr>
  <p:slideViewPr>
    <p:cSldViewPr snapToGrid="0" showGuides="1">
      <p:cViewPr varScale="1">
        <p:scale>
          <a:sx n="78" d="100"/>
          <a:sy n="78" d="100"/>
        </p:scale>
        <p:origin x="653" y="62"/>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ad Akteruzzman (2216724)" userId="b9523050-ccfa-4472-9a43-e0dcb195c113" providerId="ADAL" clId="{F32F8257-40A1-4B37-B0EF-FD6E2B1B72D3}"/>
    <pc:docChg chg="undo custSel addSld delSld modSld">
      <pc:chgData name="Muhammad Akteruzzman (2216724)" userId="b9523050-ccfa-4472-9a43-e0dcb195c113" providerId="ADAL" clId="{F32F8257-40A1-4B37-B0EF-FD6E2B1B72D3}" dt="2025-10-30T10:58:36.394" v="3148" actId="1076"/>
      <pc:docMkLst>
        <pc:docMk/>
      </pc:docMkLst>
      <pc:sldChg chg="addSp delSp modSp mod modClrScheme chgLayout">
        <pc:chgData name="Muhammad Akteruzzman (2216724)" userId="b9523050-ccfa-4472-9a43-e0dcb195c113" providerId="ADAL" clId="{F32F8257-40A1-4B37-B0EF-FD6E2B1B72D3}" dt="2025-10-29T21:13:04.793" v="3034" actId="14100"/>
        <pc:sldMkLst>
          <pc:docMk/>
          <pc:sldMk cId="1039759085" sldId="256"/>
        </pc:sldMkLst>
        <pc:spChg chg="add del mod">
          <ac:chgData name="Muhammad Akteruzzman (2216724)" userId="b9523050-ccfa-4472-9a43-e0dcb195c113" providerId="ADAL" clId="{F32F8257-40A1-4B37-B0EF-FD6E2B1B72D3}" dt="2025-10-29T21:08:26.378" v="2967" actId="22"/>
          <ac:spMkLst>
            <pc:docMk/>
            <pc:sldMk cId="1039759085" sldId="256"/>
            <ac:spMk id="3" creationId="{69A1708D-885B-C3D5-8AE9-065F570F4BBD}"/>
          </ac:spMkLst>
        </pc:spChg>
        <pc:spChg chg="mod">
          <ac:chgData name="Muhammad Akteruzzman (2216724)" userId="b9523050-ccfa-4472-9a43-e0dcb195c113" providerId="ADAL" clId="{F32F8257-40A1-4B37-B0EF-FD6E2B1B72D3}" dt="2025-10-29T21:13:04.793" v="3034" actId="14100"/>
          <ac:spMkLst>
            <pc:docMk/>
            <pc:sldMk cId="1039759085" sldId="256"/>
            <ac:spMk id="4" creationId="{8359453A-78E9-42AE-AE23-C9D218CBC378}"/>
          </ac:spMkLst>
        </pc:spChg>
        <pc:spChg chg="mod ord">
          <ac:chgData name="Muhammad Akteruzzman (2216724)" userId="b9523050-ccfa-4472-9a43-e0dcb195c113" providerId="ADAL" clId="{F32F8257-40A1-4B37-B0EF-FD6E2B1B72D3}" dt="2025-10-29T21:10:19.869" v="2976" actId="14100"/>
          <ac:spMkLst>
            <pc:docMk/>
            <pc:sldMk cId="1039759085" sldId="256"/>
            <ac:spMk id="5" creationId="{639AF166-E191-409C-98AE-C2A47C576895}"/>
          </ac:spMkLst>
        </pc:spChg>
        <pc:spChg chg="add del mod">
          <ac:chgData name="Muhammad Akteruzzman (2216724)" userId="b9523050-ccfa-4472-9a43-e0dcb195c113" providerId="ADAL" clId="{F32F8257-40A1-4B37-B0EF-FD6E2B1B72D3}" dt="2025-10-29T21:08:43.669" v="2969" actId="26606"/>
          <ac:spMkLst>
            <pc:docMk/>
            <pc:sldMk cId="1039759085" sldId="256"/>
            <ac:spMk id="12" creationId="{DDC8897A-584F-416D-1FB1-BE2464CD6100}"/>
          </ac:spMkLst>
        </pc:spChg>
        <pc:spChg chg="add del mod">
          <ac:chgData name="Muhammad Akteruzzman (2216724)" userId="b9523050-ccfa-4472-9a43-e0dcb195c113" providerId="ADAL" clId="{F32F8257-40A1-4B37-B0EF-FD6E2B1B72D3}" dt="2025-10-29T21:08:43.669" v="2969" actId="26606"/>
          <ac:spMkLst>
            <pc:docMk/>
            <pc:sldMk cId="1039759085" sldId="256"/>
            <ac:spMk id="14" creationId="{7F2C87B7-442F-48FE-3042-5B8C2B3B4012}"/>
          </ac:spMkLst>
        </pc:spChg>
        <pc:spChg chg="add del mod">
          <ac:chgData name="Muhammad Akteruzzman (2216724)" userId="b9523050-ccfa-4472-9a43-e0dcb195c113" providerId="ADAL" clId="{F32F8257-40A1-4B37-B0EF-FD6E2B1B72D3}" dt="2025-10-29T21:08:43.669" v="2969" actId="26606"/>
          <ac:spMkLst>
            <pc:docMk/>
            <pc:sldMk cId="1039759085" sldId="256"/>
            <ac:spMk id="16" creationId="{24C608BD-A5B7-7FA1-78EA-FCF945C9EEEF}"/>
          </ac:spMkLst>
        </pc:spChg>
        <pc:spChg chg="add del mod">
          <ac:chgData name="Muhammad Akteruzzman (2216724)" userId="b9523050-ccfa-4472-9a43-e0dcb195c113" providerId="ADAL" clId="{F32F8257-40A1-4B37-B0EF-FD6E2B1B72D3}" dt="2025-10-29T21:08:45.645" v="2971" actId="26606"/>
          <ac:spMkLst>
            <pc:docMk/>
            <pc:sldMk cId="1039759085" sldId="256"/>
            <ac:spMk id="18" creationId="{9AD27BC7-4F93-D800-F986-108ABB97CF63}"/>
          </ac:spMkLst>
        </pc:spChg>
        <pc:spChg chg="add del mod">
          <ac:chgData name="Muhammad Akteruzzman (2216724)" userId="b9523050-ccfa-4472-9a43-e0dcb195c113" providerId="ADAL" clId="{F32F8257-40A1-4B37-B0EF-FD6E2B1B72D3}" dt="2025-10-29T21:08:45.645" v="2971" actId="26606"/>
          <ac:spMkLst>
            <pc:docMk/>
            <pc:sldMk cId="1039759085" sldId="256"/>
            <ac:spMk id="19" creationId="{BDA17FC5-6787-23ED-6BF4-E412D47FEE66}"/>
          </ac:spMkLst>
        </pc:spChg>
        <pc:spChg chg="add del mod">
          <ac:chgData name="Muhammad Akteruzzman (2216724)" userId="b9523050-ccfa-4472-9a43-e0dcb195c113" providerId="ADAL" clId="{F32F8257-40A1-4B37-B0EF-FD6E2B1B72D3}" dt="2025-10-29T21:08:45.645" v="2971" actId="26606"/>
          <ac:spMkLst>
            <pc:docMk/>
            <pc:sldMk cId="1039759085" sldId="256"/>
            <ac:spMk id="20" creationId="{D77E5B3A-E366-954E-74BB-8ABC084C94FE}"/>
          </ac:spMkLst>
        </pc:spChg>
        <pc:spChg chg="add mod">
          <ac:chgData name="Muhammad Akteruzzman (2216724)" userId="b9523050-ccfa-4472-9a43-e0dcb195c113" providerId="ADAL" clId="{F32F8257-40A1-4B37-B0EF-FD6E2B1B72D3}" dt="2025-10-29T21:09:32.677" v="2974" actId="26606"/>
          <ac:spMkLst>
            <pc:docMk/>
            <pc:sldMk cId="1039759085" sldId="256"/>
            <ac:spMk id="22" creationId="{C870E23B-14C0-7E82-A100-D6C496F9CE01}"/>
          </ac:spMkLst>
        </pc:spChg>
        <pc:spChg chg="add mod">
          <ac:chgData name="Muhammad Akteruzzman (2216724)" userId="b9523050-ccfa-4472-9a43-e0dcb195c113" providerId="ADAL" clId="{F32F8257-40A1-4B37-B0EF-FD6E2B1B72D3}" dt="2025-10-29T21:09:32.677" v="2974" actId="26606"/>
          <ac:spMkLst>
            <pc:docMk/>
            <pc:sldMk cId="1039759085" sldId="256"/>
            <ac:spMk id="23" creationId="{F95BD469-78C4-8D8C-D466-E93FF4CAE121}"/>
          </ac:spMkLst>
        </pc:spChg>
        <pc:spChg chg="add mod">
          <ac:chgData name="Muhammad Akteruzzman (2216724)" userId="b9523050-ccfa-4472-9a43-e0dcb195c113" providerId="ADAL" clId="{F32F8257-40A1-4B37-B0EF-FD6E2B1B72D3}" dt="2025-10-29T21:09:32.677" v="2974" actId="26606"/>
          <ac:spMkLst>
            <pc:docMk/>
            <pc:sldMk cId="1039759085" sldId="256"/>
            <ac:spMk id="24" creationId="{08FA2542-207E-4358-65EF-1661C37C520B}"/>
          </ac:spMkLst>
        </pc:spChg>
        <pc:picChg chg="add mod ord">
          <ac:chgData name="Muhammad Akteruzzman (2216724)" userId="b9523050-ccfa-4472-9a43-e0dcb195c113" providerId="ADAL" clId="{F32F8257-40A1-4B37-B0EF-FD6E2B1B72D3}" dt="2025-10-29T21:09:32.677" v="2974" actId="26606"/>
          <ac:picMkLst>
            <pc:docMk/>
            <pc:sldMk cId="1039759085" sldId="256"/>
            <ac:picMk id="7" creationId="{938BBECC-3A42-3C1C-2A39-23060E177CC1}"/>
          </ac:picMkLst>
        </pc:picChg>
        <pc:picChg chg="del">
          <ac:chgData name="Muhammad Akteruzzman (2216724)" userId="b9523050-ccfa-4472-9a43-e0dcb195c113" providerId="ADAL" clId="{F32F8257-40A1-4B37-B0EF-FD6E2B1B72D3}" dt="2025-10-29T21:08:12.009" v="2966" actId="478"/>
          <ac:picMkLst>
            <pc:docMk/>
            <pc:sldMk cId="1039759085" sldId="256"/>
            <ac:picMk id="8" creationId="{D9011B7D-CD6B-49C3-8163-9672E7B5EB9C}"/>
          </ac:picMkLst>
        </pc:picChg>
      </pc:sldChg>
      <pc:sldChg chg="del">
        <pc:chgData name="Muhammad Akteruzzman (2216724)" userId="b9523050-ccfa-4472-9a43-e0dcb195c113" providerId="ADAL" clId="{F32F8257-40A1-4B37-B0EF-FD6E2B1B72D3}" dt="2025-10-29T21:21:27.217" v="3064" actId="2696"/>
        <pc:sldMkLst>
          <pc:docMk/>
          <pc:sldMk cId="275256533" sldId="260"/>
        </pc:sldMkLst>
      </pc:sldChg>
      <pc:sldChg chg="del">
        <pc:chgData name="Muhammad Akteruzzman (2216724)" userId="b9523050-ccfa-4472-9a43-e0dcb195c113" providerId="ADAL" clId="{F32F8257-40A1-4B37-B0EF-FD6E2B1B72D3}" dt="2025-10-29T21:20:12.721" v="3061" actId="2696"/>
        <pc:sldMkLst>
          <pc:docMk/>
          <pc:sldMk cId="3551256399" sldId="261"/>
        </pc:sldMkLst>
      </pc:sldChg>
      <pc:sldChg chg="del">
        <pc:chgData name="Muhammad Akteruzzman (2216724)" userId="b9523050-ccfa-4472-9a43-e0dcb195c113" providerId="ADAL" clId="{F32F8257-40A1-4B37-B0EF-FD6E2B1B72D3}" dt="2025-10-29T21:20:41.796" v="3062" actId="2696"/>
        <pc:sldMkLst>
          <pc:docMk/>
          <pc:sldMk cId="3848018777" sldId="262"/>
        </pc:sldMkLst>
      </pc:sldChg>
      <pc:sldChg chg="addSp delSp modSp mod">
        <pc:chgData name="Muhammad Akteruzzman (2216724)" userId="b9523050-ccfa-4472-9a43-e0dcb195c113" providerId="ADAL" clId="{F32F8257-40A1-4B37-B0EF-FD6E2B1B72D3}" dt="2025-10-29T21:23:07.135" v="3102" actId="478"/>
        <pc:sldMkLst>
          <pc:docMk/>
          <pc:sldMk cId="2261619712" sldId="263"/>
        </pc:sldMkLst>
        <pc:spChg chg="del mod">
          <ac:chgData name="Muhammad Akteruzzman (2216724)" userId="b9523050-ccfa-4472-9a43-e0dcb195c113" providerId="ADAL" clId="{F32F8257-40A1-4B37-B0EF-FD6E2B1B72D3}" dt="2025-10-29T21:22:32.907" v="3097" actId="478"/>
          <ac:spMkLst>
            <pc:docMk/>
            <pc:sldMk cId="2261619712" sldId="263"/>
            <ac:spMk id="3" creationId="{75982AA6-9E74-43FC-B452-142C7571DCCC}"/>
          </ac:spMkLst>
        </pc:spChg>
        <pc:spChg chg="add del mod">
          <ac:chgData name="Muhammad Akteruzzman (2216724)" userId="b9523050-ccfa-4472-9a43-e0dcb195c113" providerId="ADAL" clId="{F32F8257-40A1-4B37-B0EF-FD6E2B1B72D3}" dt="2025-10-29T21:22:40.495" v="3098" actId="478"/>
          <ac:spMkLst>
            <pc:docMk/>
            <pc:sldMk cId="2261619712" sldId="263"/>
            <ac:spMk id="5" creationId="{2BD7ACA8-B312-CDF5-9DEA-D90963C102FD}"/>
          </ac:spMkLst>
        </pc:spChg>
        <pc:spChg chg="del mod">
          <ac:chgData name="Muhammad Akteruzzman (2216724)" userId="b9523050-ccfa-4472-9a43-e0dcb195c113" providerId="ADAL" clId="{F32F8257-40A1-4B37-B0EF-FD6E2B1B72D3}" dt="2025-10-29T21:23:07.135" v="3102" actId="478"/>
          <ac:spMkLst>
            <pc:docMk/>
            <pc:sldMk cId="2261619712" sldId="263"/>
            <ac:spMk id="8" creationId="{D3E3ABAA-EBF5-4FC5-BEEE-FBA5A228E046}"/>
          </ac:spMkLst>
        </pc:spChg>
      </pc:sldChg>
      <pc:sldChg chg="del">
        <pc:chgData name="Muhammad Akteruzzman (2216724)" userId="b9523050-ccfa-4472-9a43-e0dcb195c113" providerId="ADAL" clId="{F32F8257-40A1-4B37-B0EF-FD6E2B1B72D3}" dt="2025-10-29T21:21:36.649" v="3066" actId="2696"/>
        <pc:sldMkLst>
          <pc:docMk/>
          <pc:sldMk cId="1715400757" sldId="264"/>
        </pc:sldMkLst>
      </pc:sldChg>
      <pc:sldChg chg="del">
        <pc:chgData name="Muhammad Akteruzzman (2216724)" userId="b9523050-ccfa-4472-9a43-e0dcb195c113" providerId="ADAL" clId="{F32F8257-40A1-4B37-B0EF-FD6E2B1B72D3}" dt="2025-10-29T21:21:32.207" v="3065" actId="2696"/>
        <pc:sldMkLst>
          <pc:docMk/>
          <pc:sldMk cId="3305518317" sldId="265"/>
        </pc:sldMkLst>
      </pc:sldChg>
      <pc:sldChg chg="modSp mod">
        <pc:chgData name="Muhammad Akteruzzman (2216724)" userId="b9523050-ccfa-4472-9a43-e0dcb195c113" providerId="ADAL" clId="{F32F8257-40A1-4B37-B0EF-FD6E2B1B72D3}" dt="2025-10-27T00:26:57.971" v="68" actId="14100"/>
        <pc:sldMkLst>
          <pc:docMk/>
          <pc:sldMk cId="1721841647" sldId="266"/>
        </pc:sldMkLst>
        <pc:spChg chg="mod">
          <ac:chgData name="Muhammad Akteruzzman (2216724)" userId="b9523050-ccfa-4472-9a43-e0dcb195c113" providerId="ADAL" clId="{F32F8257-40A1-4B37-B0EF-FD6E2B1B72D3}" dt="2025-10-27T00:26:27.971" v="61" actId="14100"/>
          <ac:spMkLst>
            <pc:docMk/>
            <pc:sldMk cId="1721841647" sldId="266"/>
            <ac:spMk id="2" creationId="{D4CB4489-FC73-422D-B916-0D61046F5294}"/>
          </ac:spMkLst>
        </pc:spChg>
        <pc:spChg chg="mod">
          <ac:chgData name="Muhammad Akteruzzman (2216724)" userId="b9523050-ccfa-4472-9a43-e0dcb195c113" providerId="ADAL" clId="{F32F8257-40A1-4B37-B0EF-FD6E2B1B72D3}" dt="2025-10-27T00:26:57.971" v="68" actId="14100"/>
          <ac:spMkLst>
            <pc:docMk/>
            <pc:sldMk cId="1721841647" sldId="266"/>
            <ac:spMk id="3" creationId="{0957B5A0-5976-4FBC-9F15-908902EAE359}"/>
          </ac:spMkLst>
        </pc:spChg>
        <pc:picChg chg="mod">
          <ac:chgData name="Muhammad Akteruzzman (2216724)" userId="b9523050-ccfa-4472-9a43-e0dcb195c113" providerId="ADAL" clId="{F32F8257-40A1-4B37-B0EF-FD6E2B1B72D3}" dt="2025-10-27T00:26:18.742" v="59" actId="14100"/>
          <ac:picMkLst>
            <pc:docMk/>
            <pc:sldMk cId="1721841647" sldId="266"/>
            <ac:picMk id="6" creationId="{2E4C2C15-C217-4490-A3A7-E98F49FDF079}"/>
          </ac:picMkLst>
        </pc:picChg>
      </pc:sldChg>
      <pc:sldChg chg="del">
        <pc:chgData name="Muhammad Akteruzzman (2216724)" userId="b9523050-ccfa-4472-9a43-e0dcb195c113" providerId="ADAL" clId="{F32F8257-40A1-4B37-B0EF-FD6E2B1B72D3}" dt="2025-10-29T21:21:40.561" v="3067" actId="2696"/>
        <pc:sldMkLst>
          <pc:docMk/>
          <pc:sldMk cId="1173985025" sldId="267"/>
        </pc:sldMkLst>
      </pc:sldChg>
      <pc:sldChg chg="del">
        <pc:chgData name="Muhammad Akteruzzman (2216724)" userId="b9523050-ccfa-4472-9a43-e0dcb195c113" providerId="ADAL" clId="{F32F8257-40A1-4B37-B0EF-FD6E2B1B72D3}" dt="2025-10-29T21:20:59.737" v="3063" actId="2696"/>
        <pc:sldMkLst>
          <pc:docMk/>
          <pc:sldMk cId="2809739222" sldId="269"/>
        </pc:sldMkLst>
      </pc:sldChg>
      <pc:sldChg chg="del">
        <pc:chgData name="Muhammad Akteruzzman (2216724)" userId="b9523050-ccfa-4472-9a43-e0dcb195c113" providerId="ADAL" clId="{F32F8257-40A1-4B37-B0EF-FD6E2B1B72D3}" dt="2025-10-29T21:21:44.918" v="3068" actId="2696"/>
        <pc:sldMkLst>
          <pc:docMk/>
          <pc:sldMk cId="1508071221" sldId="270"/>
        </pc:sldMkLst>
      </pc:sldChg>
      <pc:sldChg chg="addSp delSp modSp new mod modClrScheme chgLayout">
        <pc:chgData name="Muhammad Akteruzzman (2216724)" userId="b9523050-ccfa-4472-9a43-e0dcb195c113" providerId="ADAL" clId="{F32F8257-40A1-4B37-B0EF-FD6E2B1B72D3}" dt="2025-10-29T21:15:09.263" v="3040" actId="26606"/>
        <pc:sldMkLst>
          <pc:docMk/>
          <pc:sldMk cId="1437207313" sldId="271"/>
        </pc:sldMkLst>
        <pc:spChg chg="mod">
          <ac:chgData name="Muhammad Akteruzzman (2216724)" userId="b9523050-ccfa-4472-9a43-e0dcb195c113" providerId="ADAL" clId="{F32F8257-40A1-4B37-B0EF-FD6E2B1B72D3}" dt="2025-10-29T21:15:09.263" v="3040" actId="26606"/>
          <ac:spMkLst>
            <pc:docMk/>
            <pc:sldMk cId="1437207313" sldId="271"/>
            <ac:spMk id="2" creationId="{04C0F3F7-118A-626A-0BFD-F56B46620DD0}"/>
          </ac:spMkLst>
        </pc:spChg>
        <pc:spChg chg="mod">
          <ac:chgData name="Muhammad Akteruzzman (2216724)" userId="b9523050-ccfa-4472-9a43-e0dcb195c113" providerId="ADAL" clId="{F32F8257-40A1-4B37-B0EF-FD6E2B1B72D3}" dt="2025-10-29T21:15:09.263" v="3040" actId="26606"/>
          <ac:spMkLst>
            <pc:docMk/>
            <pc:sldMk cId="1437207313" sldId="271"/>
            <ac:spMk id="3" creationId="{249C01CA-1510-3BA6-E705-AD8E3106F5F6}"/>
          </ac:spMkLst>
        </pc:spChg>
        <pc:spChg chg="del mod">
          <ac:chgData name="Muhammad Akteruzzman (2216724)" userId="b9523050-ccfa-4472-9a43-e0dcb195c113" providerId="ADAL" clId="{F32F8257-40A1-4B37-B0EF-FD6E2B1B72D3}" dt="2025-10-29T21:14:36.348" v="3035" actId="22"/>
          <ac:spMkLst>
            <pc:docMk/>
            <pc:sldMk cId="1437207313" sldId="271"/>
            <ac:spMk id="4" creationId="{758C23BB-849C-E87F-DD11-CD3D8B3DD38C}"/>
          </ac:spMkLst>
        </pc:spChg>
        <pc:spChg chg="add mod">
          <ac:chgData name="Muhammad Akteruzzman (2216724)" userId="b9523050-ccfa-4472-9a43-e0dcb195c113" providerId="ADAL" clId="{F32F8257-40A1-4B37-B0EF-FD6E2B1B72D3}" dt="2025-10-29T21:15:09.263" v="3040" actId="26606"/>
          <ac:spMkLst>
            <pc:docMk/>
            <pc:sldMk cId="1437207313" sldId="271"/>
            <ac:spMk id="11" creationId="{34F81F0C-42C7-8CBC-C250-7091A96A81D4}"/>
          </ac:spMkLst>
        </pc:spChg>
        <pc:spChg chg="add mod">
          <ac:chgData name="Muhammad Akteruzzman (2216724)" userId="b9523050-ccfa-4472-9a43-e0dcb195c113" providerId="ADAL" clId="{F32F8257-40A1-4B37-B0EF-FD6E2B1B72D3}" dt="2025-10-29T21:15:09.263" v="3040" actId="26606"/>
          <ac:spMkLst>
            <pc:docMk/>
            <pc:sldMk cId="1437207313" sldId="271"/>
            <ac:spMk id="13" creationId="{3B5641EC-F95F-DBC4-404F-5A1736223FE6}"/>
          </ac:spMkLst>
        </pc:spChg>
        <pc:spChg chg="add mod">
          <ac:chgData name="Muhammad Akteruzzman (2216724)" userId="b9523050-ccfa-4472-9a43-e0dcb195c113" providerId="ADAL" clId="{F32F8257-40A1-4B37-B0EF-FD6E2B1B72D3}" dt="2025-10-29T21:15:09.263" v="3040" actId="26606"/>
          <ac:spMkLst>
            <pc:docMk/>
            <pc:sldMk cId="1437207313" sldId="271"/>
            <ac:spMk id="15" creationId="{F5B91C88-19A9-F660-CDD4-4794EBF3ECFB}"/>
          </ac:spMkLst>
        </pc:spChg>
        <pc:picChg chg="add mod ord">
          <ac:chgData name="Muhammad Akteruzzman (2216724)" userId="b9523050-ccfa-4472-9a43-e0dcb195c113" providerId="ADAL" clId="{F32F8257-40A1-4B37-B0EF-FD6E2B1B72D3}" dt="2025-10-29T21:15:09.263" v="3040" actId="26606"/>
          <ac:picMkLst>
            <pc:docMk/>
            <pc:sldMk cId="1437207313" sldId="271"/>
            <ac:picMk id="6" creationId="{8BA9D24D-6683-95C3-51FA-BED1DAAC8D6C}"/>
          </ac:picMkLst>
        </pc:picChg>
      </pc:sldChg>
      <pc:sldChg chg="addSp delSp modSp new mod modMedia modClrScheme chgLayout">
        <pc:chgData name="Muhammad Akteruzzman (2216724)" userId="b9523050-ccfa-4472-9a43-e0dcb195c113" providerId="ADAL" clId="{F32F8257-40A1-4B37-B0EF-FD6E2B1B72D3}" dt="2025-10-29T21:15:49.543" v="3043"/>
        <pc:sldMkLst>
          <pc:docMk/>
          <pc:sldMk cId="2786182366" sldId="272"/>
        </pc:sldMkLst>
        <pc:spChg chg="mod">
          <ac:chgData name="Muhammad Akteruzzman (2216724)" userId="b9523050-ccfa-4472-9a43-e0dcb195c113" providerId="ADAL" clId="{F32F8257-40A1-4B37-B0EF-FD6E2B1B72D3}" dt="2025-10-29T21:15:48.183" v="3041" actId="26606"/>
          <ac:spMkLst>
            <pc:docMk/>
            <pc:sldMk cId="2786182366" sldId="272"/>
            <ac:spMk id="2" creationId="{449BA8D5-3C7F-7B7C-134B-E8213CD4EB1A}"/>
          </ac:spMkLst>
        </pc:spChg>
        <pc:spChg chg="mod">
          <ac:chgData name="Muhammad Akteruzzman (2216724)" userId="b9523050-ccfa-4472-9a43-e0dcb195c113" providerId="ADAL" clId="{F32F8257-40A1-4B37-B0EF-FD6E2B1B72D3}" dt="2025-10-29T21:15:48.183" v="3041" actId="26606"/>
          <ac:spMkLst>
            <pc:docMk/>
            <pc:sldMk cId="2786182366" sldId="272"/>
            <ac:spMk id="3" creationId="{52BC12E2-2067-9B2A-6CA5-78B11556E71D}"/>
          </ac:spMkLst>
        </pc:spChg>
        <pc:spChg chg="del mod">
          <ac:chgData name="Muhammad Akteruzzman (2216724)" userId="b9523050-ccfa-4472-9a43-e0dcb195c113" providerId="ADAL" clId="{F32F8257-40A1-4B37-B0EF-FD6E2B1B72D3}" dt="2025-10-29T21:15:48.183" v="3041" actId="26606"/>
          <ac:spMkLst>
            <pc:docMk/>
            <pc:sldMk cId="2786182366" sldId="272"/>
            <ac:spMk id="4" creationId="{6B7808AD-0A66-7435-5F0E-6EDA6987FC0B}"/>
          </ac:spMkLst>
        </pc:spChg>
        <pc:spChg chg="add mod">
          <ac:chgData name="Muhammad Akteruzzman (2216724)" userId="b9523050-ccfa-4472-9a43-e0dcb195c113" providerId="ADAL" clId="{F32F8257-40A1-4B37-B0EF-FD6E2B1B72D3}" dt="2025-10-29T21:15:48.183" v="3041" actId="26606"/>
          <ac:spMkLst>
            <pc:docMk/>
            <pc:sldMk cId="2786182366" sldId="272"/>
            <ac:spMk id="10" creationId="{49B73805-9631-497B-73FD-D2F840D6DC9A}"/>
          </ac:spMkLst>
        </pc:spChg>
        <pc:spChg chg="add mod">
          <ac:chgData name="Muhammad Akteruzzman (2216724)" userId="b9523050-ccfa-4472-9a43-e0dcb195c113" providerId="ADAL" clId="{F32F8257-40A1-4B37-B0EF-FD6E2B1B72D3}" dt="2025-10-29T21:15:48.183" v="3041" actId="26606"/>
          <ac:spMkLst>
            <pc:docMk/>
            <pc:sldMk cId="2786182366" sldId="272"/>
            <ac:spMk id="12" creationId="{342A6715-1D5E-6E76-7A72-A59DB64CA8BE}"/>
          </ac:spMkLst>
        </pc:spChg>
        <pc:spChg chg="add mod">
          <ac:chgData name="Muhammad Akteruzzman (2216724)" userId="b9523050-ccfa-4472-9a43-e0dcb195c113" providerId="ADAL" clId="{F32F8257-40A1-4B37-B0EF-FD6E2B1B72D3}" dt="2025-10-29T21:15:48.183" v="3041" actId="26606"/>
          <ac:spMkLst>
            <pc:docMk/>
            <pc:sldMk cId="2786182366" sldId="272"/>
            <ac:spMk id="14" creationId="{88505710-56A7-63CA-6C32-E5E2C9823219}"/>
          </ac:spMkLst>
        </pc:spChg>
        <pc:picChg chg="add mod">
          <ac:chgData name="Muhammad Akteruzzman (2216724)" userId="b9523050-ccfa-4472-9a43-e0dcb195c113" providerId="ADAL" clId="{F32F8257-40A1-4B37-B0EF-FD6E2B1B72D3}" dt="2025-10-29T21:15:49.543" v="3043"/>
          <ac:picMkLst>
            <pc:docMk/>
            <pc:sldMk cId="2786182366" sldId="272"/>
            <ac:picMk id="6" creationId="{902D97FB-9B28-9CA6-AAB8-ECFC35EDB7B7}"/>
          </ac:picMkLst>
        </pc:picChg>
      </pc:sldChg>
      <pc:sldChg chg="addSp delSp modSp new mod modMedia modClrScheme delAnim chgLayout">
        <pc:chgData name="Muhammad Akteruzzman (2216724)" userId="b9523050-ccfa-4472-9a43-e0dcb195c113" providerId="ADAL" clId="{F32F8257-40A1-4B37-B0EF-FD6E2B1B72D3}" dt="2025-10-29T21:16:38.530" v="3048" actId="26606"/>
        <pc:sldMkLst>
          <pc:docMk/>
          <pc:sldMk cId="862030085" sldId="273"/>
        </pc:sldMkLst>
        <pc:spChg chg="mod">
          <ac:chgData name="Muhammad Akteruzzman (2216724)" userId="b9523050-ccfa-4472-9a43-e0dcb195c113" providerId="ADAL" clId="{F32F8257-40A1-4B37-B0EF-FD6E2B1B72D3}" dt="2025-10-29T21:16:38.530" v="3048" actId="26606"/>
          <ac:spMkLst>
            <pc:docMk/>
            <pc:sldMk cId="862030085" sldId="273"/>
            <ac:spMk id="2" creationId="{92EC1BB4-AA1A-3C60-E1E4-B8CCC4947534}"/>
          </ac:spMkLst>
        </pc:spChg>
        <pc:spChg chg="mod">
          <ac:chgData name="Muhammad Akteruzzman (2216724)" userId="b9523050-ccfa-4472-9a43-e0dcb195c113" providerId="ADAL" clId="{F32F8257-40A1-4B37-B0EF-FD6E2B1B72D3}" dt="2025-10-29T21:16:38.530" v="3048" actId="26606"/>
          <ac:spMkLst>
            <pc:docMk/>
            <pc:sldMk cId="862030085" sldId="273"/>
            <ac:spMk id="3" creationId="{65C076E9-D0D5-6603-30F1-70F0CD209890}"/>
          </ac:spMkLst>
        </pc:spChg>
        <pc:spChg chg="add del">
          <ac:chgData name="Muhammad Akteruzzman (2216724)" userId="b9523050-ccfa-4472-9a43-e0dcb195c113" providerId="ADAL" clId="{F32F8257-40A1-4B37-B0EF-FD6E2B1B72D3}" dt="2025-10-29T21:16:38.530" v="3048" actId="26606"/>
          <ac:spMkLst>
            <pc:docMk/>
            <pc:sldMk cId="862030085" sldId="273"/>
            <ac:spMk id="4" creationId="{3C063969-1E3A-FC7A-E0D8-5E457F32804E}"/>
          </ac:spMkLst>
        </pc:spChg>
        <pc:spChg chg="add del mod">
          <ac:chgData name="Muhammad Akteruzzman (2216724)" userId="b9523050-ccfa-4472-9a43-e0dcb195c113" providerId="ADAL" clId="{F32F8257-40A1-4B37-B0EF-FD6E2B1B72D3}" dt="2025-10-29T21:16:38.488" v="3047" actId="26606"/>
          <ac:spMkLst>
            <pc:docMk/>
            <pc:sldMk cId="862030085" sldId="273"/>
            <ac:spMk id="10" creationId="{2557A2C5-56CE-3978-A4DD-CE47935582AD}"/>
          </ac:spMkLst>
        </pc:spChg>
        <pc:spChg chg="add del mod">
          <ac:chgData name="Muhammad Akteruzzman (2216724)" userId="b9523050-ccfa-4472-9a43-e0dcb195c113" providerId="ADAL" clId="{F32F8257-40A1-4B37-B0EF-FD6E2B1B72D3}" dt="2025-10-29T21:16:38.488" v="3047" actId="26606"/>
          <ac:spMkLst>
            <pc:docMk/>
            <pc:sldMk cId="862030085" sldId="273"/>
            <ac:spMk id="12" creationId="{6DC02F18-58F7-428A-1A66-2643CBA839EF}"/>
          </ac:spMkLst>
        </pc:spChg>
        <pc:spChg chg="add del mod">
          <ac:chgData name="Muhammad Akteruzzman (2216724)" userId="b9523050-ccfa-4472-9a43-e0dcb195c113" providerId="ADAL" clId="{F32F8257-40A1-4B37-B0EF-FD6E2B1B72D3}" dt="2025-10-29T21:16:38.488" v="3047" actId="26606"/>
          <ac:spMkLst>
            <pc:docMk/>
            <pc:sldMk cId="862030085" sldId="273"/>
            <ac:spMk id="14" creationId="{FE8D4C49-EDDE-8606-7347-130560043D70}"/>
          </ac:spMkLst>
        </pc:spChg>
        <pc:spChg chg="add mod">
          <ac:chgData name="Muhammad Akteruzzman (2216724)" userId="b9523050-ccfa-4472-9a43-e0dcb195c113" providerId="ADAL" clId="{F32F8257-40A1-4B37-B0EF-FD6E2B1B72D3}" dt="2025-10-29T21:16:38.530" v="3048" actId="26606"/>
          <ac:spMkLst>
            <pc:docMk/>
            <pc:sldMk cId="862030085" sldId="273"/>
            <ac:spMk id="16" creationId="{8C006234-DC20-44E2-5C85-559546D06521}"/>
          </ac:spMkLst>
        </pc:spChg>
        <pc:spChg chg="add mod">
          <ac:chgData name="Muhammad Akteruzzman (2216724)" userId="b9523050-ccfa-4472-9a43-e0dcb195c113" providerId="ADAL" clId="{F32F8257-40A1-4B37-B0EF-FD6E2B1B72D3}" dt="2025-10-29T21:16:38.530" v="3048" actId="26606"/>
          <ac:spMkLst>
            <pc:docMk/>
            <pc:sldMk cId="862030085" sldId="273"/>
            <ac:spMk id="18" creationId="{519E5024-94C3-4ED1-E833-0E9BF64D1BAE}"/>
          </ac:spMkLst>
        </pc:spChg>
        <pc:spChg chg="add mod">
          <ac:chgData name="Muhammad Akteruzzman (2216724)" userId="b9523050-ccfa-4472-9a43-e0dcb195c113" providerId="ADAL" clId="{F32F8257-40A1-4B37-B0EF-FD6E2B1B72D3}" dt="2025-10-29T21:16:38.530" v="3048" actId="26606"/>
          <ac:spMkLst>
            <pc:docMk/>
            <pc:sldMk cId="862030085" sldId="273"/>
            <ac:spMk id="19" creationId="{1782F66B-D4A2-C633-CBA5-D8AB31D5906A}"/>
          </ac:spMkLst>
        </pc:spChg>
        <pc:picChg chg="add del mod">
          <ac:chgData name="Muhammad Akteruzzman (2216724)" userId="b9523050-ccfa-4472-9a43-e0dcb195c113" providerId="ADAL" clId="{F32F8257-40A1-4B37-B0EF-FD6E2B1B72D3}" dt="2025-10-29T21:16:38.488" v="3047" actId="26606"/>
          <ac:picMkLst>
            <pc:docMk/>
            <pc:sldMk cId="862030085" sldId="273"/>
            <ac:picMk id="6" creationId="{60CBB693-5C19-C9F6-69A5-480AD886352A}"/>
          </ac:picMkLst>
        </pc:picChg>
        <pc:picChg chg="add">
          <ac:chgData name="Muhammad Akteruzzman (2216724)" userId="b9523050-ccfa-4472-9a43-e0dcb195c113" providerId="ADAL" clId="{F32F8257-40A1-4B37-B0EF-FD6E2B1B72D3}" dt="2025-10-29T21:16:38.530" v="3048" actId="26606"/>
          <ac:picMkLst>
            <pc:docMk/>
            <pc:sldMk cId="862030085" sldId="273"/>
            <ac:picMk id="17" creationId="{32F92541-AE2F-4C37-BE8C-58ACDD7D7D33}"/>
          </ac:picMkLst>
        </pc:picChg>
      </pc:sldChg>
      <pc:sldChg chg="addSp delSp modSp new mod modClrScheme chgLayout">
        <pc:chgData name="Muhammad Akteruzzman (2216724)" userId="b9523050-ccfa-4472-9a43-e0dcb195c113" providerId="ADAL" clId="{F32F8257-40A1-4B37-B0EF-FD6E2B1B72D3}" dt="2025-10-29T21:17:43.362" v="3050" actId="26606"/>
        <pc:sldMkLst>
          <pc:docMk/>
          <pc:sldMk cId="1485226881" sldId="274"/>
        </pc:sldMkLst>
        <pc:spChg chg="mod">
          <ac:chgData name="Muhammad Akteruzzman (2216724)" userId="b9523050-ccfa-4472-9a43-e0dcb195c113" providerId="ADAL" clId="{F32F8257-40A1-4B37-B0EF-FD6E2B1B72D3}" dt="2025-10-29T21:17:43.362" v="3050" actId="26606"/>
          <ac:spMkLst>
            <pc:docMk/>
            <pc:sldMk cId="1485226881" sldId="274"/>
            <ac:spMk id="2" creationId="{5E54E6FD-9600-79FB-3859-4DB81E9F1225}"/>
          </ac:spMkLst>
        </pc:spChg>
        <pc:spChg chg="mod">
          <ac:chgData name="Muhammad Akteruzzman (2216724)" userId="b9523050-ccfa-4472-9a43-e0dcb195c113" providerId="ADAL" clId="{F32F8257-40A1-4B37-B0EF-FD6E2B1B72D3}" dt="2025-10-29T21:17:43.362" v="3050" actId="26606"/>
          <ac:spMkLst>
            <pc:docMk/>
            <pc:sldMk cId="1485226881" sldId="274"/>
            <ac:spMk id="3" creationId="{D293D8FB-8070-CAFC-8517-F7A3190FAB2B}"/>
          </ac:spMkLst>
        </pc:spChg>
        <pc:spChg chg="del mod">
          <ac:chgData name="Muhammad Akteruzzman (2216724)" userId="b9523050-ccfa-4472-9a43-e0dcb195c113" providerId="ADAL" clId="{F32F8257-40A1-4B37-B0EF-FD6E2B1B72D3}" dt="2025-10-29T21:17:38.776" v="3049" actId="22"/>
          <ac:spMkLst>
            <pc:docMk/>
            <pc:sldMk cId="1485226881" sldId="274"/>
            <ac:spMk id="4" creationId="{4EED7D46-397A-FFED-C628-5FB4F54A7414}"/>
          </ac:spMkLst>
        </pc:spChg>
        <pc:spChg chg="add mod">
          <ac:chgData name="Muhammad Akteruzzman (2216724)" userId="b9523050-ccfa-4472-9a43-e0dcb195c113" providerId="ADAL" clId="{F32F8257-40A1-4B37-B0EF-FD6E2B1B72D3}" dt="2025-10-29T21:17:43.362" v="3050" actId="26606"/>
          <ac:spMkLst>
            <pc:docMk/>
            <pc:sldMk cId="1485226881" sldId="274"/>
            <ac:spMk id="11" creationId="{86F01DC0-07EE-1654-7F0C-66CC5AE6C77B}"/>
          </ac:spMkLst>
        </pc:spChg>
        <pc:spChg chg="add mod">
          <ac:chgData name="Muhammad Akteruzzman (2216724)" userId="b9523050-ccfa-4472-9a43-e0dcb195c113" providerId="ADAL" clId="{F32F8257-40A1-4B37-B0EF-FD6E2B1B72D3}" dt="2025-10-29T21:17:43.362" v="3050" actId="26606"/>
          <ac:spMkLst>
            <pc:docMk/>
            <pc:sldMk cId="1485226881" sldId="274"/>
            <ac:spMk id="13" creationId="{89CFC43A-9A55-D771-2392-E625695C939C}"/>
          </ac:spMkLst>
        </pc:spChg>
        <pc:spChg chg="add mod">
          <ac:chgData name="Muhammad Akteruzzman (2216724)" userId="b9523050-ccfa-4472-9a43-e0dcb195c113" providerId="ADAL" clId="{F32F8257-40A1-4B37-B0EF-FD6E2B1B72D3}" dt="2025-10-29T21:17:43.362" v="3050" actId="26606"/>
          <ac:spMkLst>
            <pc:docMk/>
            <pc:sldMk cId="1485226881" sldId="274"/>
            <ac:spMk id="15" creationId="{FDF397B0-1944-8DE8-8C9A-E6ABDA51D79D}"/>
          </ac:spMkLst>
        </pc:spChg>
        <pc:picChg chg="add mod ord">
          <ac:chgData name="Muhammad Akteruzzman (2216724)" userId="b9523050-ccfa-4472-9a43-e0dcb195c113" providerId="ADAL" clId="{F32F8257-40A1-4B37-B0EF-FD6E2B1B72D3}" dt="2025-10-29T21:17:43.362" v="3050" actId="26606"/>
          <ac:picMkLst>
            <pc:docMk/>
            <pc:sldMk cId="1485226881" sldId="274"/>
            <ac:picMk id="6" creationId="{8069E0F2-2190-E851-9BEC-A13ECE3A9C6E}"/>
          </ac:picMkLst>
        </pc:picChg>
      </pc:sldChg>
      <pc:sldChg chg="addSp delSp modSp new mod modMedia modClrScheme chgLayout">
        <pc:chgData name="Muhammad Akteruzzman (2216724)" userId="b9523050-ccfa-4472-9a43-e0dcb195c113" providerId="ADAL" clId="{F32F8257-40A1-4B37-B0EF-FD6E2B1B72D3}" dt="2025-10-29T21:17:58.682" v="3053"/>
        <pc:sldMkLst>
          <pc:docMk/>
          <pc:sldMk cId="1109226516" sldId="275"/>
        </pc:sldMkLst>
        <pc:spChg chg="mod">
          <ac:chgData name="Muhammad Akteruzzman (2216724)" userId="b9523050-ccfa-4472-9a43-e0dcb195c113" providerId="ADAL" clId="{F32F8257-40A1-4B37-B0EF-FD6E2B1B72D3}" dt="2025-10-29T21:17:57.678" v="3051" actId="26606"/>
          <ac:spMkLst>
            <pc:docMk/>
            <pc:sldMk cId="1109226516" sldId="275"/>
            <ac:spMk id="2" creationId="{3EE7DE3E-6BCC-D00B-D571-66D2446B7703}"/>
          </ac:spMkLst>
        </pc:spChg>
        <pc:spChg chg="mod">
          <ac:chgData name="Muhammad Akteruzzman (2216724)" userId="b9523050-ccfa-4472-9a43-e0dcb195c113" providerId="ADAL" clId="{F32F8257-40A1-4B37-B0EF-FD6E2B1B72D3}" dt="2025-10-29T21:17:57.678" v="3051" actId="26606"/>
          <ac:spMkLst>
            <pc:docMk/>
            <pc:sldMk cId="1109226516" sldId="275"/>
            <ac:spMk id="3" creationId="{21FAC14E-455F-905B-4679-31E3C48A29D4}"/>
          </ac:spMkLst>
        </pc:spChg>
        <pc:spChg chg="del mod">
          <ac:chgData name="Muhammad Akteruzzman (2216724)" userId="b9523050-ccfa-4472-9a43-e0dcb195c113" providerId="ADAL" clId="{F32F8257-40A1-4B37-B0EF-FD6E2B1B72D3}" dt="2025-10-29T21:17:57.678" v="3051" actId="26606"/>
          <ac:spMkLst>
            <pc:docMk/>
            <pc:sldMk cId="1109226516" sldId="275"/>
            <ac:spMk id="4" creationId="{9E3AB007-C614-4379-2ADA-68E71BF71FC0}"/>
          </ac:spMkLst>
        </pc:spChg>
        <pc:spChg chg="add mod">
          <ac:chgData name="Muhammad Akteruzzman (2216724)" userId="b9523050-ccfa-4472-9a43-e0dcb195c113" providerId="ADAL" clId="{F32F8257-40A1-4B37-B0EF-FD6E2B1B72D3}" dt="2025-10-29T21:17:57.678" v="3051" actId="26606"/>
          <ac:spMkLst>
            <pc:docMk/>
            <pc:sldMk cId="1109226516" sldId="275"/>
            <ac:spMk id="10" creationId="{21BFBE31-115D-4EA2-A46F-8F5A09032F35}"/>
          </ac:spMkLst>
        </pc:spChg>
        <pc:spChg chg="add mod">
          <ac:chgData name="Muhammad Akteruzzman (2216724)" userId="b9523050-ccfa-4472-9a43-e0dcb195c113" providerId="ADAL" clId="{F32F8257-40A1-4B37-B0EF-FD6E2B1B72D3}" dt="2025-10-29T21:17:57.678" v="3051" actId="26606"/>
          <ac:spMkLst>
            <pc:docMk/>
            <pc:sldMk cId="1109226516" sldId="275"/>
            <ac:spMk id="12" creationId="{AAF83518-39D3-D232-9A62-27045D085BD7}"/>
          </ac:spMkLst>
        </pc:spChg>
        <pc:spChg chg="add mod">
          <ac:chgData name="Muhammad Akteruzzman (2216724)" userId="b9523050-ccfa-4472-9a43-e0dcb195c113" providerId="ADAL" clId="{F32F8257-40A1-4B37-B0EF-FD6E2B1B72D3}" dt="2025-10-29T21:17:57.678" v="3051" actId="26606"/>
          <ac:spMkLst>
            <pc:docMk/>
            <pc:sldMk cId="1109226516" sldId="275"/>
            <ac:spMk id="14" creationId="{EAC3652B-7896-3CF1-59B6-3C360C318B3A}"/>
          </ac:spMkLst>
        </pc:spChg>
        <pc:picChg chg="add mod">
          <ac:chgData name="Muhammad Akteruzzman (2216724)" userId="b9523050-ccfa-4472-9a43-e0dcb195c113" providerId="ADAL" clId="{F32F8257-40A1-4B37-B0EF-FD6E2B1B72D3}" dt="2025-10-29T21:17:58.682" v="3053"/>
          <ac:picMkLst>
            <pc:docMk/>
            <pc:sldMk cId="1109226516" sldId="275"/>
            <ac:picMk id="6" creationId="{163D952F-BAF7-1DC2-ECF9-51E3EB58108F}"/>
          </ac:picMkLst>
        </pc:picChg>
      </pc:sldChg>
      <pc:sldChg chg="addSp delSp modSp new mod modClrScheme chgLayout">
        <pc:chgData name="Muhammad Akteruzzman (2216724)" userId="b9523050-ccfa-4472-9a43-e0dcb195c113" providerId="ADAL" clId="{F32F8257-40A1-4B37-B0EF-FD6E2B1B72D3}" dt="2025-10-29T21:18:09.213" v="3054" actId="26606"/>
        <pc:sldMkLst>
          <pc:docMk/>
          <pc:sldMk cId="2250046218" sldId="276"/>
        </pc:sldMkLst>
        <pc:spChg chg="mod">
          <ac:chgData name="Muhammad Akteruzzman (2216724)" userId="b9523050-ccfa-4472-9a43-e0dcb195c113" providerId="ADAL" clId="{F32F8257-40A1-4B37-B0EF-FD6E2B1B72D3}" dt="2025-10-29T21:18:09.213" v="3054" actId="26606"/>
          <ac:spMkLst>
            <pc:docMk/>
            <pc:sldMk cId="2250046218" sldId="276"/>
            <ac:spMk id="2" creationId="{427E2C7F-0CE9-04B1-9A91-53B1CB50DCCB}"/>
          </ac:spMkLst>
        </pc:spChg>
        <pc:spChg chg="mod">
          <ac:chgData name="Muhammad Akteruzzman (2216724)" userId="b9523050-ccfa-4472-9a43-e0dcb195c113" providerId="ADAL" clId="{F32F8257-40A1-4B37-B0EF-FD6E2B1B72D3}" dt="2025-10-29T21:18:09.213" v="3054" actId="26606"/>
          <ac:spMkLst>
            <pc:docMk/>
            <pc:sldMk cId="2250046218" sldId="276"/>
            <ac:spMk id="3" creationId="{D787263A-BA78-C236-308A-F7531FA7CECE}"/>
          </ac:spMkLst>
        </pc:spChg>
        <pc:spChg chg="del mod">
          <ac:chgData name="Muhammad Akteruzzman (2216724)" userId="b9523050-ccfa-4472-9a43-e0dcb195c113" providerId="ADAL" clId="{F32F8257-40A1-4B37-B0EF-FD6E2B1B72D3}" dt="2025-10-29T21:18:09.213" v="3054" actId="26606"/>
          <ac:spMkLst>
            <pc:docMk/>
            <pc:sldMk cId="2250046218" sldId="276"/>
            <ac:spMk id="4" creationId="{D83C5BD7-4F8D-1147-7C7F-174FE8AF3882}"/>
          </ac:spMkLst>
        </pc:spChg>
        <pc:spChg chg="add mod">
          <ac:chgData name="Muhammad Akteruzzman (2216724)" userId="b9523050-ccfa-4472-9a43-e0dcb195c113" providerId="ADAL" clId="{F32F8257-40A1-4B37-B0EF-FD6E2B1B72D3}" dt="2025-10-29T21:18:09.213" v="3054" actId="26606"/>
          <ac:spMkLst>
            <pc:docMk/>
            <pc:sldMk cId="2250046218" sldId="276"/>
            <ac:spMk id="10" creationId="{A23DA9DE-8FE2-BA64-EF64-40C91CB3EC0C}"/>
          </ac:spMkLst>
        </pc:spChg>
        <pc:spChg chg="add mod">
          <ac:chgData name="Muhammad Akteruzzman (2216724)" userId="b9523050-ccfa-4472-9a43-e0dcb195c113" providerId="ADAL" clId="{F32F8257-40A1-4B37-B0EF-FD6E2B1B72D3}" dt="2025-10-29T21:18:09.213" v="3054" actId="26606"/>
          <ac:spMkLst>
            <pc:docMk/>
            <pc:sldMk cId="2250046218" sldId="276"/>
            <ac:spMk id="12" creationId="{8306E60E-ED2B-2DB2-F19D-6C9897A24B37}"/>
          </ac:spMkLst>
        </pc:spChg>
        <pc:spChg chg="add mod">
          <ac:chgData name="Muhammad Akteruzzman (2216724)" userId="b9523050-ccfa-4472-9a43-e0dcb195c113" providerId="ADAL" clId="{F32F8257-40A1-4B37-B0EF-FD6E2B1B72D3}" dt="2025-10-29T21:18:09.213" v="3054" actId="26606"/>
          <ac:spMkLst>
            <pc:docMk/>
            <pc:sldMk cId="2250046218" sldId="276"/>
            <ac:spMk id="14" creationId="{F661BE62-3BC0-7955-82FB-71D78EB92FA1}"/>
          </ac:spMkLst>
        </pc:spChg>
        <pc:picChg chg="add">
          <ac:chgData name="Muhammad Akteruzzman (2216724)" userId="b9523050-ccfa-4472-9a43-e0dcb195c113" providerId="ADAL" clId="{F32F8257-40A1-4B37-B0EF-FD6E2B1B72D3}" dt="2025-10-29T21:18:09.213" v="3054" actId="26606"/>
          <ac:picMkLst>
            <pc:docMk/>
            <pc:sldMk cId="2250046218" sldId="276"/>
            <ac:picMk id="6" creationId="{A61852BC-2FE1-D34B-3137-8A9EEFB61902}"/>
          </ac:picMkLst>
        </pc:picChg>
      </pc:sldChg>
      <pc:sldChg chg="addSp delSp modSp new mod modClrScheme chgLayout">
        <pc:chgData name="Muhammad Akteruzzman (2216724)" userId="b9523050-ccfa-4472-9a43-e0dcb195c113" providerId="ADAL" clId="{F32F8257-40A1-4B37-B0EF-FD6E2B1B72D3}" dt="2025-10-29T21:18:28.038" v="3055" actId="26606"/>
        <pc:sldMkLst>
          <pc:docMk/>
          <pc:sldMk cId="1151272731" sldId="277"/>
        </pc:sldMkLst>
        <pc:spChg chg="mod">
          <ac:chgData name="Muhammad Akteruzzman (2216724)" userId="b9523050-ccfa-4472-9a43-e0dcb195c113" providerId="ADAL" clId="{F32F8257-40A1-4B37-B0EF-FD6E2B1B72D3}" dt="2025-10-29T21:18:28.038" v="3055" actId="26606"/>
          <ac:spMkLst>
            <pc:docMk/>
            <pc:sldMk cId="1151272731" sldId="277"/>
            <ac:spMk id="2" creationId="{F7E4CE33-FCC8-A3AA-875F-411212F9BAB4}"/>
          </ac:spMkLst>
        </pc:spChg>
        <pc:spChg chg="mod">
          <ac:chgData name="Muhammad Akteruzzman (2216724)" userId="b9523050-ccfa-4472-9a43-e0dcb195c113" providerId="ADAL" clId="{F32F8257-40A1-4B37-B0EF-FD6E2B1B72D3}" dt="2025-10-29T21:18:28.038" v="3055" actId="26606"/>
          <ac:spMkLst>
            <pc:docMk/>
            <pc:sldMk cId="1151272731" sldId="277"/>
            <ac:spMk id="3" creationId="{1C021F53-506D-DECD-29A8-A8B1C9A64CA3}"/>
          </ac:spMkLst>
        </pc:spChg>
        <pc:spChg chg="del mod">
          <ac:chgData name="Muhammad Akteruzzman (2216724)" userId="b9523050-ccfa-4472-9a43-e0dcb195c113" providerId="ADAL" clId="{F32F8257-40A1-4B37-B0EF-FD6E2B1B72D3}" dt="2025-10-29T21:18:28.038" v="3055" actId="26606"/>
          <ac:spMkLst>
            <pc:docMk/>
            <pc:sldMk cId="1151272731" sldId="277"/>
            <ac:spMk id="4" creationId="{31EFF786-910A-0583-5636-4EB75A1A76D4}"/>
          </ac:spMkLst>
        </pc:spChg>
        <pc:spChg chg="add mod">
          <ac:chgData name="Muhammad Akteruzzman (2216724)" userId="b9523050-ccfa-4472-9a43-e0dcb195c113" providerId="ADAL" clId="{F32F8257-40A1-4B37-B0EF-FD6E2B1B72D3}" dt="2025-10-29T21:18:28.038" v="3055" actId="26606"/>
          <ac:spMkLst>
            <pc:docMk/>
            <pc:sldMk cId="1151272731" sldId="277"/>
            <ac:spMk id="10" creationId="{5B93B10E-FFEB-6238-A88C-9FE06C39F0AC}"/>
          </ac:spMkLst>
        </pc:spChg>
        <pc:spChg chg="add mod">
          <ac:chgData name="Muhammad Akteruzzman (2216724)" userId="b9523050-ccfa-4472-9a43-e0dcb195c113" providerId="ADAL" clId="{F32F8257-40A1-4B37-B0EF-FD6E2B1B72D3}" dt="2025-10-29T21:18:28.038" v="3055" actId="26606"/>
          <ac:spMkLst>
            <pc:docMk/>
            <pc:sldMk cId="1151272731" sldId="277"/>
            <ac:spMk id="12" creationId="{34DF4FD4-3241-E89A-3AB1-9A3D04C3F7D5}"/>
          </ac:spMkLst>
        </pc:spChg>
        <pc:spChg chg="add mod">
          <ac:chgData name="Muhammad Akteruzzman (2216724)" userId="b9523050-ccfa-4472-9a43-e0dcb195c113" providerId="ADAL" clId="{F32F8257-40A1-4B37-B0EF-FD6E2B1B72D3}" dt="2025-10-29T21:18:28.038" v="3055" actId="26606"/>
          <ac:spMkLst>
            <pc:docMk/>
            <pc:sldMk cId="1151272731" sldId="277"/>
            <ac:spMk id="14" creationId="{102CA771-8620-40F5-9818-CA8D2AA14218}"/>
          </ac:spMkLst>
        </pc:spChg>
        <pc:picChg chg="add">
          <ac:chgData name="Muhammad Akteruzzman (2216724)" userId="b9523050-ccfa-4472-9a43-e0dcb195c113" providerId="ADAL" clId="{F32F8257-40A1-4B37-B0EF-FD6E2B1B72D3}" dt="2025-10-29T21:18:28.038" v="3055" actId="26606"/>
          <ac:picMkLst>
            <pc:docMk/>
            <pc:sldMk cId="1151272731" sldId="277"/>
            <ac:picMk id="6" creationId="{3EBC20C3-8555-388C-D458-7BB8402A2F3D}"/>
          </ac:picMkLst>
        </pc:picChg>
      </pc:sldChg>
      <pc:sldChg chg="addSp delSp modSp new mod modClrScheme chgLayout">
        <pc:chgData name="Muhammad Akteruzzman (2216724)" userId="b9523050-ccfa-4472-9a43-e0dcb195c113" providerId="ADAL" clId="{F32F8257-40A1-4B37-B0EF-FD6E2B1B72D3}" dt="2025-10-27T02:40:02.105" v="1247" actId="14100"/>
        <pc:sldMkLst>
          <pc:docMk/>
          <pc:sldMk cId="275388538" sldId="278"/>
        </pc:sldMkLst>
        <pc:spChg chg="mod">
          <ac:chgData name="Muhammad Akteruzzman (2216724)" userId="b9523050-ccfa-4472-9a43-e0dcb195c113" providerId="ADAL" clId="{F32F8257-40A1-4B37-B0EF-FD6E2B1B72D3}" dt="2025-10-27T02:39:55.080" v="1246" actId="27636"/>
          <ac:spMkLst>
            <pc:docMk/>
            <pc:sldMk cId="275388538" sldId="278"/>
            <ac:spMk id="2" creationId="{099A1D22-A764-80BB-43B0-19A01217A713}"/>
          </ac:spMkLst>
        </pc:spChg>
        <pc:spChg chg="add mod">
          <ac:chgData name="Muhammad Akteruzzman (2216724)" userId="b9523050-ccfa-4472-9a43-e0dcb195c113" providerId="ADAL" clId="{F32F8257-40A1-4B37-B0EF-FD6E2B1B72D3}" dt="2025-10-27T02:39:29.203" v="1240" actId="26606"/>
          <ac:spMkLst>
            <pc:docMk/>
            <pc:sldMk cId="275388538" sldId="278"/>
            <ac:spMk id="13" creationId="{6701CD2C-EAA7-C88E-1157-B68A8230C8B8}"/>
          </ac:spMkLst>
        </pc:spChg>
        <pc:spChg chg="add mod">
          <ac:chgData name="Muhammad Akteruzzman (2216724)" userId="b9523050-ccfa-4472-9a43-e0dcb195c113" providerId="ADAL" clId="{F32F8257-40A1-4B37-B0EF-FD6E2B1B72D3}" dt="2025-10-27T02:39:29.203" v="1240" actId="26606"/>
          <ac:spMkLst>
            <pc:docMk/>
            <pc:sldMk cId="275388538" sldId="278"/>
            <ac:spMk id="15" creationId="{102C1A70-02B7-394E-0C16-32FC90E2BD96}"/>
          </ac:spMkLst>
        </pc:spChg>
        <pc:picChg chg="add mod">
          <ac:chgData name="Muhammad Akteruzzman (2216724)" userId="b9523050-ccfa-4472-9a43-e0dcb195c113" providerId="ADAL" clId="{F32F8257-40A1-4B37-B0EF-FD6E2B1B72D3}" dt="2025-10-27T02:40:02.105" v="1247" actId="14100"/>
          <ac:picMkLst>
            <pc:docMk/>
            <pc:sldMk cId="275388538" sldId="278"/>
            <ac:picMk id="6" creationId="{7D4675A8-1070-EBBD-4AF1-9141AC552CD5}"/>
          </ac:picMkLst>
        </pc:picChg>
      </pc:sldChg>
      <pc:sldChg chg="addSp delSp modSp new mod">
        <pc:chgData name="Muhammad Akteruzzman (2216724)" userId="b9523050-ccfa-4472-9a43-e0dcb195c113" providerId="ADAL" clId="{F32F8257-40A1-4B37-B0EF-FD6E2B1B72D3}" dt="2025-10-28T00:11:59.395" v="1271" actId="1076"/>
        <pc:sldMkLst>
          <pc:docMk/>
          <pc:sldMk cId="108287946" sldId="279"/>
        </pc:sldMkLst>
        <pc:spChg chg="mod">
          <ac:chgData name="Muhammad Akteruzzman (2216724)" userId="b9523050-ccfa-4472-9a43-e0dcb195c113" providerId="ADAL" clId="{F32F8257-40A1-4B37-B0EF-FD6E2B1B72D3}" dt="2025-10-28T00:08:31.800" v="1260" actId="5793"/>
          <ac:spMkLst>
            <pc:docMk/>
            <pc:sldMk cId="108287946" sldId="279"/>
            <ac:spMk id="2" creationId="{5833AAC0-33DE-5D3F-6AE0-0A532812EE85}"/>
          </ac:spMkLst>
        </pc:spChg>
        <pc:picChg chg="add mod">
          <ac:chgData name="Muhammad Akteruzzman (2216724)" userId="b9523050-ccfa-4472-9a43-e0dcb195c113" providerId="ADAL" clId="{F32F8257-40A1-4B37-B0EF-FD6E2B1B72D3}" dt="2025-10-28T00:09:50.696" v="1264" actId="1076"/>
          <ac:picMkLst>
            <pc:docMk/>
            <pc:sldMk cId="108287946" sldId="279"/>
            <ac:picMk id="7" creationId="{5ACE32C5-6EB8-5187-FD99-EE6ABDB604FC}"/>
          </ac:picMkLst>
        </pc:picChg>
        <pc:picChg chg="add mod">
          <ac:chgData name="Muhammad Akteruzzman (2216724)" userId="b9523050-ccfa-4472-9a43-e0dcb195c113" providerId="ADAL" clId="{F32F8257-40A1-4B37-B0EF-FD6E2B1B72D3}" dt="2025-10-28T00:11:09.639" v="1268" actId="1076"/>
          <ac:picMkLst>
            <pc:docMk/>
            <pc:sldMk cId="108287946" sldId="279"/>
            <ac:picMk id="8" creationId="{CC6DA3E4-2E2A-C32F-7ED2-AC4F58C68DD2}"/>
          </ac:picMkLst>
        </pc:picChg>
        <pc:picChg chg="add mod">
          <ac:chgData name="Muhammad Akteruzzman (2216724)" userId="b9523050-ccfa-4472-9a43-e0dcb195c113" providerId="ADAL" clId="{F32F8257-40A1-4B37-B0EF-FD6E2B1B72D3}" dt="2025-10-28T00:11:59.395" v="1271" actId="1076"/>
          <ac:picMkLst>
            <pc:docMk/>
            <pc:sldMk cId="108287946" sldId="279"/>
            <ac:picMk id="9" creationId="{DB9D933F-C024-6F8B-4868-E1A70C0793BA}"/>
          </ac:picMkLst>
        </pc:picChg>
      </pc:sldChg>
      <pc:sldChg chg="addSp delSp modSp new mod">
        <pc:chgData name="Muhammad Akteruzzman (2216724)" userId="b9523050-ccfa-4472-9a43-e0dcb195c113" providerId="ADAL" clId="{F32F8257-40A1-4B37-B0EF-FD6E2B1B72D3}" dt="2025-10-30T10:58:36.394" v="3148" actId="1076"/>
        <pc:sldMkLst>
          <pc:docMk/>
          <pc:sldMk cId="1601852480" sldId="280"/>
        </pc:sldMkLst>
        <pc:spChg chg="mod">
          <ac:chgData name="Muhammad Akteruzzman (2216724)" userId="b9523050-ccfa-4472-9a43-e0dcb195c113" providerId="ADAL" clId="{F32F8257-40A1-4B37-B0EF-FD6E2B1B72D3}" dt="2025-10-30T10:58:02.379" v="3146" actId="20577"/>
          <ac:spMkLst>
            <pc:docMk/>
            <pc:sldMk cId="1601852480" sldId="280"/>
            <ac:spMk id="2" creationId="{72589EAC-1C23-5AEB-8047-5ACA13358B00}"/>
          </ac:spMkLst>
        </pc:spChg>
        <pc:spChg chg="add del mod">
          <ac:chgData name="Muhammad Akteruzzman (2216724)" userId="b9523050-ccfa-4472-9a43-e0dcb195c113" providerId="ADAL" clId="{F32F8257-40A1-4B37-B0EF-FD6E2B1B72D3}" dt="2025-10-30T10:55:58.307" v="3124" actId="478"/>
          <ac:spMkLst>
            <pc:docMk/>
            <pc:sldMk cId="1601852480" sldId="280"/>
            <ac:spMk id="9" creationId="{4AB7E008-FF90-7D57-0BA1-643ECEE3EFFD}"/>
          </ac:spMkLst>
        </pc:spChg>
        <pc:spChg chg="add del">
          <ac:chgData name="Muhammad Akteruzzman (2216724)" userId="b9523050-ccfa-4472-9a43-e0dcb195c113" providerId="ADAL" clId="{F32F8257-40A1-4B37-B0EF-FD6E2B1B72D3}" dt="2025-10-30T10:56:37.489" v="3126" actId="478"/>
          <ac:spMkLst>
            <pc:docMk/>
            <pc:sldMk cId="1601852480" sldId="280"/>
            <ac:spMk id="11" creationId="{EC4E4C00-D3BE-D91C-2538-3ED7DF535021}"/>
          </ac:spMkLst>
        </pc:spChg>
        <pc:spChg chg="add mod">
          <ac:chgData name="Muhammad Akteruzzman (2216724)" userId="b9523050-ccfa-4472-9a43-e0dcb195c113" providerId="ADAL" clId="{F32F8257-40A1-4B37-B0EF-FD6E2B1B72D3}" dt="2025-10-30T10:58:36.394" v="3148" actId="1076"/>
          <ac:spMkLst>
            <pc:docMk/>
            <pc:sldMk cId="1601852480" sldId="280"/>
            <ac:spMk id="13" creationId="{43881174-A0B2-C19B-4949-F410CCD8A201}"/>
          </ac:spMkLst>
        </pc:spChg>
        <pc:picChg chg="add mod">
          <ac:chgData name="Muhammad Akteruzzman (2216724)" userId="b9523050-ccfa-4472-9a43-e0dcb195c113" providerId="ADAL" clId="{F32F8257-40A1-4B37-B0EF-FD6E2B1B72D3}" dt="2025-10-28T00:13:13.070" v="1284" actId="1076"/>
          <ac:picMkLst>
            <pc:docMk/>
            <pc:sldMk cId="1601852480" sldId="280"/>
            <ac:picMk id="7" creationId="{9535876E-FBB3-E7FA-2899-B1D849C55E2B}"/>
          </ac:picMkLst>
        </pc:picChg>
        <pc:picChg chg="add mod">
          <ac:chgData name="Muhammad Akteruzzman (2216724)" userId="b9523050-ccfa-4472-9a43-e0dcb195c113" providerId="ADAL" clId="{F32F8257-40A1-4B37-B0EF-FD6E2B1B72D3}" dt="2025-10-30T10:57:55.046" v="3145" actId="1076"/>
          <ac:picMkLst>
            <pc:docMk/>
            <pc:sldMk cId="1601852480" sldId="280"/>
            <ac:picMk id="8" creationId="{501FC855-2592-C822-9579-61AAF18AD38F}"/>
          </ac:picMkLst>
        </pc:picChg>
      </pc:sldChg>
      <pc:sldChg chg="addSp delSp modSp new del mod">
        <pc:chgData name="Muhammad Akteruzzman (2216724)" userId="b9523050-ccfa-4472-9a43-e0dcb195c113" providerId="ADAL" clId="{F32F8257-40A1-4B37-B0EF-FD6E2B1B72D3}" dt="2025-10-28T00:41:57.783" v="1326" actId="47"/>
        <pc:sldMkLst>
          <pc:docMk/>
          <pc:sldMk cId="2760647860" sldId="281"/>
        </pc:sldMkLst>
      </pc:sldChg>
      <pc:sldChg chg="addSp modSp new mod modClrScheme chgLayout">
        <pc:chgData name="Muhammad Akteruzzman (2216724)" userId="b9523050-ccfa-4472-9a43-e0dcb195c113" providerId="ADAL" clId="{F32F8257-40A1-4B37-B0EF-FD6E2B1B72D3}" dt="2025-10-29T21:19:11.212" v="3056" actId="26606"/>
        <pc:sldMkLst>
          <pc:docMk/>
          <pc:sldMk cId="3194472810" sldId="282"/>
        </pc:sldMkLst>
        <pc:spChg chg="mod">
          <ac:chgData name="Muhammad Akteruzzman (2216724)" userId="b9523050-ccfa-4472-9a43-e0dcb195c113" providerId="ADAL" clId="{F32F8257-40A1-4B37-B0EF-FD6E2B1B72D3}" dt="2025-10-29T21:19:11.212" v="3056" actId="26606"/>
          <ac:spMkLst>
            <pc:docMk/>
            <pc:sldMk cId="3194472810" sldId="282"/>
            <ac:spMk id="2" creationId="{83BD80F9-F04C-A304-2C1E-0E1FF88E4246}"/>
          </ac:spMkLst>
        </pc:spChg>
        <pc:spChg chg="mod">
          <ac:chgData name="Muhammad Akteruzzman (2216724)" userId="b9523050-ccfa-4472-9a43-e0dcb195c113" providerId="ADAL" clId="{F32F8257-40A1-4B37-B0EF-FD6E2B1B72D3}" dt="2025-10-29T21:19:11.212" v="3056" actId="26606"/>
          <ac:spMkLst>
            <pc:docMk/>
            <pc:sldMk cId="3194472810" sldId="282"/>
            <ac:spMk id="3" creationId="{9578B9D4-1305-FF44-6DAD-C1B49A4355AE}"/>
          </ac:spMkLst>
        </pc:spChg>
        <pc:spChg chg="mod">
          <ac:chgData name="Muhammad Akteruzzman (2216724)" userId="b9523050-ccfa-4472-9a43-e0dcb195c113" providerId="ADAL" clId="{F32F8257-40A1-4B37-B0EF-FD6E2B1B72D3}" dt="2025-10-29T21:19:11.212" v="3056" actId="26606"/>
          <ac:spMkLst>
            <pc:docMk/>
            <pc:sldMk cId="3194472810" sldId="282"/>
            <ac:spMk id="4" creationId="{41789DF9-FBFE-02A3-8CEF-DBD2DBC1E531}"/>
          </ac:spMkLst>
        </pc:spChg>
        <pc:spChg chg="mod">
          <ac:chgData name="Muhammad Akteruzzman (2216724)" userId="b9523050-ccfa-4472-9a43-e0dcb195c113" providerId="ADAL" clId="{F32F8257-40A1-4B37-B0EF-FD6E2B1B72D3}" dt="2025-10-29T21:19:11.212" v="3056" actId="26606"/>
          <ac:spMkLst>
            <pc:docMk/>
            <pc:sldMk cId="3194472810" sldId="282"/>
            <ac:spMk id="5" creationId="{91F6982A-B160-0F24-9CC5-8F9C235F72F8}"/>
          </ac:spMkLst>
        </pc:spChg>
        <pc:spChg chg="mod">
          <ac:chgData name="Muhammad Akteruzzman (2216724)" userId="b9523050-ccfa-4472-9a43-e0dcb195c113" providerId="ADAL" clId="{F32F8257-40A1-4B37-B0EF-FD6E2B1B72D3}" dt="2025-10-29T21:19:11.212" v="3056" actId="26606"/>
          <ac:spMkLst>
            <pc:docMk/>
            <pc:sldMk cId="3194472810" sldId="282"/>
            <ac:spMk id="6" creationId="{59B30F48-EAE0-1096-2908-A77A022877EE}"/>
          </ac:spMkLst>
        </pc:spChg>
        <pc:picChg chg="add">
          <ac:chgData name="Muhammad Akteruzzman (2216724)" userId="b9523050-ccfa-4472-9a43-e0dcb195c113" providerId="ADAL" clId="{F32F8257-40A1-4B37-B0EF-FD6E2B1B72D3}" dt="2025-10-29T21:19:11.212" v="3056" actId="26606"/>
          <ac:picMkLst>
            <pc:docMk/>
            <pc:sldMk cId="3194472810" sldId="282"/>
            <ac:picMk id="8" creationId="{E934CA29-7AEE-09E6-3596-D4BD96957026}"/>
          </ac:picMkLst>
        </pc:picChg>
      </pc:sldChg>
      <pc:sldChg chg="addSp delSp modSp new mod">
        <pc:chgData name="Muhammad Akteruzzman (2216724)" userId="b9523050-ccfa-4472-9a43-e0dcb195c113" providerId="ADAL" clId="{F32F8257-40A1-4B37-B0EF-FD6E2B1B72D3}" dt="2025-10-29T20:45:28.904" v="2266" actId="14100"/>
        <pc:sldMkLst>
          <pc:docMk/>
          <pc:sldMk cId="2939524511" sldId="283"/>
        </pc:sldMkLst>
        <pc:spChg chg="mod">
          <ac:chgData name="Muhammad Akteruzzman (2216724)" userId="b9523050-ccfa-4472-9a43-e0dcb195c113" providerId="ADAL" clId="{F32F8257-40A1-4B37-B0EF-FD6E2B1B72D3}" dt="2025-10-29T20:45:18.483" v="2264" actId="14100"/>
          <ac:spMkLst>
            <pc:docMk/>
            <pc:sldMk cId="2939524511" sldId="283"/>
            <ac:spMk id="2" creationId="{21367B31-68D7-726A-DCB5-71A116319F69}"/>
          </ac:spMkLst>
        </pc:spChg>
        <pc:spChg chg="del mod">
          <ac:chgData name="Muhammad Akteruzzman (2216724)" userId="b9523050-ccfa-4472-9a43-e0dcb195c113" providerId="ADAL" clId="{F32F8257-40A1-4B37-B0EF-FD6E2B1B72D3}" dt="2025-10-29T02:48:37.335" v="1925" actId="478"/>
          <ac:spMkLst>
            <pc:docMk/>
            <pc:sldMk cId="2939524511" sldId="283"/>
            <ac:spMk id="4" creationId="{F275BC92-1BD5-43FE-AB5A-FC3E24A01196}"/>
          </ac:spMkLst>
        </pc:spChg>
        <pc:spChg chg="del mod">
          <ac:chgData name="Muhammad Akteruzzman (2216724)" userId="b9523050-ccfa-4472-9a43-e0dcb195c113" providerId="ADAL" clId="{F32F8257-40A1-4B37-B0EF-FD6E2B1B72D3}" dt="2025-10-29T02:48:44.486" v="1927" actId="478"/>
          <ac:spMkLst>
            <pc:docMk/>
            <pc:sldMk cId="2939524511" sldId="283"/>
            <ac:spMk id="5" creationId="{A924EC3B-88F7-89E2-7939-1B52A2055C71}"/>
          </ac:spMkLst>
        </pc:spChg>
        <pc:graphicFrameChg chg="add mod ord modGraphic">
          <ac:chgData name="Muhammad Akteruzzman (2216724)" userId="b9523050-ccfa-4472-9a43-e0dcb195c113" providerId="ADAL" clId="{F32F8257-40A1-4B37-B0EF-FD6E2B1B72D3}" dt="2025-10-29T20:45:28.904" v="2266" actId="14100"/>
          <ac:graphicFrameMkLst>
            <pc:docMk/>
            <pc:sldMk cId="2939524511" sldId="283"/>
            <ac:graphicFrameMk id="7" creationId="{43AABC55-B2B9-04DC-19F8-C18408C95A6E}"/>
          </ac:graphicFrameMkLst>
        </pc:graphicFrameChg>
      </pc:sldChg>
      <pc:sldChg chg="addSp delSp modSp new mod">
        <pc:chgData name="Muhammad Akteruzzman (2216724)" userId="b9523050-ccfa-4472-9a43-e0dcb195c113" providerId="ADAL" clId="{F32F8257-40A1-4B37-B0EF-FD6E2B1B72D3}" dt="2025-10-29T21:19:24.530" v="3057" actId="26606"/>
        <pc:sldMkLst>
          <pc:docMk/>
          <pc:sldMk cId="1167977064" sldId="284"/>
        </pc:sldMkLst>
        <pc:spChg chg="mod">
          <ac:chgData name="Muhammad Akteruzzman (2216724)" userId="b9523050-ccfa-4472-9a43-e0dcb195c113" providerId="ADAL" clId="{F32F8257-40A1-4B37-B0EF-FD6E2B1B72D3}" dt="2025-10-29T21:19:24.530" v="3057" actId="26606"/>
          <ac:spMkLst>
            <pc:docMk/>
            <pc:sldMk cId="1167977064" sldId="284"/>
            <ac:spMk id="2" creationId="{689973CF-74E9-C3A4-C006-706F749569F8}"/>
          </ac:spMkLst>
        </pc:spChg>
        <pc:spChg chg="del mod">
          <ac:chgData name="Muhammad Akteruzzman (2216724)" userId="b9523050-ccfa-4472-9a43-e0dcb195c113" providerId="ADAL" clId="{F32F8257-40A1-4B37-B0EF-FD6E2B1B72D3}" dt="2025-10-29T21:19:24.530" v="3057" actId="26606"/>
          <ac:spMkLst>
            <pc:docMk/>
            <pc:sldMk cId="1167977064" sldId="284"/>
            <ac:spMk id="3" creationId="{3A501623-5257-A970-2D0C-1D68B9640918}"/>
          </ac:spMkLst>
        </pc:spChg>
        <pc:spChg chg="mod">
          <ac:chgData name="Muhammad Akteruzzman (2216724)" userId="b9523050-ccfa-4472-9a43-e0dcb195c113" providerId="ADAL" clId="{F32F8257-40A1-4B37-B0EF-FD6E2B1B72D3}" dt="2025-10-29T21:19:24.530" v="3057" actId="26606"/>
          <ac:spMkLst>
            <pc:docMk/>
            <pc:sldMk cId="1167977064" sldId="284"/>
            <ac:spMk id="4" creationId="{E1DABC99-7C1D-97CD-B05C-895F41AB68C9}"/>
          </ac:spMkLst>
        </pc:spChg>
        <pc:spChg chg="mod">
          <ac:chgData name="Muhammad Akteruzzman (2216724)" userId="b9523050-ccfa-4472-9a43-e0dcb195c113" providerId="ADAL" clId="{F32F8257-40A1-4B37-B0EF-FD6E2B1B72D3}" dt="2025-10-29T21:19:24.530" v="3057" actId="26606"/>
          <ac:spMkLst>
            <pc:docMk/>
            <pc:sldMk cId="1167977064" sldId="284"/>
            <ac:spMk id="5" creationId="{80861AF0-D1CA-A233-CEEE-49B3B210158E}"/>
          </ac:spMkLst>
        </pc:spChg>
        <pc:spChg chg="mod">
          <ac:chgData name="Muhammad Akteruzzman (2216724)" userId="b9523050-ccfa-4472-9a43-e0dcb195c113" providerId="ADAL" clId="{F32F8257-40A1-4B37-B0EF-FD6E2B1B72D3}" dt="2025-10-29T21:19:24.530" v="3057" actId="26606"/>
          <ac:spMkLst>
            <pc:docMk/>
            <pc:sldMk cId="1167977064" sldId="284"/>
            <ac:spMk id="6" creationId="{C23E018A-7142-D671-A435-C05128B9BE74}"/>
          </ac:spMkLst>
        </pc:spChg>
        <pc:graphicFrameChg chg="add">
          <ac:chgData name="Muhammad Akteruzzman (2216724)" userId="b9523050-ccfa-4472-9a43-e0dcb195c113" providerId="ADAL" clId="{F32F8257-40A1-4B37-B0EF-FD6E2B1B72D3}" dt="2025-10-29T21:19:24.530" v="3057" actId="26606"/>
          <ac:graphicFrameMkLst>
            <pc:docMk/>
            <pc:sldMk cId="1167977064" sldId="284"/>
            <ac:graphicFrameMk id="8" creationId="{8F3CA50D-B2DA-2CDE-28D6-847F82C8D3DA}"/>
          </ac:graphicFrameMkLst>
        </pc:graphicFrameChg>
      </pc:sldChg>
      <pc:sldChg chg="addSp delSp modSp new mod modClrScheme chgLayout">
        <pc:chgData name="Muhammad Akteruzzman (2216724)" userId="b9523050-ccfa-4472-9a43-e0dcb195c113" providerId="ADAL" clId="{F32F8257-40A1-4B37-B0EF-FD6E2B1B72D3}" dt="2025-10-29T21:19:56.114" v="3060" actId="26606"/>
        <pc:sldMkLst>
          <pc:docMk/>
          <pc:sldMk cId="3142979921" sldId="285"/>
        </pc:sldMkLst>
        <pc:spChg chg="mod">
          <ac:chgData name="Muhammad Akteruzzman (2216724)" userId="b9523050-ccfa-4472-9a43-e0dcb195c113" providerId="ADAL" clId="{F32F8257-40A1-4B37-B0EF-FD6E2B1B72D3}" dt="2025-10-29T21:19:56.114" v="3060" actId="26606"/>
          <ac:spMkLst>
            <pc:docMk/>
            <pc:sldMk cId="3142979921" sldId="285"/>
            <ac:spMk id="2" creationId="{95A5F5DE-A861-B030-A5F8-DAB2DF8CF88E}"/>
          </ac:spMkLst>
        </pc:spChg>
        <pc:spChg chg="mod">
          <ac:chgData name="Muhammad Akteruzzman (2216724)" userId="b9523050-ccfa-4472-9a43-e0dcb195c113" providerId="ADAL" clId="{F32F8257-40A1-4B37-B0EF-FD6E2B1B72D3}" dt="2025-10-29T21:19:56.114" v="3060" actId="26606"/>
          <ac:spMkLst>
            <pc:docMk/>
            <pc:sldMk cId="3142979921" sldId="285"/>
            <ac:spMk id="3" creationId="{3B2C36EA-7DAD-2CEA-CEF0-C4C9C1017FA1}"/>
          </ac:spMkLst>
        </pc:spChg>
        <pc:spChg chg="mod">
          <ac:chgData name="Muhammad Akteruzzman (2216724)" userId="b9523050-ccfa-4472-9a43-e0dcb195c113" providerId="ADAL" clId="{F32F8257-40A1-4B37-B0EF-FD6E2B1B72D3}" dt="2025-10-29T21:19:56.114" v="3060" actId="26606"/>
          <ac:spMkLst>
            <pc:docMk/>
            <pc:sldMk cId="3142979921" sldId="285"/>
            <ac:spMk id="4" creationId="{32573B2C-CA8A-78B7-A278-3D98692F8434}"/>
          </ac:spMkLst>
        </pc:spChg>
        <pc:spChg chg="mod">
          <ac:chgData name="Muhammad Akteruzzman (2216724)" userId="b9523050-ccfa-4472-9a43-e0dcb195c113" providerId="ADAL" clId="{F32F8257-40A1-4B37-B0EF-FD6E2B1B72D3}" dt="2025-10-29T21:19:56.114" v="3060" actId="26606"/>
          <ac:spMkLst>
            <pc:docMk/>
            <pc:sldMk cId="3142979921" sldId="285"/>
            <ac:spMk id="5" creationId="{DF264A02-9D1F-8381-4489-220706603DA0}"/>
          </ac:spMkLst>
        </pc:spChg>
        <pc:spChg chg="mod">
          <ac:chgData name="Muhammad Akteruzzman (2216724)" userId="b9523050-ccfa-4472-9a43-e0dcb195c113" providerId="ADAL" clId="{F32F8257-40A1-4B37-B0EF-FD6E2B1B72D3}" dt="2025-10-29T21:19:56.114" v="3060" actId="26606"/>
          <ac:spMkLst>
            <pc:docMk/>
            <pc:sldMk cId="3142979921" sldId="285"/>
            <ac:spMk id="6" creationId="{63F96D55-5AF0-0EEA-DFD8-610AD879AF22}"/>
          </ac:spMkLst>
        </pc:spChg>
        <pc:spChg chg="add del mod">
          <ac:chgData name="Muhammad Akteruzzman (2216724)" userId="b9523050-ccfa-4472-9a43-e0dcb195c113" providerId="ADAL" clId="{F32F8257-40A1-4B37-B0EF-FD6E2B1B72D3}" dt="2025-10-29T21:19:50.951" v="3059" actId="22"/>
          <ac:spMkLst>
            <pc:docMk/>
            <pc:sldMk cId="3142979921" sldId="285"/>
            <ac:spMk id="11" creationId="{265EB5E9-8896-5091-D2EA-8BEA5E2416A6}"/>
          </ac:spMkLst>
        </pc:spChg>
        <pc:picChg chg="add mod ord">
          <ac:chgData name="Muhammad Akteruzzman (2216724)" userId="b9523050-ccfa-4472-9a43-e0dcb195c113" providerId="ADAL" clId="{F32F8257-40A1-4B37-B0EF-FD6E2B1B72D3}" dt="2025-10-29T21:19:56.114" v="3060" actId="26606"/>
          <ac:picMkLst>
            <pc:docMk/>
            <pc:sldMk cId="3142979921" sldId="285"/>
            <ac:picMk id="8" creationId="{86EA3395-0644-C180-0593-656F76655E4E}"/>
          </ac:picMkLst>
        </pc:picChg>
      </pc:sldChg>
      <pc:sldChg chg="delSp modSp new mod">
        <pc:chgData name="Muhammad Akteruzzman (2216724)" userId="b9523050-ccfa-4472-9a43-e0dcb195c113" providerId="ADAL" clId="{F32F8257-40A1-4B37-B0EF-FD6E2B1B72D3}" dt="2025-10-30T08:13:56.971" v="3117" actId="5793"/>
        <pc:sldMkLst>
          <pc:docMk/>
          <pc:sldMk cId="4056299270" sldId="286"/>
        </pc:sldMkLst>
        <pc:spChg chg="mod">
          <ac:chgData name="Muhammad Akteruzzman (2216724)" userId="b9523050-ccfa-4472-9a43-e0dcb195c113" providerId="ADAL" clId="{F32F8257-40A1-4B37-B0EF-FD6E2B1B72D3}" dt="2025-10-30T08:12:37.406" v="3112" actId="20577"/>
          <ac:spMkLst>
            <pc:docMk/>
            <pc:sldMk cId="4056299270" sldId="286"/>
            <ac:spMk id="2" creationId="{16AAB655-4D88-2CC1-EFE6-F0086C177E74}"/>
          </ac:spMkLst>
        </pc:spChg>
        <pc:spChg chg="mod">
          <ac:chgData name="Muhammad Akteruzzman (2216724)" userId="b9523050-ccfa-4472-9a43-e0dcb195c113" providerId="ADAL" clId="{F32F8257-40A1-4B37-B0EF-FD6E2B1B72D3}" dt="2025-10-30T08:13:56.971" v="3117" actId="5793"/>
          <ac:spMkLst>
            <pc:docMk/>
            <pc:sldMk cId="4056299270" sldId="286"/>
            <ac:spMk id="3" creationId="{67C1965B-A0AE-3604-F90F-271962B469D3}"/>
          </ac:spMkLst>
        </pc:spChg>
        <pc:spChg chg="del">
          <ac:chgData name="Muhammad Akteruzzman (2216724)" userId="b9523050-ccfa-4472-9a43-e0dcb195c113" providerId="ADAL" clId="{F32F8257-40A1-4B37-B0EF-FD6E2B1B72D3}" dt="2025-10-30T08:12:47.271" v="3113" actId="478"/>
          <ac:spMkLst>
            <pc:docMk/>
            <pc:sldMk cId="4056299270" sldId="286"/>
            <ac:spMk id="4" creationId="{930757F4-5B0B-80B2-4217-1E9035C4480B}"/>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B247D9-F8BC-45FE-83C9-50E0B49279D7}"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B3E0BC49-5581-4563-BB60-1AB16D489B42}">
      <dgm:prSet/>
      <dgm:spPr/>
      <dgm:t>
        <a:bodyPr/>
        <a:lstStyle/>
        <a:p>
          <a:r>
            <a:rPr lang="en-GB"/>
            <a:t>Mobile first design </a:t>
          </a:r>
          <a:endParaRPr lang="en-US"/>
        </a:p>
      </dgm:t>
    </dgm:pt>
    <dgm:pt modelId="{0B0A76FE-6C6A-4730-BB78-4FD0CDED34BD}" type="parTrans" cxnId="{E67689B2-D20F-4131-ADD1-4BAA7EB76085}">
      <dgm:prSet/>
      <dgm:spPr/>
      <dgm:t>
        <a:bodyPr/>
        <a:lstStyle/>
        <a:p>
          <a:endParaRPr lang="en-US"/>
        </a:p>
      </dgm:t>
    </dgm:pt>
    <dgm:pt modelId="{E46BEAB8-AA18-49B5-A279-1ACB0F4D0157}" type="sibTrans" cxnId="{E67689B2-D20F-4131-ADD1-4BAA7EB76085}">
      <dgm:prSet/>
      <dgm:spPr/>
      <dgm:t>
        <a:bodyPr/>
        <a:lstStyle/>
        <a:p>
          <a:endParaRPr lang="en-US"/>
        </a:p>
      </dgm:t>
    </dgm:pt>
    <dgm:pt modelId="{D73502E2-C793-4E8F-92AD-2BA88DC68945}">
      <dgm:prSet/>
      <dgm:spPr/>
      <dgm:t>
        <a:bodyPr/>
        <a:lstStyle/>
        <a:p>
          <a:r>
            <a:rPr lang="en-GB"/>
            <a:t>Multilingual support </a:t>
          </a:r>
          <a:endParaRPr lang="en-US"/>
        </a:p>
      </dgm:t>
    </dgm:pt>
    <dgm:pt modelId="{41EDD63A-C21C-4FD6-AEC7-A292B9903914}" type="parTrans" cxnId="{2004B8E4-16F6-4250-81C1-23563AEE4FC8}">
      <dgm:prSet/>
      <dgm:spPr/>
      <dgm:t>
        <a:bodyPr/>
        <a:lstStyle/>
        <a:p>
          <a:endParaRPr lang="en-US"/>
        </a:p>
      </dgm:t>
    </dgm:pt>
    <dgm:pt modelId="{25421510-D6D4-4428-BD80-754FA11D1E4B}" type="sibTrans" cxnId="{2004B8E4-16F6-4250-81C1-23563AEE4FC8}">
      <dgm:prSet/>
      <dgm:spPr/>
      <dgm:t>
        <a:bodyPr/>
        <a:lstStyle/>
        <a:p>
          <a:endParaRPr lang="en-US"/>
        </a:p>
      </dgm:t>
    </dgm:pt>
    <dgm:pt modelId="{DCF43E1C-C116-4E38-A96C-EFE2D618F7BA}">
      <dgm:prSet/>
      <dgm:spPr/>
      <dgm:t>
        <a:bodyPr/>
        <a:lstStyle/>
        <a:p>
          <a:r>
            <a:rPr lang="en-GB"/>
            <a:t>Simple navigation for non-tech-savvy users</a:t>
          </a:r>
          <a:endParaRPr lang="en-US"/>
        </a:p>
      </dgm:t>
    </dgm:pt>
    <dgm:pt modelId="{99D77828-13DF-4560-9894-5B52CB55B283}" type="parTrans" cxnId="{463360AD-BFD4-4B56-B83F-9DCAEC99700F}">
      <dgm:prSet/>
      <dgm:spPr/>
      <dgm:t>
        <a:bodyPr/>
        <a:lstStyle/>
        <a:p>
          <a:endParaRPr lang="en-US"/>
        </a:p>
      </dgm:t>
    </dgm:pt>
    <dgm:pt modelId="{0C08C927-4DB7-430E-B981-E80C1F73FEA6}" type="sibTrans" cxnId="{463360AD-BFD4-4B56-B83F-9DCAEC99700F}">
      <dgm:prSet/>
      <dgm:spPr/>
      <dgm:t>
        <a:bodyPr/>
        <a:lstStyle/>
        <a:p>
          <a:endParaRPr lang="en-US"/>
        </a:p>
      </dgm:t>
    </dgm:pt>
    <dgm:pt modelId="{5E96A2F1-6722-4E85-8653-4C52C6FE58FC}" type="pres">
      <dgm:prSet presAssocID="{9CB247D9-F8BC-45FE-83C9-50E0B49279D7}" presName="root" presStyleCnt="0">
        <dgm:presLayoutVars>
          <dgm:dir/>
          <dgm:resizeHandles val="exact"/>
        </dgm:presLayoutVars>
      </dgm:prSet>
      <dgm:spPr/>
    </dgm:pt>
    <dgm:pt modelId="{6517046E-2907-4699-8AF0-64B1D31495B7}" type="pres">
      <dgm:prSet presAssocID="{B3E0BC49-5581-4563-BB60-1AB16D489B42}" presName="compNode" presStyleCnt="0"/>
      <dgm:spPr/>
    </dgm:pt>
    <dgm:pt modelId="{DA00F072-45A6-4256-A3FE-A7C7BAAFFDBF}" type="pres">
      <dgm:prSet presAssocID="{B3E0BC49-5581-4563-BB60-1AB16D489B4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E0B90B24-5589-4FFC-953D-0DA408622749}" type="pres">
      <dgm:prSet presAssocID="{B3E0BC49-5581-4563-BB60-1AB16D489B42}" presName="spaceRect" presStyleCnt="0"/>
      <dgm:spPr/>
    </dgm:pt>
    <dgm:pt modelId="{7449C776-0008-40F7-A56A-A63F7B8FF8B5}" type="pres">
      <dgm:prSet presAssocID="{B3E0BC49-5581-4563-BB60-1AB16D489B42}" presName="textRect" presStyleLbl="revTx" presStyleIdx="0" presStyleCnt="3">
        <dgm:presLayoutVars>
          <dgm:chMax val="1"/>
          <dgm:chPref val="1"/>
        </dgm:presLayoutVars>
      </dgm:prSet>
      <dgm:spPr/>
    </dgm:pt>
    <dgm:pt modelId="{3FE1131F-BD48-427D-8A85-0F45EDDA2C79}" type="pres">
      <dgm:prSet presAssocID="{E46BEAB8-AA18-49B5-A279-1ACB0F4D0157}" presName="sibTrans" presStyleCnt="0"/>
      <dgm:spPr/>
    </dgm:pt>
    <dgm:pt modelId="{F264E457-364B-49CA-9178-F26420513037}" type="pres">
      <dgm:prSet presAssocID="{D73502E2-C793-4E8F-92AD-2BA88DC68945}" presName="compNode" presStyleCnt="0"/>
      <dgm:spPr/>
    </dgm:pt>
    <dgm:pt modelId="{009486A3-1039-4F39-816E-ED2A36627F99}" type="pres">
      <dgm:prSet presAssocID="{D73502E2-C793-4E8F-92AD-2BA88DC689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BE3E4194-1D77-4513-ABB4-2566E4CE6B34}" type="pres">
      <dgm:prSet presAssocID="{D73502E2-C793-4E8F-92AD-2BA88DC68945}" presName="spaceRect" presStyleCnt="0"/>
      <dgm:spPr/>
    </dgm:pt>
    <dgm:pt modelId="{92281134-62EF-4127-B92E-36C93F75B049}" type="pres">
      <dgm:prSet presAssocID="{D73502E2-C793-4E8F-92AD-2BA88DC68945}" presName="textRect" presStyleLbl="revTx" presStyleIdx="1" presStyleCnt="3">
        <dgm:presLayoutVars>
          <dgm:chMax val="1"/>
          <dgm:chPref val="1"/>
        </dgm:presLayoutVars>
      </dgm:prSet>
      <dgm:spPr/>
    </dgm:pt>
    <dgm:pt modelId="{04212DF3-A3B5-4659-88CF-CA30418C0443}" type="pres">
      <dgm:prSet presAssocID="{25421510-D6D4-4428-BD80-754FA11D1E4B}" presName="sibTrans" presStyleCnt="0"/>
      <dgm:spPr/>
    </dgm:pt>
    <dgm:pt modelId="{0CD7EB98-BB5B-4D14-98D8-E425EA97AB4A}" type="pres">
      <dgm:prSet presAssocID="{DCF43E1C-C116-4E38-A96C-EFE2D618F7BA}" presName="compNode" presStyleCnt="0"/>
      <dgm:spPr/>
    </dgm:pt>
    <dgm:pt modelId="{E5A33BD8-CBC3-4B32-A4F9-E0E1D444A559}" type="pres">
      <dgm:prSet presAssocID="{DCF43E1C-C116-4E38-A96C-EFE2D618F7B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r"/>
        </a:ext>
      </dgm:extLst>
    </dgm:pt>
    <dgm:pt modelId="{22162471-6CE1-4DF4-A520-827DC5194FC5}" type="pres">
      <dgm:prSet presAssocID="{DCF43E1C-C116-4E38-A96C-EFE2D618F7BA}" presName="spaceRect" presStyleCnt="0"/>
      <dgm:spPr/>
    </dgm:pt>
    <dgm:pt modelId="{39E2167E-AF19-4DC2-A647-12DA0E9B2FA1}" type="pres">
      <dgm:prSet presAssocID="{DCF43E1C-C116-4E38-A96C-EFE2D618F7BA}" presName="textRect" presStyleLbl="revTx" presStyleIdx="2" presStyleCnt="3">
        <dgm:presLayoutVars>
          <dgm:chMax val="1"/>
          <dgm:chPref val="1"/>
        </dgm:presLayoutVars>
      </dgm:prSet>
      <dgm:spPr/>
    </dgm:pt>
  </dgm:ptLst>
  <dgm:cxnLst>
    <dgm:cxn modelId="{081BC343-AB72-4B68-A31F-CC8B2E621C6F}" type="presOf" srcId="{9CB247D9-F8BC-45FE-83C9-50E0B49279D7}" destId="{5E96A2F1-6722-4E85-8653-4C52C6FE58FC}" srcOrd="0" destOrd="0" presId="urn:microsoft.com/office/officeart/2018/2/layout/IconLabelList"/>
    <dgm:cxn modelId="{463360AD-BFD4-4B56-B83F-9DCAEC99700F}" srcId="{9CB247D9-F8BC-45FE-83C9-50E0B49279D7}" destId="{DCF43E1C-C116-4E38-A96C-EFE2D618F7BA}" srcOrd="2" destOrd="0" parTransId="{99D77828-13DF-4560-9894-5B52CB55B283}" sibTransId="{0C08C927-4DB7-430E-B981-E80C1F73FEA6}"/>
    <dgm:cxn modelId="{E67689B2-D20F-4131-ADD1-4BAA7EB76085}" srcId="{9CB247D9-F8BC-45FE-83C9-50E0B49279D7}" destId="{B3E0BC49-5581-4563-BB60-1AB16D489B42}" srcOrd="0" destOrd="0" parTransId="{0B0A76FE-6C6A-4730-BB78-4FD0CDED34BD}" sibTransId="{E46BEAB8-AA18-49B5-A279-1ACB0F4D0157}"/>
    <dgm:cxn modelId="{4AE4EFC7-3051-4603-929B-073832C82E78}" type="presOf" srcId="{B3E0BC49-5581-4563-BB60-1AB16D489B42}" destId="{7449C776-0008-40F7-A56A-A63F7B8FF8B5}" srcOrd="0" destOrd="0" presId="urn:microsoft.com/office/officeart/2018/2/layout/IconLabelList"/>
    <dgm:cxn modelId="{853937DD-C51D-4636-9C32-88AAB9B1D181}" type="presOf" srcId="{D73502E2-C793-4E8F-92AD-2BA88DC68945}" destId="{92281134-62EF-4127-B92E-36C93F75B049}" srcOrd="0" destOrd="0" presId="urn:microsoft.com/office/officeart/2018/2/layout/IconLabelList"/>
    <dgm:cxn modelId="{2004B8E4-16F6-4250-81C1-23563AEE4FC8}" srcId="{9CB247D9-F8BC-45FE-83C9-50E0B49279D7}" destId="{D73502E2-C793-4E8F-92AD-2BA88DC68945}" srcOrd="1" destOrd="0" parTransId="{41EDD63A-C21C-4FD6-AEC7-A292B9903914}" sibTransId="{25421510-D6D4-4428-BD80-754FA11D1E4B}"/>
    <dgm:cxn modelId="{490504F9-158A-44F3-AA94-C99233ECF797}" type="presOf" srcId="{DCF43E1C-C116-4E38-A96C-EFE2D618F7BA}" destId="{39E2167E-AF19-4DC2-A647-12DA0E9B2FA1}" srcOrd="0" destOrd="0" presId="urn:microsoft.com/office/officeart/2018/2/layout/IconLabelList"/>
    <dgm:cxn modelId="{C308B3D8-7537-4A74-B13E-54FFC5D33999}" type="presParOf" srcId="{5E96A2F1-6722-4E85-8653-4C52C6FE58FC}" destId="{6517046E-2907-4699-8AF0-64B1D31495B7}" srcOrd="0" destOrd="0" presId="urn:microsoft.com/office/officeart/2018/2/layout/IconLabelList"/>
    <dgm:cxn modelId="{D41F90B7-70B2-4091-9DB1-DD098B9E7B5C}" type="presParOf" srcId="{6517046E-2907-4699-8AF0-64B1D31495B7}" destId="{DA00F072-45A6-4256-A3FE-A7C7BAAFFDBF}" srcOrd="0" destOrd="0" presId="urn:microsoft.com/office/officeart/2018/2/layout/IconLabelList"/>
    <dgm:cxn modelId="{4A468185-16AA-469E-9D6F-D6B2F124883B}" type="presParOf" srcId="{6517046E-2907-4699-8AF0-64B1D31495B7}" destId="{E0B90B24-5589-4FFC-953D-0DA408622749}" srcOrd="1" destOrd="0" presId="urn:microsoft.com/office/officeart/2018/2/layout/IconLabelList"/>
    <dgm:cxn modelId="{108BD952-663F-47A5-B892-A39C4D102894}" type="presParOf" srcId="{6517046E-2907-4699-8AF0-64B1D31495B7}" destId="{7449C776-0008-40F7-A56A-A63F7B8FF8B5}" srcOrd="2" destOrd="0" presId="urn:microsoft.com/office/officeart/2018/2/layout/IconLabelList"/>
    <dgm:cxn modelId="{1E997F19-6F89-451C-8CA1-7793EF7F9C18}" type="presParOf" srcId="{5E96A2F1-6722-4E85-8653-4C52C6FE58FC}" destId="{3FE1131F-BD48-427D-8A85-0F45EDDA2C79}" srcOrd="1" destOrd="0" presId="urn:microsoft.com/office/officeart/2018/2/layout/IconLabelList"/>
    <dgm:cxn modelId="{F04C82F1-5C66-4349-AD8C-C8B1A8DB3F2B}" type="presParOf" srcId="{5E96A2F1-6722-4E85-8653-4C52C6FE58FC}" destId="{F264E457-364B-49CA-9178-F26420513037}" srcOrd="2" destOrd="0" presId="urn:microsoft.com/office/officeart/2018/2/layout/IconLabelList"/>
    <dgm:cxn modelId="{2A854983-E4DD-4834-8D58-B0119EDE04D6}" type="presParOf" srcId="{F264E457-364B-49CA-9178-F26420513037}" destId="{009486A3-1039-4F39-816E-ED2A36627F99}" srcOrd="0" destOrd="0" presId="urn:microsoft.com/office/officeart/2018/2/layout/IconLabelList"/>
    <dgm:cxn modelId="{04FD1B42-2C02-41F8-B0B2-E23F9DB94E0B}" type="presParOf" srcId="{F264E457-364B-49CA-9178-F26420513037}" destId="{BE3E4194-1D77-4513-ABB4-2566E4CE6B34}" srcOrd="1" destOrd="0" presId="urn:microsoft.com/office/officeart/2018/2/layout/IconLabelList"/>
    <dgm:cxn modelId="{81580576-A1E7-419A-BA13-3CF69E4F1BB4}" type="presParOf" srcId="{F264E457-364B-49CA-9178-F26420513037}" destId="{92281134-62EF-4127-B92E-36C93F75B049}" srcOrd="2" destOrd="0" presId="urn:microsoft.com/office/officeart/2018/2/layout/IconLabelList"/>
    <dgm:cxn modelId="{5AEFB22D-A064-43FF-882B-0D165823AD79}" type="presParOf" srcId="{5E96A2F1-6722-4E85-8653-4C52C6FE58FC}" destId="{04212DF3-A3B5-4659-88CF-CA30418C0443}" srcOrd="3" destOrd="0" presId="urn:microsoft.com/office/officeart/2018/2/layout/IconLabelList"/>
    <dgm:cxn modelId="{2330F49E-B89E-4A3C-8131-361A52E4BD89}" type="presParOf" srcId="{5E96A2F1-6722-4E85-8653-4C52C6FE58FC}" destId="{0CD7EB98-BB5B-4D14-98D8-E425EA97AB4A}" srcOrd="4" destOrd="0" presId="urn:microsoft.com/office/officeart/2018/2/layout/IconLabelList"/>
    <dgm:cxn modelId="{3284CB31-D4D7-4A16-B832-9535731A9AE5}" type="presParOf" srcId="{0CD7EB98-BB5B-4D14-98D8-E425EA97AB4A}" destId="{E5A33BD8-CBC3-4B32-A4F9-E0E1D444A559}" srcOrd="0" destOrd="0" presId="urn:microsoft.com/office/officeart/2018/2/layout/IconLabelList"/>
    <dgm:cxn modelId="{7AD8A849-30E7-4297-8906-28D3ABAD0A83}" type="presParOf" srcId="{0CD7EB98-BB5B-4D14-98D8-E425EA97AB4A}" destId="{22162471-6CE1-4DF4-A520-827DC5194FC5}" srcOrd="1" destOrd="0" presId="urn:microsoft.com/office/officeart/2018/2/layout/IconLabelList"/>
    <dgm:cxn modelId="{A8774BEE-4C03-4336-B839-D896D772F9FE}" type="presParOf" srcId="{0CD7EB98-BB5B-4D14-98D8-E425EA97AB4A}" destId="{39E2167E-AF19-4DC2-A647-12DA0E9B2FA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00F072-45A6-4256-A3FE-A7C7BAAFFDBF}">
      <dsp:nvSpPr>
        <dsp:cNvPr id="0" name=""/>
        <dsp:cNvSpPr/>
      </dsp:nvSpPr>
      <dsp:spPr>
        <a:xfrm>
          <a:off x="975829" y="535463"/>
          <a:ext cx="1458957" cy="14589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449C776-0008-40F7-A56A-A63F7B8FF8B5}">
      <dsp:nvSpPr>
        <dsp:cNvPr id="0" name=""/>
        <dsp:cNvSpPr/>
      </dsp:nvSpPr>
      <dsp:spPr>
        <a:xfrm>
          <a:off x="84244" y="2379022"/>
          <a:ext cx="324212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a:t>Mobile first design </a:t>
          </a:r>
          <a:endParaRPr lang="en-US" sz="2700" kern="1200"/>
        </a:p>
      </dsp:txBody>
      <dsp:txXfrm>
        <a:off x="84244" y="2379022"/>
        <a:ext cx="3242127" cy="720000"/>
      </dsp:txXfrm>
    </dsp:sp>
    <dsp:sp modelId="{009486A3-1039-4F39-816E-ED2A36627F99}">
      <dsp:nvSpPr>
        <dsp:cNvPr id="0" name=""/>
        <dsp:cNvSpPr/>
      </dsp:nvSpPr>
      <dsp:spPr>
        <a:xfrm>
          <a:off x="4785328" y="535463"/>
          <a:ext cx="1458957" cy="14589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2281134-62EF-4127-B92E-36C93F75B049}">
      <dsp:nvSpPr>
        <dsp:cNvPr id="0" name=""/>
        <dsp:cNvSpPr/>
      </dsp:nvSpPr>
      <dsp:spPr>
        <a:xfrm>
          <a:off x="3893743" y="2379022"/>
          <a:ext cx="324212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a:t>Multilingual support </a:t>
          </a:r>
          <a:endParaRPr lang="en-US" sz="2700" kern="1200"/>
        </a:p>
      </dsp:txBody>
      <dsp:txXfrm>
        <a:off x="3893743" y="2379022"/>
        <a:ext cx="3242127" cy="720000"/>
      </dsp:txXfrm>
    </dsp:sp>
    <dsp:sp modelId="{E5A33BD8-CBC3-4B32-A4F9-E0E1D444A559}">
      <dsp:nvSpPr>
        <dsp:cNvPr id="0" name=""/>
        <dsp:cNvSpPr/>
      </dsp:nvSpPr>
      <dsp:spPr>
        <a:xfrm>
          <a:off x="8594828" y="535463"/>
          <a:ext cx="1458957" cy="14589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9E2167E-AF19-4DC2-A647-12DA0E9B2FA1}">
      <dsp:nvSpPr>
        <dsp:cNvPr id="0" name=""/>
        <dsp:cNvSpPr/>
      </dsp:nvSpPr>
      <dsp:spPr>
        <a:xfrm>
          <a:off x="7703243" y="2379022"/>
          <a:ext cx="324212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a:t>Simple navigation for non-tech-savvy users</a:t>
          </a:r>
          <a:endParaRPr lang="en-US" sz="2700" kern="1200"/>
        </a:p>
      </dsp:txBody>
      <dsp:txXfrm>
        <a:off x="7703243" y="2379022"/>
        <a:ext cx="3242127"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F1A4F8C-E918-4AA2-B7D6-8BA3DF09F0B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66F2EAE0-7046-43A4-A1B0-62E783DBF35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5E78637-9866-472C-B827-FE74ABBD3EA1}" type="datetime1">
              <a:rPr lang="en-GB" smtClean="0"/>
              <a:t>30/10/2025</a:t>
            </a:fld>
            <a:endParaRPr lang="en-GB"/>
          </a:p>
        </p:txBody>
      </p:sp>
      <p:sp>
        <p:nvSpPr>
          <p:cNvPr id="4" name="Footer Placeholder 3">
            <a:extLst>
              <a:ext uri="{FF2B5EF4-FFF2-40B4-BE49-F238E27FC236}">
                <a16:creationId xmlns:a16="http://schemas.microsoft.com/office/drawing/2014/main" id="{DBA7D107-515E-4AFF-A175-895B266E35C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022CA95-5884-4688-8B0C-37914EB1085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2490F62-96B5-44BE-A8A5-3DEBC6A2B636}" type="slidenum">
              <a:rPr lang="en-GB" smtClean="0"/>
              <a:t>‹#›</a:t>
            </a:fld>
            <a:endParaRPr lang="en-GB"/>
          </a:p>
        </p:txBody>
      </p:sp>
    </p:spTree>
    <p:extLst>
      <p:ext uri="{BB962C8B-B14F-4D97-AF65-F5344CB8AC3E}">
        <p14:creationId xmlns:p14="http://schemas.microsoft.com/office/powerpoint/2010/main" val="24922050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4BBE3B7A-5542-440A-B7CD-5AB6A17E6EFE}" type="datetime1">
              <a:rPr lang="en-GB" noProof="0" smtClean="0"/>
              <a:t>30/10/2025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63359F2-43EF-4812-9DC0-98C0B1A40681}" type="slidenum">
              <a:rPr lang="en-GB" noProof="0" smtClean="0"/>
              <a:t>‹#›</a:t>
            </a:fld>
            <a:endParaRPr lang="en-GB" noProof="0"/>
          </a:p>
        </p:txBody>
      </p:sp>
    </p:spTree>
    <p:extLst>
      <p:ext uri="{BB962C8B-B14F-4D97-AF65-F5344CB8AC3E}">
        <p14:creationId xmlns:p14="http://schemas.microsoft.com/office/powerpoint/2010/main" val="47011160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1</a:t>
            </a:fld>
            <a:endParaRPr lang="en-GB"/>
          </a:p>
        </p:txBody>
      </p:sp>
    </p:spTree>
    <p:extLst>
      <p:ext uri="{BB962C8B-B14F-4D97-AF65-F5344CB8AC3E}">
        <p14:creationId xmlns:p14="http://schemas.microsoft.com/office/powerpoint/2010/main" val="2819479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2</a:t>
            </a:fld>
            <a:endParaRPr lang="en-GB"/>
          </a:p>
        </p:txBody>
      </p:sp>
    </p:spTree>
    <p:extLst>
      <p:ext uri="{BB962C8B-B14F-4D97-AF65-F5344CB8AC3E}">
        <p14:creationId xmlns:p14="http://schemas.microsoft.com/office/powerpoint/2010/main" val="42776950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3</a:t>
            </a:fld>
            <a:endParaRPr lang="en-GB"/>
          </a:p>
        </p:txBody>
      </p:sp>
    </p:spTree>
    <p:extLst>
      <p:ext uri="{BB962C8B-B14F-4D97-AF65-F5344CB8AC3E}">
        <p14:creationId xmlns:p14="http://schemas.microsoft.com/office/powerpoint/2010/main" val="1529053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4</a:t>
            </a:fld>
            <a:endParaRPr lang="en-GB"/>
          </a:p>
        </p:txBody>
      </p:sp>
    </p:spTree>
    <p:extLst>
      <p:ext uri="{BB962C8B-B14F-4D97-AF65-F5344CB8AC3E}">
        <p14:creationId xmlns:p14="http://schemas.microsoft.com/office/powerpoint/2010/main" val="611508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B63359F2-43EF-4812-9DC0-98C0B1A40681}" type="slidenum">
              <a:rPr lang="en-GB" smtClean="0"/>
              <a:t>20</a:t>
            </a:fld>
            <a:endParaRPr lang="en-GB"/>
          </a:p>
        </p:txBody>
      </p:sp>
    </p:spTree>
    <p:extLst>
      <p:ext uri="{BB962C8B-B14F-4D97-AF65-F5344CB8AC3E}">
        <p14:creationId xmlns:p14="http://schemas.microsoft.com/office/powerpoint/2010/main" val="9989798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31937252-EACE-4232-855F-5C47E3F8B087}"/>
              </a:ext>
            </a:extLst>
          </p:cNvPr>
          <p:cNvSpPr>
            <a:spLocks noGrp="1"/>
          </p:cNvSpPr>
          <p:nvPr>
            <p:ph type="ctrTitle"/>
          </p:nvPr>
        </p:nvSpPr>
        <p:spPr>
          <a:xfrm>
            <a:off x="581191" y="704088"/>
            <a:ext cx="10993549" cy="1499616"/>
          </a:xfrm>
        </p:spPr>
        <p:txBody>
          <a:bodyPr rtlCol="0"/>
          <a:lstStyle/>
          <a:p>
            <a:pPr rtl="0"/>
            <a:r>
              <a:rPr lang="en-US" noProof="0"/>
              <a:t>Click to edit Master title style</a:t>
            </a:r>
            <a:endParaRPr lang="en-GB" noProof="0"/>
          </a:p>
        </p:txBody>
      </p:sp>
      <p:sp>
        <p:nvSpPr>
          <p:cNvPr id="16" name="Subtitle 2">
            <a:extLst>
              <a:ext uri="{FF2B5EF4-FFF2-40B4-BE49-F238E27FC236}">
                <a16:creationId xmlns:a16="http://schemas.microsoft.com/office/drawing/2014/main" id="{3507450D-E801-41C1-9FD7-923530A06BD4}"/>
              </a:ext>
            </a:extLst>
          </p:cNvPr>
          <p:cNvSpPr>
            <a:spLocks noGrp="1"/>
          </p:cNvSpPr>
          <p:nvPr>
            <p:ph type="subTitle" idx="1"/>
          </p:nvPr>
        </p:nvSpPr>
        <p:spPr>
          <a:xfrm>
            <a:off x="581194" y="2495445"/>
            <a:ext cx="10993546" cy="468233"/>
          </a:xfrm>
        </p:spPr>
        <p:txBody>
          <a:bodyPr rtlCol="0"/>
          <a:lstStyle>
            <a:lvl1pPr marL="0" indent="0">
              <a:buNone/>
              <a:defRPr/>
            </a:lvl1pPr>
          </a:lstStyle>
          <a:p>
            <a:pPr rtl="0"/>
            <a:r>
              <a:rPr lang="en-US" noProof="0"/>
              <a:t>Click to edit Master subtitle style</a:t>
            </a:r>
            <a:endParaRPr lang="en-GB" noProof="0"/>
          </a:p>
        </p:txBody>
      </p:sp>
      <p:sp>
        <p:nvSpPr>
          <p:cNvPr id="25" name="Picture Placeholder 24">
            <a:extLst>
              <a:ext uri="{FF2B5EF4-FFF2-40B4-BE49-F238E27FC236}">
                <a16:creationId xmlns:a16="http://schemas.microsoft.com/office/drawing/2014/main" id="{CBA6DBC1-39A1-48A6-8B81-3CD966D06E81}"/>
              </a:ext>
            </a:extLst>
          </p:cNvPr>
          <p:cNvSpPr>
            <a:spLocks noGrp="1"/>
          </p:cNvSpPr>
          <p:nvPr>
            <p:ph type="pic" sz="quarter" idx="13"/>
          </p:nvPr>
        </p:nvSpPr>
        <p:spPr>
          <a:xfrm>
            <a:off x="448056" y="3081528"/>
            <a:ext cx="11265408" cy="3310128"/>
          </a:xfrm>
          <a:solidFill>
            <a:schemeClr val="accent2"/>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3425283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926BD44-2224-46FF-A4E7-9C9FFE19726B}"/>
              </a:ext>
            </a:extLst>
          </p:cNvPr>
          <p:cNvSpPr>
            <a:spLocks noGrp="1"/>
          </p:cNvSpPr>
          <p:nvPr>
            <p:ph type="title"/>
          </p:nvPr>
        </p:nvSpPr>
        <p:spPr>
          <a:xfrm>
            <a:off x="581192" y="702155"/>
            <a:ext cx="3424138" cy="1500131"/>
          </a:xfrm>
        </p:spPr>
        <p:txBody>
          <a:bodyPr rtlCol="0"/>
          <a:lstStyle>
            <a:lvl1pPr>
              <a:defRPr/>
            </a:lvl1pPr>
          </a:lstStyle>
          <a:p>
            <a:pPr rtl="0"/>
            <a:r>
              <a:rPr lang="en-US" noProof="0"/>
              <a:t>Click to edit Master title style</a:t>
            </a:r>
            <a:endParaRPr lang="en-GB" noProof="0"/>
          </a:p>
        </p:txBody>
      </p:sp>
      <p:sp>
        <p:nvSpPr>
          <p:cNvPr id="6" name="Content Placeholder 5">
            <a:extLst>
              <a:ext uri="{FF2B5EF4-FFF2-40B4-BE49-F238E27FC236}">
                <a16:creationId xmlns:a16="http://schemas.microsoft.com/office/drawing/2014/main" id="{728249B4-F572-49E8-9B53-CB4E629EB93F}"/>
              </a:ext>
            </a:extLst>
          </p:cNvPr>
          <p:cNvSpPr>
            <a:spLocks noGrp="1"/>
          </p:cNvSpPr>
          <p:nvPr>
            <p:ph idx="1"/>
          </p:nvPr>
        </p:nvSpPr>
        <p:spPr>
          <a:xfrm>
            <a:off x="581193" y="2414788"/>
            <a:ext cx="3424138" cy="3975776"/>
          </a:xfrm>
        </p:spPr>
        <p:txBody>
          <a:bodyPr rtlCol="0"/>
          <a:lstStyle>
            <a:lvl1pPr marL="0" indent="0">
              <a:buNone/>
              <a:defRPr/>
            </a:lvl1pPr>
          </a:lstStyle>
          <a:p>
            <a:pPr lvl="0" rtl="0"/>
            <a:r>
              <a:rPr lang="en-US" noProof="0"/>
              <a:t>Click to edit Master text styles</a:t>
            </a:r>
          </a:p>
        </p:txBody>
      </p:sp>
      <p:sp>
        <p:nvSpPr>
          <p:cNvPr id="10" name="Picture Placeholder 9">
            <a:extLst>
              <a:ext uri="{FF2B5EF4-FFF2-40B4-BE49-F238E27FC236}">
                <a16:creationId xmlns:a16="http://schemas.microsoft.com/office/drawing/2014/main" id="{06C12940-675F-4BDC-8733-71FEBC2FDCCF}"/>
              </a:ext>
            </a:extLst>
          </p:cNvPr>
          <p:cNvSpPr>
            <a:spLocks noGrp="1"/>
          </p:cNvSpPr>
          <p:nvPr>
            <p:ph type="pic" sz="quarter" idx="13"/>
          </p:nvPr>
        </p:nvSpPr>
        <p:spPr>
          <a:xfrm>
            <a:off x="4242815" y="640080"/>
            <a:ext cx="3703320" cy="5751576"/>
          </a:xfrm>
          <a:solidFill>
            <a:schemeClr val="accent2"/>
          </a:solidFill>
        </p:spPr>
        <p:txBody>
          <a:bodyPr rtlCol="0"/>
          <a:lstStyle/>
          <a:p>
            <a:pPr rtl="0"/>
            <a:r>
              <a:rPr lang="en-US" noProof="0"/>
              <a:t>Click icon to add picture</a:t>
            </a:r>
            <a:endParaRPr lang="en-GB" noProof="0"/>
          </a:p>
        </p:txBody>
      </p:sp>
      <p:sp>
        <p:nvSpPr>
          <p:cNvPr id="11" name="Picture Placeholder 9">
            <a:extLst>
              <a:ext uri="{FF2B5EF4-FFF2-40B4-BE49-F238E27FC236}">
                <a16:creationId xmlns:a16="http://schemas.microsoft.com/office/drawing/2014/main" id="{63AD391F-F462-4773-B9C7-B512F55F6812}"/>
              </a:ext>
            </a:extLst>
          </p:cNvPr>
          <p:cNvSpPr>
            <a:spLocks noGrp="1"/>
          </p:cNvSpPr>
          <p:nvPr>
            <p:ph type="pic" sz="quarter" idx="14"/>
          </p:nvPr>
        </p:nvSpPr>
        <p:spPr>
          <a:xfrm>
            <a:off x="8046720" y="640080"/>
            <a:ext cx="3703320" cy="5751576"/>
          </a:xfrm>
          <a:solidFill>
            <a:schemeClr val="accent2"/>
          </a:solidFill>
        </p:spPr>
        <p:txBody>
          <a:bodyPr rtlCol="0"/>
          <a:lstStyle/>
          <a:p>
            <a:pPr rtl="0"/>
            <a:r>
              <a:rPr lang="en-US" noProof="0"/>
              <a:t>Click icon to add picture</a:t>
            </a:r>
            <a:endParaRPr lang="en-GB" noProof="0"/>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888979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9CC542F-D03C-4537-9B6E-7F653B651524}"/>
              </a:ext>
            </a:extLst>
          </p:cNvPr>
          <p:cNvSpPr>
            <a:spLocks noGrp="1"/>
          </p:cNvSpPr>
          <p:nvPr>
            <p:ph type="title"/>
          </p:nvPr>
        </p:nvSpPr>
        <p:spPr>
          <a:xfrm>
            <a:off x="581192" y="730730"/>
            <a:ext cx="3475915" cy="1478341"/>
          </a:xfrm>
        </p:spPr>
        <p:txBody>
          <a:bodyPr rtlCol="0">
            <a:normAutofit/>
          </a:bodyPr>
          <a:lstStyle/>
          <a:p>
            <a:pPr rtl="0"/>
            <a:r>
              <a:rPr lang="en-US" noProof="0">
                <a:solidFill>
                  <a:schemeClr val="tx2"/>
                </a:solidFill>
              </a:rPr>
              <a:t>Click to edit Master title style</a:t>
            </a:r>
            <a:endParaRPr lang="en-GB" noProof="0">
              <a:solidFill>
                <a:schemeClr val="tx2"/>
              </a:solidFill>
            </a:endParaRPr>
          </a:p>
        </p:txBody>
      </p:sp>
      <p:sp>
        <p:nvSpPr>
          <p:cNvPr id="6" name="Content Placeholder 2" descr="Tag=AccentColor&#10;Flavor=Light&#10;Target=Bullets">
            <a:extLst>
              <a:ext uri="{FF2B5EF4-FFF2-40B4-BE49-F238E27FC236}">
                <a16:creationId xmlns:a16="http://schemas.microsoft.com/office/drawing/2014/main" id="{C768CCB8-0718-4D4E-8EE1-1D287550057B}"/>
              </a:ext>
            </a:extLst>
          </p:cNvPr>
          <p:cNvSpPr>
            <a:spLocks noGrp="1"/>
          </p:cNvSpPr>
          <p:nvPr>
            <p:ph idx="1"/>
          </p:nvPr>
        </p:nvSpPr>
        <p:spPr>
          <a:xfrm>
            <a:off x="581192" y="2180496"/>
            <a:ext cx="3475915" cy="3678303"/>
          </a:xfrm>
        </p:spPr>
        <p:txBody>
          <a:bodyPr rtlCol="0">
            <a:normAutofit/>
          </a:bodyPr>
          <a:lstStyle>
            <a:lvl1pPr marL="0" indent="0">
              <a:buNone/>
              <a:defRPr/>
            </a:lvl1pPr>
          </a:lstStyle>
          <a:p>
            <a:pPr lvl="0" rtl="0"/>
            <a:r>
              <a:rPr lang="en-US" noProof="0"/>
              <a:t>Click to edit Master text styles</a:t>
            </a:r>
          </a:p>
        </p:txBody>
      </p:sp>
      <p:sp>
        <p:nvSpPr>
          <p:cNvPr id="11" name="Picture Placeholder 10">
            <a:extLst>
              <a:ext uri="{FF2B5EF4-FFF2-40B4-BE49-F238E27FC236}">
                <a16:creationId xmlns:a16="http://schemas.microsoft.com/office/drawing/2014/main" id="{5C3A8825-378F-41FE-A716-644287762A49}"/>
              </a:ext>
            </a:extLst>
          </p:cNvPr>
          <p:cNvSpPr>
            <a:spLocks noGrp="1"/>
          </p:cNvSpPr>
          <p:nvPr>
            <p:ph type="pic" sz="quarter" idx="13"/>
          </p:nvPr>
        </p:nvSpPr>
        <p:spPr>
          <a:xfrm>
            <a:off x="4241800" y="630936"/>
            <a:ext cx="7504113" cy="3520440"/>
          </a:xfrm>
          <a:solidFill>
            <a:schemeClr val="accent2"/>
          </a:solidFill>
        </p:spPr>
        <p:txBody>
          <a:bodyPr rtlCol="0"/>
          <a:lstStyle/>
          <a:p>
            <a:pPr rtl="0"/>
            <a:r>
              <a:rPr lang="en-US" noProof="0"/>
              <a:t>Click icon to add picture</a:t>
            </a:r>
            <a:endParaRPr lang="en-GB" noProof="0"/>
          </a:p>
        </p:txBody>
      </p:sp>
      <p:sp>
        <p:nvSpPr>
          <p:cNvPr id="12" name="Picture Placeholder 10">
            <a:extLst>
              <a:ext uri="{FF2B5EF4-FFF2-40B4-BE49-F238E27FC236}">
                <a16:creationId xmlns:a16="http://schemas.microsoft.com/office/drawing/2014/main" id="{2E6B2055-B099-48CF-84C8-2AF6D5618697}"/>
              </a:ext>
            </a:extLst>
          </p:cNvPr>
          <p:cNvSpPr>
            <a:spLocks noGrp="1"/>
          </p:cNvSpPr>
          <p:nvPr>
            <p:ph type="pic" sz="quarter" idx="14"/>
          </p:nvPr>
        </p:nvSpPr>
        <p:spPr>
          <a:xfrm>
            <a:off x="4242816" y="4234252"/>
            <a:ext cx="3703320" cy="2139696"/>
          </a:xfrm>
          <a:solidFill>
            <a:schemeClr val="accent2"/>
          </a:solidFill>
        </p:spPr>
        <p:txBody>
          <a:bodyPr rtlCol="0"/>
          <a:lstStyle/>
          <a:p>
            <a:pPr rtl="0"/>
            <a:r>
              <a:rPr lang="en-US" noProof="0"/>
              <a:t>Click icon to add picture</a:t>
            </a:r>
            <a:endParaRPr lang="en-GB" noProof="0"/>
          </a:p>
        </p:txBody>
      </p:sp>
      <p:sp>
        <p:nvSpPr>
          <p:cNvPr id="13" name="Picture Placeholder 10">
            <a:extLst>
              <a:ext uri="{FF2B5EF4-FFF2-40B4-BE49-F238E27FC236}">
                <a16:creationId xmlns:a16="http://schemas.microsoft.com/office/drawing/2014/main" id="{EED74C29-FF8A-4470-8221-FD11E7FB7D76}"/>
              </a:ext>
            </a:extLst>
          </p:cNvPr>
          <p:cNvSpPr>
            <a:spLocks noGrp="1"/>
          </p:cNvSpPr>
          <p:nvPr>
            <p:ph type="pic" sz="quarter" idx="15"/>
          </p:nvPr>
        </p:nvSpPr>
        <p:spPr>
          <a:xfrm>
            <a:off x="8046720" y="4233672"/>
            <a:ext cx="3703320" cy="2139696"/>
          </a:xfrm>
          <a:solidFill>
            <a:schemeClr val="accent2"/>
          </a:solidFill>
        </p:spPr>
        <p:txBody>
          <a:bodyPr rtlCol="0"/>
          <a:lstStyle/>
          <a:p>
            <a:pPr rtl="0"/>
            <a:r>
              <a:rPr lang="en-US" noProof="0"/>
              <a:t>Click icon to add picture</a:t>
            </a:r>
            <a:endParaRPr lang="en-GB" noProof="0"/>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874943644"/>
      </p:ext>
    </p:extLst>
  </p:cSld>
  <p:clrMapOvr>
    <a:masterClrMapping/>
  </p:clrMapOvr>
  <p:extLst>
    <p:ext uri="{DCECCB84-F9BA-43D5-87BE-67443E8EF086}">
      <p15:sldGuideLst xmlns:p15="http://schemas.microsoft.com/office/powerpoint/2012/main">
        <p15:guide id="1" orient="horz"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E787D40-90B5-470E-95A2-784F1CB479C9}"/>
              </a:ext>
            </a:extLst>
          </p:cNvPr>
          <p:cNvSpPr>
            <a:spLocks noGrp="1"/>
          </p:cNvSpPr>
          <p:nvPr>
            <p:ph type="ctrTitle"/>
          </p:nvPr>
        </p:nvSpPr>
        <p:spPr>
          <a:xfrm>
            <a:off x="581191" y="4322102"/>
            <a:ext cx="10993549" cy="1153609"/>
          </a:xfrm>
        </p:spPr>
        <p:txBody>
          <a:bodyPr rtlCol="0"/>
          <a:lstStyle/>
          <a:p>
            <a:pPr rtl="0"/>
            <a:r>
              <a:rPr lang="en-US" noProof="0"/>
              <a:t>Click to edit Master title style</a:t>
            </a:r>
            <a:endParaRPr lang="en-GB" noProof="0"/>
          </a:p>
        </p:txBody>
      </p:sp>
      <p:sp>
        <p:nvSpPr>
          <p:cNvPr id="6" name="Subtitle 2">
            <a:extLst>
              <a:ext uri="{FF2B5EF4-FFF2-40B4-BE49-F238E27FC236}">
                <a16:creationId xmlns:a16="http://schemas.microsoft.com/office/drawing/2014/main" id="{DDD90A03-8871-46F6-B527-27A279CAF3FE}"/>
              </a:ext>
            </a:extLst>
          </p:cNvPr>
          <p:cNvSpPr>
            <a:spLocks noGrp="1"/>
          </p:cNvSpPr>
          <p:nvPr>
            <p:ph type="subTitle" idx="1"/>
          </p:nvPr>
        </p:nvSpPr>
        <p:spPr>
          <a:xfrm>
            <a:off x="581194" y="5475712"/>
            <a:ext cx="10993546" cy="590321"/>
          </a:xfrm>
        </p:spPr>
        <p:txBody>
          <a:bodyPr rtlCol="0"/>
          <a:lstStyle>
            <a:lvl1pPr marL="0" indent="0">
              <a:buNone/>
              <a:defRPr/>
            </a:lvl1pPr>
          </a:lstStyle>
          <a:p>
            <a:pPr rtl="0"/>
            <a:r>
              <a:rPr lang="en-US" noProof="0"/>
              <a:t>Click to edit Master subtitle style</a:t>
            </a:r>
            <a:endParaRPr lang="en-GB" noProof="0"/>
          </a:p>
        </p:txBody>
      </p:sp>
      <p:sp>
        <p:nvSpPr>
          <p:cNvPr id="9" name="Picture Placeholder 8">
            <a:extLst>
              <a:ext uri="{FF2B5EF4-FFF2-40B4-BE49-F238E27FC236}">
                <a16:creationId xmlns:a16="http://schemas.microsoft.com/office/drawing/2014/main" id="{18C0DC8A-3006-4A75-A9BA-FCA96D2C38A9}"/>
              </a:ext>
            </a:extLst>
          </p:cNvPr>
          <p:cNvSpPr>
            <a:spLocks noGrp="1"/>
          </p:cNvSpPr>
          <p:nvPr>
            <p:ph type="pic" sz="quarter" idx="13"/>
          </p:nvPr>
        </p:nvSpPr>
        <p:spPr>
          <a:xfrm>
            <a:off x="449580" y="603504"/>
            <a:ext cx="11292840" cy="3557016"/>
          </a:xfrm>
          <a:solidFill>
            <a:schemeClr val="accent2"/>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3518504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31520"/>
            <a:ext cx="11029616" cy="987552"/>
          </a:xfrm>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a:xfrm>
            <a:off x="581192" y="2340864"/>
            <a:ext cx="11029615" cy="363448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rtlCol="0"/>
          <a:lstStyle/>
          <a:p>
            <a:pPr rtl="0"/>
            <a:r>
              <a:rPr lang="en-GB" noProof="0"/>
              <a:t>Sample Footer Text</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rtlCol="0"/>
          <a:lstStyle/>
          <a:p>
            <a:pPr rtl="0"/>
            <a:r>
              <a:rPr lang="en-GB" noProof="0"/>
              <a:t>20XX</a:t>
            </a:r>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466887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9AD7E45-24A5-4020-858E-57CFA0955730}"/>
              </a:ext>
            </a:extLst>
          </p:cNvPr>
          <p:cNvSpPr>
            <a:spLocks noGrp="1"/>
          </p:cNvSpPr>
          <p:nvPr>
            <p:ph type="ctrTitle"/>
          </p:nvPr>
        </p:nvSpPr>
        <p:spPr>
          <a:xfrm>
            <a:off x="581191" y="1020431"/>
            <a:ext cx="10993549" cy="1475013"/>
          </a:xfrm>
        </p:spPr>
        <p:txBody>
          <a:bodyPr rtlCol="0"/>
          <a:lstStyle/>
          <a:p>
            <a:pPr rtl="0"/>
            <a:r>
              <a:rPr lang="en-US" noProof="0"/>
              <a:t>Click to edit Master title style</a:t>
            </a:r>
            <a:endParaRPr lang="en-GB" noProof="0"/>
          </a:p>
        </p:txBody>
      </p:sp>
      <p:sp>
        <p:nvSpPr>
          <p:cNvPr id="6" name="Subtitle 2">
            <a:extLst>
              <a:ext uri="{FF2B5EF4-FFF2-40B4-BE49-F238E27FC236}">
                <a16:creationId xmlns:a16="http://schemas.microsoft.com/office/drawing/2014/main" id="{9C213B6D-04F4-4E9D-AD86-E50884CB4CB3}"/>
              </a:ext>
            </a:extLst>
          </p:cNvPr>
          <p:cNvSpPr>
            <a:spLocks noGrp="1"/>
          </p:cNvSpPr>
          <p:nvPr>
            <p:ph type="subTitle" idx="1"/>
          </p:nvPr>
        </p:nvSpPr>
        <p:spPr>
          <a:xfrm>
            <a:off x="581194" y="2495445"/>
            <a:ext cx="10993546" cy="468233"/>
          </a:xfrm>
        </p:spPr>
        <p:txBody>
          <a:bodyPr rtlCol="0"/>
          <a:lstStyle>
            <a:lvl1pPr marL="0" indent="0">
              <a:buNone/>
              <a:defRPr/>
            </a:lvl1pPr>
          </a:lstStyle>
          <a:p>
            <a:pPr rtl="0"/>
            <a:r>
              <a:rPr lang="en-US" noProof="0"/>
              <a:t>Click to edit Master subtitle style</a:t>
            </a:r>
            <a:endParaRPr lang="en-GB" noProof="0"/>
          </a:p>
        </p:txBody>
      </p:sp>
      <p:sp>
        <p:nvSpPr>
          <p:cNvPr id="10" name="Picture Placeholder 9">
            <a:extLst>
              <a:ext uri="{FF2B5EF4-FFF2-40B4-BE49-F238E27FC236}">
                <a16:creationId xmlns:a16="http://schemas.microsoft.com/office/drawing/2014/main" id="{52DB8B62-62C2-4723-85AF-F5D87B489A63}"/>
              </a:ext>
            </a:extLst>
          </p:cNvPr>
          <p:cNvSpPr>
            <a:spLocks noGrp="1"/>
          </p:cNvSpPr>
          <p:nvPr>
            <p:ph type="pic" sz="quarter" idx="13"/>
          </p:nvPr>
        </p:nvSpPr>
        <p:spPr>
          <a:xfrm>
            <a:off x="448056" y="3081528"/>
            <a:ext cx="5486400" cy="3310128"/>
          </a:xfrm>
          <a:solidFill>
            <a:schemeClr val="accent2"/>
          </a:solidFill>
        </p:spPr>
        <p:txBody>
          <a:bodyPr rtlCol="0"/>
          <a:lstStyle/>
          <a:p>
            <a:pPr rtl="0"/>
            <a:r>
              <a:rPr lang="en-US" noProof="0"/>
              <a:t>Click icon to add picture</a:t>
            </a:r>
            <a:endParaRPr lang="en-GB" noProof="0"/>
          </a:p>
        </p:txBody>
      </p:sp>
      <p:sp>
        <p:nvSpPr>
          <p:cNvPr id="11" name="Picture Placeholder 9">
            <a:extLst>
              <a:ext uri="{FF2B5EF4-FFF2-40B4-BE49-F238E27FC236}">
                <a16:creationId xmlns:a16="http://schemas.microsoft.com/office/drawing/2014/main" id="{D1329640-D9D1-44D4-8E40-04E753A2B826}"/>
              </a:ext>
            </a:extLst>
          </p:cNvPr>
          <p:cNvSpPr>
            <a:spLocks noGrp="1"/>
          </p:cNvSpPr>
          <p:nvPr>
            <p:ph type="pic" sz="quarter" idx="14"/>
          </p:nvPr>
        </p:nvSpPr>
        <p:spPr>
          <a:xfrm>
            <a:off x="6254496" y="3081528"/>
            <a:ext cx="5486400" cy="3310128"/>
          </a:xfrm>
          <a:solidFill>
            <a:schemeClr val="accent2"/>
          </a:solidFill>
        </p:spPr>
        <p:txBody>
          <a:bodyPr rtlCol="0"/>
          <a:lstStyle/>
          <a:p>
            <a:pPr rtl="0"/>
            <a:r>
              <a:rPr lang="en-US" noProof="0"/>
              <a:t>Click icon to add picture</a:t>
            </a:r>
            <a:endParaRPr lang="en-GB" noProof="0"/>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557857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rtlCol="0"/>
          <a:lstStyle/>
          <a:p>
            <a:pPr rtl="0"/>
            <a:r>
              <a:rPr lang="en-US" noProof="0"/>
              <a:t>Click to edit Master title style</a:t>
            </a:r>
            <a:endParaRPr lang="en-GB" noProof="0"/>
          </a:p>
        </p:txBody>
      </p:sp>
      <p:sp>
        <p:nvSpPr>
          <p:cNvPr id="15" name="SmartArt Placeholder 14">
            <a:extLst>
              <a:ext uri="{FF2B5EF4-FFF2-40B4-BE49-F238E27FC236}">
                <a16:creationId xmlns:a16="http://schemas.microsoft.com/office/drawing/2014/main" id="{1A07AFA2-B97F-4965-B3E3-0399F8696B92}"/>
              </a:ext>
            </a:extLst>
          </p:cNvPr>
          <p:cNvSpPr>
            <a:spLocks noGrp="1"/>
          </p:cNvSpPr>
          <p:nvPr>
            <p:ph type="dgm" sz="quarter" idx="13"/>
          </p:nvPr>
        </p:nvSpPr>
        <p:spPr>
          <a:xfrm>
            <a:off x="576263" y="2290762"/>
            <a:ext cx="2286000" cy="2514600"/>
          </a:xfrm>
          <a:solidFill>
            <a:schemeClr val="accent2"/>
          </a:solidFill>
        </p:spPr>
        <p:txBody>
          <a:bodyPr rtlCol="0"/>
          <a:lstStyle/>
          <a:p>
            <a:pPr rtl="0"/>
            <a:r>
              <a:rPr lang="en-US" noProof="0"/>
              <a:t>Click icon to add SmartArt graphic</a:t>
            </a:r>
            <a:endParaRPr lang="en-GB" noProof="0"/>
          </a:p>
        </p:txBody>
      </p:sp>
      <p:sp>
        <p:nvSpPr>
          <p:cNvPr id="16" name="SmartArt Placeholder 14">
            <a:extLst>
              <a:ext uri="{FF2B5EF4-FFF2-40B4-BE49-F238E27FC236}">
                <a16:creationId xmlns:a16="http://schemas.microsoft.com/office/drawing/2014/main" id="{FBD83F25-25EA-4FCB-9180-B7567885BE7A}"/>
              </a:ext>
            </a:extLst>
          </p:cNvPr>
          <p:cNvSpPr>
            <a:spLocks noGrp="1"/>
          </p:cNvSpPr>
          <p:nvPr>
            <p:ph type="dgm" sz="quarter" idx="14"/>
          </p:nvPr>
        </p:nvSpPr>
        <p:spPr>
          <a:xfrm>
            <a:off x="3486759" y="2290762"/>
            <a:ext cx="2286000" cy="2514600"/>
          </a:xfrm>
          <a:solidFill>
            <a:schemeClr val="accent2"/>
          </a:solidFill>
        </p:spPr>
        <p:txBody>
          <a:bodyPr rtlCol="0"/>
          <a:lstStyle/>
          <a:p>
            <a:pPr rtl="0"/>
            <a:r>
              <a:rPr lang="en-US" noProof="0"/>
              <a:t>Click icon to add SmartArt graphic</a:t>
            </a:r>
            <a:endParaRPr lang="en-GB" noProof="0"/>
          </a:p>
        </p:txBody>
      </p:sp>
      <p:sp>
        <p:nvSpPr>
          <p:cNvPr id="17" name="SmartArt Placeholder 14">
            <a:extLst>
              <a:ext uri="{FF2B5EF4-FFF2-40B4-BE49-F238E27FC236}">
                <a16:creationId xmlns:a16="http://schemas.microsoft.com/office/drawing/2014/main" id="{C19AF1FD-578A-4AC1-8006-BF395C098188}"/>
              </a:ext>
            </a:extLst>
          </p:cNvPr>
          <p:cNvSpPr>
            <a:spLocks noGrp="1"/>
          </p:cNvSpPr>
          <p:nvPr>
            <p:ph type="dgm" sz="quarter" idx="15"/>
          </p:nvPr>
        </p:nvSpPr>
        <p:spPr>
          <a:xfrm>
            <a:off x="6397255" y="2290762"/>
            <a:ext cx="2286000" cy="2514600"/>
          </a:xfrm>
          <a:solidFill>
            <a:schemeClr val="accent2"/>
          </a:solidFill>
        </p:spPr>
        <p:txBody>
          <a:bodyPr rtlCol="0"/>
          <a:lstStyle/>
          <a:p>
            <a:pPr rtl="0"/>
            <a:r>
              <a:rPr lang="en-US" noProof="0"/>
              <a:t>Click icon to add SmartArt graphic</a:t>
            </a:r>
            <a:endParaRPr lang="en-GB" noProof="0"/>
          </a:p>
        </p:txBody>
      </p:sp>
      <p:sp>
        <p:nvSpPr>
          <p:cNvPr id="18" name="SmartArt Placeholder 14">
            <a:extLst>
              <a:ext uri="{FF2B5EF4-FFF2-40B4-BE49-F238E27FC236}">
                <a16:creationId xmlns:a16="http://schemas.microsoft.com/office/drawing/2014/main" id="{A30FAB41-D651-4537-9674-A090F9541E38}"/>
              </a:ext>
            </a:extLst>
          </p:cNvPr>
          <p:cNvSpPr>
            <a:spLocks noGrp="1"/>
          </p:cNvSpPr>
          <p:nvPr>
            <p:ph type="dgm" sz="quarter" idx="16"/>
          </p:nvPr>
        </p:nvSpPr>
        <p:spPr>
          <a:xfrm>
            <a:off x="9307750" y="2290762"/>
            <a:ext cx="2286000" cy="2514600"/>
          </a:xfrm>
          <a:solidFill>
            <a:schemeClr val="accent2"/>
          </a:solidFill>
        </p:spPr>
        <p:txBody>
          <a:bodyPr rtlCol="0"/>
          <a:lstStyle/>
          <a:p>
            <a:pPr rtl="0"/>
            <a:r>
              <a:rPr lang="en-US" noProof="0"/>
              <a:t>Click icon to add SmartArt graphic</a:t>
            </a:r>
            <a:endParaRPr lang="en-GB" noProof="0"/>
          </a:p>
        </p:txBody>
      </p:sp>
      <p:sp>
        <p:nvSpPr>
          <p:cNvPr id="20" name="Text Placeholder 19">
            <a:extLst>
              <a:ext uri="{FF2B5EF4-FFF2-40B4-BE49-F238E27FC236}">
                <a16:creationId xmlns:a16="http://schemas.microsoft.com/office/drawing/2014/main" id="{6FF70985-87A5-4813-BB21-CD79732947F5}"/>
              </a:ext>
            </a:extLst>
          </p:cNvPr>
          <p:cNvSpPr>
            <a:spLocks noGrp="1"/>
          </p:cNvSpPr>
          <p:nvPr>
            <p:ph type="body" sz="quarter" idx="17" hasCustomPrompt="1"/>
          </p:nvPr>
        </p:nvSpPr>
        <p:spPr>
          <a:xfrm>
            <a:off x="576263"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2" name="Text Placeholder 21">
            <a:extLst>
              <a:ext uri="{FF2B5EF4-FFF2-40B4-BE49-F238E27FC236}">
                <a16:creationId xmlns:a16="http://schemas.microsoft.com/office/drawing/2014/main" id="{8F30C930-1919-4A13-98BD-6CB6119CC11A}"/>
              </a:ext>
            </a:extLst>
          </p:cNvPr>
          <p:cNvSpPr>
            <a:spLocks noGrp="1"/>
          </p:cNvSpPr>
          <p:nvPr>
            <p:ph type="body" sz="quarter" idx="18" hasCustomPrompt="1"/>
          </p:nvPr>
        </p:nvSpPr>
        <p:spPr>
          <a:xfrm>
            <a:off x="575894"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3" name="Text Placeholder 19">
            <a:extLst>
              <a:ext uri="{FF2B5EF4-FFF2-40B4-BE49-F238E27FC236}">
                <a16:creationId xmlns:a16="http://schemas.microsoft.com/office/drawing/2014/main" id="{6E4126AC-7681-4156-8274-2A6414894394}"/>
              </a:ext>
            </a:extLst>
          </p:cNvPr>
          <p:cNvSpPr>
            <a:spLocks noGrp="1"/>
          </p:cNvSpPr>
          <p:nvPr>
            <p:ph type="body" sz="quarter" idx="19" hasCustomPrompt="1"/>
          </p:nvPr>
        </p:nvSpPr>
        <p:spPr>
          <a:xfrm>
            <a:off x="3487128"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4" name="Text Placeholder 21">
            <a:extLst>
              <a:ext uri="{FF2B5EF4-FFF2-40B4-BE49-F238E27FC236}">
                <a16:creationId xmlns:a16="http://schemas.microsoft.com/office/drawing/2014/main" id="{D03485ED-1755-41FA-942B-ED95B3913DBF}"/>
              </a:ext>
            </a:extLst>
          </p:cNvPr>
          <p:cNvSpPr>
            <a:spLocks noGrp="1"/>
          </p:cNvSpPr>
          <p:nvPr>
            <p:ph type="body" sz="quarter" idx="20" hasCustomPrompt="1"/>
          </p:nvPr>
        </p:nvSpPr>
        <p:spPr>
          <a:xfrm>
            <a:off x="3486759"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5" name="Text Placeholder 19">
            <a:extLst>
              <a:ext uri="{FF2B5EF4-FFF2-40B4-BE49-F238E27FC236}">
                <a16:creationId xmlns:a16="http://schemas.microsoft.com/office/drawing/2014/main" id="{42AFEFC9-586E-4B97-AD51-F02AC6AC6A60}"/>
              </a:ext>
            </a:extLst>
          </p:cNvPr>
          <p:cNvSpPr>
            <a:spLocks noGrp="1"/>
          </p:cNvSpPr>
          <p:nvPr>
            <p:ph type="body" sz="quarter" idx="21" hasCustomPrompt="1"/>
          </p:nvPr>
        </p:nvSpPr>
        <p:spPr>
          <a:xfrm>
            <a:off x="6397624"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6" name="Text Placeholder 21">
            <a:extLst>
              <a:ext uri="{FF2B5EF4-FFF2-40B4-BE49-F238E27FC236}">
                <a16:creationId xmlns:a16="http://schemas.microsoft.com/office/drawing/2014/main" id="{E94B1769-BE23-4EBA-A0DA-9A01476DAC50}"/>
              </a:ext>
            </a:extLst>
          </p:cNvPr>
          <p:cNvSpPr>
            <a:spLocks noGrp="1"/>
          </p:cNvSpPr>
          <p:nvPr>
            <p:ph type="body" sz="quarter" idx="22" hasCustomPrompt="1"/>
          </p:nvPr>
        </p:nvSpPr>
        <p:spPr>
          <a:xfrm>
            <a:off x="6397255"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7" name="Text Placeholder 19">
            <a:extLst>
              <a:ext uri="{FF2B5EF4-FFF2-40B4-BE49-F238E27FC236}">
                <a16:creationId xmlns:a16="http://schemas.microsoft.com/office/drawing/2014/main" id="{9A7362AB-6137-4C5C-9219-392C3875AD9B}"/>
              </a:ext>
            </a:extLst>
          </p:cNvPr>
          <p:cNvSpPr>
            <a:spLocks noGrp="1"/>
          </p:cNvSpPr>
          <p:nvPr>
            <p:ph type="body" sz="quarter" idx="23" hasCustomPrompt="1"/>
          </p:nvPr>
        </p:nvSpPr>
        <p:spPr>
          <a:xfrm>
            <a:off x="9308119" y="4957131"/>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8" name="Text Placeholder 21">
            <a:extLst>
              <a:ext uri="{FF2B5EF4-FFF2-40B4-BE49-F238E27FC236}">
                <a16:creationId xmlns:a16="http://schemas.microsoft.com/office/drawing/2014/main" id="{DA6F45F2-E17A-4027-AAA9-B9B703C26A2F}"/>
              </a:ext>
            </a:extLst>
          </p:cNvPr>
          <p:cNvSpPr>
            <a:spLocks noGrp="1"/>
          </p:cNvSpPr>
          <p:nvPr>
            <p:ph type="body" sz="quarter" idx="24" hasCustomPrompt="1"/>
          </p:nvPr>
        </p:nvSpPr>
        <p:spPr>
          <a:xfrm>
            <a:off x="9307750" y="5461004"/>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4" name="Footer Placeholder 3"/>
          <p:cNvSpPr>
            <a:spLocks noGrp="1"/>
          </p:cNvSpPr>
          <p:nvPr>
            <p:ph type="ftr" sz="quarter" idx="11"/>
          </p:nvPr>
        </p:nvSpPr>
        <p:spPr/>
        <p:txBody>
          <a:bodyPr rtlCol="0"/>
          <a:lstStyle/>
          <a:p>
            <a:pPr rtl="0"/>
            <a:r>
              <a:rPr lang="en-GB" noProof="0"/>
              <a:t>Sample Footer Text</a:t>
            </a:r>
          </a:p>
        </p:txBody>
      </p:sp>
      <p:sp>
        <p:nvSpPr>
          <p:cNvPr id="3" name="Date Placeholder 2"/>
          <p:cNvSpPr>
            <a:spLocks noGrp="1"/>
          </p:cNvSpPr>
          <p:nvPr>
            <p:ph type="dt" sz="half" idx="10"/>
          </p:nvPr>
        </p:nvSpPr>
        <p:spPr/>
        <p:txBody>
          <a:bodyPr rtlCol="0"/>
          <a:lstStyle/>
          <a:p>
            <a:pPr rtl="0"/>
            <a:r>
              <a:rPr lang="en-GB" noProof="0"/>
              <a:t>20XX</a:t>
            </a:r>
          </a:p>
        </p:txBody>
      </p:sp>
      <p:sp>
        <p:nvSpPr>
          <p:cNvPr id="5" name="Slide Number Placeholder 4"/>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39263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581191" y="2250891"/>
            <a:ext cx="5194769" cy="557784"/>
          </a:xfrm>
        </p:spPr>
        <p:txBody>
          <a:bodyPr rtlCol="0"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581194" y="2926052"/>
            <a:ext cx="5194766"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416039" y="2250892"/>
            <a:ext cx="519477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noProof="0"/>
              <a:t>Click to edit Master text styles</a:t>
            </a:r>
          </a:p>
        </p:txBody>
      </p:sp>
      <p:sp>
        <p:nvSpPr>
          <p:cNvPr id="6" name="Content Placeholder 5"/>
          <p:cNvSpPr>
            <a:spLocks noGrp="1"/>
          </p:cNvSpPr>
          <p:nvPr>
            <p:ph sz="quarter" idx="4"/>
          </p:nvPr>
        </p:nvSpPr>
        <p:spPr>
          <a:xfrm>
            <a:off x="6416037" y="2926052"/>
            <a:ext cx="5194771"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Footer Placeholder 7"/>
          <p:cNvSpPr>
            <a:spLocks noGrp="1"/>
          </p:cNvSpPr>
          <p:nvPr>
            <p:ph type="ftr" sz="quarter" idx="11"/>
          </p:nvPr>
        </p:nvSpPr>
        <p:spPr/>
        <p:txBody>
          <a:bodyPr rtlCol="0"/>
          <a:lstStyle/>
          <a:p>
            <a:pPr rtl="0"/>
            <a:r>
              <a:rPr lang="en-GB" noProof="0"/>
              <a:t>Sample Footer Text</a:t>
            </a:r>
          </a:p>
        </p:txBody>
      </p:sp>
      <p:sp>
        <p:nvSpPr>
          <p:cNvPr id="7" name="Date Placeholder 6"/>
          <p:cNvSpPr>
            <a:spLocks noGrp="1"/>
          </p:cNvSpPr>
          <p:nvPr>
            <p:ph type="dt" sz="half" idx="10"/>
          </p:nvPr>
        </p:nvSpPr>
        <p:spPr/>
        <p:txBody>
          <a:bodyPr rtlCol="0"/>
          <a:lstStyle/>
          <a:p>
            <a:pPr rtl="0"/>
            <a:r>
              <a:rPr lang="en-GB" noProof="0"/>
              <a:t>20XX</a:t>
            </a:r>
          </a:p>
        </p:txBody>
      </p:sp>
      <p:sp>
        <p:nvSpPr>
          <p:cNvPr id="9" name="Slide Number Placeholder 8"/>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614280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581191" y="2250891"/>
            <a:ext cx="3200400" cy="557784"/>
          </a:xfrm>
        </p:spPr>
        <p:txBody>
          <a:bodyPr rtlCol="0"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581194" y="2926052"/>
            <a:ext cx="3200400"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4412343" y="2250891"/>
            <a:ext cx="320040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noProof="0"/>
              <a:t>Click to edit Master text styles</a:t>
            </a:r>
          </a:p>
        </p:txBody>
      </p:sp>
      <p:sp>
        <p:nvSpPr>
          <p:cNvPr id="6" name="Content Placeholder 5"/>
          <p:cNvSpPr>
            <a:spLocks noGrp="1"/>
          </p:cNvSpPr>
          <p:nvPr>
            <p:ph sz="quarter" idx="4"/>
          </p:nvPr>
        </p:nvSpPr>
        <p:spPr>
          <a:xfrm>
            <a:off x="4412341" y="2926051"/>
            <a:ext cx="3200400"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4F00371C-297D-40EF-8A7B-A4A10A3E0F58}"/>
              </a:ext>
            </a:extLst>
          </p:cNvPr>
          <p:cNvSpPr>
            <a:spLocks noGrp="1"/>
          </p:cNvSpPr>
          <p:nvPr>
            <p:ph type="body" sz="quarter" idx="13"/>
          </p:nvPr>
        </p:nvSpPr>
        <p:spPr>
          <a:xfrm>
            <a:off x="8243499" y="2250891"/>
            <a:ext cx="320040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noProof="0"/>
              <a:t>Click to edit Master text styles</a:t>
            </a:r>
          </a:p>
        </p:txBody>
      </p:sp>
      <p:sp>
        <p:nvSpPr>
          <p:cNvPr id="11" name="Content Placeholder 5">
            <a:extLst>
              <a:ext uri="{FF2B5EF4-FFF2-40B4-BE49-F238E27FC236}">
                <a16:creationId xmlns:a16="http://schemas.microsoft.com/office/drawing/2014/main" id="{54C654D6-9180-439B-AA80-A486173B740A}"/>
              </a:ext>
            </a:extLst>
          </p:cNvPr>
          <p:cNvSpPr>
            <a:spLocks noGrp="1"/>
          </p:cNvSpPr>
          <p:nvPr>
            <p:ph sz="quarter" idx="14"/>
          </p:nvPr>
        </p:nvSpPr>
        <p:spPr>
          <a:xfrm>
            <a:off x="8243497" y="2926051"/>
            <a:ext cx="3200400"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Footer Placeholder 7"/>
          <p:cNvSpPr>
            <a:spLocks noGrp="1"/>
          </p:cNvSpPr>
          <p:nvPr>
            <p:ph type="ftr" sz="quarter" idx="11"/>
          </p:nvPr>
        </p:nvSpPr>
        <p:spPr/>
        <p:txBody>
          <a:bodyPr rtlCol="0"/>
          <a:lstStyle/>
          <a:p>
            <a:pPr rtl="0"/>
            <a:r>
              <a:rPr lang="en-GB" noProof="0"/>
              <a:t>Sample Footer Text</a:t>
            </a:r>
          </a:p>
        </p:txBody>
      </p:sp>
      <p:sp>
        <p:nvSpPr>
          <p:cNvPr id="7" name="Date Placeholder 6"/>
          <p:cNvSpPr>
            <a:spLocks noGrp="1"/>
          </p:cNvSpPr>
          <p:nvPr>
            <p:ph type="dt" sz="half" idx="10"/>
          </p:nvPr>
        </p:nvSpPr>
        <p:spPr/>
        <p:txBody>
          <a:bodyPr rtlCol="0"/>
          <a:lstStyle/>
          <a:p>
            <a:pPr rtl="0"/>
            <a:r>
              <a:rPr lang="en-GB" noProof="0"/>
              <a:t>20XX</a:t>
            </a:r>
          </a:p>
        </p:txBody>
      </p:sp>
      <p:sp>
        <p:nvSpPr>
          <p:cNvPr id="9" name="Slide Number Placeholder 8"/>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119735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E7D0488-B202-4F7B-9F3C-5F3540449364}"/>
              </a:ext>
            </a:extLst>
          </p:cNvPr>
          <p:cNvSpPr>
            <a:spLocks noGrp="1"/>
          </p:cNvSpPr>
          <p:nvPr>
            <p:ph type="title"/>
          </p:nvPr>
        </p:nvSpPr>
        <p:spPr>
          <a:xfrm>
            <a:off x="581192" y="3986411"/>
            <a:ext cx="3568661" cy="1872388"/>
          </a:xfrm>
        </p:spPr>
        <p:txBody>
          <a:bodyPr rtlCol="0" anchor="ctr"/>
          <a:lstStyle/>
          <a:p>
            <a:pPr algn="r" rtl="0"/>
            <a:r>
              <a:rPr lang="en-US" noProof="0">
                <a:solidFill>
                  <a:schemeClr val="tx2"/>
                </a:solidFill>
              </a:rPr>
              <a:t>Click to edit Master title style</a:t>
            </a:r>
            <a:endParaRPr lang="en-GB" noProof="0">
              <a:solidFill>
                <a:schemeClr val="tx2"/>
              </a:solidFill>
            </a:endParaRPr>
          </a:p>
        </p:txBody>
      </p:sp>
      <p:sp>
        <p:nvSpPr>
          <p:cNvPr id="12" name="Picture Placeholder 11">
            <a:extLst>
              <a:ext uri="{FF2B5EF4-FFF2-40B4-BE49-F238E27FC236}">
                <a16:creationId xmlns:a16="http://schemas.microsoft.com/office/drawing/2014/main" id="{5972A87D-479C-4157-A7C5-33D8FC7B2974}"/>
              </a:ext>
            </a:extLst>
          </p:cNvPr>
          <p:cNvSpPr>
            <a:spLocks noGrp="1"/>
          </p:cNvSpPr>
          <p:nvPr>
            <p:ph type="pic" sz="quarter" idx="13"/>
          </p:nvPr>
        </p:nvSpPr>
        <p:spPr>
          <a:xfrm>
            <a:off x="448056" y="768096"/>
            <a:ext cx="2578608" cy="2816352"/>
          </a:xfrm>
          <a:solidFill>
            <a:schemeClr val="accent2"/>
          </a:solidFill>
        </p:spPr>
        <p:txBody>
          <a:bodyPr rtlCol="0"/>
          <a:lstStyle/>
          <a:p>
            <a:pPr rtl="0"/>
            <a:r>
              <a:rPr lang="en-US" noProof="0"/>
              <a:t>Click icon to add picture</a:t>
            </a:r>
            <a:endParaRPr lang="en-GB" noProof="0"/>
          </a:p>
        </p:txBody>
      </p:sp>
      <p:sp>
        <p:nvSpPr>
          <p:cNvPr id="13" name="Picture Placeholder 11">
            <a:extLst>
              <a:ext uri="{FF2B5EF4-FFF2-40B4-BE49-F238E27FC236}">
                <a16:creationId xmlns:a16="http://schemas.microsoft.com/office/drawing/2014/main" id="{78EE581A-A98D-4A1B-B826-3C60801D6672}"/>
              </a:ext>
            </a:extLst>
          </p:cNvPr>
          <p:cNvSpPr>
            <a:spLocks noGrp="1"/>
          </p:cNvSpPr>
          <p:nvPr>
            <p:ph type="pic" sz="quarter" idx="14"/>
          </p:nvPr>
        </p:nvSpPr>
        <p:spPr>
          <a:xfrm>
            <a:off x="3352800" y="768096"/>
            <a:ext cx="2578608" cy="2816352"/>
          </a:xfrm>
          <a:solidFill>
            <a:schemeClr val="accent2"/>
          </a:solidFill>
        </p:spPr>
        <p:txBody>
          <a:bodyPr rtlCol="0"/>
          <a:lstStyle/>
          <a:p>
            <a:pPr rtl="0"/>
            <a:r>
              <a:rPr lang="en-US" noProof="0"/>
              <a:t>Click icon to add picture</a:t>
            </a:r>
            <a:endParaRPr lang="en-GB" noProof="0"/>
          </a:p>
        </p:txBody>
      </p:sp>
      <p:sp>
        <p:nvSpPr>
          <p:cNvPr id="14" name="Picture Placeholder 11">
            <a:extLst>
              <a:ext uri="{FF2B5EF4-FFF2-40B4-BE49-F238E27FC236}">
                <a16:creationId xmlns:a16="http://schemas.microsoft.com/office/drawing/2014/main" id="{16AE88BE-E502-4D34-AAE9-6EE48F1ACE29}"/>
              </a:ext>
            </a:extLst>
          </p:cNvPr>
          <p:cNvSpPr>
            <a:spLocks noGrp="1"/>
          </p:cNvSpPr>
          <p:nvPr>
            <p:ph type="pic" sz="quarter" idx="15"/>
          </p:nvPr>
        </p:nvSpPr>
        <p:spPr>
          <a:xfrm>
            <a:off x="6257544" y="768096"/>
            <a:ext cx="2578608" cy="2816352"/>
          </a:xfrm>
          <a:solidFill>
            <a:schemeClr val="accent2"/>
          </a:solidFill>
        </p:spPr>
        <p:txBody>
          <a:bodyPr rtlCol="0"/>
          <a:lstStyle/>
          <a:p>
            <a:pPr rtl="0"/>
            <a:r>
              <a:rPr lang="en-US" noProof="0"/>
              <a:t>Click icon to add picture</a:t>
            </a:r>
            <a:endParaRPr lang="en-GB" noProof="0"/>
          </a:p>
        </p:txBody>
      </p:sp>
      <p:sp>
        <p:nvSpPr>
          <p:cNvPr id="16" name="Picture Placeholder 11">
            <a:extLst>
              <a:ext uri="{FF2B5EF4-FFF2-40B4-BE49-F238E27FC236}">
                <a16:creationId xmlns:a16="http://schemas.microsoft.com/office/drawing/2014/main" id="{9FD0C6B3-E0D9-4177-8079-178D1B0F530D}"/>
              </a:ext>
            </a:extLst>
          </p:cNvPr>
          <p:cNvSpPr>
            <a:spLocks noGrp="1"/>
          </p:cNvSpPr>
          <p:nvPr>
            <p:ph type="pic" sz="quarter" idx="16"/>
          </p:nvPr>
        </p:nvSpPr>
        <p:spPr>
          <a:xfrm>
            <a:off x="9162288" y="768096"/>
            <a:ext cx="2578608" cy="2816352"/>
          </a:xfrm>
          <a:solidFill>
            <a:schemeClr val="accent2"/>
          </a:solidFill>
        </p:spPr>
        <p:txBody>
          <a:bodyPr rtlCol="0"/>
          <a:lstStyle/>
          <a:p>
            <a:pPr rtl="0"/>
            <a:r>
              <a:rPr lang="en-US" noProof="0"/>
              <a:t>Click icon to add picture</a:t>
            </a:r>
            <a:endParaRPr lang="en-GB" noProof="0"/>
          </a:p>
        </p:txBody>
      </p:sp>
      <p:sp>
        <p:nvSpPr>
          <p:cNvPr id="10" name="Content Placeholder 2">
            <a:extLst>
              <a:ext uri="{FF2B5EF4-FFF2-40B4-BE49-F238E27FC236}">
                <a16:creationId xmlns:a16="http://schemas.microsoft.com/office/drawing/2014/main" id="{53AD8A25-150B-42DF-B6CC-FB1E5225D517}"/>
              </a:ext>
            </a:extLst>
          </p:cNvPr>
          <p:cNvSpPr>
            <a:spLocks noGrp="1"/>
          </p:cNvSpPr>
          <p:nvPr>
            <p:ph idx="1"/>
          </p:nvPr>
        </p:nvSpPr>
        <p:spPr>
          <a:xfrm>
            <a:off x="4520392" y="3956050"/>
            <a:ext cx="7225075" cy="1902749"/>
          </a:xfrm>
        </p:spPr>
        <p:txBody>
          <a:bodyPr rtlCol="0">
            <a:normAutofit/>
          </a:bodyPr>
          <a:lstStyle>
            <a:lvl1pPr marL="0" indent="0">
              <a:buNone/>
              <a:defRPr/>
            </a:lvl1pPr>
          </a:lstStyle>
          <a:p>
            <a:pPr lvl="0" rtl="0"/>
            <a:r>
              <a:rPr lang="en-US" noProof="0"/>
              <a:t>Click to edit Master text styles</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506992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20F9CA6-0CB1-4A9E-96E4-67800B107E21}"/>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05826FB8-73AC-4F8B-BD9C-B5E87FC9C6A9}"/>
              </a:ext>
              <a:ext uri="{C183D7F6-B498-43B3-948B-1728B52AA6E4}">
                <adec:decorative xmlns:adec="http://schemas.microsoft.com/office/drawing/2017/decorative" val="1"/>
              </a:ext>
            </a:extLst>
          </p:cNvPr>
          <p:cNvSpPr/>
          <p:nvPr userDrawn="1"/>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Title 1">
            <a:extLst>
              <a:ext uri="{FF2B5EF4-FFF2-40B4-BE49-F238E27FC236}">
                <a16:creationId xmlns:a16="http://schemas.microsoft.com/office/drawing/2014/main" id="{D0F196A1-2430-4797-B656-A38302FAFF33}"/>
              </a:ext>
            </a:extLst>
          </p:cNvPr>
          <p:cNvSpPr>
            <a:spLocks noGrp="1"/>
          </p:cNvSpPr>
          <p:nvPr>
            <p:ph type="title"/>
          </p:nvPr>
        </p:nvSpPr>
        <p:spPr>
          <a:xfrm>
            <a:off x="609906" y="702156"/>
            <a:ext cx="3568661" cy="1188720"/>
          </a:xfrm>
        </p:spPr>
        <p:txBody>
          <a:bodyPr rtlCol="0"/>
          <a:lstStyle/>
          <a:p>
            <a:pPr rtl="0"/>
            <a:r>
              <a:rPr lang="en-US" noProof="0"/>
              <a:t>Click to edit Master title style</a:t>
            </a:r>
            <a:endParaRPr lang="en-GB" noProof="0"/>
          </a:p>
        </p:txBody>
      </p:sp>
      <p:sp>
        <p:nvSpPr>
          <p:cNvPr id="6" name="Content Placeholder 2">
            <a:extLst>
              <a:ext uri="{FF2B5EF4-FFF2-40B4-BE49-F238E27FC236}">
                <a16:creationId xmlns:a16="http://schemas.microsoft.com/office/drawing/2014/main" id="{F7AE5FA5-AF50-4B00-8E20-1B20A667A3BF}"/>
              </a:ext>
            </a:extLst>
          </p:cNvPr>
          <p:cNvSpPr>
            <a:spLocks noGrp="1"/>
          </p:cNvSpPr>
          <p:nvPr>
            <p:ph idx="1"/>
          </p:nvPr>
        </p:nvSpPr>
        <p:spPr>
          <a:xfrm>
            <a:off x="609906" y="2340864"/>
            <a:ext cx="3568661" cy="3634486"/>
          </a:xfrm>
        </p:spPr>
        <p:txBody>
          <a:bodyPr rtlCol="0">
            <a:normAutofit/>
          </a:bodyPr>
          <a:lstStyle>
            <a:lvl1pPr marL="0" indent="0">
              <a:buNone/>
              <a:defRPr/>
            </a:lvl1pPr>
          </a:lstStyle>
          <a:p>
            <a:pPr lvl="0" rtl="0"/>
            <a:r>
              <a:rPr lang="en-US" noProof="0"/>
              <a:t>Click to edit Master text styles</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13" name="Picture Placeholder 12">
            <a:extLst>
              <a:ext uri="{FF2B5EF4-FFF2-40B4-BE49-F238E27FC236}">
                <a16:creationId xmlns:a16="http://schemas.microsoft.com/office/drawing/2014/main" id="{83237575-909D-45C0-B594-0B7A40F04B52}"/>
              </a:ext>
            </a:extLst>
          </p:cNvPr>
          <p:cNvSpPr>
            <a:spLocks noGrp="1"/>
          </p:cNvSpPr>
          <p:nvPr>
            <p:ph type="pic" sz="quarter" idx="13"/>
          </p:nvPr>
        </p:nvSpPr>
        <p:spPr>
          <a:xfrm>
            <a:off x="4657344" y="0"/>
            <a:ext cx="7534656" cy="6858000"/>
          </a:xfrm>
          <a:solidFill>
            <a:schemeClr val="accent2"/>
          </a:solidFill>
        </p:spPr>
        <p:txBody>
          <a:bodyPr rtlCol="0"/>
          <a:lstStyle/>
          <a:p>
            <a:pPr rtl="0"/>
            <a:r>
              <a:rPr lang="en-US" noProof="0"/>
              <a:t>Click icon to add picture</a:t>
            </a:r>
            <a:endParaRPr lang="en-GB" noProof="0"/>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982254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a:extLst>
              <a:ext uri="{C183D7F6-B498-43B3-948B-1728B52AA6E4}">
                <adec:decorative xmlns:adec="http://schemas.microsoft.com/office/drawing/2017/decorative" val="1"/>
              </a:ext>
            </a:extLst>
          </p:cNvPr>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rtlCol="0" anchor="b">
            <a:normAutofit/>
          </a:bodyPr>
          <a:lstStyle>
            <a:lvl1pPr algn="l">
              <a:defRPr sz="3600" b="0" cap="all">
                <a:solidFill>
                  <a:schemeClr val="tx1">
                    <a:lumMod val="75000"/>
                    <a:lumOff val="25000"/>
                  </a:schemeClr>
                </a:solidFill>
              </a:defRPr>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581192" y="4541417"/>
            <a:ext cx="11029615" cy="600556"/>
          </a:xfrm>
        </p:spPr>
        <p:txBody>
          <a:bodyPr rtlCol="0"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Tree>
    <p:extLst>
      <p:ext uri="{BB962C8B-B14F-4D97-AF65-F5344CB8AC3E}">
        <p14:creationId xmlns:p14="http://schemas.microsoft.com/office/powerpoint/2010/main" val="29084393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581193" y="2228003"/>
            <a:ext cx="5194767" cy="3633047"/>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416039" y="2228003"/>
            <a:ext cx="5194769" cy="3633047"/>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Footer Placeholder 5"/>
          <p:cNvSpPr>
            <a:spLocks noGrp="1"/>
          </p:cNvSpPr>
          <p:nvPr>
            <p:ph type="ftr" sz="quarter" idx="11"/>
          </p:nvPr>
        </p:nvSpPr>
        <p:spPr/>
        <p:txBody>
          <a:bodyPr rtlCol="0"/>
          <a:lstStyle/>
          <a:p>
            <a:pPr rtl="0"/>
            <a:r>
              <a:rPr lang="en-GB" noProof="0"/>
              <a:t>Sample Footer Text</a:t>
            </a:r>
          </a:p>
        </p:txBody>
      </p:sp>
      <p:sp>
        <p:nvSpPr>
          <p:cNvPr id="5" name="Date Placeholder 4"/>
          <p:cNvSpPr>
            <a:spLocks noGrp="1"/>
          </p:cNvSpPr>
          <p:nvPr>
            <p:ph type="dt" sz="half" idx="10"/>
          </p:nvPr>
        </p:nvSpPr>
        <p:spPr/>
        <p:txBody>
          <a:bodyPr rtlCol="0"/>
          <a:lstStyle/>
          <a:p>
            <a:pPr rtl="0"/>
            <a:r>
              <a:rPr lang="en-GB" noProof="0"/>
              <a:t>20XX</a:t>
            </a:r>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9679185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3078986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a:extLst>
              <a:ext uri="{C183D7F6-B498-43B3-948B-1728B52AA6E4}">
                <adec:decorative xmlns:adec="http://schemas.microsoft.com/office/drawing/2017/decorative" val="1"/>
              </a:ext>
            </a:extLst>
          </p:cNvPr>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767857" y="933450"/>
            <a:ext cx="3031852" cy="1722419"/>
          </a:xfrm>
        </p:spPr>
        <p:txBody>
          <a:bodyPr rtlCol="0" anchor="b">
            <a:normAutofit/>
          </a:bodyPr>
          <a:lstStyle>
            <a:lvl1pPr algn="l">
              <a:defRPr sz="2400" b="0">
                <a:solidFill>
                  <a:srgbClr val="FFFFFF"/>
                </a:solidFill>
              </a:defRPr>
            </a:lvl1pPr>
          </a:lstStyle>
          <a:p>
            <a:pPr rtl="0"/>
            <a:r>
              <a:rPr lang="en-US" noProof="0"/>
              <a:t>Click to edit Master title style</a:t>
            </a:r>
            <a:endParaRPr lang="en-GB" noProof="0"/>
          </a:p>
        </p:txBody>
      </p:sp>
      <p:sp>
        <p:nvSpPr>
          <p:cNvPr id="3" name="Content Placeholder 2"/>
          <p:cNvSpPr>
            <a:spLocks noGrp="1"/>
          </p:cNvSpPr>
          <p:nvPr>
            <p:ph idx="1"/>
          </p:nvPr>
        </p:nvSpPr>
        <p:spPr>
          <a:xfrm>
            <a:off x="4900928" y="1179829"/>
            <a:ext cx="6650991" cy="4658216"/>
          </a:xfrm>
        </p:spPr>
        <p:txBody>
          <a:bodyPr rtlCol="0"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767857" y="2836654"/>
            <a:ext cx="3031852" cy="3001392"/>
          </a:xfrm>
        </p:spPr>
        <p:txBody>
          <a:bodyPr rtlCol="0"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rtlCol="0"/>
          <a:lstStyle/>
          <a:p>
            <a:pPr rtl="0"/>
            <a:r>
              <a:rPr lang="en-GB" noProof="0"/>
              <a:t>Sample Footer Text</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rtlCol="0"/>
          <a:lstStyle/>
          <a:p>
            <a:pPr rtl="0"/>
            <a:r>
              <a:rPr lang="en-GB" noProof="0"/>
              <a:t>20XX</a:t>
            </a:r>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rtlCol="0"/>
          <a:lstStyle/>
          <a:p>
            <a:pPr rtl="0"/>
            <a:fld id="{3A98EE3D-8CD1-4C3F-BD1C-C98C9596463C}" type="slidenum">
              <a:rPr lang="en-GB" noProof="0" smtClean="0"/>
              <a:pPr/>
              <a:t>‹#›</a:t>
            </a:fld>
            <a:endParaRPr lang="en-GB" noProof="0"/>
          </a:p>
        </p:txBody>
      </p:sp>
    </p:spTree>
    <p:extLst>
      <p:ext uri="{BB962C8B-B14F-4D97-AF65-F5344CB8AC3E}">
        <p14:creationId xmlns:p14="http://schemas.microsoft.com/office/powerpoint/2010/main" val="2159284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rtlCol="0" anchor="b">
            <a:normAutofit/>
          </a:bodyPr>
          <a:lstStyle>
            <a:lvl1pPr algn="l">
              <a:defRPr sz="2400" b="0">
                <a:solidFill>
                  <a:schemeClr val="tx1">
                    <a:lumMod val="75000"/>
                    <a:lumOff val="25000"/>
                  </a:schemeClr>
                </a:solidFill>
              </a:defRPr>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447817" y="641350"/>
            <a:ext cx="11290859" cy="3651249"/>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581192" y="5260127"/>
            <a:ext cx="11029617" cy="998148"/>
          </a:xfrm>
        </p:spPr>
        <p:txBody>
          <a:bodyPr rtlCol="0"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6" name="Footer Placeholder 5"/>
          <p:cNvSpPr>
            <a:spLocks noGrp="1"/>
          </p:cNvSpPr>
          <p:nvPr>
            <p:ph type="ftr" sz="quarter" idx="11"/>
          </p:nvPr>
        </p:nvSpPr>
        <p:spPr/>
        <p:txBody>
          <a:bodyPr rtlCol="0"/>
          <a:lstStyle/>
          <a:p>
            <a:pPr algn="l" rtl="0"/>
            <a:r>
              <a:rPr lang="en-GB" noProof="0"/>
              <a:t>Sample Footer Text</a:t>
            </a:r>
          </a:p>
        </p:txBody>
      </p:sp>
      <p:sp>
        <p:nvSpPr>
          <p:cNvPr id="5" name="Date Placeholder 4"/>
          <p:cNvSpPr>
            <a:spLocks noGrp="1"/>
          </p:cNvSpPr>
          <p:nvPr>
            <p:ph type="dt" sz="half" idx="10"/>
          </p:nvPr>
        </p:nvSpPr>
        <p:spPr/>
        <p:txBody>
          <a:bodyPr rtlCol="0"/>
          <a:lstStyle/>
          <a:p>
            <a:pPr rtl="0"/>
            <a:r>
              <a:rPr lang="en-GB" noProof="0"/>
              <a:t>20XX</a:t>
            </a:r>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716506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A78C165-B12A-4B46-AC7E-8E730F42CBBA}"/>
              </a:ext>
            </a:extLst>
          </p:cNvPr>
          <p:cNvCxnSpPr>
            <a:cxnSpLocks/>
          </p:cNvCxnSpPr>
          <p:nvPr userDrawn="1"/>
        </p:nvCxnSpPr>
        <p:spPr>
          <a:xfrm>
            <a:off x="4241830" y="495574"/>
            <a:ext cx="3703320" cy="0"/>
          </a:xfrm>
          <a:prstGeom prst="line">
            <a:avLst/>
          </a:prstGeom>
          <a:ln w="82550" cap="flat">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15F2DE1-F272-49DD-84C1-C2FB82B723E3}"/>
              </a:ext>
            </a:extLst>
          </p:cNvPr>
          <p:cNvCxnSpPr>
            <a:cxnSpLocks/>
          </p:cNvCxnSpPr>
          <p:nvPr userDrawn="1"/>
        </p:nvCxnSpPr>
        <p:spPr>
          <a:xfrm>
            <a:off x="8042147" y="495574"/>
            <a:ext cx="3703320" cy="0"/>
          </a:xfrm>
          <a:prstGeom prst="line">
            <a:avLst/>
          </a:prstGeom>
          <a:ln w="82550" cap="flat">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20BB053-86D6-405E-A719-7B6EF23E7207}"/>
              </a:ext>
            </a:extLst>
          </p:cNvPr>
          <p:cNvCxnSpPr>
            <a:cxnSpLocks/>
          </p:cNvCxnSpPr>
          <p:nvPr userDrawn="1"/>
        </p:nvCxnSpPr>
        <p:spPr>
          <a:xfrm>
            <a:off x="437009" y="495574"/>
            <a:ext cx="3703320" cy="0"/>
          </a:xfrm>
          <a:prstGeom prst="line">
            <a:avLst/>
          </a:prstGeom>
          <a:ln w="82550" cap="flat">
            <a:solidFill>
              <a:schemeClr val="accent3"/>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pPr rtl="0"/>
            <a:r>
              <a:rPr lang="en-GB" noProof="0"/>
              <a:t>20XX</a:t>
            </a:r>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pPr rtl="0"/>
            <a:r>
              <a:rPr lang="en-GB" noProof="0"/>
              <a:t>Sample Footer Text</a:t>
            </a:r>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179292126"/>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7" r:id="rId3"/>
    <p:sldLayoutId id="2147483780" r:id="rId4"/>
    <p:sldLayoutId id="2147483764" r:id="rId5"/>
    <p:sldLayoutId id="2147483783" r:id="rId6"/>
    <p:sldLayoutId id="2147483784" r:id="rId7"/>
    <p:sldLayoutId id="2147483767" r:id="rId8"/>
    <p:sldLayoutId id="2147483782" r:id="rId9"/>
    <p:sldLayoutId id="2147483778" r:id="rId10"/>
    <p:sldLayoutId id="2147483779" r:id="rId11"/>
    <p:sldLayoutId id="2147483765" r:id="rId12"/>
    <p:sldLayoutId id="2147483766" r:id="rId13"/>
    <p:sldLayoutId id="2147483769" r:id="rId14"/>
    <p:sldLayoutId id="2147483770" r:id="rId15"/>
    <p:sldLayoutId id="2147483771" r:id="rId16"/>
  </p:sldLayoutIdLst>
  <p:hf hdr="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5.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59453A-78E9-42AE-AE23-C9D218CBC378}"/>
              </a:ext>
            </a:extLst>
          </p:cNvPr>
          <p:cNvSpPr>
            <a:spLocks noGrp="1"/>
          </p:cNvSpPr>
          <p:nvPr>
            <p:ph type="title"/>
          </p:nvPr>
        </p:nvSpPr>
        <p:spPr>
          <a:xfrm>
            <a:off x="767857" y="933450"/>
            <a:ext cx="3031852" cy="1530051"/>
          </a:xfrm>
        </p:spPr>
        <p:txBody>
          <a:bodyPr rtlCol="0" anchor="b">
            <a:normAutofit/>
          </a:bodyPr>
          <a:lstStyle/>
          <a:p>
            <a:pPr>
              <a:lnSpc>
                <a:spcPct val="90000"/>
              </a:lnSpc>
            </a:pPr>
            <a:r>
              <a:rPr lang="en-GB" sz="1700" dirty="0"/>
              <a:t>            FAMILY TOUCH </a:t>
            </a:r>
            <a:br>
              <a:rPr lang="en-GB" sz="1700" dirty="0"/>
            </a:br>
            <a:r>
              <a:rPr lang="en-GB" sz="800" dirty="0"/>
              <a:t>Enhancing Hospital Communication Through a Three-way Mobile App</a:t>
            </a:r>
          </a:p>
        </p:txBody>
      </p:sp>
      <p:pic>
        <p:nvPicPr>
          <p:cNvPr id="7" name="Picture Placeholder 6">
            <a:extLst>
              <a:ext uri="{FF2B5EF4-FFF2-40B4-BE49-F238E27FC236}">
                <a16:creationId xmlns:a16="http://schemas.microsoft.com/office/drawing/2014/main" id="{938BBECC-3A42-3C1C-2A39-23060E177CC1}"/>
              </a:ext>
            </a:extLst>
          </p:cNvPr>
          <p:cNvPicPr>
            <a:picLocks noGrp="1" noChangeAspect="1"/>
          </p:cNvPicPr>
          <p:nvPr>
            <p:ph idx="1"/>
          </p:nvPr>
        </p:nvPicPr>
        <p:blipFill>
          <a:blip r:embed="rId3"/>
          <a:srcRect l="5405" r="3576" b="3"/>
          <a:stretch>
            <a:fillRect/>
          </a:stretch>
        </p:blipFill>
        <p:spPr>
          <a:xfrm>
            <a:off x="4900928" y="1179829"/>
            <a:ext cx="6650991" cy="4658216"/>
          </a:xfrm>
          <a:prstGeom prst="rect">
            <a:avLst/>
          </a:prstGeom>
          <a:noFill/>
        </p:spPr>
      </p:pic>
      <p:sp>
        <p:nvSpPr>
          <p:cNvPr id="5" name="Subtitle 4">
            <a:extLst>
              <a:ext uri="{FF2B5EF4-FFF2-40B4-BE49-F238E27FC236}">
                <a16:creationId xmlns:a16="http://schemas.microsoft.com/office/drawing/2014/main" id="{639AF166-E191-409C-98AE-C2A47C576895}"/>
              </a:ext>
            </a:extLst>
          </p:cNvPr>
          <p:cNvSpPr>
            <a:spLocks noGrp="1"/>
          </p:cNvSpPr>
          <p:nvPr>
            <p:ph type="body" sz="half" idx="2"/>
          </p:nvPr>
        </p:nvSpPr>
        <p:spPr>
          <a:xfrm>
            <a:off x="767857" y="3749040"/>
            <a:ext cx="3031852" cy="2089005"/>
          </a:xfrm>
        </p:spPr>
        <p:txBody>
          <a:bodyPr rtlCol="0" anchor="t">
            <a:normAutofit/>
          </a:bodyPr>
          <a:lstStyle/>
          <a:p>
            <a:pPr rtl="0"/>
            <a:r>
              <a:rPr lang="en-GB" dirty="0"/>
              <a:t>                                                        MUHAMMAD AKTERUZZMAN</a:t>
            </a:r>
          </a:p>
        </p:txBody>
      </p:sp>
      <p:sp>
        <p:nvSpPr>
          <p:cNvPr id="22" name="Footer Placeholder 4">
            <a:extLst>
              <a:ext uri="{FF2B5EF4-FFF2-40B4-BE49-F238E27FC236}">
                <a16:creationId xmlns:a16="http://schemas.microsoft.com/office/drawing/2014/main" id="{C870E23B-14C0-7E82-A100-D6C496F9CE01}"/>
              </a:ext>
            </a:extLst>
          </p:cNvPr>
          <p:cNvSpPr>
            <a:spLocks noGrp="1"/>
          </p:cNvSpPr>
          <p:nvPr>
            <p:ph type="ftr" sz="quarter" idx="11"/>
          </p:nvPr>
        </p:nvSpPr>
        <p:spPr>
          <a:xfrm>
            <a:off x="581192" y="6452590"/>
            <a:ext cx="6917210" cy="365125"/>
          </a:xfrm>
        </p:spPr>
        <p:txBody>
          <a:bodyPr anchor="ctr">
            <a:normAutofit/>
          </a:bodyPr>
          <a:lstStyle/>
          <a:p>
            <a:pPr rtl="0">
              <a:spcAft>
                <a:spcPts val="600"/>
              </a:spcAft>
            </a:pPr>
            <a:r>
              <a:rPr lang="en-GB" noProof="0"/>
              <a:t>Sample Footer Text</a:t>
            </a:r>
          </a:p>
        </p:txBody>
      </p:sp>
      <p:sp>
        <p:nvSpPr>
          <p:cNvPr id="23" name="Date Placeholder 5">
            <a:extLst>
              <a:ext uri="{FF2B5EF4-FFF2-40B4-BE49-F238E27FC236}">
                <a16:creationId xmlns:a16="http://schemas.microsoft.com/office/drawing/2014/main" id="{F95BD469-78C4-8D8C-D466-E93FF4CAE121}"/>
              </a:ext>
            </a:extLst>
          </p:cNvPr>
          <p:cNvSpPr>
            <a:spLocks noGrp="1"/>
          </p:cNvSpPr>
          <p:nvPr>
            <p:ph type="dt" sz="half" idx="10"/>
          </p:nvPr>
        </p:nvSpPr>
        <p:spPr>
          <a:xfrm>
            <a:off x="7605951" y="6456916"/>
            <a:ext cx="2844799" cy="365125"/>
          </a:xfrm>
        </p:spPr>
        <p:txBody>
          <a:bodyPr anchor="ctr">
            <a:normAutofit/>
          </a:bodyPr>
          <a:lstStyle/>
          <a:p>
            <a:pPr rtl="0">
              <a:spcAft>
                <a:spcPts val="600"/>
              </a:spcAft>
            </a:pPr>
            <a:r>
              <a:rPr lang="en-GB" noProof="0"/>
              <a:t>20XX</a:t>
            </a:r>
          </a:p>
        </p:txBody>
      </p:sp>
      <p:sp>
        <p:nvSpPr>
          <p:cNvPr id="24" name="Slide Number Placeholder 6">
            <a:extLst>
              <a:ext uri="{FF2B5EF4-FFF2-40B4-BE49-F238E27FC236}">
                <a16:creationId xmlns:a16="http://schemas.microsoft.com/office/drawing/2014/main" id="{08FA2542-207E-4358-65EF-1661C37C520B}"/>
              </a:ext>
            </a:extLst>
          </p:cNvPr>
          <p:cNvSpPr>
            <a:spLocks noGrp="1"/>
          </p:cNvSpPr>
          <p:nvPr>
            <p:ph type="sldNum" sz="quarter" idx="12"/>
          </p:nvPr>
        </p:nvSpPr>
        <p:spPr>
          <a:xfrm>
            <a:off x="10558300" y="6456916"/>
            <a:ext cx="1052510" cy="365125"/>
          </a:xfrm>
        </p:spPr>
        <p:txBody>
          <a:bodyPr anchor="ctr">
            <a:normAutofit/>
          </a:bodyPr>
          <a:lstStyle/>
          <a:p>
            <a:pPr rtl="0">
              <a:spcAft>
                <a:spcPts val="600"/>
              </a:spcAft>
            </a:pPr>
            <a:fld id="{3A98EE3D-8CD1-4C3F-BD1C-C98C9596463C}" type="slidenum">
              <a:rPr lang="en-GB" noProof="0" smtClean="0"/>
              <a:pPr rtl="0">
                <a:spcAft>
                  <a:spcPts val="600"/>
                </a:spcAft>
              </a:pPr>
              <a:t>1</a:t>
            </a:fld>
            <a:endParaRPr lang="en-GB" noProof="0"/>
          </a:p>
        </p:txBody>
      </p:sp>
    </p:spTree>
    <p:extLst>
      <p:ext uri="{BB962C8B-B14F-4D97-AF65-F5344CB8AC3E}">
        <p14:creationId xmlns:p14="http://schemas.microsoft.com/office/powerpoint/2010/main" val="1039759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BCEE0-AF33-4B8B-9622-2A50B4FD62C5}"/>
              </a:ext>
            </a:extLst>
          </p:cNvPr>
          <p:cNvSpPr>
            <a:spLocks noGrp="1"/>
          </p:cNvSpPr>
          <p:nvPr>
            <p:ph type="title"/>
          </p:nvPr>
        </p:nvSpPr>
        <p:spPr>
          <a:xfrm>
            <a:off x="581192" y="702155"/>
            <a:ext cx="3424138" cy="1500131"/>
          </a:xfrm>
        </p:spPr>
        <p:txBody>
          <a:bodyPr rtlCol="0"/>
          <a:lstStyle/>
          <a:p>
            <a:pPr rtl="0"/>
            <a:r>
              <a:rPr lang="en-GB" dirty="0"/>
              <a:t>Project vision 	</a:t>
            </a:r>
          </a:p>
        </p:txBody>
      </p:sp>
      <p:sp>
        <p:nvSpPr>
          <p:cNvPr id="3" name="Content Placeholder 2">
            <a:extLst>
              <a:ext uri="{FF2B5EF4-FFF2-40B4-BE49-F238E27FC236}">
                <a16:creationId xmlns:a16="http://schemas.microsoft.com/office/drawing/2014/main" id="{F0495D9B-1C30-46A7-AC78-0AD00F70BCAE}"/>
              </a:ext>
            </a:extLst>
          </p:cNvPr>
          <p:cNvSpPr>
            <a:spLocks noGrp="1"/>
          </p:cNvSpPr>
          <p:nvPr>
            <p:ph idx="1"/>
          </p:nvPr>
        </p:nvSpPr>
        <p:spPr>
          <a:xfrm>
            <a:off x="581193" y="2414788"/>
            <a:ext cx="3424138" cy="3975776"/>
          </a:xfrm>
        </p:spPr>
        <p:txBody>
          <a:bodyPr rtlCol="0"/>
          <a:lstStyle/>
          <a:p>
            <a:r>
              <a:rPr lang="en-GB" dirty="0"/>
              <a:t>Improve communication between patients, families, and clinicians in hospital settings.</a:t>
            </a:r>
          </a:p>
          <a:p>
            <a:endParaRPr lang="en-GB" dirty="0"/>
          </a:p>
          <a:p>
            <a:endParaRPr lang="en-GB" dirty="0"/>
          </a:p>
          <a:p>
            <a:endParaRPr lang="en-GB" dirty="0"/>
          </a:p>
          <a:p>
            <a:endParaRPr lang="en-GB" dirty="0"/>
          </a:p>
        </p:txBody>
      </p:sp>
      <p:pic>
        <p:nvPicPr>
          <p:cNvPr id="7" name="Picture Placeholder 6" descr="A stethoscope ">
            <a:extLst>
              <a:ext uri="{FF2B5EF4-FFF2-40B4-BE49-F238E27FC236}">
                <a16:creationId xmlns:a16="http://schemas.microsoft.com/office/drawing/2014/main" id="{7F61309D-C856-4938-ADC7-424523E494CD}"/>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4242815" y="640080"/>
            <a:ext cx="3703320" cy="5751576"/>
          </a:xfrm>
        </p:spPr>
      </p:pic>
      <p:pic>
        <p:nvPicPr>
          <p:cNvPr id="9" name="Picture Placeholder 8" descr="Doctors in surgery">
            <a:extLst>
              <a:ext uri="{FF2B5EF4-FFF2-40B4-BE49-F238E27FC236}">
                <a16:creationId xmlns:a16="http://schemas.microsoft.com/office/drawing/2014/main" id="{945B1BB8-49E7-4A38-B10A-734F467CE26E}"/>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8046720" y="640080"/>
            <a:ext cx="3703320" cy="5751576"/>
          </a:xfrm>
        </p:spPr>
      </p:pic>
      <p:sp>
        <p:nvSpPr>
          <p:cNvPr id="10" name="Date Placeholder 9">
            <a:extLst>
              <a:ext uri="{FF2B5EF4-FFF2-40B4-BE49-F238E27FC236}">
                <a16:creationId xmlns:a16="http://schemas.microsoft.com/office/drawing/2014/main" id="{0DFAC773-B88D-4D58-9F49-43222F2F2EE7}"/>
              </a:ext>
            </a:extLst>
          </p:cNvPr>
          <p:cNvSpPr>
            <a:spLocks noGrp="1"/>
          </p:cNvSpPr>
          <p:nvPr>
            <p:ph type="dt" sz="half" idx="10"/>
          </p:nvPr>
        </p:nvSpPr>
        <p:spPr>
          <a:xfrm>
            <a:off x="7605951" y="6423914"/>
            <a:ext cx="2844799" cy="365125"/>
          </a:xfrm>
        </p:spPr>
        <p:txBody>
          <a:bodyPr rtlCol="0"/>
          <a:lstStyle/>
          <a:p>
            <a:pPr rtl="0"/>
            <a:r>
              <a:rPr lang="en-GB"/>
              <a:t>20XX</a:t>
            </a:r>
          </a:p>
        </p:txBody>
      </p:sp>
      <p:sp>
        <p:nvSpPr>
          <p:cNvPr id="12" name="Slide Number Placeholder 11">
            <a:extLst>
              <a:ext uri="{FF2B5EF4-FFF2-40B4-BE49-F238E27FC236}">
                <a16:creationId xmlns:a16="http://schemas.microsoft.com/office/drawing/2014/main" id="{9A0B9DDD-5A75-438F-8748-02EC3B861C4F}"/>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a:t>2</a:t>
            </a:fld>
            <a:endParaRPr lang="en-GB"/>
          </a:p>
        </p:txBody>
      </p:sp>
    </p:spTree>
    <p:extLst>
      <p:ext uri="{BB962C8B-B14F-4D97-AF65-F5344CB8AC3E}">
        <p14:creationId xmlns:p14="http://schemas.microsoft.com/office/powerpoint/2010/main" val="3805164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C271D-D3EB-4A78-9929-4B8E740B50B4}"/>
              </a:ext>
            </a:extLst>
          </p:cNvPr>
          <p:cNvSpPr>
            <a:spLocks noGrp="1"/>
          </p:cNvSpPr>
          <p:nvPr>
            <p:ph type="title"/>
          </p:nvPr>
        </p:nvSpPr>
        <p:spPr>
          <a:xfrm>
            <a:off x="581192" y="730730"/>
            <a:ext cx="3475915" cy="1478341"/>
          </a:xfrm>
        </p:spPr>
        <p:txBody>
          <a:bodyPr rtlCol="0"/>
          <a:lstStyle/>
          <a:p>
            <a:pPr rtl="0"/>
            <a:r>
              <a:rPr lang="en-GB"/>
              <a:t>Introduction</a:t>
            </a:r>
          </a:p>
        </p:txBody>
      </p:sp>
      <p:sp>
        <p:nvSpPr>
          <p:cNvPr id="3" name="Content Placeholder 2">
            <a:extLst>
              <a:ext uri="{FF2B5EF4-FFF2-40B4-BE49-F238E27FC236}">
                <a16:creationId xmlns:a16="http://schemas.microsoft.com/office/drawing/2014/main" id="{F210F1C6-68F4-48F7-97E9-343EE7513674}"/>
              </a:ext>
            </a:extLst>
          </p:cNvPr>
          <p:cNvSpPr>
            <a:spLocks noGrp="1"/>
          </p:cNvSpPr>
          <p:nvPr>
            <p:ph idx="1"/>
          </p:nvPr>
        </p:nvSpPr>
        <p:spPr>
          <a:xfrm>
            <a:off x="581192" y="2180496"/>
            <a:ext cx="3475915" cy="3678303"/>
          </a:xfrm>
        </p:spPr>
        <p:txBody>
          <a:bodyPr rtlCol="0"/>
          <a:lstStyle/>
          <a:p>
            <a:r>
              <a:rPr lang="en-GB" dirty="0"/>
              <a:t>Hospitalisation is often fraught with emotional turmoil and uncertainty, not only for the patient but for their family. Modern healthcare environments, although technologically advanced, often lack sufficient tools to ensure transparent, consistent, and empathetic communication among medical staff, patients, and their families. </a:t>
            </a:r>
          </a:p>
        </p:txBody>
      </p:sp>
      <p:pic>
        <p:nvPicPr>
          <p:cNvPr id="10" name="Picture Placeholder 9" descr="A doctor with his arms crossed">
            <a:extLst>
              <a:ext uri="{FF2B5EF4-FFF2-40B4-BE49-F238E27FC236}">
                <a16:creationId xmlns:a16="http://schemas.microsoft.com/office/drawing/2014/main" id="{24A8453A-33BC-42B9-9F32-A38E7F1AC274}"/>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4343400" y="4233672"/>
            <a:ext cx="3703320" cy="2139696"/>
          </a:xfrm>
        </p:spPr>
      </p:pic>
      <p:pic>
        <p:nvPicPr>
          <p:cNvPr id="12" name="Picture Placeholder 11" descr="A smiling doctor with a stethoscope and patient">
            <a:extLst>
              <a:ext uri="{FF2B5EF4-FFF2-40B4-BE49-F238E27FC236}">
                <a16:creationId xmlns:a16="http://schemas.microsoft.com/office/drawing/2014/main" id="{F2F92A19-D60A-4D6C-8103-E5036EBC089B}"/>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8046720" y="4233672"/>
            <a:ext cx="3703320" cy="2139696"/>
          </a:xfrm>
        </p:spPr>
      </p:pic>
      <p:sp>
        <p:nvSpPr>
          <p:cNvPr id="14" name="Footer Placeholder 13">
            <a:extLst>
              <a:ext uri="{FF2B5EF4-FFF2-40B4-BE49-F238E27FC236}">
                <a16:creationId xmlns:a16="http://schemas.microsoft.com/office/drawing/2014/main" id="{9C838D91-2BF9-4595-90F6-6E2D751F6F13}"/>
              </a:ext>
            </a:extLst>
          </p:cNvPr>
          <p:cNvSpPr>
            <a:spLocks noGrp="1"/>
          </p:cNvSpPr>
          <p:nvPr>
            <p:ph type="ftr" sz="quarter" idx="11"/>
          </p:nvPr>
        </p:nvSpPr>
        <p:spPr>
          <a:xfrm>
            <a:off x="581192" y="6423914"/>
            <a:ext cx="6917210" cy="365125"/>
          </a:xfrm>
        </p:spPr>
        <p:txBody>
          <a:bodyPr rtlCol="0"/>
          <a:lstStyle/>
          <a:p>
            <a:pPr rtl="0"/>
            <a:r>
              <a:rPr lang="en-GB"/>
              <a:t>Sample Footer Text</a:t>
            </a:r>
          </a:p>
        </p:txBody>
      </p:sp>
      <p:sp>
        <p:nvSpPr>
          <p:cNvPr id="13" name="Date Placeholder 12">
            <a:extLst>
              <a:ext uri="{FF2B5EF4-FFF2-40B4-BE49-F238E27FC236}">
                <a16:creationId xmlns:a16="http://schemas.microsoft.com/office/drawing/2014/main" id="{0C174766-9DFA-4FE2-802E-A1E979457119}"/>
              </a:ext>
            </a:extLst>
          </p:cNvPr>
          <p:cNvSpPr>
            <a:spLocks noGrp="1"/>
          </p:cNvSpPr>
          <p:nvPr>
            <p:ph type="dt" sz="half" idx="10"/>
          </p:nvPr>
        </p:nvSpPr>
        <p:spPr>
          <a:xfrm>
            <a:off x="7605951" y="6423914"/>
            <a:ext cx="2844799" cy="365125"/>
          </a:xfrm>
        </p:spPr>
        <p:txBody>
          <a:bodyPr rtlCol="0"/>
          <a:lstStyle/>
          <a:p>
            <a:pPr rtl="0"/>
            <a:r>
              <a:rPr lang="en-GB"/>
              <a:t>20XX</a:t>
            </a:r>
          </a:p>
        </p:txBody>
      </p:sp>
      <p:sp>
        <p:nvSpPr>
          <p:cNvPr id="15" name="Slide Number Placeholder 14">
            <a:extLst>
              <a:ext uri="{FF2B5EF4-FFF2-40B4-BE49-F238E27FC236}">
                <a16:creationId xmlns:a16="http://schemas.microsoft.com/office/drawing/2014/main" id="{7E05EE0A-8EAF-4145-9C58-570DD87753E3}"/>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a:t>3</a:t>
            </a:fld>
            <a:endParaRPr lang="en-GB"/>
          </a:p>
        </p:txBody>
      </p:sp>
      <p:pic>
        <p:nvPicPr>
          <p:cNvPr id="17" name="Picture Placeholder 7" descr="doctor talking to patient">
            <a:extLst>
              <a:ext uri="{FF2B5EF4-FFF2-40B4-BE49-F238E27FC236}">
                <a16:creationId xmlns:a16="http://schemas.microsoft.com/office/drawing/2014/main" id="{86357C99-DEFC-4892-8C64-EF1482AB3E86}"/>
              </a:ext>
            </a:extLst>
          </p:cNvPr>
          <p:cNvPicPr>
            <a:picLocks noGrp="1" noChangeAspect="1"/>
          </p:cNvPicPr>
          <p:nvPr>
            <p:ph type="pic" sz="quarter" idx="13"/>
          </p:nvPr>
        </p:nvPicPr>
        <p:blipFill>
          <a:blip r:embed="rId5">
            <a:extLst>
              <a:ext uri="{28A0092B-C50C-407E-A947-70E740481C1C}">
                <a14:useLocalDpi xmlns:a14="http://schemas.microsoft.com/office/drawing/2010/main" val="0"/>
              </a:ext>
            </a:extLst>
          </a:blip>
          <a:srcRect l="16416" r="16416"/>
          <a:stretch/>
        </p:blipFill>
        <p:spPr>
          <a:xfrm>
            <a:off x="4241800" y="630238"/>
            <a:ext cx="7504113" cy="3521075"/>
          </a:xfrm>
          <a:prstGeom prst="rect">
            <a:avLst/>
          </a:prstGeom>
          <a:solidFill>
            <a:schemeClr val="accent2"/>
          </a:solidFill>
        </p:spPr>
      </p:pic>
    </p:spTree>
    <p:extLst>
      <p:ext uri="{BB962C8B-B14F-4D97-AF65-F5344CB8AC3E}">
        <p14:creationId xmlns:p14="http://schemas.microsoft.com/office/powerpoint/2010/main" val="3980136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B4489-FC73-422D-B916-0D61046F5294}"/>
              </a:ext>
            </a:extLst>
          </p:cNvPr>
          <p:cNvSpPr>
            <a:spLocks noGrp="1"/>
          </p:cNvSpPr>
          <p:nvPr>
            <p:ph type="ctrTitle"/>
          </p:nvPr>
        </p:nvSpPr>
        <p:spPr>
          <a:xfrm>
            <a:off x="581191" y="3068878"/>
            <a:ext cx="10993549" cy="713982"/>
          </a:xfrm>
        </p:spPr>
        <p:txBody>
          <a:bodyPr rtlCol="0">
            <a:normAutofit/>
          </a:bodyPr>
          <a:lstStyle/>
          <a:p>
            <a:pPr rtl="0"/>
            <a:r>
              <a:rPr lang="en-GB" dirty="0"/>
              <a:t>Problem statement </a:t>
            </a:r>
          </a:p>
        </p:txBody>
      </p:sp>
      <p:sp>
        <p:nvSpPr>
          <p:cNvPr id="3" name="Subtitle 2">
            <a:extLst>
              <a:ext uri="{FF2B5EF4-FFF2-40B4-BE49-F238E27FC236}">
                <a16:creationId xmlns:a16="http://schemas.microsoft.com/office/drawing/2014/main" id="{0957B5A0-5976-4FBC-9F15-908902EAE359}"/>
              </a:ext>
            </a:extLst>
          </p:cNvPr>
          <p:cNvSpPr>
            <a:spLocks noGrp="1"/>
          </p:cNvSpPr>
          <p:nvPr>
            <p:ph type="subTitle" idx="1"/>
          </p:nvPr>
        </p:nvSpPr>
        <p:spPr>
          <a:xfrm>
            <a:off x="449580" y="3883068"/>
            <a:ext cx="11125160" cy="2182966"/>
          </a:xfrm>
        </p:spPr>
        <p:txBody>
          <a:bodyPr rtlCol="0">
            <a:normAutofit fontScale="92500" lnSpcReduction="20000"/>
          </a:bodyPr>
          <a:lstStyle/>
          <a:p>
            <a:r>
              <a:rPr lang="en-GB" dirty="0"/>
              <a:t>While hospitals prioritise medical care, communication and emotional support often take a back seat. Family members are regularly left waiting for updates or relying on sporadic phone calls that fail to capture the full picture of the patient’s condition.</a:t>
            </a:r>
          </a:p>
          <a:p>
            <a:r>
              <a:rPr lang="en-GB" dirty="0"/>
              <a:t>Key point:</a:t>
            </a:r>
          </a:p>
          <a:p>
            <a:pPr lvl="0"/>
            <a:r>
              <a:rPr lang="en-GB" b="1" dirty="0"/>
              <a:t>Delayed or inconsistent updates</a:t>
            </a:r>
            <a:r>
              <a:rPr lang="en-GB" dirty="0"/>
              <a:t> due to overburdened staff</a:t>
            </a:r>
          </a:p>
          <a:p>
            <a:pPr lvl="0"/>
            <a:r>
              <a:rPr lang="en-GB" b="1" dirty="0"/>
              <a:t>Limited update </a:t>
            </a:r>
            <a:r>
              <a:rPr lang="en-GB" dirty="0"/>
              <a:t>about the patient's health, dietitians and physio update</a:t>
            </a:r>
          </a:p>
          <a:p>
            <a:pPr lvl="0"/>
            <a:r>
              <a:rPr lang="en-GB" dirty="0"/>
              <a:t> </a:t>
            </a:r>
            <a:r>
              <a:rPr lang="en-GB" b="1" dirty="0"/>
              <a:t>Limited emotional contact</a:t>
            </a:r>
            <a:r>
              <a:rPr lang="en-GB" dirty="0"/>
              <a:t> between patients and families during hospital stays</a:t>
            </a:r>
          </a:p>
          <a:p>
            <a:endParaRPr lang="en-GB" dirty="0"/>
          </a:p>
        </p:txBody>
      </p:sp>
      <p:pic>
        <p:nvPicPr>
          <p:cNvPr id="6" name="Picture Placeholder 5" descr="A smiling doctor with a stethoscope and a child and mum">
            <a:extLst>
              <a:ext uri="{FF2B5EF4-FFF2-40B4-BE49-F238E27FC236}">
                <a16:creationId xmlns:a16="http://schemas.microsoft.com/office/drawing/2014/main" id="{2E4C2C15-C217-4490-A3A7-E98F49FDF079}"/>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449580" y="603504"/>
            <a:ext cx="11292840" cy="2271218"/>
          </a:xfrm>
        </p:spPr>
      </p:pic>
    </p:spTree>
    <p:extLst>
      <p:ext uri="{BB962C8B-B14F-4D97-AF65-F5344CB8AC3E}">
        <p14:creationId xmlns:p14="http://schemas.microsoft.com/office/powerpoint/2010/main" val="1721841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0F3F7-118A-626A-0BFD-F56B46620DD0}"/>
              </a:ext>
            </a:extLst>
          </p:cNvPr>
          <p:cNvSpPr>
            <a:spLocks noGrp="1"/>
          </p:cNvSpPr>
          <p:nvPr>
            <p:ph type="title"/>
          </p:nvPr>
        </p:nvSpPr>
        <p:spPr>
          <a:xfrm>
            <a:off x="609906" y="702156"/>
            <a:ext cx="3568661" cy="1188720"/>
          </a:xfrm>
        </p:spPr>
        <p:txBody>
          <a:bodyPr anchor="b">
            <a:normAutofit/>
          </a:bodyPr>
          <a:lstStyle/>
          <a:p>
            <a:r>
              <a:rPr lang="en-GB" dirty="0"/>
              <a:t>Aim &amp; objective </a:t>
            </a:r>
          </a:p>
        </p:txBody>
      </p:sp>
      <p:sp>
        <p:nvSpPr>
          <p:cNvPr id="3" name="Subtitle 2">
            <a:extLst>
              <a:ext uri="{FF2B5EF4-FFF2-40B4-BE49-F238E27FC236}">
                <a16:creationId xmlns:a16="http://schemas.microsoft.com/office/drawing/2014/main" id="{249C01CA-1510-3BA6-E705-AD8E3106F5F6}"/>
              </a:ext>
            </a:extLst>
          </p:cNvPr>
          <p:cNvSpPr>
            <a:spLocks noGrp="1"/>
          </p:cNvSpPr>
          <p:nvPr>
            <p:ph idx="1"/>
          </p:nvPr>
        </p:nvSpPr>
        <p:spPr>
          <a:xfrm>
            <a:off x="609906" y="2340864"/>
            <a:ext cx="3568661" cy="3634486"/>
          </a:xfrm>
        </p:spPr>
        <p:txBody>
          <a:bodyPr anchor="ctr">
            <a:normAutofit/>
          </a:bodyPr>
          <a:lstStyle/>
          <a:p>
            <a:pPr>
              <a:lnSpc>
                <a:spcPct val="90000"/>
              </a:lnSpc>
            </a:pPr>
            <a:r>
              <a:rPr lang="en-GB" sz="1500"/>
              <a:t>To develop a secure, user-friendly mobile application—**Family Touch**—that enhances communication between patients, families, and healthcare professionals during hospitalisation</a:t>
            </a:r>
          </a:p>
          <a:p>
            <a:pPr marL="285750" indent="-285750">
              <a:lnSpc>
                <a:spcPct val="90000"/>
              </a:lnSpc>
              <a:buFont typeface="Arial" panose="020B0604020202020204" pitchFamily="34" charset="0"/>
              <a:buChar char="•"/>
            </a:pPr>
            <a:r>
              <a:rPr lang="en-GB" sz="1500"/>
              <a:t>Improve communication Efficiency </a:t>
            </a:r>
          </a:p>
          <a:p>
            <a:pPr marL="285750" indent="-285750">
              <a:lnSpc>
                <a:spcPct val="90000"/>
              </a:lnSpc>
              <a:buFont typeface="Arial" panose="020B0604020202020204" pitchFamily="34" charset="0"/>
              <a:buChar char="•"/>
            </a:pPr>
            <a:r>
              <a:rPr lang="en-GB" sz="1500"/>
              <a:t>Simplify medical information </a:t>
            </a:r>
          </a:p>
          <a:p>
            <a:pPr marL="285750" indent="-285750">
              <a:lnSpc>
                <a:spcPct val="90000"/>
              </a:lnSpc>
              <a:buFont typeface="Arial" panose="020B0604020202020204" pitchFamily="34" charset="0"/>
              <a:buChar char="•"/>
            </a:pPr>
            <a:r>
              <a:rPr lang="en-GB" sz="1500"/>
              <a:t>Enhance patients and family connection</a:t>
            </a:r>
          </a:p>
          <a:p>
            <a:pPr marL="285750" indent="-285750">
              <a:lnSpc>
                <a:spcPct val="90000"/>
              </a:lnSpc>
              <a:buFont typeface="Arial" panose="020B0604020202020204" pitchFamily="34" charset="0"/>
              <a:buChar char="•"/>
            </a:pPr>
            <a:r>
              <a:rPr lang="en-GB" sz="1500"/>
              <a:t>Reduce emotional stress</a:t>
            </a:r>
          </a:p>
          <a:p>
            <a:pPr marL="285750" indent="-285750">
              <a:lnSpc>
                <a:spcPct val="90000"/>
              </a:lnSpc>
              <a:buFont typeface="Arial" panose="020B0604020202020204" pitchFamily="34" charset="0"/>
              <a:buChar char="•"/>
            </a:pPr>
            <a:r>
              <a:rPr lang="en-GB" sz="1500"/>
              <a:t>Support medical staff</a:t>
            </a:r>
          </a:p>
          <a:p>
            <a:pPr marL="285750" indent="-285750">
              <a:lnSpc>
                <a:spcPct val="90000"/>
              </a:lnSpc>
              <a:buFont typeface="Arial" panose="020B0604020202020204" pitchFamily="34" charset="0"/>
              <a:buChar char="•"/>
            </a:pPr>
            <a:r>
              <a:rPr lang="en-GB" sz="1500"/>
              <a:t> Dietitian review</a:t>
            </a:r>
          </a:p>
          <a:p>
            <a:pPr marL="285750" indent="-285750">
              <a:lnSpc>
                <a:spcPct val="90000"/>
              </a:lnSpc>
              <a:buFont typeface="Arial" panose="020B0604020202020204" pitchFamily="34" charset="0"/>
              <a:buChar char="•"/>
            </a:pPr>
            <a:r>
              <a:rPr lang="en-GB" sz="1500"/>
              <a:t>Economic Benefit </a:t>
            </a:r>
          </a:p>
          <a:p>
            <a:pPr marL="285750" indent="-285750">
              <a:lnSpc>
                <a:spcPct val="90000"/>
              </a:lnSpc>
              <a:buFont typeface="Arial" panose="020B0604020202020204" pitchFamily="34" charset="0"/>
              <a:buChar char="•"/>
            </a:pPr>
            <a:endParaRPr lang="en-GB" sz="1500"/>
          </a:p>
        </p:txBody>
      </p:sp>
      <p:sp>
        <p:nvSpPr>
          <p:cNvPr id="11" name="Footer Placeholder 3">
            <a:extLst>
              <a:ext uri="{FF2B5EF4-FFF2-40B4-BE49-F238E27FC236}">
                <a16:creationId xmlns:a16="http://schemas.microsoft.com/office/drawing/2014/main" id="{34F81F0C-42C7-8CBC-C250-7091A96A81D4}"/>
              </a:ext>
            </a:extLst>
          </p:cNvPr>
          <p:cNvSpPr>
            <a:spLocks noGrp="1"/>
          </p:cNvSpPr>
          <p:nvPr>
            <p:ph type="ftr" sz="quarter" idx="11"/>
          </p:nvPr>
        </p:nvSpPr>
        <p:spPr>
          <a:xfrm>
            <a:off x="581192" y="6423914"/>
            <a:ext cx="6917210" cy="365125"/>
          </a:xfrm>
        </p:spPr>
        <p:txBody>
          <a:bodyPr/>
          <a:lstStyle/>
          <a:p>
            <a:pPr rtl="0">
              <a:spcAft>
                <a:spcPts val="600"/>
              </a:spcAft>
            </a:pPr>
            <a:r>
              <a:rPr lang="en-GB" noProof="0"/>
              <a:t>Sample Footer Text</a:t>
            </a:r>
          </a:p>
        </p:txBody>
      </p:sp>
      <p:pic>
        <p:nvPicPr>
          <p:cNvPr id="6" name="Picture Placeholder 5">
            <a:extLst>
              <a:ext uri="{FF2B5EF4-FFF2-40B4-BE49-F238E27FC236}">
                <a16:creationId xmlns:a16="http://schemas.microsoft.com/office/drawing/2014/main" id="{8BA9D24D-6683-95C3-51FA-BED1DAAC8D6C}"/>
              </a:ext>
            </a:extLst>
          </p:cNvPr>
          <p:cNvPicPr>
            <a:picLocks noGrp="1" noChangeAspect="1"/>
          </p:cNvPicPr>
          <p:nvPr>
            <p:ph type="pic" sz="quarter" idx="13"/>
          </p:nvPr>
        </p:nvPicPr>
        <p:blipFill>
          <a:blip r:embed="rId2"/>
          <a:srcRect l="14980" r="14980"/>
          <a:stretch>
            <a:fillRect/>
          </a:stretch>
        </p:blipFill>
        <p:spPr>
          <a:xfrm>
            <a:off x="4657344" y="10"/>
            <a:ext cx="7534656" cy="6857990"/>
          </a:xfrm>
          <a:prstGeom prst="rect">
            <a:avLst/>
          </a:prstGeom>
          <a:noFill/>
        </p:spPr>
      </p:pic>
      <p:sp>
        <p:nvSpPr>
          <p:cNvPr id="13" name="Date Placeholder 5">
            <a:extLst>
              <a:ext uri="{FF2B5EF4-FFF2-40B4-BE49-F238E27FC236}">
                <a16:creationId xmlns:a16="http://schemas.microsoft.com/office/drawing/2014/main" id="{3B5641EC-F95F-DBC4-404F-5A1736223FE6}"/>
              </a:ext>
            </a:extLst>
          </p:cNvPr>
          <p:cNvSpPr>
            <a:spLocks noGrp="1"/>
          </p:cNvSpPr>
          <p:nvPr>
            <p:ph type="dt" sz="half" idx="10"/>
          </p:nvPr>
        </p:nvSpPr>
        <p:spPr>
          <a:xfrm>
            <a:off x="7605951" y="6423914"/>
            <a:ext cx="2844799" cy="365125"/>
          </a:xfrm>
        </p:spPr>
        <p:txBody>
          <a:bodyPr/>
          <a:lstStyle/>
          <a:p>
            <a:pPr rtl="0">
              <a:spcAft>
                <a:spcPts val="600"/>
              </a:spcAft>
            </a:pPr>
            <a:r>
              <a:rPr lang="en-GB" noProof="0"/>
              <a:t>20XX</a:t>
            </a:r>
          </a:p>
        </p:txBody>
      </p:sp>
      <p:sp>
        <p:nvSpPr>
          <p:cNvPr id="15" name="Slide Number Placeholder 6">
            <a:extLst>
              <a:ext uri="{FF2B5EF4-FFF2-40B4-BE49-F238E27FC236}">
                <a16:creationId xmlns:a16="http://schemas.microsoft.com/office/drawing/2014/main" id="{F5B91C88-19A9-F660-CDD4-4794EBF3ECFB}"/>
              </a:ext>
            </a:extLst>
          </p:cNvPr>
          <p:cNvSpPr>
            <a:spLocks noGrp="1"/>
          </p:cNvSpPr>
          <p:nvPr>
            <p:ph type="sldNum" sz="quarter" idx="12"/>
          </p:nvPr>
        </p:nvSpPr>
        <p:spPr>
          <a:xfrm>
            <a:off x="10558300" y="6423914"/>
            <a:ext cx="1052510" cy="365125"/>
          </a:xfrm>
        </p:spPr>
        <p:txBody>
          <a:bodyPr/>
          <a:lstStyle/>
          <a:p>
            <a:pPr rtl="0">
              <a:spcAft>
                <a:spcPts val="600"/>
              </a:spcAft>
            </a:pPr>
            <a:fld id="{3A98EE3D-8CD1-4C3F-BD1C-C98C9596463C}" type="slidenum">
              <a:rPr lang="en-GB" noProof="0" smtClean="0"/>
              <a:pPr rtl="0">
                <a:spcAft>
                  <a:spcPts val="600"/>
                </a:spcAft>
              </a:pPr>
              <a:t>5</a:t>
            </a:fld>
            <a:endParaRPr lang="en-GB" noProof="0"/>
          </a:p>
        </p:txBody>
      </p:sp>
    </p:spTree>
    <p:extLst>
      <p:ext uri="{BB962C8B-B14F-4D97-AF65-F5344CB8AC3E}">
        <p14:creationId xmlns:p14="http://schemas.microsoft.com/office/powerpoint/2010/main" val="14372073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BA8D5-3C7F-7B7C-134B-E8213CD4EB1A}"/>
              </a:ext>
            </a:extLst>
          </p:cNvPr>
          <p:cNvSpPr>
            <a:spLocks noGrp="1"/>
          </p:cNvSpPr>
          <p:nvPr>
            <p:ph type="title"/>
          </p:nvPr>
        </p:nvSpPr>
        <p:spPr>
          <a:xfrm>
            <a:off x="609906" y="702156"/>
            <a:ext cx="3568661" cy="1188720"/>
          </a:xfrm>
        </p:spPr>
        <p:txBody>
          <a:bodyPr anchor="b">
            <a:normAutofit/>
          </a:bodyPr>
          <a:lstStyle/>
          <a:p>
            <a:r>
              <a:rPr lang="en-GB" dirty="0"/>
              <a:t>Literature review </a:t>
            </a:r>
          </a:p>
        </p:txBody>
      </p:sp>
      <p:sp>
        <p:nvSpPr>
          <p:cNvPr id="3" name="Subtitle 2">
            <a:extLst>
              <a:ext uri="{FF2B5EF4-FFF2-40B4-BE49-F238E27FC236}">
                <a16:creationId xmlns:a16="http://schemas.microsoft.com/office/drawing/2014/main" id="{52BC12E2-2067-9B2A-6CA5-78B11556E71D}"/>
              </a:ext>
            </a:extLst>
          </p:cNvPr>
          <p:cNvSpPr>
            <a:spLocks noGrp="1"/>
          </p:cNvSpPr>
          <p:nvPr>
            <p:ph idx="1"/>
          </p:nvPr>
        </p:nvSpPr>
        <p:spPr>
          <a:xfrm>
            <a:off x="609906" y="2340864"/>
            <a:ext cx="3568661" cy="3634486"/>
          </a:xfrm>
        </p:spPr>
        <p:txBody>
          <a:bodyPr anchor="ctr">
            <a:normAutofit/>
          </a:bodyPr>
          <a:lstStyle/>
          <a:p>
            <a:r>
              <a:rPr lang="en-GB" dirty="0"/>
              <a:t>Communication in health </a:t>
            </a:r>
          </a:p>
          <a:p>
            <a:r>
              <a:rPr lang="en-GB" dirty="0"/>
              <a:t>Health literacy </a:t>
            </a:r>
          </a:p>
          <a:p>
            <a:r>
              <a:rPr lang="en-GB" dirty="0"/>
              <a:t>Mobile health application</a:t>
            </a:r>
          </a:p>
          <a:p>
            <a:r>
              <a:rPr lang="en-GB" dirty="0"/>
              <a:t>Psychosocial impact of hospitalisation </a:t>
            </a:r>
          </a:p>
          <a:p>
            <a:r>
              <a:rPr lang="en-GB" dirty="0"/>
              <a:t>Emotional well-being and digital tools </a:t>
            </a:r>
          </a:p>
          <a:p>
            <a:r>
              <a:rPr lang="en-GB" dirty="0"/>
              <a:t>Dietary monitoring and Economic impact </a:t>
            </a:r>
          </a:p>
        </p:txBody>
      </p:sp>
      <p:sp>
        <p:nvSpPr>
          <p:cNvPr id="10" name="Footer Placeholder 3">
            <a:extLst>
              <a:ext uri="{FF2B5EF4-FFF2-40B4-BE49-F238E27FC236}">
                <a16:creationId xmlns:a16="http://schemas.microsoft.com/office/drawing/2014/main" id="{49B73805-9631-497B-73FD-D2F840D6DC9A}"/>
              </a:ext>
            </a:extLst>
          </p:cNvPr>
          <p:cNvSpPr>
            <a:spLocks noGrp="1"/>
          </p:cNvSpPr>
          <p:nvPr>
            <p:ph type="ftr" sz="quarter" idx="11"/>
          </p:nvPr>
        </p:nvSpPr>
        <p:spPr>
          <a:xfrm>
            <a:off x="581192" y="6423914"/>
            <a:ext cx="6917210" cy="365125"/>
          </a:xfrm>
        </p:spPr>
        <p:txBody>
          <a:bodyPr/>
          <a:lstStyle/>
          <a:p>
            <a:pPr rtl="0">
              <a:spcAft>
                <a:spcPts val="600"/>
              </a:spcAft>
            </a:pPr>
            <a:r>
              <a:rPr lang="en-GB" noProof="0"/>
              <a:t>Sample Footer Text</a:t>
            </a:r>
          </a:p>
        </p:txBody>
      </p:sp>
      <p:pic>
        <p:nvPicPr>
          <p:cNvPr id="6" name="Video 5" descr="Floating Numbers And Letters On Top Of A Book">
            <a:extLst>
              <a:ext uri="{FF2B5EF4-FFF2-40B4-BE49-F238E27FC236}">
                <a16:creationId xmlns:a16="http://schemas.microsoft.com/office/drawing/2014/main" id="{902D97FB-9B28-9CA6-AAB8-ECFC35EDB7B7}"/>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13889" r="24135" b="-1"/>
          <a:stretch>
            <a:fillRect/>
          </a:stretch>
        </p:blipFill>
        <p:spPr>
          <a:xfrm>
            <a:off x="4657344" y="10"/>
            <a:ext cx="7534656" cy="6857990"/>
          </a:xfrm>
          <a:prstGeom prst="rect">
            <a:avLst/>
          </a:prstGeom>
          <a:noFill/>
        </p:spPr>
      </p:pic>
      <p:sp>
        <p:nvSpPr>
          <p:cNvPr id="12" name="Date Placeholder 5">
            <a:extLst>
              <a:ext uri="{FF2B5EF4-FFF2-40B4-BE49-F238E27FC236}">
                <a16:creationId xmlns:a16="http://schemas.microsoft.com/office/drawing/2014/main" id="{342A6715-1D5E-6E76-7A72-A59DB64CA8BE}"/>
              </a:ext>
            </a:extLst>
          </p:cNvPr>
          <p:cNvSpPr>
            <a:spLocks noGrp="1"/>
          </p:cNvSpPr>
          <p:nvPr>
            <p:ph type="dt" sz="half" idx="10"/>
          </p:nvPr>
        </p:nvSpPr>
        <p:spPr>
          <a:xfrm>
            <a:off x="7605951" y="6423914"/>
            <a:ext cx="2844799" cy="365125"/>
          </a:xfrm>
        </p:spPr>
        <p:txBody>
          <a:bodyPr/>
          <a:lstStyle/>
          <a:p>
            <a:pPr rtl="0">
              <a:spcAft>
                <a:spcPts val="600"/>
              </a:spcAft>
            </a:pPr>
            <a:r>
              <a:rPr lang="en-GB" noProof="0"/>
              <a:t>20XX</a:t>
            </a:r>
          </a:p>
        </p:txBody>
      </p:sp>
      <p:sp>
        <p:nvSpPr>
          <p:cNvPr id="14" name="Slide Number Placeholder 6">
            <a:extLst>
              <a:ext uri="{FF2B5EF4-FFF2-40B4-BE49-F238E27FC236}">
                <a16:creationId xmlns:a16="http://schemas.microsoft.com/office/drawing/2014/main" id="{88505710-56A7-63CA-6C32-E5E2C9823219}"/>
              </a:ext>
            </a:extLst>
          </p:cNvPr>
          <p:cNvSpPr>
            <a:spLocks noGrp="1"/>
          </p:cNvSpPr>
          <p:nvPr>
            <p:ph type="sldNum" sz="quarter" idx="12"/>
          </p:nvPr>
        </p:nvSpPr>
        <p:spPr>
          <a:xfrm>
            <a:off x="10558300" y="6423914"/>
            <a:ext cx="1052510" cy="365125"/>
          </a:xfrm>
        </p:spPr>
        <p:txBody>
          <a:bodyPr/>
          <a:lstStyle/>
          <a:p>
            <a:pPr rtl="0">
              <a:spcAft>
                <a:spcPts val="600"/>
              </a:spcAft>
            </a:pPr>
            <a:fld id="{3A98EE3D-8CD1-4C3F-BD1C-C98C9596463C}" type="slidenum">
              <a:rPr lang="en-GB" noProof="0" smtClean="0"/>
              <a:pPr rtl="0">
                <a:spcAft>
                  <a:spcPts val="600"/>
                </a:spcAft>
              </a:pPr>
              <a:t>6</a:t>
            </a:fld>
            <a:endParaRPr lang="en-GB" noProof="0"/>
          </a:p>
        </p:txBody>
      </p:sp>
    </p:spTree>
    <p:extLst>
      <p:ext uri="{BB962C8B-B14F-4D97-AF65-F5344CB8AC3E}">
        <p14:creationId xmlns:p14="http://schemas.microsoft.com/office/powerpoint/2010/main" val="278618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C1BB4-AA1A-3C60-E1E4-B8CCC4947534}"/>
              </a:ext>
            </a:extLst>
          </p:cNvPr>
          <p:cNvSpPr>
            <a:spLocks noGrp="1"/>
          </p:cNvSpPr>
          <p:nvPr>
            <p:ph type="title"/>
          </p:nvPr>
        </p:nvSpPr>
        <p:spPr>
          <a:xfrm>
            <a:off x="609906" y="702156"/>
            <a:ext cx="3568661" cy="1188720"/>
          </a:xfrm>
        </p:spPr>
        <p:txBody>
          <a:bodyPr anchor="b">
            <a:normAutofit/>
          </a:bodyPr>
          <a:lstStyle/>
          <a:p>
            <a:r>
              <a:rPr lang="en-GB" dirty="0"/>
              <a:t>Methodology </a:t>
            </a:r>
          </a:p>
        </p:txBody>
      </p:sp>
      <p:sp>
        <p:nvSpPr>
          <p:cNvPr id="3" name="Subtitle 2">
            <a:extLst>
              <a:ext uri="{FF2B5EF4-FFF2-40B4-BE49-F238E27FC236}">
                <a16:creationId xmlns:a16="http://schemas.microsoft.com/office/drawing/2014/main" id="{65C076E9-D0D5-6603-30F1-70F0CD209890}"/>
              </a:ext>
            </a:extLst>
          </p:cNvPr>
          <p:cNvSpPr>
            <a:spLocks noGrp="1"/>
          </p:cNvSpPr>
          <p:nvPr>
            <p:ph idx="1"/>
          </p:nvPr>
        </p:nvSpPr>
        <p:spPr>
          <a:xfrm>
            <a:off x="609906" y="2340864"/>
            <a:ext cx="3568661" cy="3634486"/>
          </a:xfrm>
        </p:spPr>
        <p:txBody>
          <a:bodyPr anchor="ctr">
            <a:normAutofit/>
          </a:bodyPr>
          <a:lstStyle/>
          <a:p>
            <a:pPr>
              <a:lnSpc>
                <a:spcPct val="90000"/>
              </a:lnSpc>
            </a:pPr>
            <a:r>
              <a:rPr lang="en-GB"/>
              <a:t>This chapter outlines the research design, data collection methods, sample selection, ethical considerations, analytical tools, and limitations associated with the evaluation of the Family Touch mobile application. The methodology is designed to assess the app’s usability, emotional impact, and operational efficiency within a hospital setting, using a mixed-methods approach that combines both qualitative and quantitative techniques</a:t>
            </a:r>
          </a:p>
        </p:txBody>
      </p:sp>
      <p:sp>
        <p:nvSpPr>
          <p:cNvPr id="16" name="Footer Placeholder 3">
            <a:extLst>
              <a:ext uri="{FF2B5EF4-FFF2-40B4-BE49-F238E27FC236}">
                <a16:creationId xmlns:a16="http://schemas.microsoft.com/office/drawing/2014/main" id="{8C006234-DC20-44E2-5C85-559546D06521}"/>
              </a:ext>
            </a:extLst>
          </p:cNvPr>
          <p:cNvSpPr>
            <a:spLocks noGrp="1"/>
          </p:cNvSpPr>
          <p:nvPr>
            <p:ph type="ftr" sz="quarter" idx="11"/>
          </p:nvPr>
        </p:nvSpPr>
        <p:spPr>
          <a:xfrm>
            <a:off x="581192" y="6423914"/>
            <a:ext cx="6917210" cy="365125"/>
          </a:xfrm>
        </p:spPr>
        <p:txBody>
          <a:bodyPr/>
          <a:lstStyle/>
          <a:p>
            <a:pPr rtl="0">
              <a:spcAft>
                <a:spcPts val="600"/>
              </a:spcAft>
            </a:pPr>
            <a:r>
              <a:rPr lang="en-GB" noProof="0"/>
              <a:t>Sample Footer Text</a:t>
            </a:r>
          </a:p>
        </p:txBody>
      </p:sp>
      <p:pic>
        <p:nvPicPr>
          <p:cNvPr id="17" name="Picture 16">
            <a:extLst>
              <a:ext uri="{FF2B5EF4-FFF2-40B4-BE49-F238E27FC236}">
                <a16:creationId xmlns:a16="http://schemas.microsoft.com/office/drawing/2014/main" id="{32F92541-AE2F-4C37-BE8C-58ACDD7D7D33}"/>
              </a:ext>
            </a:extLst>
          </p:cNvPr>
          <p:cNvPicPr>
            <a:picLocks noChangeAspect="1"/>
          </p:cNvPicPr>
          <p:nvPr/>
        </p:nvPicPr>
        <p:blipFill>
          <a:blip r:embed="rId2"/>
          <a:srcRect l="2353" r="15247"/>
          <a:stretch>
            <a:fillRect/>
          </a:stretch>
        </p:blipFill>
        <p:spPr>
          <a:xfrm>
            <a:off x="4657344" y="10"/>
            <a:ext cx="7534656" cy="6857990"/>
          </a:xfrm>
          <a:prstGeom prst="rect">
            <a:avLst/>
          </a:prstGeom>
          <a:noFill/>
        </p:spPr>
      </p:pic>
      <p:sp>
        <p:nvSpPr>
          <p:cNvPr id="18" name="Date Placeholder 5">
            <a:extLst>
              <a:ext uri="{FF2B5EF4-FFF2-40B4-BE49-F238E27FC236}">
                <a16:creationId xmlns:a16="http://schemas.microsoft.com/office/drawing/2014/main" id="{519E5024-94C3-4ED1-E833-0E9BF64D1BAE}"/>
              </a:ext>
            </a:extLst>
          </p:cNvPr>
          <p:cNvSpPr>
            <a:spLocks noGrp="1"/>
          </p:cNvSpPr>
          <p:nvPr>
            <p:ph type="dt" sz="half" idx="10"/>
          </p:nvPr>
        </p:nvSpPr>
        <p:spPr>
          <a:xfrm>
            <a:off x="7605951" y="6423914"/>
            <a:ext cx="2844799" cy="365125"/>
          </a:xfrm>
        </p:spPr>
        <p:txBody>
          <a:bodyPr/>
          <a:lstStyle/>
          <a:p>
            <a:pPr rtl="0">
              <a:spcAft>
                <a:spcPts val="600"/>
              </a:spcAft>
            </a:pPr>
            <a:r>
              <a:rPr lang="en-GB" noProof="0"/>
              <a:t>20XX</a:t>
            </a:r>
          </a:p>
        </p:txBody>
      </p:sp>
      <p:sp>
        <p:nvSpPr>
          <p:cNvPr id="19" name="Slide Number Placeholder 6">
            <a:extLst>
              <a:ext uri="{FF2B5EF4-FFF2-40B4-BE49-F238E27FC236}">
                <a16:creationId xmlns:a16="http://schemas.microsoft.com/office/drawing/2014/main" id="{1782F66B-D4A2-C633-CBA5-D8AB31D5906A}"/>
              </a:ext>
            </a:extLst>
          </p:cNvPr>
          <p:cNvSpPr>
            <a:spLocks noGrp="1"/>
          </p:cNvSpPr>
          <p:nvPr>
            <p:ph type="sldNum" sz="quarter" idx="12"/>
          </p:nvPr>
        </p:nvSpPr>
        <p:spPr>
          <a:xfrm>
            <a:off x="10558300" y="6423914"/>
            <a:ext cx="1052510" cy="365125"/>
          </a:xfrm>
        </p:spPr>
        <p:txBody>
          <a:bodyPr/>
          <a:lstStyle/>
          <a:p>
            <a:pPr rtl="0">
              <a:spcAft>
                <a:spcPts val="600"/>
              </a:spcAft>
            </a:pPr>
            <a:fld id="{3A98EE3D-8CD1-4C3F-BD1C-C98C9596463C}" type="slidenum">
              <a:rPr lang="en-GB" noProof="0" smtClean="0"/>
              <a:pPr rtl="0">
                <a:spcAft>
                  <a:spcPts val="600"/>
                </a:spcAft>
              </a:pPr>
              <a:t>7</a:t>
            </a:fld>
            <a:endParaRPr lang="en-GB" noProof="0"/>
          </a:p>
        </p:txBody>
      </p:sp>
    </p:spTree>
    <p:extLst>
      <p:ext uri="{BB962C8B-B14F-4D97-AF65-F5344CB8AC3E}">
        <p14:creationId xmlns:p14="http://schemas.microsoft.com/office/powerpoint/2010/main" val="862030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4E6FD-9600-79FB-3859-4DB81E9F1225}"/>
              </a:ext>
            </a:extLst>
          </p:cNvPr>
          <p:cNvSpPr>
            <a:spLocks noGrp="1"/>
          </p:cNvSpPr>
          <p:nvPr>
            <p:ph type="title"/>
          </p:nvPr>
        </p:nvSpPr>
        <p:spPr>
          <a:xfrm>
            <a:off x="581193" y="729658"/>
            <a:ext cx="11029616" cy="988332"/>
          </a:xfrm>
        </p:spPr>
        <p:txBody>
          <a:bodyPr anchor="b">
            <a:normAutofit/>
          </a:bodyPr>
          <a:lstStyle/>
          <a:p>
            <a:r>
              <a:rPr lang="en-GB" dirty="0"/>
              <a:t>Research Design </a:t>
            </a:r>
          </a:p>
        </p:txBody>
      </p:sp>
      <p:sp>
        <p:nvSpPr>
          <p:cNvPr id="3" name="Subtitle 2">
            <a:extLst>
              <a:ext uri="{FF2B5EF4-FFF2-40B4-BE49-F238E27FC236}">
                <a16:creationId xmlns:a16="http://schemas.microsoft.com/office/drawing/2014/main" id="{D293D8FB-8070-CAFC-8517-F7A3190FAB2B}"/>
              </a:ext>
            </a:extLst>
          </p:cNvPr>
          <p:cNvSpPr>
            <a:spLocks noGrp="1"/>
          </p:cNvSpPr>
          <p:nvPr>
            <p:ph sz="half" idx="1"/>
          </p:nvPr>
        </p:nvSpPr>
        <p:spPr>
          <a:xfrm>
            <a:off x="581193" y="2228003"/>
            <a:ext cx="5194767" cy="3633047"/>
          </a:xfrm>
        </p:spPr>
        <p:txBody>
          <a:bodyPr anchor="ctr">
            <a:normAutofit/>
          </a:bodyPr>
          <a:lstStyle/>
          <a:p>
            <a:pPr>
              <a:lnSpc>
                <a:spcPct val="90000"/>
              </a:lnSpc>
            </a:pPr>
            <a:r>
              <a:rPr lang="en-GB" sz="1500"/>
              <a:t>The study adopts a mixed-methods research design, integrating qualitative and quantitative data to provide a comprehensive understanding of the Family Touch app’s effectiveness</a:t>
            </a:r>
          </a:p>
          <a:p>
            <a:pPr>
              <a:lnSpc>
                <a:spcPct val="90000"/>
              </a:lnSpc>
            </a:pPr>
            <a:r>
              <a:rPr lang="en-GB" sz="1500"/>
              <a:t>The qualitative component focuses on capturing the lived experiences of patients, family members, and healthcare professionals through semi-structured interviews and open-ended survey responses. These narratives provide depth and context to the emotional and relational aspects of hospital communication.</a:t>
            </a:r>
          </a:p>
          <a:p>
            <a:pPr>
              <a:lnSpc>
                <a:spcPct val="90000"/>
              </a:lnSpc>
            </a:pPr>
            <a:r>
              <a:rPr lang="en-GB" sz="1500"/>
              <a:t>The quantitative component involves analysing app usage data, structured survey responses, and predictive modelling outputs. This enables the measurement of key performance indicators (KPIs) such as response times, frequency of interactions, satisfaction scores, and meal refusal rates.</a:t>
            </a:r>
          </a:p>
          <a:p>
            <a:pPr>
              <a:lnSpc>
                <a:spcPct val="90000"/>
              </a:lnSpc>
            </a:pPr>
            <a:endParaRPr lang="en-GB" sz="1500"/>
          </a:p>
          <a:p>
            <a:pPr>
              <a:lnSpc>
                <a:spcPct val="90000"/>
              </a:lnSpc>
            </a:pPr>
            <a:endParaRPr lang="en-GB" sz="1500"/>
          </a:p>
          <a:p>
            <a:pPr>
              <a:lnSpc>
                <a:spcPct val="90000"/>
              </a:lnSpc>
            </a:pPr>
            <a:endParaRPr lang="en-GB" sz="1500"/>
          </a:p>
        </p:txBody>
      </p:sp>
      <p:pic>
        <p:nvPicPr>
          <p:cNvPr id="6" name="Picture Placeholder 5">
            <a:extLst>
              <a:ext uri="{FF2B5EF4-FFF2-40B4-BE49-F238E27FC236}">
                <a16:creationId xmlns:a16="http://schemas.microsoft.com/office/drawing/2014/main" id="{8069E0F2-2190-E851-9BEC-A13ECE3A9C6E}"/>
              </a:ext>
            </a:extLst>
          </p:cNvPr>
          <p:cNvPicPr>
            <a:picLocks noGrp="1" noChangeAspect="1"/>
          </p:cNvPicPr>
          <p:nvPr>
            <p:ph sz="half" idx="2"/>
          </p:nvPr>
        </p:nvPicPr>
        <p:blipFill>
          <a:blip r:embed="rId2"/>
          <a:srcRect l="5339" r="3505" b="-2"/>
          <a:stretch>
            <a:fillRect/>
          </a:stretch>
        </p:blipFill>
        <p:spPr>
          <a:xfrm>
            <a:off x="6416039" y="2228003"/>
            <a:ext cx="5194769" cy="3633047"/>
          </a:xfrm>
          <a:prstGeom prst="rect">
            <a:avLst/>
          </a:prstGeom>
          <a:noFill/>
        </p:spPr>
      </p:pic>
      <p:sp>
        <p:nvSpPr>
          <p:cNvPr id="11" name="Footer Placeholder 4">
            <a:extLst>
              <a:ext uri="{FF2B5EF4-FFF2-40B4-BE49-F238E27FC236}">
                <a16:creationId xmlns:a16="http://schemas.microsoft.com/office/drawing/2014/main" id="{86F01DC0-07EE-1654-7F0C-66CC5AE6C77B}"/>
              </a:ext>
            </a:extLst>
          </p:cNvPr>
          <p:cNvSpPr>
            <a:spLocks noGrp="1"/>
          </p:cNvSpPr>
          <p:nvPr>
            <p:ph type="ftr" sz="quarter" idx="11"/>
          </p:nvPr>
        </p:nvSpPr>
        <p:spPr>
          <a:xfrm>
            <a:off x="581192" y="6423914"/>
            <a:ext cx="6917210" cy="365125"/>
          </a:xfrm>
        </p:spPr>
        <p:txBody>
          <a:bodyPr/>
          <a:lstStyle/>
          <a:p>
            <a:pPr rtl="0">
              <a:spcAft>
                <a:spcPts val="600"/>
              </a:spcAft>
            </a:pPr>
            <a:r>
              <a:rPr lang="en-GB" noProof="0"/>
              <a:t>Sample Footer Text</a:t>
            </a:r>
          </a:p>
        </p:txBody>
      </p:sp>
      <p:sp>
        <p:nvSpPr>
          <p:cNvPr id="13" name="Date Placeholder 5">
            <a:extLst>
              <a:ext uri="{FF2B5EF4-FFF2-40B4-BE49-F238E27FC236}">
                <a16:creationId xmlns:a16="http://schemas.microsoft.com/office/drawing/2014/main" id="{89CFC43A-9A55-D771-2392-E625695C939C}"/>
              </a:ext>
            </a:extLst>
          </p:cNvPr>
          <p:cNvSpPr>
            <a:spLocks noGrp="1"/>
          </p:cNvSpPr>
          <p:nvPr>
            <p:ph type="dt" sz="half" idx="10"/>
          </p:nvPr>
        </p:nvSpPr>
        <p:spPr>
          <a:xfrm>
            <a:off x="7605951" y="6423914"/>
            <a:ext cx="2844799" cy="365125"/>
          </a:xfrm>
        </p:spPr>
        <p:txBody>
          <a:bodyPr/>
          <a:lstStyle/>
          <a:p>
            <a:pPr rtl="0">
              <a:spcAft>
                <a:spcPts val="600"/>
              </a:spcAft>
            </a:pPr>
            <a:r>
              <a:rPr lang="en-GB" noProof="0"/>
              <a:t>20XX</a:t>
            </a:r>
          </a:p>
        </p:txBody>
      </p:sp>
      <p:sp>
        <p:nvSpPr>
          <p:cNvPr id="15" name="Slide Number Placeholder 6">
            <a:extLst>
              <a:ext uri="{FF2B5EF4-FFF2-40B4-BE49-F238E27FC236}">
                <a16:creationId xmlns:a16="http://schemas.microsoft.com/office/drawing/2014/main" id="{FDF397B0-1944-8DE8-8C9A-E6ABDA51D79D}"/>
              </a:ext>
            </a:extLst>
          </p:cNvPr>
          <p:cNvSpPr>
            <a:spLocks noGrp="1"/>
          </p:cNvSpPr>
          <p:nvPr>
            <p:ph type="sldNum" sz="quarter" idx="12"/>
          </p:nvPr>
        </p:nvSpPr>
        <p:spPr>
          <a:xfrm>
            <a:off x="10558300" y="6423914"/>
            <a:ext cx="1052510" cy="365125"/>
          </a:xfrm>
        </p:spPr>
        <p:txBody>
          <a:bodyPr/>
          <a:lstStyle/>
          <a:p>
            <a:pPr rtl="0">
              <a:spcAft>
                <a:spcPts val="600"/>
              </a:spcAft>
            </a:pPr>
            <a:fld id="{3A98EE3D-8CD1-4C3F-BD1C-C98C9596463C}" type="slidenum">
              <a:rPr lang="en-GB" noProof="0" smtClean="0"/>
              <a:pPr rtl="0">
                <a:spcAft>
                  <a:spcPts val="600"/>
                </a:spcAft>
              </a:pPr>
              <a:t>8</a:t>
            </a:fld>
            <a:endParaRPr lang="en-GB" noProof="0"/>
          </a:p>
        </p:txBody>
      </p:sp>
    </p:spTree>
    <p:extLst>
      <p:ext uri="{BB962C8B-B14F-4D97-AF65-F5344CB8AC3E}">
        <p14:creationId xmlns:p14="http://schemas.microsoft.com/office/powerpoint/2010/main" val="1485226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7DE3E-6BCC-D00B-D571-66D2446B7703}"/>
              </a:ext>
            </a:extLst>
          </p:cNvPr>
          <p:cNvSpPr>
            <a:spLocks noGrp="1"/>
          </p:cNvSpPr>
          <p:nvPr>
            <p:ph type="title"/>
          </p:nvPr>
        </p:nvSpPr>
        <p:spPr>
          <a:xfrm>
            <a:off x="609906" y="702156"/>
            <a:ext cx="3568661" cy="1188720"/>
          </a:xfrm>
        </p:spPr>
        <p:txBody>
          <a:bodyPr anchor="b">
            <a:normAutofit/>
          </a:bodyPr>
          <a:lstStyle/>
          <a:p>
            <a:pPr>
              <a:lnSpc>
                <a:spcPct val="90000"/>
              </a:lnSpc>
            </a:pPr>
            <a:r>
              <a:rPr lang="en-GB" sz="2600"/>
              <a:t>Data collection &amp; Ethical considerations</a:t>
            </a:r>
          </a:p>
        </p:txBody>
      </p:sp>
      <p:sp>
        <p:nvSpPr>
          <p:cNvPr id="3" name="Subtitle 2">
            <a:extLst>
              <a:ext uri="{FF2B5EF4-FFF2-40B4-BE49-F238E27FC236}">
                <a16:creationId xmlns:a16="http://schemas.microsoft.com/office/drawing/2014/main" id="{21FAC14E-455F-905B-4679-31E3C48A29D4}"/>
              </a:ext>
            </a:extLst>
          </p:cNvPr>
          <p:cNvSpPr>
            <a:spLocks noGrp="1"/>
          </p:cNvSpPr>
          <p:nvPr>
            <p:ph idx="1"/>
          </p:nvPr>
        </p:nvSpPr>
        <p:spPr>
          <a:xfrm>
            <a:off x="609906" y="2340864"/>
            <a:ext cx="3568661" cy="3634486"/>
          </a:xfrm>
        </p:spPr>
        <p:txBody>
          <a:bodyPr anchor="ctr">
            <a:normAutofit/>
          </a:bodyPr>
          <a:lstStyle/>
          <a:p>
            <a:r>
              <a:rPr lang="en-GB" dirty="0"/>
              <a:t>Survey, interview and app analytics</a:t>
            </a:r>
          </a:p>
          <a:p>
            <a:r>
              <a:rPr lang="en-GB" dirty="0"/>
              <a:t>As a sample, we took 80 samples,  patients 30, family members 30 and healthcare professionals 20</a:t>
            </a:r>
          </a:p>
          <a:p>
            <a:endParaRPr lang="en-GB" dirty="0"/>
          </a:p>
          <a:p>
            <a:r>
              <a:rPr lang="en-GB" dirty="0"/>
              <a:t>Informed consent</a:t>
            </a:r>
          </a:p>
          <a:p>
            <a:r>
              <a:rPr lang="en-GB" dirty="0"/>
              <a:t>Data Privacy and Confidential </a:t>
            </a:r>
          </a:p>
          <a:p>
            <a:endParaRPr lang="en-GB" dirty="0"/>
          </a:p>
        </p:txBody>
      </p:sp>
      <p:sp>
        <p:nvSpPr>
          <p:cNvPr id="10" name="Footer Placeholder 3">
            <a:extLst>
              <a:ext uri="{FF2B5EF4-FFF2-40B4-BE49-F238E27FC236}">
                <a16:creationId xmlns:a16="http://schemas.microsoft.com/office/drawing/2014/main" id="{21BFBE31-115D-4EA2-A46F-8F5A09032F35}"/>
              </a:ext>
            </a:extLst>
          </p:cNvPr>
          <p:cNvSpPr>
            <a:spLocks noGrp="1"/>
          </p:cNvSpPr>
          <p:nvPr>
            <p:ph type="ftr" sz="quarter" idx="11"/>
          </p:nvPr>
        </p:nvSpPr>
        <p:spPr>
          <a:xfrm>
            <a:off x="581192" y="6423914"/>
            <a:ext cx="6917210" cy="365125"/>
          </a:xfrm>
        </p:spPr>
        <p:txBody>
          <a:bodyPr/>
          <a:lstStyle/>
          <a:p>
            <a:pPr rtl="0">
              <a:spcAft>
                <a:spcPts val="600"/>
              </a:spcAft>
            </a:pPr>
            <a:r>
              <a:rPr lang="en-GB" noProof="0"/>
              <a:t>Sample Footer Text</a:t>
            </a:r>
          </a:p>
        </p:txBody>
      </p:sp>
      <p:pic>
        <p:nvPicPr>
          <p:cNvPr id="6" name="Video 5" descr="Electronic System">
            <a:extLst>
              <a:ext uri="{FF2B5EF4-FFF2-40B4-BE49-F238E27FC236}">
                <a16:creationId xmlns:a16="http://schemas.microsoft.com/office/drawing/2014/main" id="{163D952F-BAF7-1DC2-ECF9-51E3EB58108F}"/>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16586" r="21437" b="-1"/>
          <a:stretch>
            <a:fillRect/>
          </a:stretch>
        </p:blipFill>
        <p:spPr>
          <a:xfrm>
            <a:off x="4657344" y="10"/>
            <a:ext cx="7534656" cy="6857990"/>
          </a:xfrm>
          <a:prstGeom prst="rect">
            <a:avLst/>
          </a:prstGeom>
          <a:noFill/>
        </p:spPr>
      </p:pic>
      <p:sp>
        <p:nvSpPr>
          <p:cNvPr id="12" name="Date Placeholder 5">
            <a:extLst>
              <a:ext uri="{FF2B5EF4-FFF2-40B4-BE49-F238E27FC236}">
                <a16:creationId xmlns:a16="http://schemas.microsoft.com/office/drawing/2014/main" id="{AAF83518-39D3-D232-9A62-27045D085BD7}"/>
              </a:ext>
            </a:extLst>
          </p:cNvPr>
          <p:cNvSpPr>
            <a:spLocks noGrp="1"/>
          </p:cNvSpPr>
          <p:nvPr>
            <p:ph type="dt" sz="half" idx="10"/>
          </p:nvPr>
        </p:nvSpPr>
        <p:spPr>
          <a:xfrm>
            <a:off x="7605951" y="6423914"/>
            <a:ext cx="2844799" cy="365125"/>
          </a:xfrm>
        </p:spPr>
        <p:txBody>
          <a:bodyPr/>
          <a:lstStyle/>
          <a:p>
            <a:pPr rtl="0">
              <a:spcAft>
                <a:spcPts val="600"/>
              </a:spcAft>
            </a:pPr>
            <a:r>
              <a:rPr lang="en-GB" noProof="0"/>
              <a:t>20XX</a:t>
            </a:r>
          </a:p>
        </p:txBody>
      </p:sp>
      <p:sp>
        <p:nvSpPr>
          <p:cNvPr id="14" name="Slide Number Placeholder 6">
            <a:extLst>
              <a:ext uri="{FF2B5EF4-FFF2-40B4-BE49-F238E27FC236}">
                <a16:creationId xmlns:a16="http://schemas.microsoft.com/office/drawing/2014/main" id="{EAC3652B-7896-3CF1-59B6-3C360C318B3A}"/>
              </a:ext>
            </a:extLst>
          </p:cNvPr>
          <p:cNvSpPr>
            <a:spLocks noGrp="1"/>
          </p:cNvSpPr>
          <p:nvPr>
            <p:ph type="sldNum" sz="quarter" idx="12"/>
          </p:nvPr>
        </p:nvSpPr>
        <p:spPr>
          <a:xfrm>
            <a:off x="10558300" y="6423914"/>
            <a:ext cx="1052510" cy="365125"/>
          </a:xfrm>
        </p:spPr>
        <p:txBody>
          <a:bodyPr/>
          <a:lstStyle/>
          <a:p>
            <a:pPr rtl="0">
              <a:spcAft>
                <a:spcPts val="600"/>
              </a:spcAft>
            </a:pPr>
            <a:fld id="{3A98EE3D-8CD1-4C3F-BD1C-C98C9596463C}" type="slidenum">
              <a:rPr lang="en-GB" noProof="0" smtClean="0"/>
              <a:pPr rtl="0">
                <a:spcAft>
                  <a:spcPts val="600"/>
                </a:spcAft>
              </a:pPr>
              <a:t>9</a:t>
            </a:fld>
            <a:endParaRPr lang="en-GB" noProof="0"/>
          </a:p>
        </p:txBody>
      </p:sp>
    </p:spTree>
    <p:extLst>
      <p:ext uri="{BB962C8B-B14F-4D97-AF65-F5344CB8AC3E}">
        <p14:creationId xmlns:p14="http://schemas.microsoft.com/office/powerpoint/2010/main" val="1109226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E2C7F-0CE9-04B1-9A91-53B1CB50DCCB}"/>
              </a:ext>
            </a:extLst>
          </p:cNvPr>
          <p:cNvSpPr>
            <a:spLocks noGrp="1"/>
          </p:cNvSpPr>
          <p:nvPr>
            <p:ph type="title"/>
          </p:nvPr>
        </p:nvSpPr>
        <p:spPr>
          <a:xfrm>
            <a:off x="609906" y="702156"/>
            <a:ext cx="3568661" cy="1188720"/>
          </a:xfrm>
        </p:spPr>
        <p:txBody>
          <a:bodyPr anchor="b">
            <a:normAutofit/>
          </a:bodyPr>
          <a:lstStyle/>
          <a:p>
            <a:r>
              <a:rPr lang="en-GB" dirty="0"/>
              <a:t>Tools </a:t>
            </a:r>
          </a:p>
        </p:txBody>
      </p:sp>
      <p:sp>
        <p:nvSpPr>
          <p:cNvPr id="3" name="Subtitle 2">
            <a:extLst>
              <a:ext uri="{FF2B5EF4-FFF2-40B4-BE49-F238E27FC236}">
                <a16:creationId xmlns:a16="http://schemas.microsoft.com/office/drawing/2014/main" id="{D787263A-BA78-C236-308A-F7531FA7CECE}"/>
              </a:ext>
            </a:extLst>
          </p:cNvPr>
          <p:cNvSpPr>
            <a:spLocks noGrp="1"/>
          </p:cNvSpPr>
          <p:nvPr>
            <p:ph idx="1"/>
          </p:nvPr>
        </p:nvSpPr>
        <p:spPr>
          <a:xfrm>
            <a:off x="609906" y="2340864"/>
            <a:ext cx="3568661" cy="3634486"/>
          </a:xfrm>
        </p:spPr>
        <p:txBody>
          <a:bodyPr anchor="ctr">
            <a:normAutofit/>
          </a:bodyPr>
          <a:lstStyle/>
          <a:p>
            <a:r>
              <a:rPr lang="en-GB" dirty="0"/>
              <a:t>Python, Tableau, waka </a:t>
            </a:r>
          </a:p>
          <a:p>
            <a:r>
              <a:rPr lang="en-GB" dirty="0"/>
              <a:t>JavaScript, CSS, HTML, </a:t>
            </a:r>
          </a:p>
          <a:p>
            <a:r>
              <a:rPr lang="en-GB" dirty="0"/>
              <a:t>Figma</a:t>
            </a:r>
          </a:p>
          <a:p>
            <a:endParaRPr lang="en-GB" dirty="0"/>
          </a:p>
        </p:txBody>
      </p:sp>
      <p:sp>
        <p:nvSpPr>
          <p:cNvPr id="10" name="Footer Placeholder 3">
            <a:extLst>
              <a:ext uri="{FF2B5EF4-FFF2-40B4-BE49-F238E27FC236}">
                <a16:creationId xmlns:a16="http://schemas.microsoft.com/office/drawing/2014/main" id="{A23DA9DE-8FE2-BA64-EF64-40C91CB3EC0C}"/>
              </a:ext>
            </a:extLst>
          </p:cNvPr>
          <p:cNvSpPr>
            <a:spLocks noGrp="1"/>
          </p:cNvSpPr>
          <p:nvPr>
            <p:ph type="ftr" sz="quarter" idx="11"/>
          </p:nvPr>
        </p:nvSpPr>
        <p:spPr>
          <a:xfrm>
            <a:off x="581192" y="6423914"/>
            <a:ext cx="6917210" cy="365125"/>
          </a:xfrm>
        </p:spPr>
        <p:txBody>
          <a:bodyPr/>
          <a:lstStyle/>
          <a:p>
            <a:pPr rtl="0">
              <a:spcAft>
                <a:spcPts val="600"/>
              </a:spcAft>
            </a:pPr>
            <a:r>
              <a:rPr lang="en-GB" noProof="0"/>
              <a:t>Sample Footer Text</a:t>
            </a:r>
          </a:p>
        </p:txBody>
      </p:sp>
      <p:pic>
        <p:nvPicPr>
          <p:cNvPr id="6" name="Picture 5" descr="D-I-Y tools and crafts">
            <a:extLst>
              <a:ext uri="{FF2B5EF4-FFF2-40B4-BE49-F238E27FC236}">
                <a16:creationId xmlns:a16="http://schemas.microsoft.com/office/drawing/2014/main" id="{A61852BC-2FE1-D34B-3137-8A9EEFB61902}"/>
              </a:ext>
            </a:extLst>
          </p:cNvPr>
          <p:cNvPicPr>
            <a:picLocks noChangeAspect="1"/>
          </p:cNvPicPr>
          <p:nvPr/>
        </p:nvPicPr>
        <p:blipFill>
          <a:blip r:embed="rId2"/>
          <a:srcRect r="26663" b="-1"/>
          <a:stretch>
            <a:fillRect/>
          </a:stretch>
        </p:blipFill>
        <p:spPr>
          <a:xfrm>
            <a:off x="4657344" y="10"/>
            <a:ext cx="7534656" cy="6857990"/>
          </a:xfrm>
          <a:prstGeom prst="rect">
            <a:avLst/>
          </a:prstGeom>
          <a:noFill/>
        </p:spPr>
      </p:pic>
      <p:sp>
        <p:nvSpPr>
          <p:cNvPr id="12" name="Date Placeholder 5">
            <a:extLst>
              <a:ext uri="{FF2B5EF4-FFF2-40B4-BE49-F238E27FC236}">
                <a16:creationId xmlns:a16="http://schemas.microsoft.com/office/drawing/2014/main" id="{8306E60E-ED2B-2DB2-F19D-6C9897A24B37}"/>
              </a:ext>
            </a:extLst>
          </p:cNvPr>
          <p:cNvSpPr>
            <a:spLocks noGrp="1"/>
          </p:cNvSpPr>
          <p:nvPr>
            <p:ph type="dt" sz="half" idx="10"/>
          </p:nvPr>
        </p:nvSpPr>
        <p:spPr>
          <a:xfrm>
            <a:off x="7605951" y="6423914"/>
            <a:ext cx="2844799" cy="365125"/>
          </a:xfrm>
        </p:spPr>
        <p:txBody>
          <a:bodyPr/>
          <a:lstStyle/>
          <a:p>
            <a:pPr rtl="0">
              <a:spcAft>
                <a:spcPts val="600"/>
              </a:spcAft>
            </a:pPr>
            <a:r>
              <a:rPr lang="en-GB" noProof="0"/>
              <a:t>20XX</a:t>
            </a:r>
          </a:p>
        </p:txBody>
      </p:sp>
      <p:sp>
        <p:nvSpPr>
          <p:cNvPr id="14" name="Slide Number Placeholder 6">
            <a:extLst>
              <a:ext uri="{FF2B5EF4-FFF2-40B4-BE49-F238E27FC236}">
                <a16:creationId xmlns:a16="http://schemas.microsoft.com/office/drawing/2014/main" id="{F661BE62-3BC0-7955-82FB-71D78EB92FA1}"/>
              </a:ext>
            </a:extLst>
          </p:cNvPr>
          <p:cNvSpPr>
            <a:spLocks noGrp="1"/>
          </p:cNvSpPr>
          <p:nvPr>
            <p:ph type="sldNum" sz="quarter" idx="12"/>
          </p:nvPr>
        </p:nvSpPr>
        <p:spPr>
          <a:xfrm>
            <a:off x="10558300" y="6423914"/>
            <a:ext cx="1052510" cy="365125"/>
          </a:xfrm>
        </p:spPr>
        <p:txBody>
          <a:bodyPr/>
          <a:lstStyle/>
          <a:p>
            <a:pPr rtl="0">
              <a:spcAft>
                <a:spcPts val="600"/>
              </a:spcAft>
            </a:pPr>
            <a:fld id="{3A98EE3D-8CD1-4C3F-BD1C-C98C9596463C}" type="slidenum">
              <a:rPr lang="en-GB" noProof="0" smtClean="0"/>
              <a:pPr rtl="0">
                <a:spcAft>
                  <a:spcPts val="600"/>
                </a:spcAft>
              </a:pPr>
              <a:t>10</a:t>
            </a:fld>
            <a:endParaRPr lang="en-GB" noProof="0"/>
          </a:p>
        </p:txBody>
      </p:sp>
    </p:spTree>
    <p:extLst>
      <p:ext uri="{BB962C8B-B14F-4D97-AF65-F5344CB8AC3E}">
        <p14:creationId xmlns:p14="http://schemas.microsoft.com/office/powerpoint/2010/main" val="22500462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4CE33-FCC8-A3AA-875F-411212F9BAB4}"/>
              </a:ext>
            </a:extLst>
          </p:cNvPr>
          <p:cNvSpPr>
            <a:spLocks noGrp="1"/>
          </p:cNvSpPr>
          <p:nvPr>
            <p:ph type="title"/>
          </p:nvPr>
        </p:nvSpPr>
        <p:spPr>
          <a:xfrm>
            <a:off x="609906" y="702156"/>
            <a:ext cx="3568661" cy="1188720"/>
          </a:xfrm>
        </p:spPr>
        <p:txBody>
          <a:bodyPr anchor="b">
            <a:normAutofit/>
          </a:bodyPr>
          <a:lstStyle/>
          <a:p>
            <a:r>
              <a:rPr lang="en-GB" dirty="0"/>
              <a:t>Proposed Solution </a:t>
            </a:r>
          </a:p>
        </p:txBody>
      </p:sp>
      <p:sp>
        <p:nvSpPr>
          <p:cNvPr id="3" name="Subtitle 2">
            <a:extLst>
              <a:ext uri="{FF2B5EF4-FFF2-40B4-BE49-F238E27FC236}">
                <a16:creationId xmlns:a16="http://schemas.microsoft.com/office/drawing/2014/main" id="{1C021F53-506D-DECD-29A8-A8B1C9A64CA3}"/>
              </a:ext>
            </a:extLst>
          </p:cNvPr>
          <p:cNvSpPr>
            <a:spLocks noGrp="1"/>
          </p:cNvSpPr>
          <p:nvPr>
            <p:ph idx="1"/>
          </p:nvPr>
        </p:nvSpPr>
        <p:spPr>
          <a:xfrm>
            <a:off x="609906" y="2340864"/>
            <a:ext cx="3568661" cy="3634486"/>
          </a:xfrm>
        </p:spPr>
        <p:txBody>
          <a:bodyPr anchor="ctr">
            <a:normAutofit/>
          </a:bodyPr>
          <a:lstStyle/>
          <a:p>
            <a:pPr marL="285750" indent="-285750">
              <a:buFont typeface="Arial" panose="020B0604020202020204" pitchFamily="34" charset="0"/>
              <a:buChar char="•"/>
            </a:pPr>
            <a:r>
              <a:rPr lang="en-GB" dirty="0"/>
              <a:t> Real-time update</a:t>
            </a:r>
          </a:p>
          <a:p>
            <a:pPr marL="285750" indent="-285750">
              <a:buFont typeface="Arial" panose="020B0604020202020204" pitchFamily="34" charset="0"/>
              <a:buChar char="•"/>
            </a:pPr>
            <a:r>
              <a:rPr lang="en-GB" dirty="0"/>
              <a:t>Simplified Medical Language</a:t>
            </a:r>
          </a:p>
          <a:p>
            <a:pPr marL="285750" indent="-285750">
              <a:buFont typeface="Arial" panose="020B0604020202020204" pitchFamily="34" charset="0"/>
              <a:buChar char="•"/>
            </a:pPr>
            <a:r>
              <a:rPr lang="en-GB" dirty="0"/>
              <a:t>Secure Massages  system</a:t>
            </a:r>
          </a:p>
          <a:p>
            <a:pPr marL="285750" indent="-285750">
              <a:buFont typeface="Arial" panose="020B0604020202020204" pitchFamily="34" charset="0"/>
              <a:buChar char="•"/>
            </a:pPr>
            <a:r>
              <a:rPr lang="en-GB" dirty="0"/>
              <a:t>Patients to family chat</a:t>
            </a:r>
          </a:p>
          <a:p>
            <a:pPr marL="285750" indent="-285750">
              <a:buFont typeface="Arial" panose="020B0604020202020204" pitchFamily="34" charset="0"/>
              <a:buChar char="•"/>
            </a:pPr>
            <a:r>
              <a:rPr lang="en-GB" dirty="0"/>
              <a:t>Dietary dashboard </a:t>
            </a:r>
          </a:p>
          <a:p>
            <a:pPr marL="285750" indent="-285750">
              <a:buFont typeface="Arial" panose="020B0604020202020204" pitchFamily="34" charset="0"/>
              <a:buChar char="•"/>
            </a:pPr>
            <a:endParaRPr lang="en-GB" dirty="0"/>
          </a:p>
        </p:txBody>
      </p:sp>
      <p:sp>
        <p:nvSpPr>
          <p:cNvPr id="10" name="Footer Placeholder 3">
            <a:extLst>
              <a:ext uri="{FF2B5EF4-FFF2-40B4-BE49-F238E27FC236}">
                <a16:creationId xmlns:a16="http://schemas.microsoft.com/office/drawing/2014/main" id="{5B93B10E-FFEB-6238-A88C-9FE06C39F0AC}"/>
              </a:ext>
            </a:extLst>
          </p:cNvPr>
          <p:cNvSpPr>
            <a:spLocks noGrp="1"/>
          </p:cNvSpPr>
          <p:nvPr>
            <p:ph type="ftr" sz="quarter" idx="11"/>
          </p:nvPr>
        </p:nvSpPr>
        <p:spPr>
          <a:xfrm>
            <a:off x="581192" y="6423914"/>
            <a:ext cx="6917210" cy="365125"/>
          </a:xfrm>
        </p:spPr>
        <p:txBody>
          <a:bodyPr/>
          <a:lstStyle/>
          <a:p>
            <a:pPr rtl="0">
              <a:spcAft>
                <a:spcPts val="600"/>
              </a:spcAft>
            </a:pPr>
            <a:r>
              <a:rPr lang="en-GB" noProof="0"/>
              <a:t>Sample Footer Text</a:t>
            </a:r>
          </a:p>
        </p:txBody>
      </p:sp>
      <p:pic>
        <p:nvPicPr>
          <p:cNvPr id="6" name="Picture 5" descr="A yellow puzzle piece completing a black puzzle">
            <a:extLst>
              <a:ext uri="{FF2B5EF4-FFF2-40B4-BE49-F238E27FC236}">
                <a16:creationId xmlns:a16="http://schemas.microsoft.com/office/drawing/2014/main" id="{3EBC20C3-8555-388C-D458-7BB8402A2F3D}"/>
              </a:ext>
            </a:extLst>
          </p:cNvPr>
          <p:cNvPicPr>
            <a:picLocks noChangeAspect="1"/>
          </p:cNvPicPr>
          <p:nvPr/>
        </p:nvPicPr>
        <p:blipFill>
          <a:blip r:embed="rId2"/>
          <a:srcRect l="1269" r="25394" b="-1"/>
          <a:stretch>
            <a:fillRect/>
          </a:stretch>
        </p:blipFill>
        <p:spPr>
          <a:xfrm>
            <a:off x="4657344" y="10"/>
            <a:ext cx="7534656" cy="6857990"/>
          </a:xfrm>
          <a:prstGeom prst="rect">
            <a:avLst/>
          </a:prstGeom>
          <a:noFill/>
        </p:spPr>
      </p:pic>
      <p:sp>
        <p:nvSpPr>
          <p:cNvPr id="12" name="Date Placeholder 5">
            <a:extLst>
              <a:ext uri="{FF2B5EF4-FFF2-40B4-BE49-F238E27FC236}">
                <a16:creationId xmlns:a16="http://schemas.microsoft.com/office/drawing/2014/main" id="{34DF4FD4-3241-E89A-3AB1-9A3D04C3F7D5}"/>
              </a:ext>
            </a:extLst>
          </p:cNvPr>
          <p:cNvSpPr>
            <a:spLocks noGrp="1"/>
          </p:cNvSpPr>
          <p:nvPr>
            <p:ph type="dt" sz="half" idx="10"/>
          </p:nvPr>
        </p:nvSpPr>
        <p:spPr>
          <a:xfrm>
            <a:off x="7605951" y="6423914"/>
            <a:ext cx="2844799" cy="365125"/>
          </a:xfrm>
        </p:spPr>
        <p:txBody>
          <a:bodyPr/>
          <a:lstStyle/>
          <a:p>
            <a:pPr rtl="0">
              <a:spcAft>
                <a:spcPts val="600"/>
              </a:spcAft>
            </a:pPr>
            <a:r>
              <a:rPr lang="en-GB" noProof="0"/>
              <a:t>20XX</a:t>
            </a:r>
          </a:p>
        </p:txBody>
      </p:sp>
      <p:sp>
        <p:nvSpPr>
          <p:cNvPr id="14" name="Slide Number Placeholder 6">
            <a:extLst>
              <a:ext uri="{FF2B5EF4-FFF2-40B4-BE49-F238E27FC236}">
                <a16:creationId xmlns:a16="http://schemas.microsoft.com/office/drawing/2014/main" id="{102CA771-8620-40F5-9818-CA8D2AA14218}"/>
              </a:ext>
            </a:extLst>
          </p:cNvPr>
          <p:cNvSpPr>
            <a:spLocks noGrp="1"/>
          </p:cNvSpPr>
          <p:nvPr>
            <p:ph type="sldNum" sz="quarter" idx="12"/>
          </p:nvPr>
        </p:nvSpPr>
        <p:spPr>
          <a:xfrm>
            <a:off x="10558300" y="6423914"/>
            <a:ext cx="1052510" cy="365125"/>
          </a:xfrm>
        </p:spPr>
        <p:txBody>
          <a:bodyPr/>
          <a:lstStyle/>
          <a:p>
            <a:pPr rtl="0">
              <a:spcAft>
                <a:spcPts val="600"/>
              </a:spcAft>
            </a:pPr>
            <a:fld id="{3A98EE3D-8CD1-4C3F-BD1C-C98C9596463C}" type="slidenum">
              <a:rPr lang="en-GB" noProof="0" smtClean="0"/>
              <a:pPr rtl="0">
                <a:spcAft>
                  <a:spcPts val="600"/>
                </a:spcAft>
              </a:pPr>
              <a:t>11</a:t>
            </a:fld>
            <a:endParaRPr lang="en-GB" noProof="0"/>
          </a:p>
        </p:txBody>
      </p:sp>
    </p:spTree>
    <p:extLst>
      <p:ext uri="{BB962C8B-B14F-4D97-AF65-F5344CB8AC3E}">
        <p14:creationId xmlns:p14="http://schemas.microsoft.com/office/powerpoint/2010/main" val="11512727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A1D22-A764-80BB-43B0-19A01217A713}"/>
              </a:ext>
            </a:extLst>
          </p:cNvPr>
          <p:cNvSpPr>
            <a:spLocks noGrp="1"/>
          </p:cNvSpPr>
          <p:nvPr>
            <p:ph type="title"/>
          </p:nvPr>
        </p:nvSpPr>
        <p:spPr>
          <a:xfrm>
            <a:off x="581192" y="731520"/>
            <a:ext cx="11029616" cy="504613"/>
          </a:xfrm>
        </p:spPr>
        <p:txBody>
          <a:bodyPr anchor="b">
            <a:normAutofit fontScale="90000"/>
          </a:bodyPr>
          <a:lstStyle/>
          <a:p>
            <a:r>
              <a:rPr lang="en-GB" dirty="0"/>
              <a:t>Implementation plan </a:t>
            </a:r>
          </a:p>
        </p:txBody>
      </p:sp>
      <p:pic>
        <p:nvPicPr>
          <p:cNvPr id="6" name="Picture 5" descr="A screenshot of a computer&#10;&#10;AI-generated content may be incorrect.">
            <a:extLst>
              <a:ext uri="{FF2B5EF4-FFF2-40B4-BE49-F238E27FC236}">
                <a16:creationId xmlns:a16="http://schemas.microsoft.com/office/drawing/2014/main" id="{7D4675A8-1070-EBBD-4AF1-9141AC552CD5}"/>
              </a:ext>
            </a:extLst>
          </p:cNvPr>
          <p:cNvPicPr>
            <a:picLocks noChangeAspect="1"/>
          </p:cNvPicPr>
          <p:nvPr/>
        </p:nvPicPr>
        <p:blipFill>
          <a:blip r:embed="rId2"/>
          <a:stretch>
            <a:fillRect/>
          </a:stretch>
        </p:blipFill>
        <p:spPr>
          <a:xfrm>
            <a:off x="1540934" y="1208599"/>
            <a:ext cx="8909816" cy="4766752"/>
          </a:xfrm>
          <a:prstGeom prst="rect">
            <a:avLst/>
          </a:prstGeom>
          <a:noFill/>
        </p:spPr>
      </p:pic>
      <p:sp>
        <p:nvSpPr>
          <p:cNvPr id="13" name="Date Placeholder 4">
            <a:extLst>
              <a:ext uri="{FF2B5EF4-FFF2-40B4-BE49-F238E27FC236}">
                <a16:creationId xmlns:a16="http://schemas.microsoft.com/office/drawing/2014/main" id="{6701CD2C-EAA7-C88E-1157-B68A8230C8B8}"/>
              </a:ext>
            </a:extLst>
          </p:cNvPr>
          <p:cNvSpPr>
            <a:spLocks noGrp="1"/>
          </p:cNvSpPr>
          <p:nvPr>
            <p:ph type="dt" sz="half" idx="10"/>
          </p:nvPr>
        </p:nvSpPr>
        <p:spPr>
          <a:xfrm>
            <a:off x="7605951" y="6423914"/>
            <a:ext cx="2844799" cy="365125"/>
          </a:xfrm>
        </p:spPr>
        <p:txBody>
          <a:bodyPr/>
          <a:lstStyle/>
          <a:p>
            <a:pPr rtl="0">
              <a:spcAft>
                <a:spcPts val="600"/>
              </a:spcAft>
            </a:pPr>
            <a:r>
              <a:rPr lang="en-GB" noProof="0"/>
              <a:t>20XX</a:t>
            </a:r>
          </a:p>
        </p:txBody>
      </p:sp>
      <p:sp>
        <p:nvSpPr>
          <p:cNvPr id="15" name="Slide Number Placeholder 5">
            <a:extLst>
              <a:ext uri="{FF2B5EF4-FFF2-40B4-BE49-F238E27FC236}">
                <a16:creationId xmlns:a16="http://schemas.microsoft.com/office/drawing/2014/main" id="{102C1A70-02B7-394E-0C16-32FC90E2BD96}"/>
              </a:ext>
            </a:extLst>
          </p:cNvPr>
          <p:cNvSpPr>
            <a:spLocks noGrp="1"/>
          </p:cNvSpPr>
          <p:nvPr>
            <p:ph type="sldNum" sz="quarter" idx="12"/>
          </p:nvPr>
        </p:nvSpPr>
        <p:spPr>
          <a:xfrm>
            <a:off x="10558300" y="6423914"/>
            <a:ext cx="1052510" cy="365125"/>
          </a:xfrm>
        </p:spPr>
        <p:txBody>
          <a:bodyPr/>
          <a:lstStyle/>
          <a:p>
            <a:pPr rtl="0">
              <a:spcAft>
                <a:spcPts val="600"/>
              </a:spcAft>
            </a:pPr>
            <a:fld id="{3A98EE3D-8CD1-4C3F-BD1C-C98C9596463C}" type="slidenum">
              <a:rPr lang="en-GB" noProof="0" smtClean="0"/>
              <a:pPr rtl="0">
                <a:spcAft>
                  <a:spcPts val="600"/>
                </a:spcAft>
              </a:pPr>
              <a:t>12</a:t>
            </a:fld>
            <a:endParaRPr lang="en-GB" noProof="0"/>
          </a:p>
        </p:txBody>
      </p:sp>
    </p:spTree>
    <p:extLst>
      <p:ext uri="{BB962C8B-B14F-4D97-AF65-F5344CB8AC3E}">
        <p14:creationId xmlns:p14="http://schemas.microsoft.com/office/powerpoint/2010/main" val="2753885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3AAC0-33DE-5D3F-6AE0-0A532812EE85}"/>
              </a:ext>
            </a:extLst>
          </p:cNvPr>
          <p:cNvSpPr>
            <a:spLocks noGrp="1"/>
          </p:cNvSpPr>
          <p:nvPr>
            <p:ph type="title"/>
          </p:nvPr>
        </p:nvSpPr>
        <p:spPr/>
        <p:txBody>
          <a:bodyPr/>
          <a:lstStyle/>
          <a:p>
            <a:r>
              <a:rPr lang="en-GB" dirty="0"/>
              <a:t>Wireframes </a:t>
            </a:r>
          </a:p>
        </p:txBody>
      </p:sp>
      <p:sp>
        <p:nvSpPr>
          <p:cNvPr id="4" name="Footer Placeholder 3">
            <a:extLst>
              <a:ext uri="{FF2B5EF4-FFF2-40B4-BE49-F238E27FC236}">
                <a16:creationId xmlns:a16="http://schemas.microsoft.com/office/drawing/2014/main" id="{0D29E965-617A-45D5-0C34-C2D1C588205B}"/>
              </a:ext>
            </a:extLst>
          </p:cNvPr>
          <p:cNvSpPr>
            <a:spLocks noGrp="1"/>
          </p:cNvSpPr>
          <p:nvPr>
            <p:ph type="ftr" sz="quarter" idx="11"/>
          </p:nvPr>
        </p:nvSpPr>
        <p:spPr/>
        <p:txBody>
          <a:bodyPr/>
          <a:lstStyle/>
          <a:p>
            <a:pPr rtl="0"/>
            <a:r>
              <a:rPr lang="en-GB" noProof="0"/>
              <a:t>Sample Footer Text</a:t>
            </a:r>
          </a:p>
        </p:txBody>
      </p:sp>
      <p:sp>
        <p:nvSpPr>
          <p:cNvPr id="5" name="Date Placeholder 4">
            <a:extLst>
              <a:ext uri="{FF2B5EF4-FFF2-40B4-BE49-F238E27FC236}">
                <a16:creationId xmlns:a16="http://schemas.microsoft.com/office/drawing/2014/main" id="{0EE58551-3D6D-2426-65D0-4223BAA60EF3}"/>
              </a:ext>
            </a:extLst>
          </p:cNvPr>
          <p:cNvSpPr>
            <a:spLocks noGrp="1"/>
          </p:cNvSpPr>
          <p:nvPr>
            <p:ph type="dt" sz="half" idx="10"/>
          </p:nvPr>
        </p:nvSpPr>
        <p:spPr/>
        <p:txBody>
          <a:bodyPr/>
          <a:lstStyle/>
          <a:p>
            <a:pPr rtl="0"/>
            <a:r>
              <a:rPr lang="en-GB" noProof="0"/>
              <a:t>20XX</a:t>
            </a:r>
          </a:p>
        </p:txBody>
      </p:sp>
      <p:sp>
        <p:nvSpPr>
          <p:cNvPr id="6" name="Slide Number Placeholder 5">
            <a:extLst>
              <a:ext uri="{FF2B5EF4-FFF2-40B4-BE49-F238E27FC236}">
                <a16:creationId xmlns:a16="http://schemas.microsoft.com/office/drawing/2014/main" id="{6D7C14A7-1BA7-A4D0-89DB-809673BDF734}"/>
              </a:ext>
            </a:extLst>
          </p:cNvPr>
          <p:cNvSpPr>
            <a:spLocks noGrp="1"/>
          </p:cNvSpPr>
          <p:nvPr>
            <p:ph type="sldNum" sz="quarter" idx="12"/>
          </p:nvPr>
        </p:nvSpPr>
        <p:spPr/>
        <p:txBody>
          <a:bodyPr/>
          <a:lstStyle/>
          <a:p>
            <a:pPr rtl="0"/>
            <a:fld id="{3A98EE3D-8CD1-4C3F-BD1C-C98C9596463C}" type="slidenum">
              <a:rPr lang="en-GB" noProof="0" smtClean="0"/>
              <a:t>13</a:t>
            </a:fld>
            <a:endParaRPr lang="en-GB" noProof="0"/>
          </a:p>
        </p:txBody>
      </p:sp>
      <p:pic>
        <p:nvPicPr>
          <p:cNvPr id="7" name="Content Placeholder 6" descr="A screenshot of a login form&#10;&#10;AI-generated content may be incorrect.">
            <a:extLst>
              <a:ext uri="{FF2B5EF4-FFF2-40B4-BE49-F238E27FC236}">
                <a16:creationId xmlns:a16="http://schemas.microsoft.com/office/drawing/2014/main" id="{5ACE32C5-6EB8-5187-FD99-EE6ABDB604FC}"/>
              </a:ext>
            </a:extLst>
          </p:cNvPr>
          <p:cNvPicPr>
            <a:picLocks noGrp="1" noChangeAspect="1"/>
          </p:cNvPicPr>
          <p:nvPr>
            <p:ph idx="1"/>
          </p:nvPr>
        </p:nvPicPr>
        <p:blipFill>
          <a:blip r:embed="rId2"/>
          <a:stretch>
            <a:fillRect/>
          </a:stretch>
        </p:blipFill>
        <p:spPr>
          <a:xfrm>
            <a:off x="0" y="2258162"/>
            <a:ext cx="4282786" cy="3626662"/>
          </a:xfrm>
          <a:prstGeom prst="rect">
            <a:avLst/>
          </a:prstGeom>
        </p:spPr>
      </p:pic>
      <p:pic>
        <p:nvPicPr>
          <p:cNvPr id="8" name="Picture 7" descr="A screenshot of a login screen&#10;&#10;AI-generated content may be incorrect.">
            <a:extLst>
              <a:ext uri="{FF2B5EF4-FFF2-40B4-BE49-F238E27FC236}">
                <a16:creationId xmlns:a16="http://schemas.microsoft.com/office/drawing/2014/main" id="{CC6DA3E4-2E2A-C32F-7ED2-AC4F58C68DD2}"/>
              </a:ext>
            </a:extLst>
          </p:cNvPr>
          <p:cNvPicPr>
            <a:picLocks noChangeAspect="1"/>
          </p:cNvPicPr>
          <p:nvPr/>
        </p:nvPicPr>
        <p:blipFill>
          <a:blip r:embed="rId3"/>
          <a:stretch>
            <a:fillRect/>
          </a:stretch>
        </p:blipFill>
        <p:spPr>
          <a:xfrm>
            <a:off x="4039797" y="2235830"/>
            <a:ext cx="4187111" cy="3648994"/>
          </a:xfrm>
          <a:prstGeom prst="rect">
            <a:avLst/>
          </a:prstGeom>
        </p:spPr>
      </p:pic>
      <p:pic>
        <p:nvPicPr>
          <p:cNvPr id="9" name="Picture 8" descr="A screenshot of a computer&#10;&#10;AI-generated content may be incorrect.">
            <a:extLst>
              <a:ext uri="{FF2B5EF4-FFF2-40B4-BE49-F238E27FC236}">
                <a16:creationId xmlns:a16="http://schemas.microsoft.com/office/drawing/2014/main" id="{DB9D933F-C024-6F8B-4868-E1A70C0793BA}"/>
              </a:ext>
            </a:extLst>
          </p:cNvPr>
          <p:cNvPicPr>
            <a:picLocks noChangeAspect="1"/>
          </p:cNvPicPr>
          <p:nvPr/>
        </p:nvPicPr>
        <p:blipFill>
          <a:blip r:embed="rId4"/>
          <a:stretch>
            <a:fillRect/>
          </a:stretch>
        </p:blipFill>
        <p:spPr>
          <a:xfrm>
            <a:off x="8039958" y="2298503"/>
            <a:ext cx="3923179" cy="2743965"/>
          </a:xfrm>
          <a:prstGeom prst="rect">
            <a:avLst/>
          </a:prstGeom>
        </p:spPr>
      </p:pic>
    </p:spTree>
    <p:extLst>
      <p:ext uri="{BB962C8B-B14F-4D97-AF65-F5344CB8AC3E}">
        <p14:creationId xmlns:p14="http://schemas.microsoft.com/office/powerpoint/2010/main" val="108287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9EAC-1C23-5AEB-8047-5ACA13358B00}"/>
              </a:ext>
            </a:extLst>
          </p:cNvPr>
          <p:cNvSpPr>
            <a:spLocks noGrp="1"/>
          </p:cNvSpPr>
          <p:nvPr>
            <p:ph type="title"/>
          </p:nvPr>
        </p:nvSpPr>
        <p:spPr/>
        <p:txBody>
          <a:bodyPr/>
          <a:lstStyle/>
          <a:p>
            <a:r>
              <a:rPr lang="en-GB" dirty="0"/>
              <a:t>Wireframes              </a:t>
            </a:r>
            <a:endParaRPr lang="en-GB" sz="1100" dirty="0"/>
          </a:p>
        </p:txBody>
      </p:sp>
      <p:sp>
        <p:nvSpPr>
          <p:cNvPr id="4" name="Footer Placeholder 3">
            <a:extLst>
              <a:ext uri="{FF2B5EF4-FFF2-40B4-BE49-F238E27FC236}">
                <a16:creationId xmlns:a16="http://schemas.microsoft.com/office/drawing/2014/main" id="{0FAC3BBC-EAF5-209C-8AFF-A90B61B29E94}"/>
              </a:ext>
            </a:extLst>
          </p:cNvPr>
          <p:cNvSpPr>
            <a:spLocks noGrp="1"/>
          </p:cNvSpPr>
          <p:nvPr>
            <p:ph type="ftr" sz="quarter" idx="11"/>
          </p:nvPr>
        </p:nvSpPr>
        <p:spPr/>
        <p:txBody>
          <a:bodyPr/>
          <a:lstStyle/>
          <a:p>
            <a:pPr rtl="0"/>
            <a:r>
              <a:rPr lang="en-GB" noProof="0"/>
              <a:t>Sample Footer Text</a:t>
            </a:r>
          </a:p>
        </p:txBody>
      </p:sp>
      <p:sp>
        <p:nvSpPr>
          <p:cNvPr id="5" name="Date Placeholder 4">
            <a:extLst>
              <a:ext uri="{FF2B5EF4-FFF2-40B4-BE49-F238E27FC236}">
                <a16:creationId xmlns:a16="http://schemas.microsoft.com/office/drawing/2014/main" id="{180343E8-8504-2D2F-A9B7-1E6734B5D37E}"/>
              </a:ext>
            </a:extLst>
          </p:cNvPr>
          <p:cNvSpPr>
            <a:spLocks noGrp="1"/>
          </p:cNvSpPr>
          <p:nvPr>
            <p:ph type="dt" sz="half" idx="10"/>
          </p:nvPr>
        </p:nvSpPr>
        <p:spPr/>
        <p:txBody>
          <a:bodyPr/>
          <a:lstStyle/>
          <a:p>
            <a:pPr rtl="0"/>
            <a:r>
              <a:rPr lang="en-GB" noProof="0"/>
              <a:t>20XX</a:t>
            </a:r>
          </a:p>
        </p:txBody>
      </p:sp>
      <p:sp>
        <p:nvSpPr>
          <p:cNvPr id="6" name="Slide Number Placeholder 5">
            <a:extLst>
              <a:ext uri="{FF2B5EF4-FFF2-40B4-BE49-F238E27FC236}">
                <a16:creationId xmlns:a16="http://schemas.microsoft.com/office/drawing/2014/main" id="{EE21E445-702A-9317-7796-B72FE4085A74}"/>
              </a:ext>
            </a:extLst>
          </p:cNvPr>
          <p:cNvSpPr>
            <a:spLocks noGrp="1"/>
          </p:cNvSpPr>
          <p:nvPr>
            <p:ph type="sldNum" sz="quarter" idx="12"/>
          </p:nvPr>
        </p:nvSpPr>
        <p:spPr/>
        <p:txBody>
          <a:bodyPr/>
          <a:lstStyle/>
          <a:p>
            <a:pPr rtl="0"/>
            <a:fld id="{3A98EE3D-8CD1-4C3F-BD1C-C98C9596463C}" type="slidenum">
              <a:rPr lang="en-GB" noProof="0" smtClean="0"/>
              <a:t>14</a:t>
            </a:fld>
            <a:endParaRPr lang="en-GB" noProof="0"/>
          </a:p>
        </p:txBody>
      </p:sp>
      <p:pic>
        <p:nvPicPr>
          <p:cNvPr id="7" name="Content Placeholder 6" descr="A screenshot of a login screen&#10;&#10;AI-generated content may be incorrect.">
            <a:extLst>
              <a:ext uri="{FF2B5EF4-FFF2-40B4-BE49-F238E27FC236}">
                <a16:creationId xmlns:a16="http://schemas.microsoft.com/office/drawing/2014/main" id="{9535876E-FBB3-E7FA-2899-B1D849C55E2B}"/>
              </a:ext>
            </a:extLst>
          </p:cNvPr>
          <p:cNvPicPr>
            <a:picLocks noGrp="1" noChangeAspect="1"/>
          </p:cNvPicPr>
          <p:nvPr>
            <p:ph idx="1"/>
          </p:nvPr>
        </p:nvPicPr>
        <p:blipFill>
          <a:blip r:embed="rId2"/>
          <a:stretch>
            <a:fillRect/>
          </a:stretch>
        </p:blipFill>
        <p:spPr>
          <a:xfrm>
            <a:off x="953575" y="2254599"/>
            <a:ext cx="3356926" cy="3633787"/>
          </a:xfrm>
          <a:prstGeom prst="rect">
            <a:avLst/>
          </a:prstGeom>
        </p:spPr>
      </p:pic>
      <p:pic>
        <p:nvPicPr>
          <p:cNvPr id="8" name="Picture 7" descr="A screenshot of a computer&#10;&#10;AI-generated content may be incorrect.">
            <a:extLst>
              <a:ext uri="{FF2B5EF4-FFF2-40B4-BE49-F238E27FC236}">
                <a16:creationId xmlns:a16="http://schemas.microsoft.com/office/drawing/2014/main" id="{501FC855-2592-C822-9579-61AAF18AD38F}"/>
              </a:ext>
            </a:extLst>
          </p:cNvPr>
          <p:cNvPicPr>
            <a:picLocks noChangeAspect="1"/>
          </p:cNvPicPr>
          <p:nvPr/>
        </p:nvPicPr>
        <p:blipFill>
          <a:blip r:embed="rId3"/>
          <a:stretch>
            <a:fillRect/>
          </a:stretch>
        </p:blipFill>
        <p:spPr>
          <a:xfrm>
            <a:off x="4414684" y="2845042"/>
            <a:ext cx="5466736" cy="2452900"/>
          </a:xfrm>
          <a:prstGeom prst="rect">
            <a:avLst/>
          </a:prstGeom>
        </p:spPr>
      </p:pic>
      <p:sp>
        <p:nvSpPr>
          <p:cNvPr id="13" name="TextBox 12">
            <a:extLst>
              <a:ext uri="{FF2B5EF4-FFF2-40B4-BE49-F238E27FC236}">
                <a16:creationId xmlns:a16="http://schemas.microsoft.com/office/drawing/2014/main" id="{43881174-A0B2-C19B-4949-F410CCD8A201}"/>
              </a:ext>
            </a:extLst>
          </p:cNvPr>
          <p:cNvSpPr txBox="1"/>
          <p:nvPr/>
        </p:nvSpPr>
        <p:spPr>
          <a:xfrm>
            <a:off x="4680155" y="5602152"/>
            <a:ext cx="6096000" cy="369332"/>
          </a:xfrm>
          <a:prstGeom prst="rect">
            <a:avLst/>
          </a:prstGeom>
          <a:noFill/>
        </p:spPr>
        <p:txBody>
          <a:bodyPr wrap="square">
            <a:spAutoFit/>
          </a:bodyPr>
          <a:lstStyle/>
          <a:p>
            <a:r>
              <a:rPr lang="en-GB" dirty="0"/>
              <a:t>https://chili-native-30327324.figma.site/</a:t>
            </a:r>
          </a:p>
        </p:txBody>
      </p:sp>
    </p:spTree>
    <p:extLst>
      <p:ext uri="{BB962C8B-B14F-4D97-AF65-F5344CB8AC3E}">
        <p14:creationId xmlns:p14="http://schemas.microsoft.com/office/powerpoint/2010/main" val="16018524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67B31-68D7-726A-DCB5-71A116319F69}"/>
              </a:ext>
            </a:extLst>
          </p:cNvPr>
          <p:cNvSpPr>
            <a:spLocks noGrp="1"/>
          </p:cNvSpPr>
          <p:nvPr>
            <p:ph type="title"/>
          </p:nvPr>
        </p:nvSpPr>
        <p:spPr>
          <a:xfrm>
            <a:off x="581025" y="259572"/>
            <a:ext cx="7568828" cy="841641"/>
          </a:xfrm>
        </p:spPr>
        <p:txBody>
          <a:bodyPr/>
          <a:lstStyle/>
          <a:p>
            <a:r>
              <a:rPr lang="en-GB" dirty="0"/>
              <a:t>GANTT CHART</a:t>
            </a:r>
          </a:p>
        </p:txBody>
      </p:sp>
      <p:graphicFrame>
        <p:nvGraphicFramePr>
          <p:cNvPr id="7" name="Content Placeholder 6">
            <a:extLst>
              <a:ext uri="{FF2B5EF4-FFF2-40B4-BE49-F238E27FC236}">
                <a16:creationId xmlns:a16="http://schemas.microsoft.com/office/drawing/2014/main" id="{43AABC55-B2B9-04DC-19F8-C18408C95A6E}"/>
              </a:ext>
            </a:extLst>
          </p:cNvPr>
          <p:cNvGraphicFramePr>
            <a:graphicFrameLocks noGrp="1"/>
          </p:cNvGraphicFramePr>
          <p:nvPr>
            <p:ph idx="1"/>
            <p:extLst>
              <p:ext uri="{D42A27DB-BD31-4B8C-83A1-F6EECF244321}">
                <p14:modId xmlns:p14="http://schemas.microsoft.com/office/powerpoint/2010/main" val="1846139504"/>
              </p:ext>
            </p:extLst>
          </p:nvPr>
        </p:nvGraphicFramePr>
        <p:xfrm>
          <a:off x="581025" y="1170039"/>
          <a:ext cx="11561317" cy="6566481"/>
        </p:xfrm>
        <a:graphic>
          <a:graphicData uri="http://schemas.openxmlformats.org/drawingml/2006/table">
            <a:tbl>
              <a:tblPr firstRow="1" bandRow="1">
                <a:tableStyleId>{5C22544A-7EE6-4342-B048-85BDC9FD1C3A}</a:tableStyleId>
              </a:tblPr>
              <a:tblGrid>
                <a:gridCol w="3288856">
                  <a:extLst>
                    <a:ext uri="{9D8B030D-6E8A-4147-A177-3AD203B41FA5}">
                      <a16:colId xmlns:a16="http://schemas.microsoft.com/office/drawing/2014/main" val="2441430205"/>
                    </a:ext>
                  </a:extLst>
                </a:gridCol>
                <a:gridCol w="2757487">
                  <a:extLst>
                    <a:ext uri="{9D8B030D-6E8A-4147-A177-3AD203B41FA5}">
                      <a16:colId xmlns:a16="http://schemas.microsoft.com/office/drawing/2014/main" val="2665805584"/>
                    </a:ext>
                  </a:extLst>
                </a:gridCol>
                <a:gridCol w="2757487">
                  <a:extLst>
                    <a:ext uri="{9D8B030D-6E8A-4147-A177-3AD203B41FA5}">
                      <a16:colId xmlns:a16="http://schemas.microsoft.com/office/drawing/2014/main" val="3692209358"/>
                    </a:ext>
                  </a:extLst>
                </a:gridCol>
                <a:gridCol w="2757487">
                  <a:extLst>
                    <a:ext uri="{9D8B030D-6E8A-4147-A177-3AD203B41FA5}">
                      <a16:colId xmlns:a16="http://schemas.microsoft.com/office/drawing/2014/main" val="4219967136"/>
                    </a:ext>
                  </a:extLst>
                </a:gridCol>
              </a:tblGrid>
              <a:tr h="445185">
                <a:tc>
                  <a:txBody>
                    <a:bodyPr/>
                    <a:lstStyle/>
                    <a:p>
                      <a:r>
                        <a:rPr lang="en-GB" dirty="0"/>
                        <a:t>phase</a:t>
                      </a:r>
                    </a:p>
                  </a:txBody>
                  <a:tcPr/>
                </a:tc>
                <a:tc>
                  <a:txBody>
                    <a:bodyPr/>
                    <a:lstStyle/>
                    <a:p>
                      <a:r>
                        <a:rPr lang="en-GB" dirty="0"/>
                        <a:t>Task</a:t>
                      </a:r>
                    </a:p>
                  </a:txBody>
                  <a:tcPr/>
                </a:tc>
                <a:tc>
                  <a:txBody>
                    <a:bodyPr/>
                    <a:lstStyle/>
                    <a:p>
                      <a:r>
                        <a:rPr lang="en-GB" dirty="0"/>
                        <a:t>Start date </a:t>
                      </a:r>
                    </a:p>
                  </a:txBody>
                  <a:tcPr/>
                </a:tc>
                <a:tc>
                  <a:txBody>
                    <a:bodyPr/>
                    <a:lstStyle/>
                    <a:p>
                      <a:r>
                        <a:rPr lang="en-GB" dirty="0"/>
                        <a:t>End date</a:t>
                      </a:r>
                    </a:p>
                  </a:txBody>
                  <a:tcPr/>
                </a:tc>
                <a:extLst>
                  <a:ext uri="{0D108BD9-81ED-4DB2-BD59-A6C34878D82A}">
                    <a16:rowId xmlns:a16="http://schemas.microsoft.com/office/drawing/2014/main" val="3362204121"/>
                  </a:ext>
                </a:extLst>
              </a:tr>
              <a:tr h="779074">
                <a:tc>
                  <a:txBody>
                    <a:bodyPr/>
                    <a:lstStyle/>
                    <a:p>
                      <a:r>
                        <a:rPr lang="en-GB" dirty="0"/>
                        <a:t>Initial meeting with supervisor</a:t>
                      </a:r>
                    </a:p>
                  </a:txBody>
                  <a:tcPr/>
                </a:tc>
                <a:tc>
                  <a:txBody>
                    <a:bodyPr/>
                    <a:lstStyle/>
                    <a:p>
                      <a:r>
                        <a:rPr lang="en-GB" dirty="0"/>
                        <a:t>Project planning and implements </a:t>
                      </a:r>
                    </a:p>
                  </a:txBody>
                  <a:tcPr/>
                </a:tc>
                <a:tc>
                  <a:txBody>
                    <a:bodyPr/>
                    <a:lstStyle/>
                    <a:p>
                      <a:r>
                        <a:rPr lang="en-GB" dirty="0"/>
                        <a:t>15</a:t>
                      </a:r>
                      <a:r>
                        <a:rPr lang="en-GB" baseline="30000" dirty="0"/>
                        <a:t>th</a:t>
                      </a:r>
                      <a:r>
                        <a:rPr lang="en-GB" dirty="0"/>
                        <a:t> July 2025</a:t>
                      </a:r>
                    </a:p>
                  </a:txBody>
                  <a:tcPr/>
                </a:tc>
                <a:tc>
                  <a:txBody>
                    <a:bodyPr/>
                    <a:lstStyle/>
                    <a:p>
                      <a:endParaRPr lang="en-GB" dirty="0"/>
                    </a:p>
                  </a:txBody>
                  <a:tcPr/>
                </a:tc>
                <a:extLst>
                  <a:ext uri="{0D108BD9-81ED-4DB2-BD59-A6C34878D82A}">
                    <a16:rowId xmlns:a16="http://schemas.microsoft.com/office/drawing/2014/main" val="3049955493"/>
                  </a:ext>
                </a:extLst>
              </a:tr>
              <a:tr h="779074">
                <a:tc>
                  <a:txBody>
                    <a:bodyPr/>
                    <a:lstStyle/>
                    <a:p>
                      <a:r>
                        <a:rPr lang="en-GB" dirty="0"/>
                        <a:t>2</a:t>
                      </a:r>
                      <a:r>
                        <a:rPr lang="en-GB" baseline="30000" dirty="0"/>
                        <a:t>nd</a:t>
                      </a:r>
                      <a:r>
                        <a:rPr lang="en-GB" dirty="0"/>
                        <a:t> meeting for planning </a:t>
                      </a:r>
                    </a:p>
                  </a:txBody>
                  <a:tcPr/>
                </a:tc>
                <a:tc>
                  <a:txBody>
                    <a:bodyPr/>
                    <a:lstStyle/>
                    <a:p>
                      <a:r>
                        <a:rPr lang="en-GB" dirty="0"/>
                        <a:t>Project planning and implements </a:t>
                      </a:r>
                    </a:p>
                  </a:txBody>
                  <a:tcPr/>
                </a:tc>
                <a:tc>
                  <a:txBody>
                    <a:bodyPr/>
                    <a:lstStyle/>
                    <a:p>
                      <a:r>
                        <a:rPr lang="en-GB" dirty="0"/>
                        <a:t>23</a:t>
                      </a:r>
                      <a:r>
                        <a:rPr lang="en-GB" baseline="30000" dirty="0"/>
                        <a:t>rd</a:t>
                      </a:r>
                      <a:r>
                        <a:rPr lang="en-GB" dirty="0"/>
                        <a:t> July 2025</a:t>
                      </a:r>
                    </a:p>
                  </a:txBody>
                  <a:tcPr/>
                </a:tc>
                <a:tc>
                  <a:txBody>
                    <a:bodyPr/>
                    <a:lstStyle/>
                    <a:p>
                      <a:r>
                        <a:rPr lang="en-GB" dirty="0"/>
                        <a:t>31</a:t>
                      </a:r>
                      <a:r>
                        <a:rPr lang="en-GB" baseline="30000" dirty="0"/>
                        <a:t>st</a:t>
                      </a:r>
                      <a:r>
                        <a:rPr lang="en-GB" dirty="0"/>
                        <a:t> July 2025</a:t>
                      </a:r>
                    </a:p>
                  </a:txBody>
                  <a:tcPr/>
                </a:tc>
                <a:extLst>
                  <a:ext uri="{0D108BD9-81ED-4DB2-BD59-A6C34878D82A}">
                    <a16:rowId xmlns:a16="http://schemas.microsoft.com/office/drawing/2014/main" val="2281545066"/>
                  </a:ext>
                </a:extLst>
              </a:tr>
              <a:tr h="779074">
                <a:tc>
                  <a:txBody>
                    <a:bodyPr/>
                    <a:lstStyle/>
                    <a:p>
                      <a:r>
                        <a:rPr lang="en-GB" dirty="0"/>
                        <a:t>Design</a:t>
                      </a:r>
                    </a:p>
                  </a:txBody>
                  <a:tcPr/>
                </a:tc>
                <a:tc>
                  <a:txBody>
                    <a:bodyPr/>
                    <a:lstStyle/>
                    <a:p>
                      <a:r>
                        <a:rPr lang="en-GB" dirty="0"/>
                        <a:t>Wireframe and Products design </a:t>
                      </a:r>
                    </a:p>
                  </a:txBody>
                  <a:tcPr/>
                </a:tc>
                <a:tc>
                  <a:txBody>
                    <a:bodyPr/>
                    <a:lstStyle/>
                    <a:p>
                      <a:r>
                        <a:rPr lang="en-GB" dirty="0"/>
                        <a:t>1</a:t>
                      </a:r>
                      <a:r>
                        <a:rPr lang="en-GB" baseline="30000" dirty="0"/>
                        <a:t>st</a:t>
                      </a:r>
                      <a:r>
                        <a:rPr lang="en-GB" dirty="0"/>
                        <a:t> august 2025</a:t>
                      </a:r>
                    </a:p>
                  </a:txBody>
                  <a:tcPr/>
                </a:tc>
                <a:tc>
                  <a:txBody>
                    <a:bodyPr/>
                    <a:lstStyle/>
                    <a:p>
                      <a:r>
                        <a:rPr lang="en-GB" dirty="0"/>
                        <a:t>21</a:t>
                      </a:r>
                      <a:r>
                        <a:rPr lang="en-GB" baseline="30000" dirty="0"/>
                        <a:t>st</a:t>
                      </a:r>
                      <a:r>
                        <a:rPr lang="en-GB" dirty="0"/>
                        <a:t> august 2025</a:t>
                      </a:r>
                    </a:p>
                  </a:txBody>
                  <a:tcPr/>
                </a:tc>
                <a:extLst>
                  <a:ext uri="{0D108BD9-81ED-4DB2-BD59-A6C34878D82A}">
                    <a16:rowId xmlns:a16="http://schemas.microsoft.com/office/drawing/2014/main" val="3434626624"/>
                  </a:ext>
                </a:extLst>
              </a:tr>
              <a:tr h="1112963">
                <a:tc>
                  <a:txBody>
                    <a:bodyPr/>
                    <a:lstStyle/>
                    <a:p>
                      <a:r>
                        <a:rPr lang="en-GB" dirty="0"/>
                        <a:t>Development core </a:t>
                      </a:r>
                    </a:p>
                  </a:txBody>
                  <a:tcPr/>
                </a:tc>
                <a:tc>
                  <a:txBody>
                    <a:bodyPr/>
                    <a:lstStyle/>
                    <a:p>
                      <a:r>
                        <a:rPr lang="en-GB" dirty="0"/>
                        <a:t>Massaging model, real–time update, notification, patients’ data integration </a:t>
                      </a:r>
                    </a:p>
                  </a:txBody>
                  <a:tcPr/>
                </a:tc>
                <a:tc>
                  <a:txBody>
                    <a:bodyPr/>
                    <a:lstStyle/>
                    <a:p>
                      <a:r>
                        <a:rPr lang="en-GB" dirty="0"/>
                        <a:t>1</a:t>
                      </a:r>
                      <a:r>
                        <a:rPr lang="en-GB" baseline="30000" dirty="0"/>
                        <a:t>st</a:t>
                      </a:r>
                      <a:r>
                        <a:rPr lang="en-GB" dirty="0"/>
                        <a:t> October 2025</a:t>
                      </a:r>
                    </a:p>
                  </a:txBody>
                  <a:tcPr/>
                </a:tc>
                <a:tc>
                  <a:txBody>
                    <a:bodyPr/>
                    <a:lstStyle/>
                    <a:p>
                      <a:r>
                        <a:rPr lang="en-GB" dirty="0"/>
                        <a:t>running</a:t>
                      </a:r>
                    </a:p>
                  </a:txBody>
                  <a:tcPr/>
                </a:tc>
                <a:extLst>
                  <a:ext uri="{0D108BD9-81ED-4DB2-BD59-A6C34878D82A}">
                    <a16:rowId xmlns:a16="http://schemas.microsoft.com/office/drawing/2014/main" val="1842041678"/>
                  </a:ext>
                </a:extLst>
              </a:tr>
              <a:tr h="779074">
                <a:tc>
                  <a:txBody>
                    <a:bodyPr/>
                    <a:lstStyle/>
                    <a:p>
                      <a:r>
                        <a:rPr lang="en-GB" dirty="0"/>
                        <a:t>Development Advanced Features</a:t>
                      </a:r>
                    </a:p>
                  </a:txBody>
                  <a:tcPr/>
                </a:tc>
                <a:tc>
                  <a:txBody>
                    <a:bodyPr/>
                    <a:lstStyle/>
                    <a:p>
                      <a:r>
                        <a:rPr lang="en-GB" dirty="0"/>
                        <a:t>Admin dashboard, patients and family dashboard </a:t>
                      </a:r>
                    </a:p>
                  </a:txBody>
                  <a:tcPr/>
                </a:tc>
                <a:tc>
                  <a:txBody>
                    <a:bodyPr/>
                    <a:lstStyle/>
                    <a:p>
                      <a:r>
                        <a:rPr lang="en-GB" dirty="0"/>
                        <a:t>1</a:t>
                      </a:r>
                      <a:r>
                        <a:rPr lang="en-GB" baseline="30000" dirty="0"/>
                        <a:t>st</a:t>
                      </a:r>
                      <a:r>
                        <a:rPr lang="en-GB" dirty="0"/>
                        <a:t> October 2025</a:t>
                      </a:r>
                    </a:p>
                  </a:txBody>
                  <a:tcPr/>
                </a:tc>
                <a:tc>
                  <a:txBody>
                    <a:bodyPr/>
                    <a:lstStyle/>
                    <a:p>
                      <a:r>
                        <a:rPr lang="en-GB" dirty="0"/>
                        <a:t>running</a:t>
                      </a:r>
                    </a:p>
                  </a:txBody>
                  <a:tcPr/>
                </a:tc>
                <a:extLst>
                  <a:ext uri="{0D108BD9-81ED-4DB2-BD59-A6C34878D82A}">
                    <a16:rowId xmlns:a16="http://schemas.microsoft.com/office/drawing/2014/main" val="1786518633"/>
                  </a:ext>
                </a:extLst>
              </a:tr>
              <a:tr h="1112963">
                <a:tc>
                  <a:txBody>
                    <a:bodyPr/>
                    <a:lstStyle/>
                    <a:p>
                      <a:r>
                        <a:rPr lang="en-GB" dirty="0"/>
                        <a:t>Testing @ QA</a:t>
                      </a:r>
                    </a:p>
                  </a:txBody>
                  <a:tcPr/>
                </a:tc>
                <a:tc>
                  <a:txBody>
                    <a:bodyPr/>
                    <a:lstStyle/>
                    <a:p>
                      <a:r>
                        <a:rPr lang="en-GB" dirty="0"/>
                        <a:t>Unit </a:t>
                      </a:r>
                      <a:r>
                        <a:rPr lang="en-GB" dirty="0" err="1"/>
                        <a:t>testing,beta</a:t>
                      </a:r>
                      <a:r>
                        <a:rPr lang="en-GB" dirty="0"/>
                        <a:t> testing, and environmental feedback </a:t>
                      </a:r>
                    </a:p>
                  </a:txBody>
                  <a:tcPr/>
                </a:tc>
                <a:tc>
                  <a:txBody>
                    <a:bodyPr/>
                    <a:lstStyle/>
                    <a:p>
                      <a:r>
                        <a:rPr lang="en-GB" dirty="0"/>
                        <a:t>19</a:t>
                      </a:r>
                      <a:r>
                        <a:rPr lang="en-GB" baseline="30000" dirty="0"/>
                        <a:t>th</a:t>
                      </a:r>
                      <a:r>
                        <a:rPr lang="en-GB" dirty="0"/>
                        <a:t> November </a:t>
                      </a:r>
                    </a:p>
                  </a:txBody>
                  <a:tcPr/>
                </a:tc>
                <a:tc>
                  <a:txBody>
                    <a:bodyPr/>
                    <a:lstStyle/>
                    <a:p>
                      <a:r>
                        <a:rPr lang="en-GB" dirty="0"/>
                        <a:t>25</a:t>
                      </a:r>
                      <a:r>
                        <a:rPr lang="en-GB" baseline="30000" dirty="0"/>
                        <a:t>th</a:t>
                      </a:r>
                      <a:r>
                        <a:rPr lang="en-GB" dirty="0"/>
                        <a:t> November 2025</a:t>
                      </a:r>
                    </a:p>
                  </a:txBody>
                  <a:tcPr/>
                </a:tc>
                <a:extLst>
                  <a:ext uri="{0D108BD9-81ED-4DB2-BD59-A6C34878D82A}">
                    <a16:rowId xmlns:a16="http://schemas.microsoft.com/office/drawing/2014/main" val="210823014"/>
                  </a:ext>
                </a:extLst>
              </a:tr>
              <a:tr h="779074">
                <a:tc>
                  <a:txBody>
                    <a:bodyPr/>
                    <a:lstStyle/>
                    <a:p>
                      <a:r>
                        <a:rPr lang="en-GB" dirty="0"/>
                        <a:t>Lunch preparation go live and monitoring </a:t>
                      </a:r>
                    </a:p>
                  </a:txBody>
                  <a:tcPr/>
                </a:tc>
                <a:tc>
                  <a:txBody>
                    <a:bodyPr/>
                    <a:lstStyle/>
                    <a:p>
                      <a:r>
                        <a:rPr lang="en-GB" dirty="0"/>
                        <a:t>App store submission user guide creation </a:t>
                      </a:r>
                    </a:p>
                  </a:txBody>
                  <a:tcPr/>
                </a:tc>
                <a:tc>
                  <a:txBody>
                    <a:bodyPr/>
                    <a:lstStyle/>
                    <a:p>
                      <a:r>
                        <a:rPr lang="en-GB" dirty="0"/>
                        <a:t>26</a:t>
                      </a:r>
                      <a:r>
                        <a:rPr lang="en-GB" baseline="30000" dirty="0"/>
                        <a:t>th</a:t>
                      </a:r>
                      <a:r>
                        <a:rPr lang="en-GB" dirty="0"/>
                        <a:t> November </a:t>
                      </a:r>
                    </a:p>
                  </a:txBody>
                  <a:tcPr/>
                </a:tc>
                <a:tc>
                  <a:txBody>
                    <a:bodyPr/>
                    <a:lstStyle/>
                    <a:p>
                      <a:r>
                        <a:rPr lang="en-GB" dirty="0"/>
                        <a:t>10</a:t>
                      </a:r>
                      <a:r>
                        <a:rPr lang="en-GB" baseline="30000" dirty="0"/>
                        <a:t>th</a:t>
                      </a:r>
                      <a:r>
                        <a:rPr lang="en-GB" dirty="0"/>
                        <a:t> December 2025</a:t>
                      </a:r>
                    </a:p>
                  </a:txBody>
                  <a:tcPr/>
                </a:tc>
                <a:extLst>
                  <a:ext uri="{0D108BD9-81ED-4DB2-BD59-A6C34878D82A}">
                    <a16:rowId xmlns:a16="http://schemas.microsoft.com/office/drawing/2014/main" val="332525358"/>
                  </a:ext>
                </a:extLst>
              </a:tr>
            </a:tbl>
          </a:graphicData>
        </a:graphic>
      </p:graphicFrame>
      <p:sp>
        <p:nvSpPr>
          <p:cNvPr id="6" name="Slide Number Placeholder 5">
            <a:extLst>
              <a:ext uri="{FF2B5EF4-FFF2-40B4-BE49-F238E27FC236}">
                <a16:creationId xmlns:a16="http://schemas.microsoft.com/office/drawing/2014/main" id="{09069D11-8518-A43B-D795-284867F08D95}"/>
              </a:ext>
            </a:extLst>
          </p:cNvPr>
          <p:cNvSpPr>
            <a:spLocks noGrp="1"/>
          </p:cNvSpPr>
          <p:nvPr>
            <p:ph type="sldNum" sz="quarter" idx="12"/>
          </p:nvPr>
        </p:nvSpPr>
        <p:spPr/>
        <p:txBody>
          <a:bodyPr/>
          <a:lstStyle/>
          <a:p>
            <a:pPr rtl="0"/>
            <a:fld id="{3A98EE3D-8CD1-4C3F-BD1C-C98C9596463C}" type="slidenum">
              <a:rPr lang="en-GB" noProof="0" smtClean="0"/>
              <a:t>15</a:t>
            </a:fld>
            <a:endParaRPr lang="en-GB" noProof="0"/>
          </a:p>
        </p:txBody>
      </p:sp>
    </p:spTree>
    <p:extLst>
      <p:ext uri="{BB962C8B-B14F-4D97-AF65-F5344CB8AC3E}">
        <p14:creationId xmlns:p14="http://schemas.microsoft.com/office/powerpoint/2010/main" val="29395245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D80F9-F04C-A304-2C1E-0E1FF88E4246}"/>
              </a:ext>
            </a:extLst>
          </p:cNvPr>
          <p:cNvSpPr>
            <a:spLocks noGrp="1"/>
          </p:cNvSpPr>
          <p:nvPr>
            <p:ph type="title"/>
          </p:nvPr>
        </p:nvSpPr>
        <p:spPr>
          <a:xfrm>
            <a:off x="609906" y="702156"/>
            <a:ext cx="3568661" cy="1188720"/>
          </a:xfrm>
        </p:spPr>
        <p:txBody>
          <a:bodyPr anchor="b">
            <a:normAutofit/>
          </a:bodyPr>
          <a:lstStyle/>
          <a:p>
            <a:r>
              <a:rPr lang="en-GB" dirty="0"/>
              <a:t>KPI dashboard preview </a:t>
            </a:r>
          </a:p>
        </p:txBody>
      </p:sp>
      <p:sp>
        <p:nvSpPr>
          <p:cNvPr id="3" name="Content Placeholder 2">
            <a:extLst>
              <a:ext uri="{FF2B5EF4-FFF2-40B4-BE49-F238E27FC236}">
                <a16:creationId xmlns:a16="http://schemas.microsoft.com/office/drawing/2014/main" id="{9578B9D4-1305-FF44-6DAD-C1B49A4355AE}"/>
              </a:ext>
            </a:extLst>
          </p:cNvPr>
          <p:cNvSpPr>
            <a:spLocks noGrp="1"/>
          </p:cNvSpPr>
          <p:nvPr>
            <p:ph idx="1"/>
          </p:nvPr>
        </p:nvSpPr>
        <p:spPr>
          <a:xfrm>
            <a:off x="609906" y="2340864"/>
            <a:ext cx="3568661" cy="3634486"/>
          </a:xfrm>
        </p:spPr>
        <p:txBody>
          <a:bodyPr anchor="ctr">
            <a:normAutofit/>
          </a:bodyPr>
          <a:lstStyle/>
          <a:p>
            <a:r>
              <a:rPr lang="en-GB" dirty="0"/>
              <a:t>Using  Tableau for making a Tableau dashboard. This dashboard is used for promoting the Family Touch software. Also Tableau dashboard is used for understanding all the situations. </a:t>
            </a:r>
          </a:p>
        </p:txBody>
      </p:sp>
      <p:sp>
        <p:nvSpPr>
          <p:cNvPr id="4" name="Footer Placeholder 3">
            <a:extLst>
              <a:ext uri="{FF2B5EF4-FFF2-40B4-BE49-F238E27FC236}">
                <a16:creationId xmlns:a16="http://schemas.microsoft.com/office/drawing/2014/main" id="{41789DF9-FBFE-02A3-8CEF-DBD2DBC1E531}"/>
              </a:ext>
            </a:extLst>
          </p:cNvPr>
          <p:cNvSpPr>
            <a:spLocks noGrp="1"/>
          </p:cNvSpPr>
          <p:nvPr>
            <p:ph type="ftr" sz="quarter" idx="11"/>
          </p:nvPr>
        </p:nvSpPr>
        <p:spPr>
          <a:xfrm>
            <a:off x="581192" y="6423914"/>
            <a:ext cx="6917210" cy="365125"/>
          </a:xfrm>
        </p:spPr>
        <p:txBody>
          <a:bodyPr anchor="ctr">
            <a:normAutofit/>
          </a:bodyPr>
          <a:lstStyle/>
          <a:p>
            <a:pPr rtl="0">
              <a:spcAft>
                <a:spcPts val="600"/>
              </a:spcAft>
            </a:pPr>
            <a:r>
              <a:rPr lang="en-GB" noProof="0"/>
              <a:t>Sample Footer Text</a:t>
            </a:r>
          </a:p>
        </p:txBody>
      </p:sp>
      <p:pic>
        <p:nvPicPr>
          <p:cNvPr id="8" name="Picture 7" descr="Speedometer">
            <a:extLst>
              <a:ext uri="{FF2B5EF4-FFF2-40B4-BE49-F238E27FC236}">
                <a16:creationId xmlns:a16="http://schemas.microsoft.com/office/drawing/2014/main" id="{E934CA29-7AEE-09E6-3596-D4BD96957026}"/>
              </a:ext>
            </a:extLst>
          </p:cNvPr>
          <p:cNvPicPr>
            <a:picLocks noChangeAspect="1"/>
          </p:cNvPicPr>
          <p:nvPr/>
        </p:nvPicPr>
        <p:blipFill>
          <a:blip r:embed="rId2"/>
          <a:srcRect l="16931" r="14677"/>
          <a:stretch>
            <a:fillRect/>
          </a:stretch>
        </p:blipFill>
        <p:spPr>
          <a:xfrm>
            <a:off x="4657344" y="10"/>
            <a:ext cx="7534656" cy="6857990"/>
          </a:xfrm>
          <a:prstGeom prst="rect">
            <a:avLst/>
          </a:prstGeom>
          <a:noFill/>
        </p:spPr>
      </p:pic>
      <p:sp>
        <p:nvSpPr>
          <p:cNvPr id="5" name="Date Placeholder 4">
            <a:extLst>
              <a:ext uri="{FF2B5EF4-FFF2-40B4-BE49-F238E27FC236}">
                <a16:creationId xmlns:a16="http://schemas.microsoft.com/office/drawing/2014/main" id="{91F6982A-B160-0F24-9CC5-8F9C235F72F8}"/>
              </a:ext>
            </a:extLst>
          </p:cNvPr>
          <p:cNvSpPr>
            <a:spLocks noGrp="1"/>
          </p:cNvSpPr>
          <p:nvPr>
            <p:ph type="dt" sz="half" idx="10"/>
          </p:nvPr>
        </p:nvSpPr>
        <p:spPr>
          <a:xfrm>
            <a:off x="7605951" y="6423914"/>
            <a:ext cx="2844799" cy="365125"/>
          </a:xfrm>
        </p:spPr>
        <p:txBody>
          <a:bodyPr anchor="ctr">
            <a:normAutofit/>
          </a:bodyPr>
          <a:lstStyle/>
          <a:p>
            <a:pPr rtl="0">
              <a:spcAft>
                <a:spcPts val="600"/>
              </a:spcAft>
            </a:pPr>
            <a:r>
              <a:rPr lang="en-GB" noProof="0"/>
              <a:t>20XX</a:t>
            </a:r>
          </a:p>
        </p:txBody>
      </p:sp>
      <p:sp>
        <p:nvSpPr>
          <p:cNvPr id="6" name="Slide Number Placeholder 5">
            <a:extLst>
              <a:ext uri="{FF2B5EF4-FFF2-40B4-BE49-F238E27FC236}">
                <a16:creationId xmlns:a16="http://schemas.microsoft.com/office/drawing/2014/main" id="{59B30F48-EAE0-1096-2908-A77A022877EE}"/>
              </a:ext>
            </a:extLst>
          </p:cNvPr>
          <p:cNvSpPr>
            <a:spLocks noGrp="1"/>
          </p:cNvSpPr>
          <p:nvPr>
            <p:ph type="sldNum" sz="quarter" idx="12"/>
          </p:nvPr>
        </p:nvSpPr>
        <p:spPr>
          <a:xfrm>
            <a:off x="10558300" y="6423914"/>
            <a:ext cx="1052510" cy="365125"/>
          </a:xfrm>
        </p:spPr>
        <p:txBody>
          <a:bodyPr anchor="ctr">
            <a:normAutofit/>
          </a:bodyPr>
          <a:lstStyle/>
          <a:p>
            <a:pPr rtl="0">
              <a:spcAft>
                <a:spcPts val="600"/>
              </a:spcAft>
            </a:pPr>
            <a:fld id="{3A98EE3D-8CD1-4C3F-BD1C-C98C9596463C}" type="slidenum">
              <a:rPr lang="en-GB" noProof="0" smtClean="0"/>
              <a:pPr rtl="0">
                <a:spcAft>
                  <a:spcPts val="600"/>
                </a:spcAft>
              </a:pPr>
              <a:t>16</a:t>
            </a:fld>
            <a:endParaRPr lang="en-GB" noProof="0"/>
          </a:p>
        </p:txBody>
      </p:sp>
    </p:spTree>
    <p:extLst>
      <p:ext uri="{BB962C8B-B14F-4D97-AF65-F5344CB8AC3E}">
        <p14:creationId xmlns:p14="http://schemas.microsoft.com/office/powerpoint/2010/main" val="31944728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973CF-74E9-C3A4-C006-706F749569F8}"/>
              </a:ext>
            </a:extLst>
          </p:cNvPr>
          <p:cNvSpPr>
            <a:spLocks noGrp="1"/>
          </p:cNvSpPr>
          <p:nvPr>
            <p:ph type="title"/>
          </p:nvPr>
        </p:nvSpPr>
        <p:spPr>
          <a:xfrm>
            <a:off x="581192" y="731520"/>
            <a:ext cx="11029616" cy="987552"/>
          </a:xfrm>
        </p:spPr>
        <p:txBody>
          <a:bodyPr anchor="b">
            <a:normAutofit/>
          </a:bodyPr>
          <a:lstStyle/>
          <a:p>
            <a:r>
              <a:rPr lang="en-GB" dirty="0"/>
              <a:t>Accessibility &amp; Usability </a:t>
            </a:r>
          </a:p>
        </p:txBody>
      </p:sp>
      <p:sp>
        <p:nvSpPr>
          <p:cNvPr id="4" name="Footer Placeholder 3">
            <a:extLst>
              <a:ext uri="{FF2B5EF4-FFF2-40B4-BE49-F238E27FC236}">
                <a16:creationId xmlns:a16="http://schemas.microsoft.com/office/drawing/2014/main" id="{E1DABC99-7C1D-97CD-B05C-895F41AB68C9}"/>
              </a:ext>
            </a:extLst>
          </p:cNvPr>
          <p:cNvSpPr>
            <a:spLocks noGrp="1"/>
          </p:cNvSpPr>
          <p:nvPr>
            <p:ph type="ftr" sz="quarter" idx="11"/>
          </p:nvPr>
        </p:nvSpPr>
        <p:spPr>
          <a:xfrm>
            <a:off x="581192" y="6423914"/>
            <a:ext cx="6917210" cy="365125"/>
          </a:xfrm>
        </p:spPr>
        <p:txBody>
          <a:bodyPr anchor="ctr">
            <a:normAutofit/>
          </a:bodyPr>
          <a:lstStyle/>
          <a:p>
            <a:pPr rtl="0">
              <a:spcAft>
                <a:spcPts val="600"/>
              </a:spcAft>
            </a:pPr>
            <a:r>
              <a:rPr lang="en-GB" noProof="0"/>
              <a:t>Sample Footer Text</a:t>
            </a:r>
          </a:p>
        </p:txBody>
      </p:sp>
      <p:sp>
        <p:nvSpPr>
          <p:cNvPr id="5" name="Date Placeholder 4">
            <a:extLst>
              <a:ext uri="{FF2B5EF4-FFF2-40B4-BE49-F238E27FC236}">
                <a16:creationId xmlns:a16="http://schemas.microsoft.com/office/drawing/2014/main" id="{80861AF0-D1CA-A233-CEEE-49B3B210158E}"/>
              </a:ext>
            </a:extLst>
          </p:cNvPr>
          <p:cNvSpPr>
            <a:spLocks noGrp="1"/>
          </p:cNvSpPr>
          <p:nvPr>
            <p:ph type="dt" sz="half" idx="10"/>
          </p:nvPr>
        </p:nvSpPr>
        <p:spPr>
          <a:xfrm>
            <a:off x="7605951" y="6423914"/>
            <a:ext cx="2844799" cy="365125"/>
          </a:xfrm>
        </p:spPr>
        <p:txBody>
          <a:bodyPr anchor="ctr">
            <a:normAutofit/>
          </a:bodyPr>
          <a:lstStyle/>
          <a:p>
            <a:pPr rtl="0">
              <a:spcAft>
                <a:spcPts val="600"/>
              </a:spcAft>
            </a:pPr>
            <a:r>
              <a:rPr lang="en-GB" noProof="0"/>
              <a:t>20XX</a:t>
            </a:r>
          </a:p>
        </p:txBody>
      </p:sp>
      <p:sp>
        <p:nvSpPr>
          <p:cNvPr id="6" name="Slide Number Placeholder 5">
            <a:extLst>
              <a:ext uri="{FF2B5EF4-FFF2-40B4-BE49-F238E27FC236}">
                <a16:creationId xmlns:a16="http://schemas.microsoft.com/office/drawing/2014/main" id="{C23E018A-7142-D671-A435-C05128B9BE74}"/>
              </a:ext>
            </a:extLst>
          </p:cNvPr>
          <p:cNvSpPr>
            <a:spLocks noGrp="1"/>
          </p:cNvSpPr>
          <p:nvPr>
            <p:ph type="sldNum" sz="quarter" idx="12"/>
          </p:nvPr>
        </p:nvSpPr>
        <p:spPr>
          <a:xfrm>
            <a:off x="10558300" y="6423914"/>
            <a:ext cx="1052510" cy="365125"/>
          </a:xfrm>
        </p:spPr>
        <p:txBody>
          <a:bodyPr anchor="ctr">
            <a:normAutofit/>
          </a:bodyPr>
          <a:lstStyle/>
          <a:p>
            <a:pPr rtl="0">
              <a:spcAft>
                <a:spcPts val="600"/>
              </a:spcAft>
            </a:pPr>
            <a:fld id="{3A98EE3D-8CD1-4C3F-BD1C-C98C9596463C}" type="slidenum">
              <a:rPr lang="en-GB" noProof="0" smtClean="0"/>
              <a:pPr rtl="0">
                <a:spcAft>
                  <a:spcPts val="600"/>
                </a:spcAft>
              </a:pPr>
              <a:t>17</a:t>
            </a:fld>
            <a:endParaRPr lang="en-GB" noProof="0"/>
          </a:p>
        </p:txBody>
      </p:sp>
      <p:graphicFrame>
        <p:nvGraphicFramePr>
          <p:cNvPr id="8" name="Content Placeholder 2">
            <a:extLst>
              <a:ext uri="{FF2B5EF4-FFF2-40B4-BE49-F238E27FC236}">
                <a16:creationId xmlns:a16="http://schemas.microsoft.com/office/drawing/2014/main" id="{8F3CA50D-B2DA-2CDE-28D6-847F82C8D3DA}"/>
              </a:ext>
            </a:extLst>
          </p:cNvPr>
          <p:cNvGraphicFramePr>
            <a:graphicFrameLocks noGrp="1"/>
          </p:cNvGraphicFramePr>
          <p:nvPr>
            <p:ph idx="1"/>
            <p:extLst>
              <p:ext uri="{D42A27DB-BD31-4B8C-83A1-F6EECF244321}">
                <p14:modId xmlns:p14="http://schemas.microsoft.com/office/powerpoint/2010/main" val="3282050726"/>
              </p:ext>
            </p:extLst>
          </p:nvPr>
        </p:nvGraphicFramePr>
        <p:xfrm>
          <a:off x="581192" y="2340864"/>
          <a:ext cx="11029615" cy="36344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79770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5F5DE-A861-B030-A5F8-DAB2DF8CF88E}"/>
              </a:ext>
            </a:extLst>
          </p:cNvPr>
          <p:cNvSpPr>
            <a:spLocks noGrp="1"/>
          </p:cNvSpPr>
          <p:nvPr>
            <p:ph type="title"/>
          </p:nvPr>
        </p:nvSpPr>
        <p:spPr>
          <a:xfrm>
            <a:off x="767857" y="933450"/>
            <a:ext cx="3031852" cy="1722419"/>
          </a:xfrm>
        </p:spPr>
        <p:txBody>
          <a:bodyPr anchor="b">
            <a:normAutofit/>
          </a:bodyPr>
          <a:lstStyle/>
          <a:p>
            <a:r>
              <a:rPr lang="en-GB" dirty="0"/>
              <a:t>Conclusion </a:t>
            </a:r>
          </a:p>
        </p:txBody>
      </p:sp>
      <p:pic>
        <p:nvPicPr>
          <p:cNvPr id="8" name="Picture Placeholder 7">
            <a:extLst>
              <a:ext uri="{FF2B5EF4-FFF2-40B4-BE49-F238E27FC236}">
                <a16:creationId xmlns:a16="http://schemas.microsoft.com/office/drawing/2014/main" id="{86EA3395-0644-C180-0593-656F76655E4E}"/>
              </a:ext>
            </a:extLst>
          </p:cNvPr>
          <p:cNvPicPr>
            <a:picLocks noGrp="1" noChangeAspect="1"/>
          </p:cNvPicPr>
          <p:nvPr>
            <p:ph idx="1"/>
          </p:nvPr>
        </p:nvPicPr>
        <p:blipFill>
          <a:blip r:embed="rId2"/>
          <a:srcRect l="5405" r="3576" b="3"/>
          <a:stretch>
            <a:fillRect/>
          </a:stretch>
        </p:blipFill>
        <p:spPr>
          <a:xfrm>
            <a:off x="4900928" y="1179829"/>
            <a:ext cx="6650991" cy="4658216"/>
          </a:xfrm>
          <a:prstGeom prst="rect">
            <a:avLst/>
          </a:prstGeom>
          <a:noFill/>
        </p:spPr>
      </p:pic>
      <p:sp>
        <p:nvSpPr>
          <p:cNvPr id="3" name="Content Placeholder 2">
            <a:extLst>
              <a:ext uri="{FF2B5EF4-FFF2-40B4-BE49-F238E27FC236}">
                <a16:creationId xmlns:a16="http://schemas.microsoft.com/office/drawing/2014/main" id="{3B2C36EA-7DAD-2CEA-CEF0-C4C9C1017FA1}"/>
              </a:ext>
            </a:extLst>
          </p:cNvPr>
          <p:cNvSpPr>
            <a:spLocks noGrp="1"/>
          </p:cNvSpPr>
          <p:nvPr>
            <p:ph type="body" sz="half" idx="2"/>
          </p:nvPr>
        </p:nvSpPr>
        <p:spPr>
          <a:xfrm>
            <a:off x="767857" y="2836654"/>
            <a:ext cx="3031852" cy="3001392"/>
          </a:xfrm>
        </p:spPr>
        <p:txBody>
          <a:bodyPr anchor="t">
            <a:normAutofit/>
          </a:bodyPr>
          <a:lstStyle/>
          <a:p>
            <a:r>
              <a:rPr lang="en-GB" dirty="0"/>
              <a:t>In summary, Family Touch offers a compelling solution to the communication challenges in hospital care. Its triadic model, empathy-driven design and operational benefits position it as a transformative tool in modern healthcare </a:t>
            </a:r>
          </a:p>
        </p:txBody>
      </p:sp>
      <p:sp>
        <p:nvSpPr>
          <p:cNvPr id="4" name="Footer Placeholder 3">
            <a:extLst>
              <a:ext uri="{FF2B5EF4-FFF2-40B4-BE49-F238E27FC236}">
                <a16:creationId xmlns:a16="http://schemas.microsoft.com/office/drawing/2014/main" id="{32573B2C-CA8A-78B7-A278-3D98692F8434}"/>
              </a:ext>
            </a:extLst>
          </p:cNvPr>
          <p:cNvSpPr>
            <a:spLocks noGrp="1"/>
          </p:cNvSpPr>
          <p:nvPr>
            <p:ph type="ftr" sz="quarter" idx="11"/>
          </p:nvPr>
        </p:nvSpPr>
        <p:spPr>
          <a:xfrm>
            <a:off x="581192" y="6452590"/>
            <a:ext cx="6917210" cy="365125"/>
          </a:xfrm>
        </p:spPr>
        <p:txBody>
          <a:bodyPr anchor="ctr">
            <a:normAutofit/>
          </a:bodyPr>
          <a:lstStyle/>
          <a:p>
            <a:pPr rtl="0">
              <a:spcAft>
                <a:spcPts val="600"/>
              </a:spcAft>
            </a:pPr>
            <a:r>
              <a:rPr lang="en-GB" noProof="0"/>
              <a:t>Sample Footer Text</a:t>
            </a:r>
          </a:p>
        </p:txBody>
      </p:sp>
      <p:sp>
        <p:nvSpPr>
          <p:cNvPr id="5" name="Date Placeholder 4">
            <a:extLst>
              <a:ext uri="{FF2B5EF4-FFF2-40B4-BE49-F238E27FC236}">
                <a16:creationId xmlns:a16="http://schemas.microsoft.com/office/drawing/2014/main" id="{DF264A02-9D1F-8381-4489-220706603DA0}"/>
              </a:ext>
            </a:extLst>
          </p:cNvPr>
          <p:cNvSpPr>
            <a:spLocks noGrp="1"/>
          </p:cNvSpPr>
          <p:nvPr>
            <p:ph type="dt" sz="half" idx="10"/>
          </p:nvPr>
        </p:nvSpPr>
        <p:spPr>
          <a:xfrm>
            <a:off x="7605951" y="6456916"/>
            <a:ext cx="2844799" cy="365125"/>
          </a:xfrm>
        </p:spPr>
        <p:txBody>
          <a:bodyPr anchor="ctr">
            <a:normAutofit/>
          </a:bodyPr>
          <a:lstStyle/>
          <a:p>
            <a:pPr rtl="0">
              <a:spcAft>
                <a:spcPts val="600"/>
              </a:spcAft>
            </a:pPr>
            <a:r>
              <a:rPr lang="en-GB" noProof="0"/>
              <a:t>20XX</a:t>
            </a:r>
          </a:p>
        </p:txBody>
      </p:sp>
      <p:sp>
        <p:nvSpPr>
          <p:cNvPr id="6" name="Slide Number Placeholder 5">
            <a:extLst>
              <a:ext uri="{FF2B5EF4-FFF2-40B4-BE49-F238E27FC236}">
                <a16:creationId xmlns:a16="http://schemas.microsoft.com/office/drawing/2014/main" id="{63F96D55-5AF0-0EEA-DFD8-610AD879AF22}"/>
              </a:ext>
            </a:extLst>
          </p:cNvPr>
          <p:cNvSpPr>
            <a:spLocks noGrp="1"/>
          </p:cNvSpPr>
          <p:nvPr>
            <p:ph type="sldNum" sz="quarter" idx="12"/>
          </p:nvPr>
        </p:nvSpPr>
        <p:spPr>
          <a:xfrm>
            <a:off x="10558300" y="6456916"/>
            <a:ext cx="1052510" cy="365125"/>
          </a:xfrm>
        </p:spPr>
        <p:txBody>
          <a:bodyPr anchor="ctr">
            <a:normAutofit/>
          </a:bodyPr>
          <a:lstStyle/>
          <a:p>
            <a:pPr rtl="0">
              <a:spcAft>
                <a:spcPts val="600"/>
              </a:spcAft>
            </a:pPr>
            <a:fld id="{3A98EE3D-8CD1-4C3F-BD1C-C98C9596463C}" type="slidenum">
              <a:rPr lang="en-GB" noProof="0" smtClean="0"/>
              <a:pPr rtl="0">
                <a:spcAft>
                  <a:spcPts val="600"/>
                </a:spcAft>
              </a:pPr>
              <a:t>18</a:t>
            </a:fld>
            <a:endParaRPr lang="en-GB" noProof="0"/>
          </a:p>
        </p:txBody>
      </p:sp>
    </p:spTree>
    <p:extLst>
      <p:ext uri="{BB962C8B-B14F-4D97-AF65-F5344CB8AC3E}">
        <p14:creationId xmlns:p14="http://schemas.microsoft.com/office/powerpoint/2010/main" val="31429799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AB655-4D88-2CC1-EFE6-F0086C177E74}"/>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67C1965B-A0AE-3604-F90F-271962B469D3}"/>
              </a:ext>
            </a:extLst>
          </p:cNvPr>
          <p:cNvSpPr>
            <a:spLocks noGrp="1"/>
          </p:cNvSpPr>
          <p:nvPr>
            <p:ph idx="1"/>
          </p:nvPr>
        </p:nvSpPr>
        <p:spPr/>
        <p:txBody>
          <a:bodyPr>
            <a:normAutofit lnSpcReduction="10000"/>
          </a:bodyPr>
          <a:lstStyle/>
          <a:p>
            <a:r>
              <a:rPr lang="en-GB" dirty="0"/>
              <a:t>[1] E. Ha and N. Longnecker, “Doctor-patient communication: a review,” Ochsner Journal, vol. 10, no. 1, pp. 38–43, 2010.</a:t>
            </a:r>
          </a:p>
          <a:p>
            <a:pPr marL="0" indent="0">
              <a:buNone/>
            </a:pPr>
            <a:r>
              <a:rPr lang="en-GB" dirty="0"/>
              <a:t> </a:t>
            </a:r>
          </a:p>
          <a:p>
            <a:r>
              <a:rPr lang="en-GB" dirty="0"/>
              <a:t>[2] L. M. L. Ong, J. C. J. M. de Haes, A. M. Hoos, and F. B. </a:t>
            </a:r>
            <a:r>
              <a:rPr lang="en-GB" dirty="0" err="1"/>
              <a:t>Lammes</a:t>
            </a:r>
            <a:r>
              <a:rPr lang="en-GB" dirty="0"/>
              <a:t>, “Doctor–patient communication: a review of the literature,” Social Science &amp; Medicine, vol. 50, no. 6, pp. 903–918, 2000.</a:t>
            </a:r>
          </a:p>
          <a:p>
            <a:pPr marL="0" indent="0">
              <a:buNone/>
            </a:pPr>
            <a:r>
              <a:rPr lang="en-GB" dirty="0"/>
              <a:t> </a:t>
            </a:r>
          </a:p>
          <a:p>
            <a:r>
              <a:rPr lang="en-GB" dirty="0"/>
              <a:t>[3] N. D. Berkman, S. L. Sheridan, K. E. Donahue, D. J. Halpern, and K. Crotty, “Low health literacy and health outcomes: an updated systematic review,” Annals of Internal Medicine, vol. 155, no. 2, pp. 97–107, 2011.</a:t>
            </a:r>
          </a:p>
          <a:p>
            <a:endParaRPr lang="en-GB" dirty="0"/>
          </a:p>
        </p:txBody>
      </p:sp>
      <p:sp>
        <p:nvSpPr>
          <p:cNvPr id="5" name="Footer Placeholder 4">
            <a:extLst>
              <a:ext uri="{FF2B5EF4-FFF2-40B4-BE49-F238E27FC236}">
                <a16:creationId xmlns:a16="http://schemas.microsoft.com/office/drawing/2014/main" id="{8A3669EE-662E-70E5-E83C-B4C8241F7463}"/>
              </a:ext>
            </a:extLst>
          </p:cNvPr>
          <p:cNvSpPr>
            <a:spLocks noGrp="1"/>
          </p:cNvSpPr>
          <p:nvPr>
            <p:ph type="ftr" sz="quarter" idx="11"/>
          </p:nvPr>
        </p:nvSpPr>
        <p:spPr/>
        <p:txBody>
          <a:bodyPr/>
          <a:lstStyle/>
          <a:p>
            <a:pPr rtl="0"/>
            <a:r>
              <a:rPr lang="en-GB" noProof="0"/>
              <a:t>Sample Footer Text</a:t>
            </a:r>
          </a:p>
        </p:txBody>
      </p:sp>
      <p:sp>
        <p:nvSpPr>
          <p:cNvPr id="6" name="Date Placeholder 5">
            <a:extLst>
              <a:ext uri="{FF2B5EF4-FFF2-40B4-BE49-F238E27FC236}">
                <a16:creationId xmlns:a16="http://schemas.microsoft.com/office/drawing/2014/main" id="{8FDF842E-F2EC-1352-48D9-CFD332AC7770}"/>
              </a:ext>
            </a:extLst>
          </p:cNvPr>
          <p:cNvSpPr>
            <a:spLocks noGrp="1"/>
          </p:cNvSpPr>
          <p:nvPr>
            <p:ph type="dt" sz="half" idx="10"/>
          </p:nvPr>
        </p:nvSpPr>
        <p:spPr/>
        <p:txBody>
          <a:bodyPr/>
          <a:lstStyle/>
          <a:p>
            <a:pPr rtl="0"/>
            <a:r>
              <a:rPr lang="en-GB" noProof="0"/>
              <a:t>20XX</a:t>
            </a:r>
          </a:p>
        </p:txBody>
      </p:sp>
      <p:sp>
        <p:nvSpPr>
          <p:cNvPr id="7" name="Slide Number Placeholder 6">
            <a:extLst>
              <a:ext uri="{FF2B5EF4-FFF2-40B4-BE49-F238E27FC236}">
                <a16:creationId xmlns:a16="http://schemas.microsoft.com/office/drawing/2014/main" id="{87860DD3-454F-8620-2991-BC7134E0C1B4}"/>
              </a:ext>
            </a:extLst>
          </p:cNvPr>
          <p:cNvSpPr>
            <a:spLocks noGrp="1"/>
          </p:cNvSpPr>
          <p:nvPr>
            <p:ph type="sldNum" sz="quarter" idx="12"/>
          </p:nvPr>
        </p:nvSpPr>
        <p:spPr/>
        <p:txBody>
          <a:bodyPr/>
          <a:lstStyle/>
          <a:p>
            <a:pPr rtl="0"/>
            <a:fld id="{3A98EE3D-8CD1-4C3F-BD1C-C98C9596463C}" type="slidenum">
              <a:rPr lang="en-GB" noProof="0" smtClean="0"/>
              <a:pPr rtl="0"/>
              <a:t>19</a:t>
            </a:fld>
            <a:endParaRPr lang="en-GB" noProof="0"/>
          </a:p>
        </p:txBody>
      </p:sp>
    </p:spTree>
    <p:extLst>
      <p:ext uri="{BB962C8B-B14F-4D97-AF65-F5344CB8AC3E}">
        <p14:creationId xmlns:p14="http://schemas.microsoft.com/office/powerpoint/2010/main" val="40562992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0FB38-0113-4F80-BBD4-A9C97FF40720}"/>
              </a:ext>
            </a:extLst>
          </p:cNvPr>
          <p:cNvSpPr>
            <a:spLocks noGrp="1"/>
          </p:cNvSpPr>
          <p:nvPr>
            <p:ph type="title"/>
          </p:nvPr>
        </p:nvSpPr>
        <p:spPr>
          <a:xfrm>
            <a:off x="609906" y="702156"/>
            <a:ext cx="3568661" cy="1188720"/>
          </a:xfrm>
        </p:spPr>
        <p:txBody>
          <a:bodyPr rtlCol="0"/>
          <a:lstStyle/>
          <a:p>
            <a:pPr rtl="0"/>
            <a:r>
              <a:rPr lang="en-GB"/>
              <a:t>Thank you</a:t>
            </a:r>
          </a:p>
        </p:txBody>
      </p:sp>
      <p:pic>
        <p:nvPicPr>
          <p:cNvPr id="6" name="Picture Placeholder 5" descr="A doctor talking to a patient&#10;">
            <a:extLst>
              <a:ext uri="{FF2B5EF4-FFF2-40B4-BE49-F238E27FC236}">
                <a16:creationId xmlns:a16="http://schemas.microsoft.com/office/drawing/2014/main" id="{AC4A1F6E-E065-4C87-B012-9FBDEC8C1ED7}"/>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4657344" y="0"/>
            <a:ext cx="7534656" cy="6858000"/>
          </a:xfrm>
        </p:spPr>
      </p:pic>
    </p:spTree>
    <p:extLst>
      <p:ext uri="{BB962C8B-B14F-4D97-AF65-F5344CB8AC3E}">
        <p14:creationId xmlns:p14="http://schemas.microsoft.com/office/powerpoint/2010/main" val="2261619712"/>
      </p:ext>
    </p:extLst>
  </p:cSld>
  <p:clrMapOvr>
    <a:masterClrMapping/>
  </p:clrMapOvr>
</p:sld>
</file>

<file path=ppt/theme/theme1.xml><?xml version="1.0" encoding="utf-8"?>
<a:theme xmlns:a="http://schemas.openxmlformats.org/drawingml/2006/main" name="DividendVTI">
  <a:themeElements>
    <a:clrScheme name="Custom 10">
      <a:dk1>
        <a:sysClr val="windowText" lastClr="000000"/>
      </a:dk1>
      <a:lt1>
        <a:sysClr val="window" lastClr="FFFFFF"/>
      </a:lt1>
      <a:dk2>
        <a:srgbClr val="3D3D3D"/>
      </a:dk2>
      <a:lt2>
        <a:srgbClr val="EBEBEB"/>
      </a:lt2>
      <a:accent1>
        <a:srgbClr val="ED8428"/>
      </a:accent1>
      <a:accent2>
        <a:srgbClr val="E6C46D"/>
      </a:accent2>
      <a:accent3>
        <a:srgbClr val="465359"/>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_52848763_TF45205285_Win32" id="{512915A2-2AB9-4EE3-80AA-D8F6366BE079}" vid="{B6D99418-21CE-40BE-AD04-F937B08DC4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7" ma:contentTypeDescription="Create a new document." ma:contentTypeScope="" ma:versionID="634a212142529628a6e2f6e85f4171eb">
  <xsd:schema xmlns:xsd="http://www.w3.org/2001/XMLSchema" xmlns:xs="http://www.w3.org/2001/XMLSchema" xmlns:p="http://schemas.microsoft.com/office/2006/metadata/properties" xmlns:ns3="da3f2772-8f1e-4acb-bd98-3a0ee892f48a" targetNamespace="http://schemas.microsoft.com/office/2006/metadata/properties" ma:root="true" ma:fieldsID="ffa228e9bcdbd124a95e60383e170370" ns3:_="">
    <xsd:import namespace="da3f2772-8f1e-4acb-bd98-3a0ee892f48a"/>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BillingMetadata" ma:index="14"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173D4E5-CEAB-4726-A0F9-14DC0EC9FEC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7333985-6DEC-4BB6-B360-FFFEFA02249A}">
  <ds:schemaRefs>
    <ds:schemaRef ds:uri="http://schemas.microsoft.com/office/2006/documentManagement/types"/>
    <ds:schemaRef ds:uri="http://www.w3.org/XML/1998/namespace"/>
    <ds:schemaRef ds:uri="http://schemas.microsoft.com/office/infopath/2007/PartnerControls"/>
    <ds:schemaRef ds:uri="http://purl.org/dc/elements/1.1/"/>
    <ds:schemaRef ds:uri="http://purl.org/dc/dcmitype/"/>
    <ds:schemaRef ds:uri="da3f2772-8f1e-4acb-bd98-3a0ee892f48a"/>
    <ds:schemaRef ds:uri="http://schemas.openxmlformats.org/package/2006/metadata/core-properties"/>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5470C9DA-ADC8-49D9-B223-6D54C6FB7BE0}">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{E3721E9D-E437-4F0F-8E2E-CC38BC137010}tf45205285_win32</Template>
  <TotalTime>4835</TotalTime>
  <Words>941</Words>
  <Application>Microsoft Office PowerPoint</Application>
  <PresentationFormat>Widescreen</PresentationFormat>
  <Paragraphs>159</Paragraphs>
  <Slides>20</Slides>
  <Notes>5</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Gill Sans MT</vt:lpstr>
      <vt:lpstr>Wingdings 2</vt:lpstr>
      <vt:lpstr>DividendVTI</vt:lpstr>
      <vt:lpstr>            FAMILY TOUCH  Enhancing Hospital Communication Through a Three-way Mobile App</vt:lpstr>
      <vt:lpstr>Project vision  </vt:lpstr>
      <vt:lpstr>Introduction</vt:lpstr>
      <vt:lpstr>Problem statement </vt:lpstr>
      <vt:lpstr>Aim &amp; objective </vt:lpstr>
      <vt:lpstr>Literature review </vt:lpstr>
      <vt:lpstr>Methodology </vt:lpstr>
      <vt:lpstr>Research Design </vt:lpstr>
      <vt:lpstr>Data collection &amp; Ethical considerations</vt:lpstr>
      <vt:lpstr>Tools </vt:lpstr>
      <vt:lpstr>Proposed Solution </vt:lpstr>
      <vt:lpstr>Implementation plan </vt:lpstr>
      <vt:lpstr>Wireframes </vt:lpstr>
      <vt:lpstr>Wireframes              </vt:lpstr>
      <vt:lpstr>GANTT CHART</vt:lpstr>
      <vt:lpstr>KPI dashboard preview </vt:lpstr>
      <vt:lpstr>Accessibility &amp; Usability </vt:lpstr>
      <vt:lpstr>Conclusion </vt:lpstr>
      <vt:lpstr>Reference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Muhammad Akteruzzman (2216724)</dc:creator>
  <cp:lastModifiedBy>Muhammad Akteruzzman (2216724)</cp:lastModifiedBy>
  <cp:revision>1</cp:revision>
  <dcterms:created xsi:type="dcterms:W3CDTF">2025-10-27T00:03:37Z</dcterms:created>
  <dcterms:modified xsi:type="dcterms:W3CDTF">2025-10-30T10:58:41Z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