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2" r:id="rId3"/>
    <p:sldId id="271" r:id="rId4"/>
    <p:sldId id="273" r:id="rId5"/>
    <p:sldId id="260" r:id="rId6"/>
    <p:sldId id="275" r:id="rId7"/>
    <p:sldId id="264" r:id="rId8"/>
    <p:sldId id="278" r:id="rId9"/>
    <p:sldId id="266" r:id="rId10"/>
    <p:sldId id="279" r:id="rId11"/>
    <p:sldId id="267" r:id="rId12"/>
    <p:sldId id="265" r:id="rId13"/>
    <p:sldId id="280" r:id="rId14"/>
    <p:sldId id="268" r:id="rId15"/>
    <p:sldId id="281" r:id="rId16"/>
    <p:sldId id="272" r:id="rId17"/>
    <p:sldId id="257" r:id="rId18"/>
    <p:sldId id="25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and agenda" id="{0CFAF1BA-86FE-4337-8428-FE84EDDA3D0C}">
          <p14:sldIdLst>
            <p14:sldId id="256"/>
            <p14:sldId id="262"/>
          </p14:sldIdLst>
        </p14:section>
        <p14:section name="The hybrid approach" id="{D55928D0-3283-4032-805E-05F047316FAC}">
          <p14:sldIdLst>
            <p14:sldId id="271"/>
            <p14:sldId id="273"/>
          </p14:sldIdLst>
        </p14:section>
        <p14:section name="Managing a project with the hybrid approach" id="{3E3A9C34-560A-443B-94C0-CF7CD85DD0E9}">
          <p14:sldIdLst>
            <p14:sldId id="260"/>
            <p14:sldId id="275"/>
            <p14:sldId id="264"/>
            <p14:sldId id="278"/>
            <p14:sldId id="266"/>
            <p14:sldId id="279"/>
            <p14:sldId id="267"/>
            <p14:sldId id="265"/>
            <p14:sldId id="280"/>
            <p14:sldId id="268"/>
            <p14:sldId id="281"/>
          </p14:sldIdLst>
        </p14:section>
        <p14:section name="Conclusion and references" id="{0942170A-8FB3-4CC8-AD0C-4AA134BEEF46}">
          <p14:sldIdLst>
            <p14:sldId id="272"/>
            <p14:sldId id="257"/>
            <p14:sldId id="258"/>
          </p14:sldIdLst>
        </p14:section>
      </p14:sectionLst>
    </p:ex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15:guide id="1" orient="horz" pos="2886"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55A6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068BA7-B856-4696-A808-AE4FC1443A93}" v="332" dt="2023-05-09T09:06:18.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518" autoAdjust="0"/>
    <p:restoredTop sz="79509" autoAdjust="0"/>
  </p:normalViewPr>
  <p:slideViewPr>
    <p:cSldViewPr snapToGrid="0" showGuides="1">
      <p:cViewPr varScale="1">
        <p:scale>
          <a:sx n="87" d="100"/>
          <a:sy n="87" d="100"/>
        </p:scale>
        <p:origin x="1080" y="78"/>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3" d="100"/>
          <a:sy n="83" d="100"/>
        </p:scale>
        <p:origin x="3930" y="96"/>
      </p:cViewPr>
      <p:guideLst>
        <p:guide orient="horz" pos="2886"/>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18af2c47-c64d-479a-81e6-b33e396a0e01" providerId="ADAL" clId="{82068BA7-B856-4696-A808-AE4FC1443A93}"/>
    <pc:docChg chg="undo custSel addSld delSld modSld sldOrd modMainMaster addSection modSection">
      <pc:chgData name="Alice De Angeli" userId="18af2c47-c64d-479a-81e6-b33e396a0e01" providerId="ADAL" clId="{82068BA7-B856-4696-A808-AE4FC1443A93}" dt="2023-05-12T13:33:39.093" v="12834" actId="20577"/>
      <pc:docMkLst>
        <pc:docMk/>
      </pc:docMkLst>
      <pc:sldChg chg="addSp delSp modSp new mod modNotesTx">
        <pc:chgData name="Alice De Angeli" userId="18af2c47-c64d-479a-81e6-b33e396a0e01" providerId="ADAL" clId="{82068BA7-B856-4696-A808-AE4FC1443A93}" dt="2023-05-12T09:15:25.360" v="12811" actId="20577"/>
        <pc:sldMkLst>
          <pc:docMk/>
          <pc:sldMk cId="1789992220" sldId="256"/>
        </pc:sldMkLst>
        <pc:spChg chg="mod">
          <ac:chgData name="Alice De Angeli" userId="18af2c47-c64d-479a-81e6-b33e396a0e01" providerId="ADAL" clId="{82068BA7-B856-4696-A808-AE4FC1443A93}" dt="2023-05-07T19:58:59.932" v="308" actId="114"/>
          <ac:spMkLst>
            <pc:docMk/>
            <pc:sldMk cId="1789992220" sldId="256"/>
            <ac:spMk id="2" creationId="{DB1A6649-39CC-58D1-1B37-240CB98781BE}"/>
          </ac:spMkLst>
        </pc:spChg>
        <pc:spChg chg="mod">
          <ac:chgData name="Alice De Angeli" userId="18af2c47-c64d-479a-81e6-b33e396a0e01" providerId="ADAL" clId="{82068BA7-B856-4696-A808-AE4FC1443A93}" dt="2023-05-08T07:59:10.634" v="1259" actId="20577"/>
          <ac:spMkLst>
            <pc:docMk/>
            <pc:sldMk cId="1789992220" sldId="256"/>
            <ac:spMk id="3" creationId="{5833B16E-7FF4-4B9A-D51D-2E6757D9DFAA}"/>
          </ac:spMkLst>
        </pc:spChg>
        <pc:spChg chg="add del mod ord">
          <ac:chgData name="Alice De Angeli" userId="18af2c47-c64d-479a-81e6-b33e396a0e01" providerId="ADAL" clId="{82068BA7-B856-4696-A808-AE4FC1443A93}" dt="2023-05-07T16:41:35.412" v="169" actId="478"/>
          <ac:spMkLst>
            <pc:docMk/>
            <pc:sldMk cId="1789992220" sldId="256"/>
            <ac:spMk id="5" creationId="{840C1ADB-6DEA-A60C-E99A-56224F934BA3}"/>
          </ac:spMkLst>
        </pc:spChg>
        <pc:spChg chg="add del mod">
          <ac:chgData name="Alice De Angeli" userId="18af2c47-c64d-479a-81e6-b33e396a0e01" providerId="ADAL" clId="{82068BA7-B856-4696-A808-AE4FC1443A93}" dt="2023-05-07T16:42:42.529" v="247"/>
          <ac:spMkLst>
            <pc:docMk/>
            <pc:sldMk cId="1789992220" sldId="256"/>
            <ac:spMk id="6" creationId="{2AF26AE8-890B-A3C8-D287-74F969A8AEC8}"/>
          </ac:spMkLst>
        </pc:spChg>
        <pc:spChg chg="add del mod">
          <ac:chgData name="Alice De Angeli" userId="18af2c47-c64d-479a-81e6-b33e396a0e01" providerId="ADAL" clId="{82068BA7-B856-4696-A808-AE4FC1443A93}" dt="2023-05-08T08:52:27.333" v="1711" actId="478"/>
          <ac:spMkLst>
            <pc:docMk/>
            <pc:sldMk cId="1789992220" sldId="256"/>
            <ac:spMk id="7" creationId="{022C8008-3A95-2738-BA22-A195EEED62CC}"/>
          </ac:spMkLst>
        </pc:spChg>
        <pc:spChg chg="add del mod">
          <ac:chgData name="Alice De Angeli" userId="18af2c47-c64d-479a-81e6-b33e396a0e01" providerId="ADAL" clId="{82068BA7-B856-4696-A808-AE4FC1443A93}" dt="2023-05-07T16:42:42.529" v="247"/>
          <ac:spMkLst>
            <pc:docMk/>
            <pc:sldMk cId="1789992220" sldId="256"/>
            <ac:spMk id="7" creationId="{0E469698-84C7-5BA4-B856-95D0BFFB193F}"/>
          </ac:spMkLst>
        </pc:spChg>
        <pc:picChg chg="add mod">
          <ac:chgData name="Alice De Angeli" userId="18af2c47-c64d-479a-81e6-b33e396a0e01" providerId="ADAL" clId="{82068BA7-B856-4696-A808-AE4FC1443A93}" dt="2023-05-07T19:59:26.642" v="327" actId="962"/>
          <ac:picMkLst>
            <pc:docMk/>
            <pc:sldMk cId="1789992220" sldId="256"/>
            <ac:picMk id="4" creationId="{92C22EB0-C16E-1CE8-E9F5-EF11A63589C6}"/>
          </ac:picMkLst>
        </pc:picChg>
        <pc:picChg chg="add del mod">
          <ac:chgData name="Alice De Angeli" userId="18af2c47-c64d-479a-81e6-b33e396a0e01" providerId="ADAL" clId="{82068BA7-B856-4696-A808-AE4FC1443A93}" dt="2023-05-08T07:16:09.509" v="361" actId="478"/>
          <ac:picMkLst>
            <pc:docMk/>
            <pc:sldMk cId="1789992220" sldId="256"/>
            <ac:picMk id="6" creationId="{6C7FABD5-6D66-E5DE-037C-54E041C3EB85}"/>
          </ac:picMkLst>
        </pc:picChg>
      </pc:sldChg>
      <pc:sldChg chg="addSp delSp modSp new mod modClrScheme chgLayout">
        <pc:chgData name="Alice De Angeli" userId="18af2c47-c64d-479a-81e6-b33e396a0e01" providerId="ADAL" clId="{82068BA7-B856-4696-A808-AE4FC1443A93}" dt="2023-05-12T09:53:03.894" v="12833" actId="114"/>
        <pc:sldMkLst>
          <pc:docMk/>
          <pc:sldMk cId="2659152577" sldId="257"/>
        </pc:sldMkLst>
        <pc:spChg chg="mod ord">
          <ac:chgData name="Alice De Angeli" userId="18af2c47-c64d-479a-81e6-b33e396a0e01" providerId="ADAL" clId="{82068BA7-B856-4696-A808-AE4FC1443A93}" dt="2023-05-08T17:58:04.913" v="7557" actId="1076"/>
          <ac:spMkLst>
            <pc:docMk/>
            <pc:sldMk cId="2659152577" sldId="257"/>
            <ac:spMk id="2" creationId="{CEEF6298-A127-29A5-9C89-5424247C48C9}"/>
          </ac:spMkLst>
        </pc:spChg>
        <pc:spChg chg="add del mod ord">
          <ac:chgData name="Alice De Angeli" userId="18af2c47-c64d-479a-81e6-b33e396a0e01" providerId="ADAL" clId="{82068BA7-B856-4696-A808-AE4FC1443A93}" dt="2023-05-08T07:39:03.280" v="739" actId="700"/>
          <ac:spMkLst>
            <pc:docMk/>
            <pc:sldMk cId="2659152577" sldId="257"/>
            <ac:spMk id="3" creationId="{CCC59D3C-CCFF-E4AB-4741-80BD954EE8B9}"/>
          </ac:spMkLst>
        </pc:spChg>
        <pc:spChg chg="del mod">
          <ac:chgData name="Alice De Angeli" userId="18af2c47-c64d-479a-81e6-b33e396a0e01" providerId="ADAL" clId="{82068BA7-B856-4696-A808-AE4FC1443A93}" dt="2023-05-07T16:38:13.371" v="151"/>
          <ac:spMkLst>
            <pc:docMk/>
            <pc:sldMk cId="2659152577" sldId="257"/>
            <ac:spMk id="3" creationId="{FB1F0BB4-45DF-5DDB-BEFB-B6521D3F7FC8}"/>
          </ac:spMkLst>
        </pc:spChg>
        <pc:spChg chg="add del mod ord">
          <ac:chgData name="Alice De Angeli" userId="18af2c47-c64d-479a-81e6-b33e396a0e01" providerId="ADAL" clId="{82068BA7-B856-4696-A808-AE4FC1443A93}" dt="2023-05-08T07:39:03.280" v="739" actId="700"/>
          <ac:spMkLst>
            <pc:docMk/>
            <pc:sldMk cId="2659152577" sldId="257"/>
            <ac:spMk id="4" creationId="{D93E5CB4-50E4-7F6C-050F-1429D78C56AC}"/>
          </ac:spMkLst>
        </pc:spChg>
        <pc:spChg chg="add mod ord">
          <ac:chgData name="Alice De Angeli" userId="18af2c47-c64d-479a-81e6-b33e396a0e01" providerId="ADAL" clId="{82068BA7-B856-4696-A808-AE4FC1443A93}" dt="2023-05-12T09:53:03.894" v="12833" actId="114"/>
          <ac:spMkLst>
            <pc:docMk/>
            <pc:sldMk cId="2659152577" sldId="257"/>
            <ac:spMk id="5" creationId="{821CC779-3E50-AB44-B370-511367C07DEA}"/>
          </ac:spMkLst>
        </pc:spChg>
        <pc:spChg chg="add del mod ord">
          <ac:chgData name="Alice De Angeli" userId="18af2c47-c64d-479a-81e6-b33e396a0e01" providerId="ADAL" clId="{82068BA7-B856-4696-A808-AE4FC1443A93}" dt="2023-05-08T07:13:33.962" v="344" actId="700"/>
          <ac:spMkLst>
            <pc:docMk/>
            <pc:sldMk cId="2659152577" sldId="257"/>
            <ac:spMk id="7" creationId="{AF2D7218-71FF-EB18-BD04-ACC6411A33C5}"/>
          </ac:spMkLst>
        </pc:spChg>
        <pc:spChg chg="add del mod">
          <ac:chgData name="Alice De Angeli" userId="18af2c47-c64d-479a-81e6-b33e396a0e01" providerId="ADAL" clId="{82068BA7-B856-4696-A808-AE4FC1443A93}" dt="2023-05-08T17:52:02.050" v="7468" actId="478"/>
          <ac:spMkLst>
            <pc:docMk/>
            <pc:sldMk cId="2659152577" sldId="257"/>
            <ac:spMk id="8" creationId="{45F4FEE9-AE36-E55D-E4AC-E4E606F73576}"/>
          </ac:spMkLst>
        </pc:spChg>
        <pc:picChg chg="add del mod">
          <ac:chgData name="Alice De Angeli" userId="18af2c47-c64d-479a-81e6-b33e396a0e01" providerId="ADAL" clId="{82068BA7-B856-4696-A808-AE4FC1443A93}" dt="2023-05-07T16:38:23.260" v="154" actId="21"/>
          <ac:picMkLst>
            <pc:docMk/>
            <pc:sldMk cId="2659152577" sldId="257"/>
            <ac:picMk id="5" creationId="{F31C2392-2751-0A59-F232-ED9363AC78FC}"/>
          </ac:picMkLst>
        </pc:picChg>
      </pc:sldChg>
      <pc:sldChg chg="delSp modSp add mod modClrScheme chgLayout">
        <pc:chgData name="Alice De Angeli" userId="18af2c47-c64d-479a-81e6-b33e396a0e01" providerId="ADAL" clId="{82068BA7-B856-4696-A808-AE4FC1443A93}" dt="2023-05-09T08:06:32.471" v="12268" actId="20577"/>
        <pc:sldMkLst>
          <pc:docMk/>
          <pc:sldMk cId="1569588817" sldId="258"/>
        </pc:sldMkLst>
        <pc:spChg chg="mod ord">
          <ac:chgData name="Alice De Angeli" userId="18af2c47-c64d-479a-81e6-b33e396a0e01" providerId="ADAL" clId="{82068BA7-B856-4696-A808-AE4FC1443A93}" dt="2023-05-08T17:58:17.197" v="7558" actId="1076"/>
          <ac:spMkLst>
            <pc:docMk/>
            <pc:sldMk cId="1569588817" sldId="258"/>
            <ac:spMk id="2" creationId="{CEEF6298-A127-29A5-9C89-5424247C48C9}"/>
          </ac:spMkLst>
        </pc:spChg>
        <pc:spChg chg="mod ord">
          <ac:chgData name="Alice De Angeli" userId="18af2c47-c64d-479a-81e6-b33e396a0e01" providerId="ADAL" clId="{82068BA7-B856-4696-A808-AE4FC1443A93}" dt="2023-05-09T08:06:32.471" v="12268" actId="20577"/>
          <ac:spMkLst>
            <pc:docMk/>
            <pc:sldMk cId="1569588817" sldId="258"/>
            <ac:spMk id="3" creationId="{CCC59D3C-CCFF-E4AB-4741-80BD954EE8B9}"/>
          </ac:spMkLst>
        </pc:spChg>
        <pc:spChg chg="del mod ord">
          <ac:chgData name="Alice De Angeli" userId="18af2c47-c64d-479a-81e6-b33e396a0e01" providerId="ADAL" clId="{82068BA7-B856-4696-A808-AE4FC1443A93}" dt="2023-05-08T17:14:58.561" v="6941" actId="478"/>
          <ac:spMkLst>
            <pc:docMk/>
            <pc:sldMk cId="1569588817" sldId="258"/>
            <ac:spMk id="4" creationId="{D93E5CB4-50E4-7F6C-050F-1429D78C56AC}"/>
          </ac:spMkLst>
        </pc:spChg>
      </pc:sldChg>
      <pc:sldChg chg="addSp delSp modSp new del mod modClrScheme chgLayout">
        <pc:chgData name="Alice De Angeli" userId="18af2c47-c64d-479a-81e6-b33e396a0e01" providerId="ADAL" clId="{82068BA7-B856-4696-A808-AE4FC1443A93}" dt="2023-05-08T15:23:59.645" v="4984" actId="47"/>
        <pc:sldMkLst>
          <pc:docMk/>
          <pc:sldMk cId="3303302903" sldId="259"/>
        </pc:sldMkLst>
        <pc:spChg chg="mod ord">
          <ac:chgData name="Alice De Angeli" userId="18af2c47-c64d-479a-81e6-b33e396a0e01" providerId="ADAL" clId="{82068BA7-B856-4696-A808-AE4FC1443A93}" dt="2023-05-08T07:39:03.280" v="739" actId="700"/>
          <ac:spMkLst>
            <pc:docMk/>
            <pc:sldMk cId="3303302903" sldId="259"/>
            <ac:spMk id="2" creationId="{08724CC7-60E1-810E-58A5-9DBBA843BF3C}"/>
          </ac:spMkLst>
        </pc:spChg>
        <pc:spChg chg="del mod ord">
          <ac:chgData name="Alice De Angeli" userId="18af2c47-c64d-479a-81e6-b33e396a0e01" providerId="ADAL" clId="{82068BA7-B856-4696-A808-AE4FC1443A93}" dt="2023-05-08T07:39:03.280" v="739" actId="700"/>
          <ac:spMkLst>
            <pc:docMk/>
            <pc:sldMk cId="3303302903" sldId="259"/>
            <ac:spMk id="3" creationId="{6475FCE7-55D3-A93A-FE13-8458E3562E06}"/>
          </ac:spMkLst>
        </pc:spChg>
        <pc:spChg chg="del">
          <ac:chgData name="Alice De Angeli" userId="18af2c47-c64d-479a-81e6-b33e396a0e01" providerId="ADAL" clId="{82068BA7-B856-4696-A808-AE4FC1443A93}" dt="2023-05-08T07:26:27.290" v="439" actId="931"/>
          <ac:spMkLst>
            <pc:docMk/>
            <pc:sldMk cId="3303302903" sldId="259"/>
            <ac:spMk id="4" creationId="{9693AAD7-AE39-9802-E7BF-E895F4AAF6C8}"/>
          </ac:spMkLst>
        </pc:spChg>
        <pc:spChg chg="add del mod">
          <ac:chgData name="Alice De Angeli" userId="18af2c47-c64d-479a-81e6-b33e396a0e01" providerId="ADAL" clId="{82068BA7-B856-4696-A808-AE4FC1443A93}" dt="2023-05-08T07:39:03.280" v="739" actId="700"/>
          <ac:spMkLst>
            <pc:docMk/>
            <pc:sldMk cId="3303302903" sldId="259"/>
            <ac:spMk id="8" creationId="{E0B253EA-C1A1-065C-78F7-C53DA78144DD}"/>
          </ac:spMkLst>
        </pc:spChg>
        <pc:spChg chg="add mod ord">
          <ac:chgData name="Alice De Angeli" userId="18af2c47-c64d-479a-81e6-b33e396a0e01" providerId="ADAL" clId="{82068BA7-B856-4696-A808-AE4FC1443A93}" dt="2023-05-08T07:39:03.280" v="739" actId="700"/>
          <ac:spMkLst>
            <pc:docMk/>
            <pc:sldMk cId="3303302903" sldId="259"/>
            <ac:spMk id="9" creationId="{D98CC10C-953C-4109-CDD7-B57EAF2B7A22}"/>
          </ac:spMkLst>
        </pc:spChg>
        <pc:picChg chg="add del mod">
          <ac:chgData name="Alice De Angeli" userId="18af2c47-c64d-479a-81e6-b33e396a0e01" providerId="ADAL" clId="{82068BA7-B856-4696-A808-AE4FC1443A93}" dt="2023-05-08T07:32:12.899" v="570" actId="478"/>
          <ac:picMkLst>
            <pc:docMk/>
            <pc:sldMk cId="3303302903" sldId="259"/>
            <ac:picMk id="6" creationId="{5A10C797-7B83-4C5A-BEAF-DABD82E73F56}"/>
          </ac:picMkLst>
        </pc:picChg>
      </pc:sldChg>
      <pc:sldChg chg="addSp delSp modSp new mod ord modClrScheme chgLayout modNotesTx">
        <pc:chgData name="Alice De Angeli" userId="18af2c47-c64d-479a-81e6-b33e396a0e01" providerId="ADAL" clId="{82068BA7-B856-4696-A808-AE4FC1443A93}" dt="2023-05-09T07:21:06.375" v="10993" actId="20577"/>
        <pc:sldMkLst>
          <pc:docMk/>
          <pc:sldMk cId="2088499097" sldId="260"/>
        </pc:sldMkLst>
        <pc:spChg chg="mod ord">
          <ac:chgData name="Alice De Angeli" userId="18af2c47-c64d-479a-81e6-b33e396a0e01" providerId="ADAL" clId="{82068BA7-B856-4696-A808-AE4FC1443A93}" dt="2023-05-08T10:02:02.620" v="2194" actId="700"/>
          <ac:spMkLst>
            <pc:docMk/>
            <pc:sldMk cId="2088499097" sldId="260"/>
            <ac:spMk id="2" creationId="{69C84410-1752-DEBE-6181-529BD72F07C8}"/>
          </ac:spMkLst>
        </pc:spChg>
        <pc:spChg chg="add del mod">
          <ac:chgData name="Alice De Angeli" userId="18af2c47-c64d-479a-81e6-b33e396a0e01" providerId="ADAL" clId="{82068BA7-B856-4696-A808-AE4FC1443A93}" dt="2023-05-08T07:29:40.185" v="485" actId="478"/>
          <ac:spMkLst>
            <pc:docMk/>
            <pc:sldMk cId="2088499097" sldId="260"/>
            <ac:spMk id="3" creationId="{77156F56-C634-355D-AA65-E691137D8430}"/>
          </ac:spMkLst>
        </pc:spChg>
        <pc:spChg chg="add del mod">
          <ac:chgData name="Alice De Angeli" userId="18af2c47-c64d-479a-81e6-b33e396a0e01" providerId="ADAL" clId="{82068BA7-B856-4696-A808-AE4FC1443A93}" dt="2023-05-08T07:29:40.185" v="485" actId="478"/>
          <ac:spMkLst>
            <pc:docMk/>
            <pc:sldMk cId="2088499097" sldId="260"/>
            <ac:spMk id="4" creationId="{519B546E-0822-AC4E-59A9-A1AB82A10A92}"/>
          </ac:spMkLst>
        </pc:spChg>
        <pc:spChg chg="add del mod">
          <ac:chgData name="Alice De Angeli" userId="18af2c47-c64d-479a-81e6-b33e396a0e01" providerId="ADAL" clId="{82068BA7-B856-4696-A808-AE4FC1443A93}" dt="2023-05-08T07:29:40.185" v="485" actId="478"/>
          <ac:spMkLst>
            <pc:docMk/>
            <pc:sldMk cId="2088499097" sldId="260"/>
            <ac:spMk id="5" creationId="{F914B934-1C85-C29C-599A-6B569047183A}"/>
          </ac:spMkLst>
        </pc:spChg>
        <pc:spChg chg="add del mod">
          <ac:chgData name="Alice De Angeli" userId="18af2c47-c64d-479a-81e6-b33e396a0e01" providerId="ADAL" clId="{82068BA7-B856-4696-A808-AE4FC1443A93}" dt="2023-05-08T07:29:40.185" v="485" actId="478"/>
          <ac:spMkLst>
            <pc:docMk/>
            <pc:sldMk cId="2088499097" sldId="260"/>
            <ac:spMk id="6" creationId="{C6441603-60B3-9786-7975-AC3C06956E2D}"/>
          </ac:spMkLst>
        </pc:spChg>
        <pc:spChg chg="add del mod">
          <ac:chgData name="Alice De Angeli" userId="18af2c47-c64d-479a-81e6-b33e396a0e01" providerId="ADAL" clId="{82068BA7-B856-4696-A808-AE4FC1443A93}" dt="2023-05-08T07:29:40.185" v="485" actId="478"/>
          <ac:spMkLst>
            <pc:docMk/>
            <pc:sldMk cId="2088499097" sldId="260"/>
            <ac:spMk id="7" creationId="{C7961BBA-78B1-B3A0-C647-782835CB220B}"/>
          </ac:spMkLst>
        </pc:spChg>
        <pc:spChg chg="add del mod ord">
          <ac:chgData name="Alice De Angeli" userId="18af2c47-c64d-479a-81e6-b33e396a0e01" providerId="ADAL" clId="{82068BA7-B856-4696-A808-AE4FC1443A93}" dt="2023-05-08T10:02:02.620" v="2194" actId="700"/>
          <ac:spMkLst>
            <pc:docMk/>
            <pc:sldMk cId="2088499097" sldId="260"/>
            <ac:spMk id="8" creationId="{E099D508-B7CE-4BD8-9B76-9281649A31DA}"/>
          </ac:spMkLst>
        </pc:spChg>
        <pc:spChg chg="add mod ord">
          <ac:chgData name="Alice De Angeli" userId="18af2c47-c64d-479a-81e6-b33e396a0e01" providerId="ADAL" clId="{82068BA7-B856-4696-A808-AE4FC1443A93}" dt="2023-05-09T06:29:20.337" v="8405" actId="20577"/>
          <ac:spMkLst>
            <pc:docMk/>
            <pc:sldMk cId="2088499097" sldId="260"/>
            <ac:spMk id="9" creationId="{3AAA263F-D24A-65C3-3894-66BB56368B56}"/>
          </ac:spMkLst>
        </pc:spChg>
        <pc:spChg chg="add del mod ord">
          <ac:chgData name="Alice De Angeli" userId="18af2c47-c64d-479a-81e6-b33e396a0e01" providerId="ADAL" clId="{82068BA7-B856-4696-A808-AE4FC1443A93}" dt="2023-05-08T10:06:59.537" v="2200" actId="931"/>
          <ac:spMkLst>
            <pc:docMk/>
            <pc:sldMk cId="2088499097" sldId="260"/>
            <ac:spMk id="10" creationId="{28DB04E1-6776-1096-723A-4A9A5DE7FFF8}"/>
          </ac:spMkLst>
        </pc:spChg>
        <pc:spChg chg="add del mod ord">
          <ac:chgData name="Alice De Angeli" userId="18af2c47-c64d-479a-81e6-b33e396a0e01" providerId="ADAL" clId="{82068BA7-B856-4696-A808-AE4FC1443A93}" dt="2023-05-08T10:12:10.196" v="2297" actId="478"/>
          <ac:spMkLst>
            <pc:docMk/>
            <pc:sldMk cId="2088499097" sldId="260"/>
            <ac:spMk id="13" creationId="{994F3074-3CF6-4D2D-3C1D-D7EE67F96481}"/>
          </ac:spMkLst>
        </pc:spChg>
        <pc:spChg chg="add mod">
          <ac:chgData name="Alice De Angeli" userId="18af2c47-c64d-479a-81e6-b33e396a0e01" providerId="ADAL" clId="{82068BA7-B856-4696-A808-AE4FC1443A93}" dt="2023-05-08T17:21:20.106" v="7097" actId="1076"/>
          <ac:spMkLst>
            <pc:docMk/>
            <pc:sldMk cId="2088499097" sldId="260"/>
            <ac:spMk id="14" creationId="{280C0D6B-57E6-3FF3-A097-EC0E8A5FFF93}"/>
          </ac:spMkLst>
        </pc:spChg>
        <pc:picChg chg="add mod modCrop">
          <ac:chgData name="Alice De Angeli" userId="18af2c47-c64d-479a-81e6-b33e396a0e01" providerId="ADAL" clId="{82068BA7-B856-4696-A808-AE4FC1443A93}" dt="2023-05-08T20:23:04.834" v="7914" actId="962"/>
          <ac:picMkLst>
            <pc:docMk/>
            <pc:sldMk cId="2088499097" sldId="260"/>
            <ac:picMk id="12" creationId="{B6B1E6DA-E6E7-0C4C-00C8-D6C51CAECFBF}"/>
          </ac:picMkLst>
        </pc:picChg>
      </pc:sldChg>
      <pc:sldChg chg="modSp new del mod">
        <pc:chgData name="Alice De Angeli" userId="18af2c47-c64d-479a-81e6-b33e396a0e01" providerId="ADAL" clId="{82068BA7-B856-4696-A808-AE4FC1443A93}" dt="2023-05-08T07:23:24.818" v="424" actId="47"/>
        <pc:sldMkLst>
          <pc:docMk/>
          <pc:sldMk cId="3831536204" sldId="260"/>
        </pc:sldMkLst>
        <pc:spChg chg="mod">
          <ac:chgData name="Alice De Angeli" userId="18af2c47-c64d-479a-81e6-b33e396a0e01" providerId="ADAL" clId="{82068BA7-B856-4696-A808-AE4FC1443A93}" dt="2023-05-08T07:23:13.744" v="423" actId="20577"/>
          <ac:spMkLst>
            <pc:docMk/>
            <pc:sldMk cId="3831536204" sldId="260"/>
            <ac:spMk id="2" creationId="{08885650-6E33-5B28-34BF-B0B895A5D2CA}"/>
          </ac:spMkLst>
        </pc:spChg>
      </pc:sldChg>
      <pc:sldChg chg="addSp modSp add del mod modClrScheme chgLayout">
        <pc:chgData name="Alice De Angeli" userId="18af2c47-c64d-479a-81e6-b33e396a0e01" providerId="ADAL" clId="{82068BA7-B856-4696-A808-AE4FC1443A93}" dt="2023-05-08T08:14:00.724" v="1425" actId="47"/>
        <pc:sldMkLst>
          <pc:docMk/>
          <pc:sldMk cId="2821465876" sldId="261"/>
        </pc:sldMkLst>
        <pc:spChg chg="mod ord">
          <ac:chgData name="Alice De Angeli" userId="18af2c47-c64d-479a-81e6-b33e396a0e01" providerId="ADAL" clId="{82068BA7-B856-4696-A808-AE4FC1443A93}" dt="2023-05-08T07:39:03.280" v="739" actId="700"/>
          <ac:spMkLst>
            <pc:docMk/>
            <pc:sldMk cId="2821465876" sldId="261"/>
            <ac:spMk id="2" creationId="{69C84410-1752-DEBE-6181-529BD72F07C8}"/>
          </ac:spMkLst>
        </pc:spChg>
        <pc:spChg chg="add mod ord">
          <ac:chgData name="Alice De Angeli" userId="18af2c47-c64d-479a-81e6-b33e396a0e01" providerId="ADAL" clId="{82068BA7-B856-4696-A808-AE4FC1443A93}" dt="2023-05-08T07:39:03.280" v="739" actId="700"/>
          <ac:spMkLst>
            <pc:docMk/>
            <pc:sldMk cId="2821465876" sldId="261"/>
            <ac:spMk id="3" creationId="{9EB6640C-91B0-7782-6CBA-773330560C5B}"/>
          </ac:spMkLst>
        </pc:spChg>
      </pc:sldChg>
      <pc:sldChg chg="addSp delSp modSp add mod ord modClrScheme chgLayout">
        <pc:chgData name="Alice De Angeli" userId="18af2c47-c64d-479a-81e6-b33e396a0e01" providerId="ADAL" clId="{82068BA7-B856-4696-A808-AE4FC1443A93}" dt="2023-05-08T20:21:29.525" v="7904" actId="13244"/>
        <pc:sldMkLst>
          <pc:docMk/>
          <pc:sldMk cId="2360734979" sldId="262"/>
        </pc:sldMkLst>
        <pc:spChg chg="mod ord">
          <ac:chgData name="Alice De Angeli" userId="18af2c47-c64d-479a-81e6-b33e396a0e01" providerId="ADAL" clId="{82068BA7-B856-4696-A808-AE4FC1443A93}" dt="2023-05-08T09:40:31.399" v="2081" actId="14100"/>
          <ac:spMkLst>
            <pc:docMk/>
            <pc:sldMk cId="2360734979" sldId="262"/>
            <ac:spMk id="2" creationId="{69C84410-1752-DEBE-6181-529BD72F07C8}"/>
          </ac:spMkLst>
        </pc:spChg>
        <pc:spChg chg="add del mod ord">
          <ac:chgData name="Alice De Angeli" userId="18af2c47-c64d-479a-81e6-b33e396a0e01" providerId="ADAL" clId="{82068BA7-B856-4696-A808-AE4FC1443A93}" dt="2023-05-08T09:23:14.097" v="1970" actId="700"/>
          <ac:spMkLst>
            <pc:docMk/>
            <pc:sldMk cId="2360734979" sldId="262"/>
            <ac:spMk id="3" creationId="{0EDC30AF-535A-41D5-5790-491D5C4F4967}"/>
          </ac:spMkLst>
        </pc:spChg>
        <pc:spChg chg="add del mod ord">
          <ac:chgData name="Alice De Angeli" userId="18af2c47-c64d-479a-81e6-b33e396a0e01" providerId="ADAL" clId="{82068BA7-B856-4696-A808-AE4FC1443A93}" dt="2023-05-08T09:39:00.255" v="2074" actId="931"/>
          <ac:spMkLst>
            <pc:docMk/>
            <pc:sldMk cId="2360734979" sldId="262"/>
            <ac:spMk id="4" creationId="{7E7BCAA2-F375-41BC-6387-C278E2D60C98}"/>
          </ac:spMkLst>
        </pc:spChg>
        <pc:spChg chg="add mod ord">
          <ac:chgData name="Alice De Angeli" userId="18af2c47-c64d-479a-81e6-b33e396a0e01" providerId="ADAL" clId="{82068BA7-B856-4696-A808-AE4FC1443A93}" dt="2023-05-08T20:21:29.525" v="7904" actId="13244"/>
          <ac:spMkLst>
            <pc:docMk/>
            <pc:sldMk cId="2360734979" sldId="262"/>
            <ac:spMk id="5" creationId="{6EC21B3F-D0C1-60C6-D9B5-B533ECCAF79E}"/>
          </ac:spMkLst>
        </pc:spChg>
        <pc:spChg chg="add del mod">
          <ac:chgData name="Alice De Angeli" userId="18af2c47-c64d-479a-81e6-b33e396a0e01" providerId="ADAL" clId="{82068BA7-B856-4696-A808-AE4FC1443A93}" dt="2023-05-08T09:40:15.555" v="2079"/>
          <ac:spMkLst>
            <pc:docMk/>
            <pc:sldMk cId="2360734979" sldId="262"/>
            <ac:spMk id="8" creationId="{AA5B18AA-DB62-A6B8-EF66-CDD2A7D05DD5}"/>
          </ac:spMkLst>
        </pc:spChg>
        <pc:spChg chg="add del mod">
          <ac:chgData name="Alice De Angeli" userId="18af2c47-c64d-479a-81e6-b33e396a0e01" providerId="ADAL" clId="{82068BA7-B856-4696-A808-AE4FC1443A93}" dt="2023-05-08T09:40:15.555" v="2079"/>
          <ac:spMkLst>
            <pc:docMk/>
            <pc:sldMk cId="2360734979" sldId="262"/>
            <ac:spMk id="9" creationId="{B34349F4-3468-9771-E9EF-9FCFF2D72A6E}"/>
          </ac:spMkLst>
        </pc:spChg>
        <pc:spChg chg="add del mod">
          <ac:chgData name="Alice De Angeli" userId="18af2c47-c64d-479a-81e6-b33e396a0e01" providerId="ADAL" clId="{82068BA7-B856-4696-A808-AE4FC1443A93}" dt="2023-05-08T09:40:15.555" v="2079"/>
          <ac:spMkLst>
            <pc:docMk/>
            <pc:sldMk cId="2360734979" sldId="262"/>
            <ac:spMk id="10" creationId="{5658E5BF-F069-3985-8472-2E35A2255900}"/>
          </ac:spMkLst>
        </pc:spChg>
        <pc:picChg chg="add mod">
          <ac:chgData name="Alice De Angeli" userId="18af2c47-c64d-479a-81e6-b33e396a0e01" providerId="ADAL" clId="{82068BA7-B856-4696-A808-AE4FC1443A93}" dt="2023-05-08T20:21:26.573" v="7903" actId="962"/>
          <ac:picMkLst>
            <pc:docMk/>
            <pc:sldMk cId="2360734979" sldId="262"/>
            <ac:picMk id="7" creationId="{B1A80025-F544-BDA2-BB8D-C15C0CF9E1E0}"/>
          </ac:picMkLst>
        </pc:picChg>
      </pc:sldChg>
      <pc:sldChg chg="addSp modSp add del mod ord modClrScheme chgLayout">
        <pc:chgData name="Alice De Angeli" userId="18af2c47-c64d-479a-81e6-b33e396a0e01" providerId="ADAL" clId="{82068BA7-B856-4696-A808-AE4FC1443A93}" dt="2023-05-08T09:22:54.368" v="1968" actId="47"/>
        <pc:sldMkLst>
          <pc:docMk/>
          <pc:sldMk cId="1183807164" sldId="263"/>
        </pc:sldMkLst>
        <pc:spChg chg="mod ord">
          <ac:chgData name="Alice De Angeli" userId="18af2c47-c64d-479a-81e6-b33e396a0e01" providerId="ADAL" clId="{82068BA7-B856-4696-A808-AE4FC1443A93}" dt="2023-05-08T07:39:03.280" v="739" actId="700"/>
          <ac:spMkLst>
            <pc:docMk/>
            <pc:sldMk cId="1183807164" sldId="263"/>
            <ac:spMk id="2" creationId="{69C84410-1752-DEBE-6181-529BD72F07C8}"/>
          </ac:spMkLst>
        </pc:spChg>
        <pc:spChg chg="add mod ord">
          <ac:chgData name="Alice De Angeli" userId="18af2c47-c64d-479a-81e6-b33e396a0e01" providerId="ADAL" clId="{82068BA7-B856-4696-A808-AE4FC1443A93}" dt="2023-05-08T08:49:38.278" v="1706" actId="20577"/>
          <ac:spMkLst>
            <pc:docMk/>
            <pc:sldMk cId="1183807164" sldId="263"/>
            <ac:spMk id="3" creationId="{ABD8EA1F-2492-BE31-715D-BECF0DE28E61}"/>
          </ac:spMkLst>
        </pc:spChg>
      </pc:sldChg>
      <pc:sldChg chg="addSp delSp modSp add mod modClrScheme chgLayout">
        <pc:chgData name="Alice De Angeli" userId="18af2c47-c64d-479a-81e6-b33e396a0e01" providerId="ADAL" clId="{82068BA7-B856-4696-A808-AE4FC1443A93}" dt="2023-05-12T09:45:24.158" v="12823" actId="20577"/>
        <pc:sldMkLst>
          <pc:docMk/>
          <pc:sldMk cId="191816960" sldId="264"/>
        </pc:sldMkLst>
        <pc:spChg chg="mod ord">
          <ac:chgData name="Alice De Angeli" userId="18af2c47-c64d-479a-81e6-b33e396a0e01" providerId="ADAL" clId="{82068BA7-B856-4696-A808-AE4FC1443A93}" dt="2023-05-08T11:04:49.528" v="3330" actId="20577"/>
          <ac:spMkLst>
            <pc:docMk/>
            <pc:sldMk cId="191816960" sldId="264"/>
            <ac:spMk id="2" creationId="{69C84410-1752-DEBE-6181-529BD72F07C8}"/>
          </ac:spMkLst>
        </pc:spChg>
        <pc:spChg chg="add mod ord">
          <ac:chgData name="Alice De Angeli" userId="18af2c47-c64d-479a-81e6-b33e396a0e01" providerId="ADAL" clId="{82068BA7-B856-4696-A808-AE4FC1443A93}" dt="2023-05-12T09:45:24.158" v="12823" actId="20577"/>
          <ac:spMkLst>
            <pc:docMk/>
            <pc:sldMk cId="191816960" sldId="264"/>
            <ac:spMk id="3" creationId="{5280CADC-BC01-666A-40E5-BE48D0D52B16}"/>
          </ac:spMkLst>
        </pc:spChg>
        <pc:spChg chg="add del mod">
          <ac:chgData name="Alice De Angeli" userId="18af2c47-c64d-479a-81e6-b33e396a0e01" providerId="ADAL" clId="{82068BA7-B856-4696-A808-AE4FC1443A93}" dt="2023-05-08T10:03:20.492" v="2197"/>
          <ac:spMkLst>
            <pc:docMk/>
            <pc:sldMk cId="191816960" sldId="264"/>
            <ac:spMk id="4" creationId="{D0E7BE46-B888-8605-834C-4DB66F022032}"/>
          </ac:spMkLst>
        </pc:spChg>
        <pc:spChg chg="add del mod">
          <ac:chgData name="Alice De Angeli" userId="18af2c47-c64d-479a-81e6-b33e396a0e01" providerId="ADAL" clId="{82068BA7-B856-4696-A808-AE4FC1443A93}" dt="2023-05-08T10:03:20.492" v="2197"/>
          <ac:spMkLst>
            <pc:docMk/>
            <pc:sldMk cId="191816960" sldId="264"/>
            <ac:spMk id="5" creationId="{D4F6FAA2-A55A-F1C7-429E-16513BC3C923}"/>
          </ac:spMkLst>
        </pc:spChg>
        <pc:spChg chg="add del mod ord">
          <ac:chgData name="Alice De Angeli" userId="18af2c47-c64d-479a-81e6-b33e396a0e01" providerId="ADAL" clId="{82068BA7-B856-4696-A808-AE4FC1443A93}" dt="2023-05-08T11:07:20.468" v="3347" actId="931"/>
          <ac:spMkLst>
            <pc:docMk/>
            <pc:sldMk cId="191816960" sldId="264"/>
            <ac:spMk id="6" creationId="{5E3E7249-4487-A946-34D2-6A09816993AE}"/>
          </ac:spMkLst>
        </pc:spChg>
        <pc:picChg chg="add mod">
          <ac:chgData name="Alice De Angeli" userId="18af2c47-c64d-479a-81e6-b33e396a0e01" providerId="ADAL" clId="{82068BA7-B856-4696-A808-AE4FC1443A93}" dt="2023-05-08T20:23:39.409" v="7921" actId="962"/>
          <ac:picMkLst>
            <pc:docMk/>
            <pc:sldMk cId="191816960" sldId="264"/>
            <ac:picMk id="8" creationId="{DE762EE5-8130-0817-F9C3-E7801BB96A1B}"/>
          </ac:picMkLst>
        </pc:picChg>
      </pc:sldChg>
      <pc:sldChg chg="addSp delSp modSp add mod ord modClrScheme chgLayout modNotesTx">
        <pc:chgData name="Alice De Angeli" userId="18af2c47-c64d-479a-81e6-b33e396a0e01" providerId="ADAL" clId="{82068BA7-B856-4696-A808-AE4FC1443A93}" dt="2023-05-12T09:25:36.122" v="12817" actId="20577"/>
        <pc:sldMkLst>
          <pc:docMk/>
          <pc:sldMk cId="2026951175" sldId="265"/>
        </pc:sldMkLst>
        <pc:spChg chg="mod ord">
          <ac:chgData name="Alice De Angeli" userId="18af2c47-c64d-479a-81e6-b33e396a0e01" providerId="ADAL" clId="{82068BA7-B856-4696-A808-AE4FC1443A93}" dt="2023-05-08T15:42:32.829" v="5512" actId="700"/>
          <ac:spMkLst>
            <pc:docMk/>
            <pc:sldMk cId="2026951175" sldId="265"/>
            <ac:spMk id="2" creationId="{08724CC7-60E1-810E-58A5-9DBBA843BF3C}"/>
          </ac:spMkLst>
        </pc:spChg>
        <pc:spChg chg="add mod">
          <ac:chgData name="Alice De Angeli" userId="18af2c47-c64d-479a-81e6-b33e396a0e01" providerId="ADAL" clId="{82068BA7-B856-4696-A808-AE4FC1443A93}" dt="2023-05-09T09:05:41.875" v="12424" actId="14100"/>
          <ac:spMkLst>
            <pc:docMk/>
            <pc:sldMk cId="2026951175" sldId="265"/>
            <ac:spMk id="3" creationId="{5E91DE78-A896-39E8-83F1-C9A16A7E2356}"/>
          </ac:spMkLst>
        </pc:spChg>
        <pc:spChg chg="del mod ord">
          <ac:chgData name="Alice De Angeli" userId="18af2c47-c64d-479a-81e6-b33e396a0e01" providerId="ADAL" clId="{82068BA7-B856-4696-A808-AE4FC1443A93}" dt="2023-05-08T07:39:03.280" v="739" actId="700"/>
          <ac:spMkLst>
            <pc:docMk/>
            <pc:sldMk cId="2026951175" sldId="265"/>
            <ac:spMk id="3" creationId="{6475FCE7-55D3-A93A-FE13-8458E3562E06}"/>
          </ac:spMkLst>
        </pc:spChg>
        <pc:spChg chg="add del mod ord">
          <ac:chgData name="Alice De Angeli" userId="18af2c47-c64d-479a-81e6-b33e396a0e01" providerId="ADAL" clId="{82068BA7-B856-4696-A808-AE4FC1443A93}" dt="2023-05-08T15:42:32.829" v="5512" actId="700"/>
          <ac:spMkLst>
            <pc:docMk/>
            <pc:sldMk cId="2026951175" sldId="265"/>
            <ac:spMk id="4" creationId="{BCB1412A-895B-E4AD-CF6E-74B7BCC0E679}"/>
          </ac:spMkLst>
        </pc:spChg>
        <pc:spChg chg="add mod ord">
          <ac:chgData name="Alice De Angeli" userId="18af2c47-c64d-479a-81e6-b33e396a0e01" providerId="ADAL" clId="{82068BA7-B856-4696-A808-AE4FC1443A93}" dt="2023-05-09T09:05:06.166" v="12377" actId="20577"/>
          <ac:spMkLst>
            <pc:docMk/>
            <pc:sldMk cId="2026951175" sldId="265"/>
            <ac:spMk id="5" creationId="{8D736927-8068-A90E-0AE3-806E3213AD87}"/>
          </ac:spMkLst>
        </pc:spChg>
        <pc:spChg chg="add del mod ord">
          <ac:chgData name="Alice De Angeli" userId="18af2c47-c64d-479a-81e6-b33e396a0e01" providerId="ADAL" clId="{82068BA7-B856-4696-A808-AE4FC1443A93}" dt="2023-05-08T15:42:39.619" v="5513" actId="931"/>
          <ac:spMkLst>
            <pc:docMk/>
            <pc:sldMk cId="2026951175" sldId="265"/>
            <ac:spMk id="6" creationId="{2C8357C0-0E6A-4185-0E4D-BF29038C14D0}"/>
          </ac:spMkLst>
        </pc:spChg>
        <pc:spChg chg="del">
          <ac:chgData name="Alice De Angeli" userId="18af2c47-c64d-479a-81e6-b33e396a0e01" providerId="ADAL" clId="{82068BA7-B856-4696-A808-AE4FC1443A93}" dt="2023-05-08T07:39:03.280" v="739" actId="700"/>
          <ac:spMkLst>
            <pc:docMk/>
            <pc:sldMk cId="2026951175" sldId="265"/>
            <ac:spMk id="8" creationId="{E0B253EA-C1A1-065C-78F7-C53DA78144DD}"/>
          </ac:spMkLst>
        </pc:spChg>
        <pc:picChg chg="add mod">
          <ac:chgData name="Alice De Angeli" userId="18af2c47-c64d-479a-81e6-b33e396a0e01" providerId="ADAL" clId="{82068BA7-B856-4696-A808-AE4FC1443A93}" dt="2023-05-08T20:27:09.441" v="7950" actId="962"/>
          <ac:picMkLst>
            <pc:docMk/>
            <pc:sldMk cId="2026951175" sldId="265"/>
            <ac:picMk id="9" creationId="{BE03CA80-7D20-E627-2D51-02FB1582FFD6}"/>
          </ac:picMkLst>
        </pc:picChg>
      </pc:sldChg>
      <pc:sldChg chg="addSp delSp modSp add mod modClrScheme chgLayout modNotesTx">
        <pc:chgData name="Alice De Angeli" userId="18af2c47-c64d-479a-81e6-b33e396a0e01" providerId="ADAL" clId="{82068BA7-B856-4696-A808-AE4FC1443A93}" dt="2023-05-12T13:33:39.093" v="12834" actId="20577"/>
        <pc:sldMkLst>
          <pc:docMk/>
          <pc:sldMk cId="3338885158" sldId="266"/>
        </pc:sldMkLst>
        <pc:spChg chg="mod ord">
          <ac:chgData name="Alice De Angeli" userId="18af2c47-c64d-479a-81e6-b33e396a0e01" providerId="ADAL" clId="{82068BA7-B856-4696-A808-AE4FC1443A93}" dt="2023-05-08T20:24:27.686" v="7930" actId="1035"/>
          <ac:spMkLst>
            <pc:docMk/>
            <pc:sldMk cId="3338885158" sldId="266"/>
            <ac:spMk id="2" creationId="{69C84410-1752-DEBE-6181-529BD72F07C8}"/>
          </ac:spMkLst>
        </pc:spChg>
        <pc:spChg chg="add mod ord">
          <ac:chgData name="Alice De Angeli" userId="18af2c47-c64d-479a-81e6-b33e396a0e01" providerId="ADAL" clId="{82068BA7-B856-4696-A808-AE4FC1443A93}" dt="2023-05-09T07:41:51.301" v="11364" actId="20577"/>
          <ac:spMkLst>
            <pc:docMk/>
            <pc:sldMk cId="3338885158" sldId="266"/>
            <ac:spMk id="3" creationId="{C924542F-6295-25AE-E86B-7621E7DD394D}"/>
          </ac:spMkLst>
        </pc:spChg>
        <pc:spChg chg="add del mod ord">
          <ac:chgData name="Alice De Angeli" userId="18af2c47-c64d-479a-81e6-b33e396a0e01" providerId="ADAL" clId="{82068BA7-B856-4696-A808-AE4FC1443A93}" dt="2023-05-08T11:36:23.590" v="3810" actId="478"/>
          <ac:spMkLst>
            <pc:docMk/>
            <pc:sldMk cId="3338885158" sldId="266"/>
            <ac:spMk id="4" creationId="{3A955FB8-CBEC-F707-9156-4DDCEA324193}"/>
          </ac:spMkLst>
        </pc:spChg>
        <pc:spChg chg="add del mod ord">
          <ac:chgData name="Alice De Angeli" userId="18af2c47-c64d-479a-81e6-b33e396a0e01" providerId="ADAL" clId="{82068BA7-B856-4696-A808-AE4FC1443A93}" dt="2023-05-11T08:17:15.288" v="12784" actId="1076"/>
          <ac:spMkLst>
            <pc:docMk/>
            <pc:sldMk cId="3338885158" sldId="266"/>
            <ac:spMk id="5" creationId="{FCC5848D-8CFE-4768-8A03-9A0ED8EC1072}"/>
          </ac:spMkLst>
        </pc:spChg>
        <pc:spChg chg="add mod ord">
          <ac:chgData name="Alice De Angeli" userId="18af2c47-c64d-479a-81e6-b33e396a0e01" providerId="ADAL" clId="{82068BA7-B856-4696-A808-AE4FC1443A93}" dt="2023-05-08T20:25:12.099" v="7944" actId="164"/>
          <ac:spMkLst>
            <pc:docMk/>
            <pc:sldMk cId="3338885158" sldId="266"/>
            <ac:spMk id="6" creationId="{56958564-900D-5711-F6B4-6C0BBE18DAE5}"/>
          </ac:spMkLst>
        </pc:spChg>
        <pc:spChg chg="add mod ord">
          <ac:chgData name="Alice De Angeli" userId="18af2c47-c64d-479a-81e6-b33e396a0e01" providerId="ADAL" clId="{82068BA7-B856-4696-A808-AE4FC1443A93}" dt="2023-05-08T20:25:12.099" v="7944" actId="164"/>
          <ac:spMkLst>
            <pc:docMk/>
            <pc:sldMk cId="3338885158" sldId="266"/>
            <ac:spMk id="7" creationId="{C71938D0-100F-E01A-0A8A-615EC702849C}"/>
          </ac:spMkLst>
        </pc:spChg>
        <pc:spChg chg="add mod">
          <ac:chgData name="Alice De Angeli" userId="18af2c47-c64d-479a-81e6-b33e396a0e01" providerId="ADAL" clId="{82068BA7-B856-4696-A808-AE4FC1443A93}" dt="2023-05-08T20:25:12.099" v="7944" actId="164"/>
          <ac:spMkLst>
            <pc:docMk/>
            <pc:sldMk cId="3338885158" sldId="266"/>
            <ac:spMk id="8" creationId="{F2F938A9-788F-4A0F-CE8F-F20A1616620E}"/>
          </ac:spMkLst>
        </pc:spChg>
        <pc:spChg chg="add mod">
          <ac:chgData name="Alice De Angeli" userId="18af2c47-c64d-479a-81e6-b33e396a0e01" providerId="ADAL" clId="{82068BA7-B856-4696-A808-AE4FC1443A93}" dt="2023-05-08T20:25:12.099" v="7944" actId="164"/>
          <ac:spMkLst>
            <pc:docMk/>
            <pc:sldMk cId="3338885158" sldId="266"/>
            <ac:spMk id="9" creationId="{5F2B9716-786C-1B6A-791E-F4B1F997E9DD}"/>
          </ac:spMkLst>
        </pc:spChg>
        <pc:spChg chg="add mod ord">
          <ac:chgData name="Alice De Angeli" userId="18af2c47-c64d-479a-81e6-b33e396a0e01" providerId="ADAL" clId="{82068BA7-B856-4696-A808-AE4FC1443A93}" dt="2023-05-08T20:25:12.099" v="7944" actId="164"/>
          <ac:spMkLst>
            <pc:docMk/>
            <pc:sldMk cId="3338885158" sldId="266"/>
            <ac:spMk id="10" creationId="{7279F044-559B-AC03-D62F-3EAA075A2985}"/>
          </ac:spMkLst>
        </pc:spChg>
        <pc:spChg chg="add del mod">
          <ac:chgData name="Alice De Angeli" userId="18af2c47-c64d-479a-81e6-b33e396a0e01" providerId="ADAL" clId="{82068BA7-B856-4696-A808-AE4FC1443A93}" dt="2023-05-08T11:47:57.406" v="4084" actId="478"/>
          <ac:spMkLst>
            <pc:docMk/>
            <pc:sldMk cId="3338885158" sldId="266"/>
            <ac:spMk id="11" creationId="{99E53C6B-647A-0548-00BB-401051ABF3AB}"/>
          </ac:spMkLst>
        </pc:spChg>
        <pc:spChg chg="add mod">
          <ac:chgData name="Alice De Angeli" userId="18af2c47-c64d-479a-81e6-b33e396a0e01" providerId="ADAL" clId="{82068BA7-B856-4696-A808-AE4FC1443A93}" dt="2023-05-08T20:25:12.099" v="7944" actId="164"/>
          <ac:spMkLst>
            <pc:docMk/>
            <pc:sldMk cId="3338885158" sldId="266"/>
            <ac:spMk id="12" creationId="{07D58F5D-8A5A-AC3F-8149-F944B87CFEB3}"/>
          </ac:spMkLst>
        </pc:spChg>
        <pc:spChg chg="add mod ord">
          <ac:chgData name="Alice De Angeli" userId="18af2c47-c64d-479a-81e6-b33e396a0e01" providerId="ADAL" clId="{82068BA7-B856-4696-A808-AE4FC1443A93}" dt="2023-05-08T20:24:42.323" v="7940" actId="13244"/>
          <ac:spMkLst>
            <pc:docMk/>
            <pc:sldMk cId="3338885158" sldId="266"/>
            <ac:spMk id="13" creationId="{526F62C7-D428-A527-AAE8-7100F7ACD270}"/>
          </ac:spMkLst>
        </pc:spChg>
        <pc:spChg chg="add mod">
          <ac:chgData name="Alice De Angeli" userId="18af2c47-c64d-479a-81e6-b33e396a0e01" providerId="ADAL" clId="{82068BA7-B856-4696-A808-AE4FC1443A93}" dt="2023-05-12T13:33:39.093" v="12834" actId="20577"/>
          <ac:spMkLst>
            <pc:docMk/>
            <pc:sldMk cId="3338885158" sldId="266"/>
            <ac:spMk id="14" creationId="{F0DF2F22-4F9F-E87C-F911-DB5F14E60261}"/>
          </ac:spMkLst>
        </pc:spChg>
        <pc:grpChg chg="add mod">
          <ac:chgData name="Alice De Angeli" userId="18af2c47-c64d-479a-81e6-b33e396a0e01" providerId="ADAL" clId="{82068BA7-B856-4696-A808-AE4FC1443A93}" dt="2023-05-08T20:24:08.367" v="7924" actId="164"/>
          <ac:grpSpMkLst>
            <pc:docMk/>
            <pc:sldMk cId="3338885158" sldId="266"/>
            <ac:grpSpMk id="15" creationId="{1DB3480C-FA06-B531-C0D6-18021A8B643B}"/>
          </ac:grpSpMkLst>
        </pc:grpChg>
        <pc:grpChg chg="add mod">
          <ac:chgData name="Alice De Angeli" userId="18af2c47-c64d-479a-81e6-b33e396a0e01" providerId="ADAL" clId="{82068BA7-B856-4696-A808-AE4FC1443A93}" dt="2023-05-08T20:24:22.382" v="7927" actId="164"/>
          <ac:grpSpMkLst>
            <pc:docMk/>
            <pc:sldMk cId="3338885158" sldId="266"/>
            <ac:grpSpMk id="16" creationId="{1C2D9901-75E4-A7E7-620B-141C4E25082C}"/>
          </ac:grpSpMkLst>
        </pc:grpChg>
        <pc:grpChg chg="add mod">
          <ac:chgData name="Alice De Angeli" userId="18af2c47-c64d-479a-81e6-b33e396a0e01" providerId="ADAL" clId="{82068BA7-B856-4696-A808-AE4FC1443A93}" dt="2023-05-08T20:24:57.280" v="7942" actId="164"/>
          <ac:grpSpMkLst>
            <pc:docMk/>
            <pc:sldMk cId="3338885158" sldId="266"/>
            <ac:grpSpMk id="17" creationId="{59D7151C-4DFE-6198-A222-F6BF1DC10EA5}"/>
          </ac:grpSpMkLst>
        </pc:grpChg>
        <pc:grpChg chg="add mod">
          <ac:chgData name="Alice De Angeli" userId="18af2c47-c64d-479a-81e6-b33e396a0e01" providerId="ADAL" clId="{82068BA7-B856-4696-A808-AE4FC1443A93}" dt="2023-05-08T20:25:29.454" v="7945" actId="962"/>
          <ac:grpSpMkLst>
            <pc:docMk/>
            <pc:sldMk cId="3338885158" sldId="266"/>
            <ac:grpSpMk id="18" creationId="{ADD09EB2-F6B5-6283-A0E8-8EB848194789}"/>
          </ac:grpSpMkLst>
        </pc:grpChg>
      </pc:sldChg>
      <pc:sldChg chg="addSp delSp modSp add mod modClrScheme chgLayout modNotesTx">
        <pc:chgData name="Alice De Angeli" userId="18af2c47-c64d-479a-81e6-b33e396a0e01" providerId="ADAL" clId="{82068BA7-B856-4696-A808-AE4FC1443A93}" dt="2023-05-12T09:25:27.492" v="12816" actId="20577"/>
        <pc:sldMkLst>
          <pc:docMk/>
          <pc:sldMk cId="2286450050" sldId="267"/>
        </pc:sldMkLst>
        <pc:spChg chg="mod ord">
          <ac:chgData name="Alice De Angeli" userId="18af2c47-c64d-479a-81e6-b33e396a0e01" providerId="ADAL" clId="{82068BA7-B856-4696-A808-AE4FC1443A93}" dt="2023-05-08T17:55:38.580" v="7484" actId="20577"/>
          <ac:spMkLst>
            <pc:docMk/>
            <pc:sldMk cId="2286450050" sldId="267"/>
            <ac:spMk id="2" creationId="{69C84410-1752-DEBE-6181-529BD72F07C8}"/>
          </ac:spMkLst>
        </pc:spChg>
        <pc:spChg chg="add del mod ord">
          <ac:chgData name="Alice De Angeli" userId="18af2c47-c64d-479a-81e6-b33e396a0e01" providerId="ADAL" clId="{82068BA7-B856-4696-A808-AE4FC1443A93}" dt="2023-05-08T15:25:39.583" v="4990" actId="700"/>
          <ac:spMkLst>
            <pc:docMk/>
            <pc:sldMk cId="2286450050" sldId="267"/>
            <ac:spMk id="3" creationId="{B12F7A72-B042-D825-5550-A1C251E57482}"/>
          </ac:spMkLst>
        </pc:spChg>
        <pc:spChg chg="add mod ord">
          <ac:chgData name="Alice De Angeli" userId="18af2c47-c64d-479a-81e6-b33e396a0e01" providerId="ADAL" clId="{82068BA7-B856-4696-A808-AE4FC1443A93}" dt="2023-05-09T08:05:46.660" v="12264" actId="20577"/>
          <ac:spMkLst>
            <pc:docMk/>
            <pc:sldMk cId="2286450050" sldId="267"/>
            <ac:spMk id="4" creationId="{F17E5D0C-E310-0834-4A36-A2FC2D7AD1E5}"/>
          </ac:spMkLst>
        </pc:spChg>
        <pc:spChg chg="add del mod ord">
          <ac:chgData name="Alice De Angeli" userId="18af2c47-c64d-479a-81e6-b33e396a0e01" providerId="ADAL" clId="{82068BA7-B856-4696-A808-AE4FC1443A93}" dt="2023-05-08T15:25:48.429" v="4991" actId="931"/>
          <ac:spMkLst>
            <pc:docMk/>
            <pc:sldMk cId="2286450050" sldId="267"/>
            <ac:spMk id="5" creationId="{FA43BBBA-5172-C8DA-9C9C-12DD8514969A}"/>
          </ac:spMkLst>
        </pc:spChg>
        <pc:picChg chg="add mod">
          <ac:chgData name="Alice De Angeli" userId="18af2c47-c64d-479a-81e6-b33e396a0e01" providerId="ADAL" clId="{82068BA7-B856-4696-A808-AE4FC1443A93}" dt="2023-05-08T20:27:16.813" v="7952" actId="962"/>
          <ac:picMkLst>
            <pc:docMk/>
            <pc:sldMk cId="2286450050" sldId="267"/>
            <ac:picMk id="7" creationId="{7D552D04-818C-EEBD-DD75-9F29F3329552}"/>
          </ac:picMkLst>
        </pc:picChg>
      </pc:sldChg>
      <pc:sldChg chg="addSp delSp modSp add mod modClrScheme chgLayout">
        <pc:chgData name="Alice De Angeli" userId="18af2c47-c64d-479a-81e6-b33e396a0e01" providerId="ADAL" clId="{82068BA7-B856-4696-A808-AE4FC1443A93}" dt="2023-05-12T09:51:46.082" v="12828" actId="20577"/>
        <pc:sldMkLst>
          <pc:docMk/>
          <pc:sldMk cId="1164919225" sldId="268"/>
        </pc:sldMkLst>
        <pc:spChg chg="mod ord">
          <ac:chgData name="Alice De Angeli" userId="18af2c47-c64d-479a-81e6-b33e396a0e01" providerId="ADAL" clId="{82068BA7-B856-4696-A808-AE4FC1443A93}" dt="2023-05-08T17:55:45.808" v="7494" actId="20577"/>
          <ac:spMkLst>
            <pc:docMk/>
            <pc:sldMk cId="1164919225" sldId="268"/>
            <ac:spMk id="2" creationId="{69C84410-1752-DEBE-6181-529BD72F07C8}"/>
          </ac:spMkLst>
        </pc:spChg>
        <pc:spChg chg="add mod ord">
          <ac:chgData name="Alice De Angeli" userId="18af2c47-c64d-479a-81e6-b33e396a0e01" providerId="ADAL" clId="{82068BA7-B856-4696-A808-AE4FC1443A93}" dt="2023-05-12T09:51:46.082" v="12828" actId="20577"/>
          <ac:spMkLst>
            <pc:docMk/>
            <pc:sldMk cId="1164919225" sldId="268"/>
            <ac:spMk id="3" creationId="{E43C2563-A2AA-6E57-F59F-EFC82713B3C7}"/>
          </ac:spMkLst>
        </pc:spChg>
        <pc:spChg chg="add del mod ord">
          <ac:chgData name="Alice De Angeli" userId="18af2c47-c64d-479a-81e6-b33e396a0e01" providerId="ADAL" clId="{82068BA7-B856-4696-A808-AE4FC1443A93}" dt="2023-05-08T16:19:58.188" v="5945" actId="931"/>
          <ac:spMkLst>
            <pc:docMk/>
            <pc:sldMk cId="1164919225" sldId="268"/>
            <ac:spMk id="4" creationId="{714C0BB9-98EA-362C-E93D-E14C566E9C7D}"/>
          </ac:spMkLst>
        </pc:spChg>
        <pc:spChg chg="add del mod">
          <ac:chgData name="Alice De Angeli" userId="18af2c47-c64d-479a-81e6-b33e396a0e01" providerId="ADAL" clId="{82068BA7-B856-4696-A808-AE4FC1443A93}" dt="2023-05-08T16:32:52.211" v="6072"/>
          <ac:spMkLst>
            <pc:docMk/>
            <pc:sldMk cId="1164919225" sldId="268"/>
            <ac:spMk id="7" creationId="{C3835F26-9324-E56B-3C34-02071738310A}"/>
          </ac:spMkLst>
        </pc:spChg>
        <pc:spChg chg="add del mod">
          <ac:chgData name="Alice De Angeli" userId="18af2c47-c64d-479a-81e6-b33e396a0e01" providerId="ADAL" clId="{82068BA7-B856-4696-A808-AE4FC1443A93}" dt="2023-05-08T16:32:52.211" v="6072"/>
          <ac:spMkLst>
            <pc:docMk/>
            <pc:sldMk cId="1164919225" sldId="268"/>
            <ac:spMk id="8" creationId="{D2B26BFA-0A88-4EA4-AD1D-AB6BB53D07C6}"/>
          </ac:spMkLst>
        </pc:spChg>
        <pc:spChg chg="add del mod">
          <ac:chgData name="Alice De Angeli" userId="18af2c47-c64d-479a-81e6-b33e396a0e01" providerId="ADAL" clId="{82068BA7-B856-4696-A808-AE4FC1443A93}" dt="2023-05-08T16:32:52.211" v="6072"/>
          <ac:spMkLst>
            <pc:docMk/>
            <pc:sldMk cId="1164919225" sldId="268"/>
            <ac:spMk id="9" creationId="{EF10ACD9-9EF6-9432-D8B6-374D9C2425BF}"/>
          </ac:spMkLst>
        </pc:spChg>
        <pc:picChg chg="add mod">
          <ac:chgData name="Alice De Angeli" userId="18af2c47-c64d-479a-81e6-b33e396a0e01" providerId="ADAL" clId="{82068BA7-B856-4696-A808-AE4FC1443A93}" dt="2023-05-08T17:56:15.185" v="7534" actId="14100"/>
          <ac:picMkLst>
            <pc:docMk/>
            <pc:sldMk cId="1164919225" sldId="268"/>
            <ac:picMk id="6" creationId="{200B3B91-94B2-8856-B893-C99CDD70CC52}"/>
          </ac:picMkLst>
        </pc:picChg>
      </pc:sldChg>
      <pc:sldChg chg="addSp delSp modSp add del mod ord modClrScheme chgLayout">
        <pc:chgData name="Alice De Angeli" userId="18af2c47-c64d-479a-81e6-b33e396a0e01" providerId="ADAL" clId="{82068BA7-B856-4696-A808-AE4FC1443A93}" dt="2023-05-08T16:15:13.500" v="5909" actId="47"/>
        <pc:sldMkLst>
          <pc:docMk/>
          <pc:sldMk cId="1821623963" sldId="269"/>
        </pc:sldMkLst>
        <pc:spChg chg="mod ord">
          <ac:chgData name="Alice De Angeli" userId="18af2c47-c64d-479a-81e6-b33e396a0e01" providerId="ADAL" clId="{82068BA7-B856-4696-A808-AE4FC1443A93}" dt="2023-05-08T07:39:03.280" v="739" actId="700"/>
          <ac:spMkLst>
            <pc:docMk/>
            <pc:sldMk cId="1821623963" sldId="269"/>
            <ac:spMk id="2" creationId="{08724CC7-60E1-810E-58A5-9DBBA843BF3C}"/>
          </ac:spMkLst>
        </pc:spChg>
        <pc:spChg chg="del mod ord">
          <ac:chgData name="Alice De Angeli" userId="18af2c47-c64d-479a-81e6-b33e396a0e01" providerId="ADAL" clId="{82068BA7-B856-4696-A808-AE4FC1443A93}" dt="2023-05-08T07:39:03.280" v="739" actId="700"/>
          <ac:spMkLst>
            <pc:docMk/>
            <pc:sldMk cId="1821623963" sldId="269"/>
            <ac:spMk id="3" creationId="{6475FCE7-55D3-A93A-FE13-8458E3562E06}"/>
          </ac:spMkLst>
        </pc:spChg>
        <pc:spChg chg="add mod ord">
          <ac:chgData name="Alice De Angeli" userId="18af2c47-c64d-479a-81e6-b33e396a0e01" providerId="ADAL" clId="{82068BA7-B856-4696-A808-AE4FC1443A93}" dt="2023-05-08T07:39:03.280" v="739" actId="700"/>
          <ac:spMkLst>
            <pc:docMk/>
            <pc:sldMk cId="1821623963" sldId="269"/>
            <ac:spMk id="4" creationId="{07A48619-A466-9E5B-691F-9E57B06EE882}"/>
          </ac:spMkLst>
        </pc:spChg>
        <pc:spChg chg="del">
          <ac:chgData name="Alice De Angeli" userId="18af2c47-c64d-479a-81e6-b33e396a0e01" providerId="ADAL" clId="{82068BA7-B856-4696-A808-AE4FC1443A93}" dt="2023-05-08T07:39:03.280" v="739" actId="700"/>
          <ac:spMkLst>
            <pc:docMk/>
            <pc:sldMk cId="1821623963" sldId="269"/>
            <ac:spMk id="8" creationId="{E0B253EA-C1A1-065C-78F7-C53DA78144DD}"/>
          </ac:spMkLst>
        </pc:spChg>
      </pc:sldChg>
      <pc:sldChg chg="add del">
        <pc:chgData name="Alice De Angeli" userId="18af2c47-c64d-479a-81e6-b33e396a0e01" providerId="ADAL" clId="{82068BA7-B856-4696-A808-AE4FC1443A93}" dt="2023-05-08T09:22:56.123" v="1969" actId="47"/>
        <pc:sldMkLst>
          <pc:docMk/>
          <pc:sldMk cId="2275387697" sldId="270"/>
        </pc:sldMkLst>
      </pc:sldChg>
      <pc:sldChg chg="addSp delSp modSp add mod modClrScheme chgLayout modNotesTx">
        <pc:chgData name="Alice De Angeli" userId="18af2c47-c64d-479a-81e6-b33e396a0e01" providerId="ADAL" clId="{82068BA7-B856-4696-A808-AE4FC1443A93}" dt="2023-05-12T09:44:26.866" v="12822" actId="20577"/>
        <pc:sldMkLst>
          <pc:docMk/>
          <pc:sldMk cId="977763424" sldId="271"/>
        </pc:sldMkLst>
        <pc:spChg chg="mod ord">
          <ac:chgData name="Alice De Angeli" userId="18af2c47-c64d-479a-81e6-b33e396a0e01" providerId="ADAL" clId="{82068BA7-B856-4696-A808-AE4FC1443A93}" dt="2023-05-08T08:45:45.174" v="1698"/>
          <ac:spMkLst>
            <pc:docMk/>
            <pc:sldMk cId="977763424" sldId="271"/>
            <ac:spMk id="2" creationId="{69C84410-1752-DEBE-6181-529BD72F07C8}"/>
          </ac:spMkLst>
        </pc:spChg>
        <pc:spChg chg="mod ord">
          <ac:chgData name="Alice De Angeli" userId="18af2c47-c64d-479a-81e6-b33e396a0e01" providerId="ADAL" clId="{82068BA7-B856-4696-A808-AE4FC1443A93}" dt="2023-05-12T09:44:26.866" v="12822" actId="20577"/>
          <ac:spMkLst>
            <pc:docMk/>
            <pc:sldMk cId="977763424" sldId="271"/>
            <ac:spMk id="3" creationId="{0EDC30AF-535A-41D5-5790-491D5C4F4967}"/>
          </ac:spMkLst>
        </pc:spChg>
        <pc:spChg chg="add del mod ord">
          <ac:chgData name="Alice De Angeli" userId="18af2c47-c64d-479a-81e6-b33e396a0e01" providerId="ADAL" clId="{82068BA7-B856-4696-A808-AE4FC1443A93}" dt="2023-05-08T08:43:53.650" v="1691" actId="931"/>
          <ac:spMkLst>
            <pc:docMk/>
            <pc:sldMk cId="977763424" sldId="271"/>
            <ac:spMk id="4" creationId="{F6C35748-C474-7430-623B-D73902AF72A2}"/>
          </ac:spMkLst>
        </pc:spChg>
        <pc:spChg chg="add del mod">
          <ac:chgData name="Alice De Angeli" userId="18af2c47-c64d-479a-81e6-b33e396a0e01" providerId="ADAL" clId="{82068BA7-B856-4696-A808-AE4FC1443A93}" dt="2023-05-08T08:45:45.174" v="1698"/>
          <ac:spMkLst>
            <pc:docMk/>
            <pc:sldMk cId="977763424" sldId="271"/>
            <ac:spMk id="9" creationId="{4AA11BDE-EE7F-63DD-6904-ABA33534527A}"/>
          </ac:spMkLst>
        </pc:spChg>
        <pc:spChg chg="add del mod">
          <ac:chgData name="Alice De Angeli" userId="18af2c47-c64d-479a-81e6-b33e396a0e01" providerId="ADAL" clId="{82068BA7-B856-4696-A808-AE4FC1443A93}" dt="2023-05-08T08:45:45.174" v="1698"/>
          <ac:spMkLst>
            <pc:docMk/>
            <pc:sldMk cId="977763424" sldId="271"/>
            <ac:spMk id="10" creationId="{EF0E581D-117C-04CE-F796-E1AC9FC96965}"/>
          </ac:spMkLst>
        </pc:spChg>
        <pc:spChg chg="add del mod">
          <ac:chgData name="Alice De Angeli" userId="18af2c47-c64d-479a-81e6-b33e396a0e01" providerId="ADAL" clId="{82068BA7-B856-4696-A808-AE4FC1443A93}" dt="2023-05-08T08:45:45.174" v="1698"/>
          <ac:spMkLst>
            <pc:docMk/>
            <pc:sldMk cId="977763424" sldId="271"/>
            <ac:spMk id="11" creationId="{86E058EA-F5D2-CD78-4F7C-C2A525A7C331}"/>
          </ac:spMkLst>
        </pc:spChg>
        <pc:spChg chg="add del mod">
          <ac:chgData name="Alice De Angeli" userId="18af2c47-c64d-479a-81e6-b33e396a0e01" providerId="ADAL" clId="{82068BA7-B856-4696-A808-AE4FC1443A93}" dt="2023-05-08T09:02:12.824" v="1766"/>
          <ac:spMkLst>
            <pc:docMk/>
            <pc:sldMk cId="977763424" sldId="271"/>
            <ac:spMk id="12" creationId="{C4C09DD7-DB47-8354-8E33-F53AF9364B20}"/>
          </ac:spMkLst>
        </pc:spChg>
        <pc:spChg chg="add mod ord">
          <ac:chgData name="Alice De Angeli" userId="18af2c47-c64d-479a-81e6-b33e396a0e01" providerId="ADAL" clId="{82068BA7-B856-4696-A808-AE4FC1443A93}" dt="2023-05-08T20:21:37.223" v="7906" actId="13244"/>
          <ac:spMkLst>
            <pc:docMk/>
            <pc:sldMk cId="977763424" sldId="271"/>
            <ac:spMk id="13" creationId="{784BC60C-BF3E-D16C-4CFC-914BF232EAF7}"/>
          </ac:spMkLst>
        </pc:spChg>
        <pc:picChg chg="add del mod">
          <ac:chgData name="Alice De Angeli" userId="18af2c47-c64d-479a-81e6-b33e396a0e01" providerId="ADAL" clId="{82068BA7-B856-4696-A808-AE4FC1443A93}" dt="2023-05-08T08:38:37.032" v="1657" actId="931"/>
          <ac:picMkLst>
            <pc:docMk/>
            <pc:sldMk cId="977763424" sldId="271"/>
            <ac:picMk id="6" creationId="{CA610D8A-7C8B-5F15-EC3F-A9A535E2FACB}"/>
          </ac:picMkLst>
        </pc:picChg>
        <pc:picChg chg="add mod">
          <ac:chgData name="Alice De Angeli" userId="18af2c47-c64d-479a-81e6-b33e396a0e01" providerId="ADAL" clId="{82068BA7-B856-4696-A808-AE4FC1443A93}" dt="2023-05-08T20:21:36.005" v="7905" actId="962"/>
          <ac:picMkLst>
            <pc:docMk/>
            <pc:sldMk cId="977763424" sldId="271"/>
            <ac:picMk id="8" creationId="{C28D8637-89B7-CEF9-423F-04291B0C1EAA}"/>
          </ac:picMkLst>
        </pc:picChg>
      </pc:sldChg>
      <pc:sldChg chg="addSp delSp modSp add mod modClrScheme chgLayout">
        <pc:chgData name="Alice De Angeli" userId="18af2c47-c64d-479a-81e6-b33e396a0e01" providerId="ADAL" clId="{82068BA7-B856-4696-A808-AE4FC1443A93}" dt="2023-05-08T20:26:55.873" v="7948" actId="962"/>
        <pc:sldMkLst>
          <pc:docMk/>
          <pc:sldMk cId="1721074710" sldId="272"/>
        </pc:sldMkLst>
        <pc:spChg chg="mod ord">
          <ac:chgData name="Alice De Angeli" userId="18af2c47-c64d-479a-81e6-b33e396a0e01" providerId="ADAL" clId="{82068BA7-B856-4696-A808-AE4FC1443A93}" dt="2023-05-08T16:23:52.786" v="5993" actId="12788"/>
          <ac:spMkLst>
            <pc:docMk/>
            <pc:sldMk cId="1721074710" sldId="272"/>
            <ac:spMk id="2" creationId="{08724CC7-60E1-810E-58A5-9DBBA843BF3C}"/>
          </ac:spMkLst>
        </pc:spChg>
        <pc:spChg chg="add del mod ord">
          <ac:chgData name="Alice De Angeli" userId="18af2c47-c64d-479a-81e6-b33e396a0e01" providerId="ADAL" clId="{82068BA7-B856-4696-A808-AE4FC1443A93}" dt="2023-05-08T16:19:29.583" v="5943"/>
          <ac:spMkLst>
            <pc:docMk/>
            <pc:sldMk cId="1721074710" sldId="272"/>
            <ac:spMk id="3" creationId="{B41999E6-96CE-718D-27C0-27441AAEEB02}"/>
          </ac:spMkLst>
        </pc:spChg>
        <pc:spChg chg="del mod ord">
          <ac:chgData name="Alice De Angeli" userId="18af2c47-c64d-479a-81e6-b33e396a0e01" providerId="ADAL" clId="{82068BA7-B856-4696-A808-AE4FC1443A93}" dt="2023-05-08T16:19:13.065" v="5929" actId="700"/>
          <ac:spMkLst>
            <pc:docMk/>
            <pc:sldMk cId="1721074710" sldId="272"/>
            <ac:spMk id="4" creationId="{BCB1412A-895B-E4AD-CF6E-74B7BCC0E679}"/>
          </ac:spMkLst>
        </pc:spChg>
        <pc:spChg chg="add del mod">
          <ac:chgData name="Alice De Angeli" userId="18af2c47-c64d-479a-81e6-b33e396a0e01" providerId="ADAL" clId="{82068BA7-B856-4696-A808-AE4FC1443A93}" dt="2023-05-08T16:19:29.583" v="5943"/>
          <ac:spMkLst>
            <pc:docMk/>
            <pc:sldMk cId="1721074710" sldId="272"/>
            <ac:spMk id="5" creationId="{BA6F8D05-8D6F-05EE-334E-4088EF694C14}"/>
          </ac:spMkLst>
        </pc:spChg>
        <pc:spChg chg="add del mod">
          <ac:chgData name="Alice De Angeli" userId="18af2c47-c64d-479a-81e6-b33e396a0e01" providerId="ADAL" clId="{82068BA7-B856-4696-A808-AE4FC1443A93}" dt="2023-05-08T16:22:10.872" v="5958" actId="478"/>
          <ac:spMkLst>
            <pc:docMk/>
            <pc:sldMk cId="1721074710" sldId="272"/>
            <ac:spMk id="6" creationId="{D99D7D71-17D8-995B-9AB8-AA0F6C831268}"/>
          </ac:spMkLst>
        </pc:spChg>
        <pc:picChg chg="add mod">
          <ac:chgData name="Alice De Angeli" userId="18af2c47-c64d-479a-81e6-b33e396a0e01" providerId="ADAL" clId="{82068BA7-B856-4696-A808-AE4FC1443A93}" dt="2023-05-08T20:26:55.873" v="7948" actId="962"/>
          <ac:picMkLst>
            <pc:docMk/>
            <pc:sldMk cId="1721074710" sldId="272"/>
            <ac:picMk id="8" creationId="{772C5472-3631-5832-CCB1-3194888720AF}"/>
          </ac:picMkLst>
        </pc:picChg>
      </pc:sldChg>
      <pc:sldChg chg="addSp delSp modSp add mod modClrScheme chgLayout modNotesTx">
        <pc:chgData name="Alice De Angeli" userId="18af2c47-c64d-479a-81e6-b33e396a0e01" providerId="ADAL" clId="{82068BA7-B856-4696-A808-AE4FC1443A93}" dt="2023-05-12T09:21:03.559" v="12813" actId="6549"/>
        <pc:sldMkLst>
          <pc:docMk/>
          <pc:sldMk cId="1791844949" sldId="273"/>
        </pc:sldMkLst>
        <pc:spChg chg="mod ord">
          <ac:chgData name="Alice De Angeli" userId="18af2c47-c64d-479a-81e6-b33e396a0e01" providerId="ADAL" clId="{82068BA7-B856-4696-A808-AE4FC1443A93}" dt="2023-05-08T08:46:13.211" v="1699" actId="700"/>
          <ac:spMkLst>
            <pc:docMk/>
            <pc:sldMk cId="1791844949" sldId="273"/>
            <ac:spMk id="2" creationId="{69C84410-1752-DEBE-6181-529BD72F07C8}"/>
          </ac:spMkLst>
        </pc:spChg>
        <pc:spChg chg="del mod ord">
          <ac:chgData name="Alice De Angeli" userId="18af2c47-c64d-479a-81e6-b33e396a0e01" providerId="ADAL" clId="{82068BA7-B856-4696-A808-AE4FC1443A93}" dt="2023-05-08T08:46:18.095" v="1700" actId="478"/>
          <ac:spMkLst>
            <pc:docMk/>
            <pc:sldMk cId="1791844949" sldId="273"/>
            <ac:spMk id="3" creationId="{0EDC30AF-535A-41D5-5790-491D5C4F4967}"/>
          </ac:spMkLst>
        </pc:spChg>
        <pc:spChg chg="add del">
          <ac:chgData name="Alice De Angeli" userId="18af2c47-c64d-479a-81e6-b33e396a0e01" providerId="ADAL" clId="{82068BA7-B856-4696-A808-AE4FC1443A93}" dt="2023-05-08T08:59:29.418" v="1746" actId="11529"/>
          <ac:spMkLst>
            <pc:docMk/>
            <pc:sldMk cId="1791844949" sldId="273"/>
            <ac:spMk id="16" creationId="{C5DF9937-FC09-2256-13C9-D22E49973F79}"/>
          </ac:spMkLst>
        </pc:spChg>
        <pc:spChg chg="add del mod ord">
          <ac:chgData name="Alice De Angeli" userId="18af2c47-c64d-479a-81e6-b33e396a0e01" providerId="ADAL" clId="{82068BA7-B856-4696-A808-AE4FC1443A93}" dt="2023-05-08T09:10:25.822" v="1835" actId="164"/>
          <ac:spMkLst>
            <pc:docMk/>
            <pc:sldMk cId="1791844949" sldId="273"/>
            <ac:spMk id="17" creationId="{0D5DD7C7-CBF2-FFDA-2739-DE8A8A908813}"/>
          </ac:spMkLst>
        </pc:spChg>
        <pc:spChg chg="add mod ord">
          <ac:chgData name="Alice De Angeli" userId="18af2c47-c64d-479a-81e6-b33e396a0e01" providerId="ADAL" clId="{82068BA7-B856-4696-A808-AE4FC1443A93}" dt="2023-05-08T09:10:28.118" v="1836" actId="164"/>
          <ac:spMkLst>
            <pc:docMk/>
            <pc:sldMk cId="1791844949" sldId="273"/>
            <ac:spMk id="18" creationId="{8AF15C68-A520-EC32-F0F6-391E3F7C6D4F}"/>
          </ac:spMkLst>
        </pc:spChg>
        <pc:spChg chg="add mod ord">
          <ac:chgData name="Alice De Angeli" userId="18af2c47-c64d-479a-81e6-b33e396a0e01" providerId="ADAL" clId="{82068BA7-B856-4696-A808-AE4FC1443A93}" dt="2023-05-08T09:10:31.264" v="1838" actId="164"/>
          <ac:spMkLst>
            <pc:docMk/>
            <pc:sldMk cId="1791844949" sldId="273"/>
            <ac:spMk id="19" creationId="{F3EA1B04-FD4A-A172-D552-8EE28F8CE353}"/>
          </ac:spMkLst>
        </pc:spChg>
        <pc:spChg chg="add mod ord">
          <ac:chgData name="Alice De Angeli" userId="18af2c47-c64d-479a-81e6-b33e396a0e01" providerId="ADAL" clId="{82068BA7-B856-4696-A808-AE4FC1443A93}" dt="2023-05-08T09:10:32.770" v="1839" actId="164"/>
          <ac:spMkLst>
            <pc:docMk/>
            <pc:sldMk cId="1791844949" sldId="273"/>
            <ac:spMk id="20" creationId="{163C058D-1F78-C444-B4F7-3C148FF03D1B}"/>
          </ac:spMkLst>
        </pc:spChg>
        <pc:spChg chg="add mod ord">
          <ac:chgData name="Alice De Angeli" userId="18af2c47-c64d-479a-81e6-b33e396a0e01" providerId="ADAL" clId="{82068BA7-B856-4696-A808-AE4FC1443A93}" dt="2023-05-08T09:10:29.728" v="1837" actId="164"/>
          <ac:spMkLst>
            <pc:docMk/>
            <pc:sldMk cId="1791844949" sldId="273"/>
            <ac:spMk id="21" creationId="{D906115D-96C8-2E16-D8E5-B60BC4248D3B}"/>
          </ac:spMkLst>
        </pc:spChg>
        <pc:spChg chg="add mod">
          <ac:chgData name="Alice De Angeli" userId="18af2c47-c64d-479a-81e6-b33e396a0e01" providerId="ADAL" clId="{82068BA7-B856-4696-A808-AE4FC1443A93}" dt="2023-05-08T09:22:25.088" v="1963" actId="164"/>
          <ac:spMkLst>
            <pc:docMk/>
            <pc:sldMk cId="1791844949" sldId="273"/>
            <ac:spMk id="30" creationId="{305ED140-ABBC-6F88-0836-F116B52A588D}"/>
          </ac:spMkLst>
        </pc:spChg>
        <pc:spChg chg="add mod">
          <ac:chgData name="Alice De Angeli" userId="18af2c47-c64d-479a-81e6-b33e396a0e01" providerId="ADAL" clId="{82068BA7-B856-4696-A808-AE4FC1443A93}" dt="2023-05-08T09:22:27.501" v="1964" actId="164"/>
          <ac:spMkLst>
            <pc:docMk/>
            <pc:sldMk cId="1791844949" sldId="273"/>
            <ac:spMk id="31" creationId="{EE5D0AB6-45EB-64E7-107D-D08BD97FF107}"/>
          </ac:spMkLst>
        </pc:spChg>
        <pc:spChg chg="add mod">
          <ac:chgData name="Alice De Angeli" userId="18af2c47-c64d-479a-81e6-b33e396a0e01" providerId="ADAL" clId="{82068BA7-B856-4696-A808-AE4FC1443A93}" dt="2023-05-08T16:28:57.215" v="6009" actId="20577"/>
          <ac:spMkLst>
            <pc:docMk/>
            <pc:sldMk cId="1791844949" sldId="273"/>
            <ac:spMk id="32" creationId="{10A973C7-6892-C1D0-77CA-9E07A0D790E9}"/>
          </ac:spMkLst>
        </pc:spChg>
        <pc:spChg chg="add mod">
          <ac:chgData name="Alice De Angeli" userId="18af2c47-c64d-479a-81e6-b33e396a0e01" providerId="ADAL" clId="{82068BA7-B856-4696-A808-AE4FC1443A93}" dt="2023-05-08T09:22:33.964" v="1966" actId="164"/>
          <ac:spMkLst>
            <pc:docMk/>
            <pc:sldMk cId="1791844949" sldId="273"/>
            <ac:spMk id="33" creationId="{E69A5D20-0E4A-8215-13C0-320AB1782EBD}"/>
          </ac:spMkLst>
        </pc:spChg>
        <pc:spChg chg="add mod">
          <ac:chgData name="Alice De Angeli" userId="18af2c47-c64d-479a-81e6-b33e396a0e01" providerId="ADAL" clId="{82068BA7-B856-4696-A808-AE4FC1443A93}" dt="2023-05-08T09:22:36.371" v="1967" actId="164"/>
          <ac:spMkLst>
            <pc:docMk/>
            <pc:sldMk cId="1791844949" sldId="273"/>
            <ac:spMk id="34" creationId="{E95E9ABC-16F3-F273-9656-0C8B12B29149}"/>
          </ac:spMkLst>
        </pc:spChg>
        <pc:spChg chg="add mod">
          <ac:chgData name="Alice De Angeli" userId="18af2c47-c64d-479a-81e6-b33e396a0e01" providerId="ADAL" clId="{82068BA7-B856-4696-A808-AE4FC1443A93}" dt="2023-05-09T08:08:06.119" v="12271" actId="20577"/>
          <ac:spMkLst>
            <pc:docMk/>
            <pc:sldMk cId="1791844949" sldId="273"/>
            <ac:spMk id="40" creationId="{13D3ECA5-73D0-D4E1-1792-30514F98821F}"/>
          </ac:spMkLst>
        </pc:spChg>
        <pc:grpChg chg="add mod">
          <ac:chgData name="Alice De Angeli" userId="18af2c47-c64d-479a-81e6-b33e396a0e01" providerId="ADAL" clId="{82068BA7-B856-4696-A808-AE4FC1443A93}" dt="2023-05-08T09:10:29.728" v="1837" actId="164"/>
          <ac:grpSpMkLst>
            <pc:docMk/>
            <pc:sldMk cId="1791844949" sldId="273"/>
            <ac:grpSpMk id="24" creationId="{CA3A6193-2055-5614-B5A8-CF1B0890F249}"/>
          </ac:grpSpMkLst>
        </pc:grpChg>
        <pc:grpChg chg="add mod">
          <ac:chgData name="Alice De Angeli" userId="18af2c47-c64d-479a-81e6-b33e396a0e01" providerId="ADAL" clId="{82068BA7-B856-4696-A808-AE4FC1443A93}" dt="2023-05-08T09:22:25.088" v="1963" actId="164"/>
          <ac:grpSpMkLst>
            <pc:docMk/>
            <pc:sldMk cId="1791844949" sldId="273"/>
            <ac:grpSpMk id="25" creationId="{78D8077F-5DC0-E7DA-FB22-121B63BA9C07}"/>
          </ac:grpSpMkLst>
        </pc:grpChg>
        <pc:grpChg chg="add mod">
          <ac:chgData name="Alice De Angeli" userId="18af2c47-c64d-479a-81e6-b33e396a0e01" providerId="ADAL" clId="{82068BA7-B856-4696-A808-AE4FC1443A93}" dt="2023-05-08T09:22:27.501" v="1964" actId="164"/>
          <ac:grpSpMkLst>
            <pc:docMk/>
            <pc:sldMk cId="1791844949" sldId="273"/>
            <ac:grpSpMk id="26" creationId="{A5A65FB1-3286-E1AC-40A1-BC14F7BDA5D8}"/>
          </ac:grpSpMkLst>
        </pc:grpChg>
        <pc:grpChg chg="add mod">
          <ac:chgData name="Alice De Angeli" userId="18af2c47-c64d-479a-81e6-b33e396a0e01" providerId="ADAL" clId="{82068BA7-B856-4696-A808-AE4FC1443A93}" dt="2023-05-08T09:22:30.533" v="1965" actId="164"/>
          <ac:grpSpMkLst>
            <pc:docMk/>
            <pc:sldMk cId="1791844949" sldId="273"/>
            <ac:grpSpMk id="27" creationId="{1E3E9C45-F45C-6FF4-3B66-1959FDC3584F}"/>
          </ac:grpSpMkLst>
        </pc:grpChg>
        <pc:grpChg chg="add mod">
          <ac:chgData name="Alice De Angeli" userId="18af2c47-c64d-479a-81e6-b33e396a0e01" providerId="ADAL" clId="{82068BA7-B856-4696-A808-AE4FC1443A93}" dt="2023-05-08T09:22:33.964" v="1966" actId="164"/>
          <ac:grpSpMkLst>
            <pc:docMk/>
            <pc:sldMk cId="1791844949" sldId="273"/>
            <ac:grpSpMk id="28" creationId="{27465EBE-35CB-A492-6671-B98FCA794F74}"/>
          </ac:grpSpMkLst>
        </pc:grpChg>
        <pc:grpChg chg="add mod">
          <ac:chgData name="Alice De Angeli" userId="18af2c47-c64d-479a-81e6-b33e396a0e01" providerId="ADAL" clId="{82068BA7-B856-4696-A808-AE4FC1443A93}" dt="2023-05-08T09:22:36.371" v="1967" actId="164"/>
          <ac:grpSpMkLst>
            <pc:docMk/>
            <pc:sldMk cId="1791844949" sldId="273"/>
            <ac:grpSpMk id="29" creationId="{3274228D-BED3-775D-78F7-08CF5929A12C}"/>
          </ac:grpSpMkLst>
        </pc:grpChg>
        <pc:grpChg chg="add mod">
          <ac:chgData name="Alice De Angeli" userId="18af2c47-c64d-479a-81e6-b33e396a0e01" providerId="ADAL" clId="{82068BA7-B856-4696-A808-AE4FC1443A93}" dt="2023-05-08T20:22:05.883" v="7908" actId="962"/>
          <ac:grpSpMkLst>
            <pc:docMk/>
            <pc:sldMk cId="1791844949" sldId="273"/>
            <ac:grpSpMk id="35" creationId="{D4BC68A3-F9D2-0596-1C31-807A26BF5F37}"/>
          </ac:grpSpMkLst>
        </pc:grpChg>
        <pc:grpChg chg="add mod">
          <ac:chgData name="Alice De Angeli" userId="18af2c47-c64d-479a-81e6-b33e396a0e01" providerId="ADAL" clId="{82068BA7-B856-4696-A808-AE4FC1443A93}" dt="2023-05-08T20:22:12.133" v="7909" actId="962"/>
          <ac:grpSpMkLst>
            <pc:docMk/>
            <pc:sldMk cId="1791844949" sldId="273"/>
            <ac:grpSpMk id="36" creationId="{215E8FEB-D49C-2B71-2467-A2B6FEBF2967}"/>
          </ac:grpSpMkLst>
        </pc:grpChg>
        <pc:grpChg chg="add mod">
          <ac:chgData name="Alice De Angeli" userId="18af2c47-c64d-479a-81e6-b33e396a0e01" providerId="ADAL" clId="{82068BA7-B856-4696-A808-AE4FC1443A93}" dt="2023-05-08T20:22:19.261" v="7910" actId="962"/>
          <ac:grpSpMkLst>
            <pc:docMk/>
            <pc:sldMk cId="1791844949" sldId="273"/>
            <ac:grpSpMk id="37" creationId="{0FF753CB-BF46-A509-C9C1-4F6F0F192BB1}"/>
          </ac:grpSpMkLst>
        </pc:grpChg>
        <pc:grpChg chg="add mod">
          <ac:chgData name="Alice De Angeli" userId="18af2c47-c64d-479a-81e6-b33e396a0e01" providerId="ADAL" clId="{82068BA7-B856-4696-A808-AE4FC1443A93}" dt="2023-05-08T20:22:25.260" v="7911" actId="962"/>
          <ac:grpSpMkLst>
            <pc:docMk/>
            <pc:sldMk cId="1791844949" sldId="273"/>
            <ac:grpSpMk id="38" creationId="{7BE1C9B6-89E9-40D9-858F-4B57B8435EA5}"/>
          </ac:grpSpMkLst>
        </pc:grpChg>
        <pc:grpChg chg="add mod">
          <ac:chgData name="Alice De Angeli" userId="18af2c47-c64d-479a-81e6-b33e396a0e01" providerId="ADAL" clId="{82068BA7-B856-4696-A808-AE4FC1443A93}" dt="2023-05-08T20:22:30.751" v="7912" actId="962"/>
          <ac:grpSpMkLst>
            <pc:docMk/>
            <pc:sldMk cId="1791844949" sldId="273"/>
            <ac:grpSpMk id="39" creationId="{8E7BE937-4FCD-A93F-A1D7-6B1C0F2E123F}"/>
          </ac:grpSpMkLst>
        </pc:grpChg>
        <pc:picChg chg="add del mod">
          <ac:chgData name="Alice De Angeli" userId="18af2c47-c64d-479a-81e6-b33e396a0e01" providerId="ADAL" clId="{82068BA7-B856-4696-A808-AE4FC1443A93}" dt="2023-05-08T09:10:32.770" v="1839" actId="164"/>
          <ac:picMkLst>
            <pc:docMk/>
            <pc:sldMk cId="1791844949" sldId="273"/>
            <ac:picMk id="5" creationId="{B93F7E98-97C1-A698-EC94-2E5334D7204C}"/>
          </ac:picMkLst>
        </pc:picChg>
        <pc:picChg chg="add mod">
          <ac:chgData name="Alice De Angeli" userId="18af2c47-c64d-479a-81e6-b33e396a0e01" providerId="ADAL" clId="{82068BA7-B856-4696-A808-AE4FC1443A93}" dt="2023-05-08T09:10:25.822" v="1835" actId="164"/>
          <ac:picMkLst>
            <pc:docMk/>
            <pc:sldMk cId="1791844949" sldId="273"/>
            <ac:picMk id="7" creationId="{C972464F-661A-28D9-3C71-6D9B9D3CFD61}"/>
          </ac:picMkLst>
        </pc:picChg>
        <pc:picChg chg="add del mod ord">
          <ac:chgData name="Alice De Angeli" userId="18af2c47-c64d-479a-81e6-b33e396a0e01" providerId="ADAL" clId="{82068BA7-B856-4696-A808-AE4FC1443A93}" dt="2023-05-08T09:09:51.155" v="1832" actId="164"/>
          <ac:picMkLst>
            <pc:docMk/>
            <pc:sldMk cId="1791844949" sldId="273"/>
            <ac:picMk id="9" creationId="{536AD0FD-8EF0-F219-34B4-304EC3508C19}"/>
          </ac:picMkLst>
        </pc:picChg>
        <pc:picChg chg="add mod">
          <ac:chgData name="Alice De Angeli" userId="18af2c47-c64d-479a-81e6-b33e396a0e01" providerId="ADAL" clId="{82068BA7-B856-4696-A808-AE4FC1443A93}" dt="2023-05-08T09:09:51.155" v="1832" actId="164"/>
          <ac:picMkLst>
            <pc:docMk/>
            <pc:sldMk cId="1791844949" sldId="273"/>
            <ac:picMk id="11" creationId="{34232BD4-6DBB-32E5-5979-2B00CBF02255}"/>
          </ac:picMkLst>
        </pc:picChg>
        <pc:picChg chg="add mod">
          <ac:chgData name="Alice De Angeli" userId="18af2c47-c64d-479a-81e6-b33e396a0e01" providerId="ADAL" clId="{82068BA7-B856-4696-A808-AE4FC1443A93}" dt="2023-05-08T09:10:31.264" v="1838" actId="164"/>
          <ac:picMkLst>
            <pc:docMk/>
            <pc:sldMk cId="1791844949" sldId="273"/>
            <ac:picMk id="13" creationId="{E160BA09-A2DA-B57D-C4A4-ED97F51D1D81}"/>
          </ac:picMkLst>
        </pc:picChg>
        <pc:picChg chg="add del mod">
          <ac:chgData name="Alice De Angeli" userId="18af2c47-c64d-479a-81e6-b33e396a0e01" providerId="ADAL" clId="{82068BA7-B856-4696-A808-AE4FC1443A93}" dt="2023-05-08T08:56:32.275" v="1732" actId="931"/>
          <ac:picMkLst>
            <pc:docMk/>
            <pc:sldMk cId="1791844949" sldId="273"/>
            <ac:picMk id="15" creationId="{1F55357E-24AD-6DC7-6903-23ACFF610073}"/>
          </ac:picMkLst>
        </pc:picChg>
        <pc:picChg chg="add mod">
          <ac:chgData name="Alice De Angeli" userId="18af2c47-c64d-479a-81e6-b33e396a0e01" providerId="ADAL" clId="{82068BA7-B856-4696-A808-AE4FC1443A93}" dt="2023-05-08T09:10:28.118" v="1836" actId="164"/>
          <ac:picMkLst>
            <pc:docMk/>
            <pc:sldMk cId="1791844949" sldId="273"/>
            <ac:picMk id="23" creationId="{1AEB3349-C13D-BD6A-22FB-8761508CF7C0}"/>
          </ac:picMkLst>
        </pc:picChg>
      </pc:sldChg>
      <pc:sldChg chg="add del">
        <pc:chgData name="Alice De Angeli" userId="18af2c47-c64d-479a-81e6-b33e396a0e01" providerId="ADAL" clId="{82068BA7-B856-4696-A808-AE4FC1443A93}" dt="2023-05-08T11:04:25.774" v="3292" actId="47"/>
        <pc:sldMkLst>
          <pc:docMk/>
          <pc:sldMk cId="1242158280" sldId="274"/>
        </pc:sldMkLst>
      </pc:sldChg>
      <pc:sldChg chg="addSp delSp modSp new mod modNotesTx">
        <pc:chgData name="Alice De Angeli" userId="18af2c47-c64d-479a-81e6-b33e396a0e01" providerId="ADAL" clId="{82068BA7-B856-4696-A808-AE4FC1443A93}" dt="2023-05-12T09:21:57.120" v="12814" actId="20577"/>
        <pc:sldMkLst>
          <pc:docMk/>
          <pc:sldMk cId="3183446227" sldId="275"/>
        </pc:sldMkLst>
        <pc:spChg chg="mod">
          <ac:chgData name="Alice De Angeli" userId="18af2c47-c64d-479a-81e6-b33e396a0e01" providerId="ADAL" clId="{82068BA7-B856-4696-A808-AE4FC1443A93}" dt="2023-05-08T20:23:15.201" v="7917" actId="1035"/>
          <ac:spMkLst>
            <pc:docMk/>
            <pc:sldMk cId="3183446227" sldId="275"/>
            <ac:spMk id="2" creationId="{FB565754-14FB-DDA6-E9D8-E8B34BFBD306}"/>
          </ac:spMkLst>
        </pc:spChg>
        <pc:spChg chg="add del mod">
          <ac:chgData name="Alice De Angeli" userId="18af2c47-c64d-479a-81e6-b33e396a0e01" providerId="ADAL" clId="{82068BA7-B856-4696-A808-AE4FC1443A93}" dt="2023-05-08T10:53:10.228" v="3208" actId="14100"/>
          <ac:spMkLst>
            <pc:docMk/>
            <pc:sldMk cId="3183446227" sldId="275"/>
            <ac:spMk id="5" creationId="{9AC1D1E8-E3CA-A08A-AC2C-00A8720D4ECF}"/>
          </ac:spMkLst>
        </pc:spChg>
        <pc:spChg chg="add del mod">
          <ac:chgData name="Alice De Angeli" userId="18af2c47-c64d-479a-81e6-b33e396a0e01" providerId="ADAL" clId="{82068BA7-B856-4696-A808-AE4FC1443A93}" dt="2023-05-08T10:47:29.531" v="3070" actId="478"/>
          <ac:spMkLst>
            <pc:docMk/>
            <pc:sldMk cId="3183446227" sldId="275"/>
            <ac:spMk id="6" creationId="{4A5B8452-5F41-94AF-EFF8-29C824D00266}"/>
          </ac:spMkLst>
        </pc:spChg>
        <pc:spChg chg="mod">
          <ac:chgData name="Alice De Angeli" userId="18af2c47-c64d-479a-81e6-b33e396a0e01" providerId="ADAL" clId="{82068BA7-B856-4696-A808-AE4FC1443A93}" dt="2023-05-08T10:44:58.361" v="2989"/>
          <ac:spMkLst>
            <pc:docMk/>
            <pc:sldMk cId="3183446227" sldId="275"/>
            <ac:spMk id="7" creationId="{549D9E60-DF23-C8CE-66AA-3B006FA9C689}"/>
          </ac:spMkLst>
        </pc:spChg>
        <pc:spChg chg="add mod">
          <ac:chgData name="Alice De Angeli" userId="18af2c47-c64d-479a-81e6-b33e396a0e01" providerId="ADAL" clId="{82068BA7-B856-4696-A808-AE4FC1443A93}" dt="2023-05-08T10:53:10.228" v="3208" actId="14100"/>
          <ac:spMkLst>
            <pc:docMk/>
            <pc:sldMk cId="3183446227" sldId="275"/>
            <ac:spMk id="8" creationId="{A3A4B90F-0EF5-ACD0-4B14-CC3AAAF4B8AE}"/>
          </ac:spMkLst>
        </pc:spChg>
        <pc:spChg chg="add mod">
          <ac:chgData name="Alice De Angeli" userId="18af2c47-c64d-479a-81e6-b33e396a0e01" providerId="ADAL" clId="{82068BA7-B856-4696-A808-AE4FC1443A93}" dt="2023-05-08T10:56:27.017" v="3245" actId="1076"/>
          <ac:spMkLst>
            <pc:docMk/>
            <pc:sldMk cId="3183446227" sldId="275"/>
            <ac:spMk id="9" creationId="{59FEB0C5-626D-2C26-DF48-1597A9EF55A6}"/>
          </ac:spMkLst>
        </pc:spChg>
        <pc:spChg chg="add del mod">
          <ac:chgData name="Alice De Angeli" userId="18af2c47-c64d-479a-81e6-b33e396a0e01" providerId="ADAL" clId="{82068BA7-B856-4696-A808-AE4FC1443A93}" dt="2023-05-08T10:48:44.970" v="3130" actId="478"/>
          <ac:spMkLst>
            <pc:docMk/>
            <pc:sldMk cId="3183446227" sldId="275"/>
            <ac:spMk id="10" creationId="{EB435391-729F-AA72-3545-4B732726A8B3}"/>
          </ac:spMkLst>
        </pc:spChg>
        <pc:spChg chg="add del mod">
          <ac:chgData name="Alice De Angeli" userId="18af2c47-c64d-479a-81e6-b33e396a0e01" providerId="ADAL" clId="{82068BA7-B856-4696-A808-AE4FC1443A93}" dt="2023-05-08T10:48:44.261" v="3129" actId="478"/>
          <ac:spMkLst>
            <pc:docMk/>
            <pc:sldMk cId="3183446227" sldId="275"/>
            <ac:spMk id="11" creationId="{43817F46-DBA0-D271-9FD4-0D2222551DCE}"/>
          </ac:spMkLst>
        </pc:spChg>
        <pc:spChg chg="add del mod">
          <ac:chgData name="Alice De Angeli" userId="18af2c47-c64d-479a-81e6-b33e396a0e01" providerId="ADAL" clId="{82068BA7-B856-4696-A808-AE4FC1443A93}" dt="2023-05-08T10:46:34.019" v="3031" actId="478"/>
          <ac:spMkLst>
            <pc:docMk/>
            <pc:sldMk cId="3183446227" sldId="275"/>
            <ac:spMk id="12" creationId="{358A1A82-33E7-30DB-F5F9-0F00CB171C9C}"/>
          </ac:spMkLst>
        </pc:spChg>
        <pc:spChg chg="add mod">
          <ac:chgData name="Alice De Angeli" userId="18af2c47-c64d-479a-81e6-b33e396a0e01" providerId="ADAL" clId="{82068BA7-B856-4696-A808-AE4FC1443A93}" dt="2023-05-08T10:53:10.228" v="3208" actId="14100"/>
          <ac:spMkLst>
            <pc:docMk/>
            <pc:sldMk cId="3183446227" sldId="275"/>
            <ac:spMk id="13" creationId="{6F5E9281-907C-64CB-CEE6-23E0ED18F5AA}"/>
          </ac:spMkLst>
        </pc:spChg>
        <pc:spChg chg="add mod">
          <ac:chgData name="Alice De Angeli" userId="18af2c47-c64d-479a-81e6-b33e396a0e01" providerId="ADAL" clId="{82068BA7-B856-4696-A808-AE4FC1443A93}" dt="2023-05-08T10:53:10.228" v="3208" actId="14100"/>
          <ac:spMkLst>
            <pc:docMk/>
            <pc:sldMk cId="3183446227" sldId="275"/>
            <ac:spMk id="14" creationId="{01AF59E2-EDFB-097F-5A9D-49789BDBA9AA}"/>
          </ac:spMkLst>
        </pc:spChg>
        <pc:spChg chg="add mod">
          <ac:chgData name="Alice De Angeli" userId="18af2c47-c64d-479a-81e6-b33e396a0e01" providerId="ADAL" clId="{82068BA7-B856-4696-A808-AE4FC1443A93}" dt="2023-05-08T10:53:10.228" v="3208" actId="14100"/>
          <ac:spMkLst>
            <pc:docMk/>
            <pc:sldMk cId="3183446227" sldId="275"/>
            <ac:spMk id="15" creationId="{585408E6-D99E-033E-A97F-AFA64111967F}"/>
          </ac:spMkLst>
        </pc:spChg>
        <pc:spChg chg="add mod ord">
          <ac:chgData name="Alice De Angeli" userId="18af2c47-c64d-479a-81e6-b33e396a0e01" providerId="ADAL" clId="{82068BA7-B856-4696-A808-AE4FC1443A93}" dt="2023-05-08T20:23:22.949" v="7918" actId="13244"/>
          <ac:spMkLst>
            <pc:docMk/>
            <pc:sldMk cId="3183446227" sldId="275"/>
            <ac:spMk id="16" creationId="{8195BDB1-34C6-AB3A-9406-AAADC0E19C74}"/>
          </ac:spMkLst>
        </pc:spChg>
        <pc:spChg chg="add del mod">
          <ac:chgData name="Alice De Angeli" userId="18af2c47-c64d-479a-81e6-b33e396a0e01" providerId="ADAL" clId="{82068BA7-B856-4696-A808-AE4FC1443A93}" dt="2023-05-08T10:51:48.503" v="3179" actId="478"/>
          <ac:spMkLst>
            <pc:docMk/>
            <pc:sldMk cId="3183446227" sldId="275"/>
            <ac:spMk id="17" creationId="{04DF34AA-27E6-ABF0-15D3-B7655EFB036F}"/>
          </ac:spMkLst>
        </pc:spChg>
        <pc:spChg chg="add mod ord">
          <ac:chgData name="Alice De Angeli" userId="18af2c47-c64d-479a-81e6-b33e396a0e01" providerId="ADAL" clId="{82068BA7-B856-4696-A808-AE4FC1443A93}" dt="2023-05-08T20:23:11.889" v="7915" actId="962"/>
          <ac:spMkLst>
            <pc:docMk/>
            <pc:sldMk cId="3183446227" sldId="275"/>
            <ac:spMk id="18" creationId="{7C335DED-412C-4138-BD50-91FF957906A3}"/>
          </ac:spMkLst>
        </pc:spChg>
        <pc:spChg chg="add mod">
          <ac:chgData name="Alice De Angeli" userId="18af2c47-c64d-479a-81e6-b33e396a0e01" providerId="ADAL" clId="{82068BA7-B856-4696-A808-AE4FC1443A93}" dt="2023-05-08T20:23:29.783" v="7919" actId="962"/>
          <ac:spMkLst>
            <pc:docMk/>
            <pc:sldMk cId="3183446227" sldId="275"/>
            <ac:spMk id="19" creationId="{BC0FE44E-473B-776F-5FAF-8FE6C585917C}"/>
          </ac:spMkLst>
        </pc:spChg>
        <pc:spChg chg="add mod">
          <ac:chgData name="Alice De Angeli" userId="18af2c47-c64d-479a-81e6-b33e396a0e01" providerId="ADAL" clId="{82068BA7-B856-4696-A808-AE4FC1443A93}" dt="2023-05-08T20:23:30.765" v="7920" actId="962"/>
          <ac:spMkLst>
            <pc:docMk/>
            <pc:sldMk cId="3183446227" sldId="275"/>
            <ac:spMk id="20" creationId="{C3A493FE-26CF-3E48-690B-B3C7CBA4F26D}"/>
          </ac:spMkLst>
        </pc:spChg>
        <pc:spChg chg="add mod">
          <ac:chgData name="Alice De Angeli" userId="18af2c47-c64d-479a-81e6-b33e396a0e01" providerId="ADAL" clId="{82068BA7-B856-4696-A808-AE4FC1443A93}" dt="2023-05-08T10:59:18.586" v="3281" actId="14100"/>
          <ac:spMkLst>
            <pc:docMk/>
            <pc:sldMk cId="3183446227" sldId="275"/>
            <ac:spMk id="21" creationId="{105818EF-261D-9C7F-E620-C50BC7439759}"/>
          </ac:spMkLst>
        </pc:spChg>
        <pc:spChg chg="add del mod">
          <ac:chgData name="Alice De Angeli" userId="18af2c47-c64d-479a-81e6-b33e396a0e01" providerId="ADAL" clId="{82068BA7-B856-4696-A808-AE4FC1443A93}" dt="2023-05-08T17:26:44.329" v="7212" actId="478"/>
          <ac:spMkLst>
            <pc:docMk/>
            <pc:sldMk cId="3183446227" sldId="275"/>
            <ac:spMk id="23" creationId="{2A01297C-4F94-F92E-CF8B-B8CF17BA1987}"/>
          </ac:spMkLst>
        </pc:spChg>
        <pc:spChg chg="add mod">
          <ac:chgData name="Alice De Angeli" userId="18af2c47-c64d-479a-81e6-b33e396a0e01" providerId="ADAL" clId="{82068BA7-B856-4696-A808-AE4FC1443A93}" dt="2023-05-08T17:26:55.407" v="7215" actId="20577"/>
          <ac:spMkLst>
            <pc:docMk/>
            <pc:sldMk cId="3183446227" sldId="275"/>
            <ac:spMk id="24" creationId="{F1DAF157-0000-998F-CF0E-75CC50211CDB}"/>
          </ac:spMkLst>
        </pc:spChg>
        <pc:picChg chg="add del mod">
          <ac:chgData name="Alice De Angeli" userId="18af2c47-c64d-479a-81e6-b33e396a0e01" providerId="ADAL" clId="{82068BA7-B856-4696-A808-AE4FC1443A93}" dt="2023-05-08T11:03:12.028" v="3290" actId="478"/>
          <ac:picMkLst>
            <pc:docMk/>
            <pc:sldMk cId="3183446227" sldId="275"/>
            <ac:picMk id="4" creationId="{9AFFD744-8F0B-CEB0-B8DC-A20358A7E7B7}"/>
          </ac:picMkLst>
        </pc:picChg>
      </pc:sldChg>
      <pc:sldChg chg="addSp delSp modSp add del mod modClrScheme chgLayout">
        <pc:chgData name="Alice De Angeli" userId="18af2c47-c64d-479a-81e6-b33e396a0e01" providerId="ADAL" clId="{82068BA7-B856-4696-A808-AE4FC1443A93}" dt="2023-05-08T15:10:36.410" v="4756" actId="47"/>
        <pc:sldMkLst>
          <pc:docMk/>
          <pc:sldMk cId="921741272" sldId="276"/>
        </pc:sldMkLst>
        <pc:spChg chg="mod ord">
          <ac:chgData name="Alice De Angeli" userId="18af2c47-c64d-479a-81e6-b33e396a0e01" providerId="ADAL" clId="{82068BA7-B856-4696-A808-AE4FC1443A93}" dt="2023-05-08T12:09:42.434" v="4322" actId="700"/>
          <ac:spMkLst>
            <pc:docMk/>
            <pc:sldMk cId="921741272" sldId="276"/>
            <ac:spMk id="2" creationId="{69C84410-1752-DEBE-6181-529BD72F07C8}"/>
          </ac:spMkLst>
        </pc:spChg>
        <pc:spChg chg="mod ord">
          <ac:chgData name="Alice De Angeli" userId="18af2c47-c64d-479a-81e6-b33e396a0e01" providerId="ADAL" clId="{82068BA7-B856-4696-A808-AE4FC1443A93}" dt="2023-05-08T15:10:15.118" v="4738" actId="21"/>
          <ac:spMkLst>
            <pc:docMk/>
            <pc:sldMk cId="921741272" sldId="276"/>
            <ac:spMk id="3" creationId="{5280CADC-BC01-666A-40E5-BE48D0D52B16}"/>
          </ac:spMkLst>
        </pc:spChg>
        <pc:spChg chg="del">
          <ac:chgData name="Alice De Angeli" userId="18af2c47-c64d-479a-81e6-b33e396a0e01" providerId="ADAL" clId="{82068BA7-B856-4696-A808-AE4FC1443A93}" dt="2023-05-08T11:05:03.557" v="3333" actId="931"/>
          <ac:spMkLst>
            <pc:docMk/>
            <pc:sldMk cId="921741272" sldId="276"/>
            <ac:spMk id="6" creationId="{5E3E7249-4487-A946-34D2-6A09816993AE}"/>
          </ac:spMkLst>
        </pc:spChg>
        <pc:spChg chg="add del mod">
          <ac:chgData name="Alice De Angeli" userId="18af2c47-c64d-479a-81e6-b33e396a0e01" providerId="ADAL" clId="{82068BA7-B856-4696-A808-AE4FC1443A93}" dt="2023-05-08T11:28:53.962" v="3741"/>
          <ac:spMkLst>
            <pc:docMk/>
            <pc:sldMk cId="921741272" sldId="276"/>
            <ac:spMk id="7" creationId="{5C1AEB55-3D54-0EF9-870E-F27C16B0C3DA}"/>
          </ac:spMkLst>
        </pc:spChg>
        <pc:spChg chg="add del mod">
          <ac:chgData name="Alice De Angeli" userId="18af2c47-c64d-479a-81e6-b33e396a0e01" providerId="ADAL" clId="{82068BA7-B856-4696-A808-AE4FC1443A93}" dt="2023-05-08T11:28:53.962" v="3741"/>
          <ac:spMkLst>
            <pc:docMk/>
            <pc:sldMk cId="921741272" sldId="276"/>
            <ac:spMk id="8" creationId="{CCD51FED-7178-798F-C32A-2D476BDD2350}"/>
          </ac:spMkLst>
        </pc:spChg>
        <pc:spChg chg="add del mod">
          <ac:chgData name="Alice De Angeli" userId="18af2c47-c64d-479a-81e6-b33e396a0e01" providerId="ADAL" clId="{82068BA7-B856-4696-A808-AE4FC1443A93}" dt="2023-05-08T11:28:53.962" v="3741"/>
          <ac:spMkLst>
            <pc:docMk/>
            <pc:sldMk cId="921741272" sldId="276"/>
            <ac:spMk id="9" creationId="{1725B7D4-8CC9-A95A-6889-086E09935656}"/>
          </ac:spMkLst>
        </pc:spChg>
        <pc:spChg chg="add mod ord">
          <ac:chgData name="Alice De Angeli" userId="18af2c47-c64d-479a-81e6-b33e396a0e01" providerId="ADAL" clId="{82068BA7-B856-4696-A808-AE4FC1443A93}" dt="2023-05-08T12:09:42.434" v="4322" actId="700"/>
          <ac:spMkLst>
            <pc:docMk/>
            <pc:sldMk cId="921741272" sldId="276"/>
            <ac:spMk id="10" creationId="{1157E170-07AA-61FA-B7FE-25731809D8B0}"/>
          </ac:spMkLst>
        </pc:spChg>
        <pc:spChg chg="add mod ord">
          <ac:chgData name="Alice De Angeli" userId="18af2c47-c64d-479a-81e6-b33e396a0e01" providerId="ADAL" clId="{82068BA7-B856-4696-A808-AE4FC1443A93}" dt="2023-05-08T12:09:42.434" v="4322" actId="700"/>
          <ac:spMkLst>
            <pc:docMk/>
            <pc:sldMk cId="921741272" sldId="276"/>
            <ac:spMk id="11" creationId="{4FC89B2D-7811-17F5-1E06-82861CE074C7}"/>
          </ac:spMkLst>
        </pc:spChg>
        <pc:picChg chg="add mod ord">
          <ac:chgData name="Alice De Angeli" userId="18af2c47-c64d-479a-81e6-b33e396a0e01" providerId="ADAL" clId="{82068BA7-B856-4696-A808-AE4FC1443A93}" dt="2023-05-08T12:10:57.146" v="4328" actId="1076"/>
          <ac:picMkLst>
            <pc:docMk/>
            <pc:sldMk cId="921741272" sldId="276"/>
            <ac:picMk id="5" creationId="{A6C3D36A-A6A3-E521-2CA0-01DCB90251A1}"/>
          </ac:picMkLst>
        </pc:picChg>
      </pc:sldChg>
      <pc:sldChg chg="addSp delSp modSp add del mod">
        <pc:chgData name="Alice De Angeli" userId="18af2c47-c64d-479a-81e6-b33e396a0e01" providerId="ADAL" clId="{82068BA7-B856-4696-A808-AE4FC1443A93}" dt="2023-05-08T15:15:08.724" v="4903" actId="47"/>
        <pc:sldMkLst>
          <pc:docMk/>
          <pc:sldMk cId="155617954" sldId="277"/>
        </pc:sldMkLst>
        <pc:spChg chg="mod">
          <ac:chgData name="Alice De Angeli" userId="18af2c47-c64d-479a-81e6-b33e396a0e01" providerId="ADAL" clId="{82068BA7-B856-4696-A808-AE4FC1443A93}" dt="2023-05-08T11:38:18.105" v="3835" actId="20577"/>
          <ac:spMkLst>
            <pc:docMk/>
            <pc:sldMk cId="155617954" sldId="277"/>
            <ac:spMk id="2" creationId="{69C84410-1752-DEBE-6181-529BD72F07C8}"/>
          </ac:spMkLst>
        </pc:spChg>
        <pc:spChg chg="mod">
          <ac:chgData name="Alice De Angeli" userId="18af2c47-c64d-479a-81e6-b33e396a0e01" providerId="ADAL" clId="{82068BA7-B856-4696-A808-AE4FC1443A93}" dt="2023-05-08T15:15:06.542" v="4902" actId="21"/>
          <ac:spMkLst>
            <pc:docMk/>
            <pc:sldMk cId="155617954" sldId="277"/>
            <ac:spMk id="3" creationId="{5280CADC-BC01-666A-40E5-BE48D0D52B16}"/>
          </ac:spMkLst>
        </pc:spChg>
        <pc:spChg chg="add del mod">
          <ac:chgData name="Alice De Angeli" userId="18af2c47-c64d-479a-81e6-b33e396a0e01" providerId="ADAL" clId="{82068BA7-B856-4696-A808-AE4FC1443A93}" dt="2023-05-08T12:02:34.283" v="4296" actId="478"/>
          <ac:spMkLst>
            <pc:docMk/>
            <pc:sldMk cId="155617954" sldId="277"/>
            <ac:spMk id="6" creationId="{7E2AE517-09E3-2D3C-4BF3-66F44FDD1839}"/>
          </ac:spMkLst>
        </pc:spChg>
        <pc:picChg chg="del">
          <ac:chgData name="Alice De Angeli" userId="18af2c47-c64d-479a-81e6-b33e396a0e01" providerId="ADAL" clId="{82068BA7-B856-4696-A808-AE4FC1443A93}" dt="2023-05-08T11:38:32.640" v="3836" actId="478"/>
          <ac:picMkLst>
            <pc:docMk/>
            <pc:sldMk cId="155617954" sldId="277"/>
            <ac:picMk id="5" creationId="{A6C3D36A-A6A3-E521-2CA0-01DCB90251A1}"/>
          </ac:picMkLst>
        </pc:picChg>
        <pc:picChg chg="add mod">
          <ac:chgData name="Alice De Angeli" userId="18af2c47-c64d-479a-81e6-b33e396a0e01" providerId="ADAL" clId="{82068BA7-B856-4696-A808-AE4FC1443A93}" dt="2023-05-08T12:03:56.999" v="4306" actId="108"/>
          <ac:picMkLst>
            <pc:docMk/>
            <pc:sldMk cId="155617954" sldId="277"/>
            <ac:picMk id="8" creationId="{84D2FAAA-017B-BDC4-5FD4-985266188659}"/>
          </ac:picMkLst>
        </pc:picChg>
        <pc:picChg chg="add mod">
          <ac:chgData name="Alice De Angeli" userId="18af2c47-c64d-479a-81e6-b33e396a0e01" providerId="ADAL" clId="{82068BA7-B856-4696-A808-AE4FC1443A93}" dt="2023-05-08T12:04:00.572" v="4307" actId="108"/>
          <ac:picMkLst>
            <pc:docMk/>
            <pc:sldMk cId="155617954" sldId="277"/>
            <ac:picMk id="10" creationId="{B3675D11-06C1-85EC-D372-D4B456E252F5}"/>
          </ac:picMkLst>
        </pc:picChg>
      </pc:sldChg>
      <pc:sldChg chg="addSp delSp modSp new mod modClrScheme chgLayout modNotes modNotesTx">
        <pc:chgData name="Alice De Angeli" userId="18af2c47-c64d-479a-81e6-b33e396a0e01" providerId="ADAL" clId="{82068BA7-B856-4696-A808-AE4FC1443A93}" dt="2023-05-12T09:49:29.480" v="12825" actId="20577"/>
        <pc:sldMkLst>
          <pc:docMk/>
          <pc:sldMk cId="1363815204" sldId="278"/>
        </pc:sldMkLst>
        <pc:spChg chg="del">
          <ac:chgData name="Alice De Angeli" userId="18af2c47-c64d-479a-81e6-b33e396a0e01" providerId="ADAL" clId="{82068BA7-B856-4696-A808-AE4FC1443A93}" dt="2023-05-08T14:48:52.031" v="4351" actId="700"/>
          <ac:spMkLst>
            <pc:docMk/>
            <pc:sldMk cId="1363815204" sldId="278"/>
            <ac:spMk id="2" creationId="{425BE7CC-1523-127F-E366-5EB6FF576E1E}"/>
          </ac:spMkLst>
        </pc:spChg>
        <pc:spChg chg="del">
          <ac:chgData name="Alice De Angeli" userId="18af2c47-c64d-479a-81e6-b33e396a0e01" providerId="ADAL" clId="{82068BA7-B856-4696-A808-AE4FC1443A93}" dt="2023-05-08T14:48:52.031" v="4351" actId="700"/>
          <ac:spMkLst>
            <pc:docMk/>
            <pc:sldMk cId="1363815204" sldId="278"/>
            <ac:spMk id="3" creationId="{EDF82CE2-6E72-CBA8-100E-FB0E3A996CF4}"/>
          </ac:spMkLst>
        </pc:spChg>
        <pc:spChg chg="del">
          <ac:chgData name="Alice De Angeli" userId="18af2c47-c64d-479a-81e6-b33e396a0e01" providerId="ADAL" clId="{82068BA7-B856-4696-A808-AE4FC1443A93}" dt="2023-05-08T14:48:52.031" v="4351" actId="700"/>
          <ac:spMkLst>
            <pc:docMk/>
            <pc:sldMk cId="1363815204" sldId="278"/>
            <ac:spMk id="4" creationId="{A55ACDA2-4F45-6C00-15D8-3FE5369BDF4E}"/>
          </ac:spMkLst>
        </pc:spChg>
        <pc:spChg chg="add mod">
          <ac:chgData name="Alice De Angeli" userId="18af2c47-c64d-479a-81e6-b33e396a0e01" providerId="ADAL" clId="{82068BA7-B856-4696-A808-AE4FC1443A93}" dt="2023-05-08T15:11:27.044" v="4771" actId="1035"/>
          <ac:spMkLst>
            <pc:docMk/>
            <pc:sldMk cId="1363815204" sldId="278"/>
            <ac:spMk id="5" creationId="{87E7122A-40A2-2D9A-30D9-2ED06D13BC8C}"/>
          </ac:spMkLst>
        </pc:spChg>
        <pc:spChg chg="add mod">
          <ac:chgData name="Alice De Angeli" userId="18af2c47-c64d-479a-81e6-b33e396a0e01" providerId="ADAL" clId="{82068BA7-B856-4696-A808-AE4FC1443A93}" dt="2023-05-08T15:11:09.418" v="4769" actId="554"/>
          <ac:spMkLst>
            <pc:docMk/>
            <pc:sldMk cId="1363815204" sldId="278"/>
            <ac:spMk id="6" creationId="{93FC9AF7-EAC7-596E-ADE8-129BEDE4C8C1}"/>
          </ac:spMkLst>
        </pc:spChg>
        <pc:spChg chg="add mod">
          <ac:chgData name="Alice De Angeli" userId="18af2c47-c64d-479a-81e6-b33e396a0e01" providerId="ADAL" clId="{82068BA7-B856-4696-A808-AE4FC1443A93}" dt="2023-05-08T15:10:53.870" v="4767" actId="1036"/>
          <ac:spMkLst>
            <pc:docMk/>
            <pc:sldMk cId="1363815204" sldId="278"/>
            <ac:spMk id="7" creationId="{1D3C5595-4986-76B6-85F3-3378937360B8}"/>
          </ac:spMkLst>
        </pc:spChg>
        <pc:spChg chg="add mod ord">
          <ac:chgData name="Alice De Angeli" userId="18af2c47-c64d-479a-81e6-b33e396a0e01" providerId="ADAL" clId="{82068BA7-B856-4696-A808-AE4FC1443A93}" dt="2023-05-08T15:11:31.433" v="4772" actId="13244"/>
          <ac:spMkLst>
            <pc:docMk/>
            <pc:sldMk cId="1363815204" sldId="278"/>
            <ac:spMk id="8" creationId="{AA3276D4-D833-EDF7-C059-E7E440DAABAE}"/>
          </ac:spMkLst>
        </pc:spChg>
        <pc:spChg chg="add mod ord">
          <ac:chgData name="Alice De Angeli" userId="18af2c47-c64d-479a-81e6-b33e396a0e01" providerId="ADAL" clId="{82068BA7-B856-4696-A808-AE4FC1443A93}" dt="2023-05-12T09:49:29.480" v="12825" actId="20577"/>
          <ac:spMkLst>
            <pc:docMk/>
            <pc:sldMk cId="1363815204" sldId="278"/>
            <ac:spMk id="9" creationId="{502519E1-5B2A-52BA-DEDD-6EC14CD940CC}"/>
          </ac:spMkLst>
        </pc:spChg>
        <pc:spChg chg="add mod">
          <ac:chgData name="Alice De Angeli" userId="18af2c47-c64d-479a-81e6-b33e396a0e01" providerId="ADAL" clId="{82068BA7-B856-4696-A808-AE4FC1443A93}" dt="2023-05-12T09:47:52.283" v="12824" actId="20577"/>
          <ac:spMkLst>
            <pc:docMk/>
            <pc:sldMk cId="1363815204" sldId="278"/>
            <ac:spMk id="10" creationId="{DCE44961-5517-CB97-9ED5-126C7F8133CC}"/>
          </ac:spMkLst>
        </pc:spChg>
        <pc:spChg chg="add mod">
          <ac:chgData name="Alice De Angeli" userId="18af2c47-c64d-479a-81e6-b33e396a0e01" providerId="ADAL" clId="{82068BA7-B856-4696-A808-AE4FC1443A93}" dt="2023-05-08T20:23:51.234" v="7922" actId="962"/>
          <ac:spMkLst>
            <pc:docMk/>
            <pc:sldMk cId="1363815204" sldId="278"/>
            <ac:spMk id="17" creationId="{3CB2D61B-29E1-3879-FE72-7BCF59E8435C}"/>
          </ac:spMkLst>
        </pc:spChg>
        <pc:picChg chg="add mod">
          <ac:chgData name="Alice De Angeli" userId="18af2c47-c64d-479a-81e6-b33e396a0e01" providerId="ADAL" clId="{82068BA7-B856-4696-A808-AE4FC1443A93}" dt="2023-05-08T15:10:53.870" v="4767" actId="1036"/>
          <ac:picMkLst>
            <pc:docMk/>
            <pc:sldMk cId="1363815204" sldId="278"/>
            <ac:picMk id="12" creationId="{635FF9B8-0A34-0E5C-BC46-454DD293D820}"/>
          </ac:picMkLst>
        </pc:picChg>
        <pc:picChg chg="add mod">
          <ac:chgData name="Alice De Angeli" userId="18af2c47-c64d-479a-81e6-b33e396a0e01" providerId="ADAL" clId="{82068BA7-B856-4696-A808-AE4FC1443A93}" dt="2023-05-08T15:10:53.870" v="4767" actId="1036"/>
          <ac:picMkLst>
            <pc:docMk/>
            <pc:sldMk cId="1363815204" sldId="278"/>
            <ac:picMk id="14" creationId="{4909F047-F890-4AF5-7625-C4D86B8AB0B0}"/>
          </ac:picMkLst>
        </pc:picChg>
        <pc:picChg chg="add mod">
          <ac:chgData name="Alice De Angeli" userId="18af2c47-c64d-479a-81e6-b33e396a0e01" providerId="ADAL" clId="{82068BA7-B856-4696-A808-AE4FC1443A93}" dt="2023-05-08T15:10:53.870" v="4767" actId="1036"/>
          <ac:picMkLst>
            <pc:docMk/>
            <pc:sldMk cId="1363815204" sldId="278"/>
            <ac:picMk id="16" creationId="{CA916A09-8EDD-A4E1-6E9C-E1EBA845D815}"/>
          </ac:picMkLst>
        </pc:picChg>
      </pc:sldChg>
      <pc:sldChg chg="addSp delSp modSp add mod">
        <pc:chgData name="Alice De Angeli" userId="18af2c47-c64d-479a-81e6-b33e396a0e01" providerId="ADAL" clId="{82068BA7-B856-4696-A808-AE4FC1443A93}" dt="2023-05-09T08:09:13.870" v="12292" actId="20577"/>
        <pc:sldMkLst>
          <pc:docMk/>
          <pc:sldMk cId="3886550878" sldId="279"/>
        </pc:sldMkLst>
        <pc:spChg chg="add del">
          <ac:chgData name="Alice De Angeli" userId="18af2c47-c64d-479a-81e6-b33e396a0e01" providerId="ADAL" clId="{82068BA7-B856-4696-A808-AE4FC1443A93}" dt="2023-05-08T15:15:21.601" v="4910" actId="22"/>
          <ac:spMkLst>
            <pc:docMk/>
            <pc:sldMk cId="3886550878" sldId="279"/>
            <ac:spMk id="3" creationId="{1A67868D-B882-BF14-0644-D090D832F4DC}"/>
          </ac:spMkLst>
        </pc:spChg>
        <pc:spChg chg="add del mod">
          <ac:chgData name="Alice De Angeli" userId="18af2c47-c64d-479a-81e6-b33e396a0e01" providerId="ADAL" clId="{82068BA7-B856-4696-A808-AE4FC1443A93}" dt="2023-05-08T20:19:17.011" v="7852" actId="478"/>
          <ac:spMkLst>
            <pc:docMk/>
            <pc:sldMk cId="3886550878" sldId="279"/>
            <ac:spMk id="4" creationId="{E6730125-8965-0FF0-A30B-D9B373AD9E2E}"/>
          </ac:spMkLst>
        </pc:spChg>
        <pc:spChg chg="mod">
          <ac:chgData name="Alice De Angeli" userId="18af2c47-c64d-479a-81e6-b33e396a0e01" providerId="ADAL" clId="{82068BA7-B856-4696-A808-AE4FC1443A93}" dt="2023-05-08T15:16:06.350" v="4970" actId="20577"/>
          <ac:spMkLst>
            <pc:docMk/>
            <pc:sldMk cId="3886550878" sldId="279"/>
            <ac:spMk id="8" creationId="{AA3276D4-D833-EDF7-C059-E7E440DAABAE}"/>
          </ac:spMkLst>
        </pc:spChg>
        <pc:spChg chg="mod">
          <ac:chgData name="Alice De Angeli" userId="18af2c47-c64d-479a-81e6-b33e396a0e01" providerId="ADAL" clId="{82068BA7-B856-4696-A808-AE4FC1443A93}" dt="2023-05-08T20:12:08.031" v="7617" actId="20577"/>
          <ac:spMkLst>
            <pc:docMk/>
            <pc:sldMk cId="3886550878" sldId="279"/>
            <ac:spMk id="9" creationId="{502519E1-5B2A-52BA-DEDD-6EC14CD940CC}"/>
          </ac:spMkLst>
        </pc:spChg>
        <pc:spChg chg="mod">
          <ac:chgData name="Alice De Angeli" userId="18af2c47-c64d-479a-81e6-b33e396a0e01" providerId="ADAL" clId="{82068BA7-B856-4696-A808-AE4FC1443A93}" dt="2023-05-09T08:09:13.870" v="12292" actId="20577"/>
          <ac:spMkLst>
            <pc:docMk/>
            <pc:sldMk cId="3886550878" sldId="279"/>
            <ac:spMk id="10" creationId="{DCE44961-5517-CB97-9ED5-126C7F8133CC}"/>
          </ac:spMkLst>
        </pc:spChg>
        <pc:spChg chg="add del mod ord">
          <ac:chgData name="Alice De Angeli" userId="18af2c47-c64d-479a-81e6-b33e396a0e01" providerId="ADAL" clId="{82068BA7-B856-4696-A808-AE4FC1443A93}" dt="2023-05-08T20:25:37.474" v="7947" actId="962"/>
          <ac:spMkLst>
            <pc:docMk/>
            <pc:sldMk cId="3886550878" sldId="279"/>
            <ac:spMk id="11" creationId="{C21A7CA3-F9FF-46CE-21F9-5CB42B595E21}"/>
          </ac:spMkLst>
        </pc:spChg>
        <pc:spChg chg="add del mod">
          <ac:chgData name="Alice De Angeli" userId="18af2c47-c64d-479a-81e6-b33e396a0e01" providerId="ADAL" clId="{82068BA7-B856-4696-A808-AE4FC1443A93}" dt="2023-05-08T20:19:41.558" v="7865"/>
          <ac:spMkLst>
            <pc:docMk/>
            <pc:sldMk cId="3886550878" sldId="279"/>
            <ac:spMk id="13" creationId="{837CD8D7-C74C-2A52-E938-4C78CF5BB45C}"/>
          </ac:spMkLst>
        </pc:spChg>
      </pc:sldChg>
      <pc:sldChg chg="addSp modSp add mod">
        <pc:chgData name="Alice De Angeli" userId="18af2c47-c64d-479a-81e6-b33e396a0e01" providerId="ADAL" clId="{82068BA7-B856-4696-A808-AE4FC1443A93}" dt="2023-05-12T09:51:20.322" v="12827" actId="20577"/>
        <pc:sldMkLst>
          <pc:docMk/>
          <pc:sldMk cId="686204371" sldId="280"/>
        </pc:sldMkLst>
        <pc:spChg chg="add mod">
          <ac:chgData name="Alice De Angeli" userId="18af2c47-c64d-479a-81e6-b33e396a0e01" providerId="ADAL" clId="{82068BA7-B856-4696-A808-AE4FC1443A93}" dt="2023-05-08T20:27:13.181" v="7951" actId="962"/>
          <ac:spMkLst>
            <pc:docMk/>
            <pc:sldMk cId="686204371" sldId="280"/>
            <ac:spMk id="2" creationId="{03243D73-2A37-6406-10A0-AF30F0F07438}"/>
          </ac:spMkLst>
        </pc:spChg>
        <pc:spChg chg="mod">
          <ac:chgData name="Alice De Angeli" userId="18af2c47-c64d-479a-81e6-b33e396a0e01" providerId="ADAL" clId="{82068BA7-B856-4696-A808-AE4FC1443A93}" dt="2023-05-12T09:51:20.322" v="12827" actId="20577"/>
          <ac:spMkLst>
            <pc:docMk/>
            <pc:sldMk cId="686204371" sldId="280"/>
            <ac:spMk id="8" creationId="{AA3276D4-D833-EDF7-C059-E7E440DAABAE}"/>
          </ac:spMkLst>
        </pc:spChg>
        <pc:spChg chg="mod">
          <ac:chgData name="Alice De Angeli" userId="18af2c47-c64d-479a-81e6-b33e396a0e01" providerId="ADAL" clId="{82068BA7-B856-4696-A808-AE4FC1443A93}" dt="2023-05-08T16:37:16.691" v="6093" actId="20577"/>
          <ac:spMkLst>
            <pc:docMk/>
            <pc:sldMk cId="686204371" sldId="280"/>
            <ac:spMk id="9" creationId="{502519E1-5B2A-52BA-DEDD-6EC14CD940CC}"/>
          </ac:spMkLst>
        </pc:spChg>
        <pc:spChg chg="mod">
          <ac:chgData name="Alice De Angeli" userId="18af2c47-c64d-479a-81e6-b33e396a0e01" providerId="ADAL" clId="{82068BA7-B856-4696-A808-AE4FC1443A93}" dt="2023-05-09T08:09:00.503" v="12289" actId="20577"/>
          <ac:spMkLst>
            <pc:docMk/>
            <pc:sldMk cId="686204371" sldId="280"/>
            <ac:spMk id="10" creationId="{DCE44961-5517-CB97-9ED5-126C7F8133CC}"/>
          </ac:spMkLst>
        </pc:spChg>
      </pc:sldChg>
      <pc:sldChg chg="addSp modSp add mod">
        <pc:chgData name="Alice De Angeli" userId="18af2c47-c64d-479a-81e6-b33e396a0e01" providerId="ADAL" clId="{82068BA7-B856-4696-A808-AE4FC1443A93}" dt="2023-05-12T09:51:14.038" v="12826" actId="20577"/>
        <pc:sldMkLst>
          <pc:docMk/>
          <pc:sldMk cId="1525944096" sldId="281"/>
        </pc:sldMkLst>
        <pc:spChg chg="add mod">
          <ac:chgData name="Alice De Angeli" userId="18af2c47-c64d-479a-81e6-b33e396a0e01" providerId="ADAL" clId="{82068BA7-B856-4696-A808-AE4FC1443A93}" dt="2023-05-08T20:27:03.730" v="7949" actId="962"/>
          <ac:spMkLst>
            <pc:docMk/>
            <pc:sldMk cId="1525944096" sldId="281"/>
            <ac:spMk id="2" creationId="{3592D5A5-F46F-5307-A083-88670CCF8991}"/>
          </ac:spMkLst>
        </pc:spChg>
        <pc:spChg chg="mod">
          <ac:chgData name="Alice De Angeli" userId="18af2c47-c64d-479a-81e6-b33e396a0e01" providerId="ADAL" clId="{82068BA7-B856-4696-A808-AE4FC1443A93}" dt="2023-05-12T09:51:14.038" v="12826" actId="20577"/>
          <ac:spMkLst>
            <pc:docMk/>
            <pc:sldMk cId="1525944096" sldId="281"/>
            <ac:spMk id="8" creationId="{AA3276D4-D833-EDF7-C059-E7E440DAABAE}"/>
          </ac:spMkLst>
        </pc:spChg>
        <pc:spChg chg="mod">
          <ac:chgData name="Alice De Angeli" userId="18af2c47-c64d-479a-81e6-b33e396a0e01" providerId="ADAL" clId="{82068BA7-B856-4696-A808-AE4FC1443A93}" dt="2023-05-09T08:07:24.409" v="12269" actId="20578"/>
          <ac:spMkLst>
            <pc:docMk/>
            <pc:sldMk cId="1525944096" sldId="281"/>
            <ac:spMk id="9" creationId="{502519E1-5B2A-52BA-DEDD-6EC14CD940CC}"/>
          </ac:spMkLst>
        </pc:spChg>
        <pc:spChg chg="mod">
          <ac:chgData name="Alice De Angeli" userId="18af2c47-c64d-479a-81e6-b33e396a0e01" providerId="ADAL" clId="{82068BA7-B856-4696-A808-AE4FC1443A93}" dt="2023-05-08T16:43:28.702" v="6471" actId="20577"/>
          <ac:spMkLst>
            <pc:docMk/>
            <pc:sldMk cId="1525944096" sldId="281"/>
            <ac:spMk id="10" creationId="{DCE44961-5517-CB97-9ED5-126C7F8133CC}"/>
          </ac:spMkLst>
        </pc:spChg>
      </pc:sldChg>
      <pc:sldChg chg="add del">
        <pc:chgData name="Alice De Angeli" userId="18af2c47-c64d-479a-81e6-b33e396a0e01" providerId="ADAL" clId="{82068BA7-B856-4696-A808-AE4FC1443A93}" dt="2023-05-08T20:20:13.005" v="7869"/>
        <pc:sldMkLst>
          <pc:docMk/>
          <pc:sldMk cId="399086587" sldId="282"/>
        </pc:sldMkLst>
      </pc:sldChg>
      <pc:sldChg chg="add del">
        <pc:chgData name="Alice De Angeli" userId="18af2c47-c64d-479a-81e6-b33e396a0e01" providerId="ADAL" clId="{82068BA7-B856-4696-A808-AE4FC1443A93}" dt="2023-05-08T20:18:51.625" v="7839"/>
        <pc:sldMkLst>
          <pc:docMk/>
          <pc:sldMk cId="3609546886" sldId="282"/>
        </pc:sldMkLst>
      </pc:sldChg>
      <pc:sldMasterChg chg="addSp modSp mod setBg addSldLayout delSldLayout modSldLayout">
        <pc:chgData name="Alice De Angeli" userId="18af2c47-c64d-479a-81e6-b33e396a0e01" providerId="ADAL" clId="{82068BA7-B856-4696-A808-AE4FC1443A93}" dt="2023-05-08T17:03:49.731" v="6644" actId="14100"/>
        <pc:sldMasterMkLst>
          <pc:docMk/>
          <pc:sldMasterMk cId="1459079977" sldId="2147483648"/>
        </pc:sldMasterMkLst>
        <pc:spChg chg="mod">
          <ac:chgData name="Alice De Angeli" userId="18af2c47-c64d-479a-81e6-b33e396a0e01" providerId="ADAL" clId="{82068BA7-B856-4696-A808-AE4FC1443A93}" dt="2023-05-08T07:20:36.805" v="399" actId="14100"/>
          <ac:spMkLst>
            <pc:docMk/>
            <pc:sldMasterMk cId="1459079977" sldId="2147483648"/>
            <ac:spMk id="2" creationId="{202CD431-5CC3-36D4-EFC3-7B90D3D174CC}"/>
          </ac:spMkLst>
        </pc:spChg>
        <pc:spChg chg="mod">
          <ac:chgData name="Alice De Angeli" userId="18af2c47-c64d-479a-81e6-b33e396a0e01" providerId="ADAL" clId="{82068BA7-B856-4696-A808-AE4FC1443A93}" dt="2023-05-07T16:23:28.022" v="68" actId="14100"/>
          <ac:spMkLst>
            <pc:docMk/>
            <pc:sldMasterMk cId="1459079977" sldId="2147483648"/>
            <ac:spMk id="3" creationId="{43E76CE7-14FA-C551-123E-96358A5097A1}"/>
          </ac:spMkLst>
        </pc:spChg>
        <pc:spChg chg="mod">
          <ac:chgData name="Alice De Angeli" userId="18af2c47-c64d-479a-81e6-b33e396a0e01" providerId="ADAL" clId="{82068BA7-B856-4696-A808-AE4FC1443A93}" dt="2023-05-07T16:23:35.642" v="69" actId="1076"/>
          <ac:spMkLst>
            <pc:docMk/>
            <pc:sldMasterMk cId="1459079977" sldId="2147483648"/>
            <ac:spMk id="4" creationId="{5E983B15-4727-CFD8-443F-0658F4759B6D}"/>
          </ac:spMkLst>
        </pc:spChg>
        <pc:spChg chg="mod">
          <ac:chgData name="Alice De Angeli" userId="18af2c47-c64d-479a-81e6-b33e396a0e01" providerId="ADAL" clId="{82068BA7-B856-4696-A808-AE4FC1443A93}" dt="2023-05-07T16:23:35.642" v="69" actId="1076"/>
          <ac:spMkLst>
            <pc:docMk/>
            <pc:sldMasterMk cId="1459079977" sldId="2147483648"/>
            <ac:spMk id="5" creationId="{5F295638-247F-FF61-7A76-2DA5A6D236C4}"/>
          </ac:spMkLst>
        </pc:spChg>
        <pc:spChg chg="mod">
          <ac:chgData name="Alice De Angeli" userId="18af2c47-c64d-479a-81e6-b33e396a0e01" providerId="ADAL" clId="{82068BA7-B856-4696-A808-AE4FC1443A93}" dt="2023-05-07T16:23:35.642" v="69" actId="1076"/>
          <ac:spMkLst>
            <pc:docMk/>
            <pc:sldMasterMk cId="1459079977" sldId="2147483648"/>
            <ac:spMk id="6" creationId="{4AB46E1D-CCF0-BDA9-36B4-D2A0FD91F362}"/>
          </ac:spMkLst>
        </pc:spChg>
        <pc:spChg chg="add mod ord">
          <ac:chgData name="Alice De Angeli" userId="18af2c47-c64d-479a-81e6-b33e396a0e01" providerId="ADAL" clId="{82068BA7-B856-4696-A808-AE4FC1443A93}" dt="2023-05-08T07:20:26.375" v="398" actId="12788"/>
          <ac:spMkLst>
            <pc:docMk/>
            <pc:sldMasterMk cId="1459079977" sldId="2147483648"/>
            <ac:spMk id="7" creationId="{4F55E74C-DD84-95CA-3F84-3394612BD4B3}"/>
          </ac:spMkLst>
        </pc:spChg>
        <pc:sldLayoutChg chg="addSp delSp modSp mod setBg">
          <pc:chgData name="Alice De Angeli" userId="18af2c47-c64d-479a-81e6-b33e396a0e01" providerId="ADAL" clId="{82068BA7-B856-4696-A808-AE4FC1443A93}" dt="2023-05-07T16:45:38.503" v="297" actId="403"/>
          <pc:sldLayoutMkLst>
            <pc:docMk/>
            <pc:sldMasterMk cId="1459079977" sldId="2147483648"/>
            <pc:sldLayoutMk cId="2322503072" sldId="2147483649"/>
          </pc:sldLayoutMkLst>
          <pc:spChg chg="mod">
            <ac:chgData name="Alice De Angeli" userId="18af2c47-c64d-479a-81e6-b33e396a0e01" providerId="ADAL" clId="{82068BA7-B856-4696-A808-AE4FC1443A93}" dt="2023-05-07T16:45:31.777" v="296" actId="403"/>
            <ac:spMkLst>
              <pc:docMk/>
              <pc:sldMasterMk cId="1459079977" sldId="2147483648"/>
              <pc:sldLayoutMk cId="2322503072" sldId="2147483649"/>
              <ac:spMk id="2" creationId="{76A4BA63-C5D8-DE98-DE83-F04736029DCA}"/>
            </ac:spMkLst>
          </pc:spChg>
          <pc:spChg chg="mod">
            <ac:chgData name="Alice De Angeli" userId="18af2c47-c64d-479a-81e6-b33e396a0e01" providerId="ADAL" clId="{82068BA7-B856-4696-A808-AE4FC1443A93}" dt="2023-05-07T16:45:38.503" v="297" actId="403"/>
            <ac:spMkLst>
              <pc:docMk/>
              <pc:sldMasterMk cId="1459079977" sldId="2147483648"/>
              <pc:sldLayoutMk cId="2322503072" sldId="2147483649"/>
              <ac:spMk id="3" creationId="{E52AAA1F-4222-55AD-903C-FA32E5D2DFBE}"/>
            </ac:spMkLst>
          </pc:spChg>
          <pc:spChg chg="add del mod ord">
            <ac:chgData name="Alice De Angeli" userId="18af2c47-c64d-479a-81e6-b33e396a0e01" providerId="ADAL" clId="{82068BA7-B856-4696-A808-AE4FC1443A93}" dt="2023-05-07T16:22:50.371" v="64" actId="21"/>
            <ac:spMkLst>
              <pc:docMk/>
              <pc:sldMasterMk cId="1459079977" sldId="2147483648"/>
              <pc:sldLayoutMk cId="2322503072" sldId="2147483649"/>
              <ac:spMk id="7" creationId="{2868AE6C-B258-AA49-69F7-809CDE2C9456}"/>
            </ac:spMkLst>
          </pc:spChg>
        </pc:sldLayoutChg>
        <pc:sldLayoutChg chg="modSp mod">
          <pc:chgData name="Alice De Angeli" userId="18af2c47-c64d-479a-81e6-b33e396a0e01" providerId="ADAL" clId="{82068BA7-B856-4696-A808-AE4FC1443A93}" dt="2023-05-08T17:03:49.731" v="6644" actId="14100"/>
          <pc:sldLayoutMkLst>
            <pc:docMk/>
            <pc:sldMasterMk cId="1459079977" sldId="2147483648"/>
            <pc:sldLayoutMk cId="438639811" sldId="2147483650"/>
          </pc:sldLayoutMkLst>
          <pc:spChg chg="mod">
            <ac:chgData name="Alice De Angeli" userId="18af2c47-c64d-479a-81e6-b33e396a0e01" providerId="ADAL" clId="{82068BA7-B856-4696-A808-AE4FC1443A93}" dt="2023-05-08T17:03:49.731" v="6644" actId="14100"/>
            <ac:spMkLst>
              <pc:docMk/>
              <pc:sldMasterMk cId="1459079977" sldId="2147483648"/>
              <pc:sldLayoutMk cId="438639811" sldId="2147483650"/>
              <ac:spMk id="2" creationId="{3376FE92-89DF-CE12-E296-BA3B282DD235}"/>
            </ac:spMkLst>
          </pc:spChg>
          <pc:spChg chg="mod">
            <ac:chgData name="Alice De Angeli" userId="18af2c47-c64d-479a-81e6-b33e396a0e01" providerId="ADAL" clId="{82068BA7-B856-4696-A808-AE4FC1443A93}" dt="2023-05-08T17:03:45.251" v="6643" actId="14100"/>
            <ac:spMkLst>
              <pc:docMk/>
              <pc:sldMasterMk cId="1459079977" sldId="2147483648"/>
              <pc:sldLayoutMk cId="438639811" sldId="2147483650"/>
              <ac:spMk id="3" creationId="{0A08DC62-3E14-A6F1-6313-04B777B591DF}"/>
            </ac:spMkLst>
          </pc:spChg>
        </pc:sldLayoutChg>
        <pc:sldLayoutChg chg="modSp mod">
          <pc:chgData name="Alice De Angeli" userId="18af2c47-c64d-479a-81e6-b33e396a0e01" providerId="ADAL" clId="{82068BA7-B856-4696-A808-AE4FC1443A93}" dt="2023-05-08T08:02:52.198" v="1268" actId="207"/>
          <pc:sldLayoutMkLst>
            <pc:docMk/>
            <pc:sldMasterMk cId="1459079977" sldId="2147483648"/>
            <pc:sldLayoutMk cId="2718582846" sldId="2147483651"/>
          </pc:sldLayoutMkLst>
          <pc:spChg chg="mod">
            <ac:chgData name="Alice De Angeli" userId="18af2c47-c64d-479a-81e6-b33e396a0e01" providerId="ADAL" clId="{82068BA7-B856-4696-A808-AE4FC1443A93}" dt="2023-05-08T08:02:38.775" v="1265" actId="1076"/>
            <ac:spMkLst>
              <pc:docMk/>
              <pc:sldMasterMk cId="1459079977" sldId="2147483648"/>
              <pc:sldLayoutMk cId="2718582846" sldId="2147483651"/>
              <ac:spMk id="2" creationId="{A8B8A982-033A-D5FF-2928-5FE0BEBBDD7D}"/>
            </ac:spMkLst>
          </pc:spChg>
          <pc:spChg chg="mod">
            <ac:chgData name="Alice De Angeli" userId="18af2c47-c64d-479a-81e6-b33e396a0e01" providerId="ADAL" clId="{82068BA7-B856-4696-A808-AE4FC1443A93}" dt="2023-05-08T08:02:52.198" v="1268" actId="207"/>
            <ac:spMkLst>
              <pc:docMk/>
              <pc:sldMasterMk cId="1459079977" sldId="2147483648"/>
              <pc:sldLayoutMk cId="2718582846" sldId="2147483651"/>
              <ac:spMk id="3" creationId="{4B6EEA21-98C6-8DA4-B46B-810F88CA4501}"/>
            </ac:spMkLst>
          </pc:spChg>
        </pc:sldLayoutChg>
        <pc:sldLayoutChg chg="addSp delSp modSp mod">
          <pc:chgData name="Alice De Angeli" userId="18af2c47-c64d-479a-81e6-b33e396a0e01" providerId="ADAL" clId="{82068BA7-B856-4696-A808-AE4FC1443A93}" dt="2023-05-08T08:45:39.837" v="1697" actId="14100"/>
          <pc:sldLayoutMkLst>
            <pc:docMk/>
            <pc:sldMasterMk cId="1459079977" sldId="2147483648"/>
            <pc:sldLayoutMk cId="3689934598" sldId="2147483652"/>
          </pc:sldLayoutMkLst>
          <pc:spChg chg="mod">
            <ac:chgData name="Alice De Angeli" userId="18af2c47-c64d-479a-81e6-b33e396a0e01" providerId="ADAL" clId="{82068BA7-B856-4696-A808-AE4FC1443A93}" dt="2023-05-08T08:20:56.490" v="1497" actId="1076"/>
            <ac:spMkLst>
              <pc:docMk/>
              <pc:sldMasterMk cId="1459079977" sldId="2147483648"/>
              <pc:sldLayoutMk cId="3689934598" sldId="2147483652"/>
              <ac:spMk id="2" creationId="{9C53A70B-D690-8000-D3D9-8766ED92FA92}"/>
            </ac:spMkLst>
          </pc:spChg>
          <pc:spChg chg="mod">
            <ac:chgData name="Alice De Angeli" userId="18af2c47-c64d-479a-81e6-b33e396a0e01" providerId="ADAL" clId="{82068BA7-B856-4696-A808-AE4FC1443A93}" dt="2023-05-08T08:21:46.052" v="1500" actId="14100"/>
            <ac:spMkLst>
              <pc:docMk/>
              <pc:sldMasterMk cId="1459079977" sldId="2147483648"/>
              <pc:sldLayoutMk cId="3689934598" sldId="2147483652"/>
              <ac:spMk id="3" creationId="{C3DDB0BF-AA7F-8C88-84F4-20FC34A6CEA3}"/>
            </ac:spMkLst>
          </pc:spChg>
          <pc:spChg chg="mod">
            <ac:chgData name="Alice De Angeli" userId="18af2c47-c64d-479a-81e6-b33e396a0e01" providerId="ADAL" clId="{82068BA7-B856-4696-A808-AE4FC1443A93}" dt="2023-05-08T08:45:39.837" v="1697" actId="14100"/>
            <ac:spMkLst>
              <pc:docMk/>
              <pc:sldMasterMk cId="1459079977" sldId="2147483648"/>
              <pc:sldLayoutMk cId="3689934598" sldId="2147483652"/>
              <ac:spMk id="4" creationId="{E6F2BA77-B09F-930C-A024-0BD8A25C2233}"/>
            </ac:spMkLst>
          </pc:spChg>
          <pc:spChg chg="add del mod">
            <ac:chgData name="Alice De Angeli" userId="18af2c47-c64d-479a-81e6-b33e396a0e01" providerId="ADAL" clId="{82068BA7-B856-4696-A808-AE4FC1443A93}" dt="2023-05-08T08:20:46.486" v="1496" actId="478"/>
            <ac:spMkLst>
              <pc:docMk/>
              <pc:sldMasterMk cId="1459079977" sldId="2147483648"/>
              <pc:sldLayoutMk cId="3689934598" sldId="2147483652"/>
              <ac:spMk id="8" creationId="{AE111B1E-2C5C-0D93-A258-A92E6110C26F}"/>
            </ac:spMkLst>
          </pc:spChg>
        </pc:sldLayoutChg>
        <pc:sldLayoutChg chg="modSp mod">
          <pc:chgData name="Alice De Angeli" userId="18af2c47-c64d-479a-81e6-b33e396a0e01" providerId="ADAL" clId="{82068BA7-B856-4696-A808-AE4FC1443A93}" dt="2023-05-08T07:20:57.398" v="400" actId="14100"/>
          <pc:sldLayoutMkLst>
            <pc:docMk/>
            <pc:sldMasterMk cId="1459079977" sldId="2147483648"/>
            <pc:sldLayoutMk cId="1672525447" sldId="2147483653"/>
          </pc:sldLayoutMkLst>
          <pc:spChg chg="mod">
            <ac:chgData name="Alice De Angeli" userId="18af2c47-c64d-479a-81e6-b33e396a0e01" providerId="ADAL" clId="{82068BA7-B856-4696-A808-AE4FC1443A93}" dt="2023-05-08T07:20:57.398" v="400" actId="14100"/>
            <ac:spMkLst>
              <pc:docMk/>
              <pc:sldMasterMk cId="1459079977" sldId="2147483648"/>
              <pc:sldLayoutMk cId="1672525447" sldId="2147483653"/>
              <ac:spMk id="2" creationId="{1380E2B2-F7EE-B94B-8F17-29CE0B83C258}"/>
            </ac:spMkLst>
          </pc:spChg>
          <pc:spChg chg="mod">
            <ac:chgData name="Alice De Angeli" userId="18af2c47-c64d-479a-81e6-b33e396a0e01" providerId="ADAL" clId="{82068BA7-B856-4696-A808-AE4FC1443A93}" dt="2023-05-08T07:19:15.789" v="392" actId="404"/>
            <ac:spMkLst>
              <pc:docMk/>
              <pc:sldMasterMk cId="1459079977" sldId="2147483648"/>
              <pc:sldLayoutMk cId="1672525447" sldId="2147483653"/>
              <ac:spMk id="4" creationId="{88AA8775-7182-BEDF-27E7-0A3DA25783BD}"/>
            </ac:spMkLst>
          </pc:spChg>
          <pc:spChg chg="mod">
            <ac:chgData name="Alice De Angeli" userId="18af2c47-c64d-479a-81e6-b33e396a0e01" providerId="ADAL" clId="{82068BA7-B856-4696-A808-AE4FC1443A93}" dt="2023-05-08T07:19:15.789" v="392" actId="404"/>
            <ac:spMkLst>
              <pc:docMk/>
              <pc:sldMasterMk cId="1459079977" sldId="2147483648"/>
              <pc:sldLayoutMk cId="1672525447" sldId="2147483653"/>
              <ac:spMk id="6" creationId="{DA1CD30E-3A1E-4F52-1B8C-0778B4163AA2}"/>
            </ac:spMkLst>
          </pc:spChg>
        </pc:sldLayoutChg>
        <pc:sldLayoutChg chg="modSp mod">
          <pc:chgData name="Alice De Angeli" userId="18af2c47-c64d-479a-81e6-b33e396a0e01" providerId="ADAL" clId="{82068BA7-B856-4696-A808-AE4FC1443A93}" dt="2023-05-08T09:00:38.905" v="1749" actId="1076"/>
          <pc:sldLayoutMkLst>
            <pc:docMk/>
            <pc:sldMasterMk cId="1459079977" sldId="2147483648"/>
            <pc:sldLayoutMk cId="853496242" sldId="2147483654"/>
          </pc:sldLayoutMkLst>
          <pc:spChg chg="mod">
            <ac:chgData name="Alice De Angeli" userId="18af2c47-c64d-479a-81e6-b33e396a0e01" providerId="ADAL" clId="{82068BA7-B856-4696-A808-AE4FC1443A93}" dt="2023-05-08T09:00:38.905" v="1749" actId="1076"/>
            <ac:spMkLst>
              <pc:docMk/>
              <pc:sldMasterMk cId="1459079977" sldId="2147483648"/>
              <pc:sldLayoutMk cId="853496242" sldId="2147483654"/>
              <ac:spMk id="2" creationId="{84FAB843-61F4-F28C-B67E-15D926501802}"/>
            </ac:spMkLst>
          </pc:spChg>
        </pc:sldLayoutChg>
        <pc:sldLayoutChg chg="modSp mod">
          <pc:chgData name="Alice De Angeli" userId="18af2c47-c64d-479a-81e6-b33e396a0e01" providerId="ADAL" clId="{82068BA7-B856-4696-A808-AE4FC1443A93}" dt="2023-05-08T09:39:58.200" v="2078" actId="242"/>
          <pc:sldLayoutMkLst>
            <pc:docMk/>
            <pc:sldMasterMk cId="1459079977" sldId="2147483648"/>
            <pc:sldLayoutMk cId="1447000279" sldId="2147483656"/>
          </pc:sldLayoutMkLst>
          <pc:spChg chg="mod">
            <ac:chgData name="Alice De Angeli" userId="18af2c47-c64d-479a-81e6-b33e396a0e01" providerId="ADAL" clId="{82068BA7-B856-4696-A808-AE4FC1443A93}" dt="2023-05-08T09:39:58.200" v="2078" actId="242"/>
            <ac:spMkLst>
              <pc:docMk/>
              <pc:sldMasterMk cId="1459079977" sldId="2147483648"/>
              <pc:sldLayoutMk cId="1447000279" sldId="2147483656"/>
              <ac:spMk id="2" creationId="{434CD771-2D84-38E5-17A6-428E89CB8260}"/>
            </ac:spMkLst>
          </pc:spChg>
          <pc:spChg chg="mod">
            <ac:chgData name="Alice De Angeli" userId="18af2c47-c64d-479a-81e6-b33e396a0e01" providerId="ADAL" clId="{82068BA7-B856-4696-A808-AE4FC1443A93}" dt="2023-05-08T09:39:33.392" v="2076" actId="1076"/>
            <ac:spMkLst>
              <pc:docMk/>
              <pc:sldMasterMk cId="1459079977" sldId="2147483648"/>
              <pc:sldLayoutMk cId="1447000279" sldId="2147483656"/>
              <ac:spMk id="3" creationId="{4A845A4C-7B53-D95E-F4FC-EEC07E70E0AF}"/>
            </ac:spMkLst>
          </pc:spChg>
          <pc:spChg chg="mod">
            <ac:chgData name="Alice De Angeli" userId="18af2c47-c64d-479a-81e6-b33e396a0e01" providerId="ADAL" clId="{82068BA7-B856-4696-A808-AE4FC1443A93}" dt="2023-05-08T09:39:40.080" v="2077" actId="1076"/>
            <ac:spMkLst>
              <pc:docMk/>
              <pc:sldMasterMk cId="1459079977" sldId="2147483648"/>
              <pc:sldLayoutMk cId="1447000279" sldId="2147483656"/>
              <ac:spMk id="4" creationId="{1644FCBB-62C4-A7F1-670E-3111C8BD71D2}"/>
            </ac:spMkLst>
          </pc:spChg>
        </pc:sldLayoutChg>
        <pc:sldLayoutChg chg="del">
          <pc:chgData name="Alice De Angeli" userId="18af2c47-c64d-479a-81e6-b33e396a0e01" providerId="ADAL" clId="{82068BA7-B856-4696-A808-AE4FC1443A93}" dt="2023-05-08T07:11:48.961" v="329" actId="2696"/>
          <pc:sldLayoutMkLst>
            <pc:docMk/>
            <pc:sldMasterMk cId="1459079977" sldId="2147483648"/>
            <pc:sldLayoutMk cId="2013052415" sldId="2147483658"/>
          </pc:sldLayoutMkLst>
        </pc:sldLayoutChg>
        <pc:sldLayoutChg chg="addSp delSp modSp add mod modTransition">
          <pc:chgData name="Alice De Angeli" userId="18af2c47-c64d-479a-81e6-b33e396a0e01" providerId="ADAL" clId="{82068BA7-B856-4696-A808-AE4FC1443A93}" dt="2023-05-08T14:46:02.915" v="4349" actId="478"/>
          <pc:sldLayoutMkLst>
            <pc:docMk/>
            <pc:sldMasterMk cId="1459079977" sldId="2147483648"/>
            <pc:sldLayoutMk cId="2890347267" sldId="2147483658"/>
          </pc:sldLayoutMkLst>
          <pc:spChg chg="add mod">
            <ac:chgData name="Alice De Angeli" userId="18af2c47-c64d-479a-81e6-b33e396a0e01" providerId="ADAL" clId="{82068BA7-B856-4696-A808-AE4FC1443A93}" dt="2023-05-08T14:45:16.573" v="4336" actId="14100"/>
            <ac:spMkLst>
              <pc:docMk/>
              <pc:sldMasterMk cId="1459079977" sldId="2147483648"/>
              <pc:sldLayoutMk cId="2890347267" sldId="2147483658"/>
              <ac:spMk id="5" creationId="{D9A5AFFD-FD38-D660-E4D0-D41DE8AA4657}"/>
            </ac:spMkLst>
          </pc:spChg>
          <pc:spChg chg="add mod">
            <ac:chgData name="Alice De Angeli" userId="18af2c47-c64d-479a-81e6-b33e396a0e01" providerId="ADAL" clId="{82068BA7-B856-4696-A808-AE4FC1443A93}" dt="2023-05-08T14:45:58.018" v="4347" actId="14100"/>
            <ac:spMkLst>
              <pc:docMk/>
              <pc:sldMasterMk cId="1459079977" sldId="2147483648"/>
              <pc:sldLayoutMk cId="2890347267" sldId="2147483658"/>
              <ac:spMk id="6" creationId="{06CF3C92-511F-08C9-E473-27248F72B5BB}"/>
            </ac:spMkLst>
          </pc:spChg>
          <pc:spChg chg="add mod">
            <ac:chgData name="Alice De Angeli" userId="18af2c47-c64d-479a-81e6-b33e396a0e01" providerId="ADAL" clId="{82068BA7-B856-4696-A808-AE4FC1443A93}" dt="2023-05-08T14:46:00.596" v="4348" actId="14100"/>
            <ac:spMkLst>
              <pc:docMk/>
              <pc:sldMasterMk cId="1459079977" sldId="2147483648"/>
              <pc:sldLayoutMk cId="2890347267" sldId="2147483658"/>
              <ac:spMk id="7" creationId="{4C0A086B-7280-ED64-D5F1-B3A1572B3215}"/>
            </ac:spMkLst>
          </pc:spChg>
          <pc:spChg chg="add del mod">
            <ac:chgData name="Alice De Angeli" userId="18af2c47-c64d-479a-81e6-b33e396a0e01" providerId="ADAL" clId="{82068BA7-B856-4696-A808-AE4FC1443A93}" dt="2023-05-08T14:46:02.915" v="4349" actId="478"/>
            <ac:spMkLst>
              <pc:docMk/>
              <pc:sldMasterMk cId="1459079977" sldId="2147483648"/>
              <pc:sldLayoutMk cId="2890347267" sldId="2147483658"/>
              <ac:spMk id="8" creationId="{36E4132F-CBC9-7A77-178A-EB1947A3EF75}"/>
            </ac:spMkLst>
          </pc:spChg>
        </pc:sldLayoutChg>
        <pc:sldLayoutChg chg="del">
          <pc:chgData name="Alice De Angeli" userId="18af2c47-c64d-479a-81e6-b33e396a0e01" providerId="ADAL" clId="{82068BA7-B856-4696-A808-AE4FC1443A93}" dt="2023-05-08T07:11:47.150" v="328" actId="2696"/>
          <pc:sldLayoutMkLst>
            <pc:docMk/>
            <pc:sldMasterMk cId="1459079977" sldId="2147483648"/>
            <pc:sldLayoutMk cId="377290930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C6500-3875-40A0-84FF-36FEAF31EAD3}" type="datetimeFigureOut">
              <a:rPr lang="en-GB" smtClean="0"/>
              <a:t>12/05/2023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89FA13-4D45-453A-84B1-FEEED1F10A59}" type="slidenum">
              <a:rPr lang="en-GB" smtClean="0"/>
              <a:t>‹#›</a:t>
            </a:fld>
            <a:endParaRPr lang="en-GB" dirty="0"/>
          </a:p>
        </p:txBody>
      </p:sp>
    </p:spTree>
    <p:extLst>
      <p:ext uri="{BB962C8B-B14F-4D97-AF65-F5344CB8AC3E}">
        <p14:creationId xmlns:p14="http://schemas.microsoft.com/office/powerpoint/2010/main" val="2262898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a:t>
            </a:fld>
            <a:endParaRPr lang="en-GB" dirty="0"/>
          </a:p>
        </p:txBody>
      </p:sp>
    </p:spTree>
    <p:extLst>
      <p:ext uri="{BB962C8B-B14F-4D97-AF65-F5344CB8AC3E}">
        <p14:creationId xmlns:p14="http://schemas.microsoft.com/office/powerpoint/2010/main" val="1139619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2</a:t>
            </a:fld>
            <a:endParaRPr lang="en-GB" dirty="0"/>
          </a:p>
        </p:txBody>
      </p:sp>
    </p:spTree>
    <p:extLst>
      <p:ext uri="{BB962C8B-B14F-4D97-AF65-F5344CB8AC3E}">
        <p14:creationId xmlns:p14="http://schemas.microsoft.com/office/powerpoint/2010/main" val="2052498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3</a:t>
            </a:fld>
            <a:endParaRPr lang="en-GB" dirty="0"/>
          </a:p>
        </p:txBody>
      </p:sp>
    </p:spTree>
    <p:extLst>
      <p:ext uri="{BB962C8B-B14F-4D97-AF65-F5344CB8AC3E}">
        <p14:creationId xmlns:p14="http://schemas.microsoft.com/office/powerpoint/2010/main" val="2825989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4</a:t>
            </a:fld>
            <a:endParaRPr lang="en-GB" dirty="0"/>
          </a:p>
        </p:txBody>
      </p:sp>
    </p:spTree>
    <p:extLst>
      <p:ext uri="{BB962C8B-B14F-4D97-AF65-F5344CB8AC3E}">
        <p14:creationId xmlns:p14="http://schemas.microsoft.com/office/powerpoint/2010/main" val="1154285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5</a:t>
            </a:fld>
            <a:endParaRPr lang="en-GB" dirty="0"/>
          </a:p>
        </p:txBody>
      </p:sp>
    </p:spTree>
    <p:extLst>
      <p:ext uri="{BB962C8B-B14F-4D97-AF65-F5344CB8AC3E}">
        <p14:creationId xmlns:p14="http://schemas.microsoft.com/office/powerpoint/2010/main" val="3365493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6</a:t>
            </a:fld>
            <a:endParaRPr lang="en-GB" dirty="0"/>
          </a:p>
        </p:txBody>
      </p:sp>
    </p:spTree>
    <p:extLst>
      <p:ext uri="{BB962C8B-B14F-4D97-AF65-F5344CB8AC3E}">
        <p14:creationId xmlns:p14="http://schemas.microsoft.com/office/powerpoint/2010/main" val="1536816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7</a:t>
            </a:fld>
            <a:endParaRPr lang="en-GB" dirty="0"/>
          </a:p>
        </p:txBody>
      </p:sp>
    </p:spTree>
    <p:extLst>
      <p:ext uri="{BB962C8B-B14F-4D97-AF65-F5344CB8AC3E}">
        <p14:creationId xmlns:p14="http://schemas.microsoft.com/office/powerpoint/2010/main" val="4083543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8</a:t>
            </a:fld>
            <a:endParaRPr lang="en-GB" dirty="0"/>
          </a:p>
        </p:txBody>
      </p:sp>
    </p:spTree>
    <p:extLst>
      <p:ext uri="{BB962C8B-B14F-4D97-AF65-F5344CB8AC3E}">
        <p14:creationId xmlns:p14="http://schemas.microsoft.com/office/powerpoint/2010/main" val="2707273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9</a:t>
            </a:fld>
            <a:endParaRPr lang="en-GB" dirty="0"/>
          </a:p>
        </p:txBody>
      </p:sp>
    </p:spTree>
    <p:extLst>
      <p:ext uri="{BB962C8B-B14F-4D97-AF65-F5344CB8AC3E}">
        <p14:creationId xmlns:p14="http://schemas.microsoft.com/office/powerpoint/2010/main" val="3123608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10</a:t>
            </a:fld>
            <a:endParaRPr lang="en-GB" dirty="0"/>
          </a:p>
        </p:txBody>
      </p:sp>
    </p:spTree>
    <p:extLst>
      <p:ext uri="{BB962C8B-B14F-4D97-AF65-F5344CB8AC3E}">
        <p14:creationId xmlns:p14="http://schemas.microsoft.com/office/powerpoint/2010/main" val="1155360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11</a:t>
            </a:fld>
            <a:endParaRPr lang="en-GB" dirty="0"/>
          </a:p>
        </p:txBody>
      </p:sp>
    </p:spTree>
    <p:extLst>
      <p:ext uri="{BB962C8B-B14F-4D97-AF65-F5344CB8AC3E}">
        <p14:creationId xmlns:p14="http://schemas.microsoft.com/office/powerpoint/2010/main" val="15498460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E789FA13-4D45-453A-84B1-FEEED1F10A59}" type="slidenum">
              <a:rPr lang="en-GB" smtClean="0"/>
              <a:t>12</a:t>
            </a:fld>
            <a:endParaRPr lang="en-GB" dirty="0"/>
          </a:p>
        </p:txBody>
      </p:sp>
    </p:spTree>
    <p:extLst>
      <p:ext uri="{BB962C8B-B14F-4D97-AF65-F5344CB8AC3E}">
        <p14:creationId xmlns:p14="http://schemas.microsoft.com/office/powerpoint/2010/main" val="33500092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13</a:t>
            </a:fld>
            <a:endParaRPr lang="en-GB" dirty="0"/>
          </a:p>
        </p:txBody>
      </p:sp>
    </p:spTree>
    <p:extLst>
      <p:ext uri="{BB962C8B-B14F-4D97-AF65-F5344CB8AC3E}">
        <p14:creationId xmlns:p14="http://schemas.microsoft.com/office/powerpoint/2010/main" val="1334111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14</a:t>
            </a:fld>
            <a:endParaRPr lang="en-GB" dirty="0"/>
          </a:p>
        </p:txBody>
      </p:sp>
    </p:spTree>
    <p:extLst>
      <p:ext uri="{BB962C8B-B14F-4D97-AF65-F5344CB8AC3E}">
        <p14:creationId xmlns:p14="http://schemas.microsoft.com/office/powerpoint/2010/main" val="42091387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15</a:t>
            </a:fld>
            <a:endParaRPr lang="en-GB" dirty="0"/>
          </a:p>
        </p:txBody>
      </p:sp>
    </p:spTree>
    <p:extLst>
      <p:ext uri="{BB962C8B-B14F-4D97-AF65-F5344CB8AC3E}">
        <p14:creationId xmlns:p14="http://schemas.microsoft.com/office/powerpoint/2010/main" val="39798040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16</a:t>
            </a:fld>
            <a:endParaRPr lang="en-GB" dirty="0"/>
          </a:p>
        </p:txBody>
      </p:sp>
    </p:spTree>
    <p:extLst>
      <p:ext uri="{BB962C8B-B14F-4D97-AF65-F5344CB8AC3E}">
        <p14:creationId xmlns:p14="http://schemas.microsoft.com/office/powerpoint/2010/main" val="1464342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17</a:t>
            </a:fld>
            <a:endParaRPr lang="en-GB" dirty="0"/>
          </a:p>
        </p:txBody>
      </p:sp>
    </p:spTree>
    <p:extLst>
      <p:ext uri="{BB962C8B-B14F-4D97-AF65-F5344CB8AC3E}">
        <p14:creationId xmlns:p14="http://schemas.microsoft.com/office/powerpoint/2010/main" val="27851555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89FA13-4D45-453A-84B1-FEEED1F10A59}" type="slidenum">
              <a:rPr lang="en-GB" smtClean="0"/>
              <a:t>18</a:t>
            </a:fld>
            <a:endParaRPr lang="en-GB" dirty="0"/>
          </a:p>
        </p:txBody>
      </p:sp>
    </p:spTree>
    <p:extLst>
      <p:ext uri="{BB962C8B-B14F-4D97-AF65-F5344CB8AC3E}">
        <p14:creationId xmlns:p14="http://schemas.microsoft.com/office/powerpoint/2010/main" val="3658429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4BA63-C5D8-DE98-DE83-F04736029DCA}"/>
              </a:ext>
            </a:extLst>
          </p:cNvPr>
          <p:cNvSpPr>
            <a:spLocks noGrp="1"/>
          </p:cNvSpPr>
          <p:nvPr>
            <p:ph type="ctrTitle"/>
          </p:nvPr>
        </p:nvSpPr>
        <p:spPr>
          <a:xfrm>
            <a:off x="838201" y="1122363"/>
            <a:ext cx="5257799" cy="2306637"/>
          </a:xfrm>
        </p:spPr>
        <p:txBody>
          <a:bodyPr anchor="b">
            <a:noAutofit/>
          </a:bodyPr>
          <a:lstStyle>
            <a:lvl1pPr algn="l">
              <a:lnSpc>
                <a:spcPct val="114000"/>
              </a:lnSpc>
              <a:defRPr sz="4800"/>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E52AAA1F-4222-55AD-903C-FA32E5D2DFBE}"/>
              </a:ext>
            </a:extLst>
          </p:cNvPr>
          <p:cNvSpPr>
            <a:spLocks noGrp="1"/>
          </p:cNvSpPr>
          <p:nvPr>
            <p:ph type="subTitle" idx="1"/>
          </p:nvPr>
        </p:nvSpPr>
        <p:spPr>
          <a:xfrm>
            <a:off x="838201" y="3564081"/>
            <a:ext cx="5257799" cy="2306637"/>
          </a:xfrm>
        </p:spPr>
        <p:txBody>
          <a:bodyPr>
            <a:normAutofit/>
          </a:bodyPr>
          <a:lstStyle>
            <a:lvl1pPr marL="0" indent="0" algn="l">
              <a:lnSpc>
                <a:spcPct val="114000"/>
              </a:lnSpc>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0A3AAFF7-80F3-5E87-A2AA-A38F3810B75C}"/>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5" name="Footer Placeholder 4">
            <a:extLst>
              <a:ext uri="{FF2B5EF4-FFF2-40B4-BE49-F238E27FC236}">
                <a16:creationId xmlns:a16="http://schemas.microsoft.com/office/drawing/2014/main" id="{B5559F20-E66D-F10A-5BE0-4742F4DF327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F75F40-8BBE-DDAC-0754-07216E8513C4}"/>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232250307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6FE92-89DF-CE12-E296-BA3B282DD235}"/>
              </a:ext>
            </a:extLst>
          </p:cNvPr>
          <p:cNvSpPr>
            <a:spLocks noGrp="1"/>
          </p:cNvSpPr>
          <p:nvPr>
            <p:ph type="title"/>
          </p:nvPr>
        </p:nvSpPr>
        <p:spPr>
          <a:xfrm>
            <a:off x="838200" y="932400"/>
            <a:ext cx="10515600" cy="1258921"/>
          </a:xfrm>
        </p:spPr>
        <p:txBody>
          <a:bodyPr>
            <a:normAutofit/>
          </a:bodyPr>
          <a:lstStyle>
            <a:lvl1pPr>
              <a:defRPr sz="40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0A08DC62-3E14-A6F1-6313-04B777B591DF}"/>
              </a:ext>
            </a:extLst>
          </p:cNvPr>
          <p:cNvSpPr>
            <a:spLocks noGrp="1"/>
          </p:cNvSpPr>
          <p:nvPr>
            <p:ph idx="1"/>
          </p:nvPr>
        </p:nvSpPr>
        <p:spPr>
          <a:xfrm>
            <a:off x="838200" y="2191321"/>
            <a:ext cx="10515600" cy="34243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25F5EBDF-D8BC-FA76-67CD-9406BCC507F0}"/>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5" name="Footer Placeholder 4">
            <a:extLst>
              <a:ext uri="{FF2B5EF4-FFF2-40B4-BE49-F238E27FC236}">
                <a16:creationId xmlns:a16="http://schemas.microsoft.com/office/drawing/2014/main" id="{7E136FCC-91E4-85EC-3E1B-CC41B8CD13D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F440E0-6ECC-2498-C89F-DF93D886F0D2}"/>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438639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8A982-033A-D5FF-2928-5FE0BEBBDD7D}"/>
              </a:ext>
            </a:extLst>
          </p:cNvPr>
          <p:cNvSpPr>
            <a:spLocks noGrp="1"/>
          </p:cNvSpPr>
          <p:nvPr>
            <p:ph type="title"/>
          </p:nvPr>
        </p:nvSpPr>
        <p:spPr>
          <a:xfrm>
            <a:off x="6096000" y="768350"/>
            <a:ext cx="5264150" cy="2852737"/>
          </a:xfrm>
        </p:spPr>
        <p:txBody>
          <a:bodyPr anchor="b">
            <a:normAutofit/>
          </a:bodyPr>
          <a:lstStyle>
            <a:lvl1pPr>
              <a:defRPr sz="4400"/>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4B6EEA21-98C6-8DA4-B46B-810F88CA4501}"/>
              </a:ext>
            </a:extLst>
          </p:cNvPr>
          <p:cNvSpPr>
            <a:spLocks noGrp="1"/>
          </p:cNvSpPr>
          <p:nvPr>
            <p:ph type="body" idx="1"/>
          </p:nvPr>
        </p:nvSpPr>
        <p:spPr>
          <a:xfrm>
            <a:off x="6108700" y="3744731"/>
            <a:ext cx="525145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68B3FA1-285E-2C29-258A-7F695A10CDA1}"/>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5" name="Footer Placeholder 4">
            <a:extLst>
              <a:ext uri="{FF2B5EF4-FFF2-40B4-BE49-F238E27FC236}">
                <a16:creationId xmlns:a16="http://schemas.microsoft.com/office/drawing/2014/main" id="{14CA136C-75FB-0378-6517-9303D8C894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123A9E-4A02-4065-1CD6-E6926E5620CC}"/>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2718582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A70B-D690-8000-D3D9-8766ED92FA92}"/>
              </a:ext>
            </a:extLst>
          </p:cNvPr>
          <p:cNvSpPr>
            <a:spLocks noGrp="1"/>
          </p:cNvSpPr>
          <p:nvPr>
            <p:ph type="title"/>
          </p:nvPr>
        </p:nvSpPr>
        <p:spPr>
          <a:xfrm>
            <a:off x="838200" y="931828"/>
            <a:ext cx="6250578" cy="1258921"/>
          </a:xfrm>
        </p:spPr>
        <p:txBody>
          <a:bodyPr>
            <a:normAutofit/>
          </a:bodyPr>
          <a:lstStyle>
            <a:lvl1pPr>
              <a:defRPr sz="40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C3DDB0BF-AA7F-8C88-84F4-20FC34A6CEA3}"/>
              </a:ext>
            </a:extLst>
          </p:cNvPr>
          <p:cNvSpPr>
            <a:spLocks noGrp="1"/>
          </p:cNvSpPr>
          <p:nvPr>
            <p:ph sz="half" idx="1"/>
          </p:nvPr>
        </p:nvSpPr>
        <p:spPr>
          <a:xfrm>
            <a:off x="838200" y="2360023"/>
            <a:ext cx="6250578" cy="3552604"/>
          </a:xfrm>
        </p:spPr>
        <p:txBody>
          <a:bodyPr>
            <a:normAutofit/>
          </a:bodyPr>
          <a:lstStyle>
            <a:lvl1pPr>
              <a:lnSpc>
                <a:spcPct val="114000"/>
              </a:lnSpc>
              <a:defRPr sz="2400"/>
            </a:lvl1pPr>
            <a:lvl2pPr>
              <a:lnSpc>
                <a:spcPct val="114000"/>
              </a:lnSpc>
              <a:defRPr sz="2400"/>
            </a:lvl2pPr>
            <a:lvl3pPr>
              <a:lnSpc>
                <a:spcPct val="114000"/>
              </a:lnSpc>
              <a:defRPr sz="2400"/>
            </a:lvl3pPr>
            <a:lvl4pPr>
              <a:lnSpc>
                <a:spcPct val="114000"/>
              </a:lnSpc>
              <a:defRPr sz="2400"/>
            </a:lvl4pPr>
            <a:lvl5pPr>
              <a:lnSpc>
                <a:spcPct val="114000"/>
              </a:lnSpc>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a:extLst>
              <a:ext uri="{FF2B5EF4-FFF2-40B4-BE49-F238E27FC236}">
                <a16:creationId xmlns:a16="http://schemas.microsoft.com/office/drawing/2014/main" id="{E6F2BA77-B09F-930C-A024-0BD8A25C2233}"/>
              </a:ext>
            </a:extLst>
          </p:cNvPr>
          <p:cNvSpPr>
            <a:spLocks noGrp="1"/>
          </p:cNvSpPr>
          <p:nvPr>
            <p:ph sz="half" idx="2"/>
          </p:nvPr>
        </p:nvSpPr>
        <p:spPr>
          <a:xfrm>
            <a:off x="6923315" y="931828"/>
            <a:ext cx="4430486" cy="4980799"/>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Date Placeholder 4">
            <a:extLst>
              <a:ext uri="{FF2B5EF4-FFF2-40B4-BE49-F238E27FC236}">
                <a16:creationId xmlns:a16="http://schemas.microsoft.com/office/drawing/2014/main" id="{DF0BB850-B086-CAB3-ABBE-C808E08C7B4E}"/>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6" name="Footer Placeholder 5">
            <a:extLst>
              <a:ext uri="{FF2B5EF4-FFF2-40B4-BE49-F238E27FC236}">
                <a16:creationId xmlns:a16="http://schemas.microsoft.com/office/drawing/2014/main" id="{BC8B29B8-7D3C-99C1-349B-75D04A89E9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8EAFC8C-6B12-58E3-5098-2F67CD3DFE20}"/>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368993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E2B2-F7EE-B94B-8F17-29CE0B83C258}"/>
              </a:ext>
            </a:extLst>
          </p:cNvPr>
          <p:cNvSpPr>
            <a:spLocks noGrp="1"/>
          </p:cNvSpPr>
          <p:nvPr>
            <p:ph type="title"/>
          </p:nvPr>
        </p:nvSpPr>
        <p:spPr>
          <a:xfrm>
            <a:off x="839788" y="418011"/>
            <a:ext cx="10515600" cy="1272677"/>
          </a:xfrm>
        </p:spPr>
        <p:txBody>
          <a:bodyPr>
            <a:normAutofit/>
          </a:bodyPr>
          <a:lstStyle>
            <a:lvl1pPr>
              <a:defRPr sz="4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AD50D3-4602-6BEB-E0A8-391BF54118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AA8775-7182-BEDF-27E7-0A3DA25783BD}"/>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0A49A65C-EAC7-50E9-F44A-4544A48860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1CD30E-3A1E-4F52-1B8C-0778B4163AA2}"/>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85A039-34CF-D834-0E66-D19C050D4744}"/>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8" name="Footer Placeholder 7">
            <a:extLst>
              <a:ext uri="{FF2B5EF4-FFF2-40B4-BE49-F238E27FC236}">
                <a16:creationId xmlns:a16="http://schemas.microsoft.com/office/drawing/2014/main" id="{8DBB38DF-1A15-5AD0-F156-19D05DF59CE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F8E2129-CB17-ED1E-F10E-9A7BB7A82C04}"/>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167252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B843-61F4-F28C-B67E-15D926501802}"/>
              </a:ext>
            </a:extLst>
          </p:cNvPr>
          <p:cNvSpPr>
            <a:spLocks noGrp="1"/>
          </p:cNvSpPr>
          <p:nvPr>
            <p:ph type="title"/>
          </p:nvPr>
        </p:nvSpPr>
        <p:spPr>
          <a:xfrm>
            <a:off x="838200" y="932400"/>
            <a:ext cx="10515600" cy="1258921"/>
          </a:xfrm>
        </p:spPr>
        <p:txBody>
          <a:bodyPr>
            <a:normAutofit/>
          </a:bodyPr>
          <a:lstStyle>
            <a:lvl1pPr>
              <a:defRPr sz="4000"/>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6E4EFD94-4616-396B-37B9-CF7C552F38B3}"/>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4" name="Footer Placeholder 3">
            <a:extLst>
              <a:ext uri="{FF2B5EF4-FFF2-40B4-BE49-F238E27FC236}">
                <a16:creationId xmlns:a16="http://schemas.microsoft.com/office/drawing/2014/main" id="{F6BBDF4D-E51C-D327-5D47-498659E9EA3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86D1F68-D6A3-CB46-E307-D5F925FD1C17}"/>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853496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9B198A-B955-B866-C8DC-ED1DB668C910}"/>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3" name="Footer Placeholder 2">
            <a:extLst>
              <a:ext uri="{FF2B5EF4-FFF2-40B4-BE49-F238E27FC236}">
                <a16:creationId xmlns:a16="http://schemas.microsoft.com/office/drawing/2014/main" id="{51A78EB2-675B-4ECB-61C5-4CE9B866796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9548E8C-6358-9D50-E69D-578EFACE10FE}"/>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3082865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cards">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9B198A-B955-B866-C8DC-ED1DB668C910}"/>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3" name="Footer Placeholder 2">
            <a:extLst>
              <a:ext uri="{FF2B5EF4-FFF2-40B4-BE49-F238E27FC236}">
                <a16:creationId xmlns:a16="http://schemas.microsoft.com/office/drawing/2014/main" id="{51A78EB2-675B-4ECB-61C5-4CE9B866796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9548E8C-6358-9D50-E69D-578EFACE10FE}"/>
              </a:ext>
            </a:extLst>
          </p:cNvPr>
          <p:cNvSpPr>
            <a:spLocks noGrp="1"/>
          </p:cNvSpPr>
          <p:nvPr>
            <p:ph type="sldNum" sz="quarter" idx="12"/>
          </p:nvPr>
        </p:nvSpPr>
        <p:spPr/>
        <p:txBody>
          <a:bodyPr/>
          <a:lstStyle/>
          <a:p>
            <a:fld id="{4D85B521-DCC1-4518-A792-01FB065A70F0}" type="slidenum">
              <a:rPr lang="en-GB" smtClean="0"/>
              <a:t>‹#›</a:t>
            </a:fld>
            <a:endParaRPr lang="en-GB" dirty="0"/>
          </a:p>
        </p:txBody>
      </p:sp>
      <p:sp>
        <p:nvSpPr>
          <p:cNvPr id="5" name="Rectangle: Rounded Corners 4">
            <a:extLst>
              <a:ext uri="{FF2B5EF4-FFF2-40B4-BE49-F238E27FC236}">
                <a16:creationId xmlns:a16="http://schemas.microsoft.com/office/drawing/2014/main" id="{D9A5AFFD-FD38-D660-E4D0-D41DE8AA4657}"/>
              </a:ext>
              <a:ext uri="{C183D7F6-B498-43B3-948B-1728B52AA6E4}">
                <adec:decorative xmlns:adec="http://schemas.microsoft.com/office/drawing/2017/decorative" val="1"/>
              </a:ext>
            </a:extLst>
          </p:cNvPr>
          <p:cNvSpPr/>
          <p:nvPr userDrawn="1"/>
        </p:nvSpPr>
        <p:spPr>
          <a:xfrm>
            <a:off x="549085" y="431767"/>
            <a:ext cx="5424995" cy="5994466"/>
          </a:xfrm>
          <a:prstGeom prst="roundRect">
            <a:avLst>
              <a:gd name="adj" fmla="val 4299"/>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06CF3C92-511F-08C9-E473-27248F72B5BB}"/>
              </a:ext>
              <a:ext uri="{C183D7F6-B498-43B3-948B-1728B52AA6E4}">
                <adec:decorative xmlns:adec="http://schemas.microsoft.com/office/drawing/2017/decorative" val="1"/>
              </a:ext>
            </a:extLst>
          </p:cNvPr>
          <p:cNvSpPr/>
          <p:nvPr userDrawn="1"/>
        </p:nvSpPr>
        <p:spPr>
          <a:xfrm>
            <a:off x="6217920" y="431767"/>
            <a:ext cx="5424995" cy="2874833"/>
          </a:xfrm>
          <a:prstGeom prst="roundRect">
            <a:avLst>
              <a:gd name="adj" fmla="val 4299"/>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4C0A086B-7280-ED64-D5F1-B3A1572B3215}"/>
              </a:ext>
              <a:ext uri="{C183D7F6-B498-43B3-948B-1728B52AA6E4}">
                <adec:decorative xmlns:adec="http://schemas.microsoft.com/office/drawing/2017/decorative" val="1"/>
              </a:ext>
            </a:extLst>
          </p:cNvPr>
          <p:cNvSpPr/>
          <p:nvPr userDrawn="1"/>
        </p:nvSpPr>
        <p:spPr>
          <a:xfrm>
            <a:off x="6217920" y="3551399"/>
            <a:ext cx="5424995" cy="2874833"/>
          </a:xfrm>
          <a:prstGeom prst="roundRect">
            <a:avLst>
              <a:gd name="adj" fmla="val 4299"/>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90347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Agenda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CD771-2D84-38E5-17A6-428E89CB8260}"/>
              </a:ext>
            </a:extLst>
          </p:cNvPr>
          <p:cNvSpPr>
            <a:spLocks noGrp="1"/>
          </p:cNvSpPr>
          <p:nvPr>
            <p:ph type="title"/>
          </p:nvPr>
        </p:nvSpPr>
        <p:spPr>
          <a:xfrm>
            <a:off x="7132061" y="934131"/>
            <a:ext cx="4221739" cy="1069975"/>
          </a:xfrm>
        </p:spPr>
        <p:txBody>
          <a:bodyPr anchor="ctr">
            <a:noAutofit/>
          </a:bodyPr>
          <a:lstStyle>
            <a:lvl1pPr>
              <a:defRPr sz="40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A845A4C-7B53-D95E-F4FC-EEC07E70E0AF}"/>
              </a:ext>
            </a:extLst>
          </p:cNvPr>
          <p:cNvSpPr>
            <a:spLocks noGrp="1"/>
          </p:cNvSpPr>
          <p:nvPr>
            <p:ph idx="1"/>
          </p:nvPr>
        </p:nvSpPr>
        <p:spPr>
          <a:xfrm>
            <a:off x="838200" y="942069"/>
            <a:ext cx="6172200" cy="49286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a:extLst>
              <a:ext uri="{FF2B5EF4-FFF2-40B4-BE49-F238E27FC236}">
                <a16:creationId xmlns:a16="http://schemas.microsoft.com/office/drawing/2014/main" id="{1644FCBB-62C4-A7F1-670E-3111C8BD71D2}"/>
              </a:ext>
            </a:extLst>
          </p:cNvPr>
          <p:cNvSpPr>
            <a:spLocks noGrp="1"/>
          </p:cNvSpPr>
          <p:nvPr>
            <p:ph type="body" sz="half" idx="2"/>
          </p:nvPr>
        </p:nvSpPr>
        <p:spPr>
          <a:xfrm>
            <a:off x="7132061" y="2059131"/>
            <a:ext cx="4221739" cy="381158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A31E50-858F-DFF5-D780-8D4EC4EA5355}"/>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6" name="Footer Placeholder 5">
            <a:extLst>
              <a:ext uri="{FF2B5EF4-FFF2-40B4-BE49-F238E27FC236}">
                <a16:creationId xmlns:a16="http://schemas.microsoft.com/office/drawing/2014/main" id="{A63EF233-CDB6-7729-6C88-9D75C8AE5A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48EE56E-C0E2-52F6-CF0B-7A8DB708E9B5}"/>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1447000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BCD30-45F0-29C0-E22E-B25F79F5A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4FCD3E-0F95-A8F4-3DDB-37869F3214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F2FC11D-6169-1208-DC8A-552EB0C7F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1682BF-2439-819B-2293-95913C0253ED}"/>
              </a:ext>
            </a:extLst>
          </p:cNvPr>
          <p:cNvSpPr>
            <a:spLocks noGrp="1"/>
          </p:cNvSpPr>
          <p:nvPr>
            <p:ph type="dt" sz="half" idx="10"/>
          </p:nvPr>
        </p:nvSpPr>
        <p:spPr/>
        <p:txBody>
          <a:bodyPr/>
          <a:lstStyle/>
          <a:p>
            <a:fld id="{72E63BF5-E124-45D4-BC87-C97F15A6C6A3}" type="datetimeFigureOut">
              <a:rPr lang="en-GB" smtClean="0"/>
              <a:t>12/05/2023</a:t>
            </a:fld>
            <a:endParaRPr lang="en-GB" dirty="0"/>
          </a:p>
        </p:txBody>
      </p:sp>
      <p:sp>
        <p:nvSpPr>
          <p:cNvPr id="6" name="Footer Placeholder 5">
            <a:extLst>
              <a:ext uri="{FF2B5EF4-FFF2-40B4-BE49-F238E27FC236}">
                <a16:creationId xmlns:a16="http://schemas.microsoft.com/office/drawing/2014/main" id="{FA30FDA6-830C-17C8-DB56-6C04E1882C8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E55AB21-7D38-7743-4C46-4128AF73F0AE}"/>
              </a:ext>
            </a:extLst>
          </p:cNvPr>
          <p:cNvSpPr>
            <a:spLocks noGrp="1"/>
          </p:cNvSpPr>
          <p:nvPr>
            <p:ph type="sldNum" sz="quarter" idx="12"/>
          </p:nvPr>
        </p:nvSpPr>
        <p:spPr/>
        <p:txBody>
          <a:bodyPr/>
          <a:lstStyle/>
          <a:p>
            <a:fld id="{4D85B521-DCC1-4518-A792-01FB065A70F0}" type="slidenum">
              <a:rPr lang="en-GB" smtClean="0"/>
              <a:t>‹#›</a:t>
            </a:fld>
            <a:endParaRPr lang="en-GB" dirty="0"/>
          </a:p>
        </p:txBody>
      </p:sp>
    </p:spTree>
    <p:extLst>
      <p:ext uri="{BB962C8B-B14F-4D97-AF65-F5344CB8AC3E}">
        <p14:creationId xmlns:p14="http://schemas.microsoft.com/office/powerpoint/2010/main" val="645343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t="-9000" b="-9000"/>
          </a:stretch>
        </a:blipFill>
        <a:effectLst/>
      </p:bgPr>
    </p:bg>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4F55E74C-DD84-95CA-3F84-3394612BD4B3}"/>
              </a:ext>
              <a:ext uri="{C183D7F6-B498-43B3-948B-1728B52AA6E4}">
                <adec:decorative xmlns:adec="http://schemas.microsoft.com/office/drawing/2017/decorative" val="1"/>
              </a:ext>
            </a:extLst>
          </p:cNvPr>
          <p:cNvSpPr/>
          <p:nvPr userDrawn="1"/>
        </p:nvSpPr>
        <p:spPr>
          <a:xfrm>
            <a:off x="549085" y="431767"/>
            <a:ext cx="11093830" cy="5994466"/>
          </a:xfrm>
          <a:prstGeom prst="roundRect">
            <a:avLst>
              <a:gd name="adj" fmla="val 4299"/>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Placeholder 1">
            <a:extLst>
              <a:ext uri="{FF2B5EF4-FFF2-40B4-BE49-F238E27FC236}">
                <a16:creationId xmlns:a16="http://schemas.microsoft.com/office/drawing/2014/main" id="{202CD431-5CC3-36D4-EFC3-7B90D3D174CC}"/>
              </a:ext>
            </a:extLst>
          </p:cNvPr>
          <p:cNvSpPr>
            <a:spLocks noGrp="1"/>
          </p:cNvSpPr>
          <p:nvPr>
            <p:ph type="title"/>
          </p:nvPr>
        </p:nvSpPr>
        <p:spPr>
          <a:xfrm>
            <a:off x="838200" y="431767"/>
            <a:ext cx="10515600" cy="1258921"/>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43E76CE7-14FA-C551-123E-96358A5097A1}"/>
              </a:ext>
            </a:extLst>
          </p:cNvPr>
          <p:cNvSpPr>
            <a:spLocks noGrp="1"/>
          </p:cNvSpPr>
          <p:nvPr>
            <p:ph type="body" idx="1"/>
          </p:nvPr>
        </p:nvSpPr>
        <p:spPr>
          <a:xfrm>
            <a:off x="838200" y="1825625"/>
            <a:ext cx="10515600" cy="37900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983B15-4727-CFD8-443F-0658F4759B6D}"/>
              </a:ext>
            </a:extLst>
          </p:cNvPr>
          <p:cNvSpPr>
            <a:spLocks noGrp="1"/>
          </p:cNvSpPr>
          <p:nvPr>
            <p:ph type="dt" sz="half" idx="2"/>
          </p:nvPr>
        </p:nvSpPr>
        <p:spPr>
          <a:xfrm>
            <a:off x="838200" y="5870719"/>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E63BF5-E124-45D4-BC87-C97F15A6C6A3}" type="datetimeFigureOut">
              <a:rPr lang="en-GB" smtClean="0"/>
              <a:t>12/05/2023</a:t>
            </a:fld>
            <a:endParaRPr lang="en-GB" dirty="0"/>
          </a:p>
        </p:txBody>
      </p:sp>
      <p:sp>
        <p:nvSpPr>
          <p:cNvPr id="5" name="Footer Placeholder 4">
            <a:extLst>
              <a:ext uri="{FF2B5EF4-FFF2-40B4-BE49-F238E27FC236}">
                <a16:creationId xmlns:a16="http://schemas.microsoft.com/office/drawing/2014/main" id="{5F295638-247F-FF61-7A76-2DA5A6D236C4}"/>
              </a:ext>
            </a:extLst>
          </p:cNvPr>
          <p:cNvSpPr>
            <a:spLocks noGrp="1"/>
          </p:cNvSpPr>
          <p:nvPr>
            <p:ph type="ftr" sz="quarter" idx="3"/>
          </p:nvPr>
        </p:nvSpPr>
        <p:spPr>
          <a:xfrm>
            <a:off x="4038600" y="5870719"/>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AB46E1D-CCF0-BDA9-36B4-D2A0FD91F362}"/>
              </a:ext>
            </a:extLst>
          </p:cNvPr>
          <p:cNvSpPr>
            <a:spLocks noGrp="1"/>
          </p:cNvSpPr>
          <p:nvPr>
            <p:ph type="sldNum" sz="quarter" idx="4"/>
          </p:nvPr>
        </p:nvSpPr>
        <p:spPr>
          <a:xfrm>
            <a:off x="8610600" y="5870719"/>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85B521-DCC1-4518-A792-01FB065A70F0}" type="slidenum">
              <a:rPr lang="en-GB" smtClean="0"/>
              <a:t>‹#›</a:t>
            </a:fld>
            <a:endParaRPr lang="en-GB" dirty="0"/>
          </a:p>
        </p:txBody>
      </p:sp>
    </p:spTree>
    <p:extLst>
      <p:ext uri="{BB962C8B-B14F-4D97-AF65-F5344CB8AC3E}">
        <p14:creationId xmlns:p14="http://schemas.microsoft.com/office/powerpoint/2010/main" val="1459079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8" r:id="rId8"/>
    <p:sldLayoutId id="2147483656" r:id="rId9"/>
    <p:sldLayoutId id="2147483657"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2.svg"/></Relationships>
</file>

<file path=ppt/slides/_rels/slide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0.sv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2.svg"/></Relationships>
</file>

<file path=ppt/slides/_rels/slide1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34.svg"/></Relationships>
</file>

<file path=ppt/slides/_rels/slide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36.svg"/></Relationships>
</file>

<file path=ppt/slides/_rels/slide17.xml.rels><?xml version="1.0" encoding="UTF-8" standalone="yes"?>
<Relationships xmlns="http://schemas.openxmlformats.org/package/2006/relationships"><Relationship Id="rId8" Type="http://schemas.openxmlformats.org/officeDocument/2006/relationships/hyperlink" Target="https://www.projectcanvas.dk/project-canvas-manual.pdf" TargetMode="External"/><Relationship Id="rId3" Type="http://schemas.openxmlformats.org/officeDocument/2006/relationships/hyperlink" Target="https://www.pmi.org/learning/library/outcomes-hybrid-approach-waterfall-environment-5839" TargetMode="External"/><Relationship Id="rId7" Type="http://schemas.openxmlformats.org/officeDocument/2006/relationships/hyperlink" Target="https://www.pmi.org/learning/library/blending-agile-waterfall-successful-integration-10213"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insights.com/what-we-do/why-insights/" TargetMode="External"/><Relationship Id="rId5" Type="http://schemas.openxmlformats.org/officeDocument/2006/relationships/hyperlink" Target="https://ideas.ted.com/how-to-be-vulnerable-at-work-without-spilling-everything-from-brene-brown/" TargetMode="External"/><Relationship Id="rId4" Type="http://schemas.openxmlformats.org/officeDocument/2006/relationships/hyperlink" Target="https://agilemanifesto.org/"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storyset.com/illustration/scrum-board/amico" TargetMode="External"/><Relationship Id="rId3" Type="http://schemas.openxmlformats.org/officeDocument/2006/relationships/hyperlink" Target="https://storyset.com/illustration/organizing-projects/amico" TargetMode="External"/><Relationship Id="rId7" Type="http://schemas.openxmlformats.org/officeDocument/2006/relationships/hyperlink" Target="https://storyset.com/illustration/group-video/amico"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commons.wikimedia.org/w/index.php?curid=30506816" TargetMode="External"/><Relationship Id="rId11" Type="http://schemas.openxmlformats.org/officeDocument/2006/relationships/hyperlink" Target="https://storyset.com/illustration/woman-thinking/amico" TargetMode="External"/><Relationship Id="rId5" Type="http://schemas.openxmlformats.org/officeDocument/2006/relationships/hyperlink" Target="https://storyset.com/illustration/collaboration/amico" TargetMode="External"/><Relationship Id="rId10" Type="http://schemas.openxmlformats.org/officeDocument/2006/relationships/hyperlink" Target="https://storyset.com/illustration/celebration/amico" TargetMode="External"/><Relationship Id="rId4" Type="http://schemas.openxmlformats.org/officeDocument/2006/relationships/hyperlink" Target="https://storyset.com/illustration/investor-presentation/amico" TargetMode="External"/><Relationship Id="rId9" Type="http://schemas.openxmlformats.org/officeDocument/2006/relationships/hyperlink" Target="https://storyset.com/illustration/working-late/ami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6649-39CC-58D1-1B37-240CB98781BE}"/>
              </a:ext>
            </a:extLst>
          </p:cNvPr>
          <p:cNvSpPr>
            <a:spLocks noGrp="1"/>
          </p:cNvSpPr>
          <p:nvPr>
            <p:ph type="ctrTitle"/>
          </p:nvPr>
        </p:nvSpPr>
        <p:spPr/>
        <p:txBody>
          <a:bodyPr>
            <a:normAutofit/>
          </a:bodyPr>
          <a:lstStyle/>
          <a:p>
            <a:r>
              <a:rPr lang="en-GB" sz="4800" dirty="0"/>
              <a:t>Waterfall with a </a:t>
            </a:r>
            <a:r>
              <a:rPr lang="en-GB" sz="4800" i="1" dirty="0"/>
              <a:t>pinch</a:t>
            </a:r>
            <a:r>
              <a:rPr lang="en-GB" sz="4800" dirty="0"/>
              <a:t> of agile</a:t>
            </a:r>
          </a:p>
        </p:txBody>
      </p:sp>
      <p:sp>
        <p:nvSpPr>
          <p:cNvPr id="3" name="Subtitle 2">
            <a:extLst>
              <a:ext uri="{FF2B5EF4-FFF2-40B4-BE49-F238E27FC236}">
                <a16:creationId xmlns:a16="http://schemas.microsoft.com/office/drawing/2014/main" id="{5833B16E-7FF4-4B9A-D51D-2E6757D9DFAA}"/>
              </a:ext>
            </a:extLst>
          </p:cNvPr>
          <p:cNvSpPr>
            <a:spLocks noGrp="1"/>
          </p:cNvSpPr>
          <p:nvPr>
            <p:ph type="subTitle" idx="1"/>
          </p:nvPr>
        </p:nvSpPr>
        <p:spPr>
          <a:xfrm>
            <a:off x="838201" y="3746202"/>
            <a:ext cx="5257799" cy="2124516"/>
          </a:xfrm>
        </p:spPr>
        <p:txBody>
          <a:bodyPr/>
          <a:lstStyle/>
          <a:p>
            <a:r>
              <a:rPr lang="en-GB" dirty="0"/>
              <a:t>Managing an e-learning project with a hybrid approach</a:t>
            </a:r>
          </a:p>
          <a:p>
            <a:r>
              <a:rPr lang="en-GB" sz="2400" b="1" dirty="0"/>
              <a:t>Alice De Angeli</a:t>
            </a:r>
          </a:p>
        </p:txBody>
      </p:sp>
      <p:pic>
        <p:nvPicPr>
          <p:cNvPr id="4" name="Content Placeholder 4">
            <a:extLst>
              <a:ext uri="{FF2B5EF4-FFF2-40B4-BE49-F238E27FC236}">
                <a16:creationId xmlns:a16="http://schemas.microsoft.com/office/drawing/2014/main" id="{92C22EB0-C16E-1CE8-E9F5-EF11A63589C6}"/>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682831"/>
            <a:ext cx="5492337" cy="5492337"/>
          </a:xfrm>
          <a:prstGeom prst="rect">
            <a:avLst/>
          </a:prstGeom>
        </p:spPr>
      </p:pic>
    </p:spTree>
    <p:extLst>
      <p:ext uri="{BB962C8B-B14F-4D97-AF65-F5344CB8AC3E}">
        <p14:creationId xmlns:p14="http://schemas.microsoft.com/office/powerpoint/2010/main" val="1789992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a:xfrm>
            <a:off x="6591301" y="934131"/>
            <a:ext cx="4762499" cy="1069975"/>
          </a:xfrm>
        </p:spPr>
        <p:txBody>
          <a:bodyPr/>
          <a:lstStyle/>
          <a:p>
            <a:r>
              <a:rPr lang="en-GB" dirty="0"/>
              <a:t>Agenda</a:t>
            </a:r>
          </a:p>
        </p:txBody>
      </p:sp>
      <p:sp>
        <p:nvSpPr>
          <p:cNvPr id="5" name="Text Placeholder 4">
            <a:extLst>
              <a:ext uri="{FF2B5EF4-FFF2-40B4-BE49-F238E27FC236}">
                <a16:creationId xmlns:a16="http://schemas.microsoft.com/office/drawing/2014/main" id="{6EC21B3F-D0C1-60C6-D9B5-B533ECCAF79E}"/>
              </a:ext>
            </a:extLst>
          </p:cNvPr>
          <p:cNvSpPr>
            <a:spLocks noGrp="1"/>
          </p:cNvSpPr>
          <p:nvPr>
            <p:ph type="body" sz="half" idx="2"/>
          </p:nvPr>
        </p:nvSpPr>
        <p:spPr>
          <a:xfrm>
            <a:off x="6591301" y="2059131"/>
            <a:ext cx="4762499" cy="3811588"/>
          </a:xfrm>
        </p:spPr>
        <p:txBody>
          <a:bodyPr/>
          <a:lstStyle/>
          <a:p>
            <a:pPr marL="342900" indent="-342900">
              <a:buFont typeface="Arial" panose="020B0604020202020204" pitchFamily="34" charset="0"/>
              <a:buChar char="•"/>
            </a:pPr>
            <a:r>
              <a:rPr lang="en-GB" dirty="0"/>
              <a:t>The hybrid approach and its benefits</a:t>
            </a:r>
          </a:p>
          <a:p>
            <a:pPr marL="342900" indent="-342900">
              <a:buFont typeface="Arial" panose="020B0604020202020204" pitchFamily="34" charset="0"/>
              <a:buChar char="•"/>
            </a:pPr>
            <a:r>
              <a:rPr lang="en-GB" dirty="0"/>
              <a:t>Managing a project with the hybrid approach </a:t>
            </a:r>
          </a:p>
          <a:p>
            <a:pPr marL="342900" indent="-342900">
              <a:buFont typeface="Arial" panose="020B0604020202020204" pitchFamily="34" charset="0"/>
              <a:buChar char="•"/>
            </a:pPr>
            <a:r>
              <a:rPr lang="en-GB" dirty="0"/>
              <a:t>Q&amp;A</a:t>
            </a:r>
          </a:p>
        </p:txBody>
      </p:sp>
      <p:pic>
        <p:nvPicPr>
          <p:cNvPr id="7" name="Content Placeholder 6">
            <a:extLst>
              <a:ext uri="{FF2B5EF4-FFF2-40B4-BE49-F238E27FC236}">
                <a16:creationId xmlns:a16="http://schemas.microsoft.com/office/drawing/2014/main" id="{B1A80025-F544-BDA2-BB8D-C15C0CF9E1E0}"/>
              </a:ext>
              <a:ext uri="{C183D7F6-B498-43B3-948B-1728B52AA6E4}">
                <adec:decorative xmlns:adec="http://schemas.microsoft.com/office/drawing/2017/decorative" val="1"/>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43050" y="1024731"/>
            <a:ext cx="4762500" cy="4762500"/>
          </a:xfrm>
        </p:spPr>
      </p:pic>
    </p:spTree>
    <p:extLst>
      <p:ext uri="{BB962C8B-B14F-4D97-AF65-F5344CB8AC3E}">
        <p14:creationId xmlns:p14="http://schemas.microsoft.com/office/powerpoint/2010/main" val="2360734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p:txBody>
          <a:bodyPr/>
          <a:lstStyle/>
          <a:p>
            <a:r>
              <a:rPr lang="en-GB" dirty="0"/>
              <a:t>About the hybrid approach</a:t>
            </a:r>
          </a:p>
        </p:txBody>
      </p:sp>
      <p:sp>
        <p:nvSpPr>
          <p:cNvPr id="3" name="Content Placeholder 2">
            <a:extLst>
              <a:ext uri="{FF2B5EF4-FFF2-40B4-BE49-F238E27FC236}">
                <a16:creationId xmlns:a16="http://schemas.microsoft.com/office/drawing/2014/main" id="{0EDC30AF-535A-41D5-5790-491D5C4F4967}"/>
              </a:ext>
            </a:extLst>
          </p:cNvPr>
          <p:cNvSpPr>
            <a:spLocks noGrp="1"/>
          </p:cNvSpPr>
          <p:nvPr>
            <p:ph sz="half" idx="1"/>
          </p:nvPr>
        </p:nvSpPr>
        <p:spPr/>
        <p:txBody>
          <a:bodyPr/>
          <a:lstStyle/>
          <a:p>
            <a:pPr marL="0" indent="0">
              <a:buNone/>
            </a:pPr>
            <a:r>
              <a:rPr lang="en-GB" dirty="0"/>
              <a:t>It combines elements of both waterfall and agile approaches.</a:t>
            </a:r>
          </a:p>
          <a:p>
            <a:r>
              <a:rPr lang="en-GB" dirty="0"/>
              <a:t>Well-defined initiation and planning phases.</a:t>
            </a:r>
          </a:p>
          <a:p>
            <a:r>
              <a:rPr lang="en-GB" dirty="0"/>
              <a:t>Iterative development phase.</a:t>
            </a:r>
          </a:p>
        </p:txBody>
      </p:sp>
      <p:sp>
        <p:nvSpPr>
          <p:cNvPr id="13" name="TextBox 12">
            <a:extLst>
              <a:ext uri="{FF2B5EF4-FFF2-40B4-BE49-F238E27FC236}">
                <a16:creationId xmlns:a16="http://schemas.microsoft.com/office/drawing/2014/main" id="{784BC60C-BF3E-D16C-4CFC-914BF232EAF7}"/>
              </a:ext>
            </a:extLst>
          </p:cNvPr>
          <p:cNvSpPr txBox="1"/>
          <p:nvPr/>
        </p:nvSpPr>
        <p:spPr>
          <a:xfrm>
            <a:off x="838200" y="5912627"/>
            <a:ext cx="5257800" cy="307777"/>
          </a:xfrm>
          <a:prstGeom prst="rect">
            <a:avLst/>
          </a:prstGeom>
          <a:noFill/>
        </p:spPr>
        <p:txBody>
          <a:bodyPr wrap="square" rtlCol="0">
            <a:spAutoFit/>
          </a:bodyPr>
          <a:lstStyle/>
          <a:p>
            <a:r>
              <a:rPr lang="en-GB" sz="1400" dirty="0"/>
              <a:t>(Archer and Kaufman, 2013; Rodov and Teixidó, 2016)</a:t>
            </a:r>
          </a:p>
        </p:txBody>
      </p:sp>
      <p:pic>
        <p:nvPicPr>
          <p:cNvPr id="8" name="Content Placeholder 7">
            <a:extLst>
              <a:ext uri="{FF2B5EF4-FFF2-40B4-BE49-F238E27FC236}">
                <a16:creationId xmlns:a16="http://schemas.microsoft.com/office/drawing/2014/main" id="{C28D8637-89B7-CEF9-423F-04291B0C1EAA}"/>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3088" y="1206500"/>
            <a:ext cx="4430712" cy="4430712"/>
          </a:xfrm>
        </p:spPr>
      </p:pic>
    </p:spTree>
    <p:extLst>
      <p:ext uri="{BB962C8B-B14F-4D97-AF65-F5344CB8AC3E}">
        <p14:creationId xmlns:p14="http://schemas.microsoft.com/office/powerpoint/2010/main" val="977763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p:txBody>
          <a:bodyPr/>
          <a:lstStyle/>
          <a:p>
            <a:r>
              <a:rPr lang="en-GB" dirty="0"/>
              <a:t>Benefits the hybrid approach</a:t>
            </a:r>
          </a:p>
        </p:txBody>
      </p:sp>
      <p:grpSp>
        <p:nvGrpSpPr>
          <p:cNvPr id="35" name="Group 34" descr="Clear requirements">
            <a:extLst>
              <a:ext uri="{FF2B5EF4-FFF2-40B4-BE49-F238E27FC236}">
                <a16:creationId xmlns:a16="http://schemas.microsoft.com/office/drawing/2014/main" id="{D4BC68A3-F9D2-0596-1C31-807A26BF5F37}"/>
              </a:ext>
            </a:extLst>
          </p:cNvPr>
          <p:cNvGrpSpPr/>
          <p:nvPr/>
        </p:nvGrpSpPr>
        <p:grpSpPr>
          <a:xfrm>
            <a:off x="783534" y="2722267"/>
            <a:ext cx="1812235" cy="2490755"/>
            <a:chOff x="783534" y="2722267"/>
            <a:chExt cx="1812235" cy="2490755"/>
          </a:xfrm>
        </p:grpSpPr>
        <p:grpSp>
          <p:nvGrpSpPr>
            <p:cNvPr id="25" name="Group 24">
              <a:extLst>
                <a:ext uri="{FF2B5EF4-FFF2-40B4-BE49-F238E27FC236}">
                  <a16:creationId xmlns:a16="http://schemas.microsoft.com/office/drawing/2014/main" id="{78D8077F-5DC0-E7DA-FB22-121B63BA9C07}"/>
                </a:ext>
              </a:extLst>
            </p:cNvPr>
            <p:cNvGrpSpPr/>
            <p:nvPr/>
          </p:nvGrpSpPr>
          <p:grpSpPr>
            <a:xfrm>
              <a:off x="838200" y="2722267"/>
              <a:ext cx="1702904" cy="1702904"/>
              <a:chOff x="838200" y="2722267"/>
              <a:chExt cx="1702904" cy="1702904"/>
            </a:xfrm>
          </p:grpSpPr>
          <p:sp>
            <p:nvSpPr>
              <p:cNvPr id="17" name="Oval 16">
                <a:extLst>
                  <a:ext uri="{FF2B5EF4-FFF2-40B4-BE49-F238E27FC236}">
                    <a16:creationId xmlns:a16="http://schemas.microsoft.com/office/drawing/2014/main" id="{0D5DD7C7-CBF2-FFDA-2739-DE8A8A908813}"/>
                  </a:ext>
                  <a:ext uri="{C183D7F6-B498-43B3-948B-1728B52AA6E4}">
                    <adec:decorative xmlns:adec="http://schemas.microsoft.com/office/drawing/2017/decorative" val="1"/>
                  </a:ext>
                </a:extLst>
              </p:cNvPr>
              <p:cNvSpPr/>
              <p:nvPr/>
            </p:nvSpPr>
            <p:spPr>
              <a:xfrm>
                <a:off x="838200" y="2722267"/>
                <a:ext cx="1702904" cy="1702904"/>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Graphic 6">
                <a:extLst>
                  <a:ext uri="{FF2B5EF4-FFF2-40B4-BE49-F238E27FC236}">
                    <a16:creationId xmlns:a16="http://schemas.microsoft.com/office/drawing/2014/main" id="{C972464F-661A-28D9-3C71-6D9B9D3CFD61}"/>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45000" y="2935816"/>
                <a:ext cx="1289304" cy="1289304"/>
              </a:xfrm>
              <a:prstGeom prst="rect">
                <a:avLst/>
              </a:prstGeom>
            </p:spPr>
          </p:pic>
        </p:grpSp>
        <p:sp>
          <p:nvSpPr>
            <p:cNvPr id="30" name="TextBox 29">
              <a:extLst>
                <a:ext uri="{FF2B5EF4-FFF2-40B4-BE49-F238E27FC236}">
                  <a16:creationId xmlns:a16="http://schemas.microsoft.com/office/drawing/2014/main" id="{305ED140-ABBC-6F88-0836-F116B52A588D}"/>
                </a:ext>
              </a:extLst>
            </p:cNvPr>
            <p:cNvSpPr txBox="1"/>
            <p:nvPr/>
          </p:nvSpPr>
          <p:spPr>
            <a:xfrm>
              <a:off x="783534" y="4566691"/>
              <a:ext cx="1812235" cy="646331"/>
            </a:xfrm>
            <a:prstGeom prst="rect">
              <a:avLst/>
            </a:prstGeom>
            <a:noFill/>
          </p:spPr>
          <p:txBody>
            <a:bodyPr wrap="square" lIns="0" rIns="0" rtlCol="0">
              <a:spAutoFit/>
            </a:bodyPr>
            <a:lstStyle/>
            <a:p>
              <a:pPr algn="ctr"/>
              <a:r>
                <a:rPr lang="en-GB" b="1" dirty="0"/>
                <a:t>Clear requirements</a:t>
              </a:r>
            </a:p>
          </p:txBody>
        </p:sp>
      </p:grpSp>
      <p:grpSp>
        <p:nvGrpSpPr>
          <p:cNvPr id="36" name="Group 35" descr="Well-defined plan">
            <a:extLst>
              <a:ext uri="{FF2B5EF4-FFF2-40B4-BE49-F238E27FC236}">
                <a16:creationId xmlns:a16="http://schemas.microsoft.com/office/drawing/2014/main" id="{215E8FEB-D49C-2B71-2467-A2B6FEBF2967}"/>
              </a:ext>
            </a:extLst>
          </p:cNvPr>
          <p:cNvGrpSpPr/>
          <p:nvPr/>
        </p:nvGrpSpPr>
        <p:grpSpPr>
          <a:xfrm>
            <a:off x="2966401" y="2722267"/>
            <a:ext cx="1812235" cy="2490754"/>
            <a:chOff x="2966401" y="2722267"/>
            <a:chExt cx="1812235" cy="2490754"/>
          </a:xfrm>
        </p:grpSpPr>
        <p:grpSp>
          <p:nvGrpSpPr>
            <p:cNvPr id="26" name="Group 25">
              <a:extLst>
                <a:ext uri="{FF2B5EF4-FFF2-40B4-BE49-F238E27FC236}">
                  <a16:creationId xmlns:a16="http://schemas.microsoft.com/office/drawing/2014/main" id="{A5A65FB1-3286-E1AC-40A1-BC14F7BDA5D8}"/>
                </a:ext>
              </a:extLst>
            </p:cNvPr>
            <p:cNvGrpSpPr/>
            <p:nvPr/>
          </p:nvGrpSpPr>
          <p:grpSpPr>
            <a:xfrm>
              <a:off x="3021067" y="2722267"/>
              <a:ext cx="1702904" cy="1702904"/>
              <a:chOff x="3021067" y="2722267"/>
              <a:chExt cx="1702904" cy="1702904"/>
            </a:xfrm>
          </p:grpSpPr>
          <p:sp>
            <p:nvSpPr>
              <p:cNvPr id="18" name="Oval 17">
                <a:extLst>
                  <a:ext uri="{FF2B5EF4-FFF2-40B4-BE49-F238E27FC236}">
                    <a16:creationId xmlns:a16="http://schemas.microsoft.com/office/drawing/2014/main" id="{8AF15C68-A520-EC32-F0F6-391E3F7C6D4F}"/>
                  </a:ext>
                  <a:ext uri="{C183D7F6-B498-43B3-948B-1728B52AA6E4}">
                    <adec:decorative xmlns:adec="http://schemas.microsoft.com/office/drawing/2017/decorative" val="1"/>
                  </a:ext>
                </a:extLst>
              </p:cNvPr>
              <p:cNvSpPr/>
              <p:nvPr/>
            </p:nvSpPr>
            <p:spPr>
              <a:xfrm>
                <a:off x="3021067" y="2722267"/>
                <a:ext cx="1702904" cy="1702904"/>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3" name="Graphic 22">
                <a:extLst>
                  <a:ext uri="{FF2B5EF4-FFF2-40B4-BE49-F238E27FC236}">
                    <a16:creationId xmlns:a16="http://schemas.microsoft.com/office/drawing/2014/main" id="{1AEB3349-C13D-BD6A-22FB-8761508CF7C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27867" y="2935816"/>
                <a:ext cx="1289304" cy="1289304"/>
              </a:xfrm>
              <a:prstGeom prst="rect">
                <a:avLst/>
              </a:prstGeom>
            </p:spPr>
          </p:pic>
        </p:grpSp>
        <p:sp>
          <p:nvSpPr>
            <p:cNvPr id="31" name="TextBox 30">
              <a:extLst>
                <a:ext uri="{FF2B5EF4-FFF2-40B4-BE49-F238E27FC236}">
                  <a16:creationId xmlns:a16="http://schemas.microsoft.com/office/drawing/2014/main" id="{EE5D0AB6-45EB-64E7-107D-D08BD97FF107}"/>
                </a:ext>
              </a:extLst>
            </p:cNvPr>
            <p:cNvSpPr txBox="1"/>
            <p:nvPr/>
          </p:nvSpPr>
          <p:spPr>
            <a:xfrm>
              <a:off x="2966401" y="4566690"/>
              <a:ext cx="1812235" cy="646331"/>
            </a:xfrm>
            <a:prstGeom prst="rect">
              <a:avLst/>
            </a:prstGeom>
            <a:noFill/>
          </p:spPr>
          <p:txBody>
            <a:bodyPr wrap="square" lIns="0" rIns="0" rtlCol="0">
              <a:spAutoFit/>
            </a:bodyPr>
            <a:lstStyle/>
            <a:p>
              <a:pPr algn="ctr"/>
              <a:r>
                <a:rPr lang="en-GB" b="1" dirty="0"/>
                <a:t>Well-defined plan</a:t>
              </a:r>
            </a:p>
          </p:txBody>
        </p:sp>
      </p:grpSp>
      <p:grpSp>
        <p:nvGrpSpPr>
          <p:cNvPr id="37" name="Group 36" descr="Working products">
            <a:extLst>
              <a:ext uri="{FF2B5EF4-FFF2-40B4-BE49-F238E27FC236}">
                <a16:creationId xmlns:a16="http://schemas.microsoft.com/office/drawing/2014/main" id="{0FF753CB-BF46-A509-C9C1-4F6F0F192BB1}"/>
              </a:ext>
            </a:extLst>
          </p:cNvPr>
          <p:cNvGrpSpPr/>
          <p:nvPr/>
        </p:nvGrpSpPr>
        <p:grpSpPr>
          <a:xfrm>
            <a:off x="5189882" y="2722267"/>
            <a:ext cx="1812235" cy="2490753"/>
            <a:chOff x="5189882" y="2722267"/>
            <a:chExt cx="1812235" cy="2490753"/>
          </a:xfrm>
        </p:grpSpPr>
        <p:grpSp>
          <p:nvGrpSpPr>
            <p:cNvPr id="27" name="Group 26">
              <a:extLst>
                <a:ext uri="{FF2B5EF4-FFF2-40B4-BE49-F238E27FC236}">
                  <a16:creationId xmlns:a16="http://schemas.microsoft.com/office/drawing/2014/main" id="{1E3E9C45-F45C-6FF4-3B66-1959FDC3584F}"/>
                </a:ext>
              </a:extLst>
            </p:cNvPr>
            <p:cNvGrpSpPr/>
            <p:nvPr/>
          </p:nvGrpSpPr>
          <p:grpSpPr>
            <a:xfrm>
              <a:off x="5203935" y="2722267"/>
              <a:ext cx="1702904" cy="1702904"/>
              <a:chOff x="5203935" y="2722267"/>
              <a:chExt cx="1702904" cy="1702904"/>
            </a:xfrm>
          </p:grpSpPr>
          <p:sp>
            <p:nvSpPr>
              <p:cNvPr id="21" name="Oval 20">
                <a:extLst>
                  <a:ext uri="{FF2B5EF4-FFF2-40B4-BE49-F238E27FC236}">
                    <a16:creationId xmlns:a16="http://schemas.microsoft.com/office/drawing/2014/main" id="{D906115D-96C8-2E16-D8E5-B60BC4248D3B}"/>
                  </a:ext>
                  <a:ext uri="{C183D7F6-B498-43B3-948B-1728B52AA6E4}">
                    <adec:decorative xmlns:adec="http://schemas.microsoft.com/office/drawing/2017/decorative" val="1"/>
                  </a:ext>
                </a:extLst>
              </p:cNvPr>
              <p:cNvSpPr/>
              <p:nvPr/>
            </p:nvSpPr>
            <p:spPr>
              <a:xfrm>
                <a:off x="5203935" y="2722267"/>
                <a:ext cx="1702904" cy="1702904"/>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4" name="Group 23">
                <a:extLst>
                  <a:ext uri="{FF2B5EF4-FFF2-40B4-BE49-F238E27FC236}">
                    <a16:creationId xmlns:a16="http://schemas.microsoft.com/office/drawing/2014/main" id="{CA3A6193-2055-5614-B5A8-CF1B0890F249}"/>
                  </a:ext>
                  <a:ext uri="{C183D7F6-B498-43B3-948B-1728B52AA6E4}">
                    <adec:decorative xmlns:adec="http://schemas.microsoft.com/office/drawing/2017/decorative" val="1"/>
                  </a:ext>
                </a:extLst>
              </p:cNvPr>
              <p:cNvGrpSpPr/>
              <p:nvPr/>
            </p:nvGrpSpPr>
            <p:grpSpPr>
              <a:xfrm>
                <a:off x="5421625" y="2929066"/>
                <a:ext cx="1348749" cy="1289304"/>
                <a:chOff x="3670009" y="4638720"/>
                <a:chExt cx="1348749" cy="1289304"/>
              </a:xfrm>
            </p:grpSpPr>
            <p:pic>
              <p:nvPicPr>
                <p:cNvPr id="11" name="Graphic 10">
                  <a:extLst>
                    <a:ext uri="{FF2B5EF4-FFF2-40B4-BE49-F238E27FC236}">
                      <a16:creationId xmlns:a16="http://schemas.microsoft.com/office/drawing/2014/main" id="{34232BD4-6DBB-32E5-5979-2B00CBF0225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670009" y="4638720"/>
                  <a:ext cx="1289304" cy="1289304"/>
                </a:xfrm>
                <a:prstGeom prst="rect">
                  <a:avLst/>
                </a:prstGeom>
              </p:spPr>
            </p:pic>
            <p:pic>
              <p:nvPicPr>
                <p:cNvPr id="9" name="Graphic 8">
                  <a:extLst>
                    <a:ext uri="{FF2B5EF4-FFF2-40B4-BE49-F238E27FC236}">
                      <a16:creationId xmlns:a16="http://schemas.microsoft.com/office/drawing/2014/main" id="{536AD0FD-8EF0-F219-34B4-304EC3508C19}"/>
                    </a:ext>
                    <a:ext uri="{C183D7F6-B498-43B3-948B-1728B52AA6E4}">
                      <adec:decorative xmlns:adec="http://schemas.microsoft.com/office/drawing/2017/decorative" val="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663908" y="5283372"/>
                  <a:ext cx="354850" cy="354850"/>
                </a:xfrm>
                <a:prstGeom prst="rect">
                  <a:avLst/>
                </a:prstGeom>
              </p:spPr>
            </p:pic>
          </p:grpSp>
        </p:grpSp>
        <p:sp>
          <p:nvSpPr>
            <p:cNvPr id="32" name="TextBox 31">
              <a:extLst>
                <a:ext uri="{FF2B5EF4-FFF2-40B4-BE49-F238E27FC236}">
                  <a16:creationId xmlns:a16="http://schemas.microsoft.com/office/drawing/2014/main" id="{10A973C7-6892-C1D0-77CA-9E07A0D790E9}"/>
                </a:ext>
              </a:extLst>
            </p:cNvPr>
            <p:cNvSpPr txBox="1"/>
            <p:nvPr/>
          </p:nvSpPr>
          <p:spPr>
            <a:xfrm>
              <a:off x="5189882" y="4566689"/>
              <a:ext cx="1812235" cy="646331"/>
            </a:xfrm>
            <a:prstGeom prst="rect">
              <a:avLst/>
            </a:prstGeom>
            <a:noFill/>
          </p:spPr>
          <p:txBody>
            <a:bodyPr wrap="square" lIns="0" rIns="0" rtlCol="0">
              <a:spAutoFit/>
            </a:bodyPr>
            <a:lstStyle/>
            <a:p>
              <a:pPr algn="ctr"/>
              <a:r>
                <a:rPr lang="en-GB" b="1" dirty="0"/>
                <a:t>Working products</a:t>
              </a:r>
            </a:p>
          </p:txBody>
        </p:sp>
      </p:grpSp>
      <p:grpSp>
        <p:nvGrpSpPr>
          <p:cNvPr id="38" name="Group 37" descr="Communication">
            <a:extLst>
              <a:ext uri="{FF2B5EF4-FFF2-40B4-BE49-F238E27FC236}">
                <a16:creationId xmlns:a16="http://schemas.microsoft.com/office/drawing/2014/main" id="{7BE1C9B6-89E9-40D9-858F-4B57B8435EA5}"/>
              </a:ext>
            </a:extLst>
          </p:cNvPr>
          <p:cNvGrpSpPr/>
          <p:nvPr/>
        </p:nvGrpSpPr>
        <p:grpSpPr>
          <a:xfrm>
            <a:off x="7264034" y="2722267"/>
            <a:ext cx="1948442" cy="2213754"/>
            <a:chOff x="7264034" y="2722267"/>
            <a:chExt cx="1948442" cy="2213754"/>
          </a:xfrm>
        </p:grpSpPr>
        <p:grpSp>
          <p:nvGrpSpPr>
            <p:cNvPr id="28" name="Group 27">
              <a:extLst>
                <a:ext uri="{FF2B5EF4-FFF2-40B4-BE49-F238E27FC236}">
                  <a16:creationId xmlns:a16="http://schemas.microsoft.com/office/drawing/2014/main" id="{27465EBE-35CB-A492-6671-B98FCA794F74}"/>
                </a:ext>
              </a:extLst>
            </p:cNvPr>
            <p:cNvGrpSpPr/>
            <p:nvPr/>
          </p:nvGrpSpPr>
          <p:grpSpPr>
            <a:xfrm>
              <a:off x="7386803" y="2722267"/>
              <a:ext cx="1702904" cy="1702904"/>
              <a:chOff x="7386803" y="2722267"/>
              <a:chExt cx="1702904" cy="1702904"/>
            </a:xfrm>
          </p:grpSpPr>
          <p:sp>
            <p:nvSpPr>
              <p:cNvPr id="19" name="Oval 18">
                <a:extLst>
                  <a:ext uri="{FF2B5EF4-FFF2-40B4-BE49-F238E27FC236}">
                    <a16:creationId xmlns:a16="http://schemas.microsoft.com/office/drawing/2014/main" id="{F3EA1B04-FD4A-A172-D552-8EE28F8CE353}"/>
                  </a:ext>
                  <a:ext uri="{C183D7F6-B498-43B3-948B-1728B52AA6E4}">
                    <adec:decorative xmlns:adec="http://schemas.microsoft.com/office/drawing/2017/decorative" val="1"/>
                  </a:ext>
                </a:extLst>
              </p:cNvPr>
              <p:cNvSpPr/>
              <p:nvPr/>
            </p:nvSpPr>
            <p:spPr>
              <a:xfrm>
                <a:off x="7386803" y="2722267"/>
                <a:ext cx="1702904" cy="1702904"/>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Graphic 12">
                <a:extLst>
                  <a:ext uri="{FF2B5EF4-FFF2-40B4-BE49-F238E27FC236}">
                    <a16:creationId xmlns:a16="http://schemas.microsoft.com/office/drawing/2014/main" id="{E160BA09-A2DA-B57D-C4A4-ED97F51D1D81}"/>
                  </a:ext>
                  <a:ext uri="{C183D7F6-B498-43B3-948B-1728B52AA6E4}">
                    <adec:decorative xmlns:adec="http://schemas.microsoft.com/office/drawing/2017/decorative" val="1"/>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593603" y="2935816"/>
                <a:ext cx="1289304" cy="1289304"/>
              </a:xfrm>
              <a:prstGeom prst="rect">
                <a:avLst/>
              </a:prstGeom>
            </p:spPr>
          </p:pic>
        </p:grpSp>
        <p:sp>
          <p:nvSpPr>
            <p:cNvPr id="33" name="TextBox 32">
              <a:extLst>
                <a:ext uri="{FF2B5EF4-FFF2-40B4-BE49-F238E27FC236}">
                  <a16:creationId xmlns:a16="http://schemas.microsoft.com/office/drawing/2014/main" id="{E69A5D20-0E4A-8215-13C0-320AB1782EBD}"/>
                </a:ext>
              </a:extLst>
            </p:cNvPr>
            <p:cNvSpPr txBox="1"/>
            <p:nvPr/>
          </p:nvSpPr>
          <p:spPr>
            <a:xfrm>
              <a:off x="7264034" y="4566689"/>
              <a:ext cx="1948442" cy="369332"/>
            </a:xfrm>
            <a:prstGeom prst="rect">
              <a:avLst/>
            </a:prstGeom>
            <a:noFill/>
          </p:spPr>
          <p:txBody>
            <a:bodyPr wrap="square" lIns="0" rIns="0" rtlCol="0">
              <a:spAutoFit/>
            </a:bodyPr>
            <a:lstStyle/>
            <a:p>
              <a:pPr algn="ctr"/>
              <a:r>
                <a:rPr lang="en-GB" b="1" dirty="0"/>
                <a:t>Communication</a:t>
              </a:r>
            </a:p>
          </p:txBody>
        </p:sp>
      </p:grpSp>
      <p:grpSp>
        <p:nvGrpSpPr>
          <p:cNvPr id="39" name="Group 38" descr="Empowering teams">
            <a:extLst>
              <a:ext uri="{FF2B5EF4-FFF2-40B4-BE49-F238E27FC236}">
                <a16:creationId xmlns:a16="http://schemas.microsoft.com/office/drawing/2014/main" id="{8E7BE937-4FCD-A93F-A1D7-6B1C0F2E123F}"/>
              </a:ext>
            </a:extLst>
          </p:cNvPr>
          <p:cNvGrpSpPr/>
          <p:nvPr/>
        </p:nvGrpSpPr>
        <p:grpSpPr>
          <a:xfrm>
            <a:off x="9515003" y="2722267"/>
            <a:ext cx="1812235" cy="2490753"/>
            <a:chOff x="9515003" y="2722267"/>
            <a:chExt cx="1812235" cy="2490753"/>
          </a:xfrm>
        </p:grpSpPr>
        <p:grpSp>
          <p:nvGrpSpPr>
            <p:cNvPr id="29" name="Group 28">
              <a:extLst>
                <a:ext uri="{FF2B5EF4-FFF2-40B4-BE49-F238E27FC236}">
                  <a16:creationId xmlns:a16="http://schemas.microsoft.com/office/drawing/2014/main" id="{3274228D-BED3-775D-78F7-08CF5929A12C}"/>
                </a:ext>
              </a:extLst>
            </p:cNvPr>
            <p:cNvGrpSpPr/>
            <p:nvPr/>
          </p:nvGrpSpPr>
          <p:grpSpPr>
            <a:xfrm>
              <a:off x="9569670" y="2722267"/>
              <a:ext cx="1702904" cy="1702904"/>
              <a:chOff x="9569670" y="2722267"/>
              <a:chExt cx="1702904" cy="1702904"/>
            </a:xfrm>
          </p:grpSpPr>
          <p:sp>
            <p:nvSpPr>
              <p:cNvPr id="20" name="Oval 19">
                <a:extLst>
                  <a:ext uri="{FF2B5EF4-FFF2-40B4-BE49-F238E27FC236}">
                    <a16:creationId xmlns:a16="http://schemas.microsoft.com/office/drawing/2014/main" id="{163C058D-1F78-C444-B4F7-3C148FF03D1B}"/>
                  </a:ext>
                  <a:ext uri="{C183D7F6-B498-43B3-948B-1728B52AA6E4}">
                    <adec:decorative xmlns:adec="http://schemas.microsoft.com/office/drawing/2017/decorative" val="1"/>
                  </a:ext>
                </a:extLst>
              </p:cNvPr>
              <p:cNvSpPr/>
              <p:nvPr/>
            </p:nvSpPr>
            <p:spPr>
              <a:xfrm>
                <a:off x="9569670" y="2722267"/>
                <a:ext cx="1702904" cy="1702904"/>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Graphic 4">
                <a:extLst>
                  <a:ext uri="{FF2B5EF4-FFF2-40B4-BE49-F238E27FC236}">
                    <a16:creationId xmlns:a16="http://schemas.microsoft.com/office/drawing/2014/main" id="{B93F7E98-97C1-A698-EC94-2E5334D7204C}"/>
                  </a:ext>
                  <a:ext uri="{C183D7F6-B498-43B3-948B-1728B52AA6E4}">
                    <adec:decorative xmlns:adec="http://schemas.microsoft.com/office/drawing/2017/decorative" val="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775273" y="2927870"/>
                <a:ext cx="1291697" cy="1291697"/>
              </a:xfrm>
              <a:prstGeom prst="rect">
                <a:avLst/>
              </a:prstGeom>
            </p:spPr>
          </p:pic>
        </p:grpSp>
        <p:sp>
          <p:nvSpPr>
            <p:cNvPr id="34" name="TextBox 33">
              <a:extLst>
                <a:ext uri="{FF2B5EF4-FFF2-40B4-BE49-F238E27FC236}">
                  <a16:creationId xmlns:a16="http://schemas.microsoft.com/office/drawing/2014/main" id="{E95E9ABC-16F3-F273-9656-0C8B12B29149}"/>
                </a:ext>
              </a:extLst>
            </p:cNvPr>
            <p:cNvSpPr txBox="1"/>
            <p:nvPr/>
          </p:nvSpPr>
          <p:spPr>
            <a:xfrm>
              <a:off x="9515003" y="4566689"/>
              <a:ext cx="1812235" cy="646331"/>
            </a:xfrm>
            <a:prstGeom prst="rect">
              <a:avLst/>
            </a:prstGeom>
            <a:noFill/>
          </p:spPr>
          <p:txBody>
            <a:bodyPr wrap="square" lIns="0" rIns="0" rtlCol="0">
              <a:spAutoFit/>
            </a:bodyPr>
            <a:lstStyle/>
            <a:p>
              <a:pPr algn="ctr"/>
              <a:r>
                <a:rPr lang="en-GB" b="1" dirty="0"/>
                <a:t>Empowering teams</a:t>
              </a:r>
            </a:p>
          </p:txBody>
        </p:sp>
      </p:grpSp>
      <p:sp>
        <p:nvSpPr>
          <p:cNvPr id="40" name="TextBox 39">
            <a:extLst>
              <a:ext uri="{FF2B5EF4-FFF2-40B4-BE49-F238E27FC236}">
                <a16:creationId xmlns:a16="http://schemas.microsoft.com/office/drawing/2014/main" id="{13D3ECA5-73D0-D4E1-1792-30514F98821F}"/>
              </a:ext>
            </a:extLst>
          </p:cNvPr>
          <p:cNvSpPr txBox="1"/>
          <p:nvPr/>
        </p:nvSpPr>
        <p:spPr>
          <a:xfrm>
            <a:off x="838200" y="5912627"/>
            <a:ext cx="10706100" cy="307777"/>
          </a:xfrm>
          <a:prstGeom prst="rect">
            <a:avLst/>
          </a:prstGeom>
          <a:noFill/>
        </p:spPr>
        <p:txBody>
          <a:bodyPr wrap="square" rtlCol="0">
            <a:spAutoFit/>
          </a:bodyPr>
          <a:lstStyle/>
          <a:p>
            <a:r>
              <a:rPr lang="en-GB" sz="1400" dirty="0"/>
              <a:t>(Archer and Kaufman, 2013; Rodov and Teixidó, 2016; Beck </a:t>
            </a:r>
            <a:r>
              <a:rPr lang="en-GB" sz="1400" i="1" dirty="0"/>
              <a:t>et al.</a:t>
            </a:r>
            <a:r>
              <a:rPr lang="en-GB" sz="1400" dirty="0"/>
              <a:t>, 2001; Highsmith, 2009)</a:t>
            </a:r>
          </a:p>
        </p:txBody>
      </p:sp>
    </p:spTree>
    <p:extLst>
      <p:ext uri="{BB962C8B-B14F-4D97-AF65-F5344CB8AC3E}">
        <p14:creationId xmlns:p14="http://schemas.microsoft.com/office/powerpoint/2010/main" val="179184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p:txBody>
          <a:bodyPr/>
          <a:lstStyle/>
          <a:p>
            <a:r>
              <a:rPr lang="en-GB" dirty="0"/>
              <a:t>About the project</a:t>
            </a:r>
          </a:p>
        </p:txBody>
      </p:sp>
      <p:sp>
        <p:nvSpPr>
          <p:cNvPr id="9" name="Content Placeholder 8">
            <a:extLst>
              <a:ext uri="{FF2B5EF4-FFF2-40B4-BE49-F238E27FC236}">
                <a16:creationId xmlns:a16="http://schemas.microsoft.com/office/drawing/2014/main" id="{3AAA263F-D24A-65C3-3894-66BB56368B56}"/>
              </a:ext>
            </a:extLst>
          </p:cNvPr>
          <p:cNvSpPr>
            <a:spLocks noGrp="1"/>
          </p:cNvSpPr>
          <p:nvPr>
            <p:ph sz="half" idx="1"/>
          </p:nvPr>
        </p:nvSpPr>
        <p:spPr/>
        <p:txBody>
          <a:bodyPr/>
          <a:lstStyle/>
          <a:p>
            <a:r>
              <a:rPr lang="en-GB" dirty="0"/>
              <a:t>Partnership between National Library of Wales (NLW) and UWTSD to create an educational resource for the Hwb platform.</a:t>
            </a:r>
          </a:p>
          <a:p>
            <a:r>
              <a:rPr lang="en-GB" dirty="0"/>
              <a:t>Pilot project which could lead to more work &amp; funding – it needs to work!</a:t>
            </a:r>
          </a:p>
        </p:txBody>
      </p:sp>
      <p:pic>
        <p:nvPicPr>
          <p:cNvPr id="12" name="Content Placeholder 11" descr="Exterior of the National Library of Wales building">
            <a:extLst>
              <a:ext uri="{FF2B5EF4-FFF2-40B4-BE49-F238E27FC236}">
                <a16:creationId xmlns:a16="http://schemas.microsoft.com/office/drawing/2014/main" id="{B6B1E6DA-E6E7-0C4C-00C8-D6C51CAECFB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16875" r="16875"/>
          <a:stretch/>
        </p:blipFill>
        <p:spPr>
          <a:xfrm>
            <a:off x="7316532" y="1504493"/>
            <a:ext cx="3849013" cy="3849013"/>
          </a:xfrm>
          <a:prstGeom prst="roundRect">
            <a:avLst>
              <a:gd name="adj" fmla="val 7775"/>
            </a:avLst>
          </a:prstGeom>
          <a:effectLst>
            <a:outerShdw blurRad="63500" sx="102000" sy="102000" algn="ctr" rotWithShape="0">
              <a:prstClr val="black">
                <a:alpha val="40000"/>
              </a:prstClr>
            </a:outerShdw>
          </a:effectLst>
        </p:spPr>
      </p:pic>
      <p:sp>
        <p:nvSpPr>
          <p:cNvPr id="14" name="TextBox 13">
            <a:extLst>
              <a:ext uri="{FF2B5EF4-FFF2-40B4-BE49-F238E27FC236}">
                <a16:creationId xmlns:a16="http://schemas.microsoft.com/office/drawing/2014/main" id="{280C0D6B-57E6-3FF3-A097-EC0E8A5FFF93}"/>
              </a:ext>
            </a:extLst>
          </p:cNvPr>
          <p:cNvSpPr txBox="1"/>
          <p:nvPr/>
        </p:nvSpPr>
        <p:spPr>
          <a:xfrm>
            <a:off x="7316532" y="5466857"/>
            <a:ext cx="3849013" cy="276999"/>
          </a:xfrm>
          <a:prstGeom prst="rect">
            <a:avLst/>
          </a:prstGeom>
          <a:noFill/>
        </p:spPr>
        <p:txBody>
          <a:bodyPr wrap="square" rtlCol="0">
            <a:spAutoFit/>
          </a:bodyPr>
          <a:lstStyle/>
          <a:p>
            <a:r>
              <a:rPr lang="en-GB" sz="1200" i="1" dirty="0"/>
              <a:t>National Library of Wales</a:t>
            </a:r>
            <a:r>
              <a:rPr lang="en-GB" sz="1200" dirty="0"/>
              <a:t> (Capper, 2013)</a:t>
            </a:r>
          </a:p>
        </p:txBody>
      </p:sp>
    </p:spTree>
    <p:extLst>
      <p:ext uri="{BB962C8B-B14F-4D97-AF65-F5344CB8AC3E}">
        <p14:creationId xmlns:p14="http://schemas.microsoft.com/office/powerpoint/2010/main" val="2088499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7C335DED-412C-4138-BD50-91FF957906A3}"/>
              </a:ext>
              <a:ext uri="{C183D7F6-B498-43B3-948B-1728B52AA6E4}">
                <adec:decorative xmlns:adec="http://schemas.microsoft.com/office/drawing/2017/decorative" val="1"/>
              </a:ext>
            </a:extLst>
          </p:cNvPr>
          <p:cNvSpPr/>
          <p:nvPr/>
        </p:nvSpPr>
        <p:spPr>
          <a:xfrm>
            <a:off x="4222256" y="2533962"/>
            <a:ext cx="2055459" cy="1790075"/>
          </a:xfrm>
          <a:prstGeom prst="roundRect">
            <a:avLst>
              <a:gd name="adj" fmla="val 7043"/>
            </a:avLst>
          </a:prstGeom>
          <a:solidFill>
            <a:schemeClr val="accent3">
              <a:lumMod val="20000"/>
              <a:lumOff val="80000"/>
            </a:schemeClr>
          </a:solidFill>
          <a:ln>
            <a:solidFill>
              <a:schemeClr val="accent3">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sp>
        <p:nvSpPr>
          <p:cNvPr id="2" name="Title 1">
            <a:extLst>
              <a:ext uri="{FF2B5EF4-FFF2-40B4-BE49-F238E27FC236}">
                <a16:creationId xmlns:a16="http://schemas.microsoft.com/office/drawing/2014/main" id="{FB565754-14FB-DDA6-E9D8-E8B34BFBD306}"/>
              </a:ext>
            </a:extLst>
          </p:cNvPr>
          <p:cNvSpPr>
            <a:spLocks noGrp="1"/>
          </p:cNvSpPr>
          <p:nvPr>
            <p:ph type="title"/>
          </p:nvPr>
        </p:nvSpPr>
        <p:spPr>
          <a:xfrm>
            <a:off x="838200" y="932400"/>
            <a:ext cx="10515600" cy="1258921"/>
          </a:xfrm>
        </p:spPr>
        <p:txBody>
          <a:bodyPr/>
          <a:lstStyle/>
          <a:p>
            <a:r>
              <a:rPr lang="en-GB" dirty="0"/>
              <a:t>E-learning development overview</a:t>
            </a:r>
          </a:p>
        </p:txBody>
      </p:sp>
      <p:sp>
        <p:nvSpPr>
          <p:cNvPr id="5" name="Rectangle: Rounded Corners 4">
            <a:extLst>
              <a:ext uri="{FF2B5EF4-FFF2-40B4-BE49-F238E27FC236}">
                <a16:creationId xmlns:a16="http://schemas.microsoft.com/office/drawing/2014/main" id="{9AC1D1E8-E3CA-A08A-AC2C-00A8720D4ECF}"/>
              </a:ext>
            </a:extLst>
          </p:cNvPr>
          <p:cNvSpPr/>
          <p:nvPr/>
        </p:nvSpPr>
        <p:spPr>
          <a:xfrm>
            <a:off x="838201" y="2670489"/>
            <a:ext cx="1520686" cy="1530109"/>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Initiation</a:t>
            </a:r>
          </a:p>
        </p:txBody>
      </p:sp>
      <p:sp>
        <p:nvSpPr>
          <p:cNvPr id="8" name="Rectangle: Rounded Corners 7">
            <a:extLst>
              <a:ext uri="{FF2B5EF4-FFF2-40B4-BE49-F238E27FC236}">
                <a16:creationId xmlns:a16="http://schemas.microsoft.com/office/drawing/2014/main" id="{A3A4B90F-0EF5-ACD0-4B14-CC3AAAF4B8AE}"/>
              </a:ext>
            </a:extLst>
          </p:cNvPr>
          <p:cNvSpPr/>
          <p:nvPr/>
        </p:nvSpPr>
        <p:spPr>
          <a:xfrm>
            <a:off x="2530229" y="2670489"/>
            <a:ext cx="1520686" cy="1530109"/>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Planning</a:t>
            </a:r>
          </a:p>
        </p:txBody>
      </p:sp>
      <p:sp>
        <p:nvSpPr>
          <p:cNvPr id="9" name="Rectangle: Rounded Corners 8">
            <a:extLst>
              <a:ext uri="{FF2B5EF4-FFF2-40B4-BE49-F238E27FC236}">
                <a16:creationId xmlns:a16="http://schemas.microsoft.com/office/drawing/2014/main" id="{59FEB0C5-626D-2C26-DF48-1597A9EF55A6}"/>
              </a:ext>
            </a:extLst>
          </p:cNvPr>
          <p:cNvSpPr/>
          <p:nvPr/>
        </p:nvSpPr>
        <p:spPr>
          <a:xfrm>
            <a:off x="4332537" y="2665069"/>
            <a:ext cx="1834896" cy="688251"/>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Development</a:t>
            </a:r>
          </a:p>
        </p:txBody>
      </p:sp>
      <p:sp>
        <p:nvSpPr>
          <p:cNvPr id="16" name="Rectangle: Rounded Corners 15">
            <a:extLst>
              <a:ext uri="{FF2B5EF4-FFF2-40B4-BE49-F238E27FC236}">
                <a16:creationId xmlns:a16="http://schemas.microsoft.com/office/drawing/2014/main" id="{8195BDB1-34C6-AB3A-9406-AAADC0E19C74}"/>
              </a:ext>
            </a:extLst>
          </p:cNvPr>
          <p:cNvSpPr/>
          <p:nvPr/>
        </p:nvSpPr>
        <p:spPr>
          <a:xfrm>
            <a:off x="4332537" y="3512347"/>
            <a:ext cx="1834896" cy="688251"/>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Review</a:t>
            </a:r>
          </a:p>
        </p:txBody>
      </p:sp>
      <p:sp>
        <p:nvSpPr>
          <p:cNvPr id="13" name="Rectangle: Rounded Corners 12">
            <a:extLst>
              <a:ext uri="{FF2B5EF4-FFF2-40B4-BE49-F238E27FC236}">
                <a16:creationId xmlns:a16="http://schemas.microsoft.com/office/drawing/2014/main" id="{6F5E9281-907C-64CB-CEE6-23E0ED18F5AA}"/>
              </a:ext>
            </a:extLst>
          </p:cNvPr>
          <p:cNvSpPr/>
          <p:nvPr/>
        </p:nvSpPr>
        <p:spPr>
          <a:xfrm>
            <a:off x="6449058" y="2665069"/>
            <a:ext cx="1520686" cy="1530109"/>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Quality assurance</a:t>
            </a:r>
          </a:p>
        </p:txBody>
      </p:sp>
      <p:sp>
        <p:nvSpPr>
          <p:cNvPr id="14" name="Rectangle: Rounded Corners 13">
            <a:extLst>
              <a:ext uri="{FF2B5EF4-FFF2-40B4-BE49-F238E27FC236}">
                <a16:creationId xmlns:a16="http://schemas.microsoft.com/office/drawing/2014/main" id="{01AF59E2-EDFB-097F-5A9D-49789BDBA9AA}"/>
              </a:ext>
            </a:extLst>
          </p:cNvPr>
          <p:cNvSpPr/>
          <p:nvPr/>
        </p:nvSpPr>
        <p:spPr>
          <a:xfrm>
            <a:off x="8141086" y="2665069"/>
            <a:ext cx="1520686" cy="1530109"/>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Sign-off</a:t>
            </a:r>
          </a:p>
        </p:txBody>
      </p:sp>
      <p:sp>
        <p:nvSpPr>
          <p:cNvPr id="15" name="Rectangle: Rounded Corners 14">
            <a:extLst>
              <a:ext uri="{FF2B5EF4-FFF2-40B4-BE49-F238E27FC236}">
                <a16:creationId xmlns:a16="http://schemas.microsoft.com/office/drawing/2014/main" id="{585408E6-D99E-033E-A97F-AFA64111967F}"/>
              </a:ext>
            </a:extLst>
          </p:cNvPr>
          <p:cNvSpPr/>
          <p:nvPr/>
        </p:nvSpPr>
        <p:spPr>
          <a:xfrm>
            <a:off x="9833113" y="2665069"/>
            <a:ext cx="1520686" cy="1530109"/>
          </a:xfrm>
          <a:prstGeom prst="round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Launch and closure</a:t>
            </a:r>
          </a:p>
        </p:txBody>
      </p:sp>
      <p:sp>
        <p:nvSpPr>
          <p:cNvPr id="19" name="Isosceles Triangle 18">
            <a:extLst>
              <a:ext uri="{FF2B5EF4-FFF2-40B4-BE49-F238E27FC236}">
                <a16:creationId xmlns:a16="http://schemas.microsoft.com/office/drawing/2014/main" id="{BC0FE44E-473B-776F-5FAF-8FE6C585917C}"/>
              </a:ext>
              <a:ext uri="{C183D7F6-B498-43B3-948B-1728B52AA6E4}">
                <adec:decorative xmlns:adec="http://schemas.microsoft.com/office/drawing/2017/decorative" val="1"/>
              </a:ext>
            </a:extLst>
          </p:cNvPr>
          <p:cNvSpPr/>
          <p:nvPr/>
        </p:nvSpPr>
        <p:spPr>
          <a:xfrm rot="5400000">
            <a:off x="5996079" y="2451842"/>
            <a:ext cx="199842" cy="172278"/>
          </a:xfrm>
          <a:prstGeom prst="triangle">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Isosceles Triangle 19">
            <a:extLst>
              <a:ext uri="{FF2B5EF4-FFF2-40B4-BE49-F238E27FC236}">
                <a16:creationId xmlns:a16="http://schemas.microsoft.com/office/drawing/2014/main" id="{C3A493FE-26CF-3E48-690B-B3C7CBA4F26D}"/>
              </a:ext>
              <a:ext uri="{C183D7F6-B498-43B3-948B-1728B52AA6E4}">
                <adec:decorative xmlns:adec="http://schemas.microsoft.com/office/drawing/2017/decorative" val="1"/>
              </a:ext>
            </a:extLst>
          </p:cNvPr>
          <p:cNvSpPr/>
          <p:nvPr/>
        </p:nvSpPr>
        <p:spPr>
          <a:xfrm rot="16200000" flipH="1">
            <a:off x="4333461" y="4246968"/>
            <a:ext cx="199842" cy="172278"/>
          </a:xfrm>
          <a:prstGeom prst="triangle">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Rounded Corners 20">
            <a:extLst>
              <a:ext uri="{FF2B5EF4-FFF2-40B4-BE49-F238E27FC236}">
                <a16:creationId xmlns:a16="http://schemas.microsoft.com/office/drawing/2014/main" id="{105818EF-261D-9C7F-E620-C50BC7439759}"/>
              </a:ext>
            </a:extLst>
          </p:cNvPr>
          <p:cNvSpPr/>
          <p:nvPr/>
        </p:nvSpPr>
        <p:spPr>
          <a:xfrm>
            <a:off x="838200" y="4545993"/>
            <a:ext cx="10515600" cy="582597"/>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Communication + Teamwork</a:t>
            </a:r>
          </a:p>
        </p:txBody>
      </p:sp>
      <p:sp>
        <p:nvSpPr>
          <p:cNvPr id="24" name="TextBox 23">
            <a:extLst>
              <a:ext uri="{FF2B5EF4-FFF2-40B4-BE49-F238E27FC236}">
                <a16:creationId xmlns:a16="http://schemas.microsoft.com/office/drawing/2014/main" id="{F1DAF157-0000-998F-CF0E-75CC50211CDB}"/>
              </a:ext>
            </a:extLst>
          </p:cNvPr>
          <p:cNvSpPr txBox="1"/>
          <p:nvPr/>
        </p:nvSpPr>
        <p:spPr>
          <a:xfrm>
            <a:off x="838200" y="5912627"/>
            <a:ext cx="5257800" cy="307777"/>
          </a:xfrm>
          <a:prstGeom prst="rect">
            <a:avLst/>
          </a:prstGeom>
          <a:noFill/>
        </p:spPr>
        <p:txBody>
          <a:bodyPr wrap="square" rtlCol="0">
            <a:spAutoFit/>
          </a:bodyPr>
          <a:lstStyle/>
          <a:p>
            <a:r>
              <a:rPr lang="en-GB" sz="1400" dirty="0"/>
              <a:t>(Archer and Kaufman, 2013)</a:t>
            </a:r>
          </a:p>
        </p:txBody>
      </p:sp>
    </p:spTree>
    <p:extLst>
      <p:ext uri="{BB962C8B-B14F-4D97-AF65-F5344CB8AC3E}">
        <p14:creationId xmlns:p14="http://schemas.microsoft.com/office/powerpoint/2010/main" val="3183446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p:txBody>
          <a:bodyPr/>
          <a:lstStyle/>
          <a:p>
            <a:r>
              <a:rPr lang="en-GB" dirty="0"/>
              <a:t>Project initiation</a:t>
            </a:r>
          </a:p>
        </p:txBody>
      </p:sp>
      <p:sp>
        <p:nvSpPr>
          <p:cNvPr id="3" name="Content Placeholder 2">
            <a:extLst>
              <a:ext uri="{FF2B5EF4-FFF2-40B4-BE49-F238E27FC236}">
                <a16:creationId xmlns:a16="http://schemas.microsoft.com/office/drawing/2014/main" id="{5280CADC-BC01-666A-40E5-BE48D0D52B16}"/>
              </a:ext>
            </a:extLst>
          </p:cNvPr>
          <p:cNvSpPr>
            <a:spLocks noGrp="1"/>
          </p:cNvSpPr>
          <p:nvPr>
            <p:ph sz="half" idx="1"/>
          </p:nvPr>
        </p:nvSpPr>
        <p:spPr>
          <a:xfrm>
            <a:off x="838200" y="2360023"/>
            <a:ext cx="6084888" cy="3552604"/>
          </a:xfrm>
        </p:spPr>
        <p:txBody>
          <a:bodyPr/>
          <a:lstStyle/>
          <a:p>
            <a:r>
              <a:rPr lang="en-GB" dirty="0"/>
              <a:t>Invite representative of development team!</a:t>
            </a:r>
          </a:p>
          <a:p>
            <a:r>
              <a:rPr lang="en-GB" dirty="0"/>
              <a:t>Start building relationships</a:t>
            </a:r>
          </a:p>
          <a:p>
            <a:r>
              <a:rPr lang="en-GB" dirty="0"/>
              <a:t>Share information about e‑learning development</a:t>
            </a:r>
          </a:p>
          <a:p>
            <a:r>
              <a:rPr lang="en-GB" dirty="0"/>
              <a:t>Ask, and answer, questions</a:t>
            </a:r>
          </a:p>
        </p:txBody>
      </p:sp>
      <p:pic>
        <p:nvPicPr>
          <p:cNvPr id="8" name="Content Placeholder 7">
            <a:extLst>
              <a:ext uri="{FF2B5EF4-FFF2-40B4-BE49-F238E27FC236}">
                <a16:creationId xmlns:a16="http://schemas.microsoft.com/office/drawing/2014/main" id="{DE762EE5-8130-0817-F9C3-E7801BB96A1B}"/>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3088" y="1206500"/>
            <a:ext cx="4430712" cy="4430712"/>
          </a:xfrm>
        </p:spPr>
      </p:pic>
    </p:spTree>
    <p:extLst>
      <p:ext uri="{BB962C8B-B14F-4D97-AF65-F5344CB8AC3E}">
        <p14:creationId xmlns:p14="http://schemas.microsoft.com/office/powerpoint/2010/main" val="191816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7E7122A-40A2-2D9A-30D9-2ED06D13BC8C}"/>
              </a:ext>
            </a:extLst>
          </p:cNvPr>
          <p:cNvSpPr txBox="1">
            <a:spLocks/>
          </p:cNvSpPr>
          <p:nvPr/>
        </p:nvSpPr>
        <p:spPr>
          <a:xfrm>
            <a:off x="1188719" y="697230"/>
            <a:ext cx="4629151" cy="57150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Outputs</a:t>
            </a:r>
          </a:p>
        </p:txBody>
      </p:sp>
      <p:sp>
        <p:nvSpPr>
          <p:cNvPr id="8" name="Content Placeholder 2">
            <a:extLst>
              <a:ext uri="{FF2B5EF4-FFF2-40B4-BE49-F238E27FC236}">
                <a16:creationId xmlns:a16="http://schemas.microsoft.com/office/drawing/2014/main" id="{AA3276D4-D833-EDF7-C059-E7E440DAABAE}"/>
              </a:ext>
            </a:extLst>
          </p:cNvPr>
          <p:cNvSpPr txBox="1">
            <a:spLocks/>
          </p:cNvSpPr>
          <p:nvPr/>
        </p:nvSpPr>
        <p:spPr>
          <a:xfrm>
            <a:off x="685800" y="1256824"/>
            <a:ext cx="5132070" cy="5143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4000"/>
              </a:lnSpc>
              <a:buNone/>
            </a:pPr>
            <a:r>
              <a:rPr lang="en-GB" sz="2400" dirty="0"/>
              <a:t>Project initiation document</a:t>
            </a:r>
          </a:p>
          <a:p>
            <a:pPr>
              <a:lnSpc>
                <a:spcPct val="114000"/>
              </a:lnSpc>
            </a:pPr>
            <a:r>
              <a:rPr lang="en-GB" sz="2400" dirty="0"/>
              <a:t>Scope</a:t>
            </a:r>
          </a:p>
          <a:p>
            <a:pPr>
              <a:lnSpc>
                <a:spcPct val="114000"/>
              </a:lnSpc>
            </a:pPr>
            <a:r>
              <a:rPr lang="en-GB" sz="2400" dirty="0"/>
              <a:t>Deliverables</a:t>
            </a:r>
          </a:p>
          <a:p>
            <a:pPr>
              <a:lnSpc>
                <a:spcPct val="114000"/>
              </a:lnSpc>
            </a:pPr>
            <a:r>
              <a:rPr lang="en-GB" sz="2400" dirty="0"/>
              <a:t>Deadlines</a:t>
            </a:r>
          </a:p>
          <a:p>
            <a:pPr>
              <a:lnSpc>
                <a:spcPct val="114000"/>
              </a:lnSpc>
            </a:pPr>
            <a:r>
              <a:rPr lang="en-GB" sz="2400" dirty="0"/>
              <a:t>Resources</a:t>
            </a:r>
          </a:p>
          <a:p>
            <a:pPr>
              <a:lnSpc>
                <a:spcPct val="114000"/>
              </a:lnSpc>
            </a:pPr>
            <a:r>
              <a:rPr lang="en-GB" sz="2400" dirty="0"/>
              <a:t>Risks and issues</a:t>
            </a:r>
          </a:p>
          <a:p>
            <a:pPr>
              <a:lnSpc>
                <a:spcPct val="114000"/>
              </a:lnSpc>
            </a:pPr>
            <a:r>
              <a:rPr lang="en-GB" sz="2400" dirty="0"/>
              <a:t>Roles and responsibilities</a:t>
            </a:r>
          </a:p>
          <a:p>
            <a:pPr marL="0" indent="0">
              <a:lnSpc>
                <a:spcPct val="114000"/>
              </a:lnSpc>
              <a:buNone/>
            </a:pPr>
            <a:r>
              <a:rPr lang="en-GB" sz="2400" dirty="0"/>
              <a:t> </a:t>
            </a:r>
          </a:p>
        </p:txBody>
      </p:sp>
      <p:sp>
        <p:nvSpPr>
          <p:cNvPr id="6" name="Title 1">
            <a:extLst>
              <a:ext uri="{FF2B5EF4-FFF2-40B4-BE49-F238E27FC236}">
                <a16:creationId xmlns:a16="http://schemas.microsoft.com/office/drawing/2014/main" id="{93FC9AF7-EAC7-596E-ADE8-129BEDE4C8C1}"/>
              </a:ext>
            </a:extLst>
          </p:cNvPr>
          <p:cNvSpPr txBox="1">
            <a:spLocks/>
          </p:cNvSpPr>
          <p:nvPr/>
        </p:nvSpPr>
        <p:spPr>
          <a:xfrm>
            <a:off x="6877050" y="697230"/>
            <a:ext cx="4629151"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Communication</a:t>
            </a:r>
          </a:p>
        </p:txBody>
      </p:sp>
      <p:sp>
        <p:nvSpPr>
          <p:cNvPr id="9" name="Content Placeholder 2">
            <a:extLst>
              <a:ext uri="{FF2B5EF4-FFF2-40B4-BE49-F238E27FC236}">
                <a16:creationId xmlns:a16="http://schemas.microsoft.com/office/drawing/2014/main" id="{502519E1-5B2A-52BA-DEDD-6EC14CD940CC}"/>
              </a:ext>
            </a:extLst>
          </p:cNvPr>
          <p:cNvSpPr txBox="1">
            <a:spLocks/>
          </p:cNvSpPr>
          <p:nvPr/>
        </p:nvSpPr>
        <p:spPr>
          <a:xfrm>
            <a:off x="6374130" y="125682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Meeting with sponsors and stakeholders</a:t>
            </a:r>
          </a:p>
          <a:p>
            <a:pPr>
              <a:lnSpc>
                <a:spcPct val="114000"/>
              </a:lnSpc>
            </a:pPr>
            <a:r>
              <a:rPr lang="en-GB" sz="2400" dirty="0"/>
              <a:t>Follow up written communication</a:t>
            </a:r>
          </a:p>
        </p:txBody>
      </p:sp>
      <p:sp>
        <p:nvSpPr>
          <p:cNvPr id="7" name="Title 1">
            <a:extLst>
              <a:ext uri="{FF2B5EF4-FFF2-40B4-BE49-F238E27FC236}">
                <a16:creationId xmlns:a16="http://schemas.microsoft.com/office/drawing/2014/main" id="{1D3C5595-4986-76B6-85F3-3378937360B8}"/>
              </a:ext>
            </a:extLst>
          </p:cNvPr>
          <p:cNvSpPr txBox="1">
            <a:spLocks/>
          </p:cNvSpPr>
          <p:nvPr/>
        </p:nvSpPr>
        <p:spPr>
          <a:xfrm>
            <a:off x="6877050" y="3794760"/>
            <a:ext cx="4629152"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Tools</a:t>
            </a:r>
          </a:p>
        </p:txBody>
      </p:sp>
      <p:sp>
        <p:nvSpPr>
          <p:cNvPr id="10" name="Content Placeholder 2">
            <a:extLst>
              <a:ext uri="{FF2B5EF4-FFF2-40B4-BE49-F238E27FC236}">
                <a16:creationId xmlns:a16="http://schemas.microsoft.com/office/drawing/2014/main" id="{DCE44961-5517-CB97-9ED5-126C7F8133CC}"/>
              </a:ext>
            </a:extLst>
          </p:cNvPr>
          <p:cNvSpPr txBox="1">
            <a:spLocks/>
          </p:cNvSpPr>
          <p:nvPr/>
        </p:nvSpPr>
        <p:spPr>
          <a:xfrm>
            <a:off x="6374130" y="435435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i="1" dirty="0"/>
              <a:t>Project Canvas</a:t>
            </a:r>
            <a:r>
              <a:rPr lang="en-GB" sz="2400" dirty="0"/>
              <a:t> template</a:t>
            </a:r>
          </a:p>
          <a:p>
            <a:pPr>
              <a:lnSpc>
                <a:spcPct val="114000"/>
              </a:lnSpc>
            </a:pPr>
            <a:r>
              <a:rPr lang="en-GB" sz="2400" dirty="0"/>
              <a:t>Teams</a:t>
            </a:r>
          </a:p>
        </p:txBody>
      </p:sp>
      <p:pic>
        <p:nvPicPr>
          <p:cNvPr id="12" name="Graphic 11">
            <a:extLst>
              <a:ext uri="{FF2B5EF4-FFF2-40B4-BE49-F238E27FC236}">
                <a16:creationId xmlns:a16="http://schemas.microsoft.com/office/drawing/2014/main" id="{635FF9B8-0A34-0E5C-BC46-454DD293D82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5549" y="685323"/>
            <a:ext cx="502920" cy="502920"/>
          </a:xfrm>
          <a:prstGeom prst="rect">
            <a:avLst/>
          </a:prstGeom>
        </p:spPr>
      </p:pic>
      <p:pic>
        <p:nvPicPr>
          <p:cNvPr id="14" name="Graphic 13">
            <a:extLst>
              <a:ext uri="{FF2B5EF4-FFF2-40B4-BE49-F238E27FC236}">
                <a16:creationId xmlns:a16="http://schemas.microsoft.com/office/drawing/2014/main" id="{4909F047-F890-4AF5-7625-C4D86B8AB0B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05549" y="3777377"/>
            <a:ext cx="502920" cy="502920"/>
          </a:xfrm>
          <a:prstGeom prst="rect">
            <a:avLst/>
          </a:prstGeom>
        </p:spPr>
      </p:pic>
      <p:pic>
        <p:nvPicPr>
          <p:cNvPr id="16" name="Graphic 15">
            <a:extLst>
              <a:ext uri="{FF2B5EF4-FFF2-40B4-BE49-F238E27FC236}">
                <a16:creationId xmlns:a16="http://schemas.microsoft.com/office/drawing/2014/main" id="{CA916A09-8EDD-A4E1-6E9C-E1EBA845D81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85799" y="685323"/>
            <a:ext cx="502920" cy="502920"/>
          </a:xfrm>
          <a:prstGeom prst="rect">
            <a:avLst/>
          </a:prstGeom>
        </p:spPr>
      </p:pic>
      <p:sp>
        <p:nvSpPr>
          <p:cNvPr id="17" name="Title 16">
            <a:extLst>
              <a:ext uri="{FF2B5EF4-FFF2-40B4-BE49-F238E27FC236}">
                <a16:creationId xmlns:a16="http://schemas.microsoft.com/office/drawing/2014/main" id="{3CB2D61B-29E1-3879-FE72-7BCF59E8435C}"/>
              </a:ext>
              <a:ext uri="{C183D7F6-B498-43B3-948B-1728B52AA6E4}">
                <adec:decorative xmlns:adec="http://schemas.microsoft.com/office/drawing/2017/decorative" val="1"/>
              </a:ext>
            </a:extLst>
          </p:cNvPr>
          <p:cNvSpPr>
            <a:spLocks noGrp="1"/>
          </p:cNvSpPr>
          <p:nvPr>
            <p:ph type="title" idx="4294967295"/>
          </p:nvPr>
        </p:nvSpPr>
        <p:spPr>
          <a:xfrm>
            <a:off x="0" y="-1482855"/>
            <a:ext cx="10515600" cy="1258921"/>
          </a:xfrm>
        </p:spPr>
        <p:txBody>
          <a:bodyPr>
            <a:normAutofit fontScale="90000"/>
          </a:bodyPr>
          <a:lstStyle/>
          <a:p>
            <a:r>
              <a:rPr lang="en-GB" dirty="0"/>
              <a:t>Project initiation: outputs,</a:t>
            </a:r>
            <a:r>
              <a:rPr lang="en-GB" baseline="0" dirty="0"/>
              <a:t> communication and tools</a:t>
            </a:r>
            <a:endParaRPr lang="en-GB" dirty="0"/>
          </a:p>
        </p:txBody>
      </p:sp>
    </p:spTree>
    <p:extLst>
      <p:ext uri="{BB962C8B-B14F-4D97-AF65-F5344CB8AC3E}">
        <p14:creationId xmlns:p14="http://schemas.microsoft.com/office/powerpoint/2010/main" val="1363815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a:xfrm>
            <a:off x="838200" y="931828"/>
            <a:ext cx="6250578" cy="1258921"/>
          </a:xfrm>
        </p:spPr>
        <p:txBody>
          <a:bodyPr/>
          <a:lstStyle/>
          <a:p>
            <a:r>
              <a:rPr lang="en-GB" dirty="0"/>
              <a:t>Project planning</a:t>
            </a:r>
          </a:p>
        </p:txBody>
      </p:sp>
      <p:sp>
        <p:nvSpPr>
          <p:cNvPr id="3" name="Content Placeholder 2">
            <a:extLst>
              <a:ext uri="{FF2B5EF4-FFF2-40B4-BE49-F238E27FC236}">
                <a16:creationId xmlns:a16="http://schemas.microsoft.com/office/drawing/2014/main" id="{C924542F-6295-25AE-E86B-7621E7DD394D}"/>
              </a:ext>
            </a:extLst>
          </p:cNvPr>
          <p:cNvSpPr>
            <a:spLocks noGrp="1"/>
          </p:cNvSpPr>
          <p:nvPr>
            <p:ph sz="half" idx="1"/>
          </p:nvPr>
        </p:nvSpPr>
        <p:spPr>
          <a:xfrm>
            <a:off x="838200" y="2360023"/>
            <a:ext cx="5105400" cy="3552604"/>
          </a:xfrm>
        </p:spPr>
        <p:txBody>
          <a:bodyPr>
            <a:normAutofit fontScale="92500"/>
          </a:bodyPr>
          <a:lstStyle/>
          <a:p>
            <a:r>
              <a:rPr lang="en-GB" b="1" dirty="0"/>
              <a:t>Top-down planning</a:t>
            </a:r>
            <a:r>
              <a:rPr lang="en-GB" dirty="0"/>
              <a:t>: more detailed information on key milestones, tasks, teams involved, communication methods, number of review cycles.</a:t>
            </a:r>
          </a:p>
          <a:p>
            <a:r>
              <a:rPr lang="en-GB" b="1" dirty="0"/>
              <a:t>Bottom-up planning</a:t>
            </a:r>
            <a:r>
              <a:rPr lang="en-GB" dirty="0"/>
              <a:t>: what tasks are needed, and how much time they take.</a:t>
            </a:r>
          </a:p>
          <a:p>
            <a:endParaRPr lang="en-GB" dirty="0"/>
          </a:p>
        </p:txBody>
      </p:sp>
      <p:sp>
        <p:nvSpPr>
          <p:cNvPr id="13" name="TextBox 12">
            <a:extLst>
              <a:ext uri="{FF2B5EF4-FFF2-40B4-BE49-F238E27FC236}">
                <a16:creationId xmlns:a16="http://schemas.microsoft.com/office/drawing/2014/main" id="{526F62C7-D428-A527-AAE8-7100F7ACD270}"/>
              </a:ext>
              <a:ext uri="{C183D7F6-B498-43B3-948B-1728B52AA6E4}">
                <adec:decorative xmlns:adec="http://schemas.microsoft.com/office/drawing/2017/decorative" val="0"/>
              </a:ext>
            </a:extLst>
          </p:cNvPr>
          <p:cNvSpPr txBox="1"/>
          <p:nvPr/>
        </p:nvSpPr>
        <p:spPr>
          <a:xfrm>
            <a:off x="838200" y="5912627"/>
            <a:ext cx="5257800" cy="307777"/>
          </a:xfrm>
          <a:prstGeom prst="rect">
            <a:avLst/>
          </a:prstGeom>
          <a:noFill/>
        </p:spPr>
        <p:txBody>
          <a:bodyPr wrap="square" rtlCol="0">
            <a:spAutoFit/>
          </a:bodyPr>
          <a:lstStyle/>
          <a:p>
            <a:r>
              <a:rPr lang="en-GB" sz="1400" dirty="0"/>
              <a:t>(Torrance, 2019)</a:t>
            </a:r>
          </a:p>
        </p:txBody>
      </p:sp>
      <p:grpSp>
        <p:nvGrpSpPr>
          <p:cNvPr id="18" name="Group 17" descr="Digram of how to-down and bottom-up plans come together">
            <a:extLst>
              <a:ext uri="{FF2B5EF4-FFF2-40B4-BE49-F238E27FC236}">
                <a16:creationId xmlns:a16="http://schemas.microsoft.com/office/drawing/2014/main" id="{ADD09EB2-F6B5-6283-A0E8-8EB848194789}"/>
              </a:ext>
            </a:extLst>
          </p:cNvPr>
          <p:cNvGrpSpPr/>
          <p:nvPr/>
        </p:nvGrpSpPr>
        <p:grpSpPr>
          <a:xfrm>
            <a:off x="2263140" y="1248782"/>
            <a:ext cx="9090660" cy="4360435"/>
            <a:chOff x="2263140" y="1248782"/>
            <a:chExt cx="9090660" cy="4360435"/>
          </a:xfrm>
        </p:grpSpPr>
        <p:sp>
          <p:nvSpPr>
            <p:cNvPr id="5" name="Rectangle 4">
              <a:extLst>
                <a:ext uri="{FF2B5EF4-FFF2-40B4-BE49-F238E27FC236}">
                  <a16:creationId xmlns:a16="http://schemas.microsoft.com/office/drawing/2014/main" id="{FCC5848D-8CFE-4768-8A03-9A0ED8EC1072}"/>
                </a:ext>
                <a:ext uri="{C183D7F6-B498-43B3-948B-1728B52AA6E4}">
                  <adec:decorative xmlns:adec="http://schemas.microsoft.com/office/drawing/2017/decorative" val="1"/>
                </a:ext>
              </a:extLst>
            </p:cNvPr>
            <p:cNvSpPr/>
            <p:nvPr/>
          </p:nvSpPr>
          <p:spPr>
            <a:xfrm>
              <a:off x="6096000" y="1248782"/>
              <a:ext cx="5257800" cy="436043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2F938A9-788F-4A0F-CE8F-F20A1616620E}"/>
                </a:ext>
                <a:ext uri="{C183D7F6-B498-43B3-948B-1728B52AA6E4}">
                  <adec:decorative xmlns:adec="http://schemas.microsoft.com/office/drawing/2017/decorative" val="1"/>
                </a:ext>
              </a:extLst>
            </p:cNvPr>
            <p:cNvSpPr txBox="1"/>
            <p:nvPr/>
          </p:nvSpPr>
          <p:spPr>
            <a:xfrm>
              <a:off x="6241869" y="1678921"/>
              <a:ext cx="2468880" cy="338554"/>
            </a:xfrm>
            <a:prstGeom prst="rect">
              <a:avLst/>
            </a:prstGeom>
            <a:noFill/>
          </p:spPr>
          <p:txBody>
            <a:bodyPr wrap="square" rtlCol="0">
              <a:spAutoFit/>
            </a:bodyPr>
            <a:lstStyle/>
            <a:p>
              <a:r>
                <a:rPr lang="en-GB" sz="1600" b="1" dirty="0"/>
                <a:t>Top-down planning</a:t>
              </a:r>
            </a:p>
          </p:txBody>
        </p:sp>
        <p:sp>
          <p:nvSpPr>
            <p:cNvPr id="9" name="TextBox 8">
              <a:extLst>
                <a:ext uri="{FF2B5EF4-FFF2-40B4-BE49-F238E27FC236}">
                  <a16:creationId xmlns:a16="http://schemas.microsoft.com/office/drawing/2014/main" id="{5F2B9716-786C-1B6A-791E-F4B1F997E9DD}"/>
                </a:ext>
                <a:ext uri="{C183D7F6-B498-43B3-948B-1728B52AA6E4}">
                  <adec:decorative xmlns:adec="http://schemas.microsoft.com/office/drawing/2017/decorative" val="1"/>
                </a:ext>
              </a:extLst>
            </p:cNvPr>
            <p:cNvSpPr txBox="1"/>
            <p:nvPr/>
          </p:nvSpPr>
          <p:spPr>
            <a:xfrm>
              <a:off x="6241869" y="5009802"/>
              <a:ext cx="2468880" cy="338554"/>
            </a:xfrm>
            <a:prstGeom prst="rect">
              <a:avLst/>
            </a:prstGeom>
            <a:noFill/>
          </p:spPr>
          <p:txBody>
            <a:bodyPr wrap="square" rtlCol="0">
              <a:spAutoFit/>
            </a:bodyPr>
            <a:lstStyle/>
            <a:p>
              <a:r>
                <a:rPr lang="en-GB" sz="1600" b="1" dirty="0"/>
                <a:t>Bottom-up planning</a:t>
              </a:r>
            </a:p>
          </p:txBody>
        </p:sp>
        <p:sp>
          <p:nvSpPr>
            <p:cNvPr id="12" name="Oval 11">
              <a:extLst>
                <a:ext uri="{FF2B5EF4-FFF2-40B4-BE49-F238E27FC236}">
                  <a16:creationId xmlns:a16="http://schemas.microsoft.com/office/drawing/2014/main" id="{07D58F5D-8A5A-AC3F-8149-F944B87CFEB3}"/>
                </a:ext>
                <a:ext uri="{C183D7F6-B498-43B3-948B-1728B52AA6E4}">
                  <adec:decorative xmlns:adec="http://schemas.microsoft.com/office/drawing/2017/decorative" val="1"/>
                </a:ext>
              </a:extLst>
            </p:cNvPr>
            <p:cNvSpPr/>
            <p:nvPr/>
          </p:nvSpPr>
          <p:spPr>
            <a:xfrm>
              <a:off x="9898380" y="2439993"/>
              <a:ext cx="685800" cy="685800"/>
            </a:xfrm>
            <a:prstGeom prst="ellipse">
              <a:avLst/>
            </a:prstGeom>
            <a:solidFill>
              <a:schemeClr val="accent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c 5">
              <a:extLst>
                <a:ext uri="{FF2B5EF4-FFF2-40B4-BE49-F238E27FC236}">
                  <a16:creationId xmlns:a16="http://schemas.microsoft.com/office/drawing/2014/main" id="{56958564-900D-5711-F6B4-6C0BBE18DAE5}"/>
                </a:ext>
                <a:ext uri="{C183D7F6-B498-43B3-948B-1728B52AA6E4}">
                  <adec:decorative xmlns:adec="http://schemas.microsoft.com/office/drawing/2017/decorative" val="1"/>
                </a:ext>
              </a:extLst>
            </p:cNvPr>
            <p:cNvSpPr/>
            <p:nvPr/>
          </p:nvSpPr>
          <p:spPr>
            <a:xfrm>
              <a:off x="2263140" y="2172869"/>
              <a:ext cx="8058150" cy="1146811"/>
            </a:xfrm>
            <a:custGeom>
              <a:avLst/>
              <a:gdLst>
                <a:gd name="connsiteX0" fmla="*/ 4029075 w 8058150"/>
                <a:gd name="connsiteY0" fmla="*/ 0 h 1146811"/>
                <a:gd name="connsiteX1" fmla="*/ 8058150 w 8058150"/>
                <a:gd name="connsiteY1" fmla="*/ 573406 h 1146811"/>
                <a:gd name="connsiteX2" fmla="*/ 4029075 w 8058150"/>
                <a:gd name="connsiteY2" fmla="*/ 573406 h 1146811"/>
                <a:gd name="connsiteX3" fmla="*/ 4029075 w 8058150"/>
                <a:gd name="connsiteY3" fmla="*/ 0 h 1146811"/>
                <a:gd name="connsiteX0" fmla="*/ 4029075 w 8058150"/>
                <a:gd name="connsiteY0" fmla="*/ 0 h 1146811"/>
                <a:gd name="connsiteX1" fmla="*/ 8058150 w 8058150"/>
                <a:gd name="connsiteY1" fmla="*/ 573406 h 1146811"/>
              </a:gdLst>
              <a:ahLst/>
              <a:cxnLst>
                <a:cxn ang="0">
                  <a:pos x="connsiteX0" y="connsiteY0"/>
                </a:cxn>
                <a:cxn ang="0">
                  <a:pos x="connsiteX1" y="connsiteY1"/>
                </a:cxn>
              </a:cxnLst>
              <a:rect l="l" t="t" r="r" b="b"/>
              <a:pathLst>
                <a:path w="8058150" h="1146811" stroke="0" extrusionOk="0">
                  <a:moveTo>
                    <a:pt x="4029075" y="0"/>
                  </a:moveTo>
                  <a:cubicBezTo>
                    <a:pt x="6244220" y="430"/>
                    <a:pt x="8084739" y="282864"/>
                    <a:pt x="8058150" y="573406"/>
                  </a:cubicBezTo>
                  <a:cubicBezTo>
                    <a:pt x="6727232" y="445233"/>
                    <a:pt x="5436145" y="702556"/>
                    <a:pt x="4029075" y="573406"/>
                  </a:cubicBezTo>
                  <a:cubicBezTo>
                    <a:pt x="4069304" y="501223"/>
                    <a:pt x="4031830" y="179354"/>
                    <a:pt x="4029075" y="0"/>
                  </a:cubicBezTo>
                  <a:close/>
                </a:path>
                <a:path w="8058150" h="1146811" fill="none" extrusionOk="0">
                  <a:moveTo>
                    <a:pt x="4029075" y="0"/>
                  </a:moveTo>
                  <a:cubicBezTo>
                    <a:pt x="6310831" y="4174"/>
                    <a:pt x="8075535" y="287131"/>
                    <a:pt x="8058150" y="573406"/>
                  </a:cubicBezTo>
                </a:path>
                <a:path w="8058150" h="1146811" fill="none" stroke="0" extrusionOk="0">
                  <a:moveTo>
                    <a:pt x="4029075" y="0"/>
                  </a:moveTo>
                  <a:cubicBezTo>
                    <a:pt x="6270556" y="-60571"/>
                    <a:pt x="8069627" y="278122"/>
                    <a:pt x="8058150" y="573406"/>
                  </a:cubicBezTo>
                </a:path>
              </a:pathLst>
            </a:custGeom>
            <a:ln w="57150">
              <a:solidFill>
                <a:srgbClr val="455A64"/>
              </a:solidFill>
              <a:headEnd type="none" w="med" len="med"/>
              <a:tailEnd type="triangle" w="med" len="med"/>
              <a:extLst>
                <a:ext uri="{C807C97D-BFC1-408E-A445-0C87EB9F89A2}">
                  <ask:lineSketchStyleProps xmlns:ask="http://schemas.microsoft.com/office/drawing/2018/sketchyshapes" sd="2650216993">
                    <a:prstGeom prst="arc">
                      <a:avLst/>
                    </a:prstGeom>
                    <ask:type>
                      <ask:lineSketchCurved/>
                    </ask:type>
                  </ask:lineSketchStyleProps>
                </a:ext>
              </a:extLs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7" name="Freeform: Shape 6">
              <a:extLst>
                <a:ext uri="{FF2B5EF4-FFF2-40B4-BE49-F238E27FC236}">
                  <a16:creationId xmlns:a16="http://schemas.microsoft.com/office/drawing/2014/main" id="{C71938D0-100F-E01A-0A8A-615EC702849C}"/>
                </a:ext>
                <a:ext uri="{C183D7F6-B498-43B3-948B-1728B52AA6E4}">
                  <adec:decorative xmlns:adec="http://schemas.microsoft.com/office/drawing/2017/decorative" val="1"/>
                </a:ext>
              </a:extLst>
            </p:cNvPr>
            <p:cNvSpPr/>
            <p:nvPr/>
          </p:nvSpPr>
          <p:spPr>
            <a:xfrm>
              <a:off x="6206490" y="2846070"/>
              <a:ext cx="4103370" cy="2105268"/>
            </a:xfrm>
            <a:custGeom>
              <a:avLst/>
              <a:gdLst>
                <a:gd name="connsiteX0" fmla="*/ 0 w 4103370"/>
                <a:gd name="connsiteY0" fmla="*/ 2068830 h 2105268"/>
                <a:gd name="connsiteX1" fmla="*/ 514350 w 4103370"/>
                <a:gd name="connsiteY1" fmla="*/ 2091690 h 2105268"/>
                <a:gd name="connsiteX2" fmla="*/ 537210 w 4103370"/>
                <a:gd name="connsiteY2" fmla="*/ 1885950 h 2105268"/>
                <a:gd name="connsiteX3" fmla="*/ 868680 w 4103370"/>
                <a:gd name="connsiteY3" fmla="*/ 1623060 h 2105268"/>
                <a:gd name="connsiteX4" fmla="*/ 1737360 w 4103370"/>
                <a:gd name="connsiteY4" fmla="*/ 1531620 h 2105268"/>
                <a:gd name="connsiteX5" fmla="*/ 1931670 w 4103370"/>
                <a:gd name="connsiteY5" fmla="*/ 1005840 h 2105268"/>
                <a:gd name="connsiteX6" fmla="*/ 2366010 w 4103370"/>
                <a:gd name="connsiteY6" fmla="*/ 902970 h 2105268"/>
                <a:gd name="connsiteX7" fmla="*/ 3086100 w 4103370"/>
                <a:gd name="connsiteY7" fmla="*/ 800100 h 2105268"/>
                <a:gd name="connsiteX8" fmla="*/ 3166110 w 4103370"/>
                <a:gd name="connsiteY8" fmla="*/ 400050 h 2105268"/>
                <a:gd name="connsiteX9" fmla="*/ 3783330 w 4103370"/>
                <a:gd name="connsiteY9" fmla="*/ 285750 h 2105268"/>
                <a:gd name="connsiteX10" fmla="*/ 4103370 w 4103370"/>
                <a:gd name="connsiteY10" fmla="*/ 0 h 2105268"/>
                <a:gd name="connsiteX11" fmla="*/ 4103370 w 4103370"/>
                <a:gd name="connsiteY11" fmla="*/ 0 h 2105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03370" h="2105268">
                  <a:moveTo>
                    <a:pt x="0" y="2068830"/>
                  </a:moveTo>
                  <a:cubicBezTo>
                    <a:pt x="212407" y="2095500"/>
                    <a:pt x="424815" y="2122170"/>
                    <a:pt x="514350" y="2091690"/>
                  </a:cubicBezTo>
                  <a:cubicBezTo>
                    <a:pt x="603885" y="2061210"/>
                    <a:pt x="478155" y="1964055"/>
                    <a:pt x="537210" y="1885950"/>
                  </a:cubicBezTo>
                  <a:cubicBezTo>
                    <a:pt x="596265" y="1807845"/>
                    <a:pt x="668655" y="1682115"/>
                    <a:pt x="868680" y="1623060"/>
                  </a:cubicBezTo>
                  <a:cubicBezTo>
                    <a:pt x="1068705" y="1564005"/>
                    <a:pt x="1560195" y="1634490"/>
                    <a:pt x="1737360" y="1531620"/>
                  </a:cubicBezTo>
                  <a:cubicBezTo>
                    <a:pt x="1914525" y="1428750"/>
                    <a:pt x="1826895" y="1110615"/>
                    <a:pt x="1931670" y="1005840"/>
                  </a:cubicBezTo>
                  <a:cubicBezTo>
                    <a:pt x="2036445" y="901065"/>
                    <a:pt x="2173605" y="937260"/>
                    <a:pt x="2366010" y="902970"/>
                  </a:cubicBezTo>
                  <a:cubicBezTo>
                    <a:pt x="2558415" y="868680"/>
                    <a:pt x="2952750" y="883920"/>
                    <a:pt x="3086100" y="800100"/>
                  </a:cubicBezTo>
                  <a:cubicBezTo>
                    <a:pt x="3219450" y="716280"/>
                    <a:pt x="3049905" y="485775"/>
                    <a:pt x="3166110" y="400050"/>
                  </a:cubicBezTo>
                  <a:cubicBezTo>
                    <a:pt x="3282315" y="314325"/>
                    <a:pt x="3627120" y="352425"/>
                    <a:pt x="3783330" y="285750"/>
                  </a:cubicBezTo>
                  <a:cubicBezTo>
                    <a:pt x="3939540" y="219075"/>
                    <a:pt x="4103370" y="0"/>
                    <a:pt x="4103370" y="0"/>
                  </a:cubicBezTo>
                  <a:lnTo>
                    <a:pt x="4103370" y="0"/>
                  </a:lnTo>
                </a:path>
              </a:pathLst>
            </a:custGeom>
            <a:ln w="57150">
              <a:solidFill>
                <a:srgbClr val="455A64"/>
              </a:solidFill>
              <a:headEnd type="none" w="med" len="med"/>
              <a:tailEnd type="triangle" w="med" len="med"/>
              <a:extLst>
                <a:ext uri="{C807C97D-BFC1-408E-A445-0C87EB9F89A2}">
                  <ask:lineSketchStyleProps xmlns:ask="http://schemas.microsoft.com/office/drawing/2018/sketchyshapes" sd="340507318">
                    <ask:type>
                      <ask:lineSketchCurved/>
                    </ask:type>
                  </ask:lineSketchStyleProps>
                </a:ext>
              </a:extLst>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solidFill>
                  <a:schemeClr val="tx1"/>
                </a:solidFill>
              </a:endParaRPr>
            </a:p>
          </p:txBody>
        </p:sp>
        <p:sp>
          <p:nvSpPr>
            <p:cNvPr id="10" name="TextBox 9">
              <a:extLst>
                <a:ext uri="{FF2B5EF4-FFF2-40B4-BE49-F238E27FC236}">
                  <a16:creationId xmlns:a16="http://schemas.microsoft.com/office/drawing/2014/main" id="{7279F044-559B-AC03-D62F-3EAA075A2985}"/>
                </a:ext>
                <a:ext uri="{C183D7F6-B498-43B3-948B-1728B52AA6E4}">
                  <adec:decorative xmlns:adec="http://schemas.microsoft.com/office/drawing/2017/decorative" val="1"/>
                </a:ext>
              </a:extLst>
            </p:cNvPr>
            <p:cNvSpPr txBox="1"/>
            <p:nvPr/>
          </p:nvSpPr>
          <p:spPr>
            <a:xfrm>
              <a:off x="10384155" y="1821417"/>
              <a:ext cx="969645" cy="738664"/>
            </a:xfrm>
            <a:prstGeom prst="rect">
              <a:avLst/>
            </a:prstGeom>
            <a:noFill/>
          </p:spPr>
          <p:txBody>
            <a:bodyPr wrap="square" rtlCol="0">
              <a:spAutoFit/>
            </a:bodyPr>
            <a:lstStyle/>
            <a:p>
              <a:r>
                <a:rPr lang="en-GB" sz="1400" b="1" dirty="0"/>
                <a:t>Final delivery date</a:t>
              </a:r>
            </a:p>
          </p:txBody>
        </p:sp>
      </p:grpSp>
      <p:sp>
        <p:nvSpPr>
          <p:cNvPr id="14" name="TextBox 13">
            <a:extLst>
              <a:ext uri="{FF2B5EF4-FFF2-40B4-BE49-F238E27FC236}">
                <a16:creationId xmlns:a16="http://schemas.microsoft.com/office/drawing/2014/main" id="{F0DF2F22-4F9F-E87C-F911-DB5F14E60261}"/>
              </a:ext>
            </a:extLst>
          </p:cNvPr>
          <p:cNvSpPr txBox="1"/>
          <p:nvPr/>
        </p:nvSpPr>
        <p:spPr>
          <a:xfrm>
            <a:off x="6096000" y="5667681"/>
            <a:ext cx="5257800" cy="461665"/>
          </a:xfrm>
          <a:prstGeom prst="rect">
            <a:avLst/>
          </a:prstGeom>
          <a:noFill/>
        </p:spPr>
        <p:txBody>
          <a:bodyPr wrap="square" rtlCol="0">
            <a:spAutoFit/>
          </a:bodyPr>
          <a:lstStyle/>
          <a:p>
            <a:r>
              <a:rPr lang="en-GB" sz="1200" i="1"/>
              <a:t>How top-down </a:t>
            </a:r>
            <a:r>
              <a:rPr lang="en-GB" sz="1200" i="1" dirty="0"/>
              <a:t>and bottom-up plans come together. </a:t>
            </a:r>
            <a:r>
              <a:rPr lang="en-GB" sz="1200" dirty="0"/>
              <a:t>Recreated from Torrance (2019)</a:t>
            </a:r>
          </a:p>
        </p:txBody>
      </p:sp>
    </p:spTree>
    <p:extLst>
      <p:ext uri="{BB962C8B-B14F-4D97-AF65-F5344CB8AC3E}">
        <p14:creationId xmlns:p14="http://schemas.microsoft.com/office/powerpoint/2010/main" val="3338885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7E7122A-40A2-2D9A-30D9-2ED06D13BC8C}"/>
              </a:ext>
            </a:extLst>
          </p:cNvPr>
          <p:cNvSpPr txBox="1">
            <a:spLocks/>
          </p:cNvSpPr>
          <p:nvPr/>
        </p:nvSpPr>
        <p:spPr>
          <a:xfrm>
            <a:off x="1188719" y="697230"/>
            <a:ext cx="4629151" cy="57150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Outputs</a:t>
            </a:r>
          </a:p>
        </p:txBody>
      </p:sp>
      <p:sp>
        <p:nvSpPr>
          <p:cNvPr id="8" name="Content Placeholder 2">
            <a:extLst>
              <a:ext uri="{FF2B5EF4-FFF2-40B4-BE49-F238E27FC236}">
                <a16:creationId xmlns:a16="http://schemas.microsoft.com/office/drawing/2014/main" id="{AA3276D4-D833-EDF7-C059-E7E440DAABAE}"/>
              </a:ext>
            </a:extLst>
          </p:cNvPr>
          <p:cNvSpPr txBox="1">
            <a:spLocks/>
          </p:cNvSpPr>
          <p:nvPr/>
        </p:nvSpPr>
        <p:spPr>
          <a:xfrm>
            <a:off x="685800" y="1256824"/>
            <a:ext cx="5132070" cy="5143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Project plan, approved by all stakeholders</a:t>
            </a:r>
          </a:p>
          <a:p>
            <a:pPr>
              <a:lnSpc>
                <a:spcPct val="114000"/>
              </a:lnSpc>
            </a:pPr>
            <a:r>
              <a:rPr lang="en-GB" sz="2400" dirty="0"/>
              <a:t>Task list for development team</a:t>
            </a:r>
          </a:p>
          <a:p>
            <a:pPr marL="0" indent="0">
              <a:lnSpc>
                <a:spcPct val="114000"/>
              </a:lnSpc>
              <a:buNone/>
            </a:pPr>
            <a:r>
              <a:rPr lang="en-GB" sz="2400" dirty="0"/>
              <a:t> </a:t>
            </a:r>
          </a:p>
        </p:txBody>
      </p:sp>
      <p:sp>
        <p:nvSpPr>
          <p:cNvPr id="6" name="Title 1">
            <a:extLst>
              <a:ext uri="{FF2B5EF4-FFF2-40B4-BE49-F238E27FC236}">
                <a16:creationId xmlns:a16="http://schemas.microsoft.com/office/drawing/2014/main" id="{93FC9AF7-EAC7-596E-ADE8-129BEDE4C8C1}"/>
              </a:ext>
            </a:extLst>
          </p:cNvPr>
          <p:cNvSpPr txBox="1">
            <a:spLocks/>
          </p:cNvSpPr>
          <p:nvPr/>
        </p:nvSpPr>
        <p:spPr>
          <a:xfrm>
            <a:off x="6877050" y="697230"/>
            <a:ext cx="4629151"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Communication</a:t>
            </a:r>
          </a:p>
        </p:txBody>
      </p:sp>
      <p:sp>
        <p:nvSpPr>
          <p:cNvPr id="9" name="Content Placeholder 2">
            <a:extLst>
              <a:ext uri="{FF2B5EF4-FFF2-40B4-BE49-F238E27FC236}">
                <a16:creationId xmlns:a16="http://schemas.microsoft.com/office/drawing/2014/main" id="{502519E1-5B2A-52BA-DEDD-6EC14CD940CC}"/>
              </a:ext>
            </a:extLst>
          </p:cNvPr>
          <p:cNvSpPr txBox="1">
            <a:spLocks/>
          </p:cNvSpPr>
          <p:nvPr/>
        </p:nvSpPr>
        <p:spPr>
          <a:xfrm>
            <a:off x="6374130" y="125682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Meeting with stakeholders (virtual)</a:t>
            </a:r>
          </a:p>
          <a:p>
            <a:pPr>
              <a:lnSpc>
                <a:spcPct val="114000"/>
              </a:lnSpc>
            </a:pPr>
            <a:r>
              <a:rPr lang="en-GB" sz="2400" dirty="0"/>
              <a:t>Written updates, as needed</a:t>
            </a:r>
          </a:p>
        </p:txBody>
      </p:sp>
      <p:sp>
        <p:nvSpPr>
          <p:cNvPr id="7" name="Title 1">
            <a:extLst>
              <a:ext uri="{FF2B5EF4-FFF2-40B4-BE49-F238E27FC236}">
                <a16:creationId xmlns:a16="http://schemas.microsoft.com/office/drawing/2014/main" id="{1D3C5595-4986-76B6-85F3-3378937360B8}"/>
              </a:ext>
            </a:extLst>
          </p:cNvPr>
          <p:cNvSpPr txBox="1">
            <a:spLocks/>
          </p:cNvSpPr>
          <p:nvPr/>
        </p:nvSpPr>
        <p:spPr>
          <a:xfrm>
            <a:off x="6877050" y="3794760"/>
            <a:ext cx="4629152"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Tools</a:t>
            </a:r>
          </a:p>
        </p:txBody>
      </p:sp>
      <p:sp>
        <p:nvSpPr>
          <p:cNvPr id="10" name="Content Placeholder 2">
            <a:extLst>
              <a:ext uri="{FF2B5EF4-FFF2-40B4-BE49-F238E27FC236}">
                <a16:creationId xmlns:a16="http://schemas.microsoft.com/office/drawing/2014/main" id="{DCE44961-5517-CB97-9ED5-126C7F8133CC}"/>
              </a:ext>
            </a:extLst>
          </p:cNvPr>
          <p:cNvSpPr txBox="1">
            <a:spLocks/>
          </p:cNvSpPr>
          <p:nvPr/>
        </p:nvSpPr>
        <p:spPr>
          <a:xfrm>
            <a:off x="6374130" y="435435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Teams</a:t>
            </a:r>
          </a:p>
          <a:p>
            <a:pPr>
              <a:lnSpc>
                <a:spcPct val="114000"/>
              </a:lnSpc>
            </a:pPr>
            <a:r>
              <a:rPr lang="en-GB" sz="2400" dirty="0"/>
              <a:t>Kanban style online planning tool (e.g., MS Planner)</a:t>
            </a:r>
          </a:p>
        </p:txBody>
      </p:sp>
      <p:sp>
        <p:nvSpPr>
          <p:cNvPr id="11" name="Title 10">
            <a:extLst>
              <a:ext uri="{FF2B5EF4-FFF2-40B4-BE49-F238E27FC236}">
                <a16:creationId xmlns:a16="http://schemas.microsoft.com/office/drawing/2014/main" id="{C21A7CA3-F9FF-46CE-21F9-5CB42B595E21}"/>
              </a:ext>
              <a:ext uri="{C183D7F6-B498-43B3-948B-1728B52AA6E4}">
                <adec:decorative xmlns:adec="http://schemas.microsoft.com/office/drawing/2017/decorative" val="1"/>
              </a:ext>
            </a:extLst>
          </p:cNvPr>
          <p:cNvSpPr>
            <a:spLocks noGrp="1"/>
          </p:cNvSpPr>
          <p:nvPr>
            <p:ph type="title" idx="4294967295"/>
          </p:nvPr>
        </p:nvSpPr>
        <p:spPr>
          <a:xfrm>
            <a:off x="0" y="-1356360"/>
            <a:ext cx="10515600" cy="1258921"/>
          </a:xfrm>
        </p:spPr>
        <p:txBody>
          <a:bodyPr>
            <a:normAutofit fontScale="90000"/>
          </a:bodyPr>
          <a:lstStyle/>
          <a:p>
            <a:r>
              <a:rPr lang="en-GB" dirty="0">
                <a:solidFill>
                  <a:srgbClr val="000000"/>
                </a:solidFill>
              </a:rPr>
              <a:t>Project planning: outputs, communication and tool</a:t>
            </a:r>
            <a:endParaRPr lang="en-GB" dirty="0">
              <a:effectLst/>
            </a:endParaRPr>
          </a:p>
        </p:txBody>
      </p:sp>
      <p:pic>
        <p:nvPicPr>
          <p:cNvPr id="12" name="Graphic 11">
            <a:extLst>
              <a:ext uri="{FF2B5EF4-FFF2-40B4-BE49-F238E27FC236}">
                <a16:creationId xmlns:a16="http://schemas.microsoft.com/office/drawing/2014/main" id="{635FF9B8-0A34-0E5C-BC46-454DD293D82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5549" y="685323"/>
            <a:ext cx="502920" cy="502920"/>
          </a:xfrm>
          <a:prstGeom prst="rect">
            <a:avLst/>
          </a:prstGeom>
        </p:spPr>
      </p:pic>
      <p:pic>
        <p:nvPicPr>
          <p:cNvPr id="14" name="Graphic 13">
            <a:extLst>
              <a:ext uri="{FF2B5EF4-FFF2-40B4-BE49-F238E27FC236}">
                <a16:creationId xmlns:a16="http://schemas.microsoft.com/office/drawing/2014/main" id="{4909F047-F890-4AF5-7625-C4D86B8AB0B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05549" y="3777377"/>
            <a:ext cx="502920" cy="502920"/>
          </a:xfrm>
          <a:prstGeom prst="rect">
            <a:avLst/>
          </a:prstGeom>
        </p:spPr>
      </p:pic>
      <p:pic>
        <p:nvPicPr>
          <p:cNvPr id="16" name="Graphic 15">
            <a:extLst>
              <a:ext uri="{FF2B5EF4-FFF2-40B4-BE49-F238E27FC236}">
                <a16:creationId xmlns:a16="http://schemas.microsoft.com/office/drawing/2014/main" id="{CA916A09-8EDD-A4E1-6E9C-E1EBA845D81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85799" y="685323"/>
            <a:ext cx="502920" cy="502920"/>
          </a:xfrm>
          <a:prstGeom prst="rect">
            <a:avLst/>
          </a:prstGeom>
        </p:spPr>
      </p:pic>
    </p:spTree>
    <p:extLst>
      <p:ext uri="{BB962C8B-B14F-4D97-AF65-F5344CB8AC3E}">
        <p14:creationId xmlns:p14="http://schemas.microsoft.com/office/powerpoint/2010/main" val="3886550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p:txBody>
          <a:bodyPr/>
          <a:lstStyle/>
          <a:p>
            <a:r>
              <a:rPr lang="en-GB" dirty="0"/>
              <a:t>Project execution</a:t>
            </a:r>
          </a:p>
        </p:txBody>
      </p:sp>
      <p:sp>
        <p:nvSpPr>
          <p:cNvPr id="4" name="Content Placeholder 3">
            <a:extLst>
              <a:ext uri="{FF2B5EF4-FFF2-40B4-BE49-F238E27FC236}">
                <a16:creationId xmlns:a16="http://schemas.microsoft.com/office/drawing/2014/main" id="{F17E5D0C-E310-0834-4A36-A2FC2D7AD1E5}"/>
              </a:ext>
            </a:extLst>
          </p:cNvPr>
          <p:cNvSpPr>
            <a:spLocks noGrp="1"/>
          </p:cNvSpPr>
          <p:nvPr>
            <p:ph sz="half" idx="1"/>
          </p:nvPr>
        </p:nvSpPr>
        <p:spPr/>
        <p:txBody>
          <a:bodyPr>
            <a:normAutofit lnSpcReduction="10000"/>
          </a:bodyPr>
          <a:lstStyle/>
          <a:p>
            <a:r>
              <a:rPr lang="en-GB" dirty="0"/>
              <a:t>Work is carried out: storyboards, e-learning package, additional media (video, illustrations)</a:t>
            </a:r>
          </a:p>
          <a:p>
            <a:r>
              <a:rPr lang="en-GB" dirty="0"/>
              <a:t>Review cycles, as many as agreed in planning phase</a:t>
            </a:r>
          </a:p>
          <a:p>
            <a:r>
              <a:rPr lang="en-GB" dirty="0"/>
              <a:t>Progress monitored</a:t>
            </a:r>
          </a:p>
          <a:p>
            <a:r>
              <a:rPr lang="en-GB" dirty="0"/>
              <a:t>Issues identified and addressed as encountered</a:t>
            </a:r>
          </a:p>
          <a:p>
            <a:endParaRPr lang="en-GB" dirty="0"/>
          </a:p>
          <a:p>
            <a:pPr marL="0" indent="0">
              <a:buNone/>
            </a:pPr>
            <a:endParaRPr lang="en-GB" dirty="0"/>
          </a:p>
        </p:txBody>
      </p:sp>
      <p:pic>
        <p:nvPicPr>
          <p:cNvPr id="7" name="Content Placeholder 6">
            <a:extLst>
              <a:ext uri="{FF2B5EF4-FFF2-40B4-BE49-F238E27FC236}">
                <a16:creationId xmlns:a16="http://schemas.microsoft.com/office/drawing/2014/main" id="{7D552D04-818C-EEBD-DD75-9F29F3329552}"/>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23088" y="1206500"/>
            <a:ext cx="4430712" cy="4430712"/>
          </a:xfrm>
        </p:spPr>
      </p:pic>
    </p:spTree>
    <p:extLst>
      <p:ext uri="{BB962C8B-B14F-4D97-AF65-F5344CB8AC3E}">
        <p14:creationId xmlns:p14="http://schemas.microsoft.com/office/powerpoint/2010/main" val="2286450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24CC7-60E1-810E-58A5-9DBBA843BF3C}"/>
              </a:ext>
            </a:extLst>
          </p:cNvPr>
          <p:cNvSpPr>
            <a:spLocks noGrp="1"/>
          </p:cNvSpPr>
          <p:nvPr>
            <p:ph type="title"/>
          </p:nvPr>
        </p:nvSpPr>
        <p:spPr/>
        <p:txBody>
          <a:bodyPr/>
          <a:lstStyle/>
          <a:p>
            <a:r>
              <a:rPr lang="en-GB" dirty="0"/>
              <a:t>Team wellbeing</a:t>
            </a:r>
          </a:p>
        </p:txBody>
      </p:sp>
      <p:sp>
        <p:nvSpPr>
          <p:cNvPr id="5" name="Content Placeholder 4">
            <a:extLst>
              <a:ext uri="{FF2B5EF4-FFF2-40B4-BE49-F238E27FC236}">
                <a16:creationId xmlns:a16="http://schemas.microsoft.com/office/drawing/2014/main" id="{8D736927-8068-A90E-0AE3-806E3213AD87}"/>
              </a:ext>
            </a:extLst>
          </p:cNvPr>
          <p:cNvSpPr>
            <a:spLocks noGrp="1"/>
          </p:cNvSpPr>
          <p:nvPr>
            <p:ph sz="half" idx="1"/>
          </p:nvPr>
        </p:nvSpPr>
        <p:spPr/>
        <p:txBody>
          <a:bodyPr>
            <a:normAutofit fontScale="92500" lnSpcReduction="10000"/>
          </a:bodyPr>
          <a:lstStyle/>
          <a:p>
            <a:r>
              <a:rPr lang="en-GB" dirty="0"/>
              <a:t>Monitor team workload and wellbeing</a:t>
            </a:r>
          </a:p>
          <a:p>
            <a:r>
              <a:rPr lang="en-GB" dirty="0"/>
              <a:t>Foster dialogue, debate, shared decision‑making</a:t>
            </a:r>
          </a:p>
          <a:p>
            <a:r>
              <a:rPr lang="en-GB" dirty="0"/>
              <a:t>Model vulnerability and openness (with boundaries!)</a:t>
            </a:r>
          </a:p>
          <a:p>
            <a:r>
              <a:rPr lang="en-GB" dirty="0"/>
              <a:t>Constructive feedback and opportunities to learn</a:t>
            </a:r>
          </a:p>
          <a:p>
            <a:r>
              <a:rPr lang="en-GB" dirty="0"/>
              <a:t>Acknowledge success</a:t>
            </a:r>
          </a:p>
          <a:p>
            <a:endParaRPr lang="en-GB" dirty="0"/>
          </a:p>
        </p:txBody>
      </p:sp>
      <p:pic>
        <p:nvPicPr>
          <p:cNvPr id="9" name="Content Placeholder 8">
            <a:extLst>
              <a:ext uri="{FF2B5EF4-FFF2-40B4-BE49-F238E27FC236}">
                <a16:creationId xmlns:a16="http://schemas.microsoft.com/office/drawing/2014/main" id="{BE03CA80-7D20-E627-2D51-02FB1582FFD6}"/>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33908" y="1417320"/>
            <a:ext cx="4219892" cy="4219892"/>
          </a:xfrm>
        </p:spPr>
      </p:pic>
      <p:sp>
        <p:nvSpPr>
          <p:cNvPr id="3" name="TextBox 2">
            <a:extLst>
              <a:ext uri="{FF2B5EF4-FFF2-40B4-BE49-F238E27FC236}">
                <a16:creationId xmlns:a16="http://schemas.microsoft.com/office/drawing/2014/main" id="{5E91DE78-A896-39E8-83F1-C9A16A7E2356}"/>
              </a:ext>
              <a:ext uri="{C183D7F6-B498-43B3-948B-1728B52AA6E4}">
                <adec:decorative xmlns:adec="http://schemas.microsoft.com/office/drawing/2017/decorative" val="0"/>
              </a:ext>
            </a:extLst>
          </p:cNvPr>
          <p:cNvSpPr txBox="1"/>
          <p:nvPr/>
        </p:nvSpPr>
        <p:spPr>
          <a:xfrm>
            <a:off x="838200" y="5912627"/>
            <a:ext cx="7037070" cy="307777"/>
          </a:xfrm>
          <a:prstGeom prst="rect">
            <a:avLst/>
          </a:prstGeom>
          <a:noFill/>
        </p:spPr>
        <p:txBody>
          <a:bodyPr wrap="square" rtlCol="0">
            <a:spAutoFit/>
          </a:bodyPr>
          <a:lstStyle/>
          <a:p>
            <a:r>
              <a:rPr lang="en-GB" sz="1400" dirty="0"/>
              <a:t>(Highsmith, 2009; Beck </a:t>
            </a:r>
            <a:r>
              <a:rPr lang="en-GB" sz="1400" i="1" dirty="0"/>
              <a:t>et al</a:t>
            </a:r>
            <a:r>
              <a:rPr lang="en-GB" sz="1400" dirty="0"/>
              <a:t>., 2001; Grant and Brown, 2021, Insights, no date)</a:t>
            </a:r>
          </a:p>
        </p:txBody>
      </p:sp>
    </p:spTree>
    <p:extLst>
      <p:ext uri="{BB962C8B-B14F-4D97-AF65-F5344CB8AC3E}">
        <p14:creationId xmlns:p14="http://schemas.microsoft.com/office/powerpoint/2010/main" val="2026951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7E7122A-40A2-2D9A-30D9-2ED06D13BC8C}"/>
              </a:ext>
            </a:extLst>
          </p:cNvPr>
          <p:cNvSpPr txBox="1">
            <a:spLocks/>
          </p:cNvSpPr>
          <p:nvPr/>
        </p:nvSpPr>
        <p:spPr>
          <a:xfrm>
            <a:off x="1188719" y="697230"/>
            <a:ext cx="4629151" cy="57150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Outputs</a:t>
            </a:r>
          </a:p>
        </p:txBody>
      </p:sp>
      <p:sp>
        <p:nvSpPr>
          <p:cNvPr id="8" name="Content Placeholder 2">
            <a:extLst>
              <a:ext uri="{FF2B5EF4-FFF2-40B4-BE49-F238E27FC236}">
                <a16:creationId xmlns:a16="http://schemas.microsoft.com/office/drawing/2014/main" id="{AA3276D4-D833-EDF7-C059-E7E440DAABAE}"/>
              </a:ext>
            </a:extLst>
          </p:cNvPr>
          <p:cNvSpPr txBox="1">
            <a:spLocks/>
          </p:cNvSpPr>
          <p:nvPr/>
        </p:nvSpPr>
        <p:spPr>
          <a:xfrm>
            <a:off x="685800" y="1256824"/>
            <a:ext cx="5132070" cy="5143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Content reviews</a:t>
            </a:r>
          </a:p>
          <a:p>
            <a:pPr>
              <a:lnSpc>
                <a:spcPct val="114000"/>
              </a:lnSpc>
            </a:pPr>
            <a:r>
              <a:rPr lang="en-GB" sz="2400" dirty="0"/>
              <a:t>Updated task list</a:t>
            </a:r>
          </a:p>
          <a:p>
            <a:pPr>
              <a:lnSpc>
                <a:spcPct val="114000"/>
              </a:lnSpc>
            </a:pPr>
            <a:r>
              <a:rPr lang="en-GB" sz="2400" dirty="0"/>
              <a:t>Testing/issue logs</a:t>
            </a:r>
          </a:p>
          <a:p>
            <a:pPr>
              <a:lnSpc>
                <a:spcPct val="114000"/>
              </a:lnSpc>
            </a:pPr>
            <a:r>
              <a:rPr lang="en-GB" sz="2400" dirty="0"/>
              <a:t>Lessons learned document</a:t>
            </a:r>
          </a:p>
        </p:txBody>
      </p:sp>
      <p:sp>
        <p:nvSpPr>
          <p:cNvPr id="6" name="Title 1">
            <a:extLst>
              <a:ext uri="{FF2B5EF4-FFF2-40B4-BE49-F238E27FC236}">
                <a16:creationId xmlns:a16="http://schemas.microsoft.com/office/drawing/2014/main" id="{93FC9AF7-EAC7-596E-ADE8-129BEDE4C8C1}"/>
              </a:ext>
            </a:extLst>
          </p:cNvPr>
          <p:cNvSpPr txBox="1">
            <a:spLocks/>
          </p:cNvSpPr>
          <p:nvPr/>
        </p:nvSpPr>
        <p:spPr>
          <a:xfrm>
            <a:off x="6877050" y="697230"/>
            <a:ext cx="4629151"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Communication</a:t>
            </a:r>
          </a:p>
        </p:txBody>
      </p:sp>
      <p:sp>
        <p:nvSpPr>
          <p:cNvPr id="9" name="Content Placeholder 2">
            <a:extLst>
              <a:ext uri="{FF2B5EF4-FFF2-40B4-BE49-F238E27FC236}">
                <a16:creationId xmlns:a16="http://schemas.microsoft.com/office/drawing/2014/main" id="{502519E1-5B2A-52BA-DEDD-6EC14CD940CC}"/>
              </a:ext>
            </a:extLst>
          </p:cNvPr>
          <p:cNvSpPr txBox="1">
            <a:spLocks/>
          </p:cNvSpPr>
          <p:nvPr/>
        </p:nvSpPr>
        <p:spPr>
          <a:xfrm>
            <a:off x="6374130" y="125682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Meetings of development teams, as needed</a:t>
            </a:r>
          </a:p>
          <a:p>
            <a:pPr>
              <a:lnSpc>
                <a:spcPct val="114000"/>
              </a:lnSpc>
            </a:pPr>
            <a:r>
              <a:rPr lang="en-GB" sz="2400" dirty="0"/>
              <a:t>Regular updates to key stakeholders</a:t>
            </a:r>
          </a:p>
        </p:txBody>
      </p:sp>
      <p:sp>
        <p:nvSpPr>
          <p:cNvPr id="7" name="Title 1">
            <a:extLst>
              <a:ext uri="{FF2B5EF4-FFF2-40B4-BE49-F238E27FC236}">
                <a16:creationId xmlns:a16="http://schemas.microsoft.com/office/drawing/2014/main" id="{1D3C5595-4986-76B6-85F3-3378937360B8}"/>
              </a:ext>
            </a:extLst>
          </p:cNvPr>
          <p:cNvSpPr txBox="1">
            <a:spLocks/>
          </p:cNvSpPr>
          <p:nvPr/>
        </p:nvSpPr>
        <p:spPr>
          <a:xfrm>
            <a:off x="6877050" y="3794760"/>
            <a:ext cx="4629152"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Tools</a:t>
            </a:r>
          </a:p>
        </p:txBody>
      </p:sp>
      <p:sp>
        <p:nvSpPr>
          <p:cNvPr id="10" name="Content Placeholder 2">
            <a:extLst>
              <a:ext uri="{FF2B5EF4-FFF2-40B4-BE49-F238E27FC236}">
                <a16:creationId xmlns:a16="http://schemas.microsoft.com/office/drawing/2014/main" id="{DCE44961-5517-CB97-9ED5-126C7F8133CC}"/>
              </a:ext>
            </a:extLst>
          </p:cNvPr>
          <p:cNvSpPr txBox="1">
            <a:spLocks/>
          </p:cNvSpPr>
          <p:nvPr/>
        </p:nvSpPr>
        <p:spPr>
          <a:xfrm>
            <a:off x="6374130" y="435435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Teams</a:t>
            </a:r>
          </a:p>
          <a:p>
            <a:pPr>
              <a:lnSpc>
                <a:spcPct val="114000"/>
              </a:lnSpc>
            </a:pPr>
            <a:r>
              <a:rPr lang="en-GB" sz="2400" dirty="0"/>
              <a:t>Online planning tool (e.g., MS Planner)</a:t>
            </a:r>
          </a:p>
          <a:p>
            <a:pPr>
              <a:lnSpc>
                <a:spcPct val="114000"/>
              </a:lnSpc>
            </a:pPr>
            <a:r>
              <a:rPr lang="en-GB" sz="2400" dirty="0"/>
              <a:t>Review platform</a:t>
            </a:r>
          </a:p>
        </p:txBody>
      </p:sp>
      <p:pic>
        <p:nvPicPr>
          <p:cNvPr id="12" name="Graphic 11">
            <a:extLst>
              <a:ext uri="{FF2B5EF4-FFF2-40B4-BE49-F238E27FC236}">
                <a16:creationId xmlns:a16="http://schemas.microsoft.com/office/drawing/2014/main" id="{635FF9B8-0A34-0E5C-BC46-454DD293D82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5549" y="685323"/>
            <a:ext cx="502920" cy="502920"/>
          </a:xfrm>
          <a:prstGeom prst="rect">
            <a:avLst/>
          </a:prstGeom>
        </p:spPr>
      </p:pic>
      <p:pic>
        <p:nvPicPr>
          <p:cNvPr id="14" name="Graphic 13">
            <a:extLst>
              <a:ext uri="{FF2B5EF4-FFF2-40B4-BE49-F238E27FC236}">
                <a16:creationId xmlns:a16="http://schemas.microsoft.com/office/drawing/2014/main" id="{4909F047-F890-4AF5-7625-C4D86B8AB0B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05549" y="3777377"/>
            <a:ext cx="502920" cy="502920"/>
          </a:xfrm>
          <a:prstGeom prst="rect">
            <a:avLst/>
          </a:prstGeom>
        </p:spPr>
      </p:pic>
      <p:pic>
        <p:nvPicPr>
          <p:cNvPr id="16" name="Graphic 15">
            <a:extLst>
              <a:ext uri="{FF2B5EF4-FFF2-40B4-BE49-F238E27FC236}">
                <a16:creationId xmlns:a16="http://schemas.microsoft.com/office/drawing/2014/main" id="{CA916A09-8EDD-A4E1-6E9C-E1EBA845D81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85799" y="685323"/>
            <a:ext cx="502920" cy="502920"/>
          </a:xfrm>
          <a:prstGeom prst="rect">
            <a:avLst/>
          </a:prstGeom>
        </p:spPr>
      </p:pic>
      <p:sp>
        <p:nvSpPr>
          <p:cNvPr id="2" name="Title 1">
            <a:extLst>
              <a:ext uri="{FF2B5EF4-FFF2-40B4-BE49-F238E27FC236}">
                <a16:creationId xmlns:a16="http://schemas.microsoft.com/office/drawing/2014/main" id="{03243D73-2A37-6406-10A0-AF30F0F07438}"/>
              </a:ext>
              <a:ext uri="{C183D7F6-B498-43B3-948B-1728B52AA6E4}">
                <adec:decorative xmlns:adec="http://schemas.microsoft.com/office/drawing/2017/decorative" val="1"/>
              </a:ext>
            </a:extLst>
          </p:cNvPr>
          <p:cNvSpPr>
            <a:spLocks noGrp="1"/>
          </p:cNvSpPr>
          <p:nvPr>
            <p:ph type="title" idx="4294967295"/>
          </p:nvPr>
        </p:nvSpPr>
        <p:spPr>
          <a:xfrm>
            <a:off x="685799" y="-1482855"/>
            <a:ext cx="10515600" cy="1258921"/>
          </a:xfrm>
        </p:spPr>
        <p:txBody>
          <a:bodyPr/>
          <a:lstStyle/>
          <a:p>
            <a:r>
              <a:rPr lang="en-GB" sz="4000" kern="1200" dirty="0">
                <a:solidFill>
                  <a:srgbClr val="000000"/>
                </a:solidFill>
                <a:effectLst/>
                <a:latin typeface="Open Sans Extrabold" panose="020B0906030804020204" pitchFamily="34" charset="0"/>
                <a:ea typeface="+mj-ea"/>
                <a:cs typeface="+mj-cs"/>
              </a:rPr>
              <a:t>Project execution: outputs, communication and tool</a:t>
            </a:r>
            <a:endParaRPr lang="en-GB" dirty="0"/>
          </a:p>
        </p:txBody>
      </p:sp>
    </p:spTree>
    <p:extLst>
      <p:ext uri="{BB962C8B-B14F-4D97-AF65-F5344CB8AC3E}">
        <p14:creationId xmlns:p14="http://schemas.microsoft.com/office/powerpoint/2010/main" val="686204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4410-1752-DEBE-6181-529BD72F07C8}"/>
              </a:ext>
            </a:extLst>
          </p:cNvPr>
          <p:cNvSpPr>
            <a:spLocks noGrp="1"/>
          </p:cNvSpPr>
          <p:nvPr>
            <p:ph type="title"/>
          </p:nvPr>
        </p:nvSpPr>
        <p:spPr>
          <a:xfrm>
            <a:off x="838200" y="931828"/>
            <a:ext cx="5257800" cy="1258921"/>
          </a:xfrm>
        </p:spPr>
        <p:txBody>
          <a:bodyPr/>
          <a:lstStyle/>
          <a:p>
            <a:r>
              <a:rPr lang="en-GB" dirty="0"/>
              <a:t>Project handover and closure</a:t>
            </a:r>
          </a:p>
        </p:txBody>
      </p:sp>
      <p:sp>
        <p:nvSpPr>
          <p:cNvPr id="3" name="Content Placeholder 2">
            <a:extLst>
              <a:ext uri="{FF2B5EF4-FFF2-40B4-BE49-F238E27FC236}">
                <a16:creationId xmlns:a16="http://schemas.microsoft.com/office/drawing/2014/main" id="{E43C2563-A2AA-6E57-F59F-EFC82713B3C7}"/>
              </a:ext>
            </a:extLst>
          </p:cNvPr>
          <p:cNvSpPr>
            <a:spLocks noGrp="1"/>
          </p:cNvSpPr>
          <p:nvPr>
            <p:ph sz="half" idx="1"/>
          </p:nvPr>
        </p:nvSpPr>
        <p:spPr/>
        <p:txBody>
          <a:bodyPr>
            <a:normAutofit fontScale="92500"/>
          </a:bodyPr>
          <a:lstStyle/>
          <a:p>
            <a:r>
              <a:rPr lang="en-GB" dirty="0"/>
              <a:t>E-learning package and supporting resources are deployed on Hwb</a:t>
            </a:r>
          </a:p>
          <a:p>
            <a:r>
              <a:rPr lang="en-GB" dirty="0"/>
              <a:t>Files and assets are stored and shared</a:t>
            </a:r>
          </a:p>
          <a:p>
            <a:r>
              <a:rPr lang="en-GB" dirty="0"/>
              <a:t>Project is closed and success assessed against criteria identified during initiation</a:t>
            </a:r>
          </a:p>
          <a:p>
            <a:r>
              <a:rPr lang="en-GB" dirty="0"/>
              <a:t>Lessons learned: recap</a:t>
            </a:r>
          </a:p>
          <a:p>
            <a:r>
              <a:rPr lang="en-GB" dirty="0"/>
              <a:t>Celebrate completion!</a:t>
            </a:r>
          </a:p>
        </p:txBody>
      </p:sp>
      <p:pic>
        <p:nvPicPr>
          <p:cNvPr id="6" name="Content Placeholder 5">
            <a:extLst>
              <a:ext uri="{FF2B5EF4-FFF2-40B4-BE49-F238E27FC236}">
                <a16:creationId xmlns:a16="http://schemas.microsoft.com/office/drawing/2014/main" id="{200B3B91-94B2-8856-B893-C99CDD70CC52}"/>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76758" y="1360170"/>
            <a:ext cx="4277042" cy="4277042"/>
          </a:xfrm>
        </p:spPr>
      </p:pic>
    </p:spTree>
    <p:extLst>
      <p:ext uri="{BB962C8B-B14F-4D97-AF65-F5344CB8AC3E}">
        <p14:creationId xmlns:p14="http://schemas.microsoft.com/office/powerpoint/2010/main" val="1164919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7E7122A-40A2-2D9A-30D9-2ED06D13BC8C}"/>
              </a:ext>
            </a:extLst>
          </p:cNvPr>
          <p:cNvSpPr txBox="1">
            <a:spLocks/>
          </p:cNvSpPr>
          <p:nvPr/>
        </p:nvSpPr>
        <p:spPr>
          <a:xfrm>
            <a:off x="1188719" y="697230"/>
            <a:ext cx="4629151" cy="57150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Outputs</a:t>
            </a:r>
          </a:p>
        </p:txBody>
      </p:sp>
      <p:sp>
        <p:nvSpPr>
          <p:cNvPr id="8" name="Content Placeholder 2">
            <a:extLst>
              <a:ext uri="{FF2B5EF4-FFF2-40B4-BE49-F238E27FC236}">
                <a16:creationId xmlns:a16="http://schemas.microsoft.com/office/drawing/2014/main" id="{AA3276D4-D833-EDF7-C059-E7E440DAABAE}"/>
              </a:ext>
            </a:extLst>
          </p:cNvPr>
          <p:cNvSpPr txBox="1">
            <a:spLocks/>
          </p:cNvSpPr>
          <p:nvPr/>
        </p:nvSpPr>
        <p:spPr>
          <a:xfrm>
            <a:off x="685800" y="1256824"/>
            <a:ext cx="5132070" cy="5143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Project closure report</a:t>
            </a:r>
          </a:p>
          <a:p>
            <a:pPr>
              <a:lnSpc>
                <a:spcPct val="114000"/>
              </a:lnSpc>
            </a:pPr>
            <a:r>
              <a:rPr lang="en-GB" sz="2400" dirty="0"/>
              <a:t>Project files</a:t>
            </a:r>
          </a:p>
          <a:p>
            <a:pPr>
              <a:lnSpc>
                <a:spcPct val="114000"/>
              </a:lnSpc>
            </a:pPr>
            <a:r>
              <a:rPr lang="en-GB" sz="2400" dirty="0"/>
              <a:t>Training documentation and resources created for product owners</a:t>
            </a:r>
          </a:p>
          <a:p>
            <a:pPr>
              <a:lnSpc>
                <a:spcPct val="114000"/>
              </a:lnSpc>
            </a:pPr>
            <a:r>
              <a:rPr lang="en-GB" sz="2400" dirty="0"/>
              <a:t>Lessons learned document completed</a:t>
            </a:r>
          </a:p>
          <a:p>
            <a:pPr marL="0" indent="0">
              <a:lnSpc>
                <a:spcPct val="114000"/>
              </a:lnSpc>
              <a:buNone/>
            </a:pPr>
            <a:r>
              <a:rPr lang="en-GB" sz="2400" dirty="0"/>
              <a:t> </a:t>
            </a:r>
          </a:p>
        </p:txBody>
      </p:sp>
      <p:sp>
        <p:nvSpPr>
          <p:cNvPr id="6" name="Title 1">
            <a:extLst>
              <a:ext uri="{FF2B5EF4-FFF2-40B4-BE49-F238E27FC236}">
                <a16:creationId xmlns:a16="http://schemas.microsoft.com/office/drawing/2014/main" id="{93FC9AF7-EAC7-596E-ADE8-129BEDE4C8C1}"/>
              </a:ext>
            </a:extLst>
          </p:cNvPr>
          <p:cNvSpPr txBox="1">
            <a:spLocks/>
          </p:cNvSpPr>
          <p:nvPr/>
        </p:nvSpPr>
        <p:spPr>
          <a:xfrm>
            <a:off x="6877050" y="697230"/>
            <a:ext cx="4629151"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Communication</a:t>
            </a:r>
          </a:p>
        </p:txBody>
      </p:sp>
      <p:sp>
        <p:nvSpPr>
          <p:cNvPr id="9" name="Content Placeholder 2">
            <a:extLst>
              <a:ext uri="{FF2B5EF4-FFF2-40B4-BE49-F238E27FC236}">
                <a16:creationId xmlns:a16="http://schemas.microsoft.com/office/drawing/2014/main" id="{502519E1-5B2A-52BA-DEDD-6EC14CD940CC}"/>
              </a:ext>
            </a:extLst>
          </p:cNvPr>
          <p:cNvSpPr txBox="1">
            <a:spLocks/>
          </p:cNvSpPr>
          <p:nvPr/>
        </p:nvSpPr>
        <p:spPr>
          <a:xfrm>
            <a:off x="6374130" y="125682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Closing meeting with key stakeholders</a:t>
            </a:r>
          </a:p>
          <a:p>
            <a:pPr>
              <a:lnSpc>
                <a:spcPct val="114000"/>
              </a:lnSpc>
            </a:pPr>
            <a:r>
              <a:rPr lang="en-GB" sz="2400" dirty="0"/>
              <a:t>Training sessions, if needed</a:t>
            </a:r>
          </a:p>
          <a:p>
            <a:pPr>
              <a:lnSpc>
                <a:spcPct val="114000"/>
              </a:lnSpc>
            </a:pPr>
            <a:r>
              <a:rPr lang="en-GB" sz="2400" dirty="0"/>
              <a:t>Development team “debriefing”</a:t>
            </a:r>
          </a:p>
        </p:txBody>
      </p:sp>
      <p:sp>
        <p:nvSpPr>
          <p:cNvPr id="7" name="Title 1">
            <a:extLst>
              <a:ext uri="{FF2B5EF4-FFF2-40B4-BE49-F238E27FC236}">
                <a16:creationId xmlns:a16="http://schemas.microsoft.com/office/drawing/2014/main" id="{1D3C5595-4986-76B6-85F3-3378937360B8}"/>
              </a:ext>
            </a:extLst>
          </p:cNvPr>
          <p:cNvSpPr txBox="1">
            <a:spLocks/>
          </p:cNvSpPr>
          <p:nvPr/>
        </p:nvSpPr>
        <p:spPr>
          <a:xfrm>
            <a:off x="6877050" y="3794760"/>
            <a:ext cx="4629152" cy="5595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Tools</a:t>
            </a:r>
          </a:p>
        </p:txBody>
      </p:sp>
      <p:sp>
        <p:nvSpPr>
          <p:cNvPr id="10" name="Content Placeholder 2">
            <a:extLst>
              <a:ext uri="{FF2B5EF4-FFF2-40B4-BE49-F238E27FC236}">
                <a16:creationId xmlns:a16="http://schemas.microsoft.com/office/drawing/2014/main" id="{DCE44961-5517-CB97-9ED5-126C7F8133CC}"/>
              </a:ext>
            </a:extLst>
          </p:cNvPr>
          <p:cNvSpPr txBox="1">
            <a:spLocks/>
          </p:cNvSpPr>
          <p:nvPr/>
        </p:nvSpPr>
        <p:spPr>
          <a:xfrm>
            <a:off x="6374130" y="4354354"/>
            <a:ext cx="5132070" cy="2053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4000"/>
              </a:lnSpc>
            </a:pPr>
            <a:r>
              <a:rPr lang="en-GB" sz="2400" dirty="0"/>
              <a:t>Teams</a:t>
            </a:r>
          </a:p>
        </p:txBody>
      </p:sp>
      <p:pic>
        <p:nvPicPr>
          <p:cNvPr id="12" name="Graphic 11">
            <a:extLst>
              <a:ext uri="{FF2B5EF4-FFF2-40B4-BE49-F238E27FC236}">
                <a16:creationId xmlns:a16="http://schemas.microsoft.com/office/drawing/2014/main" id="{635FF9B8-0A34-0E5C-BC46-454DD293D82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5549" y="685323"/>
            <a:ext cx="502920" cy="502920"/>
          </a:xfrm>
          <a:prstGeom prst="rect">
            <a:avLst/>
          </a:prstGeom>
        </p:spPr>
      </p:pic>
      <p:pic>
        <p:nvPicPr>
          <p:cNvPr id="14" name="Graphic 13">
            <a:extLst>
              <a:ext uri="{FF2B5EF4-FFF2-40B4-BE49-F238E27FC236}">
                <a16:creationId xmlns:a16="http://schemas.microsoft.com/office/drawing/2014/main" id="{4909F047-F890-4AF5-7625-C4D86B8AB0B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05549" y="3777377"/>
            <a:ext cx="502920" cy="502920"/>
          </a:xfrm>
          <a:prstGeom prst="rect">
            <a:avLst/>
          </a:prstGeom>
        </p:spPr>
      </p:pic>
      <p:pic>
        <p:nvPicPr>
          <p:cNvPr id="16" name="Graphic 15">
            <a:extLst>
              <a:ext uri="{FF2B5EF4-FFF2-40B4-BE49-F238E27FC236}">
                <a16:creationId xmlns:a16="http://schemas.microsoft.com/office/drawing/2014/main" id="{CA916A09-8EDD-A4E1-6E9C-E1EBA845D815}"/>
              </a:ext>
              <a:ext uri="{C183D7F6-B498-43B3-948B-1728B52AA6E4}">
                <adec:decorative xmlns:adec="http://schemas.microsoft.com/office/drawing/2017/decorative" val="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85799" y="685323"/>
            <a:ext cx="502920" cy="502920"/>
          </a:xfrm>
          <a:prstGeom prst="rect">
            <a:avLst/>
          </a:prstGeom>
        </p:spPr>
      </p:pic>
      <p:sp>
        <p:nvSpPr>
          <p:cNvPr id="2" name="Title 1">
            <a:extLst>
              <a:ext uri="{FF2B5EF4-FFF2-40B4-BE49-F238E27FC236}">
                <a16:creationId xmlns:a16="http://schemas.microsoft.com/office/drawing/2014/main" id="{3592D5A5-F46F-5307-A083-88670CCF8991}"/>
              </a:ext>
              <a:ext uri="{C183D7F6-B498-43B3-948B-1728B52AA6E4}">
                <adec:decorative xmlns:adec="http://schemas.microsoft.com/office/drawing/2017/decorative" val="1"/>
              </a:ext>
            </a:extLst>
          </p:cNvPr>
          <p:cNvSpPr>
            <a:spLocks noGrp="1"/>
          </p:cNvSpPr>
          <p:nvPr>
            <p:ph type="title" idx="4294967295"/>
          </p:nvPr>
        </p:nvSpPr>
        <p:spPr>
          <a:xfrm>
            <a:off x="0" y="-1424633"/>
            <a:ext cx="10515600" cy="1258921"/>
          </a:xfrm>
        </p:spPr>
        <p:txBody>
          <a:bodyPr/>
          <a:lstStyle/>
          <a:p>
            <a:r>
              <a:rPr lang="en-GB" sz="4000" kern="1200" dirty="0">
                <a:solidFill>
                  <a:srgbClr val="000000"/>
                </a:solidFill>
                <a:effectLst/>
                <a:latin typeface="Open Sans Extrabold" panose="020B0906030804020204" pitchFamily="34" charset="0"/>
                <a:ea typeface="+mj-ea"/>
                <a:cs typeface="+mj-cs"/>
              </a:rPr>
              <a:t>Project handover and closure: outputs, communication and tool</a:t>
            </a:r>
            <a:endParaRPr lang="en-GB" dirty="0"/>
          </a:p>
        </p:txBody>
      </p:sp>
    </p:spTree>
    <p:extLst>
      <p:ext uri="{BB962C8B-B14F-4D97-AF65-F5344CB8AC3E}">
        <p14:creationId xmlns:p14="http://schemas.microsoft.com/office/powerpoint/2010/main" val="1525944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24CC7-60E1-810E-58A5-9DBBA843BF3C}"/>
              </a:ext>
            </a:extLst>
          </p:cNvPr>
          <p:cNvSpPr>
            <a:spLocks noGrp="1"/>
          </p:cNvSpPr>
          <p:nvPr>
            <p:ph type="title"/>
          </p:nvPr>
        </p:nvSpPr>
        <p:spPr>
          <a:xfrm>
            <a:off x="2398395" y="591026"/>
            <a:ext cx="7395210" cy="1713071"/>
          </a:xfrm>
        </p:spPr>
        <p:txBody>
          <a:bodyPr anchor="ctr">
            <a:normAutofit/>
          </a:bodyPr>
          <a:lstStyle/>
          <a:p>
            <a:pPr algn="ctr"/>
            <a:r>
              <a:rPr lang="en-GB" sz="6000" dirty="0"/>
              <a:t>Q&amp;A time!</a:t>
            </a:r>
          </a:p>
        </p:txBody>
      </p:sp>
      <p:pic>
        <p:nvPicPr>
          <p:cNvPr id="8" name="Graphic 7">
            <a:extLst>
              <a:ext uri="{FF2B5EF4-FFF2-40B4-BE49-F238E27FC236}">
                <a16:creationId xmlns:a16="http://schemas.microsoft.com/office/drawing/2014/main" id="{772C5472-3631-5832-CCB1-3194888720AF}"/>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14562" y="2304097"/>
            <a:ext cx="3962877" cy="3962877"/>
          </a:xfrm>
          <a:prstGeom prst="rect">
            <a:avLst/>
          </a:prstGeom>
        </p:spPr>
      </p:pic>
    </p:spTree>
    <p:extLst>
      <p:ext uri="{BB962C8B-B14F-4D97-AF65-F5344CB8AC3E}">
        <p14:creationId xmlns:p14="http://schemas.microsoft.com/office/powerpoint/2010/main" val="1721074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6298-A127-29A5-9C89-5424247C48C9}"/>
              </a:ext>
            </a:extLst>
          </p:cNvPr>
          <p:cNvSpPr>
            <a:spLocks noGrp="1"/>
          </p:cNvSpPr>
          <p:nvPr>
            <p:ph type="title"/>
          </p:nvPr>
        </p:nvSpPr>
        <p:spPr>
          <a:xfrm>
            <a:off x="838200" y="715230"/>
            <a:ext cx="10515600" cy="1258921"/>
          </a:xfrm>
        </p:spPr>
        <p:txBody>
          <a:bodyPr/>
          <a:lstStyle/>
          <a:p>
            <a:r>
              <a:rPr lang="en-GB" dirty="0"/>
              <a:t>Bibliography</a:t>
            </a:r>
          </a:p>
        </p:txBody>
      </p:sp>
      <p:sp>
        <p:nvSpPr>
          <p:cNvPr id="5" name="Content Placeholder 4">
            <a:extLst>
              <a:ext uri="{FF2B5EF4-FFF2-40B4-BE49-F238E27FC236}">
                <a16:creationId xmlns:a16="http://schemas.microsoft.com/office/drawing/2014/main" id="{821CC779-3E50-AB44-B370-511367C07DEA}"/>
              </a:ext>
            </a:extLst>
          </p:cNvPr>
          <p:cNvSpPr>
            <a:spLocks noGrp="1"/>
          </p:cNvSpPr>
          <p:nvPr>
            <p:ph idx="1"/>
          </p:nvPr>
        </p:nvSpPr>
        <p:spPr>
          <a:xfrm>
            <a:off x="838200" y="1840230"/>
            <a:ext cx="10515600" cy="4434840"/>
          </a:xfrm>
        </p:spPr>
        <p:txBody>
          <a:bodyPr numCol="2" spcCol="180000">
            <a:normAutofit lnSpcReduction="10000"/>
          </a:bodyPr>
          <a:lstStyle/>
          <a:p>
            <a:pPr marL="0" indent="0">
              <a:lnSpc>
                <a:spcPct val="124000"/>
              </a:lnSpc>
              <a:buNone/>
            </a:pPr>
            <a:r>
              <a:rPr lang="en-GB" sz="1200" dirty="0"/>
              <a:t>Archer, S. and Kaufman, C. (2013) ‘Accelerating outcomes with a hybrid approach within a waterfall environment’, </a:t>
            </a:r>
            <a:r>
              <a:rPr lang="en-GB" sz="1200" i="1" dirty="0"/>
              <a:t>PMI® Global Congress 2013</a:t>
            </a:r>
            <a:r>
              <a:rPr lang="en-GB" sz="1200" dirty="0"/>
              <a:t>—</a:t>
            </a:r>
            <a:r>
              <a:rPr lang="en-GB" sz="1200" i="1" dirty="0"/>
              <a:t>North America</a:t>
            </a:r>
            <a:r>
              <a:rPr lang="en-GB" sz="1200" dirty="0"/>
              <a:t>, 29 October 2013. Available at: </a:t>
            </a:r>
            <a:r>
              <a:rPr lang="en-GB" sz="1200" dirty="0">
                <a:hlinkClick r:id="rId3"/>
              </a:rPr>
              <a:t>https://www.pmi.org/learning/library/outcomes-hybrid-approach-waterfall-environment-5839</a:t>
            </a:r>
            <a:r>
              <a:rPr lang="en-GB" sz="1200" dirty="0"/>
              <a:t> (Accessed: 8 May 2023).</a:t>
            </a:r>
          </a:p>
          <a:p>
            <a:pPr marL="0" indent="0">
              <a:lnSpc>
                <a:spcPct val="124000"/>
              </a:lnSpc>
              <a:buNone/>
            </a:pPr>
            <a:r>
              <a:rPr lang="en-GB" sz="1200" dirty="0"/>
              <a:t>Beck, K., Beedle, M., van Bennekum, A., Cockburn, A., Cunningham, W., Fowler, M., Grenning, J., Highsmith, J., Hunt, A., Jeffries, R., Kern, J., Marick, B., Martin, R.C., Mellor, S., Schwaber, K., Sutherland, J. and Thomas, D. (2001) </a:t>
            </a:r>
            <a:r>
              <a:rPr lang="en-GB" sz="1200" i="1" dirty="0"/>
              <a:t>Manifesto for Agile Software Development</a:t>
            </a:r>
            <a:r>
              <a:rPr lang="en-GB" sz="1200" dirty="0"/>
              <a:t>. Available at: </a:t>
            </a:r>
            <a:r>
              <a:rPr lang="en-GB" sz="1200" dirty="0">
                <a:hlinkClick r:id="rId4"/>
              </a:rPr>
              <a:t>https://agilemanifesto.org/</a:t>
            </a:r>
            <a:r>
              <a:rPr lang="en-GB" sz="1200" dirty="0"/>
              <a:t> (Accessed: Apr 12, 2023).</a:t>
            </a:r>
          </a:p>
          <a:p>
            <a:pPr marL="0" indent="0">
              <a:lnSpc>
                <a:spcPct val="124000"/>
              </a:lnSpc>
              <a:buNone/>
            </a:pPr>
            <a:r>
              <a:rPr lang="en-GB" sz="1200" dirty="0"/>
              <a:t>Carroll, J. and Morris, D. (2015) </a:t>
            </a:r>
            <a:r>
              <a:rPr lang="en-GB" sz="1200" i="1" dirty="0"/>
              <a:t>Agile project management: in easy steps</a:t>
            </a:r>
            <a:r>
              <a:rPr lang="en-GB" sz="1200" dirty="0"/>
              <a:t>. 2nd edn. Leamington Spa: In Easy Steps.</a:t>
            </a:r>
          </a:p>
          <a:p>
            <a:pPr marL="0" indent="0">
              <a:lnSpc>
                <a:spcPct val="124000"/>
              </a:lnSpc>
              <a:buNone/>
            </a:pPr>
            <a:r>
              <a:rPr lang="en-GB" sz="1200" dirty="0"/>
              <a:t>Grant, A. and Brown, B. (2021) </a:t>
            </a:r>
            <a:r>
              <a:rPr lang="en-GB" sz="1200" i="1" dirty="0"/>
              <a:t>How to be vulnerable at work without spilling everything, from </a:t>
            </a:r>
            <a:r>
              <a:rPr lang="en-GB" sz="1200" i="1" dirty="0" err="1"/>
              <a:t>Brené</a:t>
            </a:r>
            <a:r>
              <a:rPr lang="en-GB" sz="1200" i="1" dirty="0"/>
              <a:t> Brown</a:t>
            </a:r>
            <a:r>
              <a:rPr lang="en-GB" sz="1200" dirty="0"/>
              <a:t>. Available at: </a:t>
            </a:r>
            <a:r>
              <a:rPr lang="en-GB" sz="1200" dirty="0">
                <a:hlinkClick r:id="rId5"/>
              </a:rPr>
              <a:t>https://ideas.ted.com/how-to-be-vulnerable-at-work-without-spilling-everything-from-brene-brown/</a:t>
            </a:r>
            <a:r>
              <a:rPr lang="en-GB" sz="1200" dirty="0"/>
              <a:t> (Accessed: 8 May 2023).</a:t>
            </a:r>
          </a:p>
          <a:p>
            <a:pPr marL="0" indent="0">
              <a:lnSpc>
                <a:spcPct val="124000"/>
              </a:lnSpc>
              <a:buNone/>
            </a:pPr>
            <a:r>
              <a:rPr lang="en-GB" sz="1200" dirty="0"/>
              <a:t>Highsmith, J. (2009) </a:t>
            </a:r>
            <a:r>
              <a:rPr lang="en-GB" sz="1200" i="1" dirty="0"/>
              <a:t>Agile project management: creating innovative products</a:t>
            </a:r>
            <a:r>
              <a:rPr lang="en-GB" sz="1200" dirty="0"/>
              <a:t>. 2nd edn. Hoboken: Pearson Education, Limited.</a:t>
            </a:r>
          </a:p>
          <a:p>
            <a:pPr marL="0" indent="0">
              <a:lnSpc>
                <a:spcPct val="124000"/>
              </a:lnSpc>
              <a:buNone/>
            </a:pPr>
            <a:r>
              <a:rPr lang="en-GB" sz="1200" dirty="0"/>
              <a:t>Insights (no date) </a:t>
            </a:r>
            <a:r>
              <a:rPr lang="en-GB" sz="1200" i="1" dirty="0"/>
              <a:t>Why Insights?</a:t>
            </a:r>
            <a:r>
              <a:rPr lang="en-GB" sz="1200" dirty="0"/>
              <a:t> Available at: </a:t>
            </a:r>
            <a:r>
              <a:rPr lang="en-GB" sz="1200" dirty="0">
                <a:hlinkClick r:id="rId6"/>
              </a:rPr>
              <a:t>https://www.insights.com/what-we-do/why-insights/</a:t>
            </a:r>
            <a:r>
              <a:rPr lang="en-GB" sz="1200" dirty="0"/>
              <a:t> (Accessed: 8 May 2023).</a:t>
            </a:r>
          </a:p>
          <a:p>
            <a:pPr marL="0" indent="0">
              <a:lnSpc>
                <a:spcPct val="124000"/>
              </a:lnSpc>
              <a:buNone/>
            </a:pPr>
            <a:r>
              <a:rPr lang="en-GB" sz="1200" dirty="0"/>
              <a:t>Project Management Institute (2017) </a:t>
            </a:r>
            <a:r>
              <a:rPr lang="en-GB" sz="1200" i="1" dirty="0"/>
              <a:t>A guide to the project management body of knowledge (PMBOK guide)</a:t>
            </a:r>
            <a:r>
              <a:rPr lang="en-GB" sz="1200" dirty="0"/>
              <a:t>. 6th edn. Newtown Square, PA: Project Management Institute.</a:t>
            </a:r>
          </a:p>
          <a:p>
            <a:pPr marL="0" indent="0">
              <a:lnSpc>
                <a:spcPct val="124000"/>
              </a:lnSpc>
              <a:buNone/>
            </a:pPr>
            <a:r>
              <a:rPr lang="en-GB" sz="1200" dirty="0"/>
              <a:t>Rodov, A. and Teixidó, J. (2016) ‘Blending Agile and Waterfall: the keys to a successful implementation’, </a:t>
            </a:r>
            <a:r>
              <a:rPr lang="en-GB" sz="1200" i="1" dirty="0"/>
              <a:t>PMI® Global Congress 2016—EMEA</a:t>
            </a:r>
            <a:r>
              <a:rPr lang="en-GB" sz="1200" dirty="0"/>
              <a:t>, Barcelona, Spain, 13 May 2016. Available at: </a:t>
            </a:r>
            <a:r>
              <a:rPr lang="en-GB" sz="1200" dirty="0">
                <a:hlinkClick r:id="rId7"/>
              </a:rPr>
              <a:t>https://www.pmi.org/learning/library/blending-agile-waterfall-successful-integration-10213</a:t>
            </a:r>
            <a:r>
              <a:rPr lang="en-GB" sz="1200" dirty="0"/>
              <a:t> (Accessed: 8 May 2023).</a:t>
            </a:r>
          </a:p>
          <a:p>
            <a:pPr marL="0" indent="0">
              <a:lnSpc>
                <a:spcPct val="124000"/>
              </a:lnSpc>
              <a:buNone/>
            </a:pPr>
            <a:r>
              <a:rPr lang="en-GB" sz="1200" dirty="0"/>
              <a:t>Stubben, S., Olesen, T.S., Breum, N.B. and Liengård, S. (2014) </a:t>
            </a:r>
            <a:r>
              <a:rPr lang="en-GB" sz="1200" i="1" dirty="0"/>
              <a:t>Project Canvas: Simplifying project communication. Explanatory Manual</a:t>
            </a:r>
            <a:r>
              <a:rPr lang="en-GB" sz="1200" dirty="0"/>
              <a:t>. Available at: </a:t>
            </a:r>
            <a:r>
              <a:rPr lang="en-GB" sz="1200" dirty="0">
                <a:hlinkClick r:id="rId8"/>
              </a:rPr>
              <a:t>https://www.projectcanvas.dk/project-canvas-manual.pdf</a:t>
            </a:r>
            <a:r>
              <a:rPr lang="en-GB" sz="1200" dirty="0"/>
              <a:t> (Accessed: 6 May 2023).</a:t>
            </a:r>
          </a:p>
          <a:p>
            <a:pPr marL="0" indent="0">
              <a:lnSpc>
                <a:spcPct val="124000"/>
              </a:lnSpc>
              <a:buNone/>
            </a:pPr>
            <a:r>
              <a:rPr lang="en-GB" sz="1200" dirty="0">
                <a:ea typeface="SimSun" panose="02010600030101010101" pitchFamily="2" charset="-122"/>
                <a:cs typeface="Times New Roman" panose="02020603050405020304" pitchFamily="18" charset="0"/>
              </a:rPr>
              <a:t>Torrance, M. (2019) </a:t>
            </a:r>
            <a:r>
              <a:rPr lang="en-GB" sz="1200" i="1" dirty="0">
                <a:ea typeface="SimSun" panose="02010600030101010101" pitchFamily="2" charset="-122"/>
                <a:cs typeface="Times New Roman" panose="02020603050405020304" pitchFamily="18" charset="0"/>
              </a:rPr>
              <a:t>Agile for instructional designers : iterative project management to achieve results.</a:t>
            </a:r>
            <a:r>
              <a:rPr lang="en-GB" sz="1200" dirty="0">
                <a:ea typeface="SimSun" panose="02010600030101010101" pitchFamily="2" charset="-122"/>
                <a:cs typeface="Times New Roman" panose="02020603050405020304" pitchFamily="18" charset="0"/>
              </a:rPr>
              <a:t> Alexandria, VA: ATD Press.</a:t>
            </a:r>
          </a:p>
          <a:p>
            <a:pPr marL="0" indent="0">
              <a:lnSpc>
                <a:spcPct val="124000"/>
              </a:lnSpc>
              <a:buNone/>
            </a:pPr>
            <a:endParaRPr lang="en-GB" sz="1200" dirty="0"/>
          </a:p>
        </p:txBody>
      </p:sp>
    </p:spTree>
    <p:extLst>
      <p:ext uri="{BB962C8B-B14F-4D97-AF65-F5344CB8AC3E}">
        <p14:creationId xmlns:p14="http://schemas.microsoft.com/office/powerpoint/2010/main" val="2659152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6298-A127-29A5-9C89-5424247C48C9}"/>
              </a:ext>
            </a:extLst>
          </p:cNvPr>
          <p:cNvSpPr>
            <a:spLocks noGrp="1"/>
          </p:cNvSpPr>
          <p:nvPr>
            <p:ph type="title"/>
          </p:nvPr>
        </p:nvSpPr>
        <p:spPr>
          <a:xfrm>
            <a:off x="838200" y="716400"/>
            <a:ext cx="10515600" cy="1258921"/>
          </a:xfrm>
        </p:spPr>
        <p:txBody>
          <a:bodyPr/>
          <a:lstStyle/>
          <a:p>
            <a:r>
              <a:rPr lang="en-GB" dirty="0"/>
              <a:t>Image credits</a:t>
            </a:r>
          </a:p>
        </p:txBody>
      </p:sp>
      <p:sp>
        <p:nvSpPr>
          <p:cNvPr id="3" name="Content Placeholder 2">
            <a:extLst>
              <a:ext uri="{FF2B5EF4-FFF2-40B4-BE49-F238E27FC236}">
                <a16:creationId xmlns:a16="http://schemas.microsoft.com/office/drawing/2014/main" id="{CCC59D3C-CCFF-E4AB-4741-80BD954EE8B9}"/>
              </a:ext>
            </a:extLst>
          </p:cNvPr>
          <p:cNvSpPr>
            <a:spLocks noGrp="1"/>
          </p:cNvSpPr>
          <p:nvPr>
            <p:ph idx="1"/>
          </p:nvPr>
        </p:nvSpPr>
        <p:spPr>
          <a:xfrm>
            <a:off x="838200" y="1839600"/>
            <a:ext cx="10515600" cy="3866580"/>
          </a:xfrm>
        </p:spPr>
        <p:txBody>
          <a:bodyPr numCol="2" spcCol="180000">
            <a:normAutofit/>
          </a:bodyPr>
          <a:lstStyle/>
          <a:p>
            <a:pPr marL="0" indent="0">
              <a:buNone/>
            </a:pPr>
            <a:r>
              <a:rPr lang="en-GB" sz="1200" b="1" dirty="0"/>
              <a:t>Slide 1</a:t>
            </a:r>
            <a:r>
              <a:rPr lang="en-GB" sz="1200" dirty="0"/>
              <a:t>: Storyset (no date) </a:t>
            </a:r>
            <a:r>
              <a:rPr lang="en-GB" sz="1200" i="1" dirty="0"/>
              <a:t>Organizing projects.</a:t>
            </a:r>
            <a:r>
              <a:rPr lang="en-GB" sz="1200" dirty="0"/>
              <a:t> Available at: </a:t>
            </a:r>
            <a:r>
              <a:rPr lang="en-GB" sz="1200" dirty="0">
                <a:hlinkClick r:id="rId3"/>
              </a:rPr>
              <a:t>https://storyset.com/illustration/organizing-projects/amico</a:t>
            </a:r>
            <a:r>
              <a:rPr lang="en-GB" sz="1200" dirty="0"/>
              <a:t> (Accessed: 8 May 2023).</a:t>
            </a:r>
          </a:p>
          <a:p>
            <a:pPr marL="0" indent="0">
              <a:buNone/>
            </a:pPr>
            <a:r>
              <a:rPr lang="en-GB" sz="1200" b="1" dirty="0"/>
              <a:t>Slide 2</a:t>
            </a:r>
            <a:r>
              <a:rPr lang="en-GB" sz="1200" dirty="0"/>
              <a:t>: Storyset (no date) </a:t>
            </a:r>
            <a:r>
              <a:rPr lang="en-GB" sz="1200" i="1" dirty="0"/>
              <a:t>Investor presentation.</a:t>
            </a:r>
            <a:r>
              <a:rPr lang="en-GB" sz="1200" dirty="0"/>
              <a:t> Available at: </a:t>
            </a:r>
            <a:r>
              <a:rPr lang="en-GB" sz="1200" dirty="0">
                <a:hlinkClick r:id="rId4"/>
              </a:rPr>
              <a:t>https://storyset.com/illustration/investor-presentation/amico</a:t>
            </a:r>
            <a:r>
              <a:rPr lang="en-GB" sz="1200" dirty="0"/>
              <a:t> (Accessed: 8 May 2023).</a:t>
            </a:r>
            <a:endParaRPr lang="en-GB" sz="1200" b="1" dirty="0"/>
          </a:p>
          <a:p>
            <a:pPr marL="0" indent="0">
              <a:buNone/>
            </a:pPr>
            <a:r>
              <a:rPr lang="en-GB" sz="1200" b="1" dirty="0"/>
              <a:t>Slide 3: </a:t>
            </a:r>
            <a:r>
              <a:rPr lang="en-GB" sz="1200" dirty="0"/>
              <a:t>Storyset (no date) </a:t>
            </a:r>
            <a:r>
              <a:rPr lang="en-GB" sz="1200" i="1" dirty="0"/>
              <a:t>Collaboration. </a:t>
            </a:r>
            <a:r>
              <a:rPr lang="en-GB" sz="1200" dirty="0"/>
              <a:t>Available at: </a:t>
            </a:r>
            <a:r>
              <a:rPr lang="en-GB" sz="1200" dirty="0">
                <a:hlinkClick r:id="rId5"/>
              </a:rPr>
              <a:t>https://storyset.com/illustration/collaboration/amico</a:t>
            </a:r>
            <a:r>
              <a:rPr lang="en-GB" sz="1200" dirty="0"/>
              <a:t> (Accessed: 8 May 2023).</a:t>
            </a:r>
          </a:p>
          <a:p>
            <a:pPr marL="0" indent="0">
              <a:buNone/>
            </a:pPr>
            <a:r>
              <a:rPr lang="en-GB" sz="1200" b="1" dirty="0"/>
              <a:t>Slide 5: </a:t>
            </a:r>
            <a:r>
              <a:rPr lang="en-GB" sz="1200" dirty="0"/>
              <a:t>Capper, I. (2013) </a:t>
            </a:r>
            <a:r>
              <a:rPr lang="en-GB" sz="1200" i="1" dirty="0"/>
              <a:t>National Library of Wales, Aberystwyth</a:t>
            </a:r>
            <a:r>
              <a:rPr lang="en-GB" sz="1200" dirty="0"/>
              <a:t>. Available at: </a:t>
            </a:r>
            <a:r>
              <a:rPr lang="en-GB" sz="1200" dirty="0">
                <a:hlinkClick r:id="rId6"/>
              </a:rPr>
              <a:t>https://commons.wikimedia.org/w/index.php?curid=30506816</a:t>
            </a:r>
            <a:r>
              <a:rPr lang="en-GB" sz="1200" dirty="0"/>
              <a:t> (Accessed: 8 May 2023).</a:t>
            </a:r>
          </a:p>
          <a:p>
            <a:pPr marL="0" indent="0">
              <a:buNone/>
            </a:pPr>
            <a:r>
              <a:rPr lang="en-GB" sz="1200" b="1" dirty="0"/>
              <a:t>Slide 7: </a:t>
            </a:r>
            <a:r>
              <a:rPr lang="en-GB" sz="1200" dirty="0"/>
              <a:t>Storyset (no date) </a:t>
            </a:r>
            <a:r>
              <a:rPr lang="en-GB" sz="1200" i="1" dirty="0"/>
              <a:t>Group video.</a:t>
            </a:r>
            <a:r>
              <a:rPr lang="en-GB" sz="1200" dirty="0"/>
              <a:t> Available at: </a:t>
            </a:r>
            <a:r>
              <a:rPr lang="en-GB" sz="1200" dirty="0">
                <a:hlinkClick r:id="rId7"/>
              </a:rPr>
              <a:t>https://storyset.com/illustration/group-video/amico</a:t>
            </a:r>
            <a:r>
              <a:rPr lang="en-GB" sz="1200" dirty="0"/>
              <a:t> (Accessed: 8 May 2023).</a:t>
            </a:r>
          </a:p>
          <a:p>
            <a:pPr marL="0" indent="0">
              <a:buNone/>
            </a:pPr>
            <a:r>
              <a:rPr lang="en-GB" sz="1200" b="1" dirty="0"/>
              <a:t>Slide 11: </a:t>
            </a:r>
            <a:r>
              <a:rPr lang="en-GB" sz="1200" dirty="0"/>
              <a:t>Storyset (no date) </a:t>
            </a:r>
            <a:r>
              <a:rPr lang="en-GB" sz="1200" i="1" dirty="0"/>
              <a:t>Scrum board.</a:t>
            </a:r>
            <a:r>
              <a:rPr lang="en-GB" sz="1200" dirty="0"/>
              <a:t> Available at: </a:t>
            </a:r>
            <a:r>
              <a:rPr lang="en-GB" sz="1200" dirty="0">
                <a:hlinkClick r:id="rId8"/>
              </a:rPr>
              <a:t>https://storyset.com/illustration/scrum-board/amico</a:t>
            </a:r>
            <a:r>
              <a:rPr lang="en-GB" sz="1200" dirty="0"/>
              <a:t> (Accessed: 8 May 2023).</a:t>
            </a:r>
          </a:p>
          <a:p>
            <a:pPr marL="0" indent="0">
              <a:buNone/>
            </a:pPr>
            <a:r>
              <a:rPr lang="en-GB" sz="1200" b="1" dirty="0"/>
              <a:t>Slide 12: </a:t>
            </a:r>
            <a:r>
              <a:rPr lang="en-GB" sz="1200" dirty="0"/>
              <a:t>Storyset (no date) </a:t>
            </a:r>
            <a:r>
              <a:rPr lang="en-GB" sz="1200" i="1" dirty="0"/>
              <a:t>Working late.</a:t>
            </a:r>
            <a:r>
              <a:rPr lang="en-GB" sz="1200" dirty="0"/>
              <a:t> Available at: </a:t>
            </a:r>
            <a:r>
              <a:rPr lang="en-GB" sz="1200" dirty="0">
                <a:hlinkClick r:id="rId9"/>
              </a:rPr>
              <a:t>https://storyset.com/illustration/working-late/amico</a:t>
            </a:r>
            <a:r>
              <a:rPr lang="en-GB" sz="1200" dirty="0"/>
              <a:t> (Accessed: 8 May 2023).</a:t>
            </a:r>
          </a:p>
          <a:p>
            <a:pPr marL="0" indent="0">
              <a:buNone/>
            </a:pPr>
            <a:r>
              <a:rPr lang="en-GB" sz="1200" b="1" dirty="0"/>
              <a:t>Slide 14: </a:t>
            </a:r>
            <a:r>
              <a:rPr lang="en-GB" sz="1200" dirty="0"/>
              <a:t>Storyset (no date) </a:t>
            </a:r>
            <a:r>
              <a:rPr lang="en-GB" sz="1200" i="1" dirty="0"/>
              <a:t>Celebration.</a:t>
            </a:r>
            <a:r>
              <a:rPr lang="en-GB" sz="1200" dirty="0"/>
              <a:t> Available at: </a:t>
            </a:r>
            <a:r>
              <a:rPr lang="en-GB" sz="1200" dirty="0">
                <a:hlinkClick r:id="rId10"/>
              </a:rPr>
              <a:t>https://storyset.com/illustration/celebration/amico</a:t>
            </a:r>
            <a:r>
              <a:rPr lang="en-GB" sz="1200" dirty="0"/>
              <a:t> (Accessed: 8 May 2023).</a:t>
            </a:r>
            <a:endParaRPr lang="en-GB" sz="1200" b="1" dirty="0"/>
          </a:p>
          <a:p>
            <a:pPr marL="0" indent="0">
              <a:buNone/>
            </a:pPr>
            <a:r>
              <a:rPr lang="en-GB" sz="1200" b="1" dirty="0"/>
              <a:t>Slide 16: </a:t>
            </a:r>
            <a:r>
              <a:rPr lang="en-GB" sz="1200" dirty="0"/>
              <a:t>Storyset (no date) </a:t>
            </a:r>
            <a:r>
              <a:rPr lang="en-GB" sz="1200" i="1" dirty="0"/>
              <a:t>Woman thinking.</a:t>
            </a:r>
            <a:r>
              <a:rPr lang="en-GB" sz="1200" dirty="0"/>
              <a:t> Available at: </a:t>
            </a:r>
            <a:r>
              <a:rPr lang="en-GB" sz="1200" dirty="0">
                <a:hlinkClick r:id="rId11"/>
              </a:rPr>
              <a:t>https://storyset.com/illustration/woman-thinking/amico</a:t>
            </a:r>
            <a:r>
              <a:rPr lang="en-GB" sz="1200" dirty="0"/>
              <a:t> (Accessed: 8 May 2023).</a:t>
            </a:r>
            <a:endParaRPr lang="en-GB" sz="1200" b="1" dirty="0"/>
          </a:p>
          <a:p>
            <a:pPr marL="0" indent="0">
              <a:buNone/>
            </a:pPr>
            <a:endParaRPr lang="en-GB" sz="1200" dirty="0"/>
          </a:p>
        </p:txBody>
      </p:sp>
    </p:spTree>
    <p:extLst>
      <p:ext uri="{BB962C8B-B14F-4D97-AF65-F5344CB8AC3E}">
        <p14:creationId xmlns:p14="http://schemas.microsoft.com/office/powerpoint/2010/main" val="1569588817"/>
      </p:ext>
    </p:extLst>
  </p:cSld>
  <p:clrMapOvr>
    <a:masterClrMapping/>
  </p:clrMapOvr>
</p:sld>
</file>

<file path=ppt/theme/theme1.xml><?xml version="1.0" encoding="utf-8"?>
<a:theme xmlns:a="http://schemas.openxmlformats.org/drawingml/2006/main" name="Office Theme">
  <a:themeElements>
    <a:clrScheme name="PM presentation">
      <a:dk1>
        <a:sysClr val="windowText" lastClr="000000"/>
      </a:dk1>
      <a:lt1>
        <a:sysClr val="window" lastClr="FFFFFF"/>
      </a:lt1>
      <a:dk2>
        <a:srgbClr val="44546A"/>
      </a:dk2>
      <a:lt2>
        <a:srgbClr val="E7E6E6"/>
      </a:lt2>
      <a:accent1>
        <a:srgbClr val="CDABCF"/>
      </a:accent1>
      <a:accent2>
        <a:srgbClr val="EAB6D3"/>
      </a:accent2>
      <a:accent3>
        <a:srgbClr val="A4B5E1"/>
      </a:accent3>
      <a:accent4>
        <a:srgbClr val="B3A7D0"/>
      </a:accent4>
      <a:accent5>
        <a:srgbClr val="FACDD3"/>
      </a:accent5>
      <a:accent6>
        <a:srgbClr val="455A64"/>
      </a:accent6>
      <a:hlink>
        <a:srgbClr val="0563C1"/>
      </a:hlink>
      <a:folHlink>
        <a:srgbClr val="954F72"/>
      </a:folHlink>
    </a:clrScheme>
    <a:fontScheme name="Custom 2">
      <a:majorFont>
        <a:latin typeface="Open Sans Extrabold"/>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1371</Words>
  <Application>Microsoft Office PowerPoint</Application>
  <PresentationFormat>Widescreen</PresentationFormat>
  <Paragraphs>158</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Open Sans</vt:lpstr>
      <vt:lpstr>Open Sans Extrabold</vt:lpstr>
      <vt:lpstr>Office Theme</vt:lpstr>
      <vt:lpstr>Waterfall with a pinch of agile</vt:lpstr>
      <vt:lpstr>Agenda</vt:lpstr>
      <vt:lpstr>About the hybrid approach</vt:lpstr>
      <vt:lpstr>Benefits the hybrid approach</vt:lpstr>
      <vt:lpstr>About the project</vt:lpstr>
      <vt:lpstr>E-learning development overview</vt:lpstr>
      <vt:lpstr>Project initiation</vt:lpstr>
      <vt:lpstr>Project initiation: outputs, communication and tools</vt:lpstr>
      <vt:lpstr>Project planning</vt:lpstr>
      <vt:lpstr>Project planning: outputs, communication and tool</vt:lpstr>
      <vt:lpstr>Project execution</vt:lpstr>
      <vt:lpstr>Team wellbeing</vt:lpstr>
      <vt:lpstr>Project execution: outputs, communication and tool</vt:lpstr>
      <vt:lpstr>Project handover and closure</vt:lpstr>
      <vt:lpstr>Project handover and closure: outputs, communication and tool</vt:lpstr>
      <vt:lpstr>Q&amp;A time!</vt:lpstr>
      <vt:lpstr>Bibliography</vt:lpstr>
      <vt:lpstr>Image credits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Waterfall with a pinch of agile</dc:title>
  <dc:creator>Alice De Angeli</dc:creator>
  <cp:lastModifiedBy>Alice De Angeli</cp:lastModifiedBy>
  <cp:revision>1</cp:revision>
  <dcterms:created xsi:type="dcterms:W3CDTF">2023-05-07T16:18:36Z</dcterms:created>
  <dcterms:modified xsi:type="dcterms:W3CDTF">2023-05-12T13:33:42Z</dcterms:modified>
</cp:coreProperties>
</file>