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6"/>
  </p:notesMasterIdLst>
  <p:sldIdLst>
    <p:sldId id="335" r:id="rId2"/>
    <p:sldId id="333" r:id="rId3"/>
    <p:sldId id="367" r:id="rId4"/>
    <p:sldId id="368" r:id="rId5"/>
    <p:sldId id="365" r:id="rId6"/>
    <p:sldId id="355" r:id="rId7"/>
    <p:sldId id="359" r:id="rId8"/>
    <p:sldId id="363" r:id="rId9"/>
    <p:sldId id="358" r:id="rId10"/>
    <p:sldId id="361" r:id="rId11"/>
    <p:sldId id="352" r:id="rId12"/>
    <p:sldId id="345" r:id="rId13"/>
    <p:sldId id="349" r:id="rId14"/>
    <p:sldId id="267" r:id="rId15"/>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76D6DE-8F24-41B6-BBB3-6EFE90921EC9}" v="2" dt="2025-10-22T08:42:05.4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34594" autoAdjust="0"/>
    <p:restoredTop sz="86456" autoAdjust="0"/>
  </p:normalViewPr>
  <p:slideViewPr>
    <p:cSldViewPr snapToGrid="0" snapToObjects="1">
      <p:cViewPr varScale="1">
        <p:scale>
          <a:sx n="68" d="100"/>
          <a:sy n="68" d="100"/>
        </p:scale>
        <p:origin x="1224" y="66"/>
      </p:cViewPr>
      <p:guideLst>
        <p:guide orient="horz" pos="2160"/>
        <p:guide pos="2880"/>
      </p:guideLst>
    </p:cSldViewPr>
  </p:slideViewPr>
  <p:outlineViewPr>
    <p:cViewPr>
      <p:scale>
        <a:sx n="33" d="100"/>
        <a:sy n="33" d="100"/>
      </p:scale>
      <p:origin x="0" y="8946"/>
    </p:cViewPr>
  </p:outlineViewPr>
  <p:notesTextViewPr>
    <p:cViewPr>
      <p:scale>
        <a:sx n="100" d="100"/>
        <a:sy n="100" d="100"/>
      </p:scale>
      <p:origin x="0" y="0"/>
    </p:cViewPr>
  </p:notesTextViewPr>
  <p:sorterViewPr>
    <p:cViewPr>
      <p:scale>
        <a:sx n="66" d="100"/>
        <a:sy n="66" d="100"/>
      </p:scale>
      <p:origin x="0" y="114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361F9B8F-8BB2-4DE1-9C6E-45AD97DB6609}"/>
    <pc:docChg chg="custSel modSld">
      <pc:chgData name="John Harris" userId="ac199a4c-ad19-40c2-90c5-6743bba5a0d2" providerId="ADAL" clId="{361F9B8F-8BB2-4DE1-9C6E-45AD97DB6609}" dt="2025-10-22T08:43:12.825" v="77" actId="20577"/>
      <pc:docMkLst>
        <pc:docMk/>
      </pc:docMkLst>
      <pc:sldChg chg="modSp">
        <pc:chgData name="John Harris" userId="ac199a4c-ad19-40c2-90c5-6743bba5a0d2" providerId="ADAL" clId="{361F9B8F-8BB2-4DE1-9C6E-45AD97DB6609}" dt="2025-10-22T08:42:05.474" v="24" actId="1076"/>
        <pc:sldMkLst>
          <pc:docMk/>
          <pc:sldMk cId="0" sldId="267"/>
        </pc:sldMkLst>
        <pc:picChg chg="mod">
          <ac:chgData name="John Harris" userId="ac199a4c-ad19-40c2-90c5-6743bba5a0d2" providerId="ADAL" clId="{361F9B8F-8BB2-4DE1-9C6E-45AD97DB6609}" dt="2025-10-22T08:42:05.474" v="24" actId="1076"/>
          <ac:picMkLst>
            <pc:docMk/>
            <pc:sldMk cId="0" sldId="267"/>
            <ac:picMk id="16388" creationId="{0EB2CE33-42BE-15F3-32A9-AC68AF2103A7}"/>
          </ac:picMkLst>
        </pc:picChg>
      </pc:sldChg>
      <pc:sldChg chg="modSp mod">
        <pc:chgData name="John Harris" userId="ac199a4c-ad19-40c2-90c5-6743bba5a0d2" providerId="ADAL" clId="{361F9B8F-8BB2-4DE1-9C6E-45AD97DB6609}" dt="2025-10-22T08:43:12.825" v="77" actId="20577"/>
        <pc:sldMkLst>
          <pc:docMk/>
          <pc:sldMk cId="0" sldId="335"/>
        </pc:sldMkLst>
        <pc:spChg chg="mod">
          <ac:chgData name="John Harris" userId="ac199a4c-ad19-40c2-90c5-6743bba5a0d2" providerId="ADAL" clId="{361F9B8F-8BB2-4DE1-9C6E-45AD97DB6609}" dt="2025-10-22T08:43:12.825" v="77" actId="20577"/>
          <ac:spMkLst>
            <pc:docMk/>
            <pc:sldMk cId="0" sldId="335"/>
            <ac:spMk id="5" creationId="{ACFC779A-2CC8-6767-9FD1-6EEF3756AB5F}"/>
          </ac:spMkLst>
        </pc:spChg>
      </pc:sldChg>
      <pc:sldChg chg="modSp mod">
        <pc:chgData name="John Harris" userId="ac199a4c-ad19-40c2-90c5-6743bba5a0d2" providerId="ADAL" clId="{361F9B8F-8BB2-4DE1-9C6E-45AD97DB6609}" dt="2025-10-22T08:41:28.566" v="22" actId="6549"/>
        <pc:sldMkLst>
          <pc:docMk/>
          <pc:sldMk cId="0" sldId="358"/>
        </pc:sldMkLst>
        <pc:spChg chg="mod">
          <ac:chgData name="John Harris" userId="ac199a4c-ad19-40c2-90c5-6743bba5a0d2" providerId="ADAL" clId="{361F9B8F-8BB2-4DE1-9C6E-45AD97DB6609}" dt="2025-10-22T08:41:28.566" v="22" actId="6549"/>
          <ac:spMkLst>
            <pc:docMk/>
            <pc:sldMk cId="0" sldId="358"/>
            <ac:spMk id="11267" creationId="{5EF60378-B605-615D-109D-F7E164E7CF88}"/>
          </ac:spMkLst>
        </pc:spChg>
      </pc:sldChg>
      <pc:sldChg chg="modSp mod">
        <pc:chgData name="John Harris" userId="ac199a4c-ad19-40c2-90c5-6743bba5a0d2" providerId="ADAL" clId="{361F9B8F-8BB2-4DE1-9C6E-45AD97DB6609}" dt="2025-10-22T08:40:21.522" v="18" actId="20577"/>
        <pc:sldMkLst>
          <pc:docMk/>
          <pc:sldMk cId="0" sldId="367"/>
        </pc:sldMkLst>
        <pc:spChg chg="mod">
          <ac:chgData name="John Harris" userId="ac199a4c-ad19-40c2-90c5-6743bba5a0d2" providerId="ADAL" clId="{361F9B8F-8BB2-4DE1-9C6E-45AD97DB6609}" dt="2025-10-22T08:40:21.522" v="18" actId="20577"/>
          <ac:spMkLst>
            <pc:docMk/>
            <pc:sldMk cId="0" sldId="367"/>
            <ac:spMk id="5123" creationId="{FE2927E7-EC66-D2F1-4F9A-83A32B6CE711}"/>
          </ac:spMkLst>
        </pc:spChg>
      </pc:sldChg>
      <pc:sldChg chg="modSp mod">
        <pc:chgData name="John Harris" userId="ac199a4c-ad19-40c2-90c5-6743bba5a0d2" providerId="ADAL" clId="{361F9B8F-8BB2-4DE1-9C6E-45AD97DB6609}" dt="2025-10-20T06:10:48.769" v="15" actId="20577"/>
        <pc:sldMkLst>
          <pc:docMk/>
          <pc:sldMk cId="0" sldId="368"/>
        </pc:sldMkLst>
        <pc:spChg chg="mod">
          <ac:chgData name="John Harris" userId="ac199a4c-ad19-40c2-90c5-6743bba5a0d2" providerId="ADAL" clId="{361F9B8F-8BB2-4DE1-9C6E-45AD97DB6609}" dt="2025-10-20T06:10:48.769" v="15" actId="20577"/>
          <ac:spMkLst>
            <pc:docMk/>
            <pc:sldMk cId="0" sldId="368"/>
            <ac:spMk id="6147" creationId="{9333C167-4BD8-EB12-0A90-6A80CF07D2A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75FC53-A7F2-4DC0-1057-425ECB2A1BA6}"/>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GB"/>
          </a:p>
        </p:txBody>
      </p:sp>
      <p:sp>
        <p:nvSpPr>
          <p:cNvPr id="3" name="Date Placeholder 2">
            <a:extLst>
              <a:ext uri="{FF2B5EF4-FFF2-40B4-BE49-F238E27FC236}">
                <a16:creationId xmlns:a16="http://schemas.microsoft.com/office/drawing/2014/main" id="{CD93F329-E838-63A8-A0FC-AFD63EEAFECE}"/>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441D34AD-38D4-412D-9002-C03DF1E8F004}" type="datetimeFigureOut">
              <a:rPr lang="en-GB"/>
              <a:pPr>
                <a:defRPr/>
              </a:pPr>
              <a:t>22/10/2025</a:t>
            </a:fld>
            <a:endParaRPr lang="en-GB"/>
          </a:p>
        </p:txBody>
      </p:sp>
      <p:sp>
        <p:nvSpPr>
          <p:cNvPr id="4" name="Slide Image Placeholder 3">
            <a:extLst>
              <a:ext uri="{FF2B5EF4-FFF2-40B4-BE49-F238E27FC236}">
                <a16:creationId xmlns:a16="http://schemas.microsoft.com/office/drawing/2014/main" id="{C49034BF-EDA3-544A-0850-9ECC3F42C957}"/>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98ED5B2F-8F4C-189A-D841-4B09A0F08830}"/>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1FF463C-3E05-031F-8A7E-197831A563D2}"/>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GB"/>
          </a:p>
        </p:txBody>
      </p:sp>
      <p:sp>
        <p:nvSpPr>
          <p:cNvPr id="7" name="Slide Number Placeholder 6">
            <a:extLst>
              <a:ext uri="{FF2B5EF4-FFF2-40B4-BE49-F238E27FC236}">
                <a16:creationId xmlns:a16="http://schemas.microsoft.com/office/drawing/2014/main" id="{CD63F2E2-C57F-F9FD-4C24-457C5357D083}"/>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FC46F12A-62AC-4E81-A9AA-AC3D6A7FD36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33F2D7-CC3A-E2B5-2A60-21C3A97EC169}"/>
              </a:ext>
            </a:extLst>
          </p:cNvPr>
          <p:cNvSpPr>
            <a:spLocks noGrp="1"/>
          </p:cNvSpPr>
          <p:nvPr>
            <p:ph type="dt" sz="half" idx="10"/>
          </p:nvPr>
        </p:nvSpPr>
        <p:spPr/>
        <p:txBody>
          <a:bodyPr/>
          <a:lstStyle>
            <a:lvl1pPr>
              <a:defRPr/>
            </a:lvl1pPr>
          </a:lstStyle>
          <a:p>
            <a:pPr>
              <a:defRPr/>
            </a:pPr>
            <a:fld id="{FF108F1B-54BC-4271-9F3E-74A7963ECB96}" type="datetime1">
              <a:rPr lang="en-US"/>
              <a:pPr>
                <a:defRPr/>
              </a:pPr>
              <a:t>10/22/2025</a:t>
            </a:fld>
            <a:endParaRPr lang="en-US"/>
          </a:p>
        </p:txBody>
      </p:sp>
      <p:sp>
        <p:nvSpPr>
          <p:cNvPr id="5" name="Footer Placeholder 4">
            <a:extLst>
              <a:ext uri="{FF2B5EF4-FFF2-40B4-BE49-F238E27FC236}">
                <a16:creationId xmlns:a16="http://schemas.microsoft.com/office/drawing/2014/main" id="{E51F6B84-2F59-8E02-B5EA-9F07C4BB5AE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601DAD2-0D5E-3B25-56B7-C4ABA4257335}"/>
              </a:ext>
            </a:extLst>
          </p:cNvPr>
          <p:cNvSpPr>
            <a:spLocks noGrp="1"/>
          </p:cNvSpPr>
          <p:nvPr>
            <p:ph type="sldNum" sz="quarter" idx="12"/>
          </p:nvPr>
        </p:nvSpPr>
        <p:spPr/>
        <p:txBody>
          <a:bodyPr/>
          <a:lstStyle>
            <a:lvl1pPr>
              <a:defRPr/>
            </a:lvl1pPr>
          </a:lstStyle>
          <a:p>
            <a:pPr>
              <a:defRPr/>
            </a:pPr>
            <a:fld id="{865F347E-34FA-4A6B-8F2B-D146F847B717}" type="slidenum">
              <a:rPr lang="en-US" altLang="en-US"/>
              <a:pPr>
                <a:defRPr/>
              </a:pPr>
              <a:t>‹#›</a:t>
            </a:fld>
            <a:endParaRPr lang="en-US" altLang="en-US"/>
          </a:p>
        </p:txBody>
      </p:sp>
    </p:spTree>
    <p:extLst>
      <p:ext uri="{BB962C8B-B14F-4D97-AF65-F5344CB8AC3E}">
        <p14:creationId xmlns:p14="http://schemas.microsoft.com/office/powerpoint/2010/main" val="36958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F7928-389B-2819-55D2-E436AB97C503}"/>
              </a:ext>
            </a:extLst>
          </p:cNvPr>
          <p:cNvSpPr>
            <a:spLocks noGrp="1"/>
          </p:cNvSpPr>
          <p:nvPr>
            <p:ph type="dt" sz="half" idx="10"/>
          </p:nvPr>
        </p:nvSpPr>
        <p:spPr/>
        <p:txBody>
          <a:bodyPr/>
          <a:lstStyle>
            <a:lvl1pPr>
              <a:defRPr/>
            </a:lvl1pPr>
          </a:lstStyle>
          <a:p>
            <a:pPr>
              <a:defRPr/>
            </a:pPr>
            <a:fld id="{1C67BD96-F27C-444B-BCBA-6169E7C3E69B}" type="datetime1">
              <a:rPr lang="en-US"/>
              <a:pPr>
                <a:defRPr/>
              </a:pPr>
              <a:t>10/22/2025</a:t>
            </a:fld>
            <a:endParaRPr lang="en-US"/>
          </a:p>
        </p:txBody>
      </p:sp>
      <p:sp>
        <p:nvSpPr>
          <p:cNvPr id="5" name="Footer Placeholder 4">
            <a:extLst>
              <a:ext uri="{FF2B5EF4-FFF2-40B4-BE49-F238E27FC236}">
                <a16:creationId xmlns:a16="http://schemas.microsoft.com/office/drawing/2014/main" id="{BDF7701D-BD5B-18A5-3190-81037837BF1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8CA74C7-756A-2572-FB38-516A57EF0B66}"/>
              </a:ext>
            </a:extLst>
          </p:cNvPr>
          <p:cNvSpPr>
            <a:spLocks noGrp="1"/>
          </p:cNvSpPr>
          <p:nvPr>
            <p:ph type="sldNum" sz="quarter" idx="12"/>
          </p:nvPr>
        </p:nvSpPr>
        <p:spPr/>
        <p:txBody>
          <a:bodyPr/>
          <a:lstStyle>
            <a:lvl1pPr>
              <a:defRPr/>
            </a:lvl1pPr>
          </a:lstStyle>
          <a:p>
            <a:pPr>
              <a:defRPr/>
            </a:pPr>
            <a:fld id="{DA2263FF-AD80-4044-B6B3-8F0EA7253685}" type="slidenum">
              <a:rPr lang="en-US" altLang="en-US"/>
              <a:pPr>
                <a:defRPr/>
              </a:pPr>
              <a:t>‹#›</a:t>
            </a:fld>
            <a:endParaRPr lang="en-US" altLang="en-US"/>
          </a:p>
        </p:txBody>
      </p:sp>
    </p:spTree>
    <p:extLst>
      <p:ext uri="{BB962C8B-B14F-4D97-AF65-F5344CB8AC3E}">
        <p14:creationId xmlns:p14="http://schemas.microsoft.com/office/powerpoint/2010/main" val="3222133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FC2D34-F02D-7666-9F8C-70F68F0F8170}"/>
              </a:ext>
            </a:extLst>
          </p:cNvPr>
          <p:cNvSpPr>
            <a:spLocks noGrp="1"/>
          </p:cNvSpPr>
          <p:nvPr>
            <p:ph type="dt" sz="half" idx="10"/>
          </p:nvPr>
        </p:nvSpPr>
        <p:spPr/>
        <p:txBody>
          <a:bodyPr/>
          <a:lstStyle>
            <a:lvl1pPr>
              <a:defRPr/>
            </a:lvl1pPr>
          </a:lstStyle>
          <a:p>
            <a:pPr>
              <a:defRPr/>
            </a:pPr>
            <a:fld id="{DD1185D9-ABBB-4F61-9A75-7A3C3A45B43E}" type="datetime1">
              <a:rPr lang="en-US"/>
              <a:pPr>
                <a:defRPr/>
              </a:pPr>
              <a:t>10/22/2025</a:t>
            </a:fld>
            <a:endParaRPr lang="en-US"/>
          </a:p>
        </p:txBody>
      </p:sp>
      <p:sp>
        <p:nvSpPr>
          <p:cNvPr id="5" name="Footer Placeholder 4">
            <a:extLst>
              <a:ext uri="{FF2B5EF4-FFF2-40B4-BE49-F238E27FC236}">
                <a16:creationId xmlns:a16="http://schemas.microsoft.com/office/drawing/2014/main" id="{9C0F1141-06F3-6E03-89A7-DBC473D9954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2AEE8D5-E924-D4ED-7341-29655288E3E3}"/>
              </a:ext>
            </a:extLst>
          </p:cNvPr>
          <p:cNvSpPr>
            <a:spLocks noGrp="1"/>
          </p:cNvSpPr>
          <p:nvPr>
            <p:ph type="sldNum" sz="quarter" idx="12"/>
          </p:nvPr>
        </p:nvSpPr>
        <p:spPr/>
        <p:txBody>
          <a:bodyPr/>
          <a:lstStyle>
            <a:lvl1pPr>
              <a:defRPr/>
            </a:lvl1pPr>
          </a:lstStyle>
          <a:p>
            <a:pPr>
              <a:defRPr/>
            </a:pPr>
            <a:fld id="{03EB15B5-1B17-48A9-A878-092BF8ED4534}" type="slidenum">
              <a:rPr lang="en-US" altLang="en-US"/>
              <a:pPr>
                <a:defRPr/>
              </a:pPr>
              <a:t>‹#›</a:t>
            </a:fld>
            <a:endParaRPr lang="en-US" altLang="en-US"/>
          </a:p>
        </p:txBody>
      </p:sp>
    </p:spTree>
    <p:extLst>
      <p:ext uri="{BB962C8B-B14F-4D97-AF65-F5344CB8AC3E}">
        <p14:creationId xmlns:p14="http://schemas.microsoft.com/office/powerpoint/2010/main" val="2800826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BAD99E8-42A9-EBA9-44C1-CCEC1FEE2C25}"/>
              </a:ext>
            </a:extLst>
          </p:cNvPr>
          <p:cNvSpPr>
            <a:spLocks noGrp="1"/>
          </p:cNvSpPr>
          <p:nvPr>
            <p:ph type="dt" sz="half" idx="10"/>
          </p:nvPr>
        </p:nvSpPr>
        <p:spPr/>
        <p:txBody>
          <a:bodyPr/>
          <a:lstStyle>
            <a:lvl1pPr>
              <a:defRPr/>
            </a:lvl1pPr>
          </a:lstStyle>
          <a:p>
            <a:pPr>
              <a:defRPr/>
            </a:pPr>
            <a:fld id="{9778D581-6F99-44D8-AEB7-50E390E9ACE5}" type="datetime1">
              <a:rPr lang="en-US"/>
              <a:pPr>
                <a:defRPr/>
              </a:pPr>
              <a:t>10/22/2025</a:t>
            </a:fld>
            <a:endParaRPr lang="en-US"/>
          </a:p>
        </p:txBody>
      </p:sp>
      <p:sp>
        <p:nvSpPr>
          <p:cNvPr id="6" name="Footer Placeholder 4">
            <a:extLst>
              <a:ext uri="{FF2B5EF4-FFF2-40B4-BE49-F238E27FC236}">
                <a16:creationId xmlns:a16="http://schemas.microsoft.com/office/drawing/2014/main" id="{E0EA9403-FF7D-5DB2-6525-A716B737C7E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7613A913-BF2D-5573-568C-D52FA2BDB404}"/>
              </a:ext>
            </a:extLst>
          </p:cNvPr>
          <p:cNvSpPr>
            <a:spLocks noGrp="1"/>
          </p:cNvSpPr>
          <p:nvPr>
            <p:ph type="sldNum" sz="quarter" idx="12"/>
          </p:nvPr>
        </p:nvSpPr>
        <p:spPr/>
        <p:txBody>
          <a:bodyPr/>
          <a:lstStyle>
            <a:lvl1pPr>
              <a:defRPr/>
            </a:lvl1pPr>
          </a:lstStyle>
          <a:p>
            <a:pPr>
              <a:defRPr/>
            </a:pPr>
            <a:fld id="{30BB3906-7025-4A37-AEC4-6EE121973C67}" type="slidenum">
              <a:rPr lang="en-US" altLang="en-US"/>
              <a:pPr>
                <a:defRPr/>
              </a:pPr>
              <a:t>‹#›</a:t>
            </a:fld>
            <a:endParaRPr lang="en-US" altLang="en-US"/>
          </a:p>
        </p:txBody>
      </p:sp>
    </p:spTree>
    <p:extLst>
      <p:ext uri="{BB962C8B-B14F-4D97-AF65-F5344CB8AC3E}">
        <p14:creationId xmlns:p14="http://schemas.microsoft.com/office/powerpoint/2010/main" val="4169139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4422A28-0F51-E913-209F-03026CBABF8D}"/>
              </a:ext>
            </a:extLst>
          </p:cNvPr>
          <p:cNvSpPr>
            <a:spLocks noGrp="1"/>
          </p:cNvSpPr>
          <p:nvPr>
            <p:ph type="dt" sz="half" idx="10"/>
          </p:nvPr>
        </p:nvSpPr>
        <p:spPr/>
        <p:txBody>
          <a:bodyPr/>
          <a:lstStyle>
            <a:lvl1pPr>
              <a:defRPr/>
            </a:lvl1pPr>
          </a:lstStyle>
          <a:p>
            <a:pPr>
              <a:defRPr/>
            </a:pPr>
            <a:fld id="{FD2DCE4E-817E-4C25-BAA9-E0285D23CA25}" type="datetime1">
              <a:rPr lang="en-US"/>
              <a:pPr>
                <a:defRPr/>
              </a:pPr>
              <a:t>10/22/2025</a:t>
            </a:fld>
            <a:endParaRPr lang="en-US"/>
          </a:p>
        </p:txBody>
      </p:sp>
      <p:sp>
        <p:nvSpPr>
          <p:cNvPr id="8" name="Footer Placeholder 4">
            <a:extLst>
              <a:ext uri="{FF2B5EF4-FFF2-40B4-BE49-F238E27FC236}">
                <a16:creationId xmlns:a16="http://schemas.microsoft.com/office/drawing/2014/main" id="{58604B55-80CD-8CA4-2655-FF9248D4B49F}"/>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6071CD64-A48A-D84A-4C2A-54A008FFCE8D}"/>
              </a:ext>
            </a:extLst>
          </p:cNvPr>
          <p:cNvSpPr>
            <a:spLocks noGrp="1"/>
          </p:cNvSpPr>
          <p:nvPr>
            <p:ph type="sldNum" sz="quarter" idx="12"/>
          </p:nvPr>
        </p:nvSpPr>
        <p:spPr/>
        <p:txBody>
          <a:bodyPr/>
          <a:lstStyle>
            <a:lvl1pPr>
              <a:defRPr/>
            </a:lvl1pPr>
          </a:lstStyle>
          <a:p>
            <a:pPr>
              <a:defRPr/>
            </a:pPr>
            <a:fld id="{85CE9E7D-68C1-4A17-966F-2B87F093A679}" type="slidenum">
              <a:rPr lang="en-US" altLang="en-US"/>
              <a:pPr>
                <a:defRPr/>
              </a:pPr>
              <a:t>‹#›</a:t>
            </a:fld>
            <a:endParaRPr lang="en-US" altLang="en-US"/>
          </a:p>
        </p:txBody>
      </p:sp>
    </p:spTree>
    <p:extLst>
      <p:ext uri="{BB962C8B-B14F-4D97-AF65-F5344CB8AC3E}">
        <p14:creationId xmlns:p14="http://schemas.microsoft.com/office/powerpoint/2010/main" val="3139860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092929-C59D-365F-49DE-87484D7314A9}"/>
              </a:ext>
            </a:extLst>
          </p:cNvPr>
          <p:cNvSpPr>
            <a:spLocks noGrp="1"/>
          </p:cNvSpPr>
          <p:nvPr>
            <p:ph type="dt" sz="half" idx="10"/>
          </p:nvPr>
        </p:nvSpPr>
        <p:spPr/>
        <p:txBody>
          <a:bodyPr/>
          <a:lstStyle>
            <a:lvl1pPr>
              <a:defRPr/>
            </a:lvl1pPr>
          </a:lstStyle>
          <a:p>
            <a:pPr>
              <a:defRPr/>
            </a:pPr>
            <a:fld id="{7B6ED4F4-0E77-4296-B927-A168A6260BA3}" type="datetime1">
              <a:rPr lang="en-US"/>
              <a:pPr>
                <a:defRPr/>
              </a:pPr>
              <a:t>10/22/2025</a:t>
            </a:fld>
            <a:endParaRPr lang="en-US"/>
          </a:p>
        </p:txBody>
      </p:sp>
      <p:sp>
        <p:nvSpPr>
          <p:cNvPr id="4" name="Footer Placeholder 4">
            <a:extLst>
              <a:ext uri="{FF2B5EF4-FFF2-40B4-BE49-F238E27FC236}">
                <a16:creationId xmlns:a16="http://schemas.microsoft.com/office/drawing/2014/main" id="{26070824-9137-FD66-AFD7-7BE226241FA0}"/>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8A82F85E-D232-CB4A-1BC4-2014B837D885}"/>
              </a:ext>
            </a:extLst>
          </p:cNvPr>
          <p:cNvSpPr>
            <a:spLocks noGrp="1"/>
          </p:cNvSpPr>
          <p:nvPr>
            <p:ph type="sldNum" sz="quarter" idx="12"/>
          </p:nvPr>
        </p:nvSpPr>
        <p:spPr/>
        <p:txBody>
          <a:bodyPr/>
          <a:lstStyle>
            <a:lvl1pPr>
              <a:defRPr/>
            </a:lvl1pPr>
          </a:lstStyle>
          <a:p>
            <a:pPr>
              <a:defRPr/>
            </a:pPr>
            <a:fld id="{7B644BAD-7AC6-40C1-9239-A72689897AC0}" type="slidenum">
              <a:rPr lang="en-US" altLang="en-US"/>
              <a:pPr>
                <a:defRPr/>
              </a:pPr>
              <a:t>‹#›</a:t>
            </a:fld>
            <a:endParaRPr lang="en-US" altLang="en-US"/>
          </a:p>
        </p:txBody>
      </p:sp>
    </p:spTree>
    <p:extLst>
      <p:ext uri="{BB962C8B-B14F-4D97-AF65-F5344CB8AC3E}">
        <p14:creationId xmlns:p14="http://schemas.microsoft.com/office/powerpoint/2010/main" val="3894674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4C2260F-65E7-3B30-2EF5-74EA8934A9AC}"/>
              </a:ext>
            </a:extLst>
          </p:cNvPr>
          <p:cNvSpPr>
            <a:spLocks noGrp="1"/>
          </p:cNvSpPr>
          <p:nvPr>
            <p:ph type="dt" sz="half" idx="10"/>
          </p:nvPr>
        </p:nvSpPr>
        <p:spPr/>
        <p:txBody>
          <a:bodyPr/>
          <a:lstStyle>
            <a:lvl1pPr>
              <a:defRPr/>
            </a:lvl1pPr>
          </a:lstStyle>
          <a:p>
            <a:pPr>
              <a:defRPr/>
            </a:pPr>
            <a:fld id="{C8CA1E87-E88D-4F51-820C-D4CCA66B373D}" type="datetime1">
              <a:rPr lang="en-US"/>
              <a:pPr>
                <a:defRPr/>
              </a:pPr>
              <a:t>10/22/2025</a:t>
            </a:fld>
            <a:endParaRPr lang="en-US"/>
          </a:p>
        </p:txBody>
      </p:sp>
      <p:sp>
        <p:nvSpPr>
          <p:cNvPr id="3" name="Footer Placeholder 4">
            <a:extLst>
              <a:ext uri="{FF2B5EF4-FFF2-40B4-BE49-F238E27FC236}">
                <a16:creationId xmlns:a16="http://schemas.microsoft.com/office/drawing/2014/main" id="{E166F8CF-A582-8EC0-D882-2FCCF62A4E5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D27F59C4-BB0A-4F92-686B-15ECE3A1F439}"/>
              </a:ext>
            </a:extLst>
          </p:cNvPr>
          <p:cNvSpPr>
            <a:spLocks noGrp="1"/>
          </p:cNvSpPr>
          <p:nvPr>
            <p:ph type="sldNum" sz="quarter" idx="12"/>
          </p:nvPr>
        </p:nvSpPr>
        <p:spPr/>
        <p:txBody>
          <a:bodyPr/>
          <a:lstStyle>
            <a:lvl1pPr>
              <a:defRPr/>
            </a:lvl1pPr>
          </a:lstStyle>
          <a:p>
            <a:pPr>
              <a:defRPr/>
            </a:pPr>
            <a:fld id="{CE7E0405-56F9-4ED2-892D-7FB16F0E49A6}" type="slidenum">
              <a:rPr lang="en-US" altLang="en-US"/>
              <a:pPr>
                <a:defRPr/>
              </a:pPr>
              <a:t>‹#›</a:t>
            </a:fld>
            <a:endParaRPr lang="en-US" altLang="en-US"/>
          </a:p>
        </p:txBody>
      </p:sp>
    </p:spTree>
    <p:extLst>
      <p:ext uri="{BB962C8B-B14F-4D97-AF65-F5344CB8AC3E}">
        <p14:creationId xmlns:p14="http://schemas.microsoft.com/office/powerpoint/2010/main" val="1331445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5EE51CF-03C4-38AD-2AD9-CB5104DDEAE1}"/>
              </a:ext>
            </a:extLst>
          </p:cNvPr>
          <p:cNvSpPr>
            <a:spLocks noGrp="1"/>
          </p:cNvSpPr>
          <p:nvPr>
            <p:ph type="dt" sz="half" idx="10"/>
          </p:nvPr>
        </p:nvSpPr>
        <p:spPr/>
        <p:txBody>
          <a:bodyPr/>
          <a:lstStyle>
            <a:lvl1pPr>
              <a:defRPr/>
            </a:lvl1pPr>
          </a:lstStyle>
          <a:p>
            <a:pPr>
              <a:defRPr/>
            </a:pPr>
            <a:fld id="{034C2A9D-9694-45E3-84D5-FD9E8F300B9A}" type="datetime1">
              <a:rPr lang="en-US"/>
              <a:pPr>
                <a:defRPr/>
              </a:pPr>
              <a:t>10/22/2025</a:t>
            </a:fld>
            <a:endParaRPr lang="en-US"/>
          </a:p>
        </p:txBody>
      </p:sp>
      <p:sp>
        <p:nvSpPr>
          <p:cNvPr id="6" name="Footer Placeholder 4">
            <a:extLst>
              <a:ext uri="{FF2B5EF4-FFF2-40B4-BE49-F238E27FC236}">
                <a16:creationId xmlns:a16="http://schemas.microsoft.com/office/drawing/2014/main" id="{08FE4581-6F15-2FF7-B8A3-9D4C081DBFC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039C756-0857-3A7A-31B9-C567826EE616}"/>
              </a:ext>
            </a:extLst>
          </p:cNvPr>
          <p:cNvSpPr>
            <a:spLocks noGrp="1"/>
          </p:cNvSpPr>
          <p:nvPr>
            <p:ph type="sldNum" sz="quarter" idx="12"/>
          </p:nvPr>
        </p:nvSpPr>
        <p:spPr/>
        <p:txBody>
          <a:bodyPr/>
          <a:lstStyle>
            <a:lvl1pPr>
              <a:defRPr/>
            </a:lvl1pPr>
          </a:lstStyle>
          <a:p>
            <a:pPr>
              <a:defRPr/>
            </a:pPr>
            <a:fld id="{9A00346F-6F43-4FC7-B4D7-D88DBAED3B09}" type="slidenum">
              <a:rPr lang="en-US" altLang="en-US"/>
              <a:pPr>
                <a:defRPr/>
              </a:pPr>
              <a:t>‹#›</a:t>
            </a:fld>
            <a:endParaRPr lang="en-US" altLang="en-US"/>
          </a:p>
        </p:txBody>
      </p:sp>
    </p:spTree>
    <p:extLst>
      <p:ext uri="{BB962C8B-B14F-4D97-AF65-F5344CB8AC3E}">
        <p14:creationId xmlns:p14="http://schemas.microsoft.com/office/powerpoint/2010/main" val="1365358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82DA97E-AB0A-248C-4BB8-686BB177CD26}"/>
              </a:ext>
            </a:extLst>
          </p:cNvPr>
          <p:cNvSpPr>
            <a:spLocks noGrp="1"/>
          </p:cNvSpPr>
          <p:nvPr>
            <p:ph type="dt" sz="half" idx="10"/>
          </p:nvPr>
        </p:nvSpPr>
        <p:spPr/>
        <p:txBody>
          <a:bodyPr/>
          <a:lstStyle>
            <a:lvl1pPr>
              <a:defRPr/>
            </a:lvl1pPr>
          </a:lstStyle>
          <a:p>
            <a:pPr>
              <a:defRPr/>
            </a:pPr>
            <a:fld id="{AE8A240F-C370-492D-9611-E288BE1B026F}" type="datetime1">
              <a:rPr lang="en-US"/>
              <a:pPr>
                <a:defRPr/>
              </a:pPr>
              <a:t>10/22/2025</a:t>
            </a:fld>
            <a:endParaRPr lang="en-US"/>
          </a:p>
        </p:txBody>
      </p:sp>
      <p:sp>
        <p:nvSpPr>
          <p:cNvPr id="6" name="Footer Placeholder 4">
            <a:extLst>
              <a:ext uri="{FF2B5EF4-FFF2-40B4-BE49-F238E27FC236}">
                <a16:creationId xmlns:a16="http://schemas.microsoft.com/office/drawing/2014/main" id="{609E5AA2-3904-1FE1-C6BC-FD13BD0C75D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76FF510-7A3C-D8BA-F5A5-300E54FB0E4E}"/>
              </a:ext>
            </a:extLst>
          </p:cNvPr>
          <p:cNvSpPr>
            <a:spLocks noGrp="1"/>
          </p:cNvSpPr>
          <p:nvPr>
            <p:ph type="sldNum" sz="quarter" idx="12"/>
          </p:nvPr>
        </p:nvSpPr>
        <p:spPr/>
        <p:txBody>
          <a:bodyPr/>
          <a:lstStyle>
            <a:lvl1pPr>
              <a:defRPr/>
            </a:lvl1pPr>
          </a:lstStyle>
          <a:p>
            <a:pPr>
              <a:defRPr/>
            </a:pPr>
            <a:fld id="{1901D36E-5208-4508-9E28-16190CCE280B}" type="slidenum">
              <a:rPr lang="en-US" altLang="en-US"/>
              <a:pPr>
                <a:defRPr/>
              </a:pPr>
              <a:t>‹#›</a:t>
            </a:fld>
            <a:endParaRPr lang="en-US" altLang="en-US"/>
          </a:p>
        </p:txBody>
      </p:sp>
    </p:spTree>
    <p:extLst>
      <p:ext uri="{BB962C8B-B14F-4D97-AF65-F5344CB8AC3E}">
        <p14:creationId xmlns:p14="http://schemas.microsoft.com/office/powerpoint/2010/main" val="1885715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07A6F6-E312-CAA9-B7E1-1306038CB249}"/>
              </a:ext>
            </a:extLst>
          </p:cNvPr>
          <p:cNvSpPr>
            <a:spLocks noGrp="1"/>
          </p:cNvSpPr>
          <p:nvPr>
            <p:ph type="dt" sz="half" idx="10"/>
          </p:nvPr>
        </p:nvSpPr>
        <p:spPr/>
        <p:txBody>
          <a:bodyPr/>
          <a:lstStyle>
            <a:lvl1pPr>
              <a:defRPr/>
            </a:lvl1pPr>
          </a:lstStyle>
          <a:p>
            <a:pPr>
              <a:defRPr/>
            </a:pPr>
            <a:fld id="{D8FD0B74-1256-4F0A-8742-B1251D2CEA90}" type="datetime1">
              <a:rPr lang="en-US"/>
              <a:pPr>
                <a:defRPr/>
              </a:pPr>
              <a:t>10/22/2025</a:t>
            </a:fld>
            <a:endParaRPr lang="en-US"/>
          </a:p>
        </p:txBody>
      </p:sp>
      <p:sp>
        <p:nvSpPr>
          <p:cNvPr id="5" name="Footer Placeholder 4">
            <a:extLst>
              <a:ext uri="{FF2B5EF4-FFF2-40B4-BE49-F238E27FC236}">
                <a16:creationId xmlns:a16="http://schemas.microsoft.com/office/drawing/2014/main" id="{886CF5DE-B68C-40D4-76BD-B076B3EB732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02FE4E6-DF61-62DC-3526-23846585CE0F}"/>
              </a:ext>
            </a:extLst>
          </p:cNvPr>
          <p:cNvSpPr>
            <a:spLocks noGrp="1"/>
          </p:cNvSpPr>
          <p:nvPr>
            <p:ph type="sldNum" sz="quarter" idx="12"/>
          </p:nvPr>
        </p:nvSpPr>
        <p:spPr/>
        <p:txBody>
          <a:bodyPr/>
          <a:lstStyle>
            <a:lvl1pPr>
              <a:defRPr/>
            </a:lvl1pPr>
          </a:lstStyle>
          <a:p>
            <a:pPr>
              <a:defRPr/>
            </a:pPr>
            <a:fld id="{9E2AF8E5-B422-41B9-8BBA-B10487C2FF92}" type="slidenum">
              <a:rPr lang="en-US" altLang="en-US"/>
              <a:pPr>
                <a:defRPr/>
              </a:pPr>
              <a:t>‹#›</a:t>
            </a:fld>
            <a:endParaRPr lang="en-US" altLang="en-US"/>
          </a:p>
        </p:txBody>
      </p:sp>
    </p:spTree>
    <p:extLst>
      <p:ext uri="{BB962C8B-B14F-4D97-AF65-F5344CB8AC3E}">
        <p14:creationId xmlns:p14="http://schemas.microsoft.com/office/powerpoint/2010/main" val="1874069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0A7171-F6E5-CF08-11F0-501A8E8066F1}"/>
              </a:ext>
            </a:extLst>
          </p:cNvPr>
          <p:cNvSpPr>
            <a:spLocks noGrp="1"/>
          </p:cNvSpPr>
          <p:nvPr>
            <p:ph type="dt" sz="half" idx="10"/>
          </p:nvPr>
        </p:nvSpPr>
        <p:spPr/>
        <p:txBody>
          <a:bodyPr/>
          <a:lstStyle>
            <a:lvl1pPr>
              <a:defRPr/>
            </a:lvl1pPr>
          </a:lstStyle>
          <a:p>
            <a:pPr>
              <a:defRPr/>
            </a:pPr>
            <a:fld id="{7D624B49-5281-4F61-83A6-62514F0B030E}" type="datetime1">
              <a:rPr lang="en-US"/>
              <a:pPr>
                <a:defRPr/>
              </a:pPr>
              <a:t>10/22/2025</a:t>
            </a:fld>
            <a:endParaRPr lang="en-US"/>
          </a:p>
        </p:txBody>
      </p:sp>
      <p:sp>
        <p:nvSpPr>
          <p:cNvPr id="5" name="Footer Placeholder 4">
            <a:extLst>
              <a:ext uri="{FF2B5EF4-FFF2-40B4-BE49-F238E27FC236}">
                <a16:creationId xmlns:a16="http://schemas.microsoft.com/office/drawing/2014/main" id="{D9249C47-2389-3957-A632-29DEE770792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68064FA-E1CE-D765-784E-92F54EECE3B3}"/>
              </a:ext>
            </a:extLst>
          </p:cNvPr>
          <p:cNvSpPr>
            <a:spLocks noGrp="1"/>
          </p:cNvSpPr>
          <p:nvPr>
            <p:ph type="sldNum" sz="quarter" idx="12"/>
          </p:nvPr>
        </p:nvSpPr>
        <p:spPr/>
        <p:txBody>
          <a:bodyPr/>
          <a:lstStyle>
            <a:lvl1pPr>
              <a:defRPr/>
            </a:lvl1pPr>
          </a:lstStyle>
          <a:p>
            <a:pPr>
              <a:defRPr/>
            </a:pPr>
            <a:fld id="{6F221E8D-E542-4A93-86B0-3EC82DCF0FE8}" type="slidenum">
              <a:rPr lang="en-US" altLang="en-US"/>
              <a:pPr>
                <a:defRPr/>
              </a:pPr>
              <a:t>‹#›</a:t>
            </a:fld>
            <a:endParaRPr lang="en-US" altLang="en-US"/>
          </a:p>
        </p:txBody>
      </p:sp>
    </p:spTree>
    <p:extLst>
      <p:ext uri="{BB962C8B-B14F-4D97-AF65-F5344CB8AC3E}">
        <p14:creationId xmlns:p14="http://schemas.microsoft.com/office/powerpoint/2010/main" val="309876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2266605-92F2-33A6-CDB9-C3323881280A}"/>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FE8A56F-CA55-30C8-EAD5-C53CB86C0E6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E384764-0A70-F888-6B6D-A7CADE245734}"/>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a:defRPr/>
            </a:pPr>
            <a:fld id="{4C1AAA75-8127-413F-BD5A-E0C82F6232FD}" type="datetime1">
              <a:rPr lang="en-US"/>
              <a:pPr>
                <a:defRPr/>
              </a:pPr>
              <a:t>10/22/2025</a:t>
            </a:fld>
            <a:endParaRPr lang="en-US"/>
          </a:p>
        </p:txBody>
      </p:sp>
      <p:sp>
        <p:nvSpPr>
          <p:cNvPr id="5" name="Footer Placeholder 4">
            <a:extLst>
              <a:ext uri="{FF2B5EF4-FFF2-40B4-BE49-F238E27FC236}">
                <a16:creationId xmlns:a16="http://schemas.microsoft.com/office/drawing/2014/main" id="{51FF1BEA-2AF4-304B-971A-787404F6A598}"/>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a:defRPr/>
            </a:pPr>
            <a:endParaRPr lang="en-US"/>
          </a:p>
        </p:txBody>
      </p:sp>
      <p:sp>
        <p:nvSpPr>
          <p:cNvPr id="6" name="Slide Number Placeholder 5">
            <a:extLst>
              <a:ext uri="{FF2B5EF4-FFF2-40B4-BE49-F238E27FC236}">
                <a16:creationId xmlns:a16="http://schemas.microsoft.com/office/drawing/2014/main" id="{42551291-E3C1-57EF-AF55-4348AD790102}"/>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FFFFFF"/>
                </a:solidFill>
              </a:defRPr>
            </a:lvl1pPr>
          </a:lstStyle>
          <a:p>
            <a:pPr>
              <a:defRPr/>
            </a:pPr>
            <a:fld id="{CC2468F2-B09F-470D-A0BB-1C3837F5E225}" type="slidenum">
              <a:rPr lang="en-US" altLang="en-US"/>
              <a:pPr>
                <a:defRPr/>
              </a:pPr>
              <a:t>‹#›</a:t>
            </a:fld>
            <a:endParaRPr lang="en-US" alt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youtube.com/watch?v=2i6c5g-rt8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3">
            <a:extLst>
              <a:ext uri="{FF2B5EF4-FFF2-40B4-BE49-F238E27FC236}">
                <a16:creationId xmlns:a16="http://schemas.microsoft.com/office/drawing/2014/main" id="{63E82E5C-79F2-3928-5AD6-0C8033EBC625}"/>
              </a:ext>
            </a:extLst>
          </p:cNvPr>
          <p:cNvSpPr>
            <a:spLocks noGrp="1"/>
          </p:cNvSpPr>
          <p:nvPr>
            <p:ph type="ctrTitle"/>
          </p:nvPr>
        </p:nvSpPr>
        <p:spPr/>
        <p:txBody>
          <a:bodyPr rtlCol="0">
            <a:normAutofit fontScale="90000"/>
          </a:bodyPr>
          <a:lstStyle/>
          <a:p>
            <a:pPr eaLnBrk="1" fontAlgn="auto" hangingPunct="1">
              <a:spcAft>
                <a:spcPts val="0"/>
              </a:spcAft>
              <a:defRPr/>
            </a:pPr>
            <a:br>
              <a:rPr lang="en-GB" dirty="0">
                <a:ea typeface="ＭＳ Ｐゴシック" pitchFamily="34" charset="-128"/>
              </a:rPr>
            </a:br>
            <a:br>
              <a:rPr lang="en-GB" dirty="0">
                <a:ea typeface="ＭＳ Ｐゴシック" pitchFamily="34" charset="-128"/>
              </a:rPr>
            </a:br>
            <a:br>
              <a:rPr lang="en-GB" dirty="0">
                <a:ea typeface="ＭＳ Ｐゴシック" pitchFamily="34" charset="-128"/>
              </a:rPr>
            </a:br>
            <a:br>
              <a:rPr lang="en-GB" dirty="0">
                <a:ea typeface="ＭＳ Ｐゴシック" pitchFamily="34" charset="-128"/>
              </a:rPr>
            </a:br>
            <a:r>
              <a:rPr lang="en-GB" sz="4000" dirty="0">
                <a:ea typeface="ＭＳ Ｐゴシック" pitchFamily="34" charset="-128"/>
              </a:rPr>
              <a:t>Writing Research</a:t>
            </a:r>
            <a:br>
              <a:rPr lang="en-GB" sz="3200" dirty="0">
                <a:ea typeface="ＭＳ Ｐゴシック" pitchFamily="34" charset="-128"/>
              </a:rPr>
            </a:br>
            <a:endParaRPr lang="en-GB" sz="2800" dirty="0">
              <a:ea typeface="ＭＳ Ｐゴシック" pitchFamily="34" charset="-128"/>
            </a:endParaRPr>
          </a:p>
        </p:txBody>
      </p:sp>
      <p:sp>
        <p:nvSpPr>
          <p:cNvPr id="5" name="Subtitle 4">
            <a:extLst>
              <a:ext uri="{FF2B5EF4-FFF2-40B4-BE49-F238E27FC236}">
                <a16:creationId xmlns:a16="http://schemas.microsoft.com/office/drawing/2014/main" id="{ACFC779A-2CC8-6767-9FD1-6EEF3756AB5F}"/>
              </a:ext>
            </a:extLst>
          </p:cNvPr>
          <p:cNvSpPr>
            <a:spLocks noGrp="1"/>
          </p:cNvSpPr>
          <p:nvPr>
            <p:ph type="subTitle" idx="1"/>
          </p:nvPr>
        </p:nvSpPr>
        <p:spPr>
          <a:xfrm>
            <a:off x="685800" y="5197475"/>
            <a:ext cx="8093075" cy="939800"/>
          </a:xfrm>
        </p:spPr>
        <p:txBody>
          <a:bodyPr rtlCol="0">
            <a:normAutofit/>
          </a:bodyPr>
          <a:lstStyle/>
          <a:p>
            <a:pPr eaLnBrk="1" fontAlgn="auto" hangingPunct="1">
              <a:spcAft>
                <a:spcPts val="0"/>
              </a:spcAft>
              <a:defRPr/>
            </a:pPr>
            <a:r>
              <a:rPr lang="en-GB" sz="2400" dirty="0"/>
              <a:t>Some reflections and observations </a:t>
            </a:r>
          </a:p>
          <a:p>
            <a:pPr eaLnBrk="1" fontAlgn="auto" hangingPunct="1">
              <a:spcAft>
                <a:spcPts val="0"/>
              </a:spcAft>
              <a:defRPr/>
            </a:pPr>
            <a:r>
              <a:rPr lang="en-GB" sz="2400" dirty="0"/>
              <a:t>John Harris</a:t>
            </a:r>
          </a:p>
        </p:txBody>
      </p:sp>
      <p:sp>
        <p:nvSpPr>
          <p:cNvPr id="3076" name="AutoShape 7" descr="data:image/jpeg;base64,/9j/4AAQSkZJRgABAQAAAQABAAD/2wCEAAkGBhQSERUUExQWFRQWGB0YFxcYFxcXFRgYFhgXFxcUGBYXHCYeFxojGRcXHy8gJCcpLCwsFR4xNTAqNSYrLCkBCQoKDgwOGg8PGSklHyIqLCwsLC8sLCwsLCwsLCwsLSwsLCksLCwsLCwqLCkpLCwsKSwsKSwsLywsLCwsLCwsLP/AABEIAIAAvAMBIgACEQEDEQH/xAAcAAACAwEBAQEAAAAAAAAAAAAFBgMEBwIBAAj/xAA2EAABAwIEAwYEBQUBAQAAAAABAAIRAwQFEiExBkFREyJhcYGhBzKRsUJS4fDxFCNiwdFyJP/EABsBAAIDAQEBAAAAAAAAAAAAAAMEAQIFBgAH/8QALBEAAgEDAwMCBgIDAAAAAAAAAQIAAxEhBBIxBSJBE1FhgaGxwfBx4ZHR8f/aAAwDAQACEQMRAD8AKcPYoC4o9eYq0N1KS8IsiBor9fDajkxcCKZF4wWV4OqmuL4AbpMubqrQ1I0CHjH31u6J+iSrhxmLqlR22oLy7j+MNc7KUqX9Bjo21UGO0Kgdm10QI4jU0kqKYNuZ5unVEfc0ZrYGkQWnblPJM7fiPTo0c0F1Q7N8RzJ5BKljVzN1PJL1xXDqndEtBgT4bkjoU36hAji0gTeFcVxWrdHtrl7jyYAIaNdh0VH+optOZzy//HYjwJVllm6oMo1B1a1hkN15jePdUamDvDi0tkjU6HQdSgl7nJjITEqVLr5ssgO8faVDTfBEifD9UfPCZNMvaXf+cpkxvr1Q9+G9mD2gdJEtA3jqV4MDPFSJzZ4s6ke6BHMHYq46+bWae6Q/z09EDe9e0asEFTIBIFhCdliT6btCRrstBwfiFxZqVmT3971/hOGFDuDyTHiKOM3EaKePF9RrQnO2a7LmCznhmyL689CtetbcCn6Kl7TyC5ma8S8QVqTi0aJQusdrHXOU18e0XOqtZTEkpbqcHV8szqs+otNG7rTQWqtgDF29xWqT85TNwXdPPzGfNLN5glVj4e0+fJP3CWEZmiNApa23tjGk2NUuxwIQxGkHN0BPugh4TqP70R4LSsPwQdEYp4WANlNKhbLQ2p11+xBgRQ4dtwGjNujtSqxo5Jb/AKgsOgVXFK78pOyd9VFmAukr1L2n3EuLMykAhB8ArMcZ0SxizSTq46yqGH4kaJInRVq1BVWwEa0mnfTPucxx4hAcYEa+CWr3BwxhMKSjjOd43KJ4jTqVWFrWzKrRSwhNXWDvFulfFrHdACJ5SdAPPVDLEjOA7bn6K/itq6jTbSeCCTnProPshEqXOZRBiaFwtctoONV7cocO6AJcR+UAcyj1vcCoH9zNXqGBTDTI1kZydABp9PJefDVxdQD3cjpIHlp9E6sqhupgTuUmSSZp0k7IMurHs6DWgjM2Dm6uO/pPss7x7BgXdowZSSRHKQCS3ykFaNiV3RDSX1GiNpcN/DXVDLyytTTDnxAjdxHz973Xs3hSi2tMWu7M7xAVMhOPETqDWhrC3OSdGmQPDpsk9+5CZHEy6gAOJM1pkEJpwi9hsJatas6R9P8AatCoWwmksRE6gN5qHBrxmLk7X2PNZT1ICxDC+IzSnWFDjHFL6oAkwDK9tA5lV3cCbBhwp1X59yitVtMDksv4O4ieQGgeCcLt1Qsnmudr0HeoSTNOjSJXAkHETKeWYCo8JYyzNlkAylHie9rAwXaJTo3z6b8zXEFPaOiaY7jA1wwOOZ+pbG5aQIVo1gsK4f8Aie5kCqPCU9WvHDHtDg7daWz2igq+DiDMWvezd4zoFXrUatZmmkhd0mCpWkiY2TlahjW7BZGorembATSR2tYTFcawWux0wSgRpOB7wIK3HFqVN0yAlHE8NpuMQF7Tay5swgqgYiLHDtgH1AD+q13B8FbkGgShg+DBjg4J3w+8AELVv7RQDOZnnxV7NxY1rXZ2zBIiRzaBudeazw2LoBg5TOsaab/RP/xGoA3AqSem+5jYflCOcJ4Fnw97X0wWmS0nYPczWDyExqgVGziaFOmLhWxeXeBrcCxpAaGD7mVzi2A3VZpHatY0bCCT1G2/6oXwRjYaw0nGC0x+/om6leh+k7pYGNqMbZneC/D+tVqkVntAHzEAuIHICdpX3xWw3s6tEUzDCwNy8hlgAn0K0inWax2Qbu1Pp1KUfi3Zg0adSdWmI891ZctLNT7Tb2mcYjg7qByl4eDroP39UJrUpeY/jRNF1jTXWlIfjHdceem3sly2rgOJPNNLnBmZUHtJKLdh9V7cOXrLloOy5qVA71TBqKoxACi7HMrnXQapgwjg+pVEwYVHBHUmVmuqhxaN419itm4f4ksHtDWVWsdtleMh99PdK1a9uIenSIOYpYLw+63Oyazftyao/e2DSNv31STxFh1RglqS9VXMZSsE44ihxhdtzGElOdJRTG85ccyDwnaeBFq7bzJCUawi9Ipx0P8AoIGrtnbPc2WjSf8AiOCScRGqO2bay1y6jmpC98aFQXd1l0UlG8karNqICczoaO11yIr8SX9VknRLmE4pVq1gDsmTiVvaHK3Un9yVWwvB20h1dzPL0CoWSn4zGF0Dak9mB5MZ6eJsptgd530A9VQrX73c48Boq0LxpS9TUO/wE3NL02hpx2i59zz/AFDHCVrTq3Qp1WB7XtcIdqJiR9itKGE020TSY0NYQQByH7KynBLrs7ii/pUE+R0P3Wx8k5oz2kTC66pWurfD7GfnviXD/wCmuT2YytdqB47OH1+6L8K4tmeQ90QJH78ky/EXAw+oG6Avl9M/5t+dnqIP8LMmValJxzQCDrrDlDrYwAYMAwj1jnENNrXNJAzAgzudNAFm2KXgruLQarg0d0DMRI37p2CcsBtqYcypU1fJycwM3M+I39V3jLav9wNe1jXA7NaHO6DMBz0+qhTYyzWZcnEy+s8fgJI8d/BRBGsQsqYqUqbYg/MRvLuR8kKcyCR00TnK3mXbutOQuw1eALsKsKBPQp2FRAKRiG0Kgjfwp8Q6tsBSqzUojbm9nkTuPBNeK8SUn0w5rgWuEg9f+LJ+z1Vg1JouE/KfYoBoIzbpVktkSbGr1r3OhAKjVKGFVqr08BbEUY3ny0DhfDWut2kjWf8Aiz5q0Hha6/8AmamtPbdMvqBtTB+Mabm5a6pEqWuCG6dEDosOfN4oncXPdAHNZr22lj4nT6S71BTXzKbW/qV3C8hekrJJJN52iKEAVeJy4rguj0XTyoK1SAPOD67FSBeX4FzPq1SHx1hw9FtWC3na0Kb/AMzRPmBB91hWI14ezy/RNOG8fVralRpNaxzTIl2aROsaGNynNOwQ3PkTB6pQbUiycqfof7tH7jKwZVtKjXvbTI1p1HGMlQfIQepOmm4Ky2+wnt2up3NM0bpnOJB8WuGj2mOSCcY4zc3FXNWeXAfIBoxoP5WjQHx3U+F45XqUWUnPc5g0DTrHKRP71Te5anEwzSfTdr/OLdxRr0nZQSSJ2MhUrvEqwMueZ5SU6XeCVGEOa0lj+u4PKCdwdUOxTg6s22N7VAbTnKxp+cnbPH5d48l4CxzKHI7fMVLQHMHHkZ16yvLmC9xGxcSPUrwuJ3XiMXuNsAtOx3TyF1K8XoCHCzpqlYogu88KhhFMiuq2sKW12I66qrEknxU1F2oV7QN7kkyYUQVE+xC+c8jmoXXR6o/pmKesp8Tt1uAm/hymBQA8SkZ9YrQuFy3+mZO6JRRt2DFdZUTYLiFjdiYI5L5gQqrVIIRaVlao2W3vOr6PTJrXPgT1cOK+JXMrPAnVgTguVS+qf23Hw92kFSXriBmG41/RAbvFA5r2D8REevzBMIl8xTV6gUwVPkH9/Et4i6XZuQyNHme8fYhWsTMNpdQVUqMLnNZ+XvPP+RjTzAhWMV71WnTHISfCT+iv5AieSHPvYfO/44+UKESIKYeAsCoObUaW99pDhqZyu09j90uZkX4XvjSuqRGzjkPk/T7wqUX2OD4jHUtMK+nYeQLj5Z+s0PGMCo1LV1Op3aQaJdMFoaQcwPI6b+KxP4gcYm7eKdLS2pd2m2d40zHx6J8+L3EDm02WtM61NXxuWzAb6lZGzDHvqFobq3foD4rRqOL2nKaeg2wEC5PH78ftBwavMqaqHCzQP7jifAaD6qw/AKWUgNjxkyEv66zSXpVci5sInEL4IniWEGlrmBB9D9FRbTlFBvxM+pSNIkPi08NE5ZjTrHPoq7yi1S/ih2MaTmk7+nRB3uVgCDYwTlCoZDe4nEwvWnmvl5UOhV4CGMRwUsaHciAfqJQhlFN9TFGOoU28wxoPoIS9ViSmUYtzFKqBeILrU4KaMBviKIHj/wAS1cOU9niGVsTzXidpxBFd4zNGwfAs5LnfKGlx9NVYPIKSwxcFj2DdzY99VHO6xdScgTveloArOPJ+3/Zw5cE6LtckJcTZErvkyOuyUrhmSr5a+oTXfOhszqNks4vWDnhwEEiCPFN0ph9TtYZyPtGHDKjSwO2A1cTzduZXFOXPa47vJf5MaIaPf3QfCbnXI49wmXDrGzR5phpUzJc7QugR0aNmqjjaYxpX9ZVt45/f4x8z7Tp74CIcNnPc0R1e37oLfVICucP3BpBlVvz5sw9NtOirYAXMKztUZqa+xl7iur2uI1XkyKfcaP8AzpP3QfCaZmoT+J5PoF5Srue57sw1cfwySSVbtqZbuQST0hWqtck+8ppaQUKFGB/q0P8AD+QNuH1GhzWMmD1108P1UXEuJNZheelTp06tR7Wad6Tm6ncQENtMecwvpMaD3c5luYvJcGtaIOgAGp5IZx7jOdlOi8h2V2YwMgaQ2MsTuM2vitPTUwtMMZyfUtWz6t6anF/j4H82+kWLy6e8tL2sHdBAaCNDMEySdVXYHawD5q1hVv21UCBrrp4bei0Wz4YZk1CIApfcPESqu+wJ58zKbi6I0IUJfoPFPmP8LCDASlfYY+kBmaQ07O5Hwleq+8igTlYOkLl+pC9c0SpKFCToEKFsTieNuCD5L51wonW7gon03JgEgRIgEz2q5QSpRQcV8bR3RUOZcWE0bBqMOcdtETJ0VXDdWk9T9laOpWNqDeoZ9B6am3TJ/megLxwXcwoy9AEfEGYoO6la+d3vIJmxtkAO5c/ulF75M9U/RyJzXVGtUtLVg7vsjfMPunR5SGwwmSyxjOyCe+PfxUVUvaX6bqVphlPnidYpV/CNyf4Ct3V6KNMDdwEAem6CXNz3p6Kuc9R8aucdB4qNl7XljqyhbbycQlw9UJe4ct/VHXOVvAeCa7KYOUS/UyQD4eiKVuDKuQntGtPkShsCzXAjenr06NHazZ9vxEy4dlqZ9ZAIDmuLHNB1MEf7S9iNVpLGtzEMaQC6MxLnFziY3MnfwRPEbcSJrtMmDoZHKY5oNWDQTlJd0JHunUZgNs5/UpTeoaijP74hjgts3Pk0z5khaxRboFk/B1YNc5x3cfYfytLsMTa4aFMouJjVaneZDjYDWlInEV411vk/K8EfQgp9x3KWGTyWU4u2HETpKIVG0yqMfUAgYt1V/Dqga6TtBVFx1Vu0oF5yjeD7JbyI3wDPbu6bMhUqldqs3eGFo1CFVNEycRBRfMbsCtWFk81BfuYHkILY4saYhRXF0XuLtdUMcy7DE//Z">
            <a:extLst>
              <a:ext uri="{FF2B5EF4-FFF2-40B4-BE49-F238E27FC236}">
                <a16:creationId xmlns:a16="http://schemas.microsoft.com/office/drawing/2014/main" id="{5D0FAF41-6567-3FA8-F0AB-4D09F91D4AC0}"/>
              </a:ext>
            </a:extLst>
          </p:cNvPr>
          <p:cNvSpPr>
            <a:spLocks noChangeAspect="1" noChangeArrowheads="1"/>
          </p:cNvSpPr>
          <p:nvPr/>
        </p:nvSpPr>
        <p:spPr bwMode="auto">
          <a:xfrm>
            <a:off x="0" y="-592138"/>
            <a:ext cx="1790700" cy="1219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077" name="AutoShape 9" descr="data:image/jpeg;base64,/9j/4AAQSkZJRgABAQAAAQABAAD/2wCEAAkGBhQSERUUExQWFRQWGB0YFxcYFxcXFRgYFhgXFxcUGBYXHCYeFxojGRcXHy8gJCcpLCwsFR4xNTAqNSYrLCkBCQoKDgwOGg8PGSklHyIqLCwsLC8sLCwsLCwsLCwsLSwsLCksLCwsLCwqLCkpLCwsKSwsKSwsLywsLCwsLCwsLP/AABEIAIAAvAMBIgACEQEDEQH/xAAcAAACAwEBAQEAAAAAAAAAAAAFBgMEBwIBAAj/xAA2EAABAwIEAwYEBQUBAQAAAAABAAIRAwQFEiExBkFREyJhcYGhBzKRsUJS4fDxFCNiwdFyJP/EABsBAAIDAQEBAAAAAAAAAAAAAAMEAQIFBgAH/8QALBEAAgEDAwMCBgIDAAAAAAAAAQIAAxEhBBIxBSJBE1FhgaGxwfBx4ZHR8f/aAAwDAQACEQMRAD8AKcPYoC4o9eYq0N1KS8IsiBor9fDajkxcCKZF4wWV4OqmuL4AbpMubqrQ1I0CHjH31u6J+iSrhxmLqlR22oLy7j+MNc7KUqX9Bjo21UGO0Kgdm10QI4jU0kqKYNuZ5unVEfc0ZrYGkQWnblPJM7fiPTo0c0F1Q7N8RzJ5BKljVzN1PJL1xXDqndEtBgT4bkjoU36hAji0gTeFcVxWrdHtrl7jyYAIaNdh0VH+optOZzy//HYjwJVllm6oMo1B1a1hkN15jePdUamDvDi0tkjU6HQdSgl7nJjITEqVLr5ssgO8faVDTfBEifD9UfPCZNMvaXf+cpkxvr1Q9+G9mD2gdJEtA3jqV4MDPFSJzZ4s6ke6BHMHYq46+bWae6Q/z09EDe9e0asEFTIBIFhCdliT6btCRrstBwfiFxZqVmT3971/hOGFDuDyTHiKOM3EaKePF9RrQnO2a7LmCznhmyL689CtetbcCn6Kl7TyC5ma8S8QVqTi0aJQusdrHXOU18e0XOqtZTEkpbqcHV8szqs+otNG7rTQWqtgDF29xWqT85TNwXdPPzGfNLN5glVj4e0+fJP3CWEZmiNApa23tjGk2NUuxwIQxGkHN0BPugh4TqP70R4LSsPwQdEYp4WANlNKhbLQ2p11+xBgRQ4dtwGjNujtSqxo5Jb/AKgsOgVXFK78pOyd9VFmAukr1L2n3EuLMykAhB8ArMcZ0SxizSTq46yqGH4kaJInRVq1BVWwEa0mnfTPucxx4hAcYEa+CWr3BwxhMKSjjOd43KJ4jTqVWFrWzKrRSwhNXWDvFulfFrHdACJ5SdAPPVDLEjOA7bn6K/itq6jTbSeCCTnProPshEqXOZRBiaFwtctoONV7cocO6AJcR+UAcyj1vcCoH9zNXqGBTDTI1kZydABp9PJefDVxdQD3cjpIHlp9E6sqhupgTuUmSSZp0k7IMurHs6DWgjM2Dm6uO/pPss7x7BgXdowZSSRHKQCS3ykFaNiV3RDSX1GiNpcN/DXVDLyytTTDnxAjdxHz973Xs3hSi2tMWu7M7xAVMhOPETqDWhrC3OSdGmQPDpsk9+5CZHEy6gAOJM1pkEJpwi9hsJatas6R9P8AatCoWwmksRE6gN5qHBrxmLk7X2PNZT1ICxDC+IzSnWFDjHFL6oAkwDK9tA5lV3cCbBhwp1X59yitVtMDksv4O4ieQGgeCcLt1Qsnmudr0HeoSTNOjSJXAkHETKeWYCo8JYyzNlkAylHie9rAwXaJTo3z6b8zXEFPaOiaY7jA1wwOOZ+pbG5aQIVo1gsK4f8Aie5kCqPCU9WvHDHtDg7daWz2igq+DiDMWvezd4zoFXrUatZmmkhd0mCpWkiY2TlahjW7BZGorembATSR2tYTFcawWux0wSgRpOB7wIK3HFqVN0yAlHE8NpuMQF7Tay5swgqgYiLHDtgH1AD+q13B8FbkGgShg+DBjg4J3w+8AELVv7RQDOZnnxV7NxY1rXZ2zBIiRzaBudeazw2LoBg5TOsaab/RP/xGoA3AqSem+5jYflCOcJ4Fnw97X0wWmS0nYPczWDyExqgVGziaFOmLhWxeXeBrcCxpAaGD7mVzi2A3VZpHatY0bCCT1G2/6oXwRjYaw0nGC0x+/om6leh+k7pYGNqMbZneC/D+tVqkVntAHzEAuIHICdpX3xWw3s6tEUzDCwNy8hlgAn0K0inWax2Qbu1Pp1KUfi3Zg0adSdWmI891ZctLNT7Tb2mcYjg7qByl4eDroP39UJrUpeY/jRNF1jTXWlIfjHdceem3sly2rgOJPNNLnBmZUHtJKLdh9V7cOXrLloOy5qVA71TBqKoxACi7HMrnXQapgwjg+pVEwYVHBHUmVmuqhxaN419itm4f4ksHtDWVWsdtleMh99PdK1a9uIenSIOYpYLw+63Oyazftyao/e2DSNv31STxFh1RglqS9VXMZSsE44ihxhdtzGElOdJRTG85ccyDwnaeBFq7bzJCUawi9Ipx0P8AoIGrtnbPc2WjSf8AiOCScRGqO2bay1y6jmpC98aFQXd1l0UlG8karNqICczoaO11yIr8SX9VknRLmE4pVq1gDsmTiVvaHK3Un9yVWwvB20h1dzPL0CoWSn4zGF0Dak9mB5MZ6eJsptgd530A9VQrX73c48Boq0LxpS9TUO/wE3NL02hpx2i59zz/AFDHCVrTq3Qp1WB7XtcIdqJiR9itKGE020TSY0NYQQByH7KynBLrs7ii/pUE+R0P3Wx8k5oz2kTC66pWurfD7GfnviXD/wCmuT2YytdqB47OH1+6L8K4tmeQ90QJH78ky/EXAw+oG6Avl9M/5t+dnqIP8LMmValJxzQCDrrDlDrYwAYMAwj1jnENNrXNJAzAgzudNAFm2KXgruLQarg0d0DMRI37p2CcsBtqYcypU1fJycwM3M+I39V3jLav9wNe1jXA7NaHO6DMBz0+qhTYyzWZcnEy+s8fgJI8d/BRBGsQsqYqUqbYg/MRvLuR8kKcyCR00TnK3mXbutOQuw1eALsKsKBPQp2FRAKRiG0Kgjfwp8Q6tsBSqzUojbm9nkTuPBNeK8SUn0w5rgWuEg9f+LJ+z1Vg1JouE/KfYoBoIzbpVktkSbGr1r3OhAKjVKGFVqr08BbEUY3ny0DhfDWut2kjWf8Aiz5q0Hha6/8AmamtPbdMvqBtTB+Mabm5a6pEqWuCG6dEDosOfN4oncXPdAHNZr22lj4nT6S71BTXzKbW/qV3C8hekrJJJN52iKEAVeJy4rguj0XTyoK1SAPOD67FSBeX4FzPq1SHx1hw9FtWC3na0Kb/AMzRPmBB91hWI14ezy/RNOG8fVralRpNaxzTIl2aROsaGNynNOwQ3PkTB6pQbUiycqfof7tH7jKwZVtKjXvbTI1p1HGMlQfIQepOmm4Ky2+wnt2up3NM0bpnOJB8WuGj2mOSCcY4zc3FXNWeXAfIBoxoP5WjQHx3U+F45XqUWUnPc5g0DTrHKRP71Te5anEwzSfTdr/OLdxRr0nZQSSJ2MhUrvEqwMueZ5SU6XeCVGEOa0lj+u4PKCdwdUOxTg6s22N7VAbTnKxp+cnbPH5d48l4CxzKHI7fMVLQHMHHkZ16yvLmC9xGxcSPUrwuJ3XiMXuNsAtOx3TyF1K8XoCHCzpqlYogu88KhhFMiuq2sKW12I66qrEknxU1F2oV7QN7kkyYUQVE+xC+c8jmoXXR6o/pmKesp8Tt1uAm/hymBQA8SkZ9YrQuFy3+mZO6JRRt2DFdZUTYLiFjdiYI5L5gQqrVIIRaVlao2W3vOr6PTJrXPgT1cOK+JXMrPAnVgTguVS+qf23Hw92kFSXriBmG41/RAbvFA5r2D8REevzBMIl8xTV6gUwVPkH9/Et4i6XZuQyNHme8fYhWsTMNpdQVUqMLnNZ+XvPP+RjTzAhWMV71WnTHISfCT+iv5AieSHPvYfO/44+UKESIKYeAsCoObUaW99pDhqZyu09j90uZkX4XvjSuqRGzjkPk/T7wqUX2OD4jHUtMK+nYeQLj5Z+s0PGMCo1LV1Op3aQaJdMFoaQcwPI6b+KxP4gcYm7eKdLS2pd2m2d40zHx6J8+L3EDm02WtM61NXxuWzAb6lZGzDHvqFobq3foD4rRqOL2nKaeg2wEC5PH78ftBwavMqaqHCzQP7jifAaD6qw/AKWUgNjxkyEv66zSXpVci5sInEL4IniWEGlrmBB9D9FRbTlFBvxM+pSNIkPi08NE5ZjTrHPoq7yi1S/ih2MaTmk7+nRB3uVgCDYwTlCoZDe4nEwvWnmvl5UOhV4CGMRwUsaHciAfqJQhlFN9TFGOoU28wxoPoIS9ViSmUYtzFKqBeILrU4KaMBviKIHj/wAS1cOU9niGVsTzXidpxBFd4zNGwfAs5LnfKGlx9NVYPIKSwxcFj2DdzY99VHO6xdScgTveloArOPJ+3/Zw5cE6LtckJcTZErvkyOuyUrhmSr5a+oTXfOhszqNks4vWDnhwEEiCPFN0ph9TtYZyPtGHDKjSwO2A1cTzduZXFOXPa47vJf5MaIaPf3QfCbnXI49wmXDrGzR5phpUzJc7QugR0aNmqjjaYxpX9ZVt45/f4x8z7Tp74CIcNnPc0R1e37oLfVICucP3BpBlVvz5sw9NtOirYAXMKztUZqa+xl7iur2uI1XkyKfcaP8AzpP3QfCaZmoT+J5PoF5Srue57sw1cfwySSVbtqZbuQST0hWqtck+8ppaQUKFGB/q0P8AD+QNuH1GhzWMmD1108P1UXEuJNZheelTp06tR7Wad6Tm6ncQENtMecwvpMaD3c5luYvJcGtaIOgAGp5IZx7jOdlOi8h2V2YwMgaQ2MsTuM2vitPTUwtMMZyfUtWz6t6anF/j4H82+kWLy6e8tL2sHdBAaCNDMEySdVXYHawD5q1hVv21UCBrrp4bei0Wz4YZk1CIApfcPESqu+wJ58zKbi6I0IUJfoPFPmP8LCDASlfYY+kBmaQ07O5Hwleq+8igTlYOkLl+pC9c0SpKFCToEKFsTieNuCD5L51wonW7gon03JgEgRIgEz2q5QSpRQcV8bR3RUOZcWE0bBqMOcdtETJ0VXDdWk9T9laOpWNqDeoZ9B6am3TJ/megLxwXcwoy9AEfEGYoO6la+d3vIJmxtkAO5c/ulF75M9U/RyJzXVGtUtLVg7vsjfMPunR5SGwwmSyxjOyCe+PfxUVUvaX6bqVphlPnidYpV/CNyf4Ct3V6KNMDdwEAem6CXNz3p6Kuc9R8aucdB4qNl7XljqyhbbycQlw9UJe4ct/VHXOVvAeCa7KYOUS/UyQD4eiKVuDKuQntGtPkShsCzXAjenr06NHazZ9vxEy4dlqZ9ZAIDmuLHNB1MEf7S9iNVpLGtzEMaQC6MxLnFziY3MnfwRPEbcSJrtMmDoZHKY5oNWDQTlJd0JHunUZgNs5/UpTeoaijP74hjgts3Pk0z5khaxRboFk/B1YNc5x3cfYfytLsMTa4aFMouJjVaneZDjYDWlInEV411vk/K8EfQgp9x3KWGTyWU4u2HETpKIVG0yqMfUAgYt1V/Dqga6TtBVFx1Vu0oF5yjeD7JbyI3wDPbu6bMhUqldqs3eGFo1CFVNEycRBRfMbsCtWFk81BfuYHkILY4saYhRXF0XuLtdUMcy7DE//Z">
            <a:extLst>
              <a:ext uri="{FF2B5EF4-FFF2-40B4-BE49-F238E27FC236}">
                <a16:creationId xmlns:a16="http://schemas.microsoft.com/office/drawing/2014/main" id="{3339B9E8-8460-B75C-042F-751D0149098D}"/>
              </a:ext>
            </a:extLst>
          </p:cNvPr>
          <p:cNvSpPr>
            <a:spLocks noChangeAspect="1" noChangeArrowheads="1"/>
          </p:cNvSpPr>
          <p:nvPr/>
        </p:nvSpPr>
        <p:spPr bwMode="auto">
          <a:xfrm>
            <a:off x="0" y="-592138"/>
            <a:ext cx="1790700" cy="1219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078" name="AutoShape 11" descr="data:image/jpeg;base64,/9j/4AAQSkZJRgABAQAAAQABAAD/2wCEAAkGBhQSERUUExQWFRQWGB0YFxcYFxcXFRgYFhgXFxcUGBYXHCYeFxojGRcXHy8gJCcpLCwsFR4xNTAqNSYrLCkBCQoKDgwOGg8PGSklHyIqLCwsLC8sLCwsLCwsLCwsLSwsLCksLCwsLCwqLCkpLCwsKSwsKSwsLywsLCwsLCwsLP/AABEIAIAAvAMBIgACEQEDEQH/xAAcAAACAwEBAQEAAAAAAAAAAAAFBgMEBwIBAAj/xAA2EAABAwIEAwYEBQUBAQAAAAABAAIRAwQFEiExBkFREyJhcYGhBzKRsUJS4fDxFCNiwdFyJP/EABsBAAIDAQEBAAAAAAAAAAAAAAMEAQIFBgAH/8QALBEAAgEDAwMCBgIDAAAAAAAAAQIAAxEhBBIxBSJBE1FhgaGxwfBx4ZHR8f/aAAwDAQACEQMRAD8AKcPYoC4o9eYq0N1KS8IsiBor9fDajkxcCKZF4wWV4OqmuL4AbpMubqrQ1I0CHjH31u6J+iSrhxmLqlR22oLy7j+MNc7KUqX9Bjo21UGO0Kgdm10QI4jU0kqKYNuZ5unVEfc0ZrYGkQWnblPJM7fiPTo0c0F1Q7N8RzJ5BKljVzN1PJL1xXDqndEtBgT4bkjoU36hAji0gTeFcVxWrdHtrl7jyYAIaNdh0VH+optOZzy//HYjwJVllm6oMo1B1a1hkN15jePdUamDvDi0tkjU6HQdSgl7nJjITEqVLr5ssgO8faVDTfBEifD9UfPCZNMvaXf+cpkxvr1Q9+G9mD2gdJEtA3jqV4MDPFSJzZ4s6ke6BHMHYq46+bWae6Q/z09EDe9e0asEFTIBIFhCdliT6btCRrstBwfiFxZqVmT3971/hOGFDuDyTHiKOM3EaKePF9RrQnO2a7LmCznhmyL689CtetbcCn6Kl7TyC5ma8S8QVqTi0aJQusdrHXOU18e0XOqtZTEkpbqcHV8szqs+otNG7rTQWqtgDF29xWqT85TNwXdPPzGfNLN5glVj4e0+fJP3CWEZmiNApa23tjGk2NUuxwIQxGkHN0BPugh4TqP70R4LSsPwQdEYp4WANlNKhbLQ2p11+xBgRQ4dtwGjNujtSqxo5Jb/AKgsOgVXFK78pOyd9VFmAukr1L2n3EuLMykAhB8ArMcZ0SxizSTq46yqGH4kaJInRVq1BVWwEa0mnfTPucxx4hAcYEa+CWr3BwxhMKSjjOd43KJ4jTqVWFrWzKrRSwhNXWDvFulfFrHdACJ5SdAPPVDLEjOA7bn6K/itq6jTbSeCCTnProPshEqXOZRBiaFwtctoONV7cocO6AJcR+UAcyj1vcCoH9zNXqGBTDTI1kZydABp9PJefDVxdQD3cjpIHlp9E6sqhupgTuUmSSZp0k7IMurHs6DWgjM2Dm6uO/pPss7x7BgXdowZSSRHKQCS3ykFaNiV3RDSX1GiNpcN/DXVDLyytTTDnxAjdxHz973Xs3hSi2tMWu7M7xAVMhOPETqDWhrC3OSdGmQPDpsk9+5CZHEy6gAOJM1pkEJpwi9hsJatas6R9P8AatCoWwmksRE6gN5qHBrxmLk7X2PNZT1ICxDC+IzSnWFDjHFL6oAkwDK9tA5lV3cCbBhwp1X59yitVtMDksv4O4ieQGgeCcLt1Qsnmudr0HeoSTNOjSJXAkHETKeWYCo8JYyzNlkAylHie9rAwXaJTo3z6b8zXEFPaOiaY7jA1wwOOZ+pbG5aQIVo1gsK4f8Aie5kCqPCU9WvHDHtDg7daWz2igq+DiDMWvezd4zoFXrUatZmmkhd0mCpWkiY2TlahjW7BZGorembATSR2tYTFcawWux0wSgRpOB7wIK3HFqVN0yAlHE8NpuMQF7Tay5swgqgYiLHDtgH1AD+q13B8FbkGgShg+DBjg4J3w+8AELVv7RQDOZnnxV7NxY1rXZ2zBIiRzaBudeazw2LoBg5TOsaab/RP/xGoA3AqSem+5jYflCOcJ4Fnw97X0wWmS0nYPczWDyExqgVGziaFOmLhWxeXeBrcCxpAaGD7mVzi2A3VZpHatY0bCCT1G2/6oXwRjYaw0nGC0x+/om6leh+k7pYGNqMbZneC/D+tVqkVntAHzEAuIHICdpX3xWw3s6tEUzDCwNy8hlgAn0K0inWax2Qbu1Pp1KUfi3Zg0adSdWmI891ZctLNT7Tb2mcYjg7qByl4eDroP39UJrUpeY/jRNF1jTXWlIfjHdceem3sly2rgOJPNNLnBmZUHtJKLdh9V7cOXrLloOy5qVA71TBqKoxACi7HMrnXQapgwjg+pVEwYVHBHUmVmuqhxaN419itm4f4ksHtDWVWsdtleMh99PdK1a9uIenSIOYpYLw+63Oyazftyao/e2DSNv31STxFh1RglqS9VXMZSsE44ihxhdtzGElOdJRTG85ccyDwnaeBFq7bzJCUawi9Ipx0P8AoIGrtnbPc2WjSf8AiOCScRGqO2bay1y6jmpC98aFQXd1l0UlG8karNqICczoaO11yIr8SX9VknRLmE4pVq1gDsmTiVvaHK3Un9yVWwvB20h1dzPL0CoWSn4zGF0Dak9mB5MZ6eJsptgd530A9VQrX73c48Boq0LxpS9TUO/wE3NL02hpx2i59zz/AFDHCVrTq3Qp1WB7XtcIdqJiR9itKGE020TSY0NYQQByH7KynBLrs7ii/pUE+R0P3Wx8k5oz2kTC66pWurfD7GfnviXD/wCmuT2YytdqB47OH1+6L8K4tmeQ90QJH78ky/EXAw+oG6Avl9M/5t+dnqIP8LMmValJxzQCDrrDlDrYwAYMAwj1jnENNrXNJAzAgzudNAFm2KXgruLQarg0d0DMRI37p2CcsBtqYcypU1fJycwM3M+I39V3jLav9wNe1jXA7NaHO6DMBz0+qhTYyzWZcnEy+s8fgJI8d/BRBGsQsqYqUqbYg/MRvLuR8kKcyCR00TnK3mXbutOQuw1eALsKsKBPQp2FRAKRiG0Kgjfwp8Q6tsBSqzUojbm9nkTuPBNeK8SUn0w5rgWuEg9f+LJ+z1Vg1JouE/KfYoBoIzbpVktkSbGr1r3OhAKjVKGFVqr08BbEUY3ny0DhfDWut2kjWf8Aiz5q0Hha6/8AmamtPbdMvqBtTB+Mabm5a6pEqWuCG6dEDosOfN4oncXPdAHNZr22lj4nT6S71BTXzKbW/qV3C8hekrJJJN52iKEAVeJy4rguj0XTyoK1SAPOD67FSBeX4FzPq1SHx1hw9FtWC3na0Kb/AMzRPmBB91hWI14ezy/RNOG8fVralRpNaxzTIl2aROsaGNynNOwQ3PkTB6pQbUiycqfof7tH7jKwZVtKjXvbTI1p1HGMlQfIQepOmm4Ky2+wnt2up3NM0bpnOJB8WuGj2mOSCcY4zc3FXNWeXAfIBoxoP5WjQHx3U+F45XqUWUnPc5g0DTrHKRP71Te5anEwzSfTdr/OLdxRr0nZQSSJ2MhUrvEqwMueZ5SU6XeCVGEOa0lj+u4PKCdwdUOxTg6s22N7VAbTnKxp+cnbPH5d48l4CxzKHI7fMVLQHMHHkZ16yvLmC9xGxcSPUrwuJ3XiMXuNsAtOx3TyF1K8XoCHCzpqlYogu88KhhFMiuq2sKW12I66qrEknxU1F2oV7QN7kkyYUQVE+xC+c8jmoXXR6o/pmKesp8Tt1uAm/hymBQA8SkZ9YrQuFy3+mZO6JRRt2DFdZUTYLiFjdiYI5L5gQqrVIIRaVlao2W3vOr6PTJrXPgT1cOK+JXMrPAnVgTguVS+qf23Hw92kFSXriBmG41/RAbvFA5r2D8REevzBMIl8xTV6gUwVPkH9/Et4i6XZuQyNHme8fYhWsTMNpdQVUqMLnNZ+XvPP+RjTzAhWMV71WnTHISfCT+iv5AieSHPvYfO/44+UKESIKYeAsCoObUaW99pDhqZyu09j90uZkX4XvjSuqRGzjkPk/T7wqUX2OD4jHUtMK+nYeQLj5Z+s0PGMCo1LV1Op3aQaJdMFoaQcwPI6b+KxP4gcYm7eKdLS2pd2m2d40zHx6J8+L3EDm02WtM61NXxuWzAb6lZGzDHvqFobq3foD4rRqOL2nKaeg2wEC5PH78ftBwavMqaqHCzQP7jifAaD6qw/AKWUgNjxkyEv66zSXpVci5sInEL4IniWEGlrmBB9D9FRbTlFBvxM+pSNIkPi08NE5ZjTrHPoq7yi1S/ih2MaTmk7+nRB3uVgCDYwTlCoZDe4nEwvWnmvl5UOhV4CGMRwUsaHciAfqJQhlFN9TFGOoU28wxoPoIS9ViSmUYtzFKqBeILrU4KaMBviKIHj/wAS1cOU9niGVsTzXidpxBFd4zNGwfAs5LnfKGlx9NVYPIKSwxcFj2DdzY99VHO6xdScgTveloArOPJ+3/Zw5cE6LtckJcTZErvkyOuyUrhmSr5a+oTXfOhszqNks4vWDnhwEEiCPFN0ph9TtYZyPtGHDKjSwO2A1cTzduZXFOXPa47vJf5MaIaPf3QfCbnXI49wmXDrGzR5phpUzJc7QugR0aNmqjjaYxpX9ZVt45/f4x8z7Tp74CIcNnPc0R1e37oLfVICucP3BpBlVvz5sw9NtOirYAXMKztUZqa+xl7iur2uI1XkyKfcaP8AzpP3QfCaZmoT+J5PoF5Srue57sw1cfwySSVbtqZbuQST0hWqtck+8ppaQUKFGB/q0P8AD+QNuH1GhzWMmD1108P1UXEuJNZheelTp06tR7Wad6Tm6ncQENtMecwvpMaD3c5luYvJcGtaIOgAGp5IZx7jOdlOi8h2V2YwMgaQ2MsTuM2vitPTUwtMMZyfUtWz6t6anF/j4H82+kWLy6e8tL2sHdBAaCNDMEySdVXYHawD5q1hVv21UCBrrp4bei0Wz4YZk1CIApfcPESqu+wJ58zKbi6I0IUJfoPFPmP8LCDASlfYY+kBmaQ07O5Hwleq+8igTlYOkLl+pC9c0SpKFCToEKFsTieNuCD5L51wonW7gon03JgEgRIgEz2q5QSpRQcV8bR3RUOZcWE0bBqMOcdtETJ0VXDdWk9T9laOpWNqDeoZ9B6am3TJ/megLxwXcwoy9AEfEGYoO6la+d3vIJmxtkAO5c/ulF75M9U/RyJzXVGtUtLVg7vsjfMPunR5SGwwmSyxjOyCe+PfxUVUvaX6bqVphlPnidYpV/CNyf4Ct3V6KNMDdwEAem6CXNz3p6Kuc9R8aucdB4qNl7XljqyhbbycQlw9UJe4ct/VHXOVvAeCa7KYOUS/UyQD4eiKVuDKuQntGtPkShsCzXAjenr06NHazZ9vxEy4dlqZ9ZAIDmuLHNB1MEf7S9iNVpLGtzEMaQC6MxLnFziY3MnfwRPEbcSJrtMmDoZHKY5oNWDQTlJd0JHunUZgNs5/UpTeoaijP74hjgts3Pk0z5khaxRboFk/B1YNc5x3cfYfytLsMTa4aFMouJjVaneZDjYDWlInEV411vk/K8EfQgp9x3KWGTyWU4u2HETpKIVG0yqMfUAgYt1V/Dqga6TtBVFx1Vu0oF5yjeD7JbyI3wDPbu6bMhUqldqs3eGFo1CFVNEycRBRfMbsCtWFk81BfuYHkILY4saYhRXF0XuLtdUMcy7DE//Z">
            <a:extLst>
              <a:ext uri="{FF2B5EF4-FFF2-40B4-BE49-F238E27FC236}">
                <a16:creationId xmlns:a16="http://schemas.microsoft.com/office/drawing/2014/main" id="{D93B245D-884E-4B07-B68C-BE91D646E97E}"/>
              </a:ext>
            </a:extLst>
          </p:cNvPr>
          <p:cNvSpPr>
            <a:spLocks noChangeAspect="1" noChangeArrowheads="1"/>
          </p:cNvSpPr>
          <p:nvPr/>
        </p:nvSpPr>
        <p:spPr bwMode="auto">
          <a:xfrm>
            <a:off x="0" y="-592138"/>
            <a:ext cx="1790700" cy="1219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1B49EF6A-DB54-301A-4B30-DE5DB7B9FC01}"/>
              </a:ext>
            </a:extLst>
          </p:cNvPr>
          <p:cNvSpPr>
            <a:spLocks noGrp="1"/>
          </p:cNvSpPr>
          <p:nvPr>
            <p:ph type="title"/>
          </p:nvPr>
        </p:nvSpPr>
        <p:spPr/>
        <p:txBody>
          <a:bodyPr/>
          <a:lstStyle/>
          <a:p>
            <a:pPr eaLnBrk="1" hangingPunct="1"/>
            <a:r>
              <a:rPr lang="en-GB" altLang="en-US">
                <a:ea typeface="ＭＳ Ｐゴシック" panose="020B0600070205080204" pitchFamily="34" charset="-128"/>
              </a:rPr>
              <a:t>What I will try to do today</a:t>
            </a:r>
          </a:p>
        </p:txBody>
      </p:sp>
      <p:sp>
        <p:nvSpPr>
          <p:cNvPr id="4099" name="Content Placeholder 2">
            <a:extLst>
              <a:ext uri="{FF2B5EF4-FFF2-40B4-BE49-F238E27FC236}">
                <a16:creationId xmlns:a16="http://schemas.microsoft.com/office/drawing/2014/main" id="{0D8B4287-1300-69A2-E876-2D9B734054AF}"/>
              </a:ext>
            </a:extLst>
          </p:cNvPr>
          <p:cNvSpPr>
            <a:spLocks noGrp="1"/>
          </p:cNvSpPr>
          <p:nvPr>
            <p:ph idx="1"/>
          </p:nvPr>
        </p:nvSpPr>
        <p:spPr>
          <a:xfrm>
            <a:off x="238125" y="1600200"/>
            <a:ext cx="8448675" cy="4525963"/>
          </a:xfrm>
        </p:spPr>
        <p:txBody>
          <a:bodyPr rtlCol="0">
            <a:normAutofit/>
          </a:bodyPr>
          <a:lstStyle/>
          <a:p>
            <a:pPr eaLnBrk="1" fontAlgn="auto" hangingPunct="1">
              <a:spcAft>
                <a:spcPts val="0"/>
              </a:spcAft>
              <a:defRPr/>
            </a:pPr>
            <a:endParaRPr lang="en-GB" sz="2400" dirty="0">
              <a:ea typeface="ＭＳ Ｐゴシック" pitchFamily="34" charset="-128"/>
            </a:endParaRPr>
          </a:p>
          <a:p>
            <a:pPr marL="457200" indent="-457200" eaLnBrk="1" fontAlgn="auto" hangingPunct="1">
              <a:spcAft>
                <a:spcPts val="0"/>
              </a:spcAft>
              <a:buFont typeface="+mj-lt"/>
              <a:buAutoNum type="arabicPeriod"/>
              <a:defRPr/>
            </a:pPr>
            <a:r>
              <a:rPr lang="en-GB" sz="2400" dirty="0">
                <a:ea typeface="ＭＳ Ｐゴシック" pitchFamily="34" charset="-128"/>
              </a:rPr>
              <a:t>Outline and discuss the role of the researcher as writer of the text</a:t>
            </a:r>
          </a:p>
          <a:p>
            <a:pPr marL="457200" indent="-457200" eaLnBrk="1" fontAlgn="auto" hangingPunct="1">
              <a:spcAft>
                <a:spcPts val="0"/>
              </a:spcAft>
              <a:buFont typeface="+mj-lt"/>
              <a:buAutoNum type="arabicPeriod"/>
              <a:defRPr/>
            </a:pPr>
            <a:endParaRPr lang="en-GB" sz="2400" dirty="0">
              <a:ea typeface="ＭＳ Ｐゴシック" pitchFamily="34" charset="-128"/>
            </a:endParaRPr>
          </a:p>
          <a:p>
            <a:pPr marL="457200" indent="-457200" eaLnBrk="1" fontAlgn="auto" hangingPunct="1">
              <a:spcAft>
                <a:spcPts val="0"/>
              </a:spcAft>
              <a:buFont typeface="+mj-lt"/>
              <a:buAutoNum type="arabicPeriod"/>
              <a:defRPr/>
            </a:pPr>
            <a:r>
              <a:rPr lang="en-GB" sz="2400" dirty="0">
                <a:ea typeface="ＭＳ Ｐゴシック" pitchFamily="34" charset="-128"/>
              </a:rPr>
              <a:t>Explore how we choose to write</a:t>
            </a:r>
          </a:p>
          <a:p>
            <a:pPr marL="457200" indent="-457200" eaLnBrk="1" fontAlgn="auto" hangingPunct="1">
              <a:spcAft>
                <a:spcPts val="0"/>
              </a:spcAft>
              <a:buFont typeface="+mj-lt"/>
              <a:buAutoNum type="arabicPeriod"/>
              <a:defRPr/>
            </a:pPr>
            <a:endParaRPr lang="en-GB" sz="2400" dirty="0">
              <a:ea typeface="ＭＳ Ｐゴシック" pitchFamily="34" charset="-128"/>
            </a:endParaRPr>
          </a:p>
          <a:p>
            <a:pPr marL="457200" indent="-457200" eaLnBrk="1" fontAlgn="auto" hangingPunct="1">
              <a:spcAft>
                <a:spcPts val="0"/>
              </a:spcAft>
              <a:buFont typeface="+mj-lt"/>
              <a:buAutoNum type="arabicPeriod"/>
              <a:defRPr/>
            </a:pPr>
            <a:r>
              <a:rPr lang="en-GB" sz="2400" dirty="0">
                <a:ea typeface="ＭＳ Ｐゴシック" pitchFamily="34" charset="-128"/>
              </a:rPr>
              <a:t>Consider how to take ownership of your writing</a:t>
            </a:r>
          </a:p>
          <a:p>
            <a:pPr marL="457200" indent="-457200" eaLnBrk="1" fontAlgn="auto" hangingPunct="1">
              <a:spcAft>
                <a:spcPts val="0"/>
              </a:spcAft>
              <a:buFont typeface="+mj-lt"/>
              <a:buAutoNum type="arabicPeriod"/>
              <a:defRPr/>
            </a:pPr>
            <a:endParaRPr lang="en-GB" sz="2400" dirty="0">
              <a:ea typeface="ＭＳ Ｐゴシック" pitchFamily="34" charset="-128"/>
            </a:endParaRPr>
          </a:p>
          <a:p>
            <a:pPr marL="457200" indent="-457200" eaLnBrk="1" fontAlgn="auto" hangingPunct="1">
              <a:spcAft>
                <a:spcPts val="0"/>
              </a:spcAft>
              <a:buFont typeface="+mj-lt"/>
              <a:buAutoNum type="arabicPeriod"/>
              <a:defRPr/>
            </a:pPr>
            <a:r>
              <a:rPr lang="en-GB" sz="2400" dirty="0">
                <a:ea typeface="ＭＳ Ｐゴシック" pitchFamily="34" charset="-128"/>
              </a:rPr>
              <a:t>Look at some of the challenges in writing and offer directions for moving forward</a:t>
            </a:r>
          </a:p>
          <a:p>
            <a:pPr eaLnBrk="1" fontAlgn="auto" hangingPunct="1">
              <a:spcAft>
                <a:spcPts val="0"/>
              </a:spcAft>
              <a:defRPr/>
            </a:pPr>
            <a:endParaRPr lang="en-GB" sz="2400" dirty="0">
              <a:ea typeface="ＭＳ Ｐゴシック"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33EECBB-DDC5-F683-8AC6-DD4797D4BA75}"/>
              </a:ext>
            </a:extLst>
          </p:cNvPr>
          <p:cNvSpPr>
            <a:spLocks noGrp="1"/>
          </p:cNvSpPr>
          <p:nvPr>
            <p:ph type="title"/>
          </p:nvPr>
        </p:nvSpPr>
        <p:spPr/>
        <p:txBody>
          <a:bodyPr/>
          <a:lstStyle/>
          <a:p>
            <a:r>
              <a:rPr lang="en-GB" altLang="en-US"/>
              <a:t>Your work could ...</a:t>
            </a:r>
          </a:p>
        </p:txBody>
      </p:sp>
      <p:sp>
        <p:nvSpPr>
          <p:cNvPr id="5123" name="Content Placeholder 2">
            <a:extLst>
              <a:ext uri="{FF2B5EF4-FFF2-40B4-BE49-F238E27FC236}">
                <a16:creationId xmlns:a16="http://schemas.microsoft.com/office/drawing/2014/main" id="{FE2927E7-EC66-D2F1-4F9A-83A32B6CE711}"/>
              </a:ext>
            </a:extLst>
          </p:cNvPr>
          <p:cNvSpPr>
            <a:spLocks noGrp="1"/>
          </p:cNvSpPr>
          <p:nvPr>
            <p:ph idx="1"/>
          </p:nvPr>
        </p:nvSpPr>
        <p:spPr>
          <a:xfrm>
            <a:off x="457200" y="1195388"/>
            <a:ext cx="8475663" cy="4930775"/>
          </a:xfrm>
        </p:spPr>
        <p:txBody>
          <a:bodyPr/>
          <a:lstStyle/>
          <a:p>
            <a:r>
              <a:rPr lang="en-GB" altLang="en-US" sz="2400" dirty="0"/>
              <a:t>Present a convincing account </a:t>
            </a:r>
          </a:p>
          <a:p>
            <a:endParaRPr lang="en-GB" altLang="en-US" sz="2400" dirty="0"/>
          </a:p>
          <a:p>
            <a:r>
              <a:rPr lang="en-GB" altLang="en-US" sz="2400" dirty="0"/>
              <a:t>Offer an ordered, critical and reasoned exposition </a:t>
            </a:r>
          </a:p>
          <a:p>
            <a:endParaRPr lang="en-GB" altLang="en-US" sz="2400" dirty="0"/>
          </a:p>
          <a:p>
            <a:r>
              <a:rPr lang="en-GB" altLang="en-US" sz="2400" dirty="0"/>
              <a:t>Test ideas </a:t>
            </a:r>
          </a:p>
          <a:p>
            <a:pPr marL="0" indent="0">
              <a:buNone/>
            </a:pPr>
            <a:endParaRPr lang="en-GB" altLang="en-US" sz="2400" dirty="0"/>
          </a:p>
          <a:p>
            <a:r>
              <a:rPr lang="en-GB" altLang="en-US" sz="2400" dirty="0"/>
              <a:t>Demonstrate the ability to make critical use of published work and source materials</a:t>
            </a:r>
          </a:p>
          <a:p>
            <a:endParaRPr lang="en-GB" altLang="en-US" sz="2400" dirty="0"/>
          </a:p>
          <a:p>
            <a:r>
              <a:rPr lang="en-GB" altLang="en-US" sz="2400" dirty="0"/>
              <a:t>Offer some originality.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4897E24-266C-5652-65DA-EC217C6D523D}"/>
              </a:ext>
            </a:extLst>
          </p:cNvPr>
          <p:cNvSpPr>
            <a:spLocks noGrp="1"/>
          </p:cNvSpPr>
          <p:nvPr>
            <p:ph type="title"/>
          </p:nvPr>
        </p:nvSpPr>
        <p:spPr/>
        <p:txBody>
          <a:bodyPr/>
          <a:lstStyle/>
          <a:p>
            <a:r>
              <a:rPr lang="en-GB" altLang="en-US"/>
              <a:t>Your work should not</a:t>
            </a:r>
          </a:p>
        </p:txBody>
      </p:sp>
      <p:sp>
        <p:nvSpPr>
          <p:cNvPr id="6147" name="Content Placeholder 2">
            <a:extLst>
              <a:ext uri="{FF2B5EF4-FFF2-40B4-BE49-F238E27FC236}">
                <a16:creationId xmlns:a16="http://schemas.microsoft.com/office/drawing/2014/main" id="{9333C167-4BD8-EB12-0A90-6A80CF07D2AD}"/>
              </a:ext>
            </a:extLst>
          </p:cNvPr>
          <p:cNvSpPr>
            <a:spLocks noGrp="1"/>
          </p:cNvSpPr>
          <p:nvPr>
            <p:ph idx="1"/>
          </p:nvPr>
        </p:nvSpPr>
        <p:spPr/>
        <p:txBody>
          <a:bodyPr/>
          <a:lstStyle/>
          <a:p>
            <a:r>
              <a:rPr lang="en-GB" altLang="en-US" sz="2800" dirty="0"/>
              <a:t>Be hard to read</a:t>
            </a:r>
          </a:p>
          <a:p>
            <a:endParaRPr lang="en-GB" altLang="en-US" sz="2800" dirty="0"/>
          </a:p>
          <a:p>
            <a:r>
              <a:rPr lang="en-GB" altLang="en-US" sz="2800" dirty="0"/>
              <a:t>Merely ‘parrot’ published work</a:t>
            </a:r>
          </a:p>
          <a:p>
            <a:endParaRPr lang="en-GB" altLang="en-US" sz="2800" dirty="0"/>
          </a:p>
          <a:p>
            <a:r>
              <a:rPr lang="en-GB" altLang="en-US" sz="2800" dirty="0"/>
              <a:t>Be a poorly related cluster of sections</a:t>
            </a:r>
          </a:p>
          <a:p>
            <a:endParaRPr lang="en-GB" altLang="en-US" sz="2800" dirty="0"/>
          </a:p>
          <a:p>
            <a:r>
              <a:rPr lang="en-GB" altLang="en-US" sz="2800" dirty="0"/>
              <a:t>Lack any clear focus or direction</a:t>
            </a:r>
          </a:p>
          <a:p>
            <a:endParaRPr lang="en-GB" altLang="en-US" sz="2800" dirty="0"/>
          </a:p>
          <a:p>
            <a:r>
              <a:rPr lang="en-GB" altLang="en-US" sz="2800" dirty="0"/>
              <a:t>Fail to recognise the limitations of the study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9F3F18A-CDDA-7E48-C72B-D075493BC75C}"/>
              </a:ext>
            </a:extLst>
          </p:cNvPr>
          <p:cNvSpPr>
            <a:spLocks noGrp="1"/>
          </p:cNvSpPr>
          <p:nvPr>
            <p:ph type="title"/>
          </p:nvPr>
        </p:nvSpPr>
        <p:spPr/>
        <p:txBody>
          <a:bodyPr/>
          <a:lstStyle/>
          <a:p>
            <a:r>
              <a:rPr lang="en-GB" altLang="en-US"/>
              <a:t>The journey</a:t>
            </a:r>
          </a:p>
        </p:txBody>
      </p:sp>
      <p:pic>
        <p:nvPicPr>
          <p:cNvPr id="7171" name="Picture 4" descr="C:\Users\jha4\Desktop\Student-falls-asleep.jpg">
            <a:extLst>
              <a:ext uri="{FF2B5EF4-FFF2-40B4-BE49-F238E27FC236}">
                <a16:creationId xmlns:a16="http://schemas.microsoft.com/office/drawing/2014/main" id="{6C40BC9D-148A-D2F5-7C2C-21E0CA54AF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8600" y="1817688"/>
            <a:ext cx="6294438" cy="377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BA63DE7-65F8-CF07-B17B-5708B3623163}"/>
              </a:ext>
            </a:extLst>
          </p:cNvPr>
          <p:cNvSpPr>
            <a:spLocks noGrp="1"/>
          </p:cNvSpPr>
          <p:nvPr>
            <p:ph type="title"/>
          </p:nvPr>
        </p:nvSpPr>
        <p:spPr/>
        <p:txBody>
          <a:bodyPr/>
          <a:lstStyle/>
          <a:p>
            <a:endParaRPr lang="en-GB" altLang="en-US"/>
          </a:p>
        </p:txBody>
      </p:sp>
      <p:pic>
        <p:nvPicPr>
          <p:cNvPr id="8195" name="Content Placeholder 3" descr="C:\Users\jha4\Desktop\writing-mentor.jpg">
            <a:extLst>
              <a:ext uri="{FF2B5EF4-FFF2-40B4-BE49-F238E27FC236}">
                <a16:creationId xmlns:a16="http://schemas.microsoft.com/office/drawing/2014/main" id="{D78F01F6-72B1-5D52-F92E-DC81380F591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31913" y="274638"/>
            <a:ext cx="5630862" cy="6237287"/>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5469799-4DF3-71FD-96DD-2A4BAA2F19EF}"/>
              </a:ext>
            </a:extLst>
          </p:cNvPr>
          <p:cNvSpPr>
            <a:spLocks noGrp="1"/>
          </p:cNvSpPr>
          <p:nvPr>
            <p:ph type="title"/>
          </p:nvPr>
        </p:nvSpPr>
        <p:spPr/>
        <p:txBody>
          <a:bodyPr/>
          <a:lstStyle/>
          <a:p>
            <a:endParaRPr lang="en-GB" altLang="en-US"/>
          </a:p>
        </p:txBody>
      </p:sp>
      <p:sp>
        <p:nvSpPr>
          <p:cNvPr id="9219" name="Content Placeholder 2">
            <a:extLst>
              <a:ext uri="{FF2B5EF4-FFF2-40B4-BE49-F238E27FC236}">
                <a16:creationId xmlns:a16="http://schemas.microsoft.com/office/drawing/2014/main" id="{1099C094-26C4-AAE8-98E7-F7F41B592000}"/>
              </a:ext>
            </a:extLst>
          </p:cNvPr>
          <p:cNvSpPr>
            <a:spLocks noGrp="1"/>
          </p:cNvSpPr>
          <p:nvPr>
            <p:ph idx="1"/>
          </p:nvPr>
        </p:nvSpPr>
        <p:spPr/>
        <p:txBody>
          <a:bodyPr/>
          <a:lstStyle/>
          <a:p>
            <a:pPr>
              <a:buFont typeface="Arial" panose="020B0604020202020204" pitchFamily="34" charset="0"/>
              <a:buNone/>
            </a:pPr>
            <a:endParaRPr lang="en-GB" altLang="en-US">
              <a:hlinkClick r:id="rId2"/>
            </a:endParaRPr>
          </a:p>
          <a:p>
            <a:pPr>
              <a:buFont typeface="Arial" panose="020B0604020202020204" pitchFamily="34" charset="0"/>
              <a:buNone/>
            </a:pPr>
            <a:r>
              <a:rPr lang="en-GB" altLang="en-US">
                <a:hlinkClick r:id="rId2"/>
              </a:rPr>
              <a:t>http://www.youtube.com/watch?v=2i6c5g-rt8g</a:t>
            </a:r>
            <a:endParaRPr lang="en-GB" altLang="en-US"/>
          </a:p>
          <a:p>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89B53DD-AA05-C601-C8E0-87E15218E844}"/>
              </a:ext>
            </a:extLst>
          </p:cNvPr>
          <p:cNvSpPr>
            <a:spLocks noGrp="1"/>
          </p:cNvSpPr>
          <p:nvPr>
            <p:ph type="title"/>
          </p:nvPr>
        </p:nvSpPr>
        <p:spPr/>
        <p:txBody>
          <a:bodyPr/>
          <a:lstStyle/>
          <a:p>
            <a:r>
              <a:rPr lang="en-GB" altLang="en-US"/>
              <a:t>Writing is hard work</a:t>
            </a:r>
          </a:p>
        </p:txBody>
      </p:sp>
      <p:pic>
        <p:nvPicPr>
          <p:cNvPr id="10243" name="Picture 3" descr="1403942196">
            <a:extLst>
              <a:ext uri="{FF2B5EF4-FFF2-40B4-BE49-F238E27FC236}">
                <a16:creationId xmlns:a16="http://schemas.microsoft.com/office/drawing/2014/main" id="{5FDCB537-E8A3-132F-545B-2840085DEF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08325" y="1600200"/>
            <a:ext cx="2927350" cy="4525963"/>
          </a:xfrm>
          <a:noFill/>
          <a:ln w="12700">
            <a:solidFill>
              <a:schemeClr val="tx2"/>
            </a:solid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5515AC9-09D7-CD3D-75BE-531434C8A5F7}"/>
              </a:ext>
            </a:extLst>
          </p:cNvPr>
          <p:cNvSpPr>
            <a:spLocks noGrp="1"/>
          </p:cNvSpPr>
          <p:nvPr>
            <p:ph type="title"/>
          </p:nvPr>
        </p:nvSpPr>
        <p:spPr/>
        <p:txBody>
          <a:bodyPr/>
          <a:lstStyle/>
          <a:p>
            <a:r>
              <a:rPr lang="en-GB" altLang="en-US"/>
              <a:t>Writing</a:t>
            </a:r>
          </a:p>
        </p:txBody>
      </p:sp>
      <p:sp>
        <p:nvSpPr>
          <p:cNvPr id="11267" name="Content Placeholder 2">
            <a:extLst>
              <a:ext uri="{FF2B5EF4-FFF2-40B4-BE49-F238E27FC236}">
                <a16:creationId xmlns:a16="http://schemas.microsoft.com/office/drawing/2014/main" id="{5EF60378-B605-615D-109D-F7E164E7CF88}"/>
              </a:ext>
            </a:extLst>
          </p:cNvPr>
          <p:cNvSpPr>
            <a:spLocks noGrp="1"/>
          </p:cNvSpPr>
          <p:nvPr>
            <p:ph idx="1"/>
          </p:nvPr>
        </p:nvSpPr>
        <p:spPr/>
        <p:txBody>
          <a:bodyPr/>
          <a:lstStyle/>
          <a:p>
            <a:r>
              <a:rPr lang="en-GB" altLang="en-US" dirty="0"/>
              <a:t>Writing should not be viewed as a ‘mopping up’ activity at the end of the research process</a:t>
            </a:r>
          </a:p>
          <a:p>
            <a:endParaRPr lang="en-GB" altLang="en-US" dirty="0"/>
          </a:p>
          <a:p>
            <a:r>
              <a:rPr lang="en-GB" altLang="en-US" dirty="0"/>
              <a:t>Good writing is a skill that is developed through practice</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355C36B7-F19F-E04C-C560-D623B74B6487}"/>
              </a:ext>
            </a:extLst>
          </p:cNvPr>
          <p:cNvSpPr>
            <a:spLocks noGrp="1"/>
          </p:cNvSpPr>
          <p:nvPr>
            <p:ph type="title"/>
          </p:nvPr>
        </p:nvSpPr>
        <p:spPr/>
        <p:txBody>
          <a:bodyPr/>
          <a:lstStyle/>
          <a:p>
            <a:r>
              <a:rPr lang="en-GB" altLang="en-US"/>
              <a:t>Supporting your observations</a:t>
            </a:r>
          </a:p>
        </p:txBody>
      </p:sp>
      <p:sp>
        <p:nvSpPr>
          <p:cNvPr id="12291" name="Content Placeholder 2">
            <a:extLst>
              <a:ext uri="{FF2B5EF4-FFF2-40B4-BE49-F238E27FC236}">
                <a16:creationId xmlns:a16="http://schemas.microsoft.com/office/drawing/2014/main" id="{3268EB16-9D24-8F20-BF8D-2CEF48C0BF93}"/>
              </a:ext>
            </a:extLst>
          </p:cNvPr>
          <p:cNvSpPr>
            <a:spLocks noGrp="1"/>
          </p:cNvSpPr>
          <p:nvPr>
            <p:ph idx="1"/>
          </p:nvPr>
        </p:nvSpPr>
        <p:spPr>
          <a:xfrm>
            <a:off x="457200" y="1600200"/>
            <a:ext cx="8507413" cy="4525963"/>
          </a:xfrm>
        </p:spPr>
        <p:txBody>
          <a:bodyPr/>
          <a:lstStyle/>
          <a:p>
            <a:endParaRPr lang="en-GB" altLang="en-US"/>
          </a:p>
          <a:p>
            <a:r>
              <a:rPr lang="en-GB" altLang="en-US"/>
              <a:t>Make sure that you can substantiate </a:t>
            </a:r>
            <a:r>
              <a:rPr lang="en-GB" altLang="en-US" u="sng"/>
              <a:t>all</a:t>
            </a:r>
            <a:r>
              <a:rPr lang="en-GB" altLang="en-US"/>
              <a:t> points made </a:t>
            </a:r>
          </a:p>
          <a:p>
            <a:endParaRPr lang="en-GB" altLang="en-US"/>
          </a:p>
          <a:p>
            <a:r>
              <a:rPr lang="en-GB" altLang="en-US"/>
              <a:t>Your role as the writer is to convey a convincing narrative </a:t>
            </a:r>
            <a:r>
              <a:rPr lang="en-GB" altLang="en-US" sz="2400"/>
              <a:t>(valid, reliable, authentic, representative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7C753F0-ABEA-A581-8BBA-460E5070312D}"/>
              </a:ext>
            </a:extLst>
          </p:cNvPr>
          <p:cNvSpPr>
            <a:spLocks noGrp="1"/>
          </p:cNvSpPr>
          <p:nvPr>
            <p:ph type="title"/>
          </p:nvPr>
        </p:nvSpPr>
        <p:spPr/>
        <p:txBody>
          <a:bodyPr/>
          <a:lstStyle/>
          <a:p>
            <a:pPr eaLnBrk="1" hangingPunct="1"/>
            <a:r>
              <a:rPr lang="en-GB" altLang="en-US"/>
              <a:t>Writing research</a:t>
            </a:r>
          </a:p>
        </p:txBody>
      </p:sp>
      <p:sp>
        <p:nvSpPr>
          <p:cNvPr id="13315" name="Content Placeholder 2">
            <a:extLst>
              <a:ext uri="{FF2B5EF4-FFF2-40B4-BE49-F238E27FC236}">
                <a16:creationId xmlns:a16="http://schemas.microsoft.com/office/drawing/2014/main" id="{2CAAE0D9-4486-0450-ED90-68B1D3BC6331}"/>
              </a:ext>
            </a:extLst>
          </p:cNvPr>
          <p:cNvSpPr>
            <a:spLocks noGrp="1"/>
          </p:cNvSpPr>
          <p:nvPr>
            <p:ph idx="1"/>
          </p:nvPr>
        </p:nvSpPr>
        <p:spPr/>
        <p:txBody>
          <a:bodyPr/>
          <a:lstStyle/>
          <a:p>
            <a:pPr algn="just" eaLnBrk="1" hangingPunct="1">
              <a:buFont typeface="Arial" panose="020B0604020202020204" pitchFamily="34" charset="0"/>
              <a:buNone/>
            </a:pPr>
            <a:r>
              <a:rPr lang="en-GB" altLang="en-US" sz="2800"/>
              <a:t>	We talk of our findings, implying that we discover the world rather than construct it ... We talk and write in a voice void of any hint that there is a personal self behind the voices that we utter: ‘the author’, ‘the subject’, ‘the researcher’ or, miraculously we somehow multiply our individuality and write about what ‘we’ found. </a:t>
            </a:r>
          </a:p>
          <a:p>
            <a:pPr algn="just" eaLnBrk="1" hangingPunct="1"/>
            <a:endParaRPr lang="en-GB" altLang="en-US" sz="2800"/>
          </a:p>
          <a:p>
            <a:pPr algn="just" eaLnBrk="1" hangingPunct="1">
              <a:buFont typeface="Arial" panose="020B0604020202020204" pitchFamily="34" charset="0"/>
              <a:buNone/>
            </a:pPr>
            <a:r>
              <a:rPr lang="en-GB" altLang="en-US" sz="2800"/>
              <a:t>							(Eisner, 1988: 18)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5BA34F3-1FCE-691F-434F-2F5FCAA2B1CE}"/>
              </a:ext>
            </a:extLst>
          </p:cNvPr>
          <p:cNvSpPr>
            <a:spLocks noGrp="1"/>
          </p:cNvSpPr>
          <p:nvPr>
            <p:ph type="title"/>
          </p:nvPr>
        </p:nvSpPr>
        <p:spPr/>
        <p:txBody>
          <a:bodyPr/>
          <a:lstStyle/>
          <a:p>
            <a:pPr eaLnBrk="1" hangingPunct="1"/>
            <a:r>
              <a:rPr lang="en-GB" altLang="en-US">
                <a:ea typeface="ＭＳ Ｐゴシック" panose="020B0600070205080204" pitchFamily="34" charset="-128"/>
              </a:rPr>
              <a:t>The author(ity)</a:t>
            </a:r>
          </a:p>
        </p:txBody>
      </p:sp>
      <p:sp>
        <p:nvSpPr>
          <p:cNvPr id="14339" name="Text Placeholder 2">
            <a:extLst>
              <a:ext uri="{FF2B5EF4-FFF2-40B4-BE49-F238E27FC236}">
                <a16:creationId xmlns:a16="http://schemas.microsoft.com/office/drawing/2014/main" id="{8F896D1B-DF0E-DC37-2E3C-1242B2022888}"/>
              </a:ext>
            </a:extLst>
          </p:cNvPr>
          <p:cNvSpPr>
            <a:spLocks noGrp="1"/>
          </p:cNvSpPr>
          <p:nvPr>
            <p:ph type="body" idx="1"/>
          </p:nvPr>
        </p:nvSpPr>
        <p:spPr/>
        <p:txBody>
          <a:bodyPr/>
          <a:lstStyle/>
          <a:p>
            <a:pPr eaLnBrk="1" hangingPunct="1"/>
            <a:r>
              <a:rPr lang="en-GB" altLang="en-US">
                <a:ea typeface="ＭＳ Ｐゴシック" panose="020B0600070205080204" pitchFamily="34" charset="-128"/>
              </a:rPr>
              <a:t>Researcher</a:t>
            </a:r>
          </a:p>
        </p:txBody>
      </p:sp>
      <p:sp>
        <p:nvSpPr>
          <p:cNvPr id="10244" name="Content Placeholder 3">
            <a:extLst>
              <a:ext uri="{FF2B5EF4-FFF2-40B4-BE49-F238E27FC236}">
                <a16:creationId xmlns:a16="http://schemas.microsoft.com/office/drawing/2014/main" id="{F911B173-097F-9166-A16B-3AB768D71F3A}"/>
              </a:ext>
            </a:extLst>
          </p:cNvPr>
          <p:cNvSpPr>
            <a:spLocks noGrp="1"/>
          </p:cNvSpPr>
          <p:nvPr>
            <p:ph sz="half" idx="2"/>
          </p:nvPr>
        </p:nvSpPr>
        <p:spPr/>
        <p:txBody>
          <a:bodyPr rtlCol="0">
            <a:normAutofit lnSpcReduction="10000"/>
          </a:bodyPr>
          <a:lstStyle/>
          <a:p>
            <a:pPr eaLnBrk="1" fontAlgn="auto" hangingPunct="1">
              <a:spcAft>
                <a:spcPts val="0"/>
              </a:spcAft>
              <a:defRPr/>
            </a:pPr>
            <a:r>
              <a:rPr lang="en-GB" sz="2000" dirty="0">
                <a:ea typeface="ＭＳ Ｐゴシック" pitchFamily="34" charset="-128"/>
              </a:rPr>
              <a:t>John</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Stephanie</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Julie</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Matt</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James</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Dave</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endParaRPr lang="en-GB" sz="2000" dirty="0">
              <a:ea typeface="ＭＳ Ｐゴシック" pitchFamily="34" charset="-128"/>
            </a:endParaRPr>
          </a:p>
        </p:txBody>
      </p:sp>
      <p:sp>
        <p:nvSpPr>
          <p:cNvPr id="14341" name="Text Placeholder 4">
            <a:extLst>
              <a:ext uri="{FF2B5EF4-FFF2-40B4-BE49-F238E27FC236}">
                <a16:creationId xmlns:a16="http://schemas.microsoft.com/office/drawing/2014/main" id="{E7343339-EC3F-9305-D089-06CD93E03484}"/>
              </a:ext>
            </a:extLst>
          </p:cNvPr>
          <p:cNvSpPr>
            <a:spLocks noGrp="1"/>
          </p:cNvSpPr>
          <p:nvPr>
            <p:ph type="body" sz="quarter" idx="3"/>
          </p:nvPr>
        </p:nvSpPr>
        <p:spPr/>
        <p:txBody>
          <a:bodyPr/>
          <a:lstStyle/>
          <a:p>
            <a:pPr eaLnBrk="1" hangingPunct="1"/>
            <a:r>
              <a:rPr lang="en-GB" altLang="en-US">
                <a:ea typeface="ＭＳ Ｐゴシック" panose="020B0600070205080204" pitchFamily="34" charset="-128"/>
              </a:rPr>
              <a:t>Research topic</a:t>
            </a:r>
          </a:p>
        </p:txBody>
      </p:sp>
      <p:sp>
        <p:nvSpPr>
          <p:cNvPr id="10246" name="Content Placeholder 5">
            <a:extLst>
              <a:ext uri="{FF2B5EF4-FFF2-40B4-BE49-F238E27FC236}">
                <a16:creationId xmlns:a16="http://schemas.microsoft.com/office/drawing/2014/main" id="{235E6B45-3EBE-CD1E-FCAC-F88959088C7F}"/>
              </a:ext>
            </a:extLst>
          </p:cNvPr>
          <p:cNvSpPr>
            <a:spLocks noGrp="1"/>
          </p:cNvSpPr>
          <p:nvPr>
            <p:ph sz="quarter" idx="4"/>
          </p:nvPr>
        </p:nvSpPr>
        <p:spPr>
          <a:xfrm>
            <a:off x="3533775" y="2174875"/>
            <a:ext cx="5153025" cy="3951288"/>
          </a:xfrm>
        </p:spPr>
        <p:txBody>
          <a:bodyPr rtlCol="0">
            <a:normAutofit lnSpcReduction="10000"/>
          </a:bodyPr>
          <a:lstStyle/>
          <a:p>
            <a:pPr eaLnBrk="1" fontAlgn="auto" hangingPunct="1">
              <a:spcAft>
                <a:spcPts val="0"/>
              </a:spcAft>
              <a:defRPr/>
            </a:pPr>
            <a:r>
              <a:rPr lang="en-GB" sz="2000" dirty="0">
                <a:ea typeface="ＭＳ Ｐゴシック" pitchFamily="34" charset="-128"/>
              </a:rPr>
              <a:t>Weight loss amongst judoka</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Games makers of London 2012</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Heart rate monitoring in </a:t>
            </a:r>
            <a:r>
              <a:rPr lang="en-GB" sz="2000" dirty="0" err="1">
                <a:ea typeface="ＭＳ Ｐゴシック" pitchFamily="34" charset="-128"/>
              </a:rPr>
              <a:t>trampolining</a:t>
            </a:r>
            <a:endParaRPr lang="en-GB" sz="2000" dirty="0">
              <a:ea typeface="ＭＳ Ｐゴシック" pitchFamily="34" charset="-128"/>
            </a:endParaRP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Future of Plymouth Argyle FC</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a:ea typeface="ＭＳ Ｐゴシック" pitchFamily="34" charset="-128"/>
              </a:rPr>
              <a:t>Cannes film festival</a:t>
            </a:r>
          </a:p>
          <a:p>
            <a:pPr eaLnBrk="1" fontAlgn="auto" hangingPunct="1">
              <a:spcAft>
                <a:spcPts val="0"/>
              </a:spcAft>
              <a:defRPr/>
            </a:pPr>
            <a:endParaRPr lang="en-GB" sz="2000" dirty="0">
              <a:ea typeface="ＭＳ Ｐゴシック" pitchFamily="34" charset="-128"/>
            </a:endParaRPr>
          </a:p>
          <a:p>
            <a:pPr eaLnBrk="1" fontAlgn="auto" hangingPunct="1">
              <a:spcAft>
                <a:spcPts val="0"/>
              </a:spcAft>
              <a:defRPr/>
            </a:pPr>
            <a:r>
              <a:rPr lang="en-GB" sz="2000" dirty="0" err="1">
                <a:ea typeface="ＭＳ Ｐゴシック" pitchFamily="34" charset="-128"/>
              </a:rPr>
              <a:t>Olympicisation</a:t>
            </a:r>
            <a:r>
              <a:rPr lang="en-GB" sz="2000" dirty="0">
                <a:ea typeface="ＭＳ Ｐゴシック" pitchFamily="34" charset="-128"/>
              </a:rPr>
              <a:t> of taekwondo </a:t>
            </a:r>
          </a:p>
        </p:txBody>
      </p:sp>
      <p:cxnSp>
        <p:nvCxnSpPr>
          <p:cNvPr id="9" name="Straight Arrow Connector 8">
            <a:extLst>
              <a:ext uri="{FF2B5EF4-FFF2-40B4-BE49-F238E27FC236}">
                <a16:creationId xmlns:a16="http://schemas.microsoft.com/office/drawing/2014/main" id="{12E402CF-7466-12C8-46F5-A08086F60FE0}"/>
              </a:ext>
            </a:extLst>
          </p:cNvPr>
          <p:cNvCxnSpPr/>
          <p:nvPr/>
        </p:nvCxnSpPr>
        <p:spPr>
          <a:xfrm>
            <a:off x="1635125" y="2462213"/>
            <a:ext cx="3429000" cy="3411537"/>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85E71800-0E36-C6CB-6D38-DA166FF91C18}"/>
              </a:ext>
            </a:extLst>
          </p:cNvPr>
          <p:cNvCxnSpPr/>
          <p:nvPr/>
        </p:nvCxnSpPr>
        <p:spPr>
          <a:xfrm>
            <a:off x="1970088" y="3103563"/>
            <a:ext cx="1916112" cy="63341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C9144FCE-7BA0-A716-8237-A86BBC5315A9}"/>
              </a:ext>
            </a:extLst>
          </p:cNvPr>
          <p:cNvCxnSpPr/>
          <p:nvPr/>
        </p:nvCxnSpPr>
        <p:spPr>
          <a:xfrm>
            <a:off x="1336675" y="3736975"/>
            <a:ext cx="3471863" cy="11953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BF56F50C-09E4-84A5-DEB7-30D0AB87B7D6}"/>
              </a:ext>
            </a:extLst>
          </p:cNvPr>
          <p:cNvCxnSpPr/>
          <p:nvPr/>
        </p:nvCxnSpPr>
        <p:spPr>
          <a:xfrm flipV="1">
            <a:off x="1635125" y="2462213"/>
            <a:ext cx="3756025" cy="314801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9BE04990-5EA2-9304-523B-F35785255172}"/>
              </a:ext>
            </a:extLst>
          </p:cNvPr>
          <p:cNvCxnSpPr/>
          <p:nvPr/>
        </p:nvCxnSpPr>
        <p:spPr>
          <a:xfrm flipV="1">
            <a:off x="1635125" y="4459288"/>
            <a:ext cx="2566988" cy="47307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C20E8BD0-38C8-4013-1E78-5646ABC1B562}"/>
              </a:ext>
            </a:extLst>
          </p:cNvPr>
          <p:cNvCxnSpPr/>
          <p:nvPr/>
        </p:nvCxnSpPr>
        <p:spPr>
          <a:xfrm flipV="1">
            <a:off x="1336675" y="3103563"/>
            <a:ext cx="3727450" cy="135572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6">
            <a:extLst>
              <a:ext uri="{FF2B5EF4-FFF2-40B4-BE49-F238E27FC236}">
                <a16:creationId xmlns:a16="http://schemas.microsoft.com/office/drawing/2014/main" id="{D763D801-3938-CA4A-30DC-220C540DACB1}"/>
              </a:ext>
            </a:extLst>
          </p:cNvPr>
          <p:cNvSpPr>
            <a:spLocks noGrp="1"/>
          </p:cNvSpPr>
          <p:nvPr>
            <p:ph type="title"/>
          </p:nvPr>
        </p:nvSpPr>
        <p:spPr/>
        <p:txBody>
          <a:bodyPr/>
          <a:lstStyle/>
          <a:p>
            <a:pPr eaLnBrk="1" hangingPunct="1"/>
            <a:r>
              <a:rPr lang="en-GB" altLang="en-US"/>
              <a:t>Research voice</a:t>
            </a:r>
          </a:p>
        </p:txBody>
      </p:sp>
      <p:sp>
        <p:nvSpPr>
          <p:cNvPr id="8" name="Content Placeholder 7">
            <a:extLst>
              <a:ext uri="{FF2B5EF4-FFF2-40B4-BE49-F238E27FC236}">
                <a16:creationId xmlns:a16="http://schemas.microsoft.com/office/drawing/2014/main" id="{E83C996A-F9DA-8DBE-F4FD-39AD46086B02}"/>
              </a:ext>
            </a:extLst>
          </p:cNvPr>
          <p:cNvSpPr>
            <a:spLocks noGrp="1"/>
          </p:cNvSpPr>
          <p:nvPr>
            <p:ph idx="1"/>
          </p:nvPr>
        </p:nvSpPr>
        <p:spPr/>
        <p:txBody>
          <a:bodyPr rtlCol="0">
            <a:normAutofit fontScale="92500" lnSpcReduction="10000"/>
          </a:bodyPr>
          <a:lstStyle/>
          <a:p>
            <a:pPr algn="just" eaLnBrk="1" fontAlgn="auto" hangingPunct="1">
              <a:spcAft>
                <a:spcPts val="0"/>
              </a:spcAft>
              <a:buFont typeface="Arial" panose="020B0604020202020204" pitchFamily="34" charset="0"/>
              <a:buNone/>
              <a:defRPr/>
            </a:pPr>
            <a:r>
              <a:rPr lang="en-GB" dirty="0"/>
              <a:t>	The struggle for research voice is captured by the analogy of living on a knife edge as one struggles to express one’s own voice in the midst of an inquiry designed to capture the participants’ experience and represent their voices, all the while attempting to create a research text that will speak to, and reflect upon, the audience’s voices.</a:t>
            </a:r>
          </a:p>
          <a:p>
            <a:pPr eaLnBrk="1" fontAlgn="auto" hangingPunct="1">
              <a:spcAft>
                <a:spcPts val="0"/>
              </a:spcAft>
              <a:defRPr/>
            </a:pPr>
            <a:endParaRPr lang="en-GB" dirty="0"/>
          </a:p>
          <a:p>
            <a:pPr eaLnBrk="1" fontAlgn="auto" hangingPunct="1">
              <a:spcAft>
                <a:spcPts val="0"/>
              </a:spcAft>
              <a:buFont typeface="Arial" panose="020B0604020202020204" pitchFamily="34" charset="0"/>
              <a:buNone/>
              <a:defRPr/>
            </a:pPr>
            <a:r>
              <a:rPr lang="en-GB" dirty="0"/>
              <a:t>			(</a:t>
            </a:r>
            <a:r>
              <a:rPr lang="en-GB" dirty="0" err="1"/>
              <a:t>Clandinin</a:t>
            </a:r>
            <a:r>
              <a:rPr lang="en-GB" dirty="0"/>
              <a:t> and Connelly, 1994: 423)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27BB1B3-DC54-93C2-6951-3E492F0F02BF}"/>
              </a:ext>
            </a:extLst>
          </p:cNvPr>
          <p:cNvSpPr>
            <a:spLocks noGrp="1"/>
          </p:cNvSpPr>
          <p:nvPr>
            <p:ph type="title"/>
          </p:nvPr>
        </p:nvSpPr>
        <p:spPr/>
        <p:txBody>
          <a:bodyPr/>
          <a:lstStyle/>
          <a:p>
            <a:pPr eaLnBrk="1" hangingPunct="1"/>
            <a:r>
              <a:rPr lang="en-US" altLang="en-US">
                <a:ea typeface="ＭＳ Ｐゴシック" panose="020B0600070205080204" pitchFamily="34" charset="-128"/>
              </a:rPr>
              <a:t>Concluding comments</a:t>
            </a:r>
          </a:p>
        </p:txBody>
      </p:sp>
      <p:sp>
        <p:nvSpPr>
          <p:cNvPr id="16387" name="Content Placeholder 2">
            <a:extLst>
              <a:ext uri="{FF2B5EF4-FFF2-40B4-BE49-F238E27FC236}">
                <a16:creationId xmlns:a16="http://schemas.microsoft.com/office/drawing/2014/main" id="{1C6D2814-DBC7-A443-8B65-8E6CE0AC93D3}"/>
              </a:ext>
            </a:extLst>
          </p:cNvPr>
          <p:cNvSpPr>
            <a:spLocks noGrp="1"/>
          </p:cNvSpPr>
          <p:nvPr>
            <p:ph idx="1"/>
          </p:nvPr>
        </p:nvSpPr>
        <p:spPr>
          <a:xfrm>
            <a:off x="238125" y="1417638"/>
            <a:ext cx="8686800" cy="3392487"/>
          </a:xfrm>
        </p:spPr>
        <p:txBody>
          <a:bodyPr/>
          <a:lstStyle/>
          <a:p>
            <a:pPr eaLnBrk="1" hangingPunct="1"/>
            <a:r>
              <a:rPr lang="en-US" altLang="en-US" sz="2400">
                <a:ea typeface="ＭＳ Ｐゴシック" panose="020B0600070205080204" pitchFamily="34" charset="-128"/>
              </a:rPr>
              <a:t>Think about what type of writer you want to be</a:t>
            </a:r>
          </a:p>
          <a:p>
            <a:pPr eaLnBrk="1" hangingPunct="1"/>
            <a:endParaRPr lang="en-US" altLang="en-US" sz="2400">
              <a:ea typeface="ＭＳ Ｐゴシック" panose="020B0600070205080204" pitchFamily="34" charset="-128"/>
            </a:endParaRPr>
          </a:p>
          <a:p>
            <a:pPr eaLnBrk="1" hangingPunct="1"/>
            <a:r>
              <a:rPr lang="en-US" altLang="en-US" sz="2400">
                <a:ea typeface="ＭＳ Ｐゴシック" panose="020B0600070205080204" pitchFamily="34" charset="-128"/>
              </a:rPr>
              <a:t>Find what works best for you and focus on writing in manageable stages (write, rewrite and write again)</a:t>
            </a:r>
          </a:p>
          <a:p>
            <a:pPr eaLnBrk="1" hangingPunct="1"/>
            <a:endParaRPr lang="en-US" altLang="en-US" sz="2400">
              <a:ea typeface="ＭＳ Ｐゴシック" panose="020B0600070205080204" pitchFamily="34" charset="-128"/>
            </a:endParaRPr>
          </a:p>
          <a:p>
            <a:pPr eaLnBrk="1" hangingPunct="1"/>
            <a:r>
              <a:rPr lang="en-US" altLang="en-US" sz="2400">
                <a:ea typeface="ＭＳ Ｐゴシック" panose="020B0600070205080204" pitchFamily="34" charset="-128"/>
              </a:rPr>
              <a:t>And remember that a sedimentary conglomerate in motion down a declivity gains no addition of mossy material</a:t>
            </a:r>
          </a:p>
          <a:p>
            <a:pPr eaLnBrk="1" hangingPunct="1"/>
            <a:endParaRPr lang="en-US" altLang="en-US" sz="2400">
              <a:ea typeface="ＭＳ Ｐゴシック" panose="020B0600070205080204" pitchFamily="34" charset="-128"/>
            </a:endParaRPr>
          </a:p>
          <a:p>
            <a:pPr eaLnBrk="1" hangingPunct="1"/>
            <a:endParaRPr lang="en-US" altLang="en-US" sz="2400">
              <a:ea typeface="ＭＳ Ｐゴシック" panose="020B0600070205080204" pitchFamily="34" charset="-128"/>
            </a:endParaRPr>
          </a:p>
          <a:p>
            <a:pPr eaLnBrk="1" hangingPunct="1"/>
            <a:endParaRPr lang="en-US" altLang="en-US" sz="2400">
              <a:ea typeface="ＭＳ Ｐゴシック" panose="020B0600070205080204" pitchFamily="34" charset="-128"/>
            </a:endParaRPr>
          </a:p>
          <a:p>
            <a:pPr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pic>
        <p:nvPicPr>
          <p:cNvPr id="16388" name="Picture 4">
            <a:extLst>
              <a:ext uri="{FF2B5EF4-FFF2-40B4-BE49-F238E27FC236}">
                <a16:creationId xmlns:a16="http://schemas.microsoft.com/office/drawing/2014/main" id="{0EB2CE33-42BE-15F3-32A9-AC68AF2103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8389" y="4810125"/>
            <a:ext cx="2907222" cy="1638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1384</TotalTime>
  <Words>467</Words>
  <Application>Microsoft Office PowerPoint</Application>
  <PresentationFormat>On-screen Show (4:3)</PresentationFormat>
  <Paragraphs>89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ＭＳ Ｐゴシック</vt:lpstr>
      <vt:lpstr>Arial</vt:lpstr>
      <vt:lpstr>Calibri</vt:lpstr>
      <vt:lpstr>Office Theme</vt:lpstr>
      <vt:lpstr>    Writing Research </vt:lpstr>
      <vt:lpstr>What I will try to do today</vt:lpstr>
      <vt:lpstr>Your work could ...</vt:lpstr>
      <vt:lpstr>Your work should not</vt:lpstr>
      <vt:lpstr>The journey</vt:lpstr>
      <vt:lpstr>PowerPoint Presentation</vt:lpstr>
      <vt:lpstr>PowerPoint Presentation</vt:lpstr>
      <vt:lpstr>Writing is hard work</vt:lpstr>
      <vt:lpstr>Writing</vt:lpstr>
      <vt:lpstr>Supporting your observations</vt:lpstr>
      <vt:lpstr>Writing research</vt:lpstr>
      <vt:lpstr>The author(ity)</vt:lpstr>
      <vt:lpstr>Research voice</vt:lpstr>
      <vt:lpstr>Concluding comments</vt:lpstr>
    </vt:vector>
  </TitlesOfParts>
  <Company>Kent State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WriteRes</dc:title>
  <dc:creator>EHHS Tech</dc:creator>
  <cp:lastModifiedBy>John Harris</cp:lastModifiedBy>
  <cp:revision>160</cp:revision>
  <dcterms:created xsi:type="dcterms:W3CDTF">2011-05-18T12:54:03Z</dcterms:created>
  <dcterms:modified xsi:type="dcterms:W3CDTF">2025-10-22T08:43:19Z</dcterms:modified>
</cp:coreProperties>
</file>