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31"/>
  </p:notesMasterIdLst>
  <p:sldIdLst>
    <p:sldId id="256" r:id="rId5"/>
    <p:sldId id="324" r:id="rId6"/>
    <p:sldId id="339" r:id="rId7"/>
    <p:sldId id="326" r:id="rId8"/>
    <p:sldId id="328" r:id="rId9"/>
    <p:sldId id="344" r:id="rId10"/>
    <p:sldId id="345" r:id="rId11"/>
    <p:sldId id="348" r:id="rId12"/>
    <p:sldId id="346" r:id="rId13"/>
    <p:sldId id="349" r:id="rId14"/>
    <p:sldId id="347" r:id="rId15"/>
    <p:sldId id="351" r:id="rId16"/>
    <p:sldId id="352" r:id="rId17"/>
    <p:sldId id="369" r:id="rId18"/>
    <p:sldId id="354" r:id="rId19"/>
    <p:sldId id="355" r:id="rId20"/>
    <p:sldId id="368" r:id="rId21"/>
    <p:sldId id="370" r:id="rId22"/>
    <p:sldId id="367" r:id="rId23"/>
    <p:sldId id="361" r:id="rId24"/>
    <p:sldId id="363" r:id="rId25"/>
    <p:sldId id="364" r:id="rId26"/>
    <p:sldId id="371" r:id="rId27"/>
    <p:sldId id="359" r:id="rId28"/>
    <p:sldId id="343" r:id="rId29"/>
    <p:sldId id="338" r:id="rId3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AAC04"/>
    <a:srgbClr val="F41427"/>
    <a:srgbClr val="231571"/>
    <a:srgbClr val="FC035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A7B1A1-068F-4085-8EFD-A0F003F08F46}" v="187" dt="2024-07-02T20:53:43.31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76498" autoAdjust="0"/>
  </p:normalViewPr>
  <p:slideViewPr>
    <p:cSldViewPr snapToGrid="0">
      <p:cViewPr>
        <p:scale>
          <a:sx n="55" d="100"/>
          <a:sy n="55" d="100"/>
        </p:scale>
        <p:origin x="1130" y="-58"/>
      </p:cViewPr>
      <p:guideLst/>
    </p:cSldViewPr>
  </p:slideViewPr>
  <p:notesTextViewPr>
    <p:cViewPr>
      <p:scale>
        <a:sx n="1" d="1"/>
        <a:sy n="1" d="1"/>
      </p:scale>
      <p:origin x="0" y="0"/>
    </p:cViewPr>
  </p:notesTextViewPr>
  <p:sorterViewPr>
    <p:cViewPr>
      <p:scale>
        <a:sx n="100" d="100"/>
        <a:sy n="100" d="100"/>
      </p:scale>
      <p:origin x="0" y="-9667"/>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nna Ryder" userId="ba607bf1-82fc-4817-a218-2827ffce7662" providerId="ADAL" clId="{28A7B1A1-068F-4085-8EFD-A0F003F08F46}"/>
    <pc:docChg chg="undo redo custSel addSld delSld modSld sldOrd modMainMaster">
      <pc:chgData name="Nanna Ryder" userId="ba607bf1-82fc-4817-a218-2827ffce7662" providerId="ADAL" clId="{28A7B1A1-068F-4085-8EFD-A0F003F08F46}" dt="2024-07-02T21:37:36.113" v="5322" actId="114"/>
      <pc:docMkLst>
        <pc:docMk/>
      </pc:docMkLst>
      <pc:sldChg chg="modSp mod setBg">
        <pc:chgData name="Nanna Ryder" userId="ba607bf1-82fc-4817-a218-2827ffce7662" providerId="ADAL" clId="{28A7B1A1-068F-4085-8EFD-A0F003F08F46}" dt="2024-07-02T16:56:11.527" v="361"/>
        <pc:sldMkLst>
          <pc:docMk/>
          <pc:sldMk cId="2968374469" sldId="256"/>
        </pc:sldMkLst>
        <pc:spChg chg="mod">
          <ac:chgData name="Nanna Ryder" userId="ba607bf1-82fc-4817-a218-2827ffce7662" providerId="ADAL" clId="{28A7B1A1-068F-4085-8EFD-A0F003F08F46}" dt="2024-07-02T16:52:47.248" v="284" actId="255"/>
          <ac:spMkLst>
            <pc:docMk/>
            <pc:sldMk cId="2968374469" sldId="256"/>
            <ac:spMk id="2" creationId="{882DA0BC-5186-0244-90EB-CAAA6FB9F5A8}"/>
          </ac:spMkLst>
        </pc:spChg>
      </pc:sldChg>
      <pc:sldChg chg="addSp modSp mod">
        <pc:chgData name="Nanna Ryder" userId="ba607bf1-82fc-4817-a218-2827ffce7662" providerId="ADAL" clId="{28A7B1A1-068F-4085-8EFD-A0F003F08F46}" dt="2024-07-02T16:51:33.544" v="221" actId="12269"/>
        <pc:sldMkLst>
          <pc:docMk/>
          <pc:sldMk cId="1081903382" sldId="324"/>
        </pc:sldMkLst>
        <pc:spChg chg="mod">
          <ac:chgData name="Nanna Ryder" userId="ba607bf1-82fc-4817-a218-2827ffce7662" providerId="ADAL" clId="{28A7B1A1-068F-4085-8EFD-A0F003F08F46}" dt="2024-07-02T16:49:08.966" v="107" actId="14100"/>
          <ac:spMkLst>
            <pc:docMk/>
            <pc:sldMk cId="1081903382" sldId="324"/>
            <ac:spMk id="2" creationId="{9EBCBFF9-4D1E-4443-9296-E0257FD75C32}"/>
          </ac:spMkLst>
        </pc:spChg>
        <pc:graphicFrameChg chg="add mod">
          <ac:chgData name="Nanna Ryder" userId="ba607bf1-82fc-4817-a218-2827ffce7662" providerId="ADAL" clId="{28A7B1A1-068F-4085-8EFD-A0F003F08F46}" dt="2024-07-02T16:50:59.580" v="220" actId="20577"/>
          <ac:graphicFrameMkLst>
            <pc:docMk/>
            <pc:sldMk cId="1081903382" sldId="324"/>
            <ac:graphicFrameMk id="3" creationId="{92F09EE8-FD30-7146-8337-F91EEE089AD5}"/>
          </ac:graphicFrameMkLst>
        </pc:graphicFrameChg>
        <pc:graphicFrameChg chg="mod">
          <ac:chgData name="Nanna Ryder" userId="ba607bf1-82fc-4817-a218-2827ffce7662" providerId="ADAL" clId="{28A7B1A1-068F-4085-8EFD-A0F003F08F46}" dt="2024-07-02T16:51:33.544" v="221" actId="12269"/>
          <ac:graphicFrameMkLst>
            <pc:docMk/>
            <pc:sldMk cId="1081903382" sldId="324"/>
            <ac:graphicFrameMk id="6" creationId="{930992EC-90BD-F13E-89DA-0EC687A10A72}"/>
          </ac:graphicFrameMkLst>
        </pc:graphicFrameChg>
      </pc:sldChg>
      <pc:sldChg chg="modSp mod">
        <pc:chgData name="Nanna Ryder" userId="ba607bf1-82fc-4817-a218-2827ffce7662" providerId="ADAL" clId="{28A7B1A1-068F-4085-8EFD-A0F003F08F46}" dt="2024-07-02T16:56:50.572" v="364" actId="20577"/>
        <pc:sldMkLst>
          <pc:docMk/>
          <pc:sldMk cId="4111171580" sldId="326"/>
        </pc:sldMkLst>
        <pc:spChg chg="mod">
          <ac:chgData name="Nanna Ryder" userId="ba607bf1-82fc-4817-a218-2827ffce7662" providerId="ADAL" clId="{28A7B1A1-068F-4085-8EFD-A0F003F08F46}" dt="2024-07-02T16:56:45.405" v="363" actId="5793"/>
          <ac:spMkLst>
            <pc:docMk/>
            <pc:sldMk cId="4111171580" sldId="326"/>
            <ac:spMk id="3" creationId="{E1EFF97C-9924-FA4F-A22C-4274425AA024}"/>
          </ac:spMkLst>
        </pc:spChg>
        <pc:spChg chg="mod">
          <ac:chgData name="Nanna Ryder" userId="ba607bf1-82fc-4817-a218-2827ffce7662" providerId="ADAL" clId="{28A7B1A1-068F-4085-8EFD-A0F003F08F46}" dt="2024-07-02T16:56:50.572" v="364" actId="20577"/>
          <ac:spMkLst>
            <pc:docMk/>
            <pc:sldMk cId="4111171580" sldId="326"/>
            <ac:spMk id="4" creationId="{6DB177CB-54E3-4391-8BC9-6B74A5F7B009}"/>
          </ac:spMkLst>
        </pc:spChg>
      </pc:sldChg>
      <pc:sldChg chg="addSp modSp mod">
        <pc:chgData name="Nanna Ryder" userId="ba607bf1-82fc-4817-a218-2827ffce7662" providerId="ADAL" clId="{28A7B1A1-068F-4085-8EFD-A0F003F08F46}" dt="2024-07-02T17:19:21.356" v="1318" actId="14100"/>
        <pc:sldMkLst>
          <pc:docMk/>
          <pc:sldMk cId="3038337384" sldId="328"/>
        </pc:sldMkLst>
        <pc:spChg chg="mod">
          <ac:chgData name="Nanna Ryder" userId="ba607bf1-82fc-4817-a218-2827ffce7662" providerId="ADAL" clId="{28A7B1A1-068F-4085-8EFD-A0F003F08F46}" dt="2024-07-02T16:55:35.324" v="356"/>
          <ac:spMkLst>
            <pc:docMk/>
            <pc:sldMk cId="3038337384" sldId="328"/>
            <ac:spMk id="2" creationId="{EF724FDB-2DDE-8647-BDAC-FECFA87C3410}"/>
          </ac:spMkLst>
        </pc:spChg>
        <pc:spChg chg="mod">
          <ac:chgData name="Nanna Ryder" userId="ba607bf1-82fc-4817-a218-2827ffce7662" providerId="ADAL" clId="{28A7B1A1-068F-4085-8EFD-A0F003F08F46}" dt="2024-07-02T17:07:28.648" v="1054" actId="255"/>
          <ac:spMkLst>
            <pc:docMk/>
            <pc:sldMk cId="3038337384" sldId="328"/>
            <ac:spMk id="3" creationId="{894FECB0-E7AB-3143-84DD-25726D40F59E}"/>
          </ac:spMkLst>
        </pc:spChg>
        <pc:spChg chg="add mod">
          <ac:chgData name="Nanna Ryder" userId="ba607bf1-82fc-4817-a218-2827ffce7662" providerId="ADAL" clId="{28A7B1A1-068F-4085-8EFD-A0F003F08F46}" dt="2024-07-02T17:14:40.857" v="1201" actId="20577"/>
          <ac:spMkLst>
            <pc:docMk/>
            <pc:sldMk cId="3038337384" sldId="328"/>
            <ac:spMk id="4" creationId="{33309F09-22E9-A23A-58E1-C286228FB309}"/>
          </ac:spMkLst>
        </pc:spChg>
        <pc:spChg chg="mod">
          <ac:chgData name="Nanna Ryder" userId="ba607bf1-82fc-4817-a218-2827ffce7662" providerId="ADAL" clId="{28A7B1A1-068F-4085-8EFD-A0F003F08F46}" dt="2024-07-02T17:07:38.162" v="1055" actId="255"/>
          <ac:spMkLst>
            <pc:docMk/>
            <pc:sldMk cId="3038337384" sldId="328"/>
            <ac:spMk id="5" creationId="{5DAB01B5-AA9C-4066-9351-830FB88AE647}"/>
          </ac:spMkLst>
        </pc:spChg>
        <pc:spChg chg="add mod">
          <ac:chgData name="Nanna Ryder" userId="ba607bf1-82fc-4817-a218-2827ffce7662" providerId="ADAL" clId="{28A7B1A1-068F-4085-8EFD-A0F003F08F46}" dt="2024-07-02T17:15:16.788" v="1235" actId="20577"/>
          <ac:spMkLst>
            <pc:docMk/>
            <pc:sldMk cId="3038337384" sldId="328"/>
            <ac:spMk id="6" creationId="{734FC019-2BE2-DD67-FA6D-4F62A30CC506}"/>
          </ac:spMkLst>
        </pc:spChg>
        <pc:spChg chg="mod">
          <ac:chgData name="Nanna Ryder" userId="ba607bf1-82fc-4817-a218-2827ffce7662" providerId="ADAL" clId="{28A7B1A1-068F-4085-8EFD-A0F003F08F46}" dt="2024-07-02T17:16:20.214" v="1274" actId="1076"/>
          <ac:spMkLst>
            <pc:docMk/>
            <pc:sldMk cId="3038337384" sldId="328"/>
            <ac:spMk id="7" creationId="{F3229D1C-BCFC-4C4F-B0A5-50C6B31180CF}"/>
          </ac:spMkLst>
        </pc:spChg>
        <pc:spChg chg="add mod">
          <ac:chgData name="Nanna Ryder" userId="ba607bf1-82fc-4817-a218-2827ffce7662" providerId="ADAL" clId="{28A7B1A1-068F-4085-8EFD-A0F003F08F46}" dt="2024-07-02T17:15:45.168" v="1271" actId="20577"/>
          <ac:spMkLst>
            <pc:docMk/>
            <pc:sldMk cId="3038337384" sldId="328"/>
            <ac:spMk id="8" creationId="{7B6290E0-A3A2-0511-0678-D4D516209828}"/>
          </ac:spMkLst>
        </pc:spChg>
        <pc:spChg chg="add mod">
          <ac:chgData name="Nanna Ryder" userId="ba607bf1-82fc-4817-a218-2827ffce7662" providerId="ADAL" clId="{28A7B1A1-068F-4085-8EFD-A0F003F08F46}" dt="2024-07-02T17:14:46.524" v="1210" actId="20577"/>
          <ac:spMkLst>
            <pc:docMk/>
            <pc:sldMk cId="3038337384" sldId="328"/>
            <ac:spMk id="9" creationId="{5DAFEC58-E4A1-7CB2-0CE6-B72BD2DD0108}"/>
          </ac:spMkLst>
        </pc:spChg>
        <pc:spChg chg="add mod">
          <ac:chgData name="Nanna Ryder" userId="ba607bf1-82fc-4817-a218-2827ffce7662" providerId="ADAL" clId="{28A7B1A1-068F-4085-8EFD-A0F003F08F46}" dt="2024-07-02T17:15:38.507" v="1260" actId="20577"/>
          <ac:spMkLst>
            <pc:docMk/>
            <pc:sldMk cId="3038337384" sldId="328"/>
            <ac:spMk id="10" creationId="{10EB1553-6948-3D90-82F4-CDEC66F65D18}"/>
          </ac:spMkLst>
        </pc:spChg>
        <pc:spChg chg="add mod">
          <ac:chgData name="Nanna Ryder" userId="ba607bf1-82fc-4817-a218-2827ffce7662" providerId="ADAL" clId="{28A7B1A1-068F-4085-8EFD-A0F003F08F46}" dt="2024-07-02T17:19:21.356" v="1318" actId="14100"/>
          <ac:spMkLst>
            <pc:docMk/>
            <pc:sldMk cId="3038337384" sldId="328"/>
            <ac:spMk id="11" creationId="{726C45CC-A91E-F2A2-33A1-885D82862D16}"/>
          </ac:spMkLst>
        </pc:spChg>
      </pc:sldChg>
      <pc:sldChg chg="del">
        <pc:chgData name="Nanna Ryder" userId="ba607bf1-82fc-4817-a218-2827ffce7662" providerId="ADAL" clId="{28A7B1A1-068F-4085-8EFD-A0F003F08F46}" dt="2024-07-02T17:23:19.187" v="1359" actId="2696"/>
        <pc:sldMkLst>
          <pc:docMk/>
          <pc:sldMk cId="776221569" sldId="335"/>
        </pc:sldMkLst>
      </pc:sldChg>
      <pc:sldChg chg="modSp">
        <pc:chgData name="Nanna Ryder" userId="ba607bf1-82fc-4817-a218-2827ffce7662" providerId="ADAL" clId="{28A7B1A1-068F-4085-8EFD-A0F003F08F46}" dt="2024-07-02T16:55:35.324" v="356"/>
        <pc:sldMkLst>
          <pc:docMk/>
          <pc:sldMk cId="3603596496" sldId="338"/>
        </pc:sldMkLst>
        <pc:spChg chg="mod">
          <ac:chgData name="Nanna Ryder" userId="ba607bf1-82fc-4817-a218-2827ffce7662" providerId="ADAL" clId="{28A7B1A1-068F-4085-8EFD-A0F003F08F46}" dt="2024-07-02T16:55:35.324" v="356"/>
          <ac:spMkLst>
            <pc:docMk/>
            <pc:sldMk cId="3603596496" sldId="338"/>
            <ac:spMk id="2" creationId="{24FBE053-42D2-5E19-1948-652748CF4D3B}"/>
          </ac:spMkLst>
        </pc:spChg>
        <pc:spChg chg="mod">
          <ac:chgData name="Nanna Ryder" userId="ba607bf1-82fc-4817-a218-2827ffce7662" providerId="ADAL" clId="{28A7B1A1-068F-4085-8EFD-A0F003F08F46}" dt="2024-07-02T16:55:35.324" v="356"/>
          <ac:spMkLst>
            <pc:docMk/>
            <pc:sldMk cId="3603596496" sldId="338"/>
            <ac:spMk id="3" creationId="{AF06C4C3-40A1-D53A-CEC2-D538C77C3703}"/>
          </ac:spMkLst>
        </pc:spChg>
      </pc:sldChg>
      <pc:sldChg chg="addSp delSp modSp mod setBg modClrScheme setClrOvrMap chgLayout">
        <pc:chgData name="Nanna Ryder" userId="ba607bf1-82fc-4817-a218-2827ffce7662" providerId="ADAL" clId="{28A7B1A1-068F-4085-8EFD-A0F003F08F46}" dt="2024-07-02T17:06:41.977" v="1053" actId="20577"/>
        <pc:sldMkLst>
          <pc:docMk/>
          <pc:sldMk cId="2052695003" sldId="339"/>
        </pc:sldMkLst>
        <pc:spChg chg="mod ord">
          <ac:chgData name="Nanna Ryder" userId="ba607bf1-82fc-4817-a218-2827ffce7662" providerId="ADAL" clId="{28A7B1A1-068F-4085-8EFD-A0F003F08F46}" dt="2024-07-02T16:59:16.568" v="425" actId="20577"/>
          <ac:spMkLst>
            <pc:docMk/>
            <pc:sldMk cId="2052695003" sldId="339"/>
            <ac:spMk id="2" creationId="{D2E8255E-4934-3CB7-FED7-4BDFA07B2A84}"/>
          </ac:spMkLst>
        </pc:spChg>
        <pc:spChg chg="mod ord">
          <ac:chgData name="Nanna Ryder" userId="ba607bf1-82fc-4817-a218-2827ffce7662" providerId="ADAL" clId="{28A7B1A1-068F-4085-8EFD-A0F003F08F46}" dt="2024-07-02T17:06:41.977" v="1053" actId="20577"/>
          <ac:spMkLst>
            <pc:docMk/>
            <pc:sldMk cId="2052695003" sldId="339"/>
            <ac:spMk id="3" creationId="{20DC2904-6E35-70A3-B978-EC40CD676D28}"/>
          </ac:spMkLst>
        </pc:spChg>
        <pc:spChg chg="add mod ord">
          <ac:chgData name="Nanna Ryder" userId="ba607bf1-82fc-4817-a218-2827ffce7662" providerId="ADAL" clId="{28A7B1A1-068F-4085-8EFD-A0F003F08F46}" dt="2024-07-02T17:06:39.282" v="1035" actId="27636"/>
          <ac:spMkLst>
            <pc:docMk/>
            <pc:sldMk cId="2052695003" sldId="339"/>
            <ac:spMk id="4" creationId="{8BE54E9B-933B-BBB6-9C7D-03ECA219B71C}"/>
          </ac:spMkLst>
        </pc:spChg>
        <pc:spChg chg="add">
          <ac:chgData name="Nanna Ryder" userId="ba607bf1-82fc-4817-a218-2827ffce7662" providerId="ADAL" clId="{28A7B1A1-068F-4085-8EFD-A0F003F08F46}" dt="2024-07-02T16:58:55.849" v="391" actId="26606"/>
          <ac:spMkLst>
            <pc:docMk/>
            <pc:sldMk cId="2052695003" sldId="339"/>
            <ac:spMk id="9" creationId="{10F24D38-B79E-44B4-830E-043F45D96DC2}"/>
          </ac:spMkLst>
        </pc:spChg>
        <pc:picChg chg="del">
          <ac:chgData name="Nanna Ryder" userId="ba607bf1-82fc-4817-a218-2827ffce7662" providerId="ADAL" clId="{28A7B1A1-068F-4085-8EFD-A0F003F08F46}" dt="2024-07-02T16:58:21.446" v="370" actId="478"/>
          <ac:picMkLst>
            <pc:docMk/>
            <pc:sldMk cId="2052695003" sldId="339"/>
            <ac:picMk id="15" creationId="{F74A5485-0EE2-CF7C-FFC0-9D382F930A47}"/>
          </ac:picMkLst>
        </pc:picChg>
        <pc:cxnChg chg="add">
          <ac:chgData name="Nanna Ryder" userId="ba607bf1-82fc-4817-a218-2827ffce7662" providerId="ADAL" clId="{28A7B1A1-068F-4085-8EFD-A0F003F08F46}" dt="2024-07-02T16:58:55.849" v="391" actId="26606"/>
          <ac:cxnSpMkLst>
            <pc:docMk/>
            <pc:sldMk cId="2052695003" sldId="339"/>
            <ac:cxnSpMk id="11" creationId="{FC469874-256B-45B3-A79C-7591B4BA1ECC}"/>
          </ac:cxnSpMkLst>
        </pc:cxnChg>
      </pc:sldChg>
      <pc:sldChg chg="del">
        <pc:chgData name="Nanna Ryder" userId="ba607bf1-82fc-4817-a218-2827ffce7662" providerId="ADAL" clId="{28A7B1A1-068F-4085-8EFD-A0F003F08F46}" dt="2024-07-02T17:21:39.912" v="1354" actId="2696"/>
        <pc:sldMkLst>
          <pc:docMk/>
          <pc:sldMk cId="3120483857" sldId="340"/>
        </pc:sldMkLst>
      </pc:sldChg>
      <pc:sldChg chg="del">
        <pc:chgData name="Nanna Ryder" userId="ba607bf1-82fc-4817-a218-2827ffce7662" providerId="ADAL" clId="{28A7B1A1-068F-4085-8EFD-A0F003F08F46}" dt="2024-07-02T17:23:02.829" v="1357" actId="2696"/>
        <pc:sldMkLst>
          <pc:docMk/>
          <pc:sldMk cId="955788912" sldId="342"/>
        </pc:sldMkLst>
      </pc:sldChg>
      <pc:sldChg chg="addSp delSp setBg delDesignElem">
        <pc:chgData name="Nanna Ryder" userId="ba607bf1-82fc-4817-a218-2827ffce7662" providerId="ADAL" clId="{28A7B1A1-068F-4085-8EFD-A0F003F08F46}" dt="2024-07-02T16:56:03.175" v="359"/>
        <pc:sldMkLst>
          <pc:docMk/>
          <pc:sldMk cId="1327941992" sldId="343"/>
        </pc:sldMkLst>
        <pc:spChg chg="add del">
          <ac:chgData name="Nanna Ryder" userId="ba607bf1-82fc-4817-a218-2827ffce7662" providerId="ADAL" clId="{28A7B1A1-068F-4085-8EFD-A0F003F08F46}" dt="2024-07-02T16:55:35.324" v="356"/>
          <ac:spMkLst>
            <pc:docMk/>
            <pc:sldMk cId="1327941992" sldId="343"/>
            <ac:spMk id="15" creationId="{7F7D7B8D-EF99-4CA1-AB1E-4C0C047409F5}"/>
          </ac:spMkLst>
        </pc:spChg>
      </pc:sldChg>
      <pc:sldChg chg="modSp mod">
        <pc:chgData name="Nanna Ryder" userId="ba607bf1-82fc-4817-a218-2827ffce7662" providerId="ADAL" clId="{28A7B1A1-068F-4085-8EFD-A0F003F08F46}" dt="2024-07-02T16:55:35.324" v="356"/>
        <pc:sldMkLst>
          <pc:docMk/>
          <pc:sldMk cId="213188615" sldId="344"/>
        </pc:sldMkLst>
        <pc:spChg chg="mod">
          <ac:chgData name="Nanna Ryder" userId="ba607bf1-82fc-4817-a218-2827ffce7662" providerId="ADAL" clId="{28A7B1A1-068F-4085-8EFD-A0F003F08F46}" dt="2024-07-02T16:55:35.324" v="356"/>
          <ac:spMkLst>
            <pc:docMk/>
            <pc:sldMk cId="213188615" sldId="344"/>
            <ac:spMk id="2" creationId="{391448FA-0C5C-AFE0-B1B0-F660EECDEA55}"/>
          </ac:spMkLst>
        </pc:spChg>
        <pc:spChg chg="mod">
          <ac:chgData name="Nanna Ryder" userId="ba607bf1-82fc-4817-a218-2827ffce7662" providerId="ADAL" clId="{28A7B1A1-068F-4085-8EFD-A0F003F08F46}" dt="2024-07-02T16:55:35.324" v="356"/>
          <ac:spMkLst>
            <pc:docMk/>
            <pc:sldMk cId="213188615" sldId="344"/>
            <ac:spMk id="3" creationId="{C8293A33-2C6C-F134-0A7C-E40A5545B4CB}"/>
          </ac:spMkLst>
        </pc:spChg>
        <pc:spChg chg="mod">
          <ac:chgData name="Nanna Ryder" userId="ba607bf1-82fc-4817-a218-2827ffce7662" providerId="ADAL" clId="{28A7B1A1-068F-4085-8EFD-A0F003F08F46}" dt="2024-07-02T16:55:35.324" v="356"/>
          <ac:spMkLst>
            <pc:docMk/>
            <pc:sldMk cId="213188615" sldId="344"/>
            <ac:spMk id="4" creationId="{6E62D4E0-29DF-7FE5-53E8-679A5E782381}"/>
          </ac:spMkLst>
        </pc:spChg>
      </pc:sldChg>
      <pc:sldChg chg="addSp delSp modSp mod">
        <pc:chgData name="Nanna Ryder" userId="ba607bf1-82fc-4817-a218-2827ffce7662" providerId="ADAL" clId="{28A7B1A1-068F-4085-8EFD-A0F003F08F46}" dt="2024-07-02T17:23:44.114" v="1361" actId="478"/>
        <pc:sldMkLst>
          <pc:docMk/>
          <pc:sldMk cId="3314509607" sldId="345"/>
        </pc:sldMkLst>
        <pc:spChg chg="mod">
          <ac:chgData name="Nanna Ryder" userId="ba607bf1-82fc-4817-a218-2827ffce7662" providerId="ADAL" clId="{28A7B1A1-068F-4085-8EFD-A0F003F08F46}" dt="2024-07-02T16:55:35.324" v="356"/>
          <ac:spMkLst>
            <pc:docMk/>
            <pc:sldMk cId="3314509607" sldId="345"/>
            <ac:spMk id="2" creationId="{2B19B4F6-392C-BAF4-79B3-E7E749A9497B}"/>
          </ac:spMkLst>
        </pc:spChg>
        <pc:spChg chg="mod">
          <ac:chgData name="Nanna Ryder" userId="ba607bf1-82fc-4817-a218-2827ffce7662" providerId="ADAL" clId="{28A7B1A1-068F-4085-8EFD-A0F003F08F46}" dt="2024-07-02T17:19:14.026" v="1314" actId="20577"/>
          <ac:spMkLst>
            <pc:docMk/>
            <pc:sldMk cId="3314509607" sldId="345"/>
            <ac:spMk id="3" creationId="{3D1045C6-601B-D940-E4D3-D74005503F29}"/>
          </ac:spMkLst>
        </pc:spChg>
        <pc:spChg chg="mod">
          <ac:chgData name="Nanna Ryder" userId="ba607bf1-82fc-4817-a218-2827ffce7662" providerId="ADAL" clId="{28A7B1A1-068F-4085-8EFD-A0F003F08F46}" dt="2024-07-02T16:55:35.324" v="356"/>
          <ac:spMkLst>
            <pc:docMk/>
            <pc:sldMk cId="3314509607" sldId="345"/>
            <ac:spMk id="4" creationId="{9BA8E7D5-8D6A-B036-10B4-E45FD03EDB32}"/>
          </ac:spMkLst>
        </pc:spChg>
        <pc:spChg chg="add del mod">
          <ac:chgData name="Nanna Ryder" userId="ba607bf1-82fc-4817-a218-2827ffce7662" providerId="ADAL" clId="{28A7B1A1-068F-4085-8EFD-A0F003F08F46}" dt="2024-07-02T17:23:44.114" v="1361" actId="478"/>
          <ac:spMkLst>
            <pc:docMk/>
            <pc:sldMk cId="3314509607" sldId="345"/>
            <ac:spMk id="5" creationId="{38B2B5EE-AA38-2DD0-CA64-6FED3006872C}"/>
          </ac:spMkLst>
        </pc:spChg>
      </pc:sldChg>
      <pc:sldChg chg="add">
        <pc:chgData name="Nanna Ryder" userId="ba607bf1-82fc-4817-a218-2827ffce7662" providerId="ADAL" clId="{28A7B1A1-068F-4085-8EFD-A0F003F08F46}" dt="2024-07-02T17:22:30.653" v="1356"/>
        <pc:sldMkLst>
          <pc:docMk/>
          <pc:sldMk cId="3120472473" sldId="346"/>
        </pc:sldMkLst>
      </pc:sldChg>
      <pc:sldChg chg="addSp delSp modSp mod ord setBg modClrScheme delDesignElem chgLayout">
        <pc:chgData name="Nanna Ryder" userId="ba607bf1-82fc-4817-a218-2827ffce7662" providerId="ADAL" clId="{28A7B1A1-068F-4085-8EFD-A0F003F08F46}" dt="2024-07-02T20:34:52.671" v="2994" actId="14100"/>
        <pc:sldMkLst>
          <pc:docMk/>
          <pc:sldMk cId="1727375650" sldId="347"/>
        </pc:sldMkLst>
        <pc:spChg chg="mod ord">
          <ac:chgData name="Nanna Ryder" userId="ba607bf1-82fc-4817-a218-2827ffce7662" providerId="ADAL" clId="{28A7B1A1-068F-4085-8EFD-A0F003F08F46}" dt="2024-07-02T17:25:23.173" v="1395" actId="20577"/>
          <ac:spMkLst>
            <pc:docMk/>
            <pc:sldMk cId="1727375650" sldId="347"/>
            <ac:spMk id="2" creationId="{F1ED7FCF-2433-D1AF-2BE0-F268E83DE7FD}"/>
          </ac:spMkLst>
        </pc:spChg>
        <pc:spChg chg="mod ord">
          <ac:chgData name="Nanna Ryder" userId="ba607bf1-82fc-4817-a218-2827ffce7662" providerId="ADAL" clId="{28A7B1A1-068F-4085-8EFD-A0F003F08F46}" dt="2024-07-02T20:34:40.485" v="2993" actId="20577"/>
          <ac:spMkLst>
            <pc:docMk/>
            <pc:sldMk cId="1727375650" sldId="347"/>
            <ac:spMk id="3" creationId="{D4237BBC-20D1-631C-4566-4DA1C045C3F2}"/>
          </ac:spMkLst>
        </pc:spChg>
        <pc:spChg chg="add mod ord">
          <ac:chgData name="Nanna Ryder" userId="ba607bf1-82fc-4817-a218-2827ffce7662" providerId="ADAL" clId="{28A7B1A1-068F-4085-8EFD-A0F003F08F46}" dt="2024-07-02T20:34:52.671" v="2994" actId="14100"/>
          <ac:spMkLst>
            <pc:docMk/>
            <pc:sldMk cId="1727375650" sldId="347"/>
            <ac:spMk id="4" creationId="{4439B2E9-06B9-C6CE-E9B2-838FA8BD1C65}"/>
          </ac:spMkLst>
        </pc:spChg>
        <pc:spChg chg="add del">
          <ac:chgData name="Nanna Ryder" userId="ba607bf1-82fc-4817-a218-2827ffce7662" providerId="ADAL" clId="{28A7B1A1-068F-4085-8EFD-A0F003F08F46}" dt="2024-07-02T17:24:28.443" v="1366" actId="700"/>
          <ac:spMkLst>
            <pc:docMk/>
            <pc:sldMk cId="1727375650" sldId="347"/>
            <ac:spMk id="10" creationId="{EDDBB197-D710-4A4F-A9CA-FD2177498BE8}"/>
          </ac:spMkLst>
        </pc:spChg>
        <pc:spChg chg="add del">
          <ac:chgData name="Nanna Ryder" userId="ba607bf1-82fc-4817-a218-2827ffce7662" providerId="ADAL" clId="{28A7B1A1-068F-4085-8EFD-A0F003F08F46}" dt="2024-07-02T17:24:28.443" v="1366" actId="700"/>
          <ac:spMkLst>
            <pc:docMk/>
            <pc:sldMk cId="1727375650" sldId="347"/>
            <ac:spMk id="12" creationId="{975D1CFA-2CDB-4B64-BD9F-85744E8DA12F}"/>
          </ac:spMkLst>
        </pc:spChg>
        <pc:grpChg chg="add del">
          <ac:chgData name="Nanna Ryder" userId="ba607bf1-82fc-4817-a218-2827ffce7662" providerId="ADAL" clId="{28A7B1A1-068F-4085-8EFD-A0F003F08F46}" dt="2024-07-02T17:24:28.443" v="1366" actId="700"/>
          <ac:grpSpMkLst>
            <pc:docMk/>
            <pc:sldMk cId="1727375650" sldId="347"/>
            <ac:grpSpMk id="14" creationId="{25EE5136-01F1-466C-962D-BA9B4C6757AA}"/>
          </ac:grpSpMkLst>
        </pc:grpChg>
        <pc:picChg chg="del mod">
          <ac:chgData name="Nanna Ryder" userId="ba607bf1-82fc-4817-a218-2827ffce7662" providerId="ADAL" clId="{28A7B1A1-068F-4085-8EFD-A0F003F08F46}" dt="2024-07-02T17:24:33.311" v="1369" actId="478"/>
          <ac:picMkLst>
            <pc:docMk/>
            <pc:sldMk cId="1727375650" sldId="347"/>
            <ac:picMk id="7" creationId="{EF51E3B1-A8B9-BB3B-3FA4-9E0B0FD6D322}"/>
          </ac:picMkLst>
        </pc:picChg>
      </pc:sldChg>
      <pc:sldChg chg="modSp mod">
        <pc:chgData name="Nanna Ryder" userId="ba607bf1-82fc-4817-a218-2827ffce7662" providerId="ADAL" clId="{28A7B1A1-068F-4085-8EFD-A0F003F08F46}" dt="2024-07-02T16:55:35.324" v="356"/>
        <pc:sldMkLst>
          <pc:docMk/>
          <pc:sldMk cId="3912115107" sldId="348"/>
        </pc:sldMkLst>
        <pc:spChg chg="mod">
          <ac:chgData name="Nanna Ryder" userId="ba607bf1-82fc-4817-a218-2827ffce7662" providerId="ADAL" clId="{28A7B1A1-068F-4085-8EFD-A0F003F08F46}" dt="2024-07-02T16:55:35.324" v="356"/>
          <ac:spMkLst>
            <pc:docMk/>
            <pc:sldMk cId="3912115107" sldId="348"/>
            <ac:spMk id="2" creationId="{396D6BB2-6216-3733-D4CC-DAB5861A936E}"/>
          </ac:spMkLst>
        </pc:spChg>
        <pc:spChg chg="mod">
          <ac:chgData name="Nanna Ryder" userId="ba607bf1-82fc-4817-a218-2827ffce7662" providerId="ADAL" clId="{28A7B1A1-068F-4085-8EFD-A0F003F08F46}" dt="2024-07-02T16:55:35.324" v="356"/>
          <ac:spMkLst>
            <pc:docMk/>
            <pc:sldMk cId="3912115107" sldId="348"/>
            <ac:spMk id="3" creationId="{24D11D20-0BC8-99A3-6BD8-A48D8DFA053E}"/>
          </ac:spMkLst>
        </pc:spChg>
        <pc:spChg chg="mod">
          <ac:chgData name="Nanna Ryder" userId="ba607bf1-82fc-4817-a218-2827ffce7662" providerId="ADAL" clId="{28A7B1A1-068F-4085-8EFD-A0F003F08F46}" dt="2024-07-02T16:55:35.324" v="356"/>
          <ac:spMkLst>
            <pc:docMk/>
            <pc:sldMk cId="3912115107" sldId="348"/>
            <ac:spMk id="4" creationId="{0F9A1B9B-B077-1B26-2D2D-9BFB92874C2C}"/>
          </ac:spMkLst>
        </pc:spChg>
      </pc:sldChg>
      <pc:sldChg chg="addSp modSp add del">
        <pc:chgData name="Nanna Ryder" userId="ba607bf1-82fc-4817-a218-2827ffce7662" providerId="ADAL" clId="{28A7B1A1-068F-4085-8EFD-A0F003F08F46}" dt="2024-07-02T17:21:43.038" v="1355"/>
        <pc:sldMkLst>
          <pc:docMk/>
          <pc:sldMk cId="799333732" sldId="349"/>
        </pc:sldMkLst>
        <pc:spChg chg="add mod">
          <ac:chgData name="Nanna Ryder" userId="ba607bf1-82fc-4817-a218-2827ffce7662" providerId="ADAL" clId="{28A7B1A1-068F-4085-8EFD-A0F003F08F46}" dt="2024-07-02T17:21:43.038" v="1355"/>
          <ac:spMkLst>
            <pc:docMk/>
            <pc:sldMk cId="799333732" sldId="349"/>
            <ac:spMk id="3" creationId="{F2603980-6A09-A270-2FEE-7458A2B2154F}"/>
          </ac:spMkLst>
        </pc:spChg>
      </pc:sldChg>
      <pc:sldChg chg="modSp mod">
        <pc:chgData name="Nanna Ryder" userId="ba607bf1-82fc-4817-a218-2827ffce7662" providerId="ADAL" clId="{28A7B1A1-068F-4085-8EFD-A0F003F08F46}" dt="2024-07-02T16:55:35.324" v="356"/>
        <pc:sldMkLst>
          <pc:docMk/>
          <pc:sldMk cId="3427062868" sldId="351"/>
        </pc:sldMkLst>
        <pc:spChg chg="mod">
          <ac:chgData name="Nanna Ryder" userId="ba607bf1-82fc-4817-a218-2827ffce7662" providerId="ADAL" clId="{28A7B1A1-068F-4085-8EFD-A0F003F08F46}" dt="2024-07-02T16:55:35.324" v="356"/>
          <ac:spMkLst>
            <pc:docMk/>
            <pc:sldMk cId="3427062868" sldId="351"/>
            <ac:spMk id="2" creationId="{EF724FDB-2DDE-8647-BDAC-FECFA87C3410}"/>
          </ac:spMkLst>
        </pc:spChg>
        <pc:spChg chg="mod">
          <ac:chgData name="Nanna Ryder" userId="ba607bf1-82fc-4817-a218-2827ffce7662" providerId="ADAL" clId="{28A7B1A1-068F-4085-8EFD-A0F003F08F46}" dt="2024-07-02T16:55:35.324" v="356"/>
          <ac:spMkLst>
            <pc:docMk/>
            <pc:sldMk cId="3427062868" sldId="351"/>
            <ac:spMk id="3" creationId="{894FECB0-E7AB-3143-84DD-25726D40F59E}"/>
          </ac:spMkLst>
        </pc:spChg>
        <pc:spChg chg="mod">
          <ac:chgData name="Nanna Ryder" userId="ba607bf1-82fc-4817-a218-2827ffce7662" providerId="ADAL" clId="{28A7B1A1-068F-4085-8EFD-A0F003F08F46}" dt="2024-07-02T16:55:35.324" v="356"/>
          <ac:spMkLst>
            <pc:docMk/>
            <pc:sldMk cId="3427062868" sldId="351"/>
            <ac:spMk id="5" creationId="{5DAB01B5-AA9C-4066-9351-830FB88AE647}"/>
          </ac:spMkLst>
        </pc:spChg>
      </pc:sldChg>
      <pc:sldChg chg="modSp mod">
        <pc:chgData name="Nanna Ryder" userId="ba607bf1-82fc-4817-a218-2827ffce7662" providerId="ADAL" clId="{28A7B1A1-068F-4085-8EFD-A0F003F08F46}" dt="2024-07-02T16:55:35.324" v="356"/>
        <pc:sldMkLst>
          <pc:docMk/>
          <pc:sldMk cId="3317354364" sldId="352"/>
        </pc:sldMkLst>
        <pc:spChg chg="mod">
          <ac:chgData name="Nanna Ryder" userId="ba607bf1-82fc-4817-a218-2827ffce7662" providerId="ADAL" clId="{28A7B1A1-068F-4085-8EFD-A0F003F08F46}" dt="2024-07-02T16:55:35.324" v="356"/>
          <ac:spMkLst>
            <pc:docMk/>
            <pc:sldMk cId="3317354364" sldId="352"/>
            <ac:spMk id="2" creationId="{C9937C10-24C4-FD87-8C72-43C6C1B5F756}"/>
          </ac:spMkLst>
        </pc:spChg>
        <pc:spChg chg="mod">
          <ac:chgData name="Nanna Ryder" userId="ba607bf1-82fc-4817-a218-2827ffce7662" providerId="ADAL" clId="{28A7B1A1-068F-4085-8EFD-A0F003F08F46}" dt="2024-07-02T16:55:35.324" v="356"/>
          <ac:spMkLst>
            <pc:docMk/>
            <pc:sldMk cId="3317354364" sldId="352"/>
            <ac:spMk id="3" creationId="{F9098A15-065F-C00F-2025-28550E676E31}"/>
          </ac:spMkLst>
        </pc:spChg>
        <pc:spChg chg="mod">
          <ac:chgData name="Nanna Ryder" userId="ba607bf1-82fc-4817-a218-2827ffce7662" providerId="ADAL" clId="{28A7B1A1-068F-4085-8EFD-A0F003F08F46}" dt="2024-07-02T16:55:35.324" v="356"/>
          <ac:spMkLst>
            <pc:docMk/>
            <pc:sldMk cId="3317354364" sldId="352"/>
            <ac:spMk id="4" creationId="{5EB951B9-2335-C08C-39FA-6F307A689B9F}"/>
          </ac:spMkLst>
        </pc:spChg>
      </pc:sldChg>
      <pc:sldChg chg="del">
        <pc:chgData name="Nanna Ryder" userId="ba607bf1-82fc-4817-a218-2827ffce7662" providerId="ADAL" clId="{28A7B1A1-068F-4085-8EFD-A0F003F08F46}" dt="2024-07-02T17:23:10.740" v="1358" actId="2696"/>
        <pc:sldMkLst>
          <pc:docMk/>
          <pc:sldMk cId="3186260830" sldId="353"/>
        </pc:sldMkLst>
      </pc:sldChg>
      <pc:sldChg chg="addSp delSp modSp mod ord setBg modClrScheme delDesignElem chgLayout">
        <pc:chgData name="Nanna Ryder" userId="ba607bf1-82fc-4817-a218-2827ffce7662" providerId="ADAL" clId="{28A7B1A1-068F-4085-8EFD-A0F003F08F46}" dt="2024-07-02T21:02:24.465" v="4190"/>
        <pc:sldMkLst>
          <pc:docMk/>
          <pc:sldMk cId="2251847702" sldId="354"/>
        </pc:sldMkLst>
        <pc:spChg chg="mod ord">
          <ac:chgData name="Nanna Ryder" userId="ba607bf1-82fc-4817-a218-2827ffce7662" providerId="ADAL" clId="{28A7B1A1-068F-4085-8EFD-A0F003F08F46}" dt="2024-07-02T20:27:01.290" v="2485" actId="114"/>
          <ac:spMkLst>
            <pc:docMk/>
            <pc:sldMk cId="2251847702" sldId="354"/>
            <ac:spMk id="2" creationId="{A0B8F656-6A0E-99AF-E9F4-BE0B15AD0EC0}"/>
          </ac:spMkLst>
        </pc:spChg>
        <pc:spChg chg="mod ord">
          <ac:chgData name="Nanna Ryder" userId="ba607bf1-82fc-4817-a218-2827ffce7662" providerId="ADAL" clId="{28A7B1A1-068F-4085-8EFD-A0F003F08F46}" dt="2024-07-02T20:41:44.612" v="3538" actId="27636"/>
          <ac:spMkLst>
            <pc:docMk/>
            <pc:sldMk cId="2251847702" sldId="354"/>
            <ac:spMk id="3" creationId="{4A48FCF9-DD9E-F506-F115-EB2FF6E4D538}"/>
          </ac:spMkLst>
        </pc:spChg>
        <pc:spChg chg="add mod ord">
          <ac:chgData name="Nanna Ryder" userId="ba607bf1-82fc-4817-a218-2827ffce7662" providerId="ADAL" clId="{28A7B1A1-068F-4085-8EFD-A0F003F08F46}" dt="2024-07-02T20:41:47.343" v="3547" actId="20577"/>
          <ac:spMkLst>
            <pc:docMk/>
            <pc:sldMk cId="2251847702" sldId="354"/>
            <ac:spMk id="4" creationId="{5F81CA64-4BC6-9EC6-46B4-FDDA7C80C1FD}"/>
          </ac:spMkLst>
        </pc:spChg>
        <pc:spChg chg="add del">
          <ac:chgData name="Nanna Ryder" userId="ba607bf1-82fc-4817-a218-2827ffce7662" providerId="ADAL" clId="{28A7B1A1-068F-4085-8EFD-A0F003F08F46}" dt="2024-07-02T20:17:59.948" v="2304" actId="700"/>
          <ac:spMkLst>
            <pc:docMk/>
            <pc:sldMk cId="2251847702" sldId="354"/>
            <ac:spMk id="10" creationId="{F13C74B1-5B17-4795-BED0-7140497B445A}"/>
          </ac:spMkLst>
        </pc:spChg>
        <pc:spChg chg="add del">
          <ac:chgData name="Nanna Ryder" userId="ba607bf1-82fc-4817-a218-2827ffce7662" providerId="ADAL" clId="{28A7B1A1-068F-4085-8EFD-A0F003F08F46}" dt="2024-07-02T20:17:59.948" v="2304" actId="700"/>
          <ac:spMkLst>
            <pc:docMk/>
            <pc:sldMk cId="2251847702" sldId="354"/>
            <ac:spMk id="12" creationId="{D4974D33-8DC5-464E-8C6D-BE58F0669C17}"/>
          </ac:spMkLst>
        </pc:spChg>
        <pc:picChg chg="del mod">
          <ac:chgData name="Nanna Ryder" userId="ba607bf1-82fc-4817-a218-2827ffce7662" providerId="ADAL" clId="{28A7B1A1-068F-4085-8EFD-A0F003F08F46}" dt="2024-07-02T20:26:31.257" v="2416" actId="478"/>
          <ac:picMkLst>
            <pc:docMk/>
            <pc:sldMk cId="2251847702" sldId="354"/>
            <ac:picMk id="5" creationId="{B542A5FC-5361-975D-500C-DAB5146E9477}"/>
          </ac:picMkLst>
        </pc:picChg>
      </pc:sldChg>
      <pc:sldChg chg="addSp modSp mod ord modClrScheme chgLayout">
        <pc:chgData name="Nanna Ryder" userId="ba607bf1-82fc-4817-a218-2827ffce7662" providerId="ADAL" clId="{28A7B1A1-068F-4085-8EFD-A0F003F08F46}" dt="2024-07-02T21:02:35.523" v="4192"/>
        <pc:sldMkLst>
          <pc:docMk/>
          <pc:sldMk cId="3183384009" sldId="355"/>
        </pc:sldMkLst>
        <pc:spChg chg="mod ord">
          <ac:chgData name="Nanna Ryder" userId="ba607bf1-82fc-4817-a218-2827ffce7662" providerId="ADAL" clId="{28A7B1A1-068F-4085-8EFD-A0F003F08F46}" dt="2024-07-02T20:39:11.706" v="3319" actId="114"/>
          <ac:spMkLst>
            <pc:docMk/>
            <pc:sldMk cId="3183384009" sldId="355"/>
            <ac:spMk id="2" creationId="{A0B8F656-6A0E-99AF-E9F4-BE0B15AD0EC0}"/>
          </ac:spMkLst>
        </pc:spChg>
        <pc:spChg chg="mod ord">
          <ac:chgData name="Nanna Ryder" userId="ba607bf1-82fc-4817-a218-2827ffce7662" providerId="ADAL" clId="{28A7B1A1-068F-4085-8EFD-A0F003F08F46}" dt="2024-07-02T20:38:51.835" v="3292" actId="1076"/>
          <ac:spMkLst>
            <pc:docMk/>
            <pc:sldMk cId="3183384009" sldId="355"/>
            <ac:spMk id="3" creationId="{4A48FCF9-DD9E-F506-F115-EB2FF6E4D538}"/>
          </ac:spMkLst>
        </pc:spChg>
        <pc:spChg chg="add mod ord">
          <ac:chgData name="Nanna Ryder" userId="ba607bf1-82fc-4817-a218-2827ffce7662" providerId="ADAL" clId="{28A7B1A1-068F-4085-8EFD-A0F003F08F46}" dt="2024-07-02T20:35:50.571" v="2995" actId="14100"/>
          <ac:spMkLst>
            <pc:docMk/>
            <pc:sldMk cId="3183384009" sldId="355"/>
            <ac:spMk id="4" creationId="{7ABA55C6-FD0D-D76D-1917-BA19E13888FC}"/>
          </ac:spMkLst>
        </pc:spChg>
      </pc:sldChg>
      <pc:sldChg chg="modSp del">
        <pc:chgData name="Nanna Ryder" userId="ba607bf1-82fc-4817-a218-2827ffce7662" providerId="ADAL" clId="{28A7B1A1-068F-4085-8EFD-A0F003F08F46}" dt="2024-07-02T20:30:32.416" v="2670" actId="2696"/>
        <pc:sldMkLst>
          <pc:docMk/>
          <pc:sldMk cId="2636549623" sldId="356"/>
        </pc:sldMkLst>
        <pc:spChg chg="mod">
          <ac:chgData name="Nanna Ryder" userId="ba607bf1-82fc-4817-a218-2827ffce7662" providerId="ADAL" clId="{28A7B1A1-068F-4085-8EFD-A0F003F08F46}" dt="2024-07-02T16:55:35.324" v="356"/>
          <ac:spMkLst>
            <pc:docMk/>
            <pc:sldMk cId="2636549623" sldId="356"/>
            <ac:spMk id="2" creationId="{A0B8F656-6A0E-99AF-E9F4-BE0B15AD0EC0}"/>
          </ac:spMkLst>
        </pc:spChg>
      </pc:sldChg>
      <pc:sldChg chg="modSp del">
        <pc:chgData name="Nanna Ryder" userId="ba607bf1-82fc-4817-a218-2827ffce7662" providerId="ADAL" clId="{28A7B1A1-068F-4085-8EFD-A0F003F08F46}" dt="2024-07-02T20:42:09.392" v="3548" actId="2696"/>
        <pc:sldMkLst>
          <pc:docMk/>
          <pc:sldMk cId="2199554671" sldId="357"/>
        </pc:sldMkLst>
        <pc:spChg chg="mod">
          <ac:chgData name="Nanna Ryder" userId="ba607bf1-82fc-4817-a218-2827ffce7662" providerId="ADAL" clId="{28A7B1A1-068F-4085-8EFD-A0F003F08F46}" dt="2024-07-02T16:55:35.324" v="356"/>
          <ac:spMkLst>
            <pc:docMk/>
            <pc:sldMk cId="2199554671" sldId="357"/>
            <ac:spMk id="2" creationId="{A0B8F656-6A0E-99AF-E9F4-BE0B15AD0EC0}"/>
          </ac:spMkLst>
        </pc:spChg>
        <pc:spChg chg="mod">
          <ac:chgData name="Nanna Ryder" userId="ba607bf1-82fc-4817-a218-2827ffce7662" providerId="ADAL" clId="{28A7B1A1-068F-4085-8EFD-A0F003F08F46}" dt="2024-07-02T16:55:35.324" v="356"/>
          <ac:spMkLst>
            <pc:docMk/>
            <pc:sldMk cId="2199554671" sldId="357"/>
            <ac:spMk id="3" creationId="{4A48FCF9-DD9E-F506-F115-EB2FF6E4D538}"/>
          </ac:spMkLst>
        </pc:spChg>
      </pc:sldChg>
      <pc:sldChg chg="addSp modSp mod">
        <pc:chgData name="Nanna Ryder" userId="ba607bf1-82fc-4817-a218-2827ffce7662" providerId="ADAL" clId="{28A7B1A1-068F-4085-8EFD-A0F003F08F46}" dt="2024-07-02T21:37:36.113" v="5322" actId="114"/>
        <pc:sldMkLst>
          <pc:docMk/>
          <pc:sldMk cId="216728307" sldId="359"/>
        </pc:sldMkLst>
        <pc:spChg chg="mod">
          <ac:chgData name="Nanna Ryder" userId="ba607bf1-82fc-4817-a218-2827ffce7662" providerId="ADAL" clId="{28A7B1A1-068F-4085-8EFD-A0F003F08F46}" dt="2024-07-02T21:37:36.113" v="5322" actId="114"/>
          <ac:spMkLst>
            <pc:docMk/>
            <pc:sldMk cId="216728307" sldId="359"/>
            <ac:spMk id="2" creationId="{22E6D409-C50B-D8E6-8398-D97533158505}"/>
          </ac:spMkLst>
        </pc:spChg>
        <pc:spChg chg="mod">
          <ac:chgData name="Nanna Ryder" userId="ba607bf1-82fc-4817-a218-2827ffce7662" providerId="ADAL" clId="{28A7B1A1-068F-4085-8EFD-A0F003F08F46}" dt="2024-07-02T21:33:58.258" v="5232" actId="27636"/>
          <ac:spMkLst>
            <pc:docMk/>
            <pc:sldMk cId="216728307" sldId="359"/>
            <ac:spMk id="3" creationId="{A24C4394-CB98-F2F4-07E4-57BFEA225F03}"/>
          </ac:spMkLst>
        </pc:spChg>
        <pc:spChg chg="add mod">
          <ac:chgData name="Nanna Ryder" userId="ba607bf1-82fc-4817-a218-2827ffce7662" providerId="ADAL" clId="{28A7B1A1-068F-4085-8EFD-A0F003F08F46}" dt="2024-07-02T21:36:17.478" v="5234" actId="1076"/>
          <ac:spMkLst>
            <pc:docMk/>
            <pc:sldMk cId="216728307" sldId="359"/>
            <ac:spMk id="5" creationId="{AF553288-E394-908C-1E55-4D3CBED3A10C}"/>
          </ac:spMkLst>
        </pc:spChg>
      </pc:sldChg>
      <pc:sldChg chg="del">
        <pc:chgData name="Nanna Ryder" userId="ba607bf1-82fc-4817-a218-2827ffce7662" providerId="ADAL" clId="{28A7B1A1-068F-4085-8EFD-A0F003F08F46}" dt="2024-07-02T21:01:48.085" v="4188" actId="2696"/>
        <pc:sldMkLst>
          <pc:docMk/>
          <pc:sldMk cId="2215285764" sldId="360"/>
        </pc:sldMkLst>
      </pc:sldChg>
      <pc:sldChg chg="addSp modSp mod ord modClrScheme chgLayout">
        <pc:chgData name="Nanna Ryder" userId="ba607bf1-82fc-4817-a218-2827ffce7662" providerId="ADAL" clId="{28A7B1A1-068F-4085-8EFD-A0F003F08F46}" dt="2024-07-02T21:09:14.414" v="4685" actId="20577"/>
        <pc:sldMkLst>
          <pc:docMk/>
          <pc:sldMk cId="2277417215" sldId="361"/>
        </pc:sldMkLst>
        <pc:spChg chg="mod ord">
          <ac:chgData name="Nanna Ryder" userId="ba607bf1-82fc-4817-a218-2827ffce7662" providerId="ADAL" clId="{28A7B1A1-068F-4085-8EFD-A0F003F08F46}" dt="2024-07-02T21:05:40.478" v="4304" actId="20577"/>
          <ac:spMkLst>
            <pc:docMk/>
            <pc:sldMk cId="2277417215" sldId="361"/>
            <ac:spMk id="2" creationId="{023B3AB7-E27D-2125-4C38-3093A4F9C4C2}"/>
          </ac:spMkLst>
        </pc:spChg>
        <pc:spChg chg="mod ord">
          <ac:chgData name="Nanna Ryder" userId="ba607bf1-82fc-4817-a218-2827ffce7662" providerId="ADAL" clId="{28A7B1A1-068F-4085-8EFD-A0F003F08F46}" dt="2024-07-02T21:09:14.414" v="4685" actId="20577"/>
          <ac:spMkLst>
            <pc:docMk/>
            <pc:sldMk cId="2277417215" sldId="361"/>
            <ac:spMk id="3" creationId="{43215ADE-ED1A-4328-E86F-37968A3C98DD}"/>
          </ac:spMkLst>
        </pc:spChg>
        <pc:spChg chg="add mod ord">
          <ac:chgData name="Nanna Ryder" userId="ba607bf1-82fc-4817-a218-2827ffce7662" providerId="ADAL" clId="{28A7B1A1-068F-4085-8EFD-A0F003F08F46}" dt="2024-07-02T21:04:37.703" v="4237" actId="27636"/>
          <ac:spMkLst>
            <pc:docMk/>
            <pc:sldMk cId="2277417215" sldId="361"/>
            <ac:spMk id="4" creationId="{45B545C7-83FF-435A-0D16-B13D1C521BD6}"/>
          </ac:spMkLst>
        </pc:spChg>
      </pc:sldChg>
      <pc:sldChg chg="addSp delSp modSp del mod setBg delDesignElem">
        <pc:chgData name="Nanna Ryder" userId="ba607bf1-82fc-4817-a218-2827ffce7662" providerId="ADAL" clId="{28A7B1A1-068F-4085-8EFD-A0F003F08F46}" dt="2024-07-02T21:36:45.396" v="5249" actId="2696"/>
        <pc:sldMkLst>
          <pc:docMk/>
          <pc:sldMk cId="2283818144" sldId="362"/>
        </pc:sldMkLst>
        <pc:spChg chg="mod">
          <ac:chgData name="Nanna Ryder" userId="ba607bf1-82fc-4817-a218-2827ffce7662" providerId="ADAL" clId="{28A7B1A1-068F-4085-8EFD-A0F003F08F46}" dt="2024-07-02T16:55:35.324" v="356"/>
          <ac:spMkLst>
            <pc:docMk/>
            <pc:sldMk cId="2283818144" sldId="362"/>
            <ac:spMk id="3" creationId="{AB6337B6-1525-21A1-0295-5013E6368DF3}"/>
          </ac:spMkLst>
        </pc:spChg>
        <pc:spChg chg="add del">
          <ac:chgData name="Nanna Ryder" userId="ba607bf1-82fc-4817-a218-2827ffce7662" providerId="ADAL" clId="{28A7B1A1-068F-4085-8EFD-A0F003F08F46}" dt="2024-07-02T16:55:35.324" v="356"/>
          <ac:spMkLst>
            <pc:docMk/>
            <pc:sldMk cId="2283818144" sldId="362"/>
            <ac:spMk id="8" creationId="{907EF6B7-1338-4443-8C46-6A318D952DFD}"/>
          </ac:spMkLst>
        </pc:spChg>
        <pc:spChg chg="add del">
          <ac:chgData name="Nanna Ryder" userId="ba607bf1-82fc-4817-a218-2827ffce7662" providerId="ADAL" clId="{28A7B1A1-068F-4085-8EFD-A0F003F08F46}" dt="2024-07-02T16:55:35.324" v="356"/>
          <ac:spMkLst>
            <pc:docMk/>
            <pc:sldMk cId="2283818144" sldId="362"/>
            <ac:spMk id="10" creationId="{DAAE4CDD-124C-4DCF-9584-B6033B545DD5}"/>
          </ac:spMkLst>
        </pc:spChg>
        <pc:spChg chg="add del">
          <ac:chgData name="Nanna Ryder" userId="ba607bf1-82fc-4817-a218-2827ffce7662" providerId="ADAL" clId="{28A7B1A1-068F-4085-8EFD-A0F003F08F46}" dt="2024-07-02T16:55:35.324" v="356"/>
          <ac:spMkLst>
            <pc:docMk/>
            <pc:sldMk cId="2283818144" sldId="362"/>
            <ac:spMk id="12" creationId="{081E4A58-353D-44AE-B2FC-2A74E2E400F7}"/>
          </ac:spMkLst>
        </pc:spChg>
      </pc:sldChg>
      <pc:sldChg chg="addSp delSp modSp mod ord setBg modClrScheme setClrOvrMap chgLayout">
        <pc:chgData name="Nanna Ryder" userId="ba607bf1-82fc-4817-a218-2827ffce7662" providerId="ADAL" clId="{28A7B1A1-068F-4085-8EFD-A0F003F08F46}" dt="2024-07-02T21:16:58.036" v="5111" actId="26606"/>
        <pc:sldMkLst>
          <pc:docMk/>
          <pc:sldMk cId="3974106059" sldId="363"/>
        </pc:sldMkLst>
        <pc:spChg chg="mod ord">
          <ac:chgData name="Nanna Ryder" userId="ba607bf1-82fc-4817-a218-2827ffce7662" providerId="ADAL" clId="{28A7B1A1-068F-4085-8EFD-A0F003F08F46}" dt="2024-07-02T21:16:58.036" v="5111" actId="26606"/>
          <ac:spMkLst>
            <pc:docMk/>
            <pc:sldMk cId="3974106059" sldId="363"/>
            <ac:spMk id="2" creationId="{4F90BF92-8DAA-7EB0-BACD-131C6B6B2BEF}"/>
          </ac:spMkLst>
        </pc:spChg>
        <pc:spChg chg="mod ord">
          <ac:chgData name="Nanna Ryder" userId="ba607bf1-82fc-4817-a218-2827ffce7662" providerId="ADAL" clId="{28A7B1A1-068F-4085-8EFD-A0F003F08F46}" dt="2024-07-02T21:16:58.036" v="5111" actId="26606"/>
          <ac:spMkLst>
            <pc:docMk/>
            <pc:sldMk cId="3974106059" sldId="363"/>
            <ac:spMk id="3" creationId="{4F01623B-3D3B-E43D-51B8-BCCDD0605D6F}"/>
          </ac:spMkLst>
        </pc:spChg>
        <pc:spChg chg="add mod ord">
          <ac:chgData name="Nanna Ryder" userId="ba607bf1-82fc-4817-a218-2827ffce7662" providerId="ADAL" clId="{28A7B1A1-068F-4085-8EFD-A0F003F08F46}" dt="2024-07-02T21:16:58.036" v="5111" actId="26606"/>
          <ac:spMkLst>
            <pc:docMk/>
            <pc:sldMk cId="3974106059" sldId="363"/>
            <ac:spMk id="4" creationId="{00DF5C9D-BF2F-50C7-1EBC-EAAEC1E954EB}"/>
          </ac:spMkLst>
        </pc:spChg>
        <pc:spChg chg="add del">
          <ac:chgData name="Nanna Ryder" userId="ba607bf1-82fc-4817-a218-2827ffce7662" providerId="ADAL" clId="{28A7B1A1-068F-4085-8EFD-A0F003F08F46}" dt="2024-07-02T21:16:58.021" v="5110" actId="26606"/>
          <ac:spMkLst>
            <pc:docMk/>
            <pc:sldMk cId="3974106059" sldId="363"/>
            <ac:spMk id="9" creationId="{1E214AA7-F028-4A0D-8698-61AEC754D1BC}"/>
          </ac:spMkLst>
        </pc:spChg>
        <pc:spChg chg="add">
          <ac:chgData name="Nanna Ryder" userId="ba607bf1-82fc-4817-a218-2827ffce7662" providerId="ADAL" clId="{28A7B1A1-068F-4085-8EFD-A0F003F08F46}" dt="2024-07-02T21:16:58.036" v="5111" actId="26606"/>
          <ac:spMkLst>
            <pc:docMk/>
            <pc:sldMk cId="3974106059" sldId="363"/>
            <ac:spMk id="13" creationId="{10F24D38-B79E-44B4-830E-043F45D96DC2}"/>
          </ac:spMkLst>
        </pc:spChg>
        <pc:cxnChg chg="add del">
          <ac:chgData name="Nanna Ryder" userId="ba607bf1-82fc-4817-a218-2827ffce7662" providerId="ADAL" clId="{28A7B1A1-068F-4085-8EFD-A0F003F08F46}" dt="2024-07-02T21:16:58.021" v="5110" actId="26606"/>
          <ac:cxnSpMkLst>
            <pc:docMk/>
            <pc:sldMk cId="3974106059" sldId="363"/>
            <ac:cxnSpMk id="11" creationId="{D6206FDC-2777-4D7F-AF9C-73413DA664C9}"/>
          </ac:cxnSpMkLst>
        </pc:cxnChg>
        <pc:cxnChg chg="add">
          <ac:chgData name="Nanna Ryder" userId="ba607bf1-82fc-4817-a218-2827ffce7662" providerId="ADAL" clId="{28A7B1A1-068F-4085-8EFD-A0F003F08F46}" dt="2024-07-02T21:16:58.036" v="5111" actId="26606"/>
          <ac:cxnSpMkLst>
            <pc:docMk/>
            <pc:sldMk cId="3974106059" sldId="363"/>
            <ac:cxnSpMk id="14" creationId="{FC469874-256B-45B3-A79C-7591B4BA1ECC}"/>
          </ac:cxnSpMkLst>
        </pc:cxnChg>
      </pc:sldChg>
      <pc:sldChg chg="addSp modSp mod ord modClrScheme chgLayout">
        <pc:chgData name="Nanna Ryder" userId="ba607bf1-82fc-4817-a218-2827ffce7662" providerId="ADAL" clId="{28A7B1A1-068F-4085-8EFD-A0F003F08F46}" dt="2024-07-02T20:54:00.912" v="3985" actId="20577"/>
        <pc:sldMkLst>
          <pc:docMk/>
          <pc:sldMk cId="4207670478" sldId="364"/>
        </pc:sldMkLst>
        <pc:spChg chg="mod ord">
          <ac:chgData name="Nanna Ryder" userId="ba607bf1-82fc-4817-a218-2827ffce7662" providerId="ADAL" clId="{28A7B1A1-068F-4085-8EFD-A0F003F08F46}" dt="2024-07-02T20:51:24.915" v="3742" actId="114"/>
          <ac:spMkLst>
            <pc:docMk/>
            <pc:sldMk cId="4207670478" sldId="364"/>
            <ac:spMk id="2" creationId="{F3BAD719-5D70-39C9-12AB-D4ED312A300D}"/>
          </ac:spMkLst>
        </pc:spChg>
        <pc:spChg chg="mod ord">
          <ac:chgData name="Nanna Ryder" userId="ba607bf1-82fc-4817-a218-2827ffce7662" providerId="ADAL" clId="{28A7B1A1-068F-4085-8EFD-A0F003F08F46}" dt="2024-07-02T20:53:55.992" v="3983" actId="20577"/>
          <ac:spMkLst>
            <pc:docMk/>
            <pc:sldMk cId="4207670478" sldId="364"/>
            <ac:spMk id="3" creationId="{8B8DF20E-C7D8-8466-8D29-8FC45DFF8482}"/>
          </ac:spMkLst>
        </pc:spChg>
        <pc:spChg chg="add mod ord">
          <ac:chgData name="Nanna Ryder" userId="ba607bf1-82fc-4817-a218-2827ffce7662" providerId="ADAL" clId="{28A7B1A1-068F-4085-8EFD-A0F003F08F46}" dt="2024-07-02T20:54:00.912" v="3985" actId="20577"/>
          <ac:spMkLst>
            <pc:docMk/>
            <pc:sldMk cId="4207670478" sldId="364"/>
            <ac:spMk id="4" creationId="{B5C8CF6A-AC8E-5382-83FF-DD777278847D}"/>
          </ac:spMkLst>
        </pc:spChg>
      </pc:sldChg>
      <pc:sldChg chg="modSp del">
        <pc:chgData name="Nanna Ryder" userId="ba607bf1-82fc-4817-a218-2827ffce7662" providerId="ADAL" clId="{28A7B1A1-068F-4085-8EFD-A0F003F08F46}" dt="2024-07-02T21:01:43.501" v="4187" actId="2696"/>
        <pc:sldMkLst>
          <pc:docMk/>
          <pc:sldMk cId="2005095693" sldId="365"/>
        </pc:sldMkLst>
        <pc:spChg chg="mod">
          <ac:chgData name="Nanna Ryder" userId="ba607bf1-82fc-4817-a218-2827ffce7662" providerId="ADAL" clId="{28A7B1A1-068F-4085-8EFD-A0F003F08F46}" dt="2024-07-02T16:55:35.324" v="356"/>
          <ac:spMkLst>
            <pc:docMk/>
            <pc:sldMk cId="2005095693" sldId="365"/>
            <ac:spMk id="2" creationId="{0D948433-A1B3-E3C2-4353-09D86D3812AB}"/>
          </ac:spMkLst>
        </pc:spChg>
      </pc:sldChg>
      <pc:sldChg chg="modSp new del mod">
        <pc:chgData name="Nanna Ryder" userId="ba607bf1-82fc-4817-a218-2827ffce7662" providerId="ADAL" clId="{28A7B1A1-068F-4085-8EFD-A0F003F08F46}" dt="2024-07-02T20:09:28.588" v="1996" actId="2696"/>
        <pc:sldMkLst>
          <pc:docMk/>
          <pc:sldMk cId="2828296972" sldId="366"/>
        </pc:sldMkLst>
        <pc:spChg chg="mod">
          <ac:chgData name="Nanna Ryder" userId="ba607bf1-82fc-4817-a218-2827ffce7662" providerId="ADAL" clId="{28A7B1A1-068F-4085-8EFD-A0F003F08F46}" dt="2024-07-02T20:08:56.378" v="1992" actId="20577"/>
          <ac:spMkLst>
            <pc:docMk/>
            <pc:sldMk cId="2828296972" sldId="366"/>
            <ac:spMk id="2" creationId="{1DD53573-D420-AB20-0F63-1C5823BD985C}"/>
          </ac:spMkLst>
        </pc:spChg>
        <pc:spChg chg="mod">
          <ac:chgData name="Nanna Ryder" userId="ba607bf1-82fc-4817-a218-2827ffce7662" providerId="ADAL" clId="{28A7B1A1-068F-4085-8EFD-A0F003F08F46}" dt="2024-07-02T20:09:06.121" v="1994" actId="27636"/>
          <ac:spMkLst>
            <pc:docMk/>
            <pc:sldMk cId="2828296972" sldId="366"/>
            <ac:spMk id="3" creationId="{DF15462A-554C-3B4E-0AED-1FF9B059D689}"/>
          </ac:spMkLst>
        </pc:spChg>
        <pc:spChg chg="mod">
          <ac:chgData name="Nanna Ryder" userId="ba607bf1-82fc-4817-a218-2827ffce7662" providerId="ADAL" clId="{28A7B1A1-068F-4085-8EFD-A0F003F08F46}" dt="2024-07-02T20:09:06.121" v="1995" actId="27636"/>
          <ac:spMkLst>
            <pc:docMk/>
            <pc:sldMk cId="2828296972" sldId="366"/>
            <ac:spMk id="4" creationId="{14F4D57D-098D-FA97-2F23-35694C3682AD}"/>
          </ac:spMkLst>
        </pc:spChg>
      </pc:sldChg>
      <pc:sldChg chg="addSp modSp add mod ord setBg setClrOvrMap">
        <pc:chgData name="Nanna Ryder" userId="ba607bf1-82fc-4817-a218-2827ffce7662" providerId="ADAL" clId="{28A7B1A1-068F-4085-8EFD-A0F003F08F46}" dt="2024-07-02T21:13:40.209" v="4913" actId="255"/>
        <pc:sldMkLst>
          <pc:docMk/>
          <pc:sldMk cId="660648056" sldId="367"/>
        </pc:sldMkLst>
        <pc:spChg chg="mod">
          <ac:chgData name="Nanna Ryder" userId="ba607bf1-82fc-4817-a218-2827ffce7662" providerId="ADAL" clId="{28A7B1A1-068F-4085-8EFD-A0F003F08F46}" dt="2024-07-02T21:13:15.149" v="4911" actId="26606"/>
          <ac:spMkLst>
            <pc:docMk/>
            <pc:sldMk cId="660648056" sldId="367"/>
            <ac:spMk id="2" creationId="{1DD53573-D420-AB20-0F63-1C5823BD985C}"/>
          </ac:spMkLst>
        </pc:spChg>
        <pc:spChg chg="mod">
          <ac:chgData name="Nanna Ryder" userId="ba607bf1-82fc-4817-a218-2827ffce7662" providerId="ADAL" clId="{28A7B1A1-068F-4085-8EFD-A0F003F08F46}" dt="2024-07-02T21:13:32.825" v="4912" actId="255"/>
          <ac:spMkLst>
            <pc:docMk/>
            <pc:sldMk cId="660648056" sldId="367"/>
            <ac:spMk id="3" creationId="{DF15462A-554C-3B4E-0AED-1FF9B059D689}"/>
          </ac:spMkLst>
        </pc:spChg>
        <pc:spChg chg="mod">
          <ac:chgData name="Nanna Ryder" userId="ba607bf1-82fc-4817-a218-2827ffce7662" providerId="ADAL" clId="{28A7B1A1-068F-4085-8EFD-A0F003F08F46}" dt="2024-07-02T21:13:40.209" v="4913" actId="255"/>
          <ac:spMkLst>
            <pc:docMk/>
            <pc:sldMk cId="660648056" sldId="367"/>
            <ac:spMk id="4" creationId="{14F4D57D-098D-FA97-2F23-35694C3682AD}"/>
          </ac:spMkLst>
        </pc:spChg>
        <pc:spChg chg="add">
          <ac:chgData name="Nanna Ryder" userId="ba607bf1-82fc-4817-a218-2827ffce7662" providerId="ADAL" clId="{28A7B1A1-068F-4085-8EFD-A0F003F08F46}" dt="2024-07-02T21:13:15.149" v="4911" actId="26606"/>
          <ac:spMkLst>
            <pc:docMk/>
            <pc:sldMk cId="660648056" sldId="367"/>
            <ac:spMk id="9" creationId="{10F24D38-B79E-44B4-830E-043F45D96DC2}"/>
          </ac:spMkLst>
        </pc:spChg>
        <pc:cxnChg chg="add">
          <ac:chgData name="Nanna Ryder" userId="ba607bf1-82fc-4817-a218-2827ffce7662" providerId="ADAL" clId="{28A7B1A1-068F-4085-8EFD-A0F003F08F46}" dt="2024-07-02T21:13:15.149" v="4911" actId="26606"/>
          <ac:cxnSpMkLst>
            <pc:docMk/>
            <pc:sldMk cId="660648056" sldId="367"/>
            <ac:cxnSpMk id="11" creationId="{FC469874-256B-45B3-A79C-7591B4BA1ECC}"/>
          </ac:cxnSpMkLst>
        </pc:cxnChg>
      </pc:sldChg>
      <pc:sldChg chg="modSp new mod ord">
        <pc:chgData name="Nanna Ryder" userId="ba607bf1-82fc-4817-a218-2827ffce7662" providerId="ADAL" clId="{28A7B1A1-068F-4085-8EFD-A0F003F08F46}" dt="2024-07-02T21:12:37.458" v="4910" actId="20577"/>
        <pc:sldMkLst>
          <pc:docMk/>
          <pc:sldMk cId="106631537" sldId="368"/>
        </pc:sldMkLst>
        <pc:spChg chg="mod">
          <ac:chgData name="Nanna Ryder" userId="ba607bf1-82fc-4817-a218-2827ffce7662" providerId="ADAL" clId="{28A7B1A1-068F-4085-8EFD-A0F003F08F46}" dt="2024-07-02T20:16:13.704" v="2299" actId="20577"/>
          <ac:spMkLst>
            <pc:docMk/>
            <pc:sldMk cId="106631537" sldId="368"/>
            <ac:spMk id="2" creationId="{C838C5AD-2DFA-0D5E-4DC2-A8A5856BCCF7}"/>
          </ac:spMkLst>
        </pc:spChg>
        <pc:spChg chg="mod">
          <ac:chgData name="Nanna Ryder" userId="ba607bf1-82fc-4817-a218-2827ffce7662" providerId="ADAL" clId="{28A7B1A1-068F-4085-8EFD-A0F003F08F46}" dt="2024-07-02T21:12:18.561" v="4874" actId="20577"/>
          <ac:spMkLst>
            <pc:docMk/>
            <pc:sldMk cId="106631537" sldId="368"/>
            <ac:spMk id="3" creationId="{47FD364C-E9FA-687B-495B-D0985FEDE7C3}"/>
          </ac:spMkLst>
        </pc:spChg>
        <pc:spChg chg="mod">
          <ac:chgData name="Nanna Ryder" userId="ba607bf1-82fc-4817-a218-2827ffce7662" providerId="ADAL" clId="{28A7B1A1-068F-4085-8EFD-A0F003F08F46}" dt="2024-07-02T21:12:37.458" v="4910" actId="20577"/>
          <ac:spMkLst>
            <pc:docMk/>
            <pc:sldMk cId="106631537" sldId="368"/>
            <ac:spMk id="4" creationId="{E8CB2DA6-9425-0400-9726-70B548CA95B7}"/>
          </ac:spMkLst>
        </pc:spChg>
      </pc:sldChg>
      <pc:sldChg chg="addSp delSp modSp new mod setBg modClrScheme chgLayout">
        <pc:chgData name="Nanna Ryder" userId="ba607bf1-82fc-4817-a218-2827ffce7662" providerId="ADAL" clId="{28A7B1A1-068F-4085-8EFD-A0F003F08F46}" dt="2024-07-02T20:22:27.629" v="2375" actId="113"/>
        <pc:sldMkLst>
          <pc:docMk/>
          <pc:sldMk cId="201441536" sldId="369"/>
        </pc:sldMkLst>
        <pc:spChg chg="del mod ord">
          <ac:chgData name="Nanna Ryder" userId="ba607bf1-82fc-4817-a218-2827ffce7662" providerId="ADAL" clId="{28A7B1A1-068F-4085-8EFD-A0F003F08F46}" dt="2024-07-02T20:20:36.521" v="2312" actId="700"/>
          <ac:spMkLst>
            <pc:docMk/>
            <pc:sldMk cId="201441536" sldId="369"/>
            <ac:spMk id="2" creationId="{F0B57D62-AB7F-BD85-2BB8-017EEC005DD8}"/>
          </ac:spMkLst>
        </pc:spChg>
        <pc:spChg chg="del mod ord">
          <ac:chgData name="Nanna Ryder" userId="ba607bf1-82fc-4817-a218-2827ffce7662" providerId="ADAL" clId="{28A7B1A1-068F-4085-8EFD-A0F003F08F46}" dt="2024-07-02T20:20:36.521" v="2312" actId="700"/>
          <ac:spMkLst>
            <pc:docMk/>
            <pc:sldMk cId="201441536" sldId="369"/>
            <ac:spMk id="3" creationId="{65EF09BF-ED47-5134-4359-B8D8F3C19A3B}"/>
          </ac:spMkLst>
        </pc:spChg>
        <pc:spChg chg="del">
          <ac:chgData name="Nanna Ryder" userId="ba607bf1-82fc-4817-a218-2827ffce7662" providerId="ADAL" clId="{28A7B1A1-068F-4085-8EFD-A0F003F08F46}" dt="2024-07-02T20:20:36.521" v="2312" actId="700"/>
          <ac:spMkLst>
            <pc:docMk/>
            <pc:sldMk cId="201441536" sldId="369"/>
            <ac:spMk id="4" creationId="{FA76CCB2-F206-91EC-7A29-001A1E145D7A}"/>
          </ac:spMkLst>
        </pc:spChg>
        <pc:spChg chg="add del mod ord">
          <ac:chgData name="Nanna Ryder" userId="ba607bf1-82fc-4817-a218-2827ffce7662" providerId="ADAL" clId="{28A7B1A1-068F-4085-8EFD-A0F003F08F46}" dt="2024-07-02T20:20:42.509" v="2313" actId="700"/>
          <ac:spMkLst>
            <pc:docMk/>
            <pc:sldMk cId="201441536" sldId="369"/>
            <ac:spMk id="5" creationId="{192EA061-B501-10CB-6081-C5016424D7F1}"/>
          </ac:spMkLst>
        </pc:spChg>
        <pc:spChg chg="add del mod ord">
          <ac:chgData name="Nanna Ryder" userId="ba607bf1-82fc-4817-a218-2827ffce7662" providerId="ADAL" clId="{28A7B1A1-068F-4085-8EFD-A0F003F08F46}" dt="2024-07-02T20:20:42.509" v="2313" actId="700"/>
          <ac:spMkLst>
            <pc:docMk/>
            <pc:sldMk cId="201441536" sldId="369"/>
            <ac:spMk id="6" creationId="{3A46FE72-398E-6C71-4D89-82DC2FF3E885}"/>
          </ac:spMkLst>
        </pc:spChg>
        <pc:spChg chg="add mod ord">
          <ac:chgData name="Nanna Ryder" userId="ba607bf1-82fc-4817-a218-2827ffce7662" providerId="ADAL" clId="{28A7B1A1-068F-4085-8EFD-A0F003F08F46}" dt="2024-07-02T20:22:27.629" v="2375" actId="113"/>
          <ac:spMkLst>
            <pc:docMk/>
            <pc:sldMk cId="201441536" sldId="369"/>
            <ac:spMk id="7" creationId="{27BAACB6-0F92-9C88-0CDF-4FA8FBA393E5}"/>
          </ac:spMkLst>
        </pc:spChg>
        <pc:spChg chg="add del mod ord">
          <ac:chgData name="Nanna Ryder" userId="ba607bf1-82fc-4817-a218-2827ffce7662" providerId="ADAL" clId="{28A7B1A1-068F-4085-8EFD-A0F003F08F46}" dt="2024-07-02T20:21:35.166" v="2338" actId="478"/>
          <ac:spMkLst>
            <pc:docMk/>
            <pc:sldMk cId="201441536" sldId="369"/>
            <ac:spMk id="8" creationId="{BFB2B54B-FAE3-2CCC-277E-B3FFD88E5222}"/>
          </ac:spMkLst>
        </pc:spChg>
        <pc:spChg chg="add del">
          <ac:chgData name="Nanna Ryder" userId="ba607bf1-82fc-4817-a218-2827ffce7662" providerId="ADAL" clId="{28A7B1A1-068F-4085-8EFD-A0F003F08F46}" dt="2024-07-02T20:21:27.051" v="2336" actId="26606"/>
          <ac:spMkLst>
            <pc:docMk/>
            <pc:sldMk cId="201441536" sldId="369"/>
            <ac:spMk id="14" creationId="{3A930249-8242-4E2B-AF17-C01826488321}"/>
          </ac:spMkLst>
        </pc:spChg>
        <pc:spChg chg="add del">
          <ac:chgData name="Nanna Ryder" userId="ba607bf1-82fc-4817-a218-2827ffce7662" providerId="ADAL" clId="{28A7B1A1-068F-4085-8EFD-A0F003F08F46}" dt="2024-07-02T20:21:27.051" v="2336" actId="26606"/>
          <ac:spMkLst>
            <pc:docMk/>
            <pc:sldMk cId="201441536" sldId="369"/>
            <ac:spMk id="16" creationId="{A5BDD999-C5E1-4B3E-A710-768673819165}"/>
          </ac:spMkLst>
        </pc:spChg>
        <pc:spChg chg="add del">
          <ac:chgData name="Nanna Ryder" userId="ba607bf1-82fc-4817-a218-2827ffce7662" providerId="ADAL" clId="{28A7B1A1-068F-4085-8EFD-A0F003F08F46}" dt="2024-07-02T20:21:39.965" v="2339" actId="26606"/>
          <ac:spMkLst>
            <pc:docMk/>
            <pc:sldMk cId="201441536" sldId="369"/>
            <ac:spMk id="18" creationId="{ECC07320-C2CA-4E29-8481-9D9E143C7788}"/>
          </ac:spMkLst>
        </pc:spChg>
        <pc:spChg chg="add del">
          <ac:chgData name="Nanna Ryder" userId="ba607bf1-82fc-4817-a218-2827ffce7662" providerId="ADAL" clId="{28A7B1A1-068F-4085-8EFD-A0F003F08F46}" dt="2024-07-02T20:21:39.965" v="2339" actId="26606"/>
          <ac:spMkLst>
            <pc:docMk/>
            <pc:sldMk cId="201441536" sldId="369"/>
            <ac:spMk id="20" creationId="{178FB36B-5BFE-42CA-BC60-1115E0D95EEC}"/>
          </ac:spMkLst>
        </pc:spChg>
        <pc:spChg chg="add">
          <ac:chgData name="Nanna Ryder" userId="ba607bf1-82fc-4817-a218-2827ffce7662" providerId="ADAL" clId="{28A7B1A1-068F-4085-8EFD-A0F003F08F46}" dt="2024-07-02T20:21:39.965" v="2339" actId="26606"/>
          <ac:spMkLst>
            <pc:docMk/>
            <pc:sldMk cId="201441536" sldId="369"/>
            <ac:spMk id="25" creationId="{C1DD1A8A-57D5-4A81-AD04-532B043C5611}"/>
          </ac:spMkLst>
        </pc:spChg>
        <pc:spChg chg="add">
          <ac:chgData name="Nanna Ryder" userId="ba607bf1-82fc-4817-a218-2827ffce7662" providerId="ADAL" clId="{28A7B1A1-068F-4085-8EFD-A0F003F08F46}" dt="2024-07-02T20:21:39.965" v="2339" actId="26606"/>
          <ac:spMkLst>
            <pc:docMk/>
            <pc:sldMk cId="201441536" sldId="369"/>
            <ac:spMk id="27" creationId="{007891EC-4501-44ED-A8C8-B11B6DB767AB}"/>
          </ac:spMkLst>
        </pc:spChg>
        <pc:picChg chg="add del">
          <ac:chgData name="Nanna Ryder" userId="ba607bf1-82fc-4817-a218-2827ffce7662" providerId="ADAL" clId="{28A7B1A1-068F-4085-8EFD-A0F003F08F46}" dt="2024-07-02T20:21:27.051" v="2336" actId="26606"/>
          <ac:picMkLst>
            <pc:docMk/>
            <pc:sldMk cId="201441536" sldId="369"/>
            <ac:picMk id="10" creationId="{3A659BD5-E3D9-E437-927E-B609ACDA9B85}"/>
          </ac:picMkLst>
        </pc:picChg>
        <pc:picChg chg="add mod">
          <ac:chgData name="Nanna Ryder" userId="ba607bf1-82fc-4817-a218-2827ffce7662" providerId="ADAL" clId="{28A7B1A1-068F-4085-8EFD-A0F003F08F46}" dt="2024-07-02T20:22:11.957" v="2372" actId="1076"/>
          <ac:picMkLst>
            <pc:docMk/>
            <pc:sldMk cId="201441536" sldId="369"/>
            <ac:picMk id="19" creationId="{25561D01-1D48-0D70-62AF-D76193E96DFF}"/>
          </ac:picMkLst>
        </pc:picChg>
      </pc:sldChg>
      <pc:sldChg chg="modSp new mod">
        <pc:chgData name="Nanna Ryder" userId="ba607bf1-82fc-4817-a218-2827ffce7662" providerId="ADAL" clId="{28A7B1A1-068F-4085-8EFD-A0F003F08F46}" dt="2024-07-02T21:10:52.230" v="4750" actId="20577"/>
        <pc:sldMkLst>
          <pc:docMk/>
          <pc:sldMk cId="4211460876" sldId="370"/>
        </pc:sldMkLst>
        <pc:spChg chg="mod">
          <ac:chgData name="Nanna Ryder" userId="ba607bf1-82fc-4817-a218-2827ffce7662" providerId="ADAL" clId="{28A7B1A1-068F-4085-8EFD-A0F003F08F46}" dt="2024-07-02T20:23:15.328" v="2405" actId="20577"/>
          <ac:spMkLst>
            <pc:docMk/>
            <pc:sldMk cId="4211460876" sldId="370"/>
            <ac:spMk id="2" creationId="{33B0A385-5AD7-095F-6881-12687E58AFCE}"/>
          </ac:spMkLst>
        </pc:spChg>
        <pc:spChg chg="mod">
          <ac:chgData name="Nanna Ryder" userId="ba607bf1-82fc-4817-a218-2827ffce7662" providerId="ADAL" clId="{28A7B1A1-068F-4085-8EFD-A0F003F08F46}" dt="2024-07-02T21:10:52.230" v="4750" actId="20577"/>
          <ac:spMkLst>
            <pc:docMk/>
            <pc:sldMk cId="4211460876" sldId="370"/>
            <ac:spMk id="3" creationId="{34E3088D-22FB-48A3-E183-5E7E0851658B}"/>
          </ac:spMkLst>
        </pc:spChg>
        <pc:spChg chg="mod">
          <ac:chgData name="Nanna Ryder" userId="ba607bf1-82fc-4817-a218-2827ffce7662" providerId="ADAL" clId="{28A7B1A1-068F-4085-8EFD-A0F003F08F46}" dt="2024-07-02T21:10:43.886" v="4747" actId="20577"/>
          <ac:spMkLst>
            <pc:docMk/>
            <pc:sldMk cId="4211460876" sldId="370"/>
            <ac:spMk id="4" creationId="{BDB791C5-2A13-DFA5-B857-991EFE2705FD}"/>
          </ac:spMkLst>
        </pc:spChg>
      </pc:sldChg>
      <pc:sldChg chg="modSp add mod ord">
        <pc:chgData name="Nanna Ryder" userId="ba607bf1-82fc-4817-a218-2827ffce7662" providerId="ADAL" clId="{28A7B1A1-068F-4085-8EFD-A0F003F08F46}" dt="2024-07-02T21:03:55.034" v="4228" actId="114"/>
        <pc:sldMkLst>
          <pc:docMk/>
          <pc:sldMk cId="1264932435" sldId="371"/>
        </pc:sldMkLst>
        <pc:spChg chg="mod">
          <ac:chgData name="Nanna Ryder" userId="ba607bf1-82fc-4817-a218-2827ffce7662" providerId="ADAL" clId="{28A7B1A1-068F-4085-8EFD-A0F003F08F46}" dt="2024-07-02T21:03:47.222" v="4227" actId="114"/>
          <ac:spMkLst>
            <pc:docMk/>
            <pc:sldMk cId="1264932435" sldId="371"/>
            <ac:spMk id="2" creationId="{F3BAD719-5D70-39C9-12AB-D4ED312A300D}"/>
          </ac:spMkLst>
        </pc:spChg>
        <pc:spChg chg="mod">
          <ac:chgData name="Nanna Ryder" userId="ba607bf1-82fc-4817-a218-2827ffce7662" providerId="ADAL" clId="{28A7B1A1-068F-4085-8EFD-A0F003F08F46}" dt="2024-07-02T20:57:51.055" v="4186" actId="5793"/>
          <ac:spMkLst>
            <pc:docMk/>
            <pc:sldMk cId="1264932435" sldId="371"/>
            <ac:spMk id="3" creationId="{8B8DF20E-C7D8-8466-8D29-8FC45DFF8482}"/>
          </ac:spMkLst>
        </pc:spChg>
        <pc:spChg chg="mod">
          <ac:chgData name="Nanna Ryder" userId="ba607bf1-82fc-4817-a218-2827ffce7662" providerId="ADAL" clId="{28A7B1A1-068F-4085-8EFD-A0F003F08F46}" dt="2024-07-02T21:03:55.034" v="4228" actId="114"/>
          <ac:spMkLst>
            <pc:docMk/>
            <pc:sldMk cId="1264932435" sldId="371"/>
            <ac:spMk id="4" creationId="{B5C8CF6A-AC8E-5382-83FF-DD777278847D}"/>
          </ac:spMkLst>
        </pc:spChg>
      </pc:sldChg>
      <pc:sldMasterChg chg="setBg modSldLayout">
        <pc:chgData name="Nanna Ryder" userId="ba607bf1-82fc-4817-a218-2827ffce7662" providerId="ADAL" clId="{28A7B1A1-068F-4085-8EFD-A0F003F08F46}" dt="2024-07-02T16:56:11.527" v="361"/>
        <pc:sldMasterMkLst>
          <pc:docMk/>
          <pc:sldMasterMk cId="1610494174" sldId="2147483660"/>
        </pc:sldMasterMkLst>
        <pc:sldLayoutChg chg="setBg">
          <pc:chgData name="Nanna Ryder" userId="ba607bf1-82fc-4817-a218-2827ffce7662" providerId="ADAL" clId="{28A7B1A1-068F-4085-8EFD-A0F003F08F46}" dt="2024-07-02T16:56:11.527" v="361"/>
          <pc:sldLayoutMkLst>
            <pc:docMk/>
            <pc:sldMasterMk cId="1610494174" sldId="2147483660"/>
            <pc:sldLayoutMk cId="3562055003" sldId="2147483661"/>
          </pc:sldLayoutMkLst>
        </pc:sldLayoutChg>
        <pc:sldLayoutChg chg="setBg">
          <pc:chgData name="Nanna Ryder" userId="ba607bf1-82fc-4817-a218-2827ffce7662" providerId="ADAL" clId="{28A7B1A1-068F-4085-8EFD-A0F003F08F46}" dt="2024-07-02T16:56:11.527" v="361"/>
          <pc:sldLayoutMkLst>
            <pc:docMk/>
            <pc:sldMasterMk cId="1610494174" sldId="2147483660"/>
            <pc:sldLayoutMk cId="1513117544" sldId="2147483662"/>
          </pc:sldLayoutMkLst>
        </pc:sldLayoutChg>
        <pc:sldLayoutChg chg="setBg">
          <pc:chgData name="Nanna Ryder" userId="ba607bf1-82fc-4817-a218-2827ffce7662" providerId="ADAL" clId="{28A7B1A1-068F-4085-8EFD-A0F003F08F46}" dt="2024-07-02T16:56:11.527" v="361"/>
          <pc:sldLayoutMkLst>
            <pc:docMk/>
            <pc:sldMasterMk cId="1610494174" sldId="2147483660"/>
            <pc:sldLayoutMk cId="4019758176" sldId="2147483663"/>
          </pc:sldLayoutMkLst>
        </pc:sldLayoutChg>
        <pc:sldLayoutChg chg="setBg">
          <pc:chgData name="Nanna Ryder" userId="ba607bf1-82fc-4817-a218-2827ffce7662" providerId="ADAL" clId="{28A7B1A1-068F-4085-8EFD-A0F003F08F46}" dt="2024-07-02T16:56:11.527" v="361"/>
          <pc:sldLayoutMkLst>
            <pc:docMk/>
            <pc:sldMasterMk cId="1610494174" sldId="2147483660"/>
            <pc:sldLayoutMk cId="788671041" sldId="2147483664"/>
          </pc:sldLayoutMkLst>
        </pc:sldLayoutChg>
        <pc:sldLayoutChg chg="setBg">
          <pc:chgData name="Nanna Ryder" userId="ba607bf1-82fc-4817-a218-2827ffce7662" providerId="ADAL" clId="{28A7B1A1-068F-4085-8EFD-A0F003F08F46}" dt="2024-07-02T16:56:11.527" v="361"/>
          <pc:sldLayoutMkLst>
            <pc:docMk/>
            <pc:sldMasterMk cId="1610494174" sldId="2147483660"/>
            <pc:sldLayoutMk cId="477474728" sldId="2147483665"/>
          </pc:sldLayoutMkLst>
        </pc:sldLayoutChg>
        <pc:sldLayoutChg chg="setBg">
          <pc:chgData name="Nanna Ryder" userId="ba607bf1-82fc-4817-a218-2827ffce7662" providerId="ADAL" clId="{28A7B1A1-068F-4085-8EFD-A0F003F08F46}" dt="2024-07-02T16:56:11.527" v="361"/>
          <pc:sldLayoutMkLst>
            <pc:docMk/>
            <pc:sldMasterMk cId="1610494174" sldId="2147483660"/>
            <pc:sldLayoutMk cId="3709812758" sldId="2147483666"/>
          </pc:sldLayoutMkLst>
        </pc:sldLayoutChg>
        <pc:sldLayoutChg chg="setBg">
          <pc:chgData name="Nanna Ryder" userId="ba607bf1-82fc-4817-a218-2827ffce7662" providerId="ADAL" clId="{28A7B1A1-068F-4085-8EFD-A0F003F08F46}" dt="2024-07-02T16:56:11.527" v="361"/>
          <pc:sldLayoutMkLst>
            <pc:docMk/>
            <pc:sldMasterMk cId="1610494174" sldId="2147483660"/>
            <pc:sldLayoutMk cId="913135894" sldId="2147483667"/>
          </pc:sldLayoutMkLst>
        </pc:sldLayoutChg>
        <pc:sldLayoutChg chg="setBg">
          <pc:chgData name="Nanna Ryder" userId="ba607bf1-82fc-4817-a218-2827ffce7662" providerId="ADAL" clId="{28A7B1A1-068F-4085-8EFD-A0F003F08F46}" dt="2024-07-02T16:56:11.527" v="361"/>
          <pc:sldLayoutMkLst>
            <pc:docMk/>
            <pc:sldMasterMk cId="1610494174" sldId="2147483660"/>
            <pc:sldLayoutMk cId="2388897301" sldId="2147483668"/>
          </pc:sldLayoutMkLst>
        </pc:sldLayoutChg>
        <pc:sldLayoutChg chg="setBg">
          <pc:chgData name="Nanna Ryder" userId="ba607bf1-82fc-4817-a218-2827ffce7662" providerId="ADAL" clId="{28A7B1A1-068F-4085-8EFD-A0F003F08F46}" dt="2024-07-02T16:56:11.527" v="361"/>
          <pc:sldLayoutMkLst>
            <pc:docMk/>
            <pc:sldMasterMk cId="1610494174" sldId="2147483660"/>
            <pc:sldLayoutMk cId="367234974" sldId="2147483669"/>
          </pc:sldLayoutMkLst>
        </pc:sldLayoutChg>
        <pc:sldLayoutChg chg="setBg">
          <pc:chgData name="Nanna Ryder" userId="ba607bf1-82fc-4817-a218-2827ffce7662" providerId="ADAL" clId="{28A7B1A1-068F-4085-8EFD-A0F003F08F46}" dt="2024-07-02T16:56:11.527" v="361"/>
          <pc:sldLayoutMkLst>
            <pc:docMk/>
            <pc:sldMasterMk cId="1610494174" sldId="2147483660"/>
            <pc:sldLayoutMk cId="3977021149" sldId="2147483670"/>
          </pc:sldLayoutMkLst>
        </pc:sldLayoutChg>
        <pc:sldLayoutChg chg="setBg">
          <pc:chgData name="Nanna Ryder" userId="ba607bf1-82fc-4817-a218-2827ffce7662" providerId="ADAL" clId="{28A7B1A1-068F-4085-8EFD-A0F003F08F46}" dt="2024-07-02T16:56:11.527" v="361"/>
          <pc:sldLayoutMkLst>
            <pc:docMk/>
            <pc:sldMasterMk cId="1610494174" sldId="2147483660"/>
            <pc:sldLayoutMk cId="3068853160" sldId="2147483671"/>
          </pc:sldLayoutMkLst>
        </pc:sldLayoutChg>
      </pc:sldMasterChg>
      <pc:sldMasterChg chg="addSp">
        <pc:chgData name="Nanna Ryder" userId="ba607bf1-82fc-4817-a218-2827ffce7662" providerId="ADAL" clId="{28A7B1A1-068F-4085-8EFD-A0F003F08F46}" dt="2024-07-02T16:55:29.695" v="333"/>
        <pc:sldMasterMkLst>
          <pc:docMk/>
          <pc:sldMasterMk cId="3308226833" sldId="2147483672"/>
        </pc:sldMasterMkLst>
        <pc:picChg chg="add">
          <ac:chgData name="Nanna Ryder" userId="ba607bf1-82fc-4817-a218-2827ffce7662" providerId="ADAL" clId="{28A7B1A1-068F-4085-8EFD-A0F003F08F46}" dt="2024-07-02T16:55:29.695" v="333"/>
          <ac:picMkLst>
            <pc:docMk/>
            <pc:sldMasterMk cId="3308226833" sldId="2147483672"/>
            <ac:picMk id="7" creationId="{E9E15702-37BC-7473-58F0-353B6956478F}"/>
          </ac:picMkLst>
        </pc:pic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3026BD0-FC70-4CB4-9E13-148671146BDF}" type="doc">
      <dgm:prSet loTypeId="urn:microsoft.com/office/officeart/2005/8/layout/vList5" loCatId="list" qsTypeId="urn:microsoft.com/office/officeart/2005/8/quickstyle/simple3" qsCatId="simple" csTypeId="urn:microsoft.com/office/officeart/2005/8/colors/accent1_2" csCatId="accent1" phldr="1"/>
      <dgm:spPr/>
      <dgm:t>
        <a:bodyPr/>
        <a:lstStyle/>
        <a:p>
          <a:endParaRPr lang="en-US"/>
        </a:p>
      </dgm:t>
    </dgm:pt>
    <dgm:pt modelId="{19783F95-7F39-409F-83AE-0ED69240664D}">
      <dgm:prSet/>
      <dgm:spPr/>
      <dgm:t>
        <a:bodyPr/>
        <a:lstStyle/>
        <a:p>
          <a:r>
            <a:rPr lang="en-GB" dirty="0"/>
            <a:t>Reflect on National  Saturday 1</a:t>
          </a:r>
          <a:endParaRPr lang="en-US" dirty="0"/>
        </a:p>
      </dgm:t>
    </dgm:pt>
    <dgm:pt modelId="{504A5A99-11D5-4BE9-8FED-9AFD8E20CF85}" type="parTrans" cxnId="{B896F16E-8672-48DD-AB8C-3873381B5D05}">
      <dgm:prSet/>
      <dgm:spPr/>
      <dgm:t>
        <a:bodyPr/>
        <a:lstStyle/>
        <a:p>
          <a:endParaRPr lang="en-US"/>
        </a:p>
      </dgm:t>
    </dgm:pt>
    <dgm:pt modelId="{DE1798AB-3DC0-4690-A6FF-657734E01058}" type="sibTrans" cxnId="{B896F16E-8672-48DD-AB8C-3873381B5D05}">
      <dgm:prSet/>
      <dgm:spPr/>
      <dgm:t>
        <a:bodyPr/>
        <a:lstStyle/>
        <a:p>
          <a:endParaRPr lang="en-US"/>
        </a:p>
      </dgm:t>
    </dgm:pt>
    <dgm:pt modelId="{095A0E84-8E9C-40F8-B5A7-C027200358F6}">
      <dgm:prSet/>
      <dgm:spPr/>
      <dgm:t>
        <a:bodyPr/>
        <a:lstStyle/>
        <a:p>
          <a:r>
            <a:rPr lang="en-GB" dirty="0"/>
            <a:t>Re-visit Assessment Task</a:t>
          </a:r>
          <a:endParaRPr lang="en-US" dirty="0"/>
        </a:p>
      </dgm:t>
    </dgm:pt>
    <dgm:pt modelId="{2A304726-4AC8-440F-BB88-3F204C806935}" type="parTrans" cxnId="{A0A13A56-DE7F-441E-96E6-4B170D1FA009}">
      <dgm:prSet/>
      <dgm:spPr/>
      <dgm:t>
        <a:bodyPr/>
        <a:lstStyle/>
        <a:p>
          <a:endParaRPr lang="en-US"/>
        </a:p>
      </dgm:t>
    </dgm:pt>
    <dgm:pt modelId="{E33DF5D0-CD42-4939-BA04-8D5DDE0B4346}" type="sibTrans" cxnId="{A0A13A56-DE7F-441E-96E6-4B170D1FA009}">
      <dgm:prSet/>
      <dgm:spPr/>
      <dgm:t>
        <a:bodyPr/>
        <a:lstStyle/>
        <a:p>
          <a:endParaRPr lang="en-US"/>
        </a:p>
      </dgm:t>
    </dgm:pt>
    <dgm:pt modelId="{A149F760-0535-4D24-8049-14DE2AFA7503}">
      <dgm:prSet/>
      <dgm:spPr/>
      <dgm:t>
        <a:bodyPr/>
        <a:lstStyle/>
        <a:p>
          <a:r>
            <a:rPr lang="en-GB"/>
            <a:t>Q&amp;A</a:t>
          </a:r>
          <a:endParaRPr lang="en-US"/>
        </a:p>
      </dgm:t>
    </dgm:pt>
    <dgm:pt modelId="{3BD551B3-BD43-408C-A8D9-82F20E41894B}" type="parTrans" cxnId="{11D7FDF5-E20D-4D42-BD97-B40A95BC8A81}">
      <dgm:prSet/>
      <dgm:spPr/>
      <dgm:t>
        <a:bodyPr/>
        <a:lstStyle/>
        <a:p>
          <a:endParaRPr lang="en-US"/>
        </a:p>
      </dgm:t>
    </dgm:pt>
    <dgm:pt modelId="{CCD0182C-FA5A-4A8D-A4F4-2633014AA0CC}" type="sibTrans" cxnId="{11D7FDF5-E20D-4D42-BD97-B40A95BC8A81}">
      <dgm:prSet/>
      <dgm:spPr/>
      <dgm:t>
        <a:bodyPr/>
        <a:lstStyle/>
        <a:p>
          <a:endParaRPr lang="en-US"/>
        </a:p>
      </dgm:t>
    </dgm:pt>
    <dgm:pt modelId="{E9B6C04D-C9E3-4618-A0C7-C963977457AE}">
      <dgm:prSet/>
      <dgm:spPr/>
      <dgm:t>
        <a:bodyPr/>
        <a:lstStyle/>
        <a:p>
          <a:r>
            <a:rPr lang="en-GB" dirty="0"/>
            <a:t>Recap on citing and referencing</a:t>
          </a:r>
        </a:p>
      </dgm:t>
    </dgm:pt>
    <dgm:pt modelId="{937C68BD-3EF6-4709-9D53-83A8BDB6EB94}" type="parTrans" cxnId="{8B552D23-CF9C-4B67-AAE1-82B698BA1F2B}">
      <dgm:prSet/>
      <dgm:spPr/>
      <dgm:t>
        <a:bodyPr/>
        <a:lstStyle/>
        <a:p>
          <a:endParaRPr lang="en-GB"/>
        </a:p>
      </dgm:t>
    </dgm:pt>
    <dgm:pt modelId="{82E685C7-3C90-4E60-84F7-9630BD0DD5ED}" type="sibTrans" cxnId="{8B552D23-CF9C-4B67-AAE1-82B698BA1F2B}">
      <dgm:prSet/>
      <dgm:spPr/>
      <dgm:t>
        <a:bodyPr/>
        <a:lstStyle/>
        <a:p>
          <a:endParaRPr lang="en-GB"/>
        </a:p>
      </dgm:t>
    </dgm:pt>
    <dgm:pt modelId="{40F0FBDE-A5D0-4E14-9C0E-99F04CE8DD79}" type="pres">
      <dgm:prSet presAssocID="{F3026BD0-FC70-4CB4-9E13-148671146BDF}" presName="Name0" presStyleCnt="0">
        <dgm:presLayoutVars>
          <dgm:dir/>
          <dgm:animLvl val="lvl"/>
          <dgm:resizeHandles val="exact"/>
        </dgm:presLayoutVars>
      </dgm:prSet>
      <dgm:spPr/>
    </dgm:pt>
    <dgm:pt modelId="{162C2A07-A439-47E9-BBE4-430FE2A847C5}" type="pres">
      <dgm:prSet presAssocID="{19783F95-7F39-409F-83AE-0ED69240664D}" presName="linNode" presStyleCnt="0"/>
      <dgm:spPr/>
    </dgm:pt>
    <dgm:pt modelId="{66F399C2-7D62-4CD7-91F6-E4FC7366BA65}" type="pres">
      <dgm:prSet presAssocID="{19783F95-7F39-409F-83AE-0ED69240664D}" presName="parentText" presStyleLbl="node1" presStyleIdx="0" presStyleCnt="4">
        <dgm:presLayoutVars>
          <dgm:chMax val="1"/>
          <dgm:bulletEnabled val="1"/>
        </dgm:presLayoutVars>
      </dgm:prSet>
      <dgm:spPr/>
    </dgm:pt>
    <dgm:pt modelId="{E5544AD7-D8C7-4E6F-95B7-84F1D9424862}" type="pres">
      <dgm:prSet presAssocID="{DE1798AB-3DC0-4690-A6FF-657734E01058}" presName="sp" presStyleCnt="0"/>
      <dgm:spPr/>
    </dgm:pt>
    <dgm:pt modelId="{CE08D3E3-C25D-43C7-B2DB-429905F8D818}" type="pres">
      <dgm:prSet presAssocID="{095A0E84-8E9C-40F8-B5A7-C027200358F6}" presName="linNode" presStyleCnt="0"/>
      <dgm:spPr/>
    </dgm:pt>
    <dgm:pt modelId="{1C4E9CAD-3BA2-4ED6-8D75-A98B5BDE8466}" type="pres">
      <dgm:prSet presAssocID="{095A0E84-8E9C-40F8-B5A7-C027200358F6}" presName="parentText" presStyleLbl="node1" presStyleIdx="1" presStyleCnt="4">
        <dgm:presLayoutVars>
          <dgm:chMax val="1"/>
          <dgm:bulletEnabled val="1"/>
        </dgm:presLayoutVars>
      </dgm:prSet>
      <dgm:spPr/>
    </dgm:pt>
    <dgm:pt modelId="{FE493BAE-6B8F-4E83-B03E-867B695ECBE6}" type="pres">
      <dgm:prSet presAssocID="{E33DF5D0-CD42-4939-BA04-8D5DDE0B4346}" presName="sp" presStyleCnt="0"/>
      <dgm:spPr/>
    </dgm:pt>
    <dgm:pt modelId="{A1FAE833-90AE-4178-969A-49998E9F32A9}" type="pres">
      <dgm:prSet presAssocID="{A149F760-0535-4D24-8049-14DE2AFA7503}" presName="linNode" presStyleCnt="0"/>
      <dgm:spPr/>
    </dgm:pt>
    <dgm:pt modelId="{2D96C6C4-5ED9-4458-8B0D-FF565FBB74FB}" type="pres">
      <dgm:prSet presAssocID="{A149F760-0535-4D24-8049-14DE2AFA7503}" presName="parentText" presStyleLbl="node1" presStyleIdx="2" presStyleCnt="4" custLinFactNeighborX="20" custLinFactNeighborY="86098">
        <dgm:presLayoutVars>
          <dgm:chMax val="1"/>
          <dgm:bulletEnabled val="1"/>
        </dgm:presLayoutVars>
      </dgm:prSet>
      <dgm:spPr/>
    </dgm:pt>
    <dgm:pt modelId="{671D4E1F-2E82-4A76-AA55-1FA608D14235}" type="pres">
      <dgm:prSet presAssocID="{CCD0182C-FA5A-4A8D-A4F4-2633014AA0CC}" presName="sp" presStyleCnt="0"/>
      <dgm:spPr/>
    </dgm:pt>
    <dgm:pt modelId="{244453F2-E147-470A-BA46-0B9526B4DE92}" type="pres">
      <dgm:prSet presAssocID="{E9B6C04D-C9E3-4618-A0C7-C963977457AE}" presName="linNode" presStyleCnt="0"/>
      <dgm:spPr/>
    </dgm:pt>
    <dgm:pt modelId="{A0AE03A5-02B1-4106-91EE-5F0241F432FE}" type="pres">
      <dgm:prSet presAssocID="{E9B6C04D-C9E3-4618-A0C7-C963977457AE}" presName="parentText" presStyleLbl="node1" presStyleIdx="3" presStyleCnt="4" custLinFactY="-13785" custLinFactNeighborX="-194" custLinFactNeighborY="-100000">
        <dgm:presLayoutVars>
          <dgm:chMax val="1"/>
          <dgm:bulletEnabled val="1"/>
        </dgm:presLayoutVars>
      </dgm:prSet>
      <dgm:spPr/>
    </dgm:pt>
  </dgm:ptLst>
  <dgm:cxnLst>
    <dgm:cxn modelId="{C4941B0B-57AE-412F-A0BF-1513BE526EF2}" type="presOf" srcId="{19783F95-7F39-409F-83AE-0ED69240664D}" destId="{66F399C2-7D62-4CD7-91F6-E4FC7366BA65}" srcOrd="0" destOrd="0" presId="urn:microsoft.com/office/officeart/2005/8/layout/vList5"/>
    <dgm:cxn modelId="{8B552D23-CF9C-4B67-AAE1-82B698BA1F2B}" srcId="{F3026BD0-FC70-4CB4-9E13-148671146BDF}" destId="{E9B6C04D-C9E3-4618-A0C7-C963977457AE}" srcOrd="3" destOrd="0" parTransId="{937C68BD-3EF6-4709-9D53-83A8BDB6EB94}" sibTransId="{82E685C7-3C90-4E60-84F7-9630BD0DD5ED}"/>
    <dgm:cxn modelId="{F6896E30-9F8A-4598-95EE-F3277540E698}" type="presOf" srcId="{095A0E84-8E9C-40F8-B5A7-C027200358F6}" destId="{1C4E9CAD-3BA2-4ED6-8D75-A98B5BDE8466}" srcOrd="0" destOrd="0" presId="urn:microsoft.com/office/officeart/2005/8/layout/vList5"/>
    <dgm:cxn modelId="{B896F16E-8672-48DD-AB8C-3873381B5D05}" srcId="{F3026BD0-FC70-4CB4-9E13-148671146BDF}" destId="{19783F95-7F39-409F-83AE-0ED69240664D}" srcOrd="0" destOrd="0" parTransId="{504A5A99-11D5-4BE9-8FED-9AFD8E20CF85}" sibTransId="{DE1798AB-3DC0-4690-A6FF-657734E01058}"/>
    <dgm:cxn modelId="{A0A13A56-DE7F-441E-96E6-4B170D1FA009}" srcId="{F3026BD0-FC70-4CB4-9E13-148671146BDF}" destId="{095A0E84-8E9C-40F8-B5A7-C027200358F6}" srcOrd="1" destOrd="0" parTransId="{2A304726-4AC8-440F-BB88-3F204C806935}" sibTransId="{E33DF5D0-CD42-4939-BA04-8D5DDE0B4346}"/>
    <dgm:cxn modelId="{49ABE056-E072-4D4A-82F4-215E1284DF5B}" type="presOf" srcId="{F3026BD0-FC70-4CB4-9E13-148671146BDF}" destId="{40F0FBDE-A5D0-4E14-9C0E-99F04CE8DD79}" srcOrd="0" destOrd="0" presId="urn:microsoft.com/office/officeart/2005/8/layout/vList5"/>
    <dgm:cxn modelId="{88BB2887-8010-46FE-8F14-DEDC35B01C6F}" type="presOf" srcId="{A149F760-0535-4D24-8049-14DE2AFA7503}" destId="{2D96C6C4-5ED9-4458-8B0D-FF565FBB74FB}" srcOrd="0" destOrd="0" presId="urn:microsoft.com/office/officeart/2005/8/layout/vList5"/>
    <dgm:cxn modelId="{DFB9048F-E7BE-4F01-94A6-27F104C7AD8C}" type="presOf" srcId="{E9B6C04D-C9E3-4618-A0C7-C963977457AE}" destId="{A0AE03A5-02B1-4106-91EE-5F0241F432FE}" srcOrd="0" destOrd="0" presId="urn:microsoft.com/office/officeart/2005/8/layout/vList5"/>
    <dgm:cxn modelId="{11D7FDF5-E20D-4D42-BD97-B40A95BC8A81}" srcId="{F3026BD0-FC70-4CB4-9E13-148671146BDF}" destId="{A149F760-0535-4D24-8049-14DE2AFA7503}" srcOrd="2" destOrd="0" parTransId="{3BD551B3-BD43-408C-A8D9-82F20E41894B}" sibTransId="{CCD0182C-FA5A-4A8D-A4F4-2633014AA0CC}"/>
    <dgm:cxn modelId="{6D91D903-63E2-491A-85FB-F73183FA3B3C}" type="presParOf" srcId="{40F0FBDE-A5D0-4E14-9C0E-99F04CE8DD79}" destId="{162C2A07-A439-47E9-BBE4-430FE2A847C5}" srcOrd="0" destOrd="0" presId="urn:microsoft.com/office/officeart/2005/8/layout/vList5"/>
    <dgm:cxn modelId="{9B54676A-655F-40C9-88CE-1256A08F5094}" type="presParOf" srcId="{162C2A07-A439-47E9-BBE4-430FE2A847C5}" destId="{66F399C2-7D62-4CD7-91F6-E4FC7366BA65}" srcOrd="0" destOrd="0" presId="urn:microsoft.com/office/officeart/2005/8/layout/vList5"/>
    <dgm:cxn modelId="{7217CCFB-499A-487A-A4C1-713CE2D41E86}" type="presParOf" srcId="{40F0FBDE-A5D0-4E14-9C0E-99F04CE8DD79}" destId="{E5544AD7-D8C7-4E6F-95B7-84F1D9424862}" srcOrd="1" destOrd="0" presId="urn:microsoft.com/office/officeart/2005/8/layout/vList5"/>
    <dgm:cxn modelId="{17CD50AF-0A77-4610-8EBD-27D6C29E9C6A}" type="presParOf" srcId="{40F0FBDE-A5D0-4E14-9C0E-99F04CE8DD79}" destId="{CE08D3E3-C25D-43C7-B2DB-429905F8D818}" srcOrd="2" destOrd="0" presId="urn:microsoft.com/office/officeart/2005/8/layout/vList5"/>
    <dgm:cxn modelId="{37965D5C-8924-4FC8-9F1E-E6CF2B027842}" type="presParOf" srcId="{CE08D3E3-C25D-43C7-B2DB-429905F8D818}" destId="{1C4E9CAD-3BA2-4ED6-8D75-A98B5BDE8466}" srcOrd="0" destOrd="0" presId="urn:microsoft.com/office/officeart/2005/8/layout/vList5"/>
    <dgm:cxn modelId="{B127F1FD-4365-49E8-9998-2D5B124AB29D}" type="presParOf" srcId="{40F0FBDE-A5D0-4E14-9C0E-99F04CE8DD79}" destId="{FE493BAE-6B8F-4E83-B03E-867B695ECBE6}" srcOrd="3" destOrd="0" presId="urn:microsoft.com/office/officeart/2005/8/layout/vList5"/>
    <dgm:cxn modelId="{64DF0AD9-2D1F-4FBC-B310-97FB5F1C576E}" type="presParOf" srcId="{40F0FBDE-A5D0-4E14-9C0E-99F04CE8DD79}" destId="{A1FAE833-90AE-4178-969A-49998E9F32A9}" srcOrd="4" destOrd="0" presId="urn:microsoft.com/office/officeart/2005/8/layout/vList5"/>
    <dgm:cxn modelId="{01304B8A-4F52-4349-BA05-C20EE49A6E94}" type="presParOf" srcId="{A1FAE833-90AE-4178-969A-49998E9F32A9}" destId="{2D96C6C4-5ED9-4458-8B0D-FF565FBB74FB}" srcOrd="0" destOrd="0" presId="urn:microsoft.com/office/officeart/2005/8/layout/vList5"/>
    <dgm:cxn modelId="{51F8D5F0-13CD-400C-BEAA-433EB9065471}" type="presParOf" srcId="{40F0FBDE-A5D0-4E14-9C0E-99F04CE8DD79}" destId="{671D4E1F-2E82-4A76-AA55-1FA608D14235}" srcOrd="5" destOrd="0" presId="urn:microsoft.com/office/officeart/2005/8/layout/vList5"/>
    <dgm:cxn modelId="{F2EEFBA8-5032-482F-A6DE-FE7A1FE90B12}" type="presParOf" srcId="{40F0FBDE-A5D0-4E14-9C0E-99F04CE8DD79}" destId="{244453F2-E147-470A-BA46-0B9526B4DE92}" srcOrd="6" destOrd="0" presId="urn:microsoft.com/office/officeart/2005/8/layout/vList5"/>
    <dgm:cxn modelId="{52762D85-E50A-4992-ACAE-2A9FF7ADCFCA}" type="presParOf" srcId="{244453F2-E147-470A-BA46-0B9526B4DE92}" destId="{A0AE03A5-02B1-4106-91EE-5F0241F432FE}"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3026BD0-FC70-4CB4-9E13-148671146BDF}"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19783F95-7F39-409F-83AE-0ED69240664D}">
      <dgm:prSet/>
      <dgm:spPr/>
      <dgm:t>
        <a:bodyPr/>
        <a:lstStyle/>
        <a:p>
          <a:r>
            <a:rPr lang="en-GB" dirty="0" err="1"/>
            <a:t>Adfyfyrio</a:t>
          </a:r>
          <a:r>
            <a:rPr lang="en-GB" dirty="0"/>
            <a:t> </a:t>
          </a:r>
          <a:r>
            <a:rPr lang="en-GB" dirty="0" err="1"/>
            <a:t>ar</a:t>
          </a:r>
          <a:r>
            <a:rPr lang="en-GB" dirty="0"/>
            <a:t> </a:t>
          </a:r>
          <a:r>
            <a:rPr lang="en-GB" dirty="0" err="1"/>
            <a:t>Sadwrn</a:t>
          </a:r>
          <a:r>
            <a:rPr lang="en-GB" dirty="0"/>
            <a:t> </a:t>
          </a:r>
          <a:r>
            <a:rPr lang="en-GB" dirty="0" err="1"/>
            <a:t>Cenedlaethol</a:t>
          </a:r>
          <a:r>
            <a:rPr lang="en-GB" dirty="0"/>
            <a:t> 1</a:t>
          </a:r>
          <a:endParaRPr lang="en-US" dirty="0"/>
        </a:p>
      </dgm:t>
    </dgm:pt>
    <dgm:pt modelId="{504A5A99-11D5-4BE9-8FED-9AFD8E20CF85}" type="parTrans" cxnId="{B896F16E-8672-48DD-AB8C-3873381B5D05}">
      <dgm:prSet/>
      <dgm:spPr/>
      <dgm:t>
        <a:bodyPr/>
        <a:lstStyle/>
        <a:p>
          <a:endParaRPr lang="en-US"/>
        </a:p>
      </dgm:t>
    </dgm:pt>
    <dgm:pt modelId="{DE1798AB-3DC0-4690-A6FF-657734E01058}" type="sibTrans" cxnId="{B896F16E-8672-48DD-AB8C-3873381B5D05}">
      <dgm:prSet/>
      <dgm:spPr/>
      <dgm:t>
        <a:bodyPr/>
        <a:lstStyle/>
        <a:p>
          <a:endParaRPr lang="en-US"/>
        </a:p>
      </dgm:t>
    </dgm:pt>
    <dgm:pt modelId="{095A0E84-8E9C-40F8-B5A7-C027200358F6}">
      <dgm:prSet/>
      <dgm:spPr/>
      <dgm:t>
        <a:bodyPr/>
        <a:lstStyle/>
        <a:p>
          <a:r>
            <a:rPr lang="en-GB" dirty="0"/>
            <a:t>Ail-</a:t>
          </a:r>
          <a:r>
            <a:rPr lang="en-GB" dirty="0" err="1"/>
            <a:t>ymweld</a:t>
          </a:r>
          <a:r>
            <a:rPr lang="en-GB" dirty="0"/>
            <a:t> </a:t>
          </a:r>
          <a:r>
            <a:rPr lang="en-GB" dirty="0" err="1">
              <a:latin typeface="Arial" panose="020B0604020202020204" pitchFamily="34" charset="0"/>
              <a:cs typeface="Arial" panose="020B0604020202020204" pitchFamily="34" charset="0"/>
            </a:rPr>
            <a:t>â’r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Dasg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Asesu</a:t>
          </a:r>
          <a:endParaRPr lang="en-US" dirty="0"/>
        </a:p>
      </dgm:t>
    </dgm:pt>
    <dgm:pt modelId="{2A304726-4AC8-440F-BB88-3F204C806935}" type="parTrans" cxnId="{A0A13A56-DE7F-441E-96E6-4B170D1FA009}">
      <dgm:prSet/>
      <dgm:spPr/>
      <dgm:t>
        <a:bodyPr/>
        <a:lstStyle/>
        <a:p>
          <a:endParaRPr lang="en-US"/>
        </a:p>
      </dgm:t>
    </dgm:pt>
    <dgm:pt modelId="{E33DF5D0-CD42-4939-BA04-8D5DDE0B4346}" type="sibTrans" cxnId="{A0A13A56-DE7F-441E-96E6-4B170D1FA009}">
      <dgm:prSet/>
      <dgm:spPr/>
      <dgm:t>
        <a:bodyPr/>
        <a:lstStyle/>
        <a:p>
          <a:endParaRPr lang="en-US"/>
        </a:p>
      </dgm:t>
    </dgm:pt>
    <dgm:pt modelId="{A149F760-0535-4D24-8049-14DE2AFA7503}">
      <dgm:prSet/>
      <dgm:spPr/>
      <dgm:t>
        <a:bodyPr/>
        <a:lstStyle/>
        <a:p>
          <a:r>
            <a:rPr lang="en-GB" dirty="0"/>
            <a:t>C&amp;A</a:t>
          </a:r>
          <a:endParaRPr lang="en-US" dirty="0"/>
        </a:p>
      </dgm:t>
    </dgm:pt>
    <dgm:pt modelId="{3BD551B3-BD43-408C-A8D9-82F20E41894B}" type="parTrans" cxnId="{11D7FDF5-E20D-4D42-BD97-B40A95BC8A81}">
      <dgm:prSet/>
      <dgm:spPr/>
      <dgm:t>
        <a:bodyPr/>
        <a:lstStyle/>
        <a:p>
          <a:endParaRPr lang="en-US"/>
        </a:p>
      </dgm:t>
    </dgm:pt>
    <dgm:pt modelId="{CCD0182C-FA5A-4A8D-A4F4-2633014AA0CC}" type="sibTrans" cxnId="{11D7FDF5-E20D-4D42-BD97-B40A95BC8A81}">
      <dgm:prSet/>
      <dgm:spPr/>
      <dgm:t>
        <a:bodyPr/>
        <a:lstStyle/>
        <a:p>
          <a:endParaRPr lang="en-US"/>
        </a:p>
      </dgm:t>
    </dgm:pt>
    <dgm:pt modelId="{E9B6C04D-C9E3-4618-A0C7-C963977457AE}">
      <dgm:prSet/>
      <dgm:spPr/>
      <dgm:t>
        <a:bodyPr/>
        <a:lstStyle/>
        <a:p>
          <a:r>
            <a:rPr lang="en-GB" dirty="0" err="1"/>
            <a:t>Adolygu</a:t>
          </a:r>
          <a:r>
            <a:rPr lang="en-GB" dirty="0"/>
            <a:t> </a:t>
          </a:r>
          <a:r>
            <a:rPr lang="en-GB" dirty="0" err="1"/>
            <a:t>dyfynnu</a:t>
          </a:r>
          <a:r>
            <a:rPr lang="en-GB" dirty="0"/>
            <a:t> a </a:t>
          </a:r>
          <a:r>
            <a:rPr lang="en-GB" dirty="0" err="1"/>
            <a:t>chyfeirnodi</a:t>
          </a:r>
          <a:endParaRPr lang="en-GB" dirty="0"/>
        </a:p>
      </dgm:t>
    </dgm:pt>
    <dgm:pt modelId="{937C68BD-3EF6-4709-9D53-83A8BDB6EB94}" type="parTrans" cxnId="{8B552D23-CF9C-4B67-AAE1-82B698BA1F2B}">
      <dgm:prSet/>
      <dgm:spPr/>
      <dgm:t>
        <a:bodyPr/>
        <a:lstStyle/>
        <a:p>
          <a:endParaRPr lang="en-GB"/>
        </a:p>
      </dgm:t>
    </dgm:pt>
    <dgm:pt modelId="{82E685C7-3C90-4E60-84F7-9630BD0DD5ED}" type="sibTrans" cxnId="{8B552D23-CF9C-4B67-AAE1-82B698BA1F2B}">
      <dgm:prSet/>
      <dgm:spPr/>
      <dgm:t>
        <a:bodyPr/>
        <a:lstStyle/>
        <a:p>
          <a:endParaRPr lang="en-GB"/>
        </a:p>
      </dgm:t>
    </dgm:pt>
    <dgm:pt modelId="{40F0FBDE-A5D0-4E14-9C0E-99F04CE8DD79}" type="pres">
      <dgm:prSet presAssocID="{F3026BD0-FC70-4CB4-9E13-148671146BDF}" presName="Name0" presStyleCnt="0">
        <dgm:presLayoutVars>
          <dgm:dir/>
          <dgm:animLvl val="lvl"/>
          <dgm:resizeHandles val="exact"/>
        </dgm:presLayoutVars>
      </dgm:prSet>
      <dgm:spPr/>
    </dgm:pt>
    <dgm:pt modelId="{162C2A07-A439-47E9-BBE4-430FE2A847C5}" type="pres">
      <dgm:prSet presAssocID="{19783F95-7F39-409F-83AE-0ED69240664D}" presName="linNode" presStyleCnt="0"/>
      <dgm:spPr/>
    </dgm:pt>
    <dgm:pt modelId="{66F399C2-7D62-4CD7-91F6-E4FC7366BA65}" type="pres">
      <dgm:prSet presAssocID="{19783F95-7F39-409F-83AE-0ED69240664D}" presName="parentText" presStyleLbl="node1" presStyleIdx="0" presStyleCnt="4">
        <dgm:presLayoutVars>
          <dgm:chMax val="1"/>
          <dgm:bulletEnabled val="1"/>
        </dgm:presLayoutVars>
      </dgm:prSet>
      <dgm:spPr/>
    </dgm:pt>
    <dgm:pt modelId="{E5544AD7-D8C7-4E6F-95B7-84F1D9424862}" type="pres">
      <dgm:prSet presAssocID="{DE1798AB-3DC0-4690-A6FF-657734E01058}" presName="sp" presStyleCnt="0"/>
      <dgm:spPr/>
    </dgm:pt>
    <dgm:pt modelId="{CE08D3E3-C25D-43C7-B2DB-429905F8D818}" type="pres">
      <dgm:prSet presAssocID="{095A0E84-8E9C-40F8-B5A7-C027200358F6}" presName="linNode" presStyleCnt="0"/>
      <dgm:spPr/>
    </dgm:pt>
    <dgm:pt modelId="{1C4E9CAD-3BA2-4ED6-8D75-A98B5BDE8466}" type="pres">
      <dgm:prSet presAssocID="{095A0E84-8E9C-40F8-B5A7-C027200358F6}" presName="parentText" presStyleLbl="node1" presStyleIdx="1" presStyleCnt="4">
        <dgm:presLayoutVars>
          <dgm:chMax val="1"/>
          <dgm:bulletEnabled val="1"/>
        </dgm:presLayoutVars>
      </dgm:prSet>
      <dgm:spPr/>
    </dgm:pt>
    <dgm:pt modelId="{FE493BAE-6B8F-4E83-B03E-867B695ECBE6}" type="pres">
      <dgm:prSet presAssocID="{E33DF5D0-CD42-4939-BA04-8D5DDE0B4346}" presName="sp" presStyleCnt="0"/>
      <dgm:spPr/>
    </dgm:pt>
    <dgm:pt modelId="{A1FAE833-90AE-4178-969A-49998E9F32A9}" type="pres">
      <dgm:prSet presAssocID="{A149F760-0535-4D24-8049-14DE2AFA7503}" presName="linNode" presStyleCnt="0"/>
      <dgm:spPr/>
    </dgm:pt>
    <dgm:pt modelId="{2D96C6C4-5ED9-4458-8B0D-FF565FBB74FB}" type="pres">
      <dgm:prSet presAssocID="{A149F760-0535-4D24-8049-14DE2AFA7503}" presName="parentText" presStyleLbl="node1" presStyleIdx="2" presStyleCnt="4" custLinFactNeighborX="20" custLinFactNeighborY="86098">
        <dgm:presLayoutVars>
          <dgm:chMax val="1"/>
          <dgm:bulletEnabled val="1"/>
        </dgm:presLayoutVars>
      </dgm:prSet>
      <dgm:spPr/>
    </dgm:pt>
    <dgm:pt modelId="{671D4E1F-2E82-4A76-AA55-1FA608D14235}" type="pres">
      <dgm:prSet presAssocID="{CCD0182C-FA5A-4A8D-A4F4-2633014AA0CC}" presName="sp" presStyleCnt="0"/>
      <dgm:spPr/>
    </dgm:pt>
    <dgm:pt modelId="{244453F2-E147-470A-BA46-0B9526B4DE92}" type="pres">
      <dgm:prSet presAssocID="{E9B6C04D-C9E3-4618-A0C7-C963977457AE}" presName="linNode" presStyleCnt="0"/>
      <dgm:spPr/>
    </dgm:pt>
    <dgm:pt modelId="{A0AE03A5-02B1-4106-91EE-5F0241F432FE}" type="pres">
      <dgm:prSet presAssocID="{E9B6C04D-C9E3-4618-A0C7-C963977457AE}" presName="parentText" presStyleLbl="node1" presStyleIdx="3" presStyleCnt="4" custLinFactY="-13785" custLinFactNeighborX="-194" custLinFactNeighborY="-100000">
        <dgm:presLayoutVars>
          <dgm:chMax val="1"/>
          <dgm:bulletEnabled val="1"/>
        </dgm:presLayoutVars>
      </dgm:prSet>
      <dgm:spPr/>
    </dgm:pt>
  </dgm:ptLst>
  <dgm:cxnLst>
    <dgm:cxn modelId="{C4941B0B-57AE-412F-A0BF-1513BE526EF2}" type="presOf" srcId="{19783F95-7F39-409F-83AE-0ED69240664D}" destId="{66F399C2-7D62-4CD7-91F6-E4FC7366BA65}" srcOrd="0" destOrd="0" presId="urn:microsoft.com/office/officeart/2005/8/layout/vList5"/>
    <dgm:cxn modelId="{8B552D23-CF9C-4B67-AAE1-82B698BA1F2B}" srcId="{F3026BD0-FC70-4CB4-9E13-148671146BDF}" destId="{E9B6C04D-C9E3-4618-A0C7-C963977457AE}" srcOrd="3" destOrd="0" parTransId="{937C68BD-3EF6-4709-9D53-83A8BDB6EB94}" sibTransId="{82E685C7-3C90-4E60-84F7-9630BD0DD5ED}"/>
    <dgm:cxn modelId="{F6896E30-9F8A-4598-95EE-F3277540E698}" type="presOf" srcId="{095A0E84-8E9C-40F8-B5A7-C027200358F6}" destId="{1C4E9CAD-3BA2-4ED6-8D75-A98B5BDE8466}" srcOrd="0" destOrd="0" presId="urn:microsoft.com/office/officeart/2005/8/layout/vList5"/>
    <dgm:cxn modelId="{B896F16E-8672-48DD-AB8C-3873381B5D05}" srcId="{F3026BD0-FC70-4CB4-9E13-148671146BDF}" destId="{19783F95-7F39-409F-83AE-0ED69240664D}" srcOrd="0" destOrd="0" parTransId="{504A5A99-11D5-4BE9-8FED-9AFD8E20CF85}" sibTransId="{DE1798AB-3DC0-4690-A6FF-657734E01058}"/>
    <dgm:cxn modelId="{A0A13A56-DE7F-441E-96E6-4B170D1FA009}" srcId="{F3026BD0-FC70-4CB4-9E13-148671146BDF}" destId="{095A0E84-8E9C-40F8-B5A7-C027200358F6}" srcOrd="1" destOrd="0" parTransId="{2A304726-4AC8-440F-BB88-3F204C806935}" sibTransId="{E33DF5D0-CD42-4939-BA04-8D5DDE0B4346}"/>
    <dgm:cxn modelId="{49ABE056-E072-4D4A-82F4-215E1284DF5B}" type="presOf" srcId="{F3026BD0-FC70-4CB4-9E13-148671146BDF}" destId="{40F0FBDE-A5D0-4E14-9C0E-99F04CE8DD79}" srcOrd="0" destOrd="0" presId="urn:microsoft.com/office/officeart/2005/8/layout/vList5"/>
    <dgm:cxn modelId="{88BB2887-8010-46FE-8F14-DEDC35B01C6F}" type="presOf" srcId="{A149F760-0535-4D24-8049-14DE2AFA7503}" destId="{2D96C6C4-5ED9-4458-8B0D-FF565FBB74FB}" srcOrd="0" destOrd="0" presId="urn:microsoft.com/office/officeart/2005/8/layout/vList5"/>
    <dgm:cxn modelId="{DFB9048F-E7BE-4F01-94A6-27F104C7AD8C}" type="presOf" srcId="{E9B6C04D-C9E3-4618-A0C7-C963977457AE}" destId="{A0AE03A5-02B1-4106-91EE-5F0241F432FE}" srcOrd="0" destOrd="0" presId="urn:microsoft.com/office/officeart/2005/8/layout/vList5"/>
    <dgm:cxn modelId="{11D7FDF5-E20D-4D42-BD97-B40A95BC8A81}" srcId="{F3026BD0-FC70-4CB4-9E13-148671146BDF}" destId="{A149F760-0535-4D24-8049-14DE2AFA7503}" srcOrd="2" destOrd="0" parTransId="{3BD551B3-BD43-408C-A8D9-82F20E41894B}" sibTransId="{CCD0182C-FA5A-4A8D-A4F4-2633014AA0CC}"/>
    <dgm:cxn modelId="{6D91D903-63E2-491A-85FB-F73183FA3B3C}" type="presParOf" srcId="{40F0FBDE-A5D0-4E14-9C0E-99F04CE8DD79}" destId="{162C2A07-A439-47E9-BBE4-430FE2A847C5}" srcOrd="0" destOrd="0" presId="urn:microsoft.com/office/officeart/2005/8/layout/vList5"/>
    <dgm:cxn modelId="{9B54676A-655F-40C9-88CE-1256A08F5094}" type="presParOf" srcId="{162C2A07-A439-47E9-BBE4-430FE2A847C5}" destId="{66F399C2-7D62-4CD7-91F6-E4FC7366BA65}" srcOrd="0" destOrd="0" presId="urn:microsoft.com/office/officeart/2005/8/layout/vList5"/>
    <dgm:cxn modelId="{7217CCFB-499A-487A-A4C1-713CE2D41E86}" type="presParOf" srcId="{40F0FBDE-A5D0-4E14-9C0E-99F04CE8DD79}" destId="{E5544AD7-D8C7-4E6F-95B7-84F1D9424862}" srcOrd="1" destOrd="0" presId="urn:microsoft.com/office/officeart/2005/8/layout/vList5"/>
    <dgm:cxn modelId="{17CD50AF-0A77-4610-8EBD-27D6C29E9C6A}" type="presParOf" srcId="{40F0FBDE-A5D0-4E14-9C0E-99F04CE8DD79}" destId="{CE08D3E3-C25D-43C7-B2DB-429905F8D818}" srcOrd="2" destOrd="0" presId="urn:microsoft.com/office/officeart/2005/8/layout/vList5"/>
    <dgm:cxn modelId="{37965D5C-8924-4FC8-9F1E-E6CF2B027842}" type="presParOf" srcId="{CE08D3E3-C25D-43C7-B2DB-429905F8D818}" destId="{1C4E9CAD-3BA2-4ED6-8D75-A98B5BDE8466}" srcOrd="0" destOrd="0" presId="urn:microsoft.com/office/officeart/2005/8/layout/vList5"/>
    <dgm:cxn modelId="{B127F1FD-4365-49E8-9998-2D5B124AB29D}" type="presParOf" srcId="{40F0FBDE-A5D0-4E14-9C0E-99F04CE8DD79}" destId="{FE493BAE-6B8F-4E83-B03E-867B695ECBE6}" srcOrd="3" destOrd="0" presId="urn:microsoft.com/office/officeart/2005/8/layout/vList5"/>
    <dgm:cxn modelId="{64DF0AD9-2D1F-4FBC-B310-97FB5F1C576E}" type="presParOf" srcId="{40F0FBDE-A5D0-4E14-9C0E-99F04CE8DD79}" destId="{A1FAE833-90AE-4178-969A-49998E9F32A9}" srcOrd="4" destOrd="0" presId="urn:microsoft.com/office/officeart/2005/8/layout/vList5"/>
    <dgm:cxn modelId="{01304B8A-4F52-4349-BA05-C20EE49A6E94}" type="presParOf" srcId="{A1FAE833-90AE-4178-969A-49998E9F32A9}" destId="{2D96C6C4-5ED9-4458-8B0D-FF565FBB74FB}" srcOrd="0" destOrd="0" presId="urn:microsoft.com/office/officeart/2005/8/layout/vList5"/>
    <dgm:cxn modelId="{51F8D5F0-13CD-400C-BEAA-433EB9065471}" type="presParOf" srcId="{40F0FBDE-A5D0-4E14-9C0E-99F04CE8DD79}" destId="{671D4E1F-2E82-4A76-AA55-1FA608D14235}" srcOrd="5" destOrd="0" presId="urn:microsoft.com/office/officeart/2005/8/layout/vList5"/>
    <dgm:cxn modelId="{F2EEFBA8-5032-482F-A6DE-FE7A1FE90B12}" type="presParOf" srcId="{40F0FBDE-A5D0-4E14-9C0E-99F04CE8DD79}" destId="{244453F2-E147-470A-BA46-0B9526B4DE92}" srcOrd="6" destOrd="0" presId="urn:microsoft.com/office/officeart/2005/8/layout/vList5"/>
    <dgm:cxn modelId="{52762D85-E50A-4992-ACAE-2A9FF7ADCFCA}" type="presParOf" srcId="{244453F2-E147-470A-BA46-0B9526B4DE92}" destId="{A0AE03A5-02B1-4106-91EE-5F0241F432FE}" srcOrd="0" destOrd="0" presId="urn:microsoft.com/office/officeart/2005/8/layout/vList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F399C2-7D62-4CD7-91F6-E4FC7366BA65}">
      <dsp:nvSpPr>
        <dsp:cNvPr id="0" name=""/>
        <dsp:cNvSpPr/>
      </dsp:nvSpPr>
      <dsp:spPr>
        <a:xfrm>
          <a:off x="1702160" y="2360"/>
          <a:ext cx="1914930" cy="1135252"/>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41910" rIns="83820" bIns="41910" numCol="1" spcCol="1270" anchor="ctr" anchorCtr="0">
          <a:noAutofit/>
        </a:bodyPr>
        <a:lstStyle/>
        <a:p>
          <a:pPr marL="0" lvl="0" indent="0" algn="ctr" defTabSz="977900">
            <a:lnSpc>
              <a:spcPct val="90000"/>
            </a:lnSpc>
            <a:spcBef>
              <a:spcPct val="0"/>
            </a:spcBef>
            <a:spcAft>
              <a:spcPct val="35000"/>
            </a:spcAft>
            <a:buNone/>
          </a:pPr>
          <a:r>
            <a:rPr lang="en-GB" sz="2200" kern="1200" dirty="0"/>
            <a:t>Reflect on National  Saturday 1</a:t>
          </a:r>
          <a:endParaRPr lang="en-US" sz="2200" kern="1200" dirty="0"/>
        </a:p>
      </dsp:txBody>
      <dsp:txXfrm>
        <a:off x="1757578" y="57778"/>
        <a:ext cx="1804094" cy="1024416"/>
      </dsp:txXfrm>
    </dsp:sp>
    <dsp:sp modelId="{1C4E9CAD-3BA2-4ED6-8D75-A98B5BDE8466}">
      <dsp:nvSpPr>
        <dsp:cNvPr id="0" name=""/>
        <dsp:cNvSpPr/>
      </dsp:nvSpPr>
      <dsp:spPr>
        <a:xfrm>
          <a:off x="1702160" y="1194375"/>
          <a:ext cx="1914930" cy="1135252"/>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41910" rIns="83820" bIns="41910" numCol="1" spcCol="1270" anchor="ctr" anchorCtr="0">
          <a:noAutofit/>
        </a:bodyPr>
        <a:lstStyle/>
        <a:p>
          <a:pPr marL="0" lvl="0" indent="0" algn="ctr" defTabSz="977900">
            <a:lnSpc>
              <a:spcPct val="90000"/>
            </a:lnSpc>
            <a:spcBef>
              <a:spcPct val="0"/>
            </a:spcBef>
            <a:spcAft>
              <a:spcPct val="35000"/>
            </a:spcAft>
            <a:buNone/>
          </a:pPr>
          <a:r>
            <a:rPr lang="en-GB" sz="2200" kern="1200" dirty="0"/>
            <a:t>Re-visit Assessment Task</a:t>
          </a:r>
          <a:endParaRPr lang="en-US" sz="2200" kern="1200" dirty="0"/>
        </a:p>
      </dsp:txBody>
      <dsp:txXfrm>
        <a:off x="1757578" y="1249793"/>
        <a:ext cx="1804094" cy="1024416"/>
      </dsp:txXfrm>
    </dsp:sp>
    <dsp:sp modelId="{2D96C6C4-5ED9-4458-8B0D-FF565FBB74FB}">
      <dsp:nvSpPr>
        <dsp:cNvPr id="0" name=""/>
        <dsp:cNvSpPr/>
      </dsp:nvSpPr>
      <dsp:spPr>
        <a:xfrm>
          <a:off x="1702543" y="3363819"/>
          <a:ext cx="1914930" cy="1135252"/>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41910" rIns="83820" bIns="41910" numCol="1" spcCol="1270" anchor="ctr" anchorCtr="0">
          <a:noAutofit/>
        </a:bodyPr>
        <a:lstStyle/>
        <a:p>
          <a:pPr marL="0" lvl="0" indent="0" algn="ctr" defTabSz="977900">
            <a:lnSpc>
              <a:spcPct val="90000"/>
            </a:lnSpc>
            <a:spcBef>
              <a:spcPct val="0"/>
            </a:spcBef>
            <a:spcAft>
              <a:spcPct val="35000"/>
            </a:spcAft>
            <a:buNone/>
          </a:pPr>
          <a:r>
            <a:rPr lang="en-GB" sz="2200" kern="1200"/>
            <a:t>Q&amp;A</a:t>
          </a:r>
          <a:endParaRPr lang="en-US" sz="2200" kern="1200"/>
        </a:p>
      </dsp:txBody>
      <dsp:txXfrm>
        <a:off x="1757961" y="3419237"/>
        <a:ext cx="1804094" cy="1024416"/>
      </dsp:txXfrm>
    </dsp:sp>
    <dsp:sp modelId="{A0AE03A5-02B1-4106-91EE-5F0241F432FE}">
      <dsp:nvSpPr>
        <dsp:cNvPr id="0" name=""/>
        <dsp:cNvSpPr/>
      </dsp:nvSpPr>
      <dsp:spPr>
        <a:xfrm>
          <a:off x="1698445" y="2286658"/>
          <a:ext cx="1914930" cy="1135252"/>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41910" rIns="83820" bIns="41910" numCol="1" spcCol="1270" anchor="ctr" anchorCtr="0">
          <a:noAutofit/>
        </a:bodyPr>
        <a:lstStyle/>
        <a:p>
          <a:pPr marL="0" lvl="0" indent="0" algn="ctr" defTabSz="977900">
            <a:lnSpc>
              <a:spcPct val="90000"/>
            </a:lnSpc>
            <a:spcBef>
              <a:spcPct val="0"/>
            </a:spcBef>
            <a:spcAft>
              <a:spcPct val="35000"/>
            </a:spcAft>
            <a:buNone/>
          </a:pPr>
          <a:r>
            <a:rPr lang="en-GB" sz="2200" kern="1200" dirty="0"/>
            <a:t>Recap on citing and referencing</a:t>
          </a:r>
        </a:p>
      </dsp:txBody>
      <dsp:txXfrm>
        <a:off x="1753863" y="2342076"/>
        <a:ext cx="1804094" cy="10244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F399C2-7D62-4CD7-91F6-E4FC7366BA65}">
      <dsp:nvSpPr>
        <dsp:cNvPr id="0" name=""/>
        <dsp:cNvSpPr/>
      </dsp:nvSpPr>
      <dsp:spPr>
        <a:xfrm>
          <a:off x="1702160" y="2388"/>
          <a:ext cx="1914930" cy="114898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GB" sz="2100" kern="1200" dirty="0" err="1"/>
            <a:t>Adfyfyrio</a:t>
          </a:r>
          <a:r>
            <a:rPr lang="en-GB" sz="2100" kern="1200" dirty="0"/>
            <a:t> </a:t>
          </a:r>
          <a:r>
            <a:rPr lang="en-GB" sz="2100" kern="1200" dirty="0" err="1"/>
            <a:t>ar</a:t>
          </a:r>
          <a:r>
            <a:rPr lang="en-GB" sz="2100" kern="1200" dirty="0"/>
            <a:t> </a:t>
          </a:r>
          <a:r>
            <a:rPr lang="en-GB" sz="2100" kern="1200" dirty="0" err="1"/>
            <a:t>Sadwrn</a:t>
          </a:r>
          <a:r>
            <a:rPr lang="en-GB" sz="2100" kern="1200" dirty="0"/>
            <a:t> </a:t>
          </a:r>
          <a:r>
            <a:rPr lang="en-GB" sz="2100" kern="1200" dirty="0" err="1"/>
            <a:t>Cenedlaethol</a:t>
          </a:r>
          <a:r>
            <a:rPr lang="en-GB" sz="2100" kern="1200" dirty="0"/>
            <a:t> 1</a:t>
          </a:r>
          <a:endParaRPr lang="en-US" sz="2100" kern="1200" dirty="0"/>
        </a:p>
      </dsp:txBody>
      <dsp:txXfrm>
        <a:off x="1758249" y="58477"/>
        <a:ext cx="1802752" cy="1036805"/>
      </dsp:txXfrm>
    </dsp:sp>
    <dsp:sp modelId="{1C4E9CAD-3BA2-4ED6-8D75-A98B5BDE8466}">
      <dsp:nvSpPr>
        <dsp:cNvPr id="0" name=""/>
        <dsp:cNvSpPr/>
      </dsp:nvSpPr>
      <dsp:spPr>
        <a:xfrm>
          <a:off x="1702160" y="1208821"/>
          <a:ext cx="1914930" cy="114898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GB" sz="2100" kern="1200" dirty="0"/>
            <a:t>Ail-</a:t>
          </a:r>
          <a:r>
            <a:rPr lang="en-GB" sz="2100" kern="1200" dirty="0" err="1"/>
            <a:t>ymweld</a:t>
          </a:r>
          <a:r>
            <a:rPr lang="en-GB" sz="2100" kern="1200" dirty="0"/>
            <a:t> </a:t>
          </a:r>
          <a:r>
            <a:rPr lang="en-GB" sz="2100" kern="1200" dirty="0" err="1">
              <a:latin typeface="Arial" panose="020B0604020202020204" pitchFamily="34" charset="0"/>
              <a:cs typeface="Arial" panose="020B0604020202020204" pitchFamily="34" charset="0"/>
            </a:rPr>
            <a:t>â’r</a:t>
          </a:r>
          <a:r>
            <a:rPr lang="en-GB" sz="2100" kern="1200" dirty="0">
              <a:latin typeface="Arial" panose="020B0604020202020204" pitchFamily="34" charset="0"/>
              <a:cs typeface="Arial" panose="020B0604020202020204" pitchFamily="34" charset="0"/>
            </a:rPr>
            <a:t> </a:t>
          </a:r>
          <a:r>
            <a:rPr lang="en-GB" sz="2100" kern="1200" dirty="0" err="1">
              <a:latin typeface="Arial" panose="020B0604020202020204" pitchFamily="34" charset="0"/>
              <a:cs typeface="Arial" panose="020B0604020202020204" pitchFamily="34" charset="0"/>
            </a:rPr>
            <a:t>Dasg</a:t>
          </a:r>
          <a:r>
            <a:rPr lang="en-GB" sz="2100" kern="1200" dirty="0">
              <a:latin typeface="Arial" panose="020B0604020202020204" pitchFamily="34" charset="0"/>
              <a:cs typeface="Arial" panose="020B0604020202020204" pitchFamily="34" charset="0"/>
            </a:rPr>
            <a:t> </a:t>
          </a:r>
          <a:r>
            <a:rPr lang="en-GB" sz="2100" kern="1200" dirty="0" err="1">
              <a:latin typeface="Arial" panose="020B0604020202020204" pitchFamily="34" charset="0"/>
              <a:cs typeface="Arial" panose="020B0604020202020204" pitchFamily="34" charset="0"/>
            </a:rPr>
            <a:t>Asesu</a:t>
          </a:r>
          <a:endParaRPr lang="en-US" sz="2100" kern="1200" dirty="0"/>
        </a:p>
      </dsp:txBody>
      <dsp:txXfrm>
        <a:off x="1758249" y="1264910"/>
        <a:ext cx="1802752" cy="1036805"/>
      </dsp:txXfrm>
    </dsp:sp>
    <dsp:sp modelId="{2D96C6C4-5ED9-4458-8B0D-FF565FBB74FB}">
      <dsp:nvSpPr>
        <dsp:cNvPr id="0" name=""/>
        <dsp:cNvSpPr/>
      </dsp:nvSpPr>
      <dsp:spPr>
        <a:xfrm>
          <a:off x="1702543" y="3404505"/>
          <a:ext cx="1914930" cy="114898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GB" sz="2100" kern="1200" dirty="0"/>
            <a:t>C&amp;A</a:t>
          </a:r>
          <a:endParaRPr lang="en-US" sz="2100" kern="1200" dirty="0"/>
        </a:p>
      </dsp:txBody>
      <dsp:txXfrm>
        <a:off x="1758632" y="3460594"/>
        <a:ext cx="1802752" cy="1036805"/>
      </dsp:txXfrm>
    </dsp:sp>
    <dsp:sp modelId="{A0AE03A5-02B1-4106-91EE-5F0241F432FE}">
      <dsp:nvSpPr>
        <dsp:cNvPr id="0" name=""/>
        <dsp:cNvSpPr/>
      </dsp:nvSpPr>
      <dsp:spPr>
        <a:xfrm>
          <a:off x="1698445" y="2314315"/>
          <a:ext cx="1914930" cy="114898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GB" sz="2100" kern="1200" dirty="0" err="1"/>
            <a:t>Adolygu</a:t>
          </a:r>
          <a:r>
            <a:rPr lang="en-GB" sz="2100" kern="1200" dirty="0"/>
            <a:t> </a:t>
          </a:r>
          <a:r>
            <a:rPr lang="en-GB" sz="2100" kern="1200" dirty="0" err="1"/>
            <a:t>dyfynnu</a:t>
          </a:r>
          <a:r>
            <a:rPr lang="en-GB" sz="2100" kern="1200" dirty="0"/>
            <a:t> a </a:t>
          </a:r>
          <a:r>
            <a:rPr lang="en-GB" sz="2100" kern="1200" dirty="0" err="1"/>
            <a:t>chyfeirnodi</a:t>
          </a:r>
          <a:endParaRPr lang="en-GB" sz="2100" kern="1200" dirty="0"/>
        </a:p>
      </dsp:txBody>
      <dsp:txXfrm>
        <a:off x="1754534" y="2370404"/>
        <a:ext cx="1802752" cy="1036805"/>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3BA752-11D7-F948-B8D3-308FEFB9D21F}" type="datetimeFigureOut">
              <a:rPr lang="en-US" smtClean="0"/>
              <a:t>7/2/2024</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EC2477-61D7-F946-B35A-3E65E0D777E7}" type="slidenum">
              <a:rPr lang="en-US" smtClean="0"/>
              <a:t>‹#›</a:t>
            </a:fld>
            <a:endParaRPr lang="en-US"/>
          </a:p>
        </p:txBody>
      </p:sp>
    </p:spTree>
    <p:extLst>
      <p:ext uri="{BB962C8B-B14F-4D97-AF65-F5344CB8AC3E}">
        <p14:creationId xmlns:p14="http://schemas.microsoft.com/office/powerpoint/2010/main" val="34739705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EEC2477-61D7-F946-B35A-3E65E0D777E7}" type="slidenum">
              <a:rPr lang="en-US" smtClean="0"/>
              <a:t>1</a:t>
            </a:fld>
            <a:endParaRPr lang="en-US"/>
          </a:p>
        </p:txBody>
      </p:sp>
    </p:spTree>
    <p:extLst>
      <p:ext uri="{BB962C8B-B14F-4D97-AF65-F5344CB8AC3E}">
        <p14:creationId xmlns:p14="http://schemas.microsoft.com/office/powerpoint/2010/main" val="16400975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r>
              <a:rPr lang="en-GB" dirty="0"/>
              <a:t>NR</a:t>
            </a:r>
          </a:p>
        </p:txBody>
      </p:sp>
      <p:sp>
        <p:nvSpPr>
          <p:cNvPr id="4" name="Dalfan Rhif y Sleid 3"/>
          <p:cNvSpPr>
            <a:spLocks noGrp="1"/>
          </p:cNvSpPr>
          <p:nvPr>
            <p:ph type="sldNum" sz="quarter" idx="5"/>
          </p:nvPr>
        </p:nvSpPr>
        <p:spPr/>
        <p:txBody>
          <a:bodyPr/>
          <a:lstStyle/>
          <a:p>
            <a:fld id="{5EEC2477-61D7-F946-B35A-3E65E0D777E7}" type="slidenum">
              <a:rPr lang="en-US" smtClean="0"/>
              <a:t>9</a:t>
            </a:fld>
            <a:endParaRPr lang="en-US"/>
          </a:p>
        </p:txBody>
      </p:sp>
    </p:spTree>
    <p:extLst>
      <p:ext uri="{BB962C8B-B14F-4D97-AF65-F5344CB8AC3E}">
        <p14:creationId xmlns:p14="http://schemas.microsoft.com/office/powerpoint/2010/main" val="13675162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en-GB" dirty="0"/>
          </a:p>
        </p:txBody>
      </p:sp>
      <p:sp>
        <p:nvSpPr>
          <p:cNvPr id="4" name="Dalfan Rhif y Sleid 3"/>
          <p:cNvSpPr>
            <a:spLocks noGrp="1"/>
          </p:cNvSpPr>
          <p:nvPr>
            <p:ph type="sldNum" sz="quarter" idx="5"/>
          </p:nvPr>
        </p:nvSpPr>
        <p:spPr/>
        <p:txBody>
          <a:bodyPr/>
          <a:lstStyle/>
          <a:p>
            <a:fld id="{5EEC2477-61D7-F946-B35A-3E65E0D777E7}" type="slidenum">
              <a:rPr lang="en-US" smtClean="0"/>
              <a:t>14</a:t>
            </a:fld>
            <a:endParaRPr lang="en-US"/>
          </a:p>
        </p:txBody>
      </p:sp>
    </p:spTree>
    <p:extLst>
      <p:ext uri="{BB962C8B-B14F-4D97-AF65-F5344CB8AC3E}">
        <p14:creationId xmlns:p14="http://schemas.microsoft.com/office/powerpoint/2010/main" val="20656964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en-GB" dirty="0"/>
          </a:p>
        </p:txBody>
      </p:sp>
      <p:sp>
        <p:nvSpPr>
          <p:cNvPr id="4" name="Dalfan Rhif y Sleid 3"/>
          <p:cNvSpPr>
            <a:spLocks noGrp="1"/>
          </p:cNvSpPr>
          <p:nvPr>
            <p:ph type="sldNum" sz="quarter" idx="5"/>
          </p:nvPr>
        </p:nvSpPr>
        <p:spPr/>
        <p:txBody>
          <a:bodyPr/>
          <a:lstStyle/>
          <a:p>
            <a:fld id="{5EEC2477-61D7-F946-B35A-3E65E0D777E7}" type="slidenum">
              <a:rPr lang="en-US" smtClean="0"/>
              <a:t>17</a:t>
            </a:fld>
            <a:endParaRPr lang="en-US"/>
          </a:p>
        </p:txBody>
      </p:sp>
    </p:spTree>
    <p:extLst>
      <p:ext uri="{BB962C8B-B14F-4D97-AF65-F5344CB8AC3E}">
        <p14:creationId xmlns:p14="http://schemas.microsoft.com/office/powerpoint/2010/main" val="36831003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GB"/>
              <a:t>Click to edit Master title style</a:t>
            </a:r>
            <a:endParaRPr lang="en-US"/>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E5DED699-838B-094B-9974-7EAD773EA11E}" type="datetimeFigureOut">
              <a:rPr lang="en-US" smtClean="0"/>
              <a:t>7/2/2024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562055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5DED699-838B-094B-9974-7EAD773EA11E}" type="datetimeFigureOut">
              <a:rPr lang="en-US" smtClean="0"/>
              <a:t>7/2/2024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pic>
        <p:nvPicPr>
          <p:cNvPr id="8" name="Picture 7" descr="Graphical user interface&#10;&#10;Description automatically generated">
            <a:extLst>
              <a:ext uri="{FF2B5EF4-FFF2-40B4-BE49-F238E27FC236}">
                <a16:creationId xmlns:a16="http://schemas.microsoft.com/office/drawing/2014/main" id="{7C6B2FED-4482-4741-9570-880BCAD31E6A}"/>
              </a:ext>
            </a:extLst>
          </p:cNvPr>
          <p:cNvPicPr>
            <a:picLocks noChangeAspect="1"/>
          </p:cNvPicPr>
          <p:nvPr userDrawn="1"/>
        </p:nvPicPr>
        <p:blipFill>
          <a:blip r:embed="rId2"/>
          <a:stretch>
            <a:fillRect/>
          </a:stretch>
        </p:blipFill>
        <p:spPr>
          <a:xfrm>
            <a:off x="0" y="0"/>
            <a:ext cx="9229501" cy="6955791"/>
          </a:xfrm>
          <a:prstGeom prst="rect">
            <a:avLst/>
          </a:prstGeom>
        </p:spPr>
      </p:pic>
    </p:spTree>
    <p:extLst>
      <p:ext uri="{BB962C8B-B14F-4D97-AF65-F5344CB8AC3E}">
        <p14:creationId xmlns:p14="http://schemas.microsoft.com/office/powerpoint/2010/main" val="15131175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GB"/>
              <a:t>Click to edit Master title style</a:t>
            </a:r>
            <a:endParaRPr lang="en-US"/>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5DED699-838B-094B-9974-7EAD773EA11E}" type="datetimeFigureOut">
              <a:rPr lang="en-US" smtClean="0"/>
              <a:t>7/2/2024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40197581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E5DED699-838B-094B-9974-7EAD773EA11E}" type="datetimeFigureOut">
              <a:rPr lang="en-US" smtClean="0"/>
              <a:t>7/2/2024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7886710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E5DED699-838B-094B-9974-7EAD773EA11E}" type="datetimeFigureOut">
              <a:rPr lang="en-US" smtClean="0"/>
              <a:t>7/2/2024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4774747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E5DED699-838B-094B-9974-7EAD773EA11E}" type="datetimeFigureOut">
              <a:rPr lang="en-US" smtClean="0"/>
              <a:t>7/2/2024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7098127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5DED699-838B-094B-9974-7EAD773EA11E}" type="datetimeFigureOut">
              <a:rPr lang="en-US" smtClean="0"/>
              <a:t>7/2/2024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9131358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5DED699-838B-094B-9974-7EAD773EA11E}" type="datetimeFigureOut">
              <a:rPr lang="en-US" smtClean="0"/>
              <a:t>7/2/2024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2388897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5DED699-838B-094B-9974-7EAD773EA11E}" type="datetimeFigureOut">
              <a:rPr lang="en-US" smtClean="0"/>
              <a:t>7/2/2024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672349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5DED699-838B-094B-9974-7EAD773EA11E}" type="datetimeFigureOut">
              <a:rPr lang="en-US" smtClean="0"/>
              <a:t>7/2/2024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9770211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5DED699-838B-094B-9974-7EAD773EA11E}" type="datetimeFigureOut">
              <a:rPr lang="en-US" smtClean="0"/>
              <a:t>7/2/2024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0688531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5DED699-838B-094B-9974-7EAD773EA11E}" type="datetimeFigureOut">
              <a:rPr lang="en-US" smtClean="0"/>
              <a:t>7/2/2024</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91FB2A-E4CB-6A46-862A-5012FBCB6341}" type="slidenum">
              <a:rPr lang="en-US" smtClean="0"/>
              <a:t>‹#›</a:t>
            </a:fld>
            <a:endParaRPr lang="en-US"/>
          </a:p>
        </p:txBody>
      </p:sp>
      <p:pic>
        <p:nvPicPr>
          <p:cNvPr id="7" name="Picture 6" descr="Graphical user interface&#10;&#10;Description automatically generated">
            <a:extLst>
              <a:ext uri="{FF2B5EF4-FFF2-40B4-BE49-F238E27FC236}">
                <a16:creationId xmlns:a16="http://schemas.microsoft.com/office/drawing/2014/main" id="{26933C6E-B659-AE4F-B387-E6FF2EBE1604}"/>
              </a:ext>
            </a:extLst>
          </p:cNvPr>
          <p:cNvPicPr>
            <a:picLocks noChangeAspect="1"/>
          </p:cNvPicPr>
          <p:nvPr userDrawn="1"/>
        </p:nvPicPr>
        <p:blipFill>
          <a:blip r:embed="rId13"/>
          <a:stretch>
            <a:fillRect/>
          </a:stretch>
        </p:blipFill>
        <p:spPr>
          <a:xfrm>
            <a:off x="0" y="0"/>
            <a:ext cx="9229501" cy="6955791"/>
          </a:xfrm>
          <a:prstGeom prst="rect">
            <a:avLst/>
          </a:prstGeom>
        </p:spPr>
      </p:pic>
    </p:spTree>
    <p:extLst>
      <p:ext uri="{BB962C8B-B14F-4D97-AF65-F5344CB8AC3E}">
        <p14:creationId xmlns:p14="http://schemas.microsoft.com/office/powerpoint/2010/main" val="161049417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hyperlink" Target="https://www.researchgate.net/publication/339590309_Pupil_participation_in_planning_provision_for_special_educational_needs_teacher_perspectives#fullTextFileContent"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hyperlink" Target="mailto:a.rees-Edwards@uwtsd.ac.uk" TargetMode="External"/><Relationship Id="rId2" Type="http://schemas.openxmlformats.org/officeDocument/2006/relationships/hyperlink" Target="mailto:n.ryder@uwtsd.ac.uk" TargetMode="External"/><Relationship Id="rId1" Type="http://schemas.openxmlformats.org/officeDocument/2006/relationships/slideLayout" Target="../slideLayouts/slideLayout2.xml"/><Relationship Id="rId4" Type="http://schemas.openxmlformats.org/officeDocument/2006/relationships/hyperlink" Target="https://www.uwtsd.ac.uk/study-skil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67B14C2-4C5C-844A-B563-62FF49017299}"/>
              </a:ext>
            </a:extLst>
          </p:cNvPr>
          <p:cNvSpPr/>
          <p:nvPr/>
        </p:nvSpPr>
        <p:spPr>
          <a:xfrm>
            <a:off x="0" y="0"/>
            <a:ext cx="9249104" cy="693682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hape&#10;&#10;Description automatically generated">
            <a:extLst>
              <a:ext uri="{FF2B5EF4-FFF2-40B4-BE49-F238E27FC236}">
                <a16:creationId xmlns:a16="http://schemas.microsoft.com/office/drawing/2014/main" id="{8F17B5EE-92C0-E340-9254-43FA035AD31A}"/>
              </a:ext>
            </a:extLst>
          </p:cNvPr>
          <p:cNvPicPr>
            <a:picLocks noChangeAspect="1"/>
          </p:cNvPicPr>
          <p:nvPr/>
        </p:nvPicPr>
        <p:blipFill>
          <a:blip r:embed="rId3"/>
          <a:stretch>
            <a:fillRect/>
          </a:stretch>
        </p:blipFill>
        <p:spPr>
          <a:xfrm>
            <a:off x="0" y="0"/>
            <a:ext cx="9199174" cy="6936828"/>
          </a:xfrm>
          <a:prstGeom prst="rect">
            <a:avLst/>
          </a:prstGeom>
        </p:spPr>
      </p:pic>
      <p:sp>
        <p:nvSpPr>
          <p:cNvPr id="2" name="Title 1">
            <a:extLst>
              <a:ext uri="{FF2B5EF4-FFF2-40B4-BE49-F238E27FC236}">
                <a16:creationId xmlns:a16="http://schemas.microsoft.com/office/drawing/2014/main" id="{882DA0BC-5186-0244-90EB-CAAA6FB9F5A8}"/>
              </a:ext>
            </a:extLst>
          </p:cNvPr>
          <p:cNvSpPr>
            <a:spLocks noGrp="1"/>
          </p:cNvSpPr>
          <p:nvPr>
            <p:ph type="ctrTitle"/>
          </p:nvPr>
        </p:nvSpPr>
        <p:spPr>
          <a:xfrm>
            <a:off x="764626" y="5664692"/>
            <a:ext cx="5946949" cy="1051226"/>
          </a:xfrm>
        </p:spPr>
        <p:txBody>
          <a:bodyPr>
            <a:normAutofit fontScale="90000"/>
          </a:bodyPr>
          <a:lstStyle/>
          <a:p>
            <a:pPr algn="l"/>
            <a:r>
              <a:rPr lang="en-US" sz="4900" i="1" dirty="0">
                <a:solidFill>
                  <a:schemeClr val="bg1"/>
                </a:solidFill>
                <a:latin typeface="Helvetica" pitchFamily="2" charset="0"/>
              </a:rPr>
              <a:t>ADY: </a:t>
            </a:r>
            <a:r>
              <a:rPr lang="en-US" sz="4900" i="1" dirty="0" err="1">
                <a:solidFill>
                  <a:schemeClr val="bg1"/>
                </a:solidFill>
                <a:latin typeface="Helvetica" pitchFamily="2" charset="0"/>
              </a:rPr>
              <a:t>Rhagoriaeth</a:t>
            </a:r>
            <a:r>
              <a:rPr lang="en-US" sz="4900" i="1" dirty="0">
                <a:solidFill>
                  <a:schemeClr val="bg1"/>
                </a:solidFill>
                <a:latin typeface="Helvetica" pitchFamily="2" charset="0"/>
              </a:rPr>
              <a:t> </a:t>
            </a:r>
            <a:r>
              <a:rPr lang="en-US" sz="4900" i="1" dirty="0" err="1">
                <a:solidFill>
                  <a:schemeClr val="bg1"/>
                </a:solidFill>
                <a:latin typeface="Helvetica" pitchFamily="2" charset="0"/>
              </a:rPr>
              <a:t>ar</a:t>
            </a:r>
            <a:r>
              <a:rPr lang="en-US" sz="4900" i="1" dirty="0">
                <a:solidFill>
                  <a:schemeClr val="bg1"/>
                </a:solidFill>
                <a:latin typeface="Helvetica" pitchFamily="2" charset="0"/>
              </a:rPr>
              <a:t> </a:t>
            </a:r>
            <a:r>
              <a:rPr lang="en-US" sz="4900" i="1" dirty="0" err="1">
                <a:solidFill>
                  <a:schemeClr val="bg1"/>
                </a:solidFill>
                <a:latin typeface="Helvetica" pitchFamily="2" charset="0"/>
              </a:rPr>
              <a:t>Waith</a:t>
            </a:r>
            <a:br>
              <a:rPr lang="en-US" sz="4900" i="1" dirty="0">
                <a:solidFill>
                  <a:schemeClr val="bg1"/>
                </a:solidFill>
                <a:latin typeface="Helvetica" pitchFamily="2" charset="0"/>
              </a:rPr>
            </a:br>
            <a:r>
              <a:rPr lang="en-US" sz="4900" i="1" dirty="0">
                <a:solidFill>
                  <a:schemeClr val="bg1"/>
                </a:solidFill>
                <a:latin typeface="Helvetica" pitchFamily="2" charset="0"/>
              </a:rPr>
              <a:t>ALN: Excellence in Practice</a:t>
            </a:r>
            <a:br>
              <a:rPr lang="en-US" sz="4900" i="1" dirty="0">
                <a:solidFill>
                  <a:schemeClr val="bg1"/>
                </a:solidFill>
                <a:latin typeface="Helvetica" pitchFamily="2" charset="0"/>
              </a:rPr>
            </a:br>
            <a:r>
              <a:rPr lang="en-US" sz="4000" dirty="0" err="1">
                <a:solidFill>
                  <a:schemeClr val="bg1"/>
                </a:solidFill>
                <a:latin typeface="Helvetica" pitchFamily="2" charset="0"/>
              </a:rPr>
              <a:t>Tiwtorial</a:t>
            </a:r>
            <a:r>
              <a:rPr lang="en-US" sz="4000" dirty="0">
                <a:solidFill>
                  <a:schemeClr val="bg1"/>
                </a:solidFill>
                <a:latin typeface="Helvetica" pitchFamily="2" charset="0"/>
              </a:rPr>
              <a:t>/Tutorial 1</a:t>
            </a:r>
            <a:br>
              <a:rPr lang="en-US" dirty="0">
                <a:solidFill>
                  <a:schemeClr val="bg1"/>
                </a:solidFill>
                <a:latin typeface="Helvetica" pitchFamily="2" charset="0"/>
              </a:rPr>
            </a:br>
            <a:r>
              <a:rPr lang="en-US" sz="4900" dirty="0">
                <a:solidFill>
                  <a:schemeClr val="bg1"/>
                </a:solidFill>
                <a:latin typeface="Helvetica" pitchFamily="2" charset="0"/>
              </a:rPr>
              <a:t>04.07.24</a:t>
            </a:r>
            <a:br>
              <a:rPr lang="en-US" dirty="0">
                <a:solidFill>
                  <a:schemeClr val="bg1"/>
                </a:solidFill>
              </a:rPr>
            </a:br>
            <a:endParaRPr lang="en-US" sz="2700" dirty="0">
              <a:solidFill>
                <a:schemeClr val="bg1"/>
              </a:solidFill>
              <a:latin typeface="Helvetica" pitchFamily="2" charset="0"/>
            </a:endParaRPr>
          </a:p>
        </p:txBody>
      </p:sp>
      <p:pic>
        <p:nvPicPr>
          <p:cNvPr id="7" name="Picture 6" descr="A picture containing text&#10;&#10;Description automatically generated">
            <a:extLst>
              <a:ext uri="{FF2B5EF4-FFF2-40B4-BE49-F238E27FC236}">
                <a16:creationId xmlns:a16="http://schemas.microsoft.com/office/drawing/2014/main" id="{F88A6AFA-07E5-B44A-A580-BC2055CC3EF4}"/>
              </a:ext>
            </a:extLst>
          </p:cNvPr>
          <p:cNvPicPr>
            <a:picLocks noChangeAspect="1"/>
          </p:cNvPicPr>
          <p:nvPr/>
        </p:nvPicPr>
        <p:blipFill>
          <a:blip r:embed="rId4"/>
          <a:stretch>
            <a:fillRect/>
          </a:stretch>
        </p:blipFill>
        <p:spPr>
          <a:xfrm>
            <a:off x="5954316" y="367205"/>
            <a:ext cx="2938091" cy="1966091"/>
          </a:xfrm>
          <a:prstGeom prst="rect">
            <a:avLst/>
          </a:prstGeom>
        </p:spPr>
      </p:pic>
    </p:spTree>
    <p:extLst>
      <p:ext uri="{BB962C8B-B14F-4D97-AF65-F5344CB8AC3E}">
        <p14:creationId xmlns:p14="http://schemas.microsoft.com/office/powerpoint/2010/main" val="29683744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CBFF9-4D1E-4443-9296-E0257FD75C32}"/>
              </a:ext>
            </a:extLst>
          </p:cNvPr>
          <p:cNvSpPr>
            <a:spLocks noGrp="1"/>
          </p:cNvSpPr>
          <p:nvPr>
            <p:ph type="title"/>
          </p:nvPr>
        </p:nvSpPr>
        <p:spPr>
          <a:xfrm>
            <a:off x="273484" y="-191890"/>
            <a:ext cx="7886700" cy="1556116"/>
          </a:xfrm>
        </p:spPr>
        <p:txBody>
          <a:bodyPr>
            <a:normAutofit fontScale="90000"/>
          </a:bodyPr>
          <a:lstStyle/>
          <a:p>
            <a:br>
              <a:rPr lang="en-US" b="1" dirty="0"/>
            </a:br>
            <a:r>
              <a:rPr lang="en-US" b="1" dirty="0"/>
              <a:t>Beth </a:t>
            </a:r>
            <a:r>
              <a:rPr lang="en-US" b="1" dirty="0" err="1"/>
              <a:t>yw’r</a:t>
            </a:r>
            <a:r>
              <a:rPr lang="en-US" b="1" dirty="0"/>
              <a:t> </a:t>
            </a:r>
            <a:r>
              <a:rPr lang="en-US" b="1" dirty="0" err="1"/>
              <a:t>mewnbwn</a:t>
            </a:r>
            <a:r>
              <a:rPr lang="en-US" b="1" dirty="0"/>
              <a:t> </a:t>
            </a:r>
            <a:r>
              <a:rPr lang="en-US" b="1" dirty="0" err="1"/>
              <a:t>heno</a:t>
            </a:r>
            <a:r>
              <a:rPr lang="en-US" b="1" dirty="0"/>
              <a:t>?</a:t>
            </a:r>
            <a:br>
              <a:rPr lang="en-US" b="1" dirty="0"/>
            </a:br>
            <a:r>
              <a:rPr lang="en-US" b="1" i="1" dirty="0"/>
              <a:t>What will we cover this evening?</a:t>
            </a:r>
          </a:p>
        </p:txBody>
      </p:sp>
      <p:graphicFrame>
        <p:nvGraphicFramePr>
          <p:cNvPr id="6" name="Content Placeholder 2">
            <a:extLst>
              <a:ext uri="{FF2B5EF4-FFF2-40B4-BE49-F238E27FC236}">
                <a16:creationId xmlns:a16="http://schemas.microsoft.com/office/drawing/2014/main" id="{930992EC-90BD-F13E-89DA-0EC687A10A72}"/>
              </a:ext>
            </a:extLst>
          </p:cNvPr>
          <p:cNvGraphicFramePr>
            <a:graphicFrameLocks noGrp="1"/>
          </p:cNvGraphicFramePr>
          <p:nvPr>
            <p:ph idx="1"/>
            <p:extLst>
              <p:ext uri="{D42A27DB-BD31-4B8C-83A1-F6EECF244321}">
                <p14:modId xmlns:p14="http://schemas.microsoft.com/office/powerpoint/2010/main" val="2492865026"/>
              </p:ext>
            </p:extLst>
          </p:nvPr>
        </p:nvGraphicFramePr>
        <p:xfrm>
          <a:off x="3200401" y="1507801"/>
          <a:ext cx="5319252" cy="47160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3" name="Content Placeholder 2">
            <a:extLst>
              <a:ext uri="{FF2B5EF4-FFF2-40B4-BE49-F238E27FC236}">
                <a16:creationId xmlns:a16="http://schemas.microsoft.com/office/drawing/2014/main" id="{92F09EE8-FD30-7146-8337-F91EEE089AD5}"/>
              </a:ext>
            </a:extLst>
          </p:cNvPr>
          <p:cNvGraphicFramePr>
            <a:graphicFrameLocks/>
          </p:cNvGraphicFramePr>
          <p:nvPr>
            <p:extLst>
              <p:ext uri="{D42A27DB-BD31-4B8C-83A1-F6EECF244321}">
                <p14:modId xmlns:p14="http://schemas.microsoft.com/office/powerpoint/2010/main" val="913565101"/>
              </p:ext>
            </p:extLst>
          </p:nvPr>
        </p:nvGraphicFramePr>
        <p:xfrm>
          <a:off x="-540775" y="1517129"/>
          <a:ext cx="5319252" cy="477305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0819033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E8255E-4934-3CB7-FED7-4BDFA07B2A84}"/>
              </a:ext>
            </a:extLst>
          </p:cNvPr>
          <p:cNvSpPr>
            <a:spLocks noGrp="1"/>
          </p:cNvSpPr>
          <p:nvPr>
            <p:ph type="title"/>
          </p:nvPr>
        </p:nvSpPr>
        <p:spPr>
          <a:xfrm>
            <a:off x="628650" y="620742"/>
            <a:ext cx="7886700" cy="1325563"/>
          </a:xfrm>
        </p:spPr>
        <p:txBody>
          <a:bodyPr>
            <a:normAutofit fontScale="90000"/>
          </a:bodyPr>
          <a:lstStyle/>
          <a:p>
            <a:br>
              <a:rPr lang="en-GB" i="1" dirty="0">
                <a:solidFill>
                  <a:srgbClr val="FFFFFF"/>
                </a:solidFill>
              </a:rPr>
            </a:br>
            <a:r>
              <a:rPr lang="en-GB" i="1" dirty="0" err="1">
                <a:solidFill>
                  <a:srgbClr val="FFFFFF"/>
                </a:solidFill>
              </a:rPr>
              <a:t>Meddyliwch</a:t>
            </a:r>
            <a:r>
              <a:rPr lang="en-GB" i="1" dirty="0">
                <a:solidFill>
                  <a:srgbClr val="FFFFFF"/>
                </a:solidFill>
              </a:rPr>
              <a:t> a </a:t>
            </a:r>
            <a:r>
              <a:rPr lang="en-GB" i="1" dirty="0" err="1">
                <a:solidFill>
                  <a:srgbClr val="FFFFFF"/>
                </a:solidFill>
              </a:rPr>
              <a:t>rhannwch</a:t>
            </a:r>
            <a:br>
              <a:rPr lang="en-GB" i="1" dirty="0">
                <a:solidFill>
                  <a:srgbClr val="FFFFFF"/>
                </a:solidFill>
              </a:rPr>
            </a:br>
            <a:r>
              <a:rPr lang="en-GB" i="1" dirty="0">
                <a:solidFill>
                  <a:srgbClr val="FFFFFF"/>
                </a:solidFill>
              </a:rPr>
              <a:t>Think and share</a:t>
            </a:r>
            <a:br>
              <a:rPr lang="en-GB" i="1" dirty="0">
                <a:solidFill>
                  <a:srgbClr val="FFFFFF"/>
                </a:solidFill>
              </a:rPr>
            </a:br>
            <a:endParaRPr lang="en-GB" i="1" dirty="0">
              <a:solidFill>
                <a:srgbClr val="FFFFFF"/>
              </a:solidFill>
            </a:endParaRPr>
          </a:p>
        </p:txBody>
      </p:sp>
      <p:cxnSp>
        <p:nvCxnSpPr>
          <p:cNvPr id="11" name="Straight Connector 10">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0DC2904-6E35-70A3-B978-EC40CD676D28}"/>
              </a:ext>
            </a:extLst>
          </p:cNvPr>
          <p:cNvSpPr>
            <a:spLocks noGrp="1"/>
          </p:cNvSpPr>
          <p:nvPr>
            <p:ph sz="half" idx="1"/>
          </p:nvPr>
        </p:nvSpPr>
        <p:spPr>
          <a:xfrm>
            <a:off x="628650" y="2266345"/>
            <a:ext cx="3823335" cy="3910617"/>
          </a:xfrm>
        </p:spPr>
        <p:txBody>
          <a:bodyPr>
            <a:normAutofit/>
          </a:bodyPr>
          <a:lstStyle/>
          <a:p>
            <a:r>
              <a:rPr lang="en-GB" sz="2400" dirty="0" err="1">
                <a:solidFill>
                  <a:srgbClr val="FFFFFF"/>
                </a:solidFill>
              </a:rPr>
              <a:t>Rhannwch</a:t>
            </a:r>
            <a:r>
              <a:rPr lang="en-GB" sz="2400" dirty="0">
                <a:solidFill>
                  <a:srgbClr val="FFFFFF"/>
                </a:solidFill>
              </a:rPr>
              <a:t> 2 </a:t>
            </a:r>
            <a:r>
              <a:rPr lang="en-GB" sz="2400" dirty="0" err="1">
                <a:solidFill>
                  <a:srgbClr val="FFFFFF"/>
                </a:solidFill>
              </a:rPr>
              <a:t>bwynt</a:t>
            </a:r>
            <a:r>
              <a:rPr lang="en-GB" sz="2400" dirty="0">
                <a:solidFill>
                  <a:srgbClr val="FFFFFF"/>
                </a:solidFill>
              </a:rPr>
              <a:t> </a:t>
            </a:r>
            <a:r>
              <a:rPr lang="en-GB" sz="2400" dirty="0" err="1">
                <a:solidFill>
                  <a:srgbClr val="FFFFFF"/>
                </a:solidFill>
              </a:rPr>
              <a:t>diddorol</a:t>
            </a:r>
            <a:r>
              <a:rPr lang="en-GB" sz="2400" dirty="0">
                <a:solidFill>
                  <a:srgbClr val="FFFFFF"/>
                </a:solidFill>
              </a:rPr>
              <a:t> </a:t>
            </a:r>
            <a:r>
              <a:rPr lang="en-GB" sz="2400" dirty="0" err="1">
                <a:solidFill>
                  <a:srgbClr val="FFFFFF"/>
                </a:solidFill>
              </a:rPr>
              <a:t>sydd</a:t>
            </a:r>
            <a:r>
              <a:rPr lang="en-GB" sz="2400" dirty="0">
                <a:solidFill>
                  <a:srgbClr val="FFFFFF"/>
                </a:solidFill>
              </a:rPr>
              <a:t> wedi aros </a:t>
            </a:r>
            <a:r>
              <a:rPr lang="en-GB" sz="2400" dirty="0" err="1">
                <a:solidFill>
                  <a:srgbClr val="FFFFFF"/>
                </a:solidFill>
              </a:rPr>
              <a:t>yn</a:t>
            </a:r>
            <a:r>
              <a:rPr lang="en-GB" sz="2400" dirty="0">
                <a:solidFill>
                  <a:srgbClr val="FFFFFF"/>
                </a:solidFill>
              </a:rPr>
              <a:t> </a:t>
            </a:r>
            <a:r>
              <a:rPr lang="en-GB" sz="2400" dirty="0" err="1">
                <a:solidFill>
                  <a:srgbClr val="FFFFFF"/>
                </a:solidFill>
              </a:rPr>
              <a:t>eich</a:t>
            </a:r>
            <a:r>
              <a:rPr lang="en-GB" sz="2400" dirty="0">
                <a:solidFill>
                  <a:srgbClr val="FFFFFF"/>
                </a:solidFill>
              </a:rPr>
              <a:t> </a:t>
            </a:r>
            <a:r>
              <a:rPr lang="en-GB" sz="2400" dirty="0" err="1">
                <a:solidFill>
                  <a:srgbClr val="FFFFFF"/>
                </a:solidFill>
              </a:rPr>
              <a:t>meddwl</a:t>
            </a:r>
            <a:r>
              <a:rPr lang="en-GB" sz="2400" dirty="0">
                <a:solidFill>
                  <a:srgbClr val="FFFFFF"/>
                </a:solidFill>
              </a:rPr>
              <a:t> </a:t>
            </a:r>
            <a:r>
              <a:rPr lang="en-GB" sz="2400" dirty="0" err="1">
                <a:solidFill>
                  <a:srgbClr val="FFFFFF"/>
                </a:solidFill>
              </a:rPr>
              <a:t>ers</a:t>
            </a:r>
            <a:r>
              <a:rPr lang="en-GB" sz="2400" dirty="0">
                <a:solidFill>
                  <a:srgbClr val="FFFFFF"/>
                </a:solidFill>
              </a:rPr>
              <a:t> y </a:t>
            </a:r>
            <a:r>
              <a:rPr lang="en-GB" sz="2400" dirty="0" err="1">
                <a:solidFill>
                  <a:srgbClr val="FFFFFF"/>
                </a:solidFill>
              </a:rPr>
              <a:t>Sadwrn</a:t>
            </a:r>
            <a:r>
              <a:rPr lang="en-GB" sz="2400" dirty="0">
                <a:solidFill>
                  <a:srgbClr val="FFFFFF"/>
                </a:solidFill>
              </a:rPr>
              <a:t> </a:t>
            </a:r>
            <a:r>
              <a:rPr lang="en-GB" sz="2400" dirty="0" err="1">
                <a:solidFill>
                  <a:srgbClr val="FFFFFF"/>
                </a:solidFill>
              </a:rPr>
              <a:t>Cenedlaethol</a:t>
            </a:r>
            <a:r>
              <a:rPr lang="en-GB" sz="2400" dirty="0">
                <a:solidFill>
                  <a:srgbClr val="FFFFFF"/>
                </a:solidFill>
              </a:rPr>
              <a:t>. Pam </a:t>
            </a:r>
            <a:r>
              <a:rPr lang="en-GB" sz="2400" dirty="0" err="1">
                <a:solidFill>
                  <a:srgbClr val="FFFFFF"/>
                </a:solidFill>
              </a:rPr>
              <a:t>oedd</a:t>
            </a:r>
            <a:r>
              <a:rPr lang="en-GB" sz="2400" dirty="0">
                <a:solidFill>
                  <a:srgbClr val="FFFFFF"/>
                </a:solidFill>
              </a:rPr>
              <a:t> hyn </a:t>
            </a:r>
            <a:r>
              <a:rPr lang="en-GB" sz="2400" dirty="0" err="1">
                <a:solidFill>
                  <a:srgbClr val="FFFFFF"/>
                </a:solidFill>
              </a:rPr>
              <a:t>yn</a:t>
            </a:r>
            <a:r>
              <a:rPr lang="en-GB" sz="2400" dirty="0">
                <a:solidFill>
                  <a:srgbClr val="FFFFFF"/>
                </a:solidFill>
              </a:rPr>
              <a:t> </a:t>
            </a:r>
            <a:r>
              <a:rPr lang="en-GB" sz="2400" dirty="0" err="1">
                <a:solidFill>
                  <a:srgbClr val="FFFFFF"/>
                </a:solidFill>
              </a:rPr>
              <a:t>ddiddorol</a:t>
            </a:r>
            <a:r>
              <a:rPr lang="en-GB" sz="2400" dirty="0">
                <a:solidFill>
                  <a:srgbClr val="FFFFFF"/>
                </a:solidFill>
              </a:rPr>
              <a:t>? </a:t>
            </a:r>
          </a:p>
          <a:p>
            <a:r>
              <a:rPr lang="en-GB" sz="2400" dirty="0">
                <a:solidFill>
                  <a:srgbClr val="FFFFFF"/>
                </a:solidFill>
              </a:rPr>
              <a:t>Sut </a:t>
            </a:r>
            <a:r>
              <a:rPr lang="en-GB" sz="2400" dirty="0" err="1">
                <a:solidFill>
                  <a:srgbClr val="FFFFFF"/>
                </a:solidFill>
              </a:rPr>
              <a:t>mae</a:t>
            </a:r>
            <a:r>
              <a:rPr lang="en-GB" sz="2400" dirty="0">
                <a:solidFill>
                  <a:srgbClr val="FFFFFF"/>
                </a:solidFill>
              </a:rPr>
              <a:t> hyn wedi </a:t>
            </a:r>
            <a:r>
              <a:rPr lang="en-GB" sz="2400" dirty="0" err="1">
                <a:solidFill>
                  <a:srgbClr val="FFFFFF"/>
                </a:solidFill>
              </a:rPr>
              <a:t>dylanwadu</a:t>
            </a:r>
            <a:r>
              <a:rPr lang="en-GB" sz="2400" dirty="0">
                <a:solidFill>
                  <a:srgbClr val="FFFFFF"/>
                </a:solidFill>
              </a:rPr>
              <a:t> </a:t>
            </a:r>
            <a:r>
              <a:rPr lang="en-GB" sz="2400" dirty="0" err="1">
                <a:solidFill>
                  <a:srgbClr val="FFFFFF"/>
                </a:solidFill>
              </a:rPr>
              <a:t>ar</a:t>
            </a:r>
            <a:r>
              <a:rPr lang="en-GB" sz="2400" dirty="0">
                <a:solidFill>
                  <a:srgbClr val="FFFFFF"/>
                </a:solidFill>
              </a:rPr>
              <a:t> </a:t>
            </a:r>
            <a:r>
              <a:rPr lang="en-GB" sz="2400" dirty="0" err="1">
                <a:solidFill>
                  <a:srgbClr val="FFFFFF"/>
                </a:solidFill>
              </a:rPr>
              <a:t>eich</a:t>
            </a:r>
            <a:r>
              <a:rPr lang="en-GB" sz="2400" dirty="0">
                <a:solidFill>
                  <a:srgbClr val="FFFFFF"/>
                </a:solidFill>
              </a:rPr>
              <a:t> </a:t>
            </a:r>
            <a:r>
              <a:rPr lang="en-GB" sz="2400" dirty="0" err="1">
                <a:solidFill>
                  <a:srgbClr val="FFFFFF"/>
                </a:solidFill>
              </a:rPr>
              <a:t>syniadau</a:t>
            </a:r>
            <a:r>
              <a:rPr lang="en-GB" sz="2400" dirty="0">
                <a:solidFill>
                  <a:srgbClr val="FFFFFF"/>
                </a:solidFill>
              </a:rPr>
              <a:t> am </a:t>
            </a:r>
            <a:r>
              <a:rPr lang="en-GB" sz="2400" dirty="0" err="1">
                <a:solidFill>
                  <a:srgbClr val="FFFFFF"/>
                </a:solidFill>
              </a:rPr>
              <a:t>eich</a:t>
            </a:r>
            <a:r>
              <a:rPr lang="en-GB" sz="2400" dirty="0">
                <a:solidFill>
                  <a:srgbClr val="FFFFFF"/>
                </a:solidFill>
              </a:rPr>
              <a:t> </a:t>
            </a:r>
            <a:r>
              <a:rPr lang="en-GB" sz="2400" dirty="0" err="1">
                <a:solidFill>
                  <a:srgbClr val="FFFFFF"/>
                </a:solidFill>
              </a:rPr>
              <a:t>ymarfer</a:t>
            </a:r>
            <a:r>
              <a:rPr lang="en-GB" sz="2400" dirty="0">
                <a:solidFill>
                  <a:srgbClr val="FFFFFF"/>
                </a:solidFill>
              </a:rPr>
              <a:t> </a:t>
            </a:r>
            <a:r>
              <a:rPr lang="en-GB" sz="2400" dirty="0" err="1">
                <a:solidFill>
                  <a:srgbClr val="FFFFFF"/>
                </a:solidFill>
              </a:rPr>
              <a:t>eich</a:t>
            </a:r>
            <a:r>
              <a:rPr lang="en-GB" sz="2400" dirty="0">
                <a:solidFill>
                  <a:srgbClr val="FFFFFF"/>
                </a:solidFill>
              </a:rPr>
              <a:t> </a:t>
            </a:r>
            <a:r>
              <a:rPr lang="en-GB" sz="2400" dirty="0" err="1">
                <a:solidFill>
                  <a:srgbClr val="FFFFFF"/>
                </a:solidFill>
              </a:rPr>
              <a:t>hun</a:t>
            </a:r>
            <a:r>
              <a:rPr lang="en-GB" sz="2400" dirty="0">
                <a:solidFill>
                  <a:srgbClr val="FFFFFF"/>
                </a:solidFill>
              </a:rPr>
              <a:t>? </a:t>
            </a:r>
          </a:p>
          <a:p>
            <a:r>
              <a:rPr lang="en-GB" sz="2400" dirty="0" err="1">
                <a:solidFill>
                  <a:srgbClr val="FFFFFF"/>
                </a:solidFill>
              </a:rPr>
              <a:t>Unrhyw</a:t>
            </a:r>
            <a:r>
              <a:rPr lang="en-GB" sz="2400" dirty="0">
                <a:solidFill>
                  <a:srgbClr val="FFFFFF"/>
                </a:solidFill>
              </a:rPr>
              <a:t> </a:t>
            </a:r>
            <a:r>
              <a:rPr lang="en-GB" sz="2400" dirty="0" err="1">
                <a:solidFill>
                  <a:srgbClr val="FFFFFF"/>
                </a:solidFill>
              </a:rPr>
              <a:t>sylwadau</a:t>
            </a:r>
            <a:r>
              <a:rPr lang="en-GB" sz="2400" dirty="0">
                <a:solidFill>
                  <a:srgbClr val="FFFFFF"/>
                </a:solidFill>
              </a:rPr>
              <a:t> </a:t>
            </a:r>
            <a:r>
              <a:rPr lang="en-GB" sz="2400" dirty="0" err="1">
                <a:solidFill>
                  <a:srgbClr val="FFFFFF"/>
                </a:solidFill>
              </a:rPr>
              <a:t>eraill</a:t>
            </a:r>
            <a:r>
              <a:rPr lang="en-GB" sz="2400" dirty="0">
                <a:solidFill>
                  <a:srgbClr val="FFFFFF"/>
                </a:solidFill>
              </a:rPr>
              <a:t>?</a:t>
            </a:r>
          </a:p>
          <a:p>
            <a:pPr marL="0" indent="0">
              <a:buNone/>
            </a:pPr>
            <a:endParaRPr lang="en-GB" sz="1900" dirty="0">
              <a:solidFill>
                <a:srgbClr val="FFFFFF"/>
              </a:solidFill>
            </a:endParaRPr>
          </a:p>
        </p:txBody>
      </p:sp>
      <p:sp>
        <p:nvSpPr>
          <p:cNvPr id="4" name="Dalfan Cynnwys 3">
            <a:extLst>
              <a:ext uri="{FF2B5EF4-FFF2-40B4-BE49-F238E27FC236}">
                <a16:creationId xmlns:a16="http://schemas.microsoft.com/office/drawing/2014/main" id="{8BE54E9B-933B-BBB6-9C7D-03ECA219B71C}"/>
              </a:ext>
            </a:extLst>
          </p:cNvPr>
          <p:cNvSpPr>
            <a:spLocks noGrp="1"/>
          </p:cNvSpPr>
          <p:nvPr>
            <p:ph sz="half" idx="2"/>
          </p:nvPr>
        </p:nvSpPr>
        <p:spPr>
          <a:xfrm>
            <a:off x="4692015" y="2266345"/>
            <a:ext cx="3823335" cy="3910618"/>
          </a:xfrm>
        </p:spPr>
        <p:txBody>
          <a:bodyPr>
            <a:normAutofit/>
          </a:bodyPr>
          <a:lstStyle/>
          <a:p>
            <a:r>
              <a:rPr lang="en-GB" sz="2400" i="1" dirty="0">
                <a:solidFill>
                  <a:srgbClr val="FFFFFF"/>
                </a:solidFill>
              </a:rPr>
              <a:t>Share 2 interesting points that have stayed in your mind since the National Saturday.  Why was this interesting? </a:t>
            </a:r>
          </a:p>
          <a:p>
            <a:r>
              <a:rPr lang="en-GB" sz="2400" i="1" dirty="0">
                <a:solidFill>
                  <a:srgbClr val="FFFFFF"/>
                </a:solidFill>
              </a:rPr>
              <a:t>How has this influenced your thinking regarding your own practice?</a:t>
            </a:r>
          </a:p>
          <a:p>
            <a:r>
              <a:rPr lang="en-GB" sz="2400" i="1" dirty="0">
                <a:solidFill>
                  <a:srgbClr val="FFFFFF"/>
                </a:solidFill>
              </a:rPr>
              <a:t>Any further comments?</a:t>
            </a:r>
          </a:p>
          <a:p>
            <a:endParaRPr lang="en-GB" sz="1900" dirty="0">
              <a:solidFill>
                <a:srgbClr val="FFFFFF"/>
              </a:solidFill>
            </a:endParaRPr>
          </a:p>
        </p:txBody>
      </p:sp>
    </p:spTree>
    <p:extLst>
      <p:ext uri="{BB962C8B-B14F-4D97-AF65-F5344CB8AC3E}">
        <p14:creationId xmlns:p14="http://schemas.microsoft.com/office/powerpoint/2010/main" val="2052695003"/>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0927F-2A3C-824D-9712-DB7123F02A88}"/>
              </a:ext>
            </a:extLst>
          </p:cNvPr>
          <p:cNvSpPr>
            <a:spLocks noGrp="1"/>
          </p:cNvSpPr>
          <p:nvPr>
            <p:ph type="title"/>
          </p:nvPr>
        </p:nvSpPr>
        <p:spPr>
          <a:xfrm>
            <a:off x="628650" y="18255"/>
            <a:ext cx="7886700" cy="1325563"/>
          </a:xfrm>
        </p:spPr>
        <p:txBody>
          <a:bodyPr/>
          <a:lstStyle/>
          <a:p>
            <a:r>
              <a:rPr lang="en-GB" b="1" dirty="0" err="1">
                <a:solidFill>
                  <a:srgbClr val="231571"/>
                </a:solidFill>
                <a:latin typeface="+mn-lt"/>
              </a:rPr>
              <a:t>Asesiad</a:t>
            </a:r>
            <a:r>
              <a:rPr lang="en-GB" b="1" dirty="0">
                <a:solidFill>
                  <a:srgbClr val="231571"/>
                </a:solidFill>
                <a:latin typeface="+mn-lt"/>
              </a:rPr>
              <a:t> /</a:t>
            </a:r>
            <a:r>
              <a:rPr lang="en-GB" b="1" i="1" dirty="0">
                <a:solidFill>
                  <a:srgbClr val="231571"/>
                </a:solidFill>
                <a:latin typeface="+mn-lt"/>
              </a:rPr>
              <a:t>Assessment:</a:t>
            </a:r>
            <a:r>
              <a:rPr lang="en-GB" b="1" dirty="0">
                <a:solidFill>
                  <a:srgbClr val="231571"/>
                </a:solidFill>
                <a:latin typeface="+mn-lt"/>
              </a:rPr>
              <a:t> </a:t>
            </a:r>
          </a:p>
        </p:txBody>
      </p:sp>
      <p:sp>
        <p:nvSpPr>
          <p:cNvPr id="3" name="Content Placeholder 2">
            <a:extLst>
              <a:ext uri="{FF2B5EF4-FFF2-40B4-BE49-F238E27FC236}">
                <a16:creationId xmlns:a16="http://schemas.microsoft.com/office/drawing/2014/main" id="{E1EFF97C-9924-FA4F-A22C-4274425AA024}"/>
              </a:ext>
            </a:extLst>
          </p:cNvPr>
          <p:cNvSpPr>
            <a:spLocks noGrp="1"/>
          </p:cNvSpPr>
          <p:nvPr>
            <p:ph sz="half" idx="1"/>
          </p:nvPr>
        </p:nvSpPr>
        <p:spPr>
          <a:xfrm>
            <a:off x="127907" y="1509939"/>
            <a:ext cx="3886200" cy="4351338"/>
          </a:xfrm>
        </p:spPr>
        <p:txBody>
          <a:bodyPr>
            <a:normAutofit fontScale="77500" lnSpcReduction="20000"/>
          </a:bodyPr>
          <a:lstStyle/>
          <a:p>
            <a:r>
              <a:rPr lang="en-GB" sz="3300" b="0" i="0" u="none" strike="noStrike" dirty="0" err="1">
                <a:solidFill>
                  <a:srgbClr val="231571"/>
                </a:solidFill>
                <a:effectLst/>
                <a:latin typeface="Calibri" panose="020F0502020204030204" pitchFamily="34" charset="0"/>
              </a:rPr>
              <a:t>Gwerthuswch</a:t>
            </a:r>
            <a:r>
              <a:rPr lang="en-GB" sz="3300" b="0" i="0" u="none" strike="noStrike" dirty="0">
                <a:solidFill>
                  <a:srgbClr val="231571"/>
                </a:solidFill>
                <a:effectLst/>
                <a:latin typeface="Calibri" panose="020F0502020204030204" pitchFamily="34" charset="0"/>
              </a:rPr>
              <a:t> </a:t>
            </a:r>
            <a:r>
              <a:rPr lang="en-GB" sz="3300" b="0" i="0" u="none" strike="noStrike" dirty="0" err="1">
                <a:solidFill>
                  <a:srgbClr val="231571"/>
                </a:solidFill>
                <a:effectLst/>
                <a:latin typeface="Calibri" panose="020F0502020204030204" pitchFamily="34" charset="0"/>
              </a:rPr>
              <a:t>yn</a:t>
            </a:r>
            <a:r>
              <a:rPr lang="en-GB" sz="3300" b="0" i="0" u="none" strike="noStrike" dirty="0">
                <a:solidFill>
                  <a:srgbClr val="231571"/>
                </a:solidFill>
                <a:effectLst/>
                <a:latin typeface="Calibri" panose="020F0502020204030204" pitchFamily="34" charset="0"/>
              </a:rPr>
              <a:t> </a:t>
            </a:r>
            <a:r>
              <a:rPr lang="en-GB" sz="3300" b="0" i="0" u="none" strike="noStrike" dirty="0" err="1">
                <a:solidFill>
                  <a:srgbClr val="231571"/>
                </a:solidFill>
                <a:effectLst/>
                <a:latin typeface="Calibri" panose="020F0502020204030204" pitchFamily="34" charset="0"/>
              </a:rPr>
              <a:t>feirniadol</a:t>
            </a:r>
            <a:r>
              <a:rPr lang="en-GB" sz="3300" b="0" i="0" u="none" strike="noStrike" dirty="0">
                <a:solidFill>
                  <a:srgbClr val="231571"/>
                </a:solidFill>
                <a:effectLst/>
                <a:latin typeface="Calibri" panose="020F0502020204030204" pitchFamily="34" charset="0"/>
              </a:rPr>
              <a:t> y </a:t>
            </a:r>
            <a:r>
              <a:rPr lang="en-GB" sz="3300" b="0" i="0" u="none" strike="noStrike" dirty="0" err="1">
                <a:solidFill>
                  <a:srgbClr val="231571"/>
                </a:solidFill>
                <a:effectLst/>
                <a:latin typeface="Calibri" panose="020F0502020204030204" pitchFamily="34" charset="0"/>
              </a:rPr>
              <a:t>ddarpariaeth</a:t>
            </a:r>
            <a:r>
              <a:rPr lang="en-GB" sz="3300" b="0" i="0" u="none" strike="noStrike" dirty="0">
                <a:solidFill>
                  <a:srgbClr val="231571"/>
                </a:solidFill>
                <a:effectLst/>
                <a:latin typeface="Calibri" panose="020F0502020204030204" pitchFamily="34" charset="0"/>
              </a:rPr>
              <a:t> </a:t>
            </a:r>
            <a:r>
              <a:rPr lang="en-GB" sz="3300" b="0" i="0" u="none" strike="noStrike" dirty="0" err="1">
                <a:solidFill>
                  <a:srgbClr val="231571"/>
                </a:solidFill>
                <a:effectLst/>
                <a:latin typeface="Calibri" panose="020F0502020204030204" pitchFamily="34" charset="0"/>
              </a:rPr>
              <a:t>ar</a:t>
            </a:r>
            <a:r>
              <a:rPr lang="en-GB" sz="3300" b="0" i="0" u="none" strike="noStrike" dirty="0">
                <a:solidFill>
                  <a:srgbClr val="231571"/>
                </a:solidFill>
                <a:effectLst/>
                <a:latin typeface="Calibri" panose="020F0502020204030204" pitchFamily="34" charset="0"/>
              </a:rPr>
              <a:t> </a:t>
            </a:r>
            <a:r>
              <a:rPr lang="en-GB" sz="3300" b="0" i="0" u="none" strike="noStrike" dirty="0" err="1">
                <a:solidFill>
                  <a:srgbClr val="231571"/>
                </a:solidFill>
                <a:effectLst/>
                <a:latin typeface="Calibri" panose="020F0502020204030204" pitchFamily="34" charset="0"/>
              </a:rPr>
              <a:t>gyfer</a:t>
            </a:r>
            <a:r>
              <a:rPr lang="en-GB" sz="3300" b="0" i="0" u="none" strike="noStrike" dirty="0">
                <a:solidFill>
                  <a:srgbClr val="231571"/>
                </a:solidFill>
                <a:effectLst/>
                <a:latin typeface="Calibri" panose="020F0502020204030204" pitchFamily="34" charset="0"/>
              </a:rPr>
              <a:t> ADY </a:t>
            </a:r>
            <a:r>
              <a:rPr lang="en-GB" sz="3300" b="0" i="0" u="none" strike="noStrike" dirty="0" err="1">
                <a:solidFill>
                  <a:srgbClr val="231571"/>
                </a:solidFill>
                <a:effectLst/>
                <a:latin typeface="Calibri" panose="020F0502020204030204" pitchFamily="34" charset="0"/>
              </a:rPr>
              <a:t>yn</a:t>
            </a:r>
            <a:r>
              <a:rPr lang="en-GB" sz="3300" b="0" i="0" u="none" strike="noStrike" dirty="0">
                <a:solidFill>
                  <a:srgbClr val="231571"/>
                </a:solidFill>
                <a:effectLst/>
                <a:latin typeface="Calibri" panose="020F0502020204030204" pitchFamily="34" charset="0"/>
              </a:rPr>
              <a:t> </a:t>
            </a:r>
            <a:r>
              <a:rPr lang="en-GB" sz="3300" b="0" i="0" u="none" strike="noStrike" dirty="0" err="1">
                <a:solidFill>
                  <a:srgbClr val="231571"/>
                </a:solidFill>
                <a:effectLst/>
                <a:latin typeface="Calibri" panose="020F0502020204030204" pitchFamily="34" charset="0"/>
              </a:rPr>
              <a:t>eich</a:t>
            </a:r>
            <a:r>
              <a:rPr lang="en-GB" sz="3300" b="0" i="0" u="none" strike="noStrike" dirty="0">
                <a:solidFill>
                  <a:srgbClr val="231571"/>
                </a:solidFill>
                <a:effectLst/>
                <a:latin typeface="Calibri" panose="020F0502020204030204" pitchFamily="34" charset="0"/>
              </a:rPr>
              <a:t> </a:t>
            </a:r>
            <a:r>
              <a:rPr lang="en-GB" sz="3300" b="0" i="0" u="none" strike="noStrike" dirty="0" err="1">
                <a:solidFill>
                  <a:srgbClr val="231571"/>
                </a:solidFill>
                <a:effectLst/>
                <a:latin typeface="Calibri" panose="020F0502020204030204" pitchFamily="34" charset="0"/>
              </a:rPr>
              <a:t>sefydliad</a:t>
            </a:r>
            <a:r>
              <a:rPr lang="en-GB" sz="3300" b="0" i="0" u="none" strike="noStrike" dirty="0">
                <a:solidFill>
                  <a:srgbClr val="231571"/>
                </a:solidFill>
                <a:effectLst/>
                <a:latin typeface="Calibri" panose="020F0502020204030204" pitchFamily="34" charset="0"/>
              </a:rPr>
              <a:t> </a:t>
            </a:r>
            <a:r>
              <a:rPr lang="en-GB" sz="3300" b="0" i="0" u="none" strike="noStrike" dirty="0" err="1">
                <a:solidFill>
                  <a:srgbClr val="231571"/>
                </a:solidFill>
                <a:effectLst/>
                <a:latin typeface="Calibri" panose="020F0502020204030204" pitchFamily="34" charset="0"/>
              </a:rPr>
              <a:t>presennol</a:t>
            </a:r>
            <a:r>
              <a:rPr lang="en-GB" sz="3300" b="0" i="0" u="none" strike="noStrike" dirty="0">
                <a:solidFill>
                  <a:srgbClr val="231571"/>
                </a:solidFill>
                <a:effectLst/>
                <a:latin typeface="Calibri" panose="020F0502020204030204" pitchFamily="34" charset="0"/>
              </a:rPr>
              <a:t> a </a:t>
            </a:r>
            <a:r>
              <a:rPr lang="en-GB" sz="3300" b="0" i="0" u="none" strike="noStrike" dirty="0" err="1">
                <a:solidFill>
                  <a:srgbClr val="231571"/>
                </a:solidFill>
                <a:effectLst/>
                <a:latin typeface="Calibri" panose="020F0502020204030204" pitchFamily="34" charset="0"/>
              </a:rPr>
              <a:t>datblygwch</a:t>
            </a:r>
            <a:r>
              <a:rPr lang="en-GB" sz="3300" b="0" i="0" u="none" strike="noStrike" dirty="0">
                <a:solidFill>
                  <a:srgbClr val="231571"/>
                </a:solidFill>
                <a:effectLst/>
                <a:latin typeface="Calibri" panose="020F0502020204030204" pitchFamily="34" charset="0"/>
              </a:rPr>
              <a:t> </a:t>
            </a:r>
            <a:r>
              <a:rPr lang="en-GB" sz="3300" b="0" i="0" u="none" strike="noStrike" dirty="0" err="1">
                <a:solidFill>
                  <a:srgbClr val="231571"/>
                </a:solidFill>
                <a:effectLst/>
                <a:latin typeface="Calibri" panose="020F0502020204030204" pitchFamily="34" charset="0"/>
              </a:rPr>
              <a:t>gynllun</a:t>
            </a:r>
            <a:r>
              <a:rPr lang="en-GB" sz="3300" b="0" i="0" u="none" strike="noStrike" dirty="0">
                <a:solidFill>
                  <a:srgbClr val="231571"/>
                </a:solidFill>
                <a:effectLst/>
                <a:latin typeface="Calibri" panose="020F0502020204030204" pitchFamily="34" charset="0"/>
              </a:rPr>
              <a:t> </a:t>
            </a:r>
            <a:r>
              <a:rPr lang="en-GB" sz="3300" b="0" i="0" u="none" strike="noStrike" dirty="0" err="1">
                <a:solidFill>
                  <a:srgbClr val="231571"/>
                </a:solidFill>
                <a:effectLst/>
                <a:latin typeface="Calibri" panose="020F0502020204030204" pitchFamily="34" charset="0"/>
              </a:rPr>
              <a:t>gweithredu</a:t>
            </a:r>
            <a:r>
              <a:rPr lang="en-GB" sz="3300" b="0" i="0" u="none" strike="noStrike" dirty="0">
                <a:solidFill>
                  <a:srgbClr val="231571"/>
                </a:solidFill>
                <a:effectLst/>
                <a:latin typeface="Calibri" panose="020F0502020204030204" pitchFamily="34" charset="0"/>
              </a:rPr>
              <a:t> </a:t>
            </a:r>
            <a:r>
              <a:rPr lang="en-GB" sz="3300" b="0" i="0" u="none" strike="noStrike" dirty="0" err="1">
                <a:solidFill>
                  <a:srgbClr val="231571"/>
                </a:solidFill>
                <a:effectLst/>
                <a:latin typeface="Calibri" panose="020F0502020204030204" pitchFamily="34" charset="0"/>
              </a:rPr>
              <a:t>i</a:t>
            </a:r>
            <a:r>
              <a:rPr lang="en-GB" sz="3300" b="0" i="0" u="none" strike="noStrike" dirty="0">
                <a:solidFill>
                  <a:srgbClr val="231571"/>
                </a:solidFill>
                <a:effectLst/>
                <a:latin typeface="Calibri" panose="020F0502020204030204" pitchFamily="34" charset="0"/>
              </a:rPr>
              <a:t> </a:t>
            </a:r>
            <a:r>
              <a:rPr lang="en-GB" sz="3300" b="0" i="0" u="none" strike="noStrike" dirty="0" err="1">
                <a:solidFill>
                  <a:srgbClr val="231571"/>
                </a:solidFill>
                <a:effectLst/>
                <a:latin typeface="Calibri" panose="020F0502020204030204" pitchFamily="34" charset="0"/>
              </a:rPr>
              <a:t>oresgyn</a:t>
            </a:r>
            <a:r>
              <a:rPr lang="en-GB" sz="3300" b="0" i="0" u="none" strike="noStrike" dirty="0">
                <a:solidFill>
                  <a:srgbClr val="231571"/>
                </a:solidFill>
                <a:effectLst/>
                <a:latin typeface="Calibri" panose="020F0502020204030204" pitchFamily="34" charset="0"/>
              </a:rPr>
              <a:t> </a:t>
            </a:r>
            <a:r>
              <a:rPr lang="en-GB" sz="3300" b="0" i="0" u="none" strike="noStrike" dirty="0" err="1">
                <a:solidFill>
                  <a:srgbClr val="231571"/>
                </a:solidFill>
                <a:effectLst/>
                <a:latin typeface="Calibri" panose="020F0502020204030204" pitchFamily="34" charset="0"/>
              </a:rPr>
              <a:t>rhwystrau</a:t>
            </a:r>
            <a:r>
              <a:rPr lang="en-GB" sz="3300" b="0" i="0" u="none" strike="noStrike" dirty="0">
                <a:solidFill>
                  <a:srgbClr val="231571"/>
                </a:solidFill>
                <a:effectLst/>
                <a:latin typeface="Calibri" panose="020F0502020204030204" pitchFamily="34" charset="0"/>
              </a:rPr>
              <a:t> </a:t>
            </a:r>
            <a:r>
              <a:rPr lang="en-GB" sz="3300" b="0" i="0" u="none" strike="noStrike" dirty="0" err="1">
                <a:solidFill>
                  <a:srgbClr val="231571"/>
                </a:solidFill>
                <a:effectLst/>
                <a:latin typeface="Calibri" panose="020F0502020204030204" pitchFamily="34" charset="0"/>
              </a:rPr>
              <a:t>rhag</a:t>
            </a:r>
            <a:r>
              <a:rPr lang="en-GB" sz="3300" b="0" i="0" u="none" strike="noStrike" dirty="0">
                <a:solidFill>
                  <a:srgbClr val="231571"/>
                </a:solidFill>
                <a:effectLst/>
                <a:latin typeface="Calibri" panose="020F0502020204030204" pitchFamily="34" charset="0"/>
              </a:rPr>
              <a:t> </a:t>
            </a:r>
            <a:r>
              <a:rPr lang="en-GB" sz="3300" b="0" i="0" u="none" strike="noStrike" dirty="0" err="1">
                <a:solidFill>
                  <a:srgbClr val="231571"/>
                </a:solidFill>
                <a:effectLst/>
                <a:latin typeface="Calibri" panose="020F0502020204030204" pitchFamily="34" charset="0"/>
              </a:rPr>
              <a:t>ymarfer</a:t>
            </a:r>
            <a:r>
              <a:rPr lang="en-GB" sz="3300" b="0" i="0" u="none" strike="noStrike" dirty="0">
                <a:solidFill>
                  <a:srgbClr val="231571"/>
                </a:solidFill>
                <a:effectLst/>
                <a:latin typeface="Calibri" panose="020F0502020204030204" pitchFamily="34" charset="0"/>
              </a:rPr>
              <a:t> </a:t>
            </a:r>
            <a:r>
              <a:rPr lang="en-GB" sz="3300" b="0" i="0" u="none" strike="noStrike" dirty="0" err="1">
                <a:solidFill>
                  <a:srgbClr val="231571"/>
                </a:solidFill>
                <a:effectLst/>
                <a:latin typeface="Calibri" panose="020F0502020204030204" pitchFamily="34" charset="0"/>
              </a:rPr>
              <a:t>cynhwysol</a:t>
            </a:r>
            <a:r>
              <a:rPr lang="en-GB" sz="3300" b="0" i="0" u="none" strike="noStrike" dirty="0">
                <a:solidFill>
                  <a:srgbClr val="231571"/>
                </a:solidFill>
                <a:effectLst/>
                <a:latin typeface="Calibri" panose="020F0502020204030204" pitchFamily="34" charset="0"/>
              </a:rPr>
              <a:t> (</a:t>
            </a:r>
            <a:r>
              <a:rPr lang="en-GB" sz="3300" b="0" i="0" u="none" strike="noStrike" dirty="0">
                <a:solidFill>
                  <a:srgbClr val="F41427"/>
                </a:solidFill>
                <a:effectLst/>
                <a:latin typeface="Calibri" panose="020F0502020204030204" pitchFamily="34" charset="0"/>
              </a:rPr>
              <a:t>4000 o </a:t>
            </a:r>
            <a:r>
              <a:rPr lang="en-GB" sz="3300" b="0" i="0" u="none" strike="noStrike" dirty="0" err="1">
                <a:solidFill>
                  <a:srgbClr val="F41427"/>
                </a:solidFill>
                <a:effectLst/>
                <a:latin typeface="Calibri" panose="020F0502020204030204" pitchFamily="34" charset="0"/>
              </a:rPr>
              <a:t>eiriau</a:t>
            </a:r>
            <a:r>
              <a:rPr lang="en-GB" sz="3300" b="0" i="0" u="none" strike="noStrike" dirty="0">
                <a:solidFill>
                  <a:srgbClr val="231571"/>
                </a:solidFill>
                <a:effectLst/>
                <a:latin typeface="Calibri" panose="020F0502020204030204" pitchFamily="34" charset="0"/>
              </a:rPr>
              <a:t>)</a:t>
            </a:r>
          </a:p>
          <a:p>
            <a:r>
              <a:rPr lang="en-GB" sz="3300" dirty="0" err="1">
                <a:solidFill>
                  <a:srgbClr val="231571"/>
                </a:solidFill>
                <a:latin typeface="Calibri" panose="020F0502020204030204" pitchFamily="34" charset="0"/>
              </a:rPr>
              <a:t>Dwy</a:t>
            </a:r>
            <a:r>
              <a:rPr lang="en-GB" sz="3300" dirty="0">
                <a:solidFill>
                  <a:srgbClr val="231571"/>
                </a:solidFill>
                <a:latin typeface="Calibri" panose="020F0502020204030204" pitchFamily="34" charset="0"/>
              </a:rPr>
              <a:t> ran </a:t>
            </a:r>
            <a:r>
              <a:rPr lang="en-GB" sz="3300" dirty="0" err="1">
                <a:solidFill>
                  <a:srgbClr val="231571"/>
                </a:solidFill>
                <a:latin typeface="Calibri" panose="020F0502020204030204" pitchFamily="34" charset="0"/>
              </a:rPr>
              <a:t>i’r</a:t>
            </a:r>
            <a:r>
              <a:rPr lang="en-GB" sz="3300" dirty="0">
                <a:solidFill>
                  <a:srgbClr val="231571"/>
                </a:solidFill>
                <a:latin typeface="Calibri" panose="020F0502020204030204" pitchFamily="34" charset="0"/>
              </a:rPr>
              <a:t> </a:t>
            </a:r>
            <a:r>
              <a:rPr lang="en-GB" sz="3300" dirty="0" err="1">
                <a:solidFill>
                  <a:srgbClr val="231571"/>
                </a:solidFill>
                <a:latin typeface="Calibri" panose="020F0502020204030204" pitchFamily="34" charset="0"/>
              </a:rPr>
              <a:t>aseiniad</a:t>
            </a:r>
            <a:r>
              <a:rPr lang="en-GB" sz="3300" dirty="0">
                <a:solidFill>
                  <a:srgbClr val="231571"/>
                </a:solidFill>
                <a:latin typeface="Calibri" panose="020F0502020204030204" pitchFamily="34" charset="0"/>
              </a:rPr>
              <a:t>:</a:t>
            </a:r>
          </a:p>
          <a:p>
            <a:pPr lvl="1"/>
            <a:r>
              <a:rPr lang="en-GB" sz="3300" dirty="0" err="1">
                <a:solidFill>
                  <a:srgbClr val="231571"/>
                </a:solidFill>
                <a:latin typeface="Calibri" panose="020F0502020204030204" pitchFamily="34" charset="0"/>
              </a:rPr>
              <a:t>Archwiliad</a:t>
            </a:r>
            <a:r>
              <a:rPr lang="en-GB" sz="3300" dirty="0">
                <a:solidFill>
                  <a:srgbClr val="231571"/>
                </a:solidFill>
                <a:latin typeface="Calibri" panose="020F0502020204030204" pitchFamily="34" charset="0"/>
              </a:rPr>
              <a:t> (</a:t>
            </a:r>
            <a:r>
              <a:rPr lang="en-GB" sz="3300" dirty="0">
                <a:solidFill>
                  <a:srgbClr val="F41427"/>
                </a:solidFill>
                <a:latin typeface="Calibri" panose="020F0502020204030204" pitchFamily="34" charset="0"/>
              </a:rPr>
              <a:t>2,500 gair</a:t>
            </a:r>
            <a:r>
              <a:rPr lang="en-GB" sz="3300" dirty="0">
                <a:solidFill>
                  <a:srgbClr val="231571"/>
                </a:solidFill>
                <a:latin typeface="Calibri" panose="020F0502020204030204" pitchFamily="34" charset="0"/>
              </a:rPr>
              <a:t>)</a:t>
            </a:r>
          </a:p>
          <a:p>
            <a:pPr lvl="1"/>
            <a:r>
              <a:rPr lang="en-GB" sz="3300" dirty="0" err="1">
                <a:solidFill>
                  <a:srgbClr val="231571"/>
                </a:solidFill>
                <a:latin typeface="Calibri" panose="020F0502020204030204" pitchFamily="34" charset="0"/>
              </a:rPr>
              <a:t>Cyflwyniad</a:t>
            </a:r>
            <a:r>
              <a:rPr lang="en-GB" sz="3300" dirty="0">
                <a:solidFill>
                  <a:srgbClr val="231571"/>
                </a:solidFill>
                <a:latin typeface="Calibri" panose="020F0502020204030204" pitchFamily="34" charset="0"/>
              </a:rPr>
              <a:t> </a:t>
            </a:r>
            <a:r>
              <a:rPr lang="en-GB" sz="3300" dirty="0" err="1">
                <a:solidFill>
                  <a:srgbClr val="231571"/>
                </a:solidFill>
                <a:latin typeface="Calibri" panose="020F0502020204030204" pitchFamily="34" charset="0"/>
              </a:rPr>
              <a:t>ar</a:t>
            </a:r>
            <a:r>
              <a:rPr lang="en-GB" sz="3300" dirty="0">
                <a:solidFill>
                  <a:srgbClr val="231571"/>
                </a:solidFill>
                <a:latin typeface="Calibri" panose="020F0502020204030204" pitchFamily="34" charset="0"/>
              </a:rPr>
              <a:t> </a:t>
            </a:r>
            <a:r>
              <a:rPr lang="en-GB" sz="3300" dirty="0" err="1">
                <a:solidFill>
                  <a:srgbClr val="231571"/>
                </a:solidFill>
                <a:latin typeface="Calibri" panose="020F0502020204030204" pitchFamily="34" charset="0"/>
              </a:rPr>
              <a:t>lein</a:t>
            </a:r>
            <a:r>
              <a:rPr lang="en-GB" sz="3300" dirty="0">
                <a:solidFill>
                  <a:srgbClr val="231571"/>
                </a:solidFill>
                <a:latin typeface="Calibri" panose="020F0502020204030204" pitchFamily="34" charset="0"/>
              </a:rPr>
              <a:t> </a:t>
            </a:r>
          </a:p>
          <a:p>
            <a:pPr marL="457200" lvl="1" indent="0">
              <a:buNone/>
            </a:pPr>
            <a:r>
              <a:rPr lang="en-GB" sz="3300" dirty="0">
                <a:solidFill>
                  <a:srgbClr val="231571"/>
                </a:solidFill>
                <a:latin typeface="Calibri" panose="020F0502020204030204" pitchFamily="34" charset="0"/>
              </a:rPr>
              <a:t>(</a:t>
            </a:r>
            <a:r>
              <a:rPr lang="en-GB" sz="3300" dirty="0">
                <a:solidFill>
                  <a:srgbClr val="F41427"/>
                </a:solidFill>
                <a:latin typeface="Calibri" panose="020F0502020204030204" pitchFamily="34" charset="0"/>
              </a:rPr>
              <a:t>12 mun, </a:t>
            </a:r>
            <a:r>
              <a:rPr lang="en-GB" sz="3300" dirty="0" err="1">
                <a:solidFill>
                  <a:srgbClr val="F41427"/>
                </a:solidFill>
                <a:latin typeface="Calibri" panose="020F0502020204030204" pitchFamily="34" charset="0"/>
              </a:rPr>
              <a:t>cyfwerth</a:t>
            </a:r>
            <a:r>
              <a:rPr lang="en-GB" sz="3300" dirty="0">
                <a:solidFill>
                  <a:srgbClr val="F41427"/>
                </a:solidFill>
                <a:latin typeface="Calibri" panose="020F0502020204030204" pitchFamily="34" charset="0"/>
              </a:rPr>
              <a:t> â 1,500 gair</a:t>
            </a:r>
            <a:r>
              <a:rPr lang="en-GB" sz="3300" dirty="0">
                <a:solidFill>
                  <a:srgbClr val="231571"/>
                </a:solidFill>
                <a:latin typeface="Calibri" panose="020F0502020204030204" pitchFamily="34" charset="0"/>
              </a:rPr>
              <a:t>)</a:t>
            </a:r>
            <a:endParaRPr lang="en-GB" sz="3300" b="0" i="0" u="none" strike="noStrike" dirty="0">
              <a:solidFill>
                <a:srgbClr val="231571"/>
              </a:solidFill>
              <a:effectLst/>
              <a:latin typeface="Calibri" panose="020F0502020204030204" pitchFamily="34" charset="0"/>
            </a:endParaRPr>
          </a:p>
          <a:p>
            <a:endParaRPr lang="en-GB" sz="3000" dirty="0">
              <a:solidFill>
                <a:srgbClr val="231571"/>
              </a:solidFill>
            </a:endParaRPr>
          </a:p>
        </p:txBody>
      </p:sp>
      <p:sp>
        <p:nvSpPr>
          <p:cNvPr id="4" name="Content Placeholder 3">
            <a:extLst>
              <a:ext uri="{FF2B5EF4-FFF2-40B4-BE49-F238E27FC236}">
                <a16:creationId xmlns:a16="http://schemas.microsoft.com/office/drawing/2014/main" id="{6DB177CB-54E3-4391-8BC9-6B74A5F7B009}"/>
              </a:ext>
            </a:extLst>
          </p:cNvPr>
          <p:cNvSpPr>
            <a:spLocks noGrp="1"/>
          </p:cNvSpPr>
          <p:nvPr>
            <p:ph sz="half" idx="2"/>
          </p:nvPr>
        </p:nvSpPr>
        <p:spPr>
          <a:xfrm>
            <a:off x="4226378" y="1509939"/>
            <a:ext cx="3886200" cy="4351338"/>
          </a:xfrm>
        </p:spPr>
        <p:txBody>
          <a:bodyPr>
            <a:normAutofit fontScale="77500" lnSpcReduction="20000"/>
          </a:bodyPr>
          <a:lstStyle/>
          <a:p>
            <a:pPr algn="l" rtl="0" fontAlgn="base"/>
            <a:r>
              <a:rPr lang="en-GB" sz="3300" b="0" i="1" u="none" strike="noStrike" dirty="0">
                <a:solidFill>
                  <a:srgbClr val="231571"/>
                </a:solidFill>
                <a:effectLst/>
                <a:latin typeface="Calibri" panose="020F0502020204030204" pitchFamily="34" charset="0"/>
              </a:rPr>
              <a:t>Critically evaluate the provision for ALN in your current setting and develop an action plan to overcome barriers to inclusive practice (</a:t>
            </a:r>
            <a:r>
              <a:rPr lang="en-GB" sz="3300" b="0" i="1" u="none" strike="noStrike" dirty="0">
                <a:solidFill>
                  <a:srgbClr val="F41427"/>
                </a:solidFill>
                <a:effectLst/>
                <a:latin typeface="Calibri" panose="020F0502020204030204" pitchFamily="34" charset="0"/>
              </a:rPr>
              <a:t>4000 words</a:t>
            </a:r>
            <a:r>
              <a:rPr lang="en-GB" sz="3300" b="0" i="1" u="none" strike="noStrike" dirty="0">
                <a:solidFill>
                  <a:srgbClr val="231571"/>
                </a:solidFill>
                <a:effectLst/>
                <a:latin typeface="Calibri" panose="020F0502020204030204" pitchFamily="34" charset="0"/>
              </a:rPr>
              <a:t>) </a:t>
            </a:r>
            <a:r>
              <a:rPr lang="en-GB" sz="3300" b="0" i="1" u="none" strike="noStrike" dirty="0">
                <a:effectLst/>
                <a:latin typeface="Calibri" panose="020F0502020204030204" pitchFamily="34" charset="0"/>
              </a:rPr>
              <a:t> </a:t>
            </a:r>
            <a:endParaRPr lang="en-GB" sz="3300" b="0" i="1" u="none" strike="noStrike" dirty="0">
              <a:effectLst/>
              <a:latin typeface="Segoe UI" panose="020B0502040204020203" pitchFamily="34" charset="0"/>
            </a:endParaRPr>
          </a:p>
          <a:p>
            <a:r>
              <a:rPr lang="en-GB" sz="3300" i="1" dirty="0">
                <a:solidFill>
                  <a:srgbClr val="231571"/>
                </a:solidFill>
              </a:rPr>
              <a:t>Assignment in two parts:</a:t>
            </a:r>
          </a:p>
          <a:p>
            <a:pPr lvl="1"/>
            <a:r>
              <a:rPr lang="en-GB" sz="3300" i="1" dirty="0">
                <a:solidFill>
                  <a:srgbClr val="231571"/>
                </a:solidFill>
              </a:rPr>
              <a:t>Audit (</a:t>
            </a:r>
            <a:r>
              <a:rPr lang="en-GB" sz="3300" i="1" dirty="0">
                <a:solidFill>
                  <a:srgbClr val="F41427"/>
                </a:solidFill>
              </a:rPr>
              <a:t>2,500 words</a:t>
            </a:r>
            <a:r>
              <a:rPr lang="en-GB" sz="3300" i="1" dirty="0">
                <a:solidFill>
                  <a:srgbClr val="231571"/>
                </a:solidFill>
              </a:rPr>
              <a:t>)</a:t>
            </a:r>
          </a:p>
          <a:p>
            <a:pPr lvl="1"/>
            <a:r>
              <a:rPr lang="en-GB" sz="3300" i="1" dirty="0">
                <a:solidFill>
                  <a:srgbClr val="231571"/>
                </a:solidFill>
              </a:rPr>
              <a:t>Online presentation   (</a:t>
            </a:r>
            <a:r>
              <a:rPr lang="en-GB" sz="3300" i="1" dirty="0">
                <a:solidFill>
                  <a:srgbClr val="F41427"/>
                </a:solidFill>
              </a:rPr>
              <a:t>12 mins, 1,500 word equiv.</a:t>
            </a:r>
            <a:r>
              <a:rPr lang="en-GB" sz="3300" i="1" dirty="0">
                <a:solidFill>
                  <a:srgbClr val="231571"/>
                </a:solidFill>
              </a:rPr>
              <a:t>)</a:t>
            </a:r>
          </a:p>
          <a:p>
            <a:endParaRPr lang="en-GB" dirty="0"/>
          </a:p>
        </p:txBody>
      </p:sp>
    </p:spTree>
    <p:extLst>
      <p:ext uri="{BB962C8B-B14F-4D97-AF65-F5344CB8AC3E}">
        <p14:creationId xmlns:p14="http://schemas.microsoft.com/office/powerpoint/2010/main" val="41111715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24FDB-2DDE-8647-BDAC-FECFA87C3410}"/>
              </a:ext>
            </a:extLst>
          </p:cNvPr>
          <p:cNvSpPr>
            <a:spLocks noGrp="1"/>
          </p:cNvSpPr>
          <p:nvPr>
            <p:ph type="title"/>
          </p:nvPr>
        </p:nvSpPr>
        <p:spPr/>
        <p:txBody>
          <a:bodyPr/>
          <a:lstStyle/>
          <a:p>
            <a:pPr algn="ctr"/>
            <a:r>
              <a:rPr lang="en-GB" b="1" dirty="0" err="1">
                <a:solidFill>
                  <a:srgbClr val="231571"/>
                </a:solidFill>
                <a:latin typeface="+mn-lt"/>
              </a:rPr>
              <a:t>Strwythur</a:t>
            </a:r>
            <a:br>
              <a:rPr lang="en-GB" b="1" dirty="0">
                <a:solidFill>
                  <a:srgbClr val="231571"/>
                </a:solidFill>
                <a:latin typeface="+mn-lt"/>
              </a:rPr>
            </a:br>
            <a:r>
              <a:rPr lang="en-GB" b="1" i="1" dirty="0">
                <a:solidFill>
                  <a:srgbClr val="231571"/>
                </a:solidFill>
                <a:latin typeface="+mn-lt"/>
              </a:rPr>
              <a:t>Structure</a:t>
            </a:r>
          </a:p>
        </p:txBody>
      </p:sp>
      <p:sp>
        <p:nvSpPr>
          <p:cNvPr id="3" name="Content Placeholder 2">
            <a:extLst>
              <a:ext uri="{FF2B5EF4-FFF2-40B4-BE49-F238E27FC236}">
                <a16:creationId xmlns:a16="http://schemas.microsoft.com/office/drawing/2014/main" id="{894FECB0-E7AB-3143-84DD-25726D40F59E}"/>
              </a:ext>
            </a:extLst>
          </p:cNvPr>
          <p:cNvSpPr>
            <a:spLocks noGrp="1"/>
          </p:cNvSpPr>
          <p:nvPr>
            <p:ph sz="half" idx="1"/>
          </p:nvPr>
        </p:nvSpPr>
        <p:spPr>
          <a:xfrm>
            <a:off x="628650" y="1690689"/>
            <a:ext cx="3886200" cy="4351338"/>
          </a:xfrm>
        </p:spPr>
        <p:txBody>
          <a:bodyPr>
            <a:normAutofit/>
          </a:bodyPr>
          <a:lstStyle/>
          <a:p>
            <a:pPr marL="0" indent="0">
              <a:buNone/>
            </a:pPr>
            <a:r>
              <a:rPr lang="en-GB" b="1" dirty="0" err="1">
                <a:solidFill>
                  <a:srgbClr val="FC0354"/>
                </a:solidFill>
              </a:rPr>
              <a:t>Rhan</a:t>
            </a:r>
            <a:r>
              <a:rPr lang="en-GB" b="1" dirty="0">
                <a:solidFill>
                  <a:srgbClr val="FC0354"/>
                </a:solidFill>
              </a:rPr>
              <a:t> 1</a:t>
            </a:r>
          </a:p>
          <a:p>
            <a:pPr marL="0" indent="0">
              <a:buNone/>
            </a:pPr>
            <a:r>
              <a:rPr lang="en-GB" b="1" dirty="0" err="1">
                <a:solidFill>
                  <a:srgbClr val="231571"/>
                </a:solidFill>
              </a:rPr>
              <a:t>Archwiliad</a:t>
            </a:r>
            <a:endParaRPr lang="en-GB" b="1" dirty="0">
              <a:solidFill>
                <a:srgbClr val="231571"/>
              </a:solidFill>
            </a:endParaRPr>
          </a:p>
          <a:p>
            <a:pPr marL="0" indent="0">
              <a:buNone/>
            </a:pPr>
            <a:r>
              <a:rPr lang="en-GB" sz="2400" dirty="0" err="1">
                <a:solidFill>
                  <a:srgbClr val="231571"/>
                </a:solidFill>
              </a:rPr>
              <a:t>Adnabyddwch</a:t>
            </a:r>
            <a:r>
              <a:rPr lang="en-GB" sz="2400" dirty="0">
                <a:solidFill>
                  <a:srgbClr val="231571"/>
                </a:solidFill>
              </a:rPr>
              <a:t> </a:t>
            </a:r>
            <a:r>
              <a:rPr lang="en-GB" sz="2400" dirty="0" err="1">
                <a:solidFill>
                  <a:srgbClr val="231571"/>
                </a:solidFill>
              </a:rPr>
              <a:t>ymarferion</a:t>
            </a:r>
            <a:r>
              <a:rPr lang="en-GB" sz="2400" dirty="0">
                <a:solidFill>
                  <a:srgbClr val="231571"/>
                </a:solidFill>
              </a:rPr>
              <a:t> </a:t>
            </a:r>
            <a:r>
              <a:rPr lang="en-GB" sz="2400" dirty="0" err="1">
                <a:solidFill>
                  <a:srgbClr val="231571"/>
                </a:solidFill>
              </a:rPr>
              <a:t>effeithiol</a:t>
            </a:r>
            <a:r>
              <a:rPr lang="en-GB" sz="2400" dirty="0">
                <a:solidFill>
                  <a:srgbClr val="231571"/>
                </a:solidFill>
              </a:rPr>
              <a:t> </a:t>
            </a:r>
            <a:r>
              <a:rPr lang="en-GB" sz="2400" dirty="0" err="1">
                <a:solidFill>
                  <a:srgbClr val="231571"/>
                </a:solidFill>
              </a:rPr>
              <a:t>yn</a:t>
            </a:r>
            <a:r>
              <a:rPr lang="en-GB" sz="2400" dirty="0">
                <a:solidFill>
                  <a:srgbClr val="231571"/>
                </a:solidFill>
              </a:rPr>
              <a:t> </a:t>
            </a:r>
            <a:r>
              <a:rPr lang="en-GB" sz="2400" dirty="0" err="1">
                <a:solidFill>
                  <a:srgbClr val="231571"/>
                </a:solidFill>
              </a:rPr>
              <a:t>eich</a:t>
            </a:r>
            <a:r>
              <a:rPr lang="en-GB" sz="2400" dirty="0">
                <a:solidFill>
                  <a:srgbClr val="231571"/>
                </a:solidFill>
              </a:rPr>
              <a:t> </a:t>
            </a:r>
            <a:r>
              <a:rPr lang="en-GB" sz="2400" dirty="0" err="1">
                <a:solidFill>
                  <a:srgbClr val="231571"/>
                </a:solidFill>
              </a:rPr>
              <a:t>sefydliad</a:t>
            </a:r>
            <a:r>
              <a:rPr lang="en-GB" sz="2400" dirty="0">
                <a:solidFill>
                  <a:srgbClr val="231571"/>
                </a:solidFill>
              </a:rPr>
              <a:t> </a:t>
            </a:r>
            <a:r>
              <a:rPr lang="en-GB" sz="2400" dirty="0" err="1">
                <a:solidFill>
                  <a:srgbClr val="231571"/>
                </a:solidFill>
              </a:rPr>
              <a:t>ar</a:t>
            </a:r>
            <a:r>
              <a:rPr lang="en-GB" sz="2400" dirty="0">
                <a:solidFill>
                  <a:srgbClr val="231571"/>
                </a:solidFill>
              </a:rPr>
              <a:t> </a:t>
            </a:r>
            <a:r>
              <a:rPr lang="en-GB" sz="2400" dirty="0" err="1">
                <a:solidFill>
                  <a:srgbClr val="231571"/>
                </a:solidFill>
              </a:rPr>
              <a:t>gyfer</a:t>
            </a:r>
            <a:r>
              <a:rPr lang="en-GB" sz="2400" dirty="0">
                <a:solidFill>
                  <a:srgbClr val="231571"/>
                </a:solidFill>
              </a:rPr>
              <a:t> </a:t>
            </a:r>
            <a:r>
              <a:rPr lang="en-GB" sz="2400" dirty="0" err="1">
                <a:solidFill>
                  <a:srgbClr val="231571"/>
                </a:solidFill>
              </a:rPr>
              <a:t>dulliau</a:t>
            </a:r>
            <a:r>
              <a:rPr lang="en-GB" sz="2400" dirty="0">
                <a:solidFill>
                  <a:srgbClr val="231571"/>
                </a:solidFill>
              </a:rPr>
              <a:t> </a:t>
            </a:r>
            <a:r>
              <a:rPr lang="en-GB" sz="2400" dirty="0" err="1">
                <a:solidFill>
                  <a:srgbClr val="231571"/>
                </a:solidFill>
              </a:rPr>
              <a:t>cynhwysol</a:t>
            </a:r>
            <a:r>
              <a:rPr lang="en-GB" sz="2400" dirty="0">
                <a:solidFill>
                  <a:srgbClr val="231571"/>
                </a:solidFill>
              </a:rPr>
              <a:t> </a:t>
            </a:r>
            <a:r>
              <a:rPr lang="en-GB" sz="2400" dirty="0" err="1">
                <a:solidFill>
                  <a:srgbClr val="231571"/>
                </a:solidFill>
              </a:rPr>
              <a:t>ysgol</a:t>
            </a:r>
            <a:r>
              <a:rPr lang="en-GB" sz="2400" dirty="0">
                <a:solidFill>
                  <a:srgbClr val="231571"/>
                </a:solidFill>
              </a:rPr>
              <a:t> </a:t>
            </a:r>
            <a:r>
              <a:rPr lang="en-GB" sz="2400" dirty="0" err="1">
                <a:solidFill>
                  <a:srgbClr val="231571"/>
                </a:solidFill>
              </a:rPr>
              <a:t>gyfan</a:t>
            </a:r>
            <a:r>
              <a:rPr lang="en-GB" sz="2400" dirty="0">
                <a:solidFill>
                  <a:srgbClr val="231571"/>
                </a:solidFill>
              </a:rPr>
              <a:t>.  </a:t>
            </a:r>
            <a:r>
              <a:rPr lang="en-GB" sz="2400" dirty="0" err="1">
                <a:solidFill>
                  <a:srgbClr val="231571"/>
                </a:solidFill>
              </a:rPr>
              <a:t>Ystyriwch</a:t>
            </a:r>
            <a:r>
              <a:rPr lang="en-GB" sz="2400" dirty="0">
                <a:solidFill>
                  <a:srgbClr val="231571"/>
                </a:solidFill>
              </a:rPr>
              <a:t> pa </a:t>
            </a:r>
            <a:r>
              <a:rPr lang="en-GB" sz="2400" dirty="0" err="1">
                <a:solidFill>
                  <a:srgbClr val="231571"/>
                </a:solidFill>
              </a:rPr>
              <a:t>rwystrau</a:t>
            </a:r>
            <a:r>
              <a:rPr lang="en-GB" sz="2400" dirty="0">
                <a:solidFill>
                  <a:srgbClr val="231571"/>
                </a:solidFill>
              </a:rPr>
              <a:t> </a:t>
            </a:r>
            <a:r>
              <a:rPr lang="en-GB" sz="2400" dirty="0" err="1">
                <a:solidFill>
                  <a:srgbClr val="231571"/>
                </a:solidFill>
              </a:rPr>
              <a:t>sy’n</a:t>
            </a:r>
            <a:r>
              <a:rPr lang="en-GB" sz="2400" dirty="0">
                <a:solidFill>
                  <a:srgbClr val="231571"/>
                </a:solidFill>
              </a:rPr>
              <a:t> </a:t>
            </a:r>
            <a:r>
              <a:rPr lang="en-GB" sz="2400" dirty="0" err="1">
                <a:solidFill>
                  <a:srgbClr val="231571"/>
                </a:solidFill>
              </a:rPr>
              <a:t>bodoli</a:t>
            </a:r>
            <a:r>
              <a:rPr lang="en-GB" sz="2400" dirty="0">
                <a:solidFill>
                  <a:srgbClr val="231571"/>
                </a:solidFill>
              </a:rPr>
              <a:t> a </a:t>
            </a:r>
            <a:r>
              <a:rPr lang="en-GB" sz="2400" dirty="0" err="1">
                <a:solidFill>
                  <a:srgbClr val="231571"/>
                </a:solidFill>
              </a:rPr>
              <a:t>sut</a:t>
            </a:r>
            <a:r>
              <a:rPr lang="en-GB" sz="2400" dirty="0">
                <a:solidFill>
                  <a:srgbClr val="231571"/>
                </a:solidFill>
              </a:rPr>
              <a:t> </a:t>
            </a:r>
            <a:r>
              <a:rPr lang="en-GB" sz="2400" dirty="0" err="1">
                <a:solidFill>
                  <a:srgbClr val="231571"/>
                </a:solidFill>
              </a:rPr>
              <a:t>ellid</a:t>
            </a:r>
            <a:r>
              <a:rPr lang="en-GB" sz="2400" dirty="0">
                <a:solidFill>
                  <a:srgbClr val="231571"/>
                </a:solidFill>
              </a:rPr>
              <a:t> </a:t>
            </a:r>
            <a:r>
              <a:rPr lang="en-GB" sz="2400" dirty="0" err="1">
                <a:solidFill>
                  <a:srgbClr val="231571"/>
                </a:solidFill>
              </a:rPr>
              <a:t>eu</a:t>
            </a:r>
            <a:r>
              <a:rPr lang="en-GB" sz="2400" dirty="0">
                <a:solidFill>
                  <a:srgbClr val="231571"/>
                </a:solidFill>
              </a:rPr>
              <a:t> </a:t>
            </a:r>
            <a:r>
              <a:rPr lang="en-GB" sz="2400" dirty="0" err="1">
                <a:solidFill>
                  <a:srgbClr val="231571"/>
                </a:solidFill>
              </a:rPr>
              <a:t>goresgyn</a:t>
            </a:r>
            <a:r>
              <a:rPr lang="en-GB" sz="2400" dirty="0">
                <a:solidFill>
                  <a:srgbClr val="231571"/>
                </a:solidFill>
              </a:rPr>
              <a:t>.</a:t>
            </a:r>
          </a:p>
        </p:txBody>
      </p:sp>
      <p:sp>
        <p:nvSpPr>
          <p:cNvPr id="5" name="Content Placeholder 4">
            <a:extLst>
              <a:ext uri="{FF2B5EF4-FFF2-40B4-BE49-F238E27FC236}">
                <a16:creationId xmlns:a16="http://schemas.microsoft.com/office/drawing/2014/main" id="{5DAB01B5-AA9C-4066-9351-830FB88AE647}"/>
              </a:ext>
            </a:extLst>
          </p:cNvPr>
          <p:cNvSpPr>
            <a:spLocks noGrp="1"/>
          </p:cNvSpPr>
          <p:nvPr>
            <p:ph sz="half" idx="2"/>
          </p:nvPr>
        </p:nvSpPr>
        <p:spPr>
          <a:xfrm>
            <a:off x="4629152" y="1690689"/>
            <a:ext cx="3886200" cy="4351338"/>
          </a:xfrm>
        </p:spPr>
        <p:txBody>
          <a:bodyPr>
            <a:normAutofit/>
          </a:bodyPr>
          <a:lstStyle/>
          <a:p>
            <a:pPr marL="0" indent="0">
              <a:buNone/>
            </a:pPr>
            <a:r>
              <a:rPr lang="en-GB" b="1" i="1" dirty="0">
                <a:solidFill>
                  <a:srgbClr val="FC0354"/>
                </a:solidFill>
              </a:rPr>
              <a:t>Part 1</a:t>
            </a:r>
          </a:p>
          <a:p>
            <a:pPr marL="0" indent="0">
              <a:buNone/>
            </a:pPr>
            <a:r>
              <a:rPr lang="en-GB" b="1" i="1" dirty="0">
                <a:solidFill>
                  <a:srgbClr val="231571"/>
                </a:solidFill>
              </a:rPr>
              <a:t>Audit</a:t>
            </a:r>
          </a:p>
          <a:p>
            <a:pPr marL="0" indent="0">
              <a:buNone/>
            </a:pPr>
            <a:r>
              <a:rPr lang="en-GB" sz="2400" i="1" dirty="0">
                <a:solidFill>
                  <a:srgbClr val="231571"/>
                </a:solidFill>
              </a:rPr>
              <a:t>Identify effective practices in your setting for whole school inclusive approaches. Consider what barriers exist and how they could be overcome.</a:t>
            </a:r>
          </a:p>
        </p:txBody>
      </p:sp>
      <p:sp>
        <p:nvSpPr>
          <p:cNvPr id="7" name="TextBox 6">
            <a:extLst>
              <a:ext uri="{FF2B5EF4-FFF2-40B4-BE49-F238E27FC236}">
                <a16:creationId xmlns:a16="http://schemas.microsoft.com/office/drawing/2014/main" id="{F3229D1C-BCFC-4C4F-B0A5-50C6B31180CF}"/>
              </a:ext>
            </a:extLst>
          </p:cNvPr>
          <p:cNvSpPr txBox="1"/>
          <p:nvPr/>
        </p:nvSpPr>
        <p:spPr>
          <a:xfrm>
            <a:off x="3421210" y="5927924"/>
            <a:ext cx="2588758" cy="369332"/>
          </a:xfrm>
          <a:prstGeom prst="rect">
            <a:avLst/>
          </a:prstGeom>
          <a:noFill/>
        </p:spPr>
        <p:txBody>
          <a:bodyPr wrap="square" rtlCol="0">
            <a:spAutoFit/>
          </a:bodyPr>
          <a:lstStyle/>
          <a:p>
            <a:r>
              <a:rPr lang="en-GB" b="1" dirty="0">
                <a:solidFill>
                  <a:srgbClr val="F41427"/>
                </a:solidFill>
              </a:rPr>
              <a:t>2,500 o </a:t>
            </a:r>
            <a:r>
              <a:rPr lang="en-GB" b="1" dirty="0" err="1">
                <a:solidFill>
                  <a:srgbClr val="F41427"/>
                </a:solidFill>
              </a:rPr>
              <a:t>eiriau</a:t>
            </a:r>
            <a:r>
              <a:rPr lang="en-GB" b="1" dirty="0">
                <a:solidFill>
                  <a:srgbClr val="F41427"/>
                </a:solidFill>
              </a:rPr>
              <a:t> / </a:t>
            </a:r>
            <a:r>
              <a:rPr lang="en-GB" b="1" i="1" dirty="0">
                <a:solidFill>
                  <a:srgbClr val="F41427"/>
                </a:solidFill>
              </a:rPr>
              <a:t>words</a:t>
            </a:r>
          </a:p>
        </p:txBody>
      </p:sp>
      <p:sp>
        <p:nvSpPr>
          <p:cNvPr id="4" name="Swigen Meddwl: Cwmwl 3">
            <a:extLst>
              <a:ext uri="{FF2B5EF4-FFF2-40B4-BE49-F238E27FC236}">
                <a16:creationId xmlns:a16="http://schemas.microsoft.com/office/drawing/2014/main" id="{33309F09-22E9-A23A-58E1-C286228FB309}"/>
              </a:ext>
            </a:extLst>
          </p:cNvPr>
          <p:cNvSpPr/>
          <p:nvPr/>
        </p:nvSpPr>
        <p:spPr>
          <a:xfrm>
            <a:off x="2705913" y="1627698"/>
            <a:ext cx="1755058" cy="943896"/>
          </a:xfrm>
          <a:prstGeom prst="cloudCallout">
            <a:avLst>
              <a:gd name="adj1" fmla="val -48547"/>
              <a:gd name="adj2" fmla="val 68636"/>
            </a:avLst>
          </a:prstGeom>
          <a:solidFill>
            <a:schemeClr val="accent4">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Beth? Pam?</a:t>
            </a:r>
          </a:p>
        </p:txBody>
      </p:sp>
      <p:sp>
        <p:nvSpPr>
          <p:cNvPr id="6" name="Swigen Meddwl: Cwmwl 5">
            <a:extLst>
              <a:ext uri="{FF2B5EF4-FFF2-40B4-BE49-F238E27FC236}">
                <a16:creationId xmlns:a16="http://schemas.microsoft.com/office/drawing/2014/main" id="{734FC019-2BE2-DD67-FA6D-4F62A30CC506}"/>
              </a:ext>
            </a:extLst>
          </p:cNvPr>
          <p:cNvSpPr/>
          <p:nvPr/>
        </p:nvSpPr>
        <p:spPr>
          <a:xfrm>
            <a:off x="141536" y="4941483"/>
            <a:ext cx="1755058" cy="943896"/>
          </a:xfrm>
          <a:prstGeom prst="cloudCallout">
            <a:avLst>
              <a:gd name="adj1" fmla="val 43050"/>
              <a:gd name="adj2" fmla="val -71989"/>
            </a:avLst>
          </a:prstGeom>
          <a:solidFill>
            <a:schemeClr val="accent6">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Sut? Pam?</a:t>
            </a:r>
          </a:p>
        </p:txBody>
      </p:sp>
      <p:sp>
        <p:nvSpPr>
          <p:cNvPr id="8" name="Swigen Meddwl: Cwmwl 7">
            <a:extLst>
              <a:ext uri="{FF2B5EF4-FFF2-40B4-BE49-F238E27FC236}">
                <a16:creationId xmlns:a16="http://schemas.microsoft.com/office/drawing/2014/main" id="{7B6290E0-A3A2-0511-0678-D4D516209828}"/>
              </a:ext>
            </a:extLst>
          </p:cNvPr>
          <p:cNvSpPr/>
          <p:nvPr/>
        </p:nvSpPr>
        <p:spPr>
          <a:xfrm>
            <a:off x="2705913" y="4587673"/>
            <a:ext cx="1755058" cy="943896"/>
          </a:xfrm>
          <a:prstGeom prst="cloudCallout">
            <a:avLst>
              <a:gd name="adj1" fmla="val 21621"/>
              <a:gd name="adj2" fmla="val -103239"/>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Beth? Pam?</a:t>
            </a:r>
          </a:p>
        </p:txBody>
      </p:sp>
      <p:sp>
        <p:nvSpPr>
          <p:cNvPr id="9" name="Swigen Meddwl: Cwmwl 8">
            <a:extLst>
              <a:ext uri="{FF2B5EF4-FFF2-40B4-BE49-F238E27FC236}">
                <a16:creationId xmlns:a16="http://schemas.microsoft.com/office/drawing/2014/main" id="{5DAFEC58-E4A1-7CB2-0CE6-B72BD2DD0108}"/>
              </a:ext>
            </a:extLst>
          </p:cNvPr>
          <p:cNvSpPr/>
          <p:nvPr/>
        </p:nvSpPr>
        <p:spPr>
          <a:xfrm>
            <a:off x="6302061" y="1650442"/>
            <a:ext cx="1755058" cy="943896"/>
          </a:xfrm>
          <a:prstGeom prst="cloudCallout">
            <a:avLst>
              <a:gd name="adj1" fmla="val -48547"/>
              <a:gd name="adj2" fmla="val 68636"/>
            </a:avLst>
          </a:prstGeom>
          <a:solidFill>
            <a:schemeClr val="accent4">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What? Why?</a:t>
            </a:r>
          </a:p>
        </p:txBody>
      </p:sp>
      <p:sp>
        <p:nvSpPr>
          <p:cNvPr id="10" name="Swigen Meddwl: Cwmwl 9">
            <a:extLst>
              <a:ext uri="{FF2B5EF4-FFF2-40B4-BE49-F238E27FC236}">
                <a16:creationId xmlns:a16="http://schemas.microsoft.com/office/drawing/2014/main" id="{10EB1553-6948-3D90-82F4-CDEC66F65D18}"/>
              </a:ext>
            </a:extLst>
          </p:cNvPr>
          <p:cNvSpPr/>
          <p:nvPr/>
        </p:nvSpPr>
        <p:spPr>
          <a:xfrm>
            <a:off x="6874596" y="4572151"/>
            <a:ext cx="1755058" cy="943896"/>
          </a:xfrm>
          <a:prstGeom prst="cloudCallout">
            <a:avLst>
              <a:gd name="adj1" fmla="val -13253"/>
              <a:gd name="adj2" fmla="val -105583"/>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What? Why?</a:t>
            </a:r>
          </a:p>
        </p:txBody>
      </p:sp>
      <p:sp>
        <p:nvSpPr>
          <p:cNvPr id="11" name="Swigen Meddwl: Cwmwl 10">
            <a:extLst>
              <a:ext uri="{FF2B5EF4-FFF2-40B4-BE49-F238E27FC236}">
                <a16:creationId xmlns:a16="http://schemas.microsoft.com/office/drawing/2014/main" id="{726C45CC-A91E-F2A2-33A1-885D82862D16}"/>
              </a:ext>
            </a:extLst>
          </p:cNvPr>
          <p:cNvSpPr/>
          <p:nvPr/>
        </p:nvSpPr>
        <p:spPr>
          <a:xfrm>
            <a:off x="4973483" y="4934882"/>
            <a:ext cx="1755058" cy="943896"/>
          </a:xfrm>
          <a:prstGeom prst="cloudCallout">
            <a:avLst>
              <a:gd name="adj1" fmla="val -18715"/>
              <a:gd name="adj2" fmla="val -70426"/>
            </a:avLst>
          </a:prstGeom>
          <a:solidFill>
            <a:schemeClr val="accent6">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Sut? Pam?</a:t>
            </a:r>
          </a:p>
        </p:txBody>
      </p:sp>
    </p:spTree>
    <p:extLst>
      <p:ext uri="{BB962C8B-B14F-4D97-AF65-F5344CB8AC3E}">
        <p14:creationId xmlns:p14="http://schemas.microsoft.com/office/powerpoint/2010/main" val="30383373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448FA-0C5C-AFE0-B1B0-F660EECDEA55}"/>
              </a:ext>
            </a:extLst>
          </p:cNvPr>
          <p:cNvSpPr>
            <a:spLocks noGrp="1"/>
          </p:cNvSpPr>
          <p:nvPr>
            <p:ph type="title"/>
          </p:nvPr>
        </p:nvSpPr>
        <p:spPr/>
        <p:txBody>
          <a:bodyPr/>
          <a:lstStyle/>
          <a:p>
            <a:r>
              <a:rPr lang="cy-GB" dirty="0">
                <a:solidFill>
                  <a:srgbClr val="231571"/>
                </a:solidFill>
              </a:rPr>
              <a:t>Canllawiau   / </a:t>
            </a:r>
            <a:r>
              <a:rPr lang="cy-GB" i="1" dirty="0">
                <a:solidFill>
                  <a:srgbClr val="231571"/>
                </a:solidFill>
              </a:rPr>
              <a:t>Guidance</a:t>
            </a:r>
          </a:p>
        </p:txBody>
      </p:sp>
      <p:sp>
        <p:nvSpPr>
          <p:cNvPr id="3" name="Content Placeholder 2">
            <a:extLst>
              <a:ext uri="{FF2B5EF4-FFF2-40B4-BE49-F238E27FC236}">
                <a16:creationId xmlns:a16="http://schemas.microsoft.com/office/drawing/2014/main" id="{C8293A33-2C6C-F134-0A7C-E40A5545B4CB}"/>
              </a:ext>
            </a:extLst>
          </p:cNvPr>
          <p:cNvSpPr>
            <a:spLocks noGrp="1"/>
          </p:cNvSpPr>
          <p:nvPr>
            <p:ph sz="half" idx="1"/>
          </p:nvPr>
        </p:nvSpPr>
        <p:spPr/>
        <p:txBody>
          <a:bodyPr/>
          <a:lstStyle/>
          <a:p>
            <a:pPr marL="0" indent="0">
              <a:buNone/>
            </a:pPr>
            <a:r>
              <a:rPr lang="cy-GB" sz="2400" dirty="0">
                <a:solidFill>
                  <a:srgbClr val="231571"/>
                </a:solidFill>
              </a:rPr>
              <a:t>Rhan 1: Archwiliad</a:t>
            </a:r>
          </a:p>
          <a:p>
            <a:pPr marL="0" indent="0">
              <a:buNone/>
            </a:pPr>
            <a:r>
              <a:rPr lang="cy-GB" sz="2400" b="1" dirty="0">
                <a:solidFill>
                  <a:srgbClr val="231571"/>
                </a:solidFill>
                <a:latin typeface="Calibri" panose="020F0502020204030204" pitchFamily="34" charset="0"/>
              </a:rPr>
              <a:t>a</a:t>
            </a:r>
            <a:r>
              <a:rPr lang="cy-GB" sz="2400" b="1" i="0" u="none" strike="noStrike" dirty="0">
                <a:solidFill>
                  <a:srgbClr val="231571"/>
                </a:solidFill>
                <a:effectLst/>
                <a:latin typeface="Calibri" panose="020F0502020204030204" pitchFamily="34" charset="0"/>
              </a:rPr>
              <a:t>. </a:t>
            </a:r>
            <a:r>
              <a:rPr lang="en-GB" sz="2400" b="1" i="0" u="none" strike="noStrike" dirty="0" err="1">
                <a:solidFill>
                  <a:srgbClr val="231571"/>
                </a:solidFill>
                <a:effectLst/>
                <a:latin typeface="Calibri" panose="020F0502020204030204" pitchFamily="34" charset="0"/>
              </a:rPr>
              <a:t>Cyflwyniad</a:t>
            </a:r>
            <a:r>
              <a:rPr lang="en-GB" sz="2400" b="1" i="0" u="none" strike="noStrike" dirty="0">
                <a:solidFill>
                  <a:srgbClr val="231571"/>
                </a:solidFill>
                <a:effectLst/>
                <a:latin typeface="Calibri" panose="020F0502020204030204" pitchFamily="34" charset="0"/>
              </a:rPr>
              <a:t> </a:t>
            </a:r>
            <a:r>
              <a:rPr lang="en-GB" sz="2400" b="1" i="0" u="none" strike="noStrike" dirty="0" err="1">
                <a:solidFill>
                  <a:srgbClr val="231571"/>
                </a:solidFill>
                <a:effectLst/>
                <a:latin typeface="Calibri" panose="020F0502020204030204" pitchFamily="34" charset="0"/>
              </a:rPr>
              <a:t>byr</a:t>
            </a:r>
            <a:r>
              <a:rPr lang="en-GB" sz="2400" b="1" i="0" u="none" strike="noStrike" dirty="0">
                <a:solidFill>
                  <a:srgbClr val="231571"/>
                </a:solidFill>
                <a:effectLst/>
                <a:latin typeface="Calibri" panose="020F0502020204030204" pitchFamily="34" charset="0"/>
              </a:rPr>
              <a:t> </a:t>
            </a:r>
            <a:r>
              <a:rPr lang="en-GB" sz="2400" b="1" i="0" u="none" strike="noStrike" dirty="0" err="1">
                <a:solidFill>
                  <a:srgbClr val="231571"/>
                </a:solidFill>
                <a:effectLst/>
                <a:latin typeface="Calibri" panose="020F0502020204030204" pitchFamily="34" charset="0"/>
              </a:rPr>
              <a:t>i'r</a:t>
            </a:r>
            <a:r>
              <a:rPr lang="en-GB" sz="2400" b="1" i="0" u="none" strike="noStrike" dirty="0">
                <a:solidFill>
                  <a:srgbClr val="231571"/>
                </a:solidFill>
                <a:effectLst/>
                <a:latin typeface="Calibri" panose="020F0502020204030204" pitchFamily="34" charset="0"/>
              </a:rPr>
              <a:t> </a:t>
            </a:r>
            <a:r>
              <a:rPr lang="en-GB" sz="2400" b="1" i="0" u="none" strike="noStrike" dirty="0" err="1">
                <a:solidFill>
                  <a:srgbClr val="231571"/>
                </a:solidFill>
                <a:effectLst/>
                <a:latin typeface="Calibri" panose="020F0502020204030204" pitchFamily="34" charset="0"/>
              </a:rPr>
              <a:t>archwiliad</a:t>
            </a:r>
            <a:r>
              <a:rPr lang="en-GB" sz="2400" b="1" i="0" u="none" strike="noStrike" dirty="0">
                <a:solidFill>
                  <a:srgbClr val="231571"/>
                </a:solidFill>
                <a:effectLst/>
                <a:latin typeface="Calibri" panose="020F0502020204030204" pitchFamily="34" charset="0"/>
              </a:rPr>
              <a:t> (500 gair)</a:t>
            </a:r>
            <a:r>
              <a:rPr lang="en-GB" sz="2400" b="0" i="0" u="none" strike="noStrike" dirty="0">
                <a:solidFill>
                  <a:srgbClr val="231571"/>
                </a:solidFill>
                <a:effectLst/>
                <a:latin typeface="Calibri" panose="020F0502020204030204" pitchFamily="34" charset="0"/>
              </a:rPr>
              <a:t>  </a:t>
            </a:r>
          </a:p>
          <a:p>
            <a:pPr marL="0" indent="0" algn="l" rtl="0" fontAlgn="base">
              <a:buNone/>
            </a:pPr>
            <a:r>
              <a:rPr lang="en-GB" sz="2400" b="0" i="0" u="none" strike="noStrike" dirty="0" err="1">
                <a:solidFill>
                  <a:srgbClr val="231571"/>
                </a:solidFill>
                <a:effectLst/>
                <a:latin typeface="Calibri" panose="020F0502020204030204" pitchFamily="34" charset="0"/>
              </a:rPr>
              <a:t>Gwybodaeth</a:t>
            </a:r>
            <a:r>
              <a:rPr lang="en-GB" sz="2400" b="0" i="0" u="none" strike="noStrike" dirty="0">
                <a:solidFill>
                  <a:srgbClr val="231571"/>
                </a:solidFill>
                <a:effectLst/>
                <a:latin typeface="Calibri" panose="020F0502020204030204" pitchFamily="34" charset="0"/>
              </a:rPr>
              <a:t> </a:t>
            </a:r>
            <a:r>
              <a:rPr lang="en-GB" sz="2400" b="0" i="0" u="none" strike="noStrike" dirty="0" err="1">
                <a:solidFill>
                  <a:srgbClr val="231571"/>
                </a:solidFill>
                <a:effectLst/>
                <a:latin typeface="Calibri" panose="020F0502020204030204" pitchFamily="34" charset="0"/>
              </a:rPr>
              <a:t>allweddol</a:t>
            </a:r>
            <a:r>
              <a:rPr lang="en-GB" sz="2400" b="0" i="0" u="none" strike="noStrike" dirty="0">
                <a:solidFill>
                  <a:srgbClr val="231571"/>
                </a:solidFill>
                <a:effectLst/>
                <a:latin typeface="Calibri" panose="020F0502020204030204" pitchFamily="34" charset="0"/>
              </a:rPr>
              <a:t> </a:t>
            </a:r>
            <a:r>
              <a:rPr lang="en-GB" sz="2400" b="0" i="0" u="none" strike="noStrike" dirty="0" err="1">
                <a:solidFill>
                  <a:srgbClr val="231571"/>
                </a:solidFill>
                <a:effectLst/>
                <a:latin typeface="Calibri" panose="020F0502020204030204" pitchFamily="34" charset="0"/>
              </a:rPr>
              <a:t>ynghylch</a:t>
            </a:r>
            <a:r>
              <a:rPr lang="en-GB" sz="2400" b="0" i="0" u="none" strike="noStrike" dirty="0">
                <a:solidFill>
                  <a:srgbClr val="231571"/>
                </a:solidFill>
                <a:effectLst/>
                <a:latin typeface="Calibri" panose="020F0502020204030204" pitchFamily="34" charset="0"/>
              </a:rPr>
              <a:t> </a:t>
            </a:r>
            <a:r>
              <a:rPr lang="en-GB" sz="2400" b="0" i="0" u="none" strike="noStrike" dirty="0" err="1">
                <a:solidFill>
                  <a:srgbClr val="231571"/>
                </a:solidFill>
                <a:effectLst/>
                <a:latin typeface="Calibri" panose="020F0502020204030204" pitchFamily="34" charset="0"/>
              </a:rPr>
              <a:t>cyd-destun</a:t>
            </a:r>
            <a:r>
              <a:rPr lang="en-GB" sz="2400" b="0" i="0" u="none" strike="noStrike" dirty="0">
                <a:solidFill>
                  <a:srgbClr val="231571"/>
                </a:solidFill>
                <a:effectLst/>
                <a:latin typeface="Calibri" panose="020F0502020204030204" pitchFamily="34" charset="0"/>
              </a:rPr>
              <a:t> y </a:t>
            </a:r>
            <a:r>
              <a:rPr lang="en-GB" sz="2400" b="0" i="0" u="none" strike="noStrike" dirty="0" err="1">
                <a:solidFill>
                  <a:srgbClr val="231571"/>
                </a:solidFill>
                <a:effectLst/>
                <a:latin typeface="Calibri" panose="020F0502020204030204" pitchFamily="34" charset="0"/>
              </a:rPr>
              <a:t>drafodaeth</a:t>
            </a:r>
            <a:r>
              <a:rPr lang="en-GB" sz="2400" b="0" i="0" u="none" strike="noStrike" dirty="0">
                <a:solidFill>
                  <a:srgbClr val="231571"/>
                </a:solidFill>
                <a:effectLst/>
                <a:latin typeface="Calibri" panose="020F0502020204030204" pitchFamily="34" charset="0"/>
              </a:rPr>
              <a:t>  </a:t>
            </a:r>
          </a:p>
          <a:p>
            <a:pPr marL="0" indent="0" algn="l" rtl="0" fontAlgn="base">
              <a:buNone/>
            </a:pPr>
            <a:r>
              <a:rPr lang="en-GB" sz="2400" b="0" i="0" u="none" strike="noStrike" dirty="0" err="1">
                <a:solidFill>
                  <a:srgbClr val="231571"/>
                </a:solidFill>
                <a:effectLst/>
                <a:latin typeface="Calibri" panose="020F0502020204030204" pitchFamily="34" charset="0"/>
              </a:rPr>
              <a:t>Cyflwyno'ch</a:t>
            </a:r>
            <a:r>
              <a:rPr lang="en-GB" sz="2400" b="0" i="0" u="none" strike="noStrike" dirty="0">
                <a:solidFill>
                  <a:srgbClr val="231571"/>
                </a:solidFill>
                <a:effectLst/>
                <a:latin typeface="Calibri" panose="020F0502020204030204" pitchFamily="34" charset="0"/>
              </a:rPr>
              <a:t> </a:t>
            </a:r>
            <a:r>
              <a:rPr lang="en-GB" sz="2400" b="0" i="0" u="none" strike="noStrike" dirty="0" err="1">
                <a:solidFill>
                  <a:srgbClr val="231571"/>
                </a:solidFill>
                <a:effectLst/>
                <a:latin typeface="Calibri" panose="020F0502020204030204" pitchFamily="34" charset="0"/>
              </a:rPr>
              <a:t>sefydliad</a:t>
            </a:r>
            <a:r>
              <a:rPr lang="en-GB" sz="2400" b="0" i="0" u="none" strike="noStrike" dirty="0">
                <a:solidFill>
                  <a:srgbClr val="231571"/>
                </a:solidFill>
                <a:effectLst/>
                <a:latin typeface="Calibri" panose="020F0502020204030204" pitchFamily="34" charset="0"/>
              </a:rPr>
              <a:t> </a:t>
            </a:r>
            <a:r>
              <a:rPr lang="en-GB" sz="2400" b="0" i="0" u="none" strike="noStrike" dirty="0" err="1">
                <a:solidFill>
                  <a:srgbClr val="231571"/>
                </a:solidFill>
                <a:effectLst/>
                <a:latin typeface="Calibri" panose="020F0502020204030204" pitchFamily="34" charset="0"/>
              </a:rPr>
              <a:t>a'ch</a:t>
            </a:r>
            <a:r>
              <a:rPr lang="en-GB" sz="2400" b="0" i="0" u="none" strike="noStrike" dirty="0">
                <a:solidFill>
                  <a:srgbClr val="231571"/>
                </a:solidFill>
                <a:effectLst/>
                <a:latin typeface="Calibri" panose="020F0502020204030204" pitchFamily="34" charset="0"/>
              </a:rPr>
              <a:t> </a:t>
            </a:r>
            <a:r>
              <a:rPr lang="en-GB" sz="2400" b="0" i="0" u="none" strike="noStrike" dirty="0" err="1">
                <a:solidFill>
                  <a:srgbClr val="231571"/>
                </a:solidFill>
                <a:effectLst/>
                <a:latin typeface="Calibri" panose="020F0502020204030204" pitchFamily="34" charset="0"/>
              </a:rPr>
              <a:t>rôl</a:t>
            </a:r>
            <a:r>
              <a:rPr lang="en-GB" sz="2400" b="0" i="0" u="none" strike="noStrike" dirty="0">
                <a:solidFill>
                  <a:srgbClr val="231571"/>
                </a:solidFill>
                <a:effectLst/>
                <a:latin typeface="Calibri" panose="020F0502020204030204" pitchFamily="34" charset="0"/>
              </a:rPr>
              <a:t> o </a:t>
            </a:r>
            <a:r>
              <a:rPr lang="en-GB" sz="2400" b="0" i="0" u="none" strike="noStrike" dirty="0" err="1">
                <a:solidFill>
                  <a:srgbClr val="231571"/>
                </a:solidFill>
                <a:effectLst/>
                <a:latin typeface="Calibri" panose="020F0502020204030204" pitchFamily="34" charset="0"/>
              </a:rPr>
              <a:t>fewn</a:t>
            </a:r>
            <a:r>
              <a:rPr lang="en-GB" sz="2400" b="0" i="0" u="none" strike="noStrike" dirty="0">
                <a:solidFill>
                  <a:srgbClr val="231571"/>
                </a:solidFill>
                <a:effectLst/>
                <a:latin typeface="Calibri" panose="020F0502020204030204" pitchFamily="34" charset="0"/>
              </a:rPr>
              <a:t> y </a:t>
            </a:r>
            <a:r>
              <a:rPr lang="en-GB" sz="2400" b="0" i="0" u="none" strike="noStrike" dirty="0" err="1">
                <a:solidFill>
                  <a:srgbClr val="231571"/>
                </a:solidFill>
                <a:effectLst/>
                <a:latin typeface="Calibri" panose="020F0502020204030204" pitchFamily="34" charset="0"/>
              </a:rPr>
              <a:t>sefydliad</a:t>
            </a:r>
            <a:r>
              <a:rPr lang="en-GB" sz="2400" b="0" i="0" u="none" strike="noStrike" dirty="0">
                <a:solidFill>
                  <a:srgbClr val="231571"/>
                </a:solidFill>
                <a:effectLst/>
                <a:latin typeface="Calibri" panose="020F0502020204030204" pitchFamily="34" charset="0"/>
              </a:rPr>
              <a:t> </a:t>
            </a:r>
          </a:p>
          <a:p>
            <a:pPr marL="0" indent="0" algn="l" rtl="0" fontAlgn="base">
              <a:buNone/>
            </a:pPr>
            <a:r>
              <a:rPr lang="en-GB" sz="2400" b="0" i="0" u="none" strike="noStrike" dirty="0" err="1">
                <a:solidFill>
                  <a:srgbClr val="231571"/>
                </a:solidFill>
                <a:effectLst/>
                <a:latin typeface="Calibri" panose="020F0502020204030204" pitchFamily="34" charset="0"/>
              </a:rPr>
              <a:t>Rhoi</a:t>
            </a:r>
            <a:r>
              <a:rPr lang="en-GB" sz="2400" b="0" i="0" u="none" strike="noStrike" dirty="0">
                <a:solidFill>
                  <a:srgbClr val="231571"/>
                </a:solidFill>
                <a:effectLst/>
                <a:latin typeface="Calibri" panose="020F0502020204030204" pitchFamily="34" charset="0"/>
              </a:rPr>
              <a:t> </a:t>
            </a:r>
            <a:r>
              <a:rPr lang="en-GB" sz="2400" b="0" i="0" u="none" strike="noStrike" dirty="0" err="1">
                <a:solidFill>
                  <a:srgbClr val="231571"/>
                </a:solidFill>
                <a:effectLst/>
                <a:latin typeface="Calibri" panose="020F0502020204030204" pitchFamily="34" charset="0"/>
              </a:rPr>
              <a:t>trosolwg</a:t>
            </a:r>
            <a:r>
              <a:rPr lang="en-GB" sz="2400" b="0" i="0" u="none" strike="noStrike" dirty="0">
                <a:solidFill>
                  <a:srgbClr val="231571"/>
                </a:solidFill>
                <a:effectLst/>
                <a:latin typeface="Calibri" panose="020F0502020204030204" pitchFamily="34" charset="0"/>
              </a:rPr>
              <a:t> </a:t>
            </a:r>
            <a:r>
              <a:rPr lang="en-GB" sz="2400" b="0" i="0" u="none" strike="noStrike" dirty="0" err="1">
                <a:solidFill>
                  <a:srgbClr val="231571"/>
                </a:solidFill>
                <a:effectLst/>
                <a:latin typeface="Calibri" panose="020F0502020204030204" pitchFamily="34" charset="0"/>
              </a:rPr>
              <a:t>cyffredinol</a:t>
            </a:r>
            <a:r>
              <a:rPr lang="en-GB" sz="2400" b="0" i="0" u="none" strike="noStrike" dirty="0">
                <a:solidFill>
                  <a:srgbClr val="231571"/>
                </a:solidFill>
                <a:effectLst/>
                <a:latin typeface="Calibri" panose="020F0502020204030204" pitchFamily="34" charset="0"/>
              </a:rPr>
              <a:t> </a:t>
            </a:r>
            <a:r>
              <a:rPr lang="en-GB" sz="2400" b="0" i="0" u="none" strike="noStrike" dirty="0" err="1">
                <a:solidFill>
                  <a:srgbClr val="231571"/>
                </a:solidFill>
                <a:effectLst/>
                <a:latin typeface="Calibri" panose="020F0502020204030204" pitchFamily="34" charset="0"/>
              </a:rPr>
              <a:t>o'r</a:t>
            </a:r>
            <a:r>
              <a:rPr lang="en-GB" sz="2400" b="0" i="0" u="none" strike="noStrike" dirty="0">
                <a:solidFill>
                  <a:srgbClr val="231571"/>
                </a:solidFill>
                <a:effectLst/>
                <a:latin typeface="Calibri" panose="020F0502020204030204" pitchFamily="34" charset="0"/>
              </a:rPr>
              <a:t> </a:t>
            </a:r>
            <a:r>
              <a:rPr lang="en-GB" sz="2400" b="0" i="0" u="none" strike="noStrike" dirty="0" err="1">
                <a:solidFill>
                  <a:srgbClr val="231571"/>
                </a:solidFill>
                <a:effectLst/>
                <a:latin typeface="Calibri" panose="020F0502020204030204" pitchFamily="34" charset="0"/>
              </a:rPr>
              <a:t>ddarpariaeth</a:t>
            </a:r>
            <a:r>
              <a:rPr lang="en-GB" sz="2400" b="0" i="0" u="none" strike="noStrike" dirty="0">
                <a:solidFill>
                  <a:srgbClr val="231571"/>
                </a:solidFill>
                <a:effectLst/>
                <a:latin typeface="Calibri" panose="020F0502020204030204" pitchFamily="34" charset="0"/>
              </a:rPr>
              <a:t> ADY </a:t>
            </a:r>
            <a:r>
              <a:rPr lang="en-GB" sz="2400" b="0" i="0" u="none" strike="noStrike" dirty="0" err="1">
                <a:solidFill>
                  <a:srgbClr val="231571"/>
                </a:solidFill>
                <a:effectLst/>
                <a:latin typeface="Calibri" panose="020F0502020204030204" pitchFamily="34" charset="0"/>
              </a:rPr>
              <a:t>gyfredol</a:t>
            </a:r>
            <a:r>
              <a:rPr lang="en-GB" sz="2400" b="0" i="0" u="none" strike="noStrike" dirty="0">
                <a:solidFill>
                  <a:srgbClr val="231571"/>
                </a:solidFill>
                <a:effectLst/>
                <a:latin typeface="Calibri" panose="020F0502020204030204" pitchFamily="34" charset="0"/>
              </a:rPr>
              <a:t> </a:t>
            </a:r>
            <a:r>
              <a:rPr lang="en-GB" sz="2400" b="0" i="0" u="none" strike="noStrike" dirty="0" err="1">
                <a:solidFill>
                  <a:srgbClr val="231571"/>
                </a:solidFill>
                <a:effectLst/>
                <a:latin typeface="Calibri" panose="020F0502020204030204" pitchFamily="34" charset="0"/>
              </a:rPr>
              <a:t>a'r</a:t>
            </a:r>
            <a:r>
              <a:rPr lang="en-GB" sz="2400" b="0" i="0" u="none" strike="noStrike" dirty="0">
                <a:solidFill>
                  <a:srgbClr val="231571"/>
                </a:solidFill>
                <a:effectLst/>
                <a:latin typeface="Calibri" panose="020F0502020204030204" pitchFamily="34" charset="0"/>
              </a:rPr>
              <a:t> ethos </a:t>
            </a:r>
            <a:r>
              <a:rPr lang="en-GB" sz="2400" b="0" i="0" u="none" strike="noStrike" dirty="0" err="1">
                <a:solidFill>
                  <a:srgbClr val="231571"/>
                </a:solidFill>
                <a:effectLst/>
                <a:latin typeface="Calibri" panose="020F0502020204030204" pitchFamily="34" charset="0"/>
              </a:rPr>
              <a:t>yn</a:t>
            </a:r>
            <a:r>
              <a:rPr lang="en-GB" sz="2400" b="0" i="0" u="none" strike="noStrike" dirty="0">
                <a:solidFill>
                  <a:srgbClr val="231571"/>
                </a:solidFill>
                <a:effectLst/>
                <a:latin typeface="Calibri" panose="020F0502020204030204" pitchFamily="34" charset="0"/>
              </a:rPr>
              <a:t> y </a:t>
            </a:r>
            <a:r>
              <a:rPr lang="en-GB" sz="2400" b="0" i="0" u="none" strike="noStrike" dirty="0" err="1">
                <a:solidFill>
                  <a:srgbClr val="231571"/>
                </a:solidFill>
                <a:effectLst/>
                <a:latin typeface="Calibri" panose="020F0502020204030204" pitchFamily="34" charset="0"/>
              </a:rPr>
              <a:t>sefydliad</a:t>
            </a:r>
            <a:endParaRPr lang="en-GB" sz="2400" b="0" i="0" u="none" strike="noStrike" dirty="0">
              <a:solidFill>
                <a:srgbClr val="231571"/>
              </a:solidFill>
              <a:effectLst/>
              <a:latin typeface="Calibri" panose="020F0502020204030204" pitchFamily="34" charset="0"/>
            </a:endParaRPr>
          </a:p>
          <a:p>
            <a:endParaRPr lang="cy-GB" dirty="0"/>
          </a:p>
        </p:txBody>
      </p:sp>
      <p:sp>
        <p:nvSpPr>
          <p:cNvPr id="4" name="Content Placeholder 3">
            <a:extLst>
              <a:ext uri="{FF2B5EF4-FFF2-40B4-BE49-F238E27FC236}">
                <a16:creationId xmlns:a16="http://schemas.microsoft.com/office/drawing/2014/main" id="{6E62D4E0-29DF-7FE5-53E8-679A5E782381}"/>
              </a:ext>
            </a:extLst>
          </p:cNvPr>
          <p:cNvSpPr>
            <a:spLocks noGrp="1"/>
          </p:cNvSpPr>
          <p:nvPr>
            <p:ph sz="half" idx="2"/>
          </p:nvPr>
        </p:nvSpPr>
        <p:spPr/>
        <p:txBody>
          <a:bodyPr/>
          <a:lstStyle/>
          <a:p>
            <a:pPr marL="0" indent="0">
              <a:buNone/>
            </a:pPr>
            <a:r>
              <a:rPr lang="en-GB" sz="2400" i="1" dirty="0">
                <a:solidFill>
                  <a:srgbClr val="231571"/>
                </a:solidFill>
                <a:effectLst/>
                <a:latin typeface="Calibri" panose="020F0502020204030204" pitchFamily="34" charset="0"/>
                <a:ea typeface="Times New Roman" panose="02020603050405020304" pitchFamily="18" charset="0"/>
              </a:rPr>
              <a:t>Part 1: Audit</a:t>
            </a:r>
            <a:endParaRPr lang="en-GB" sz="2400" i="1" dirty="0">
              <a:solidFill>
                <a:srgbClr val="231571"/>
              </a:solidFill>
              <a:effectLst/>
              <a:latin typeface="Times New Roman" panose="02020603050405020304" pitchFamily="18" charset="0"/>
              <a:ea typeface="Times New Roman" panose="02020603050405020304" pitchFamily="18" charset="0"/>
            </a:endParaRPr>
          </a:p>
          <a:p>
            <a:pPr marL="342900" lvl="0" indent="-342900">
              <a:buFont typeface="+mj-lt"/>
              <a:buAutoNum type="alphaLcPeriod"/>
            </a:pPr>
            <a:r>
              <a:rPr lang="en-GB" sz="2400" b="1" i="1" dirty="0">
                <a:solidFill>
                  <a:srgbClr val="231571"/>
                </a:solidFill>
                <a:effectLst/>
                <a:latin typeface="Calibri" panose="020F0502020204030204" pitchFamily="34" charset="0"/>
                <a:ea typeface="Times New Roman" panose="02020603050405020304" pitchFamily="18" charset="0"/>
              </a:rPr>
              <a:t>Short introduction to the audit (500 words)</a:t>
            </a:r>
            <a:r>
              <a:rPr lang="en-GB" sz="2400" i="1" dirty="0">
                <a:solidFill>
                  <a:srgbClr val="231571"/>
                </a:solidFill>
                <a:effectLst/>
                <a:latin typeface="Calibri" panose="020F0502020204030204" pitchFamily="34" charset="0"/>
                <a:ea typeface="Times New Roman" panose="02020603050405020304" pitchFamily="18" charset="0"/>
              </a:rPr>
              <a:t> </a:t>
            </a:r>
            <a:endParaRPr lang="en-GB" sz="2400" i="1" dirty="0">
              <a:solidFill>
                <a:srgbClr val="231571"/>
              </a:solidFill>
              <a:latin typeface="Times New Roman" panose="02020603050405020304" pitchFamily="18" charset="0"/>
              <a:ea typeface="Times New Roman" panose="02020603050405020304" pitchFamily="18" charset="0"/>
            </a:endParaRPr>
          </a:p>
          <a:p>
            <a:pPr marL="0" lvl="0" indent="0">
              <a:buNone/>
            </a:pPr>
            <a:r>
              <a:rPr lang="en-GB" sz="2400" i="1" dirty="0">
                <a:solidFill>
                  <a:srgbClr val="231571"/>
                </a:solidFill>
                <a:effectLst/>
                <a:latin typeface="Calibri" panose="020F0502020204030204" pitchFamily="34" charset="0"/>
                <a:ea typeface="Times New Roman" panose="02020603050405020304" pitchFamily="18" charset="0"/>
              </a:rPr>
              <a:t>Key information about context of discussion </a:t>
            </a:r>
            <a:endParaRPr lang="en-GB" sz="2400" i="1" dirty="0">
              <a:solidFill>
                <a:srgbClr val="231571"/>
              </a:solidFill>
              <a:latin typeface="Times New Roman" panose="02020603050405020304" pitchFamily="18" charset="0"/>
              <a:ea typeface="Times New Roman" panose="02020603050405020304" pitchFamily="18" charset="0"/>
            </a:endParaRPr>
          </a:p>
          <a:p>
            <a:pPr marL="0" lvl="0" indent="0">
              <a:buNone/>
            </a:pPr>
            <a:r>
              <a:rPr lang="en-GB" sz="2400" i="1" dirty="0">
                <a:solidFill>
                  <a:srgbClr val="231571"/>
                </a:solidFill>
                <a:effectLst/>
                <a:latin typeface="Calibri" panose="020F0502020204030204" pitchFamily="34" charset="0"/>
                <a:ea typeface="Times New Roman" panose="02020603050405020304" pitchFamily="18" charset="0"/>
              </a:rPr>
              <a:t>Introduce your setting and your role within the setting</a:t>
            </a:r>
            <a:endParaRPr lang="en-GB" sz="2400" i="1" dirty="0">
              <a:solidFill>
                <a:srgbClr val="231571"/>
              </a:solidFill>
              <a:latin typeface="Times New Roman" panose="02020603050405020304" pitchFamily="18" charset="0"/>
              <a:ea typeface="Times New Roman" panose="02020603050405020304" pitchFamily="18" charset="0"/>
            </a:endParaRPr>
          </a:p>
          <a:p>
            <a:pPr marL="0" lvl="0" indent="0">
              <a:buNone/>
            </a:pPr>
            <a:r>
              <a:rPr lang="en-GB" sz="2400" i="1" dirty="0">
                <a:solidFill>
                  <a:srgbClr val="231571"/>
                </a:solidFill>
                <a:effectLst/>
                <a:latin typeface="Calibri" panose="020F0502020204030204" pitchFamily="34" charset="0"/>
                <a:ea typeface="Times New Roman" panose="02020603050405020304" pitchFamily="18" charset="0"/>
              </a:rPr>
              <a:t>Provide a general overview of current ALN provision and ethos within the setting</a:t>
            </a:r>
            <a:endParaRPr lang="en-GB" sz="2400" i="1" dirty="0">
              <a:solidFill>
                <a:srgbClr val="231571"/>
              </a:solidFill>
              <a:effectLst/>
              <a:latin typeface="Times New Roman" panose="02020603050405020304" pitchFamily="18" charset="0"/>
              <a:ea typeface="Times New Roman" panose="02020603050405020304" pitchFamily="18" charset="0"/>
            </a:endParaRPr>
          </a:p>
          <a:p>
            <a:pPr marL="0" indent="0">
              <a:buNone/>
            </a:pPr>
            <a:r>
              <a:rPr lang="en-GB" sz="2400" i="1" dirty="0">
                <a:effectLst/>
                <a:latin typeface="Calibri" panose="020F0502020204030204" pitchFamily="34" charset="0"/>
                <a:ea typeface="Times New Roman" panose="02020603050405020304" pitchFamily="18" charset="0"/>
              </a:rPr>
              <a:t>	</a:t>
            </a:r>
            <a:endParaRPr lang="en-GB" sz="2400" i="1" dirty="0">
              <a:effectLst/>
              <a:latin typeface="Times New Roman" panose="02020603050405020304" pitchFamily="18" charset="0"/>
              <a:ea typeface="Times New Roman" panose="02020603050405020304" pitchFamily="18" charset="0"/>
            </a:endParaRPr>
          </a:p>
          <a:p>
            <a:endParaRPr lang="cy-GB" dirty="0"/>
          </a:p>
        </p:txBody>
      </p:sp>
    </p:spTree>
    <p:extLst>
      <p:ext uri="{BB962C8B-B14F-4D97-AF65-F5344CB8AC3E}">
        <p14:creationId xmlns:p14="http://schemas.microsoft.com/office/powerpoint/2010/main" val="2131886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9B4F6-392C-BAF4-79B3-E7E749A9497B}"/>
              </a:ext>
            </a:extLst>
          </p:cNvPr>
          <p:cNvSpPr>
            <a:spLocks noGrp="1"/>
          </p:cNvSpPr>
          <p:nvPr>
            <p:ph type="title"/>
          </p:nvPr>
        </p:nvSpPr>
        <p:spPr/>
        <p:txBody>
          <a:bodyPr/>
          <a:lstStyle/>
          <a:p>
            <a:r>
              <a:rPr lang="cy-GB" dirty="0">
                <a:solidFill>
                  <a:srgbClr val="231571"/>
                </a:solidFill>
              </a:rPr>
              <a:t>Canllawiau  / </a:t>
            </a:r>
            <a:r>
              <a:rPr lang="cy-GB" i="1" dirty="0">
                <a:solidFill>
                  <a:srgbClr val="231571"/>
                </a:solidFill>
              </a:rPr>
              <a:t>Guidance</a:t>
            </a:r>
          </a:p>
        </p:txBody>
      </p:sp>
      <p:sp>
        <p:nvSpPr>
          <p:cNvPr id="3" name="Content Placeholder 2">
            <a:extLst>
              <a:ext uri="{FF2B5EF4-FFF2-40B4-BE49-F238E27FC236}">
                <a16:creationId xmlns:a16="http://schemas.microsoft.com/office/drawing/2014/main" id="{3D1045C6-601B-D940-E4D3-D74005503F29}"/>
              </a:ext>
            </a:extLst>
          </p:cNvPr>
          <p:cNvSpPr>
            <a:spLocks noGrp="1"/>
          </p:cNvSpPr>
          <p:nvPr>
            <p:ph sz="half" idx="1"/>
          </p:nvPr>
        </p:nvSpPr>
        <p:spPr>
          <a:xfrm>
            <a:off x="501650" y="1458914"/>
            <a:ext cx="3886200" cy="4351338"/>
          </a:xfrm>
        </p:spPr>
        <p:txBody>
          <a:bodyPr>
            <a:normAutofit/>
          </a:bodyPr>
          <a:lstStyle/>
          <a:p>
            <a:pPr marL="0" indent="0" algn="l" rtl="0" fontAlgn="base">
              <a:buNone/>
            </a:pPr>
            <a:r>
              <a:rPr lang="en-GB" sz="1800" b="1" dirty="0">
                <a:solidFill>
                  <a:srgbClr val="231571"/>
                </a:solidFill>
                <a:latin typeface="Calibri" panose="020F0502020204030204" pitchFamily="34" charset="0"/>
              </a:rPr>
              <a:t>b</a:t>
            </a:r>
            <a:r>
              <a:rPr lang="en-GB" sz="1800" b="1" i="0" u="none" strike="noStrike" dirty="0">
                <a:solidFill>
                  <a:srgbClr val="231571"/>
                </a:solidFill>
                <a:effectLst/>
                <a:latin typeface="Calibri" panose="020F0502020204030204" pitchFamily="34" charset="0"/>
              </a:rPr>
              <a:t>. </a:t>
            </a:r>
            <a:r>
              <a:rPr lang="en-GB" sz="1800" b="1" i="0" u="none" strike="noStrike" dirty="0" err="1">
                <a:solidFill>
                  <a:srgbClr val="231571"/>
                </a:solidFill>
                <a:effectLst/>
                <a:latin typeface="Calibri" panose="020F0502020204030204" pitchFamily="34" charset="0"/>
              </a:rPr>
              <a:t>Trosolwg</a:t>
            </a:r>
            <a:r>
              <a:rPr lang="en-GB" sz="1800" b="1" i="0" u="none" strike="noStrike" dirty="0">
                <a:solidFill>
                  <a:srgbClr val="231571"/>
                </a:solidFill>
                <a:effectLst/>
                <a:latin typeface="Calibri" panose="020F0502020204030204" pitchFamily="34" charset="0"/>
              </a:rPr>
              <a:t> o </a:t>
            </a:r>
            <a:r>
              <a:rPr lang="en-GB" sz="1800" b="1" i="0" u="none" strike="noStrike" dirty="0" err="1">
                <a:solidFill>
                  <a:srgbClr val="231571"/>
                </a:solidFill>
                <a:effectLst/>
                <a:latin typeface="Calibri" panose="020F0502020204030204" pitchFamily="34" charset="0"/>
              </a:rPr>
              <a:t>ddarpariaeth</a:t>
            </a:r>
            <a:r>
              <a:rPr lang="en-GB" sz="1800" b="1" i="0" u="none" strike="noStrike" dirty="0">
                <a:solidFill>
                  <a:srgbClr val="231571"/>
                </a:solidFill>
                <a:effectLst/>
                <a:latin typeface="Calibri" panose="020F0502020204030204" pitchFamily="34" charset="0"/>
              </a:rPr>
              <a:t> </a:t>
            </a:r>
            <a:r>
              <a:rPr lang="en-GB" sz="1800" b="1" i="0" u="none" strike="noStrike" dirty="0" err="1">
                <a:solidFill>
                  <a:srgbClr val="231571"/>
                </a:solidFill>
                <a:effectLst/>
                <a:latin typeface="Calibri" panose="020F0502020204030204" pitchFamily="34" charset="0"/>
              </a:rPr>
              <a:t>gyfredol</a:t>
            </a:r>
            <a:r>
              <a:rPr lang="en-GB" sz="1800" b="1" i="0" u="none" strike="noStrike" dirty="0">
                <a:solidFill>
                  <a:srgbClr val="231571"/>
                </a:solidFill>
                <a:effectLst/>
                <a:latin typeface="Calibri" panose="020F0502020204030204" pitchFamily="34" charset="0"/>
              </a:rPr>
              <a:t> </a:t>
            </a:r>
            <a:r>
              <a:rPr lang="en-GB" sz="1800" b="1" i="0" u="none" strike="noStrike" dirty="0" err="1">
                <a:solidFill>
                  <a:srgbClr val="231571"/>
                </a:solidFill>
                <a:effectLst/>
                <a:latin typeface="Calibri" panose="020F0502020204030204" pitchFamily="34" charset="0"/>
              </a:rPr>
              <a:t>ar</a:t>
            </a:r>
            <a:r>
              <a:rPr lang="en-GB" sz="1800" b="1" i="0" u="none" strike="noStrike" dirty="0">
                <a:solidFill>
                  <a:srgbClr val="231571"/>
                </a:solidFill>
                <a:effectLst/>
                <a:latin typeface="Calibri" panose="020F0502020204030204" pitchFamily="34" charset="0"/>
              </a:rPr>
              <a:t> </a:t>
            </a:r>
            <a:r>
              <a:rPr lang="en-GB" sz="1800" b="1" i="0" u="none" strike="noStrike" dirty="0" err="1">
                <a:solidFill>
                  <a:srgbClr val="231571"/>
                </a:solidFill>
                <a:effectLst/>
                <a:latin typeface="Calibri" panose="020F0502020204030204" pitchFamily="34" charset="0"/>
              </a:rPr>
              <a:t>gyfer</a:t>
            </a:r>
            <a:r>
              <a:rPr lang="en-GB" sz="1800" b="1" i="0" u="none" strike="noStrike" dirty="0">
                <a:solidFill>
                  <a:srgbClr val="231571"/>
                </a:solidFill>
                <a:effectLst/>
                <a:latin typeface="Calibri" panose="020F0502020204030204" pitchFamily="34" charset="0"/>
              </a:rPr>
              <a:t> </a:t>
            </a:r>
            <a:r>
              <a:rPr lang="en-GB" sz="1800" b="1" i="0" u="none" strike="noStrike" dirty="0" err="1">
                <a:solidFill>
                  <a:srgbClr val="231571"/>
                </a:solidFill>
                <a:effectLst/>
                <a:latin typeface="Calibri" panose="020F0502020204030204" pitchFamily="34" charset="0"/>
              </a:rPr>
              <a:t>dysgwyr</a:t>
            </a:r>
            <a:r>
              <a:rPr lang="en-GB" sz="1800" b="1" i="0" u="none" strike="noStrike" dirty="0">
                <a:solidFill>
                  <a:srgbClr val="231571"/>
                </a:solidFill>
                <a:effectLst/>
                <a:latin typeface="Calibri" panose="020F0502020204030204" pitchFamily="34" charset="0"/>
              </a:rPr>
              <a:t> ADY (</a:t>
            </a:r>
            <a:r>
              <a:rPr lang="en-GB" sz="1800" b="1" i="0" u="none" strike="noStrike" dirty="0" err="1">
                <a:solidFill>
                  <a:srgbClr val="231571"/>
                </a:solidFill>
                <a:effectLst/>
                <a:latin typeface="Calibri" panose="020F0502020204030204" pitchFamily="34" charset="0"/>
              </a:rPr>
              <a:t>archwilio</a:t>
            </a:r>
            <a:r>
              <a:rPr lang="en-GB" sz="1800" b="1" i="0" u="none" strike="noStrike" dirty="0">
                <a:solidFill>
                  <a:srgbClr val="231571"/>
                </a:solidFill>
                <a:effectLst/>
                <a:latin typeface="Calibri" panose="020F0502020204030204" pitchFamily="34" charset="0"/>
              </a:rPr>
              <a:t>) (2000 o </a:t>
            </a:r>
            <a:r>
              <a:rPr lang="en-GB" sz="1800" b="1" i="0" u="none" strike="noStrike" dirty="0" err="1">
                <a:solidFill>
                  <a:srgbClr val="231571"/>
                </a:solidFill>
                <a:effectLst/>
                <a:latin typeface="Calibri" panose="020F0502020204030204" pitchFamily="34" charset="0"/>
              </a:rPr>
              <a:t>eiriau</a:t>
            </a:r>
            <a:r>
              <a:rPr lang="en-GB" sz="1800" b="1" i="0" u="none" strike="noStrike" dirty="0">
                <a:solidFill>
                  <a:srgbClr val="231571"/>
                </a:solidFill>
                <a:effectLst/>
                <a:latin typeface="Calibri" panose="020F0502020204030204" pitchFamily="34" charset="0"/>
              </a:rPr>
              <a:t>)</a:t>
            </a:r>
            <a:r>
              <a:rPr lang="en-GB" sz="1800" b="0" i="0" u="none" strike="noStrike" dirty="0">
                <a:solidFill>
                  <a:srgbClr val="231571"/>
                </a:solidFill>
                <a:effectLst/>
                <a:latin typeface="Calibri" panose="020F0502020204030204" pitchFamily="34" charset="0"/>
              </a:rPr>
              <a:t> </a:t>
            </a:r>
            <a:endParaRPr lang="en-GB" b="0" i="0" u="none" strike="noStrike" dirty="0">
              <a:solidFill>
                <a:srgbClr val="231571"/>
              </a:solidFill>
              <a:effectLst/>
              <a:latin typeface="Segoe UI" panose="020B0502040204020203" pitchFamily="34" charset="0"/>
            </a:endParaRPr>
          </a:p>
          <a:p>
            <a:pPr marL="0" indent="0" algn="l" rtl="0" fontAlgn="base">
              <a:buNone/>
            </a:pPr>
            <a:r>
              <a:rPr lang="en-GB" sz="1800" b="0" i="0" u="none" strike="noStrike" dirty="0" err="1">
                <a:solidFill>
                  <a:srgbClr val="231571"/>
                </a:solidFill>
                <a:effectLst/>
                <a:latin typeface="Calibri" panose="020F0502020204030204" pitchFamily="34" charset="0"/>
              </a:rPr>
              <a:t>Efallai</a:t>
            </a:r>
            <a:r>
              <a:rPr lang="en-GB" sz="1800" b="0" i="0" u="none" strike="noStrike" dirty="0">
                <a:solidFill>
                  <a:srgbClr val="231571"/>
                </a:solidFill>
                <a:effectLst/>
                <a:latin typeface="Calibri" panose="020F0502020204030204" pitchFamily="34" charset="0"/>
              </a:rPr>
              <a:t> y </a:t>
            </a:r>
            <a:r>
              <a:rPr lang="en-GB" sz="1800" b="0" i="0" u="none" strike="noStrike" dirty="0" err="1">
                <a:solidFill>
                  <a:srgbClr val="231571"/>
                </a:solidFill>
                <a:effectLst/>
                <a:latin typeface="Calibri" panose="020F0502020204030204" pitchFamily="34" charset="0"/>
              </a:rPr>
              <a:t>byddai'n</a:t>
            </a:r>
            <a:r>
              <a:rPr lang="en-GB" sz="1800" b="0" i="0" u="none" strike="noStrike" dirty="0">
                <a:solidFill>
                  <a:srgbClr val="231571"/>
                </a:solidFill>
                <a:effectLst/>
                <a:latin typeface="Calibri" panose="020F0502020204030204" pitchFamily="34" charset="0"/>
              </a:rPr>
              <a:t> </a:t>
            </a:r>
            <a:r>
              <a:rPr lang="en-GB" sz="1800" b="0" i="0" u="none" strike="noStrike" dirty="0" err="1">
                <a:solidFill>
                  <a:srgbClr val="231571"/>
                </a:solidFill>
                <a:effectLst/>
                <a:latin typeface="Calibri" panose="020F0502020204030204" pitchFamily="34" charset="0"/>
              </a:rPr>
              <a:t>ddefnyddiol</a:t>
            </a:r>
            <a:r>
              <a:rPr lang="en-GB" sz="1800" b="0" i="0" u="none" strike="noStrike" dirty="0">
                <a:solidFill>
                  <a:srgbClr val="231571"/>
                </a:solidFill>
                <a:effectLst/>
                <a:latin typeface="Calibri" panose="020F0502020204030204" pitchFamily="34" charset="0"/>
              </a:rPr>
              <a:t> </a:t>
            </a:r>
            <a:r>
              <a:rPr lang="en-GB" sz="1800" b="0" i="0" u="none" strike="noStrike" dirty="0" err="1">
                <a:solidFill>
                  <a:srgbClr val="231571"/>
                </a:solidFill>
                <a:effectLst/>
                <a:latin typeface="Calibri" panose="020F0502020204030204" pitchFamily="34" charset="0"/>
              </a:rPr>
              <a:t>i</a:t>
            </a:r>
            <a:r>
              <a:rPr lang="en-GB" sz="1800" b="0" i="0" u="none" strike="noStrike" dirty="0">
                <a:solidFill>
                  <a:srgbClr val="231571"/>
                </a:solidFill>
                <a:effectLst/>
                <a:latin typeface="Calibri" panose="020F0502020204030204" pitchFamily="34" charset="0"/>
              </a:rPr>
              <a:t> chi </a:t>
            </a:r>
            <a:r>
              <a:rPr lang="en-GB" sz="1800" b="0" i="0" u="none" strike="noStrike" dirty="0" err="1">
                <a:solidFill>
                  <a:srgbClr val="231571"/>
                </a:solidFill>
                <a:effectLst/>
                <a:latin typeface="Calibri" panose="020F0502020204030204" pitchFamily="34" charset="0"/>
              </a:rPr>
              <a:t>gofnodi'ch</a:t>
            </a:r>
            <a:r>
              <a:rPr lang="en-GB" sz="1800" b="0" i="0" u="none" strike="noStrike" dirty="0">
                <a:solidFill>
                  <a:srgbClr val="231571"/>
                </a:solidFill>
                <a:effectLst/>
                <a:latin typeface="Calibri" panose="020F0502020204030204" pitchFamily="34" charset="0"/>
              </a:rPr>
              <a:t> </a:t>
            </a:r>
            <a:r>
              <a:rPr lang="en-GB" sz="1800" b="0" i="0" u="none" strike="noStrike" dirty="0" err="1">
                <a:solidFill>
                  <a:srgbClr val="231571"/>
                </a:solidFill>
                <a:effectLst/>
                <a:latin typeface="Calibri" panose="020F0502020204030204" pitchFamily="34" charset="0"/>
              </a:rPr>
              <a:t>archwiliad</a:t>
            </a:r>
            <a:r>
              <a:rPr lang="en-GB" sz="1800" b="0" i="0" u="none" strike="noStrike" dirty="0">
                <a:solidFill>
                  <a:srgbClr val="231571"/>
                </a:solidFill>
                <a:effectLst/>
                <a:latin typeface="Calibri" panose="020F0502020204030204" pitchFamily="34" charset="0"/>
              </a:rPr>
              <a:t> </a:t>
            </a:r>
            <a:r>
              <a:rPr lang="en-GB" sz="1800" b="0" i="0" u="none" strike="noStrike" dirty="0" err="1">
                <a:solidFill>
                  <a:srgbClr val="231571"/>
                </a:solidFill>
                <a:effectLst/>
                <a:latin typeface="Calibri" panose="020F0502020204030204" pitchFamily="34" charset="0"/>
              </a:rPr>
              <a:t>ar</a:t>
            </a:r>
            <a:r>
              <a:rPr lang="en-GB" sz="1800" b="0" i="0" u="none" strike="noStrike" dirty="0">
                <a:solidFill>
                  <a:srgbClr val="231571"/>
                </a:solidFill>
                <a:effectLst/>
                <a:latin typeface="Calibri" panose="020F0502020204030204" pitchFamily="34" charset="0"/>
              </a:rPr>
              <a:t> y grid </a:t>
            </a:r>
            <a:r>
              <a:rPr lang="en-GB" sz="1800" b="0" i="0" u="none" strike="noStrike" dirty="0" err="1">
                <a:solidFill>
                  <a:srgbClr val="231571"/>
                </a:solidFill>
                <a:effectLst/>
                <a:latin typeface="Calibri" panose="020F0502020204030204" pitchFamily="34" charset="0"/>
              </a:rPr>
              <a:t>isod</a:t>
            </a:r>
            <a:r>
              <a:rPr lang="en-GB" sz="1800" b="0" i="0" u="none" strike="noStrike" dirty="0">
                <a:solidFill>
                  <a:srgbClr val="231571"/>
                </a:solidFill>
                <a:effectLst/>
                <a:latin typeface="Calibri" panose="020F0502020204030204" pitchFamily="34" charset="0"/>
              </a:rPr>
              <a:t>. </a:t>
            </a:r>
            <a:r>
              <a:rPr lang="en-GB" sz="1800" b="0" i="0" u="none" strike="noStrike" dirty="0" err="1">
                <a:solidFill>
                  <a:srgbClr val="231571"/>
                </a:solidFill>
                <a:effectLst/>
                <a:latin typeface="Calibri" panose="020F0502020204030204" pitchFamily="34" charset="0"/>
              </a:rPr>
              <a:t>Rhoddir</a:t>
            </a:r>
            <a:r>
              <a:rPr lang="en-GB" sz="1800" b="0" i="0" u="none" strike="noStrike" dirty="0">
                <a:solidFill>
                  <a:srgbClr val="231571"/>
                </a:solidFill>
                <a:effectLst/>
                <a:latin typeface="Calibri" panose="020F0502020204030204" pitchFamily="34" charset="0"/>
              </a:rPr>
              <a:t> </a:t>
            </a:r>
            <a:r>
              <a:rPr lang="en-GB" sz="1800" b="0" i="0" u="none" strike="noStrike" dirty="0" err="1">
                <a:solidFill>
                  <a:srgbClr val="231571"/>
                </a:solidFill>
                <a:effectLst/>
                <a:latin typeface="Calibri" panose="020F0502020204030204" pitchFamily="34" charset="0"/>
              </a:rPr>
              <a:t>enghraifft</a:t>
            </a:r>
            <a:r>
              <a:rPr lang="en-GB" sz="1800" b="0" i="0" u="none" strike="noStrike" dirty="0">
                <a:solidFill>
                  <a:srgbClr val="231571"/>
                </a:solidFill>
                <a:effectLst/>
                <a:latin typeface="Calibri" panose="020F0502020204030204" pitchFamily="34" charset="0"/>
              </a:rPr>
              <a:t> </a:t>
            </a:r>
            <a:r>
              <a:rPr lang="en-GB" sz="1800" b="0" i="0" u="none" strike="noStrike" dirty="0" err="1">
                <a:solidFill>
                  <a:srgbClr val="231571"/>
                </a:solidFill>
                <a:effectLst/>
                <a:latin typeface="Calibri" panose="020F0502020204030204" pitchFamily="34" charset="0"/>
              </a:rPr>
              <a:t>isod</a:t>
            </a:r>
            <a:r>
              <a:rPr lang="en-GB" sz="1800" b="0" i="0" u="none" strike="noStrike" dirty="0">
                <a:solidFill>
                  <a:srgbClr val="231571"/>
                </a:solidFill>
                <a:effectLst/>
                <a:latin typeface="Calibri" panose="020F0502020204030204" pitchFamily="34" charset="0"/>
              </a:rPr>
              <a:t> </a:t>
            </a:r>
            <a:r>
              <a:rPr lang="en-GB" sz="1800" b="0" i="0" u="none" strike="noStrike" dirty="0" err="1">
                <a:solidFill>
                  <a:srgbClr val="231571"/>
                </a:solidFill>
                <a:effectLst/>
                <a:latin typeface="Calibri" panose="020F0502020204030204" pitchFamily="34" charset="0"/>
              </a:rPr>
              <a:t>i'ch</a:t>
            </a:r>
            <a:r>
              <a:rPr lang="en-GB" sz="1800" b="0" i="0" u="none" strike="noStrike" dirty="0">
                <a:solidFill>
                  <a:srgbClr val="231571"/>
                </a:solidFill>
                <a:effectLst/>
                <a:latin typeface="Calibri" panose="020F0502020204030204" pitchFamily="34" charset="0"/>
              </a:rPr>
              <a:t> </a:t>
            </a:r>
            <a:r>
              <a:rPr lang="en-GB" sz="1800" b="0" i="0" u="none" strike="noStrike" dirty="0" err="1">
                <a:solidFill>
                  <a:srgbClr val="231571"/>
                </a:solidFill>
                <a:effectLst/>
                <a:latin typeface="Calibri" panose="020F0502020204030204" pitchFamily="34" charset="0"/>
              </a:rPr>
              <a:t>cynorthwyo</a:t>
            </a:r>
            <a:r>
              <a:rPr lang="en-GB" sz="1800" b="0" i="0" u="none" strike="noStrike" dirty="0">
                <a:solidFill>
                  <a:srgbClr val="231571"/>
                </a:solidFill>
                <a:effectLst/>
                <a:latin typeface="Calibri" panose="020F0502020204030204" pitchFamily="34" charset="0"/>
              </a:rPr>
              <a:t> chi. </a:t>
            </a:r>
          </a:p>
          <a:p>
            <a:pPr marL="0" indent="0" algn="l" rtl="0" fontAlgn="base">
              <a:buNone/>
            </a:pPr>
            <a:r>
              <a:rPr lang="en-GB" sz="1800" b="0" i="0" u="none" strike="noStrike" dirty="0" err="1">
                <a:solidFill>
                  <a:srgbClr val="231571"/>
                </a:solidFill>
                <a:effectLst/>
                <a:latin typeface="Calibri" panose="020F0502020204030204" pitchFamily="34" charset="0"/>
              </a:rPr>
              <a:t>Gallech</a:t>
            </a:r>
            <a:r>
              <a:rPr lang="en-GB" sz="1800" b="0" i="0" u="none" strike="noStrike" dirty="0">
                <a:solidFill>
                  <a:srgbClr val="231571"/>
                </a:solidFill>
                <a:effectLst/>
                <a:latin typeface="Calibri" panose="020F0502020204030204" pitchFamily="34" charset="0"/>
              </a:rPr>
              <a:t> </a:t>
            </a:r>
            <a:r>
              <a:rPr lang="en-GB" sz="1800" b="0" i="0" u="none" strike="noStrike" dirty="0" err="1">
                <a:solidFill>
                  <a:srgbClr val="231571"/>
                </a:solidFill>
                <a:effectLst/>
                <a:latin typeface="Calibri" panose="020F0502020204030204" pitchFamily="34" charset="0"/>
              </a:rPr>
              <a:t>ystyried</a:t>
            </a:r>
            <a:r>
              <a:rPr lang="en-GB" sz="1800" b="0" i="0" u="none" strike="noStrike" dirty="0">
                <a:solidFill>
                  <a:srgbClr val="231571"/>
                </a:solidFill>
                <a:effectLst/>
                <a:latin typeface="Calibri" panose="020F0502020204030204" pitchFamily="34" charset="0"/>
              </a:rPr>
              <a:t> </a:t>
            </a:r>
            <a:r>
              <a:rPr lang="en-GB" sz="1800" b="0" i="0" u="none" strike="noStrike" dirty="0" err="1">
                <a:solidFill>
                  <a:srgbClr val="231571"/>
                </a:solidFill>
                <a:effectLst/>
                <a:latin typeface="Calibri" panose="020F0502020204030204" pitchFamily="34" charset="0"/>
              </a:rPr>
              <a:t>rhai</a:t>
            </a:r>
            <a:r>
              <a:rPr lang="en-GB" sz="1800" b="0" i="0" u="none" strike="noStrike" dirty="0">
                <a:solidFill>
                  <a:srgbClr val="231571"/>
                </a:solidFill>
                <a:effectLst/>
                <a:latin typeface="Calibri" panose="020F0502020204030204" pitchFamily="34" charset="0"/>
              </a:rPr>
              <a:t> </a:t>
            </a:r>
            <a:r>
              <a:rPr lang="en-GB" sz="1800" b="0" i="0" u="none" strike="noStrike" dirty="0" err="1">
                <a:solidFill>
                  <a:srgbClr val="231571"/>
                </a:solidFill>
                <a:effectLst/>
                <a:latin typeface="Calibri" panose="020F0502020204030204" pitchFamily="34" charset="0"/>
              </a:rPr>
              <a:t>o’r</a:t>
            </a:r>
            <a:r>
              <a:rPr lang="en-GB" sz="1800" b="0" i="0" u="none" strike="noStrike" dirty="0">
                <a:solidFill>
                  <a:srgbClr val="231571"/>
                </a:solidFill>
                <a:effectLst/>
                <a:latin typeface="Calibri" panose="020F0502020204030204" pitchFamily="34" charset="0"/>
              </a:rPr>
              <a:t> </a:t>
            </a:r>
            <a:r>
              <a:rPr lang="en-GB" sz="1800" b="0" i="0" u="none" strike="noStrike" dirty="0" err="1">
                <a:solidFill>
                  <a:srgbClr val="231571"/>
                </a:solidFill>
                <a:effectLst/>
                <a:latin typeface="Calibri" panose="020F0502020204030204" pitchFamily="34" charset="0"/>
              </a:rPr>
              <a:t>themâu</a:t>
            </a:r>
            <a:r>
              <a:rPr lang="en-GB" sz="1800" b="0" i="0" u="none" strike="noStrike" dirty="0">
                <a:solidFill>
                  <a:srgbClr val="231571"/>
                </a:solidFill>
                <a:effectLst/>
                <a:latin typeface="Calibri" panose="020F0502020204030204" pitchFamily="34" charset="0"/>
              </a:rPr>
              <a:t> </a:t>
            </a:r>
            <a:r>
              <a:rPr lang="en-GB" sz="1800" b="0" i="0" u="none" strike="noStrike" dirty="0" err="1">
                <a:solidFill>
                  <a:srgbClr val="231571"/>
                </a:solidFill>
                <a:effectLst/>
                <a:latin typeface="Calibri" panose="020F0502020204030204" pitchFamily="34" charset="0"/>
              </a:rPr>
              <a:t>hyn</a:t>
            </a:r>
            <a:r>
              <a:rPr lang="en-GB" sz="1800" b="0" i="0" u="none" strike="noStrike" dirty="0">
                <a:solidFill>
                  <a:srgbClr val="231571"/>
                </a:solidFill>
                <a:effectLst/>
                <a:latin typeface="Calibri" panose="020F0502020204030204" pitchFamily="34" charset="0"/>
              </a:rPr>
              <a:t> </a:t>
            </a:r>
            <a:r>
              <a:rPr lang="en-GB" sz="1800" b="0" i="0" u="none" strike="noStrike" dirty="0" err="1">
                <a:solidFill>
                  <a:srgbClr val="231571"/>
                </a:solidFill>
                <a:effectLst/>
                <a:latin typeface="Calibri" panose="020F0502020204030204" pitchFamily="34" charset="0"/>
              </a:rPr>
              <a:t>fel</a:t>
            </a:r>
            <a:r>
              <a:rPr lang="en-GB" sz="1800" b="0" i="0" u="none" strike="noStrike" dirty="0">
                <a:solidFill>
                  <a:srgbClr val="231571"/>
                </a:solidFill>
                <a:effectLst/>
                <a:latin typeface="Calibri" panose="020F0502020204030204" pitchFamily="34" charset="0"/>
              </a:rPr>
              <a:t> </a:t>
            </a:r>
            <a:r>
              <a:rPr lang="en-GB" sz="1800" b="0" i="0" u="none" strike="noStrike" dirty="0" err="1">
                <a:solidFill>
                  <a:srgbClr val="231571"/>
                </a:solidFill>
                <a:effectLst/>
                <a:latin typeface="Calibri" panose="020F0502020204030204" pitchFamily="34" charset="0"/>
              </a:rPr>
              <a:t>tystiolaeth</a:t>
            </a:r>
            <a:r>
              <a:rPr lang="en-GB" sz="1800" b="0" i="0" u="none" strike="noStrike" dirty="0">
                <a:solidFill>
                  <a:srgbClr val="231571"/>
                </a:solidFill>
                <a:effectLst/>
                <a:latin typeface="Calibri" panose="020F0502020204030204" pitchFamily="34" charset="0"/>
              </a:rPr>
              <a:t> o </a:t>
            </a:r>
            <a:r>
              <a:rPr lang="en-GB" sz="1800" b="0" i="0" u="none" strike="noStrike" dirty="0" err="1">
                <a:solidFill>
                  <a:srgbClr val="231571"/>
                </a:solidFill>
                <a:effectLst/>
                <a:latin typeface="Calibri" panose="020F0502020204030204" pitchFamily="34" charset="0"/>
              </a:rPr>
              <a:t>arfer</a:t>
            </a:r>
            <a:r>
              <a:rPr lang="en-GB" sz="1800" b="0" i="0" u="none" strike="noStrike" dirty="0">
                <a:solidFill>
                  <a:srgbClr val="231571"/>
                </a:solidFill>
                <a:effectLst/>
                <a:latin typeface="Calibri" panose="020F0502020204030204" pitchFamily="34" charset="0"/>
              </a:rPr>
              <a:t> </a:t>
            </a:r>
            <a:r>
              <a:rPr lang="en-GB" sz="1800" b="0" i="0" u="none" strike="noStrike" dirty="0" err="1">
                <a:solidFill>
                  <a:srgbClr val="231571"/>
                </a:solidFill>
                <a:effectLst/>
                <a:latin typeface="Calibri" panose="020F0502020204030204" pitchFamily="34" charset="0"/>
              </a:rPr>
              <a:t>effeithiol</a:t>
            </a:r>
            <a:r>
              <a:rPr lang="en-GB" sz="1800" b="0" i="0" u="none" strike="noStrike" dirty="0">
                <a:solidFill>
                  <a:srgbClr val="231571"/>
                </a:solidFill>
                <a:effectLst/>
                <a:latin typeface="Calibri" panose="020F0502020204030204" pitchFamily="34" charset="0"/>
              </a:rPr>
              <a:t>: </a:t>
            </a:r>
            <a:r>
              <a:rPr lang="en-GB" sz="1800" b="0" i="0" u="none" strike="noStrike" dirty="0" err="1">
                <a:solidFill>
                  <a:srgbClr val="231571"/>
                </a:solidFill>
                <a:effectLst/>
                <a:latin typeface="Calibri" panose="020F0502020204030204" pitchFamily="34" charset="0"/>
              </a:rPr>
              <a:t>Arferion</a:t>
            </a:r>
            <a:r>
              <a:rPr lang="en-GB" sz="1800" b="0" i="0" u="none" strike="noStrike" dirty="0">
                <a:solidFill>
                  <a:srgbClr val="231571"/>
                </a:solidFill>
                <a:effectLst/>
                <a:latin typeface="Calibri" panose="020F0502020204030204" pitchFamily="34" charset="0"/>
              </a:rPr>
              <a:t> </a:t>
            </a:r>
            <a:r>
              <a:rPr lang="en-GB" sz="1800" b="0" i="0" u="none" strike="noStrike" dirty="0" err="1">
                <a:solidFill>
                  <a:srgbClr val="231571"/>
                </a:solidFill>
                <a:effectLst/>
                <a:latin typeface="Calibri" panose="020F0502020204030204" pitchFamily="34" charset="0"/>
              </a:rPr>
              <a:t>sy’n</a:t>
            </a:r>
            <a:r>
              <a:rPr lang="en-GB" sz="1800" b="0" i="0" u="none" strike="noStrike" dirty="0">
                <a:solidFill>
                  <a:srgbClr val="231571"/>
                </a:solidFill>
                <a:effectLst/>
                <a:latin typeface="Calibri" panose="020F0502020204030204" pitchFamily="34" charset="0"/>
              </a:rPr>
              <a:t> </a:t>
            </a:r>
            <a:r>
              <a:rPr lang="en-GB" sz="1800" b="0" i="0" u="none" strike="noStrike" dirty="0" err="1">
                <a:solidFill>
                  <a:srgbClr val="231571"/>
                </a:solidFill>
                <a:effectLst/>
                <a:latin typeface="Calibri" panose="020F0502020204030204" pitchFamily="34" charset="0"/>
              </a:rPr>
              <a:t>Canolbwyntio</a:t>
            </a:r>
            <a:r>
              <a:rPr lang="en-GB" sz="1800" b="0" i="0" u="none" strike="noStrike" dirty="0">
                <a:solidFill>
                  <a:srgbClr val="231571"/>
                </a:solidFill>
                <a:effectLst/>
                <a:latin typeface="Calibri" panose="020F0502020204030204" pitchFamily="34" charset="0"/>
              </a:rPr>
              <a:t> </a:t>
            </a:r>
            <a:r>
              <a:rPr lang="en-GB" sz="1800" b="0" i="0" u="none" strike="noStrike" dirty="0" err="1">
                <a:solidFill>
                  <a:srgbClr val="231571"/>
                </a:solidFill>
                <a:effectLst/>
                <a:latin typeface="Calibri" panose="020F0502020204030204" pitchFamily="34" charset="0"/>
              </a:rPr>
              <a:t>ar</a:t>
            </a:r>
            <a:r>
              <a:rPr lang="en-GB" sz="1800" b="0" i="0" u="none" strike="noStrike" dirty="0">
                <a:solidFill>
                  <a:srgbClr val="231571"/>
                </a:solidFill>
                <a:effectLst/>
                <a:latin typeface="Calibri" panose="020F0502020204030204" pitchFamily="34" charset="0"/>
              </a:rPr>
              <a:t> </a:t>
            </a:r>
            <a:r>
              <a:rPr lang="en-GB" sz="1800" b="0" i="0" u="none" strike="noStrike" dirty="0" err="1">
                <a:solidFill>
                  <a:srgbClr val="231571"/>
                </a:solidFill>
                <a:effectLst/>
                <a:latin typeface="Calibri" panose="020F0502020204030204" pitchFamily="34" charset="0"/>
              </a:rPr>
              <a:t>yr</a:t>
            </a:r>
            <a:r>
              <a:rPr lang="en-GB" sz="1800" b="0" i="0" u="none" strike="noStrike" dirty="0">
                <a:solidFill>
                  <a:srgbClr val="231571"/>
                </a:solidFill>
                <a:effectLst/>
                <a:latin typeface="Calibri" panose="020F0502020204030204" pitchFamily="34" charset="0"/>
              </a:rPr>
              <a:t> </a:t>
            </a:r>
            <a:r>
              <a:rPr lang="en-GB" sz="1800" b="0" i="0" u="none" strike="noStrike" dirty="0" err="1">
                <a:solidFill>
                  <a:srgbClr val="231571"/>
                </a:solidFill>
                <a:effectLst/>
                <a:latin typeface="Calibri" panose="020F0502020204030204" pitchFamily="34" charset="0"/>
              </a:rPr>
              <a:t>Unigolyn</a:t>
            </a:r>
            <a:r>
              <a:rPr lang="en-GB" sz="1800" b="0" i="0" u="none" strike="noStrike" dirty="0">
                <a:solidFill>
                  <a:srgbClr val="231571"/>
                </a:solidFill>
                <a:effectLst/>
                <a:latin typeface="Calibri" panose="020F0502020204030204" pitchFamily="34" charset="0"/>
              </a:rPr>
              <a:t>, </a:t>
            </a:r>
            <a:r>
              <a:rPr lang="en-GB" sz="1800" b="0" i="0" u="none" strike="noStrike" dirty="0" err="1">
                <a:solidFill>
                  <a:srgbClr val="231571"/>
                </a:solidFill>
                <a:effectLst/>
                <a:latin typeface="Calibri" panose="020F0502020204030204" pitchFamily="34" charset="0"/>
              </a:rPr>
              <a:t>Cydweithio</a:t>
            </a:r>
            <a:r>
              <a:rPr lang="en-GB" sz="1800" b="0" i="0" u="none" strike="noStrike" dirty="0">
                <a:solidFill>
                  <a:srgbClr val="231571"/>
                </a:solidFill>
                <a:effectLst/>
                <a:latin typeface="Calibri" panose="020F0502020204030204" pitchFamily="34" charset="0"/>
              </a:rPr>
              <a:t>/</a:t>
            </a:r>
            <a:r>
              <a:rPr lang="en-GB" sz="1800" b="0" i="0" u="none" strike="noStrike" dirty="0" err="1">
                <a:solidFill>
                  <a:srgbClr val="231571"/>
                </a:solidFill>
                <a:effectLst/>
                <a:latin typeface="Calibri" panose="020F0502020204030204" pitchFamily="34" charset="0"/>
              </a:rPr>
              <a:t>Gweithio</a:t>
            </a:r>
            <a:r>
              <a:rPr lang="en-GB" sz="1800" b="0" i="0" u="none" strike="noStrike" dirty="0">
                <a:solidFill>
                  <a:srgbClr val="231571"/>
                </a:solidFill>
                <a:effectLst/>
                <a:latin typeface="Calibri" panose="020F0502020204030204" pitchFamily="34" charset="0"/>
              </a:rPr>
              <a:t> </a:t>
            </a:r>
            <a:r>
              <a:rPr lang="en-GB" sz="1800" b="0" i="0" u="none" strike="noStrike" dirty="0" err="1">
                <a:solidFill>
                  <a:srgbClr val="231571"/>
                </a:solidFill>
                <a:effectLst/>
                <a:latin typeface="Calibri" panose="020F0502020204030204" pitchFamily="34" charset="0"/>
              </a:rPr>
              <a:t>mewn</a:t>
            </a:r>
            <a:r>
              <a:rPr lang="en-GB" sz="1800" b="0" i="0" u="none" strike="noStrike" dirty="0">
                <a:solidFill>
                  <a:srgbClr val="231571"/>
                </a:solidFill>
                <a:effectLst/>
                <a:latin typeface="Calibri" panose="020F0502020204030204" pitchFamily="34" charset="0"/>
              </a:rPr>
              <a:t> </a:t>
            </a:r>
            <a:r>
              <a:rPr lang="en-GB" sz="1800" b="0" i="0" u="none" strike="noStrike" dirty="0" err="1">
                <a:solidFill>
                  <a:srgbClr val="231571"/>
                </a:solidFill>
                <a:effectLst/>
                <a:latin typeface="Calibri" panose="020F0502020204030204" pitchFamily="34" charset="0"/>
              </a:rPr>
              <a:t>Partneriaeth</a:t>
            </a:r>
            <a:r>
              <a:rPr lang="en-GB" sz="1800" b="0" i="0" u="none" strike="noStrike" dirty="0">
                <a:solidFill>
                  <a:srgbClr val="231571"/>
                </a:solidFill>
                <a:effectLst/>
                <a:latin typeface="Calibri" panose="020F0502020204030204" pitchFamily="34" charset="0"/>
              </a:rPr>
              <a:t>/</a:t>
            </a:r>
            <a:r>
              <a:rPr lang="en-GB" sz="1800" b="0" i="0" u="none" strike="noStrike" dirty="0" err="1">
                <a:solidFill>
                  <a:srgbClr val="231571"/>
                </a:solidFill>
                <a:effectLst/>
                <a:latin typeface="Calibri" panose="020F0502020204030204" pitchFamily="34" charset="0"/>
              </a:rPr>
              <a:t>Darpariaeth</a:t>
            </a:r>
            <a:r>
              <a:rPr lang="en-GB" sz="1800" b="0" i="0" u="none" strike="noStrike" dirty="0">
                <a:solidFill>
                  <a:srgbClr val="231571"/>
                </a:solidFill>
                <a:effectLst/>
                <a:latin typeface="Calibri" panose="020F0502020204030204" pitchFamily="34" charset="0"/>
              </a:rPr>
              <a:t> </a:t>
            </a:r>
            <a:r>
              <a:rPr lang="en-GB" sz="1800" b="0" i="0" u="none" strike="noStrike" dirty="0" err="1">
                <a:solidFill>
                  <a:srgbClr val="231571"/>
                </a:solidFill>
                <a:effectLst/>
                <a:latin typeface="Calibri" panose="020F0502020204030204" pitchFamily="34" charset="0"/>
              </a:rPr>
              <a:t>Ddysgu</a:t>
            </a:r>
            <a:r>
              <a:rPr lang="en-GB" sz="1800" b="0" i="0" u="none" strike="noStrike" dirty="0">
                <a:solidFill>
                  <a:srgbClr val="231571"/>
                </a:solidFill>
                <a:effectLst/>
                <a:latin typeface="Calibri" panose="020F0502020204030204" pitchFamily="34" charset="0"/>
              </a:rPr>
              <a:t> </a:t>
            </a:r>
            <a:r>
              <a:rPr lang="en-GB" sz="1800" b="0" i="0" u="none" strike="noStrike" dirty="0" err="1">
                <a:solidFill>
                  <a:srgbClr val="231571"/>
                </a:solidFill>
                <a:effectLst/>
                <a:latin typeface="Calibri" panose="020F0502020204030204" pitchFamily="34" charset="0"/>
              </a:rPr>
              <a:t>Gyffredinol</a:t>
            </a:r>
            <a:r>
              <a:rPr lang="en-GB" sz="1800" b="0" i="0" u="none" strike="noStrike" dirty="0">
                <a:solidFill>
                  <a:srgbClr val="231571"/>
                </a:solidFill>
                <a:effectLst/>
                <a:latin typeface="Calibri" panose="020F0502020204030204" pitchFamily="34" charset="0"/>
              </a:rPr>
              <a:t>/</a:t>
            </a:r>
            <a:r>
              <a:rPr lang="en-GB" sz="1800" b="0" i="0" u="none" strike="noStrike" dirty="0" err="1">
                <a:solidFill>
                  <a:srgbClr val="231571"/>
                </a:solidFill>
                <a:effectLst/>
                <a:latin typeface="Calibri" panose="020F0502020204030204" pitchFamily="34" charset="0"/>
              </a:rPr>
              <a:t>Darpariaeth</a:t>
            </a:r>
            <a:r>
              <a:rPr lang="en-GB" sz="1800" b="0" i="0" u="none" strike="noStrike" dirty="0">
                <a:solidFill>
                  <a:srgbClr val="231571"/>
                </a:solidFill>
                <a:effectLst/>
                <a:latin typeface="Calibri" panose="020F0502020204030204" pitchFamily="34" charset="0"/>
              </a:rPr>
              <a:t> </a:t>
            </a:r>
            <a:r>
              <a:rPr lang="en-GB" sz="1800" b="0" i="0" u="none" strike="noStrike" dirty="0" err="1">
                <a:solidFill>
                  <a:srgbClr val="231571"/>
                </a:solidFill>
                <a:effectLst/>
                <a:latin typeface="Calibri" panose="020F0502020204030204" pitchFamily="34" charset="0"/>
              </a:rPr>
              <a:t>Ddysgu</a:t>
            </a:r>
            <a:r>
              <a:rPr lang="en-GB" sz="1800" b="0" i="0" u="none" strike="noStrike" dirty="0">
                <a:solidFill>
                  <a:srgbClr val="231571"/>
                </a:solidFill>
                <a:effectLst/>
                <a:latin typeface="Calibri" panose="020F0502020204030204" pitchFamily="34" charset="0"/>
              </a:rPr>
              <a:t> a </a:t>
            </a:r>
            <a:r>
              <a:rPr lang="en-GB" sz="1800" b="0" i="0" u="none" strike="noStrike" dirty="0" err="1">
                <a:solidFill>
                  <a:srgbClr val="231571"/>
                </a:solidFill>
                <a:effectLst/>
                <a:latin typeface="Calibri" panose="020F0502020204030204" pitchFamily="34" charset="0"/>
              </a:rPr>
              <a:t>Dargedir</a:t>
            </a:r>
            <a:r>
              <a:rPr lang="en-GB" sz="1800" b="0" i="0" u="none" strike="noStrike" dirty="0">
                <a:solidFill>
                  <a:srgbClr val="231571"/>
                </a:solidFill>
                <a:effectLst/>
                <a:latin typeface="Calibri" panose="020F0502020204030204" pitchFamily="34" charset="0"/>
              </a:rPr>
              <a:t>/</a:t>
            </a:r>
            <a:r>
              <a:rPr lang="en-GB" sz="1800" b="0" i="0" u="none" strike="noStrike" dirty="0" err="1">
                <a:solidFill>
                  <a:srgbClr val="231571"/>
                </a:solidFill>
                <a:effectLst/>
                <a:latin typeface="Calibri" panose="020F0502020204030204" pitchFamily="34" charset="0"/>
              </a:rPr>
              <a:t>Ymateb</a:t>
            </a:r>
            <a:r>
              <a:rPr lang="en-GB" sz="1800" b="0" i="0" u="none" strike="noStrike" dirty="0">
                <a:solidFill>
                  <a:srgbClr val="231571"/>
                </a:solidFill>
                <a:effectLst/>
                <a:latin typeface="Calibri" panose="020F0502020204030204" pitchFamily="34" charset="0"/>
              </a:rPr>
              <a:t> </a:t>
            </a:r>
            <a:r>
              <a:rPr lang="en-GB" sz="1800" b="0" i="0" u="none" strike="noStrike" dirty="0" err="1">
                <a:solidFill>
                  <a:srgbClr val="231571"/>
                </a:solidFill>
                <a:effectLst/>
                <a:latin typeface="Calibri" panose="020F0502020204030204" pitchFamily="34" charset="0"/>
              </a:rPr>
              <a:t>Graddedig</a:t>
            </a:r>
            <a:r>
              <a:rPr lang="en-GB" sz="1800" b="0" i="0" u="none" strike="noStrike" dirty="0">
                <a:solidFill>
                  <a:srgbClr val="231571"/>
                </a:solidFill>
                <a:effectLst/>
                <a:latin typeface="Calibri" panose="020F0502020204030204" pitchFamily="34" charset="0"/>
              </a:rPr>
              <a:t> </a:t>
            </a:r>
            <a:r>
              <a:rPr lang="en-GB" sz="1800" b="0" i="0" u="none" strike="noStrike" dirty="0" err="1">
                <a:solidFill>
                  <a:srgbClr val="231571"/>
                </a:solidFill>
                <a:effectLst/>
                <a:latin typeface="Calibri" panose="020F0502020204030204" pitchFamily="34" charset="0"/>
              </a:rPr>
              <a:t>i</a:t>
            </a:r>
            <a:r>
              <a:rPr lang="en-GB" sz="1800" b="0" i="0" u="none" strike="noStrike" dirty="0">
                <a:solidFill>
                  <a:srgbClr val="231571"/>
                </a:solidFill>
                <a:effectLst/>
                <a:latin typeface="Calibri" panose="020F0502020204030204" pitchFamily="34" charset="0"/>
              </a:rPr>
              <a:t> </a:t>
            </a:r>
            <a:r>
              <a:rPr lang="en-GB" sz="1800" b="0" i="0" u="none" strike="noStrike" dirty="0" err="1">
                <a:solidFill>
                  <a:srgbClr val="231571"/>
                </a:solidFill>
                <a:effectLst/>
                <a:latin typeface="Calibri" panose="020F0502020204030204" pitchFamily="34" charset="0"/>
              </a:rPr>
              <a:t>Ddarpariaeth</a:t>
            </a:r>
            <a:r>
              <a:rPr lang="en-GB" sz="1800" b="0" i="0" u="none" strike="noStrike" dirty="0">
                <a:solidFill>
                  <a:srgbClr val="231571"/>
                </a:solidFill>
                <a:effectLst/>
                <a:latin typeface="Calibri" panose="020F0502020204030204" pitchFamily="34" charset="0"/>
              </a:rPr>
              <a:t> </a:t>
            </a:r>
            <a:r>
              <a:rPr lang="en-GB" sz="1800" b="0" i="0" u="none" strike="noStrike" dirty="0" err="1">
                <a:solidFill>
                  <a:srgbClr val="231571"/>
                </a:solidFill>
                <a:effectLst/>
                <a:latin typeface="Calibri" panose="020F0502020204030204" pitchFamily="34" charset="0"/>
              </a:rPr>
              <a:t>Ddysgu</a:t>
            </a:r>
            <a:r>
              <a:rPr lang="en-GB" sz="1800" b="0" i="0" u="none" strike="noStrike" dirty="0">
                <a:solidFill>
                  <a:srgbClr val="231571"/>
                </a:solidFill>
                <a:effectLst/>
                <a:latin typeface="Calibri" panose="020F0502020204030204" pitchFamily="34" charset="0"/>
              </a:rPr>
              <a:t>/</a:t>
            </a:r>
            <a:r>
              <a:rPr lang="en-GB" sz="1800" b="0" i="0" u="none" strike="noStrike" dirty="0" err="1">
                <a:solidFill>
                  <a:srgbClr val="231571"/>
                </a:solidFill>
                <a:effectLst/>
                <a:latin typeface="Calibri" panose="020F0502020204030204" pitchFamily="34" charset="0"/>
              </a:rPr>
              <a:t>Agweddau</a:t>
            </a:r>
            <a:r>
              <a:rPr lang="en-GB" sz="1800" b="0" i="0" u="none" strike="noStrike" dirty="0">
                <a:solidFill>
                  <a:srgbClr val="231571"/>
                </a:solidFill>
                <a:effectLst/>
                <a:latin typeface="Calibri" panose="020F0502020204030204" pitchFamily="34" charset="0"/>
              </a:rPr>
              <a:t> a </a:t>
            </a:r>
            <a:r>
              <a:rPr lang="en-GB" sz="1800" b="0" i="0" u="none" strike="noStrike" dirty="0" err="1">
                <a:solidFill>
                  <a:srgbClr val="231571"/>
                </a:solidFill>
                <a:effectLst/>
                <a:latin typeface="Calibri" panose="020F0502020204030204" pitchFamily="34" charset="0"/>
              </a:rPr>
              <a:t>Dealltwriaeth</a:t>
            </a:r>
            <a:r>
              <a:rPr lang="en-GB" sz="1800" b="0" i="0" u="none" strike="noStrike" dirty="0">
                <a:solidFill>
                  <a:srgbClr val="231571"/>
                </a:solidFill>
                <a:effectLst/>
                <a:latin typeface="Calibri" panose="020F0502020204030204" pitchFamily="34" charset="0"/>
              </a:rPr>
              <a:t> Staff  </a:t>
            </a:r>
            <a:r>
              <a:rPr lang="en-GB" sz="1800" b="0" i="0" u="none" strike="noStrike" dirty="0">
                <a:effectLst/>
                <a:latin typeface="Calibri" panose="020F0502020204030204" pitchFamily="34" charset="0"/>
              </a:rPr>
              <a:t> </a:t>
            </a:r>
            <a:endParaRPr lang="en-GB" b="0" i="0" u="none" strike="noStrike" dirty="0">
              <a:effectLst/>
              <a:latin typeface="Segoe UI" panose="020B0502040204020203" pitchFamily="34" charset="0"/>
            </a:endParaRPr>
          </a:p>
          <a:p>
            <a:endParaRPr lang="cy-GB" dirty="0"/>
          </a:p>
        </p:txBody>
      </p:sp>
      <p:sp>
        <p:nvSpPr>
          <p:cNvPr id="4" name="Content Placeholder 3">
            <a:extLst>
              <a:ext uri="{FF2B5EF4-FFF2-40B4-BE49-F238E27FC236}">
                <a16:creationId xmlns:a16="http://schemas.microsoft.com/office/drawing/2014/main" id="{9BA8E7D5-8D6A-B036-10B4-E45FD03EDB32}"/>
              </a:ext>
            </a:extLst>
          </p:cNvPr>
          <p:cNvSpPr>
            <a:spLocks noGrp="1"/>
          </p:cNvSpPr>
          <p:nvPr>
            <p:ph sz="half" idx="2"/>
          </p:nvPr>
        </p:nvSpPr>
        <p:spPr>
          <a:xfrm>
            <a:off x="4629150" y="1458914"/>
            <a:ext cx="3886200" cy="4351338"/>
          </a:xfrm>
        </p:spPr>
        <p:txBody>
          <a:bodyPr>
            <a:normAutofit/>
          </a:bodyPr>
          <a:lstStyle/>
          <a:p>
            <a:pPr marL="0" lvl="0" indent="0">
              <a:buNone/>
            </a:pPr>
            <a:r>
              <a:rPr lang="en-GB" sz="1800" b="1" i="1" dirty="0">
                <a:solidFill>
                  <a:srgbClr val="231571"/>
                </a:solidFill>
                <a:effectLst/>
                <a:latin typeface="Calibri" panose="020F0502020204030204" pitchFamily="34" charset="0"/>
                <a:ea typeface="Times New Roman" panose="02020603050405020304" pitchFamily="18" charset="0"/>
              </a:rPr>
              <a:t>b. Overview of current provision for ALN learners (audit) (2000 words) </a:t>
            </a:r>
            <a:endParaRPr lang="en-GB" sz="1800" i="1" dirty="0">
              <a:solidFill>
                <a:srgbClr val="231571"/>
              </a:solidFill>
              <a:effectLst/>
              <a:latin typeface="Times New Roman" panose="02020603050405020304" pitchFamily="18" charset="0"/>
              <a:ea typeface="Times New Roman" panose="02020603050405020304" pitchFamily="18" charset="0"/>
            </a:endParaRPr>
          </a:p>
          <a:p>
            <a:pPr marL="0" lvl="0" indent="0">
              <a:buNone/>
            </a:pPr>
            <a:r>
              <a:rPr lang="en-GB" sz="1800" i="1" dirty="0">
                <a:solidFill>
                  <a:srgbClr val="231571"/>
                </a:solidFill>
                <a:effectLst/>
                <a:latin typeface="Calibri" panose="020F0502020204030204" pitchFamily="34" charset="0"/>
                <a:ea typeface="Times New Roman" panose="02020603050405020304" pitchFamily="18" charset="0"/>
                <a:cs typeface="Times New Roman" panose="02020603050405020304" pitchFamily="18" charset="0"/>
              </a:rPr>
              <a:t>You might find it useful to record your audit on the grid below. An example is given as a guide:</a:t>
            </a:r>
            <a:endParaRPr lang="en-GB" sz="1800" i="1" dirty="0">
              <a:solidFill>
                <a:srgbClr val="231571"/>
              </a:solidFill>
              <a:effectLst/>
              <a:latin typeface="Times New Roman" panose="02020603050405020304" pitchFamily="18" charset="0"/>
              <a:ea typeface="Times New Roman" panose="02020603050405020304" pitchFamily="18" charset="0"/>
            </a:endParaRPr>
          </a:p>
          <a:p>
            <a:pPr marL="0" lvl="0" indent="0">
              <a:buNone/>
            </a:pPr>
            <a:endParaRPr lang="en-GB" sz="1800" i="1" dirty="0">
              <a:solidFill>
                <a:srgbClr val="231571"/>
              </a:solidFill>
              <a:effectLst/>
              <a:latin typeface="Calibri" panose="020F0502020204030204" pitchFamily="34" charset="0"/>
              <a:ea typeface="Times New Roman" panose="02020603050405020304" pitchFamily="18" charset="0"/>
              <a:cs typeface="Times New Roman" panose="02020603050405020304" pitchFamily="18" charset="0"/>
            </a:endParaRPr>
          </a:p>
          <a:p>
            <a:pPr marL="0" lvl="0" indent="0">
              <a:buNone/>
            </a:pPr>
            <a:r>
              <a:rPr lang="en-GB" sz="1800" i="1" dirty="0">
                <a:solidFill>
                  <a:srgbClr val="231571"/>
                </a:solidFill>
                <a:effectLst/>
                <a:latin typeface="Calibri" panose="020F0502020204030204" pitchFamily="34" charset="0"/>
                <a:ea typeface="Times New Roman" panose="02020603050405020304" pitchFamily="18" charset="0"/>
                <a:cs typeface="Times New Roman" panose="02020603050405020304" pitchFamily="18" charset="0"/>
              </a:rPr>
              <a:t>You could consider some of these themes as evidence of effective practice: Person-Centred Practices, Collaboration/Partnership working/Universal Learning Provision/Targeted Learning Provision / Graduated Response to Learning Provision/Attitudes and Understanding of Staff</a:t>
            </a:r>
            <a:endParaRPr lang="en-GB" sz="1800" i="1" dirty="0">
              <a:solidFill>
                <a:srgbClr val="231571"/>
              </a:solidFill>
              <a:effectLst/>
              <a:latin typeface="Times New Roman" panose="02020603050405020304" pitchFamily="18" charset="0"/>
              <a:ea typeface="Times New Roman" panose="02020603050405020304" pitchFamily="18" charset="0"/>
            </a:endParaRPr>
          </a:p>
          <a:p>
            <a:pPr marL="0" indent="0">
              <a:buNone/>
            </a:pPr>
            <a:endParaRPr lang="cy-GB" dirty="0"/>
          </a:p>
        </p:txBody>
      </p:sp>
    </p:spTree>
    <p:extLst>
      <p:ext uri="{BB962C8B-B14F-4D97-AF65-F5344CB8AC3E}">
        <p14:creationId xmlns:p14="http://schemas.microsoft.com/office/powerpoint/2010/main" val="33145096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D6BB2-6216-3733-D4CC-DAB5861A936E}"/>
              </a:ext>
            </a:extLst>
          </p:cNvPr>
          <p:cNvSpPr>
            <a:spLocks noGrp="1"/>
          </p:cNvSpPr>
          <p:nvPr>
            <p:ph type="title"/>
          </p:nvPr>
        </p:nvSpPr>
        <p:spPr/>
        <p:txBody>
          <a:bodyPr/>
          <a:lstStyle/>
          <a:p>
            <a:r>
              <a:rPr lang="cy-GB" dirty="0">
                <a:solidFill>
                  <a:srgbClr val="231571"/>
                </a:solidFill>
              </a:rPr>
              <a:t>Canllawiau  /  </a:t>
            </a:r>
            <a:r>
              <a:rPr lang="cy-GB" i="1" dirty="0">
                <a:solidFill>
                  <a:srgbClr val="231571"/>
                </a:solidFill>
              </a:rPr>
              <a:t>Guidance </a:t>
            </a:r>
          </a:p>
        </p:txBody>
      </p:sp>
      <p:sp>
        <p:nvSpPr>
          <p:cNvPr id="3" name="Content Placeholder 2">
            <a:extLst>
              <a:ext uri="{FF2B5EF4-FFF2-40B4-BE49-F238E27FC236}">
                <a16:creationId xmlns:a16="http://schemas.microsoft.com/office/drawing/2014/main" id="{24D11D20-0BC8-99A3-6BD8-A48D8DFA053E}"/>
              </a:ext>
            </a:extLst>
          </p:cNvPr>
          <p:cNvSpPr>
            <a:spLocks noGrp="1"/>
          </p:cNvSpPr>
          <p:nvPr>
            <p:ph sz="half" idx="1"/>
          </p:nvPr>
        </p:nvSpPr>
        <p:spPr/>
        <p:txBody>
          <a:bodyPr>
            <a:normAutofit fontScale="85000" lnSpcReduction="10000"/>
          </a:bodyPr>
          <a:lstStyle/>
          <a:p>
            <a:pPr marL="0" indent="0" algn="l" rtl="0" fontAlgn="base">
              <a:buNone/>
            </a:pPr>
            <a:r>
              <a:rPr lang="en-GB" sz="2800" b="0" i="0" u="none" strike="noStrike" dirty="0" err="1">
                <a:solidFill>
                  <a:srgbClr val="231571"/>
                </a:solidFill>
                <a:effectLst/>
                <a:latin typeface="Calibri" panose="020F0502020204030204" pitchFamily="34" charset="0"/>
              </a:rPr>
              <a:t>Sicrhewch</a:t>
            </a:r>
            <a:r>
              <a:rPr lang="en-GB" sz="2800" b="0" i="0" u="none" strike="noStrike" dirty="0">
                <a:solidFill>
                  <a:srgbClr val="231571"/>
                </a:solidFill>
                <a:effectLst/>
                <a:latin typeface="Calibri" panose="020F0502020204030204" pitchFamily="34" charset="0"/>
              </a:rPr>
              <a:t> </a:t>
            </a:r>
            <a:r>
              <a:rPr lang="en-GB" sz="2800" b="0" i="0" u="none" strike="noStrike" dirty="0" err="1">
                <a:solidFill>
                  <a:srgbClr val="231571"/>
                </a:solidFill>
                <a:effectLst/>
                <a:latin typeface="Calibri" panose="020F0502020204030204" pitchFamily="34" charset="0"/>
              </a:rPr>
              <a:t>fod</a:t>
            </a:r>
            <a:r>
              <a:rPr lang="en-GB" sz="2800" b="0" i="0" u="none" strike="noStrike" dirty="0">
                <a:solidFill>
                  <a:srgbClr val="231571"/>
                </a:solidFill>
                <a:effectLst/>
                <a:latin typeface="Calibri" panose="020F0502020204030204" pitchFamily="34" charset="0"/>
              </a:rPr>
              <a:t> </a:t>
            </a:r>
            <a:r>
              <a:rPr lang="en-GB" sz="2800" b="0" i="0" u="none" strike="noStrike" dirty="0" err="1">
                <a:solidFill>
                  <a:srgbClr val="231571"/>
                </a:solidFill>
                <a:effectLst/>
                <a:latin typeface="Calibri" panose="020F0502020204030204" pitchFamily="34" charset="0"/>
              </a:rPr>
              <a:t>eich</a:t>
            </a:r>
            <a:r>
              <a:rPr lang="en-GB" sz="2800" b="0" i="0" u="none" strike="noStrike" dirty="0">
                <a:solidFill>
                  <a:srgbClr val="231571"/>
                </a:solidFill>
                <a:effectLst/>
                <a:latin typeface="Calibri" panose="020F0502020204030204" pitchFamily="34" charset="0"/>
              </a:rPr>
              <a:t> </a:t>
            </a:r>
            <a:r>
              <a:rPr lang="en-GB" sz="2800" b="0" i="0" u="none" strike="noStrike" dirty="0" err="1">
                <a:solidFill>
                  <a:srgbClr val="231571"/>
                </a:solidFill>
                <a:effectLst/>
                <a:latin typeface="Calibri" panose="020F0502020204030204" pitchFamily="34" charset="0"/>
              </a:rPr>
              <a:t>archwiliad</a:t>
            </a:r>
            <a:r>
              <a:rPr lang="en-GB" sz="2800" b="0" i="0" u="none" strike="noStrike" dirty="0">
                <a:solidFill>
                  <a:srgbClr val="231571"/>
                </a:solidFill>
                <a:effectLst/>
                <a:latin typeface="Calibri" panose="020F0502020204030204" pitchFamily="34" charset="0"/>
              </a:rPr>
              <a:t> </a:t>
            </a:r>
            <a:r>
              <a:rPr lang="en-GB" sz="2800" b="0" i="0" u="none" strike="noStrike" dirty="0" err="1">
                <a:solidFill>
                  <a:srgbClr val="231571"/>
                </a:solidFill>
                <a:effectLst/>
                <a:latin typeface="Calibri" panose="020F0502020204030204" pitchFamily="34" charset="0"/>
              </a:rPr>
              <a:t>yn</a:t>
            </a:r>
            <a:r>
              <a:rPr lang="en-GB" sz="2800" b="0" i="0" u="none" strike="noStrike" dirty="0">
                <a:solidFill>
                  <a:srgbClr val="231571"/>
                </a:solidFill>
                <a:effectLst/>
                <a:latin typeface="Calibri" panose="020F0502020204030204" pitchFamily="34" charset="0"/>
              </a:rPr>
              <a:t> </a:t>
            </a:r>
            <a:r>
              <a:rPr lang="en-GB" sz="2800" b="0" i="0" u="none" strike="noStrike" dirty="0" err="1">
                <a:solidFill>
                  <a:srgbClr val="231571"/>
                </a:solidFill>
                <a:effectLst/>
                <a:latin typeface="Calibri" panose="020F0502020204030204" pitchFamily="34" charset="0"/>
              </a:rPr>
              <a:t>cynnwys</a:t>
            </a:r>
            <a:r>
              <a:rPr lang="en-GB" sz="2800" b="0" i="0" u="none" strike="noStrike" dirty="0">
                <a:solidFill>
                  <a:srgbClr val="231571"/>
                </a:solidFill>
                <a:effectLst/>
                <a:latin typeface="Calibri" panose="020F0502020204030204" pitchFamily="34" charset="0"/>
              </a:rPr>
              <a:t> </a:t>
            </a:r>
            <a:r>
              <a:rPr lang="en-GB" sz="2800" b="0" i="0" u="none" strike="noStrike" dirty="0" err="1">
                <a:solidFill>
                  <a:srgbClr val="231571"/>
                </a:solidFill>
                <a:effectLst/>
                <a:latin typeface="Calibri" panose="020F0502020204030204" pitchFamily="34" charset="0"/>
              </a:rPr>
              <a:t>elfennau</a:t>
            </a:r>
            <a:r>
              <a:rPr lang="en-GB" sz="2800" b="0" i="0" u="none" strike="noStrike" dirty="0">
                <a:solidFill>
                  <a:srgbClr val="231571"/>
                </a:solidFill>
                <a:effectLst/>
                <a:latin typeface="Calibri" panose="020F0502020204030204" pitchFamily="34" charset="0"/>
              </a:rPr>
              <a:t> 'SMART' (</a:t>
            </a:r>
            <a:r>
              <a:rPr lang="en-GB" sz="2800" b="0" i="1" u="none" strike="noStrike" dirty="0">
                <a:solidFill>
                  <a:srgbClr val="231571"/>
                </a:solidFill>
                <a:effectLst/>
                <a:latin typeface="Calibri" panose="020F0502020204030204" pitchFamily="34" charset="0"/>
              </a:rPr>
              <a:t>Specific, Measurable, Achievable, Relevant, Time-bound</a:t>
            </a:r>
            <a:r>
              <a:rPr lang="en-GB" sz="2800" b="0" i="0" u="none" strike="noStrike" dirty="0">
                <a:solidFill>
                  <a:srgbClr val="231571"/>
                </a:solidFill>
                <a:effectLst/>
                <a:latin typeface="Calibri" panose="020F0502020204030204" pitchFamily="34" charset="0"/>
              </a:rPr>
              <a:t>). </a:t>
            </a:r>
            <a:r>
              <a:rPr lang="en-GB" sz="2800" b="0" i="0" u="none" strike="noStrike" dirty="0" err="1">
                <a:solidFill>
                  <a:srgbClr val="231571"/>
                </a:solidFill>
                <a:effectLst/>
                <a:latin typeface="Calibri" panose="020F0502020204030204" pitchFamily="34" charset="0"/>
              </a:rPr>
              <a:t>Pryd</a:t>
            </a:r>
            <a:r>
              <a:rPr lang="en-GB" sz="2800" b="0" i="0" u="none" strike="noStrike" dirty="0">
                <a:solidFill>
                  <a:srgbClr val="231571"/>
                </a:solidFill>
                <a:effectLst/>
                <a:latin typeface="Calibri" panose="020F0502020204030204" pitchFamily="34" charset="0"/>
              </a:rPr>
              <a:t> </a:t>
            </a:r>
            <a:r>
              <a:rPr lang="en-GB" sz="2800" b="0" i="0" u="none" strike="noStrike" dirty="0" err="1">
                <a:solidFill>
                  <a:srgbClr val="231571"/>
                </a:solidFill>
                <a:effectLst/>
                <a:latin typeface="Calibri" panose="020F0502020204030204" pitchFamily="34" charset="0"/>
              </a:rPr>
              <a:t>bynnag</a:t>
            </a:r>
            <a:r>
              <a:rPr lang="en-GB" sz="2800" b="0" i="0" u="none" strike="noStrike" dirty="0">
                <a:solidFill>
                  <a:srgbClr val="231571"/>
                </a:solidFill>
                <a:effectLst/>
                <a:latin typeface="Calibri" panose="020F0502020204030204" pitchFamily="34" charset="0"/>
              </a:rPr>
              <a:t> </a:t>
            </a:r>
            <a:r>
              <a:rPr lang="en-GB" sz="2800" b="0" i="0" u="none" strike="noStrike" dirty="0" err="1">
                <a:solidFill>
                  <a:srgbClr val="231571"/>
                </a:solidFill>
                <a:effectLst/>
                <a:latin typeface="Calibri" panose="020F0502020204030204" pitchFamily="34" charset="0"/>
              </a:rPr>
              <a:t>sy'n</a:t>
            </a:r>
            <a:r>
              <a:rPr lang="en-GB" sz="2800" b="0" i="0" u="none" strike="noStrike" dirty="0">
                <a:solidFill>
                  <a:srgbClr val="231571"/>
                </a:solidFill>
                <a:effectLst/>
                <a:latin typeface="Calibri" panose="020F0502020204030204" pitchFamily="34" charset="0"/>
              </a:rPr>
              <a:t> </a:t>
            </a:r>
            <a:r>
              <a:rPr lang="en-GB" sz="2800" b="0" i="0" u="none" strike="noStrike" dirty="0" err="1">
                <a:solidFill>
                  <a:srgbClr val="231571"/>
                </a:solidFill>
                <a:effectLst/>
                <a:latin typeface="Calibri" panose="020F0502020204030204" pitchFamily="34" charset="0"/>
              </a:rPr>
              <a:t>bosibl</a:t>
            </a:r>
            <a:r>
              <a:rPr lang="en-GB" sz="2800" b="0" i="0" u="none" strike="noStrike" dirty="0">
                <a:solidFill>
                  <a:srgbClr val="231571"/>
                </a:solidFill>
                <a:effectLst/>
                <a:latin typeface="Calibri" panose="020F0502020204030204" pitchFamily="34" charset="0"/>
              </a:rPr>
              <a:t>, </a:t>
            </a:r>
            <a:r>
              <a:rPr lang="en-GB" sz="2800" b="0" i="0" u="none" strike="noStrike" dirty="0" err="1">
                <a:solidFill>
                  <a:srgbClr val="231571"/>
                </a:solidFill>
                <a:effectLst/>
                <a:latin typeface="Calibri" panose="020F0502020204030204" pitchFamily="34" charset="0"/>
              </a:rPr>
              <a:t>cysylltwch</a:t>
            </a:r>
            <a:r>
              <a:rPr lang="en-GB" sz="2800" b="0" i="0" u="none" strike="noStrike" dirty="0">
                <a:solidFill>
                  <a:srgbClr val="231571"/>
                </a:solidFill>
                <a:effectLst/>
                <a:latin typeface="Calibri" panose="020F0502020204030204" pitchFamily="34" charset="0"/>
              </a:rPr>
              <a:t> </a:t>
            </a:r>
            <a:r>
              <a:rPr lang="en-GB" sz="2800" b="0" i="0" u="none" strike="noStrike" dirty="0" err="1">
                <a:solidFill>
                  <a:srgbClr val="231571"/>
                </a:solidFill>
                <a:effectLst/>
                <a:latin typeface="Calibri" panose="020F0502020204030204" pitchFamily="34" charset="0"/>
              </a:rPr>
              <a:t>eich</a:t>
            </a:r>
            <a:r>
              <a:rPr lang="en-GB" sz="2800" b="0" i="0" u="none" strike="noStrike" dirty="0">
                <a:solidFill>
                  <a:srgbClr val="231571"/>
                </a:solidFill>
                <a:effectLst/>
                <a:latin typeface="Calibri" panose="020F0502020204030204" pitchFamily="34" charset="0"/>
              </a:rPr>
              <a:t> </a:t>
            </a:r>
            <a:r>
              <a:rPr lang="en-GB" sz="2800" b="0" i="0" u="none" strike="noStrike" dirty="0" err="1">
                <a:solidFill>
                  <a:srgbClr val="231571"/>
                </a:solidFill>
                <a:effectLst/>
                <a:latin typeface="Calibri" panose="020F0502020204030204" pitchFamily="34" charset="0"/>
              </a:rPr>
              <a:t>trafodaeth</a:t>
            </a:r>
            <a:r>
              <a:rPr lang="en-GB" sz="2800" b="0" i="0" u="none" strike="noStrike" dirty="0">
                <a:solidFill>
                  <a:srgbClr val="231571"/>
                </a:solidFill>
                <a:effectLst/>
                <a:latin typeface="Calibri" panose="020F0502020204030204" pitchFamily="34" charset="0"/>
              </a:rPr>
              <a:t> </a:t>
            </a:r>
            <a:r>
              <a:rPr lang="en-GB" sz="2800" b="0" i="0" u="none" strike="noStrike" dirty="0" err="1">
                <a:solidFill>
                  <a:srgbClr val="231571"/>
                </a:solidFill>
                <a:effectLst/>
                <a:latin typeface="Calibri" panose="020F0502020204030204" pitchFamily="34" charset="0"/>
              </a:rPr>
              <a:t>â</a:t>
            </a:r>
            <a:r>
              <a:rPr lang="en-GB" sz="2800" b="0" i="0" u="none" strike="noStrike" dirty="0">
                <a:solidFill>
                  <a:srgbClr val="231571"/>
                </a:solidFill>
                <a:effectLst/>
                <a:latin typeface="Calibri" panose="020F0502020204030204" pitchFamily="34" charset="0"/>
              </a:rPr>
              <a:t> </a:t>
            </a:r>
            <a:r>
              <a:rPr lang="en-GB" sz="2800" b="0" i="0" u="none" strike="noStrike" dirty="0" err="1">
                <a:solidFill>
                  <a:srgbClr val="231571"/>
                </a:solidFill>
                <a:effectLst/>
                <a:latin typeface="Calibri" panose="020F0502020204030204" pitchFamily="34" charset="0"/>
              </a:rPr>
              <a:t>llyfryddiaeth</a:t>
            </a:r>
            <a:r>
              <a:rPr lang="en-GB" sz="2800" b="0" i="0" u="none" strike="noStrike" dirty="0">
                <a:solidFill>
                  <a:srgbClr val="231571"/>
                </a:solidFill>
                <a:effectLst/>
                <a:latin typeface="Calibri" panose="020F0502020204030204" pitchFamily="34" charset="0"/>
              </a:rPr>
              <a:t>, </a:t>
            </a:r>
            <a:r>
              <a:rPr lang="en-GB" sz="2800" b="0" i="0" u="none" strike="noStrike" dirty="0" err="1">
                <a:solidFill>
                  <a:srgbClr val="231571"/>
                </a:solidFill>
                <a:effectLst/>
                <a:latin typeface="Calibri" panose="020F0502020204030204" pitchFamily="34" charset="0"/>
              </a:rPr>
              <a:t>deddfwriaeth</a:t>
            </a:r>
            <a:r>
              <a:rPr lang="en-GB" sz="2800" b="0" i="0" u="none" strike="noStrike" dirty="0">
                <a:solidFill>
                  <a:srgbClr val="231571"/>
                </a:solidFill>
                <a:effectLst/>
                <a:latin typeface="Calibri" panose="020F0502020204030204" pitchFamily="34" charset="0"/>
              </a:rPr>
              <a:t> a </a:t>
            </a:r>
            <a:r>
              <a:rPr lang="en-GB" sz="2800" b="0" i="0" u="none" strike="noStrike" dirty="0" err="1">
                <a:solidFill>
                  <a:srgbClr val="231571"/>
                </a:solidFill>
                <a:effectLst/>
                <a:latin typeface="Calibri" panose="020F0502020204030204" pitchFamily="34" charset="0"/>
              </a:rPr>
              <a:t>pholisïau</a:t>
            </a:r>
            <a:r>
              <a:rPr lang="en-GB" sz="2800" b="0" i="0" u="none" strike="noStrike" dirty="0">
                <a:solidFill>
                  <a:srgbClr val="231571"/>
                </a:solidFill>
                <a:effectLst/>
                <a:latin typeface="Calibri" panose="020F0502020204030204" pitchFamily="34" charset="0"/>
              </a:rPr>
              <a:t> </a:t>
            </a:r>
            <a:r>
              <a:rPr lang="en-GB" sz="2800" b="0" i="0" u="none" strike="noStrike" dirty="0" err="1">
                <a:solidFill>
                  <a:srgbClr val="231571"/>
                </a:solidFill>
                <a:effectLst/>
                <a:latin typeface="Calibri" panose="020F0502020204030204" pitchFamily="34" charset="0"/>
              </a:rPr>
              <a:t>cyfredol</a:t>
            </a:r>
            <a:r>
              <a:rPr lang="en-GB" sz="2800" b="0" i="0" u="none" strike="noStrike" dirty="0">
                <a:solidFill>
                  <a:srgbClr val="231571"/>
                </a:solidFill>
                <a:effectLst/>
                <a:latin typeface="Calibri" panose="020F0502020204030204" pitchFamily="34" charset="0"/>
              </a:rPr>
              <a:t>.  </a:t>
            </a:r>
          </a:p>
          <a:p>
            <a:pPr marL="0" indent="0" algn="l" rtl="0" fontAlgn="base">
              <a:buNone/>
            </a:pPr>
            <a:r>
              <a:rPr lang="en-GB" sz="2800" b="0" i="0" u="none" strike="noStrike" dirty="0" err="1">
                <a:solidFill>
                  <a:srgbClr val="231571"/>
                </a:solidFill>
                <a:effectLst/>
                <a:latin typeface="Calibri" panose="020F0502020204030204" pitchFamily="34" charset="0"/>
              </a:rPr>
              <a:t>Rydym</a:t>
            </a:r>
            <a:r>
              <a:rPr lang="en-GB" sz="2800" b="0" i="0" u="none" strike="noStrike" dirty="0">
                <a:solidFill>
                  <a:srgbClr val="231571"/>
                </a:solidFill>
                <a:effectLst/>
                <a:latin typeface="Calibri" panose="020F0502020204030204" pitchFamily="34" charset="0"/>
              </a:rPr>
              <a:t> </a:t>
            </a:r>
            <a:r>
              <a:rPr lang="en-GB" sz="2800" b="0" i="0" u="none" strike="noStrike" dirty="0" err="1">
                <a:solidFill>
                  <a:srgbClr val="231571"/>
                </a:solidFill>
                <a:effectLst/>
                <a:latin typeface="Calibri" panose="020F0502020204030204" pitchFamily="34" charset="0"/>
              </a:rPr>
              <a:t>yn</a:t>
            </a:r>
            <a:r>
              <a:rPr lang="en-GB" sz="2800" b="0" i="0" u="none" strike="noStrike" dirty="0">
                <a:solidFill>
                  <a:srgbClr val="231571"/>
                </a:solidFill>
                <a:effectLst/>
                <a:latin typeface="Calibri" panose="020F0502020204030204" pitchFamily="34" charset="0"/>
              </a:rPr>
              <a:t> </a:t>
            </a:r>
            <a:r>
              <a:rPr lang="en-GB" sz="2800" b="0" i="0" u="none" strike="noStrike" dirty="0" err="1">
                <a:solidFill>
                  <a:srgbClr val="231571"/>
                </a:solidFill>
                <a:effectLst/>
                <a:latin typeface="Calibri" panose="020F0502020204030204" pitchFamily="34" charset="0"/>
              </a:rPr>
              <a:t>awgrymu</a:t>
            </a:r>
            <a:r>
              <a:rPr lang="en-GB" sz="2800" b="0" i="0" u="none" strike="noStrike" dirty="0">
                <a:solidFill>
                  <a:srgbClr val="231571"/>
                </a:solidFill>
                <a:effectLst/>
                <a:latin typeface="Calibri" panose="020F0502020204030204" pitchFamily="34" charset="0"/>
              </a:rPr>
              <a:t> </a:t>
            </a:r>
            <a:r>
              <a:rPr lang="en-GB" sz="2800" b="0" i="0" u="none" strike="noStrike" dirty="0" err="1">
                <a:solidFill>
                  <a:srgbClr val="231571"/>
                </a:solidFill>
                <a:effectLst/>
                <a:latin typeface="Calibri" panose="020F0502020204030204" pitchFamily="34" charset="0"/>
              </a:rPr>
              <a:t>eich</a:t>
            </a:r>
            <a:r>
              <a:rPr lang="en-GB" sz="2800" b="0" i="0" u="none" strike="noStrike" dirty="0">
                <a:solidFill>
                  <a:srgbClr val="231571"/>
                </a:solidFill>
                <a:effectLst/>
                <a:latin typeface="Calibri" panose="020F0502020204030204" pitchFamily="34" charset="0"/>
              </a:rPr>
              <a:t> bod </a:t>
            </a:r>
            <a:r>
              <a:rPr lang="en-GB" sz="2800" b="0" i="0" u="none" strike="noStrike" dirty="0" err="1">
                <a:solidFill>
                  <a:srgbClr val="231571"/>
                </a:solidFill>
                <a:effectLst/>
                <a:latin typeface="Calibri" panose="020F0502020204030204" pitchFamily="34" charset="0"/>
              </a:rPr>
              <a:t>chi’n</a:t>
            </a:r>
            <a:r>
              <a:rPr lang="en-GB" sz="2800" b="0" i="0" u="none" strike="noStrike" dirty="0">
                <a:solidFill>
                  <a:srgbClr val="231571"/>
                </a:solidFill>
                <a:effectLst/>
                <a:latin typeface="Calibri" panose="020F0502020204030204" pitchFamily="34" charset="0"/>
              </a:rPr>
              <a:t> </a:t>
            </a:r>
            <a:r>
              <a:rPr lang="en-GB" sz="2800" b="0" i="0" u="none" strike="noStrike" dirty="0" err="1">
                <a:solidFill>
                  <a:srgbClr val="231571"/>
                </a:solidFill>
                <a:effectLst/>
                <a:latin typeface="Calibri" panose="020F0502020204030204" pitchFamily="34" charset="0"/>
              </a:rPr>
              <a:t>yn</a:t>
            </a:r>
            <a:r>
              <a:rPr lang="en-GB" sz="2800" b="0" i="0" u="none" strike="noStrike" dirty="0">
                <a:solidFill>
                  <a:srgbClr val="231571"/>
                </a:solidFill>
                <a:effectLst/>
                <a:latin typeface="Calibri" panose="020F0502020204030204" pitchFamily="34" charset="0"/>
              </a:rPr>
              <a:t> </a:t>
            </a:r>
            <a:r>
              <a:rPr lang="en-GB" sz="2800" b="0" i="0" u="none" strike="noStrike" dirty="0" err="1">
                <a:solidFill>
                  <a:srgbClr val="231571"/>
                </a:solidFill>
                <a:effectLst/>
                <a:latin typeface="Calibri" panose="020F0502020204030204" pitchFamily="34" charset="0"/>
              </a:rPr>
              <a:t>canolbwyntio</a:t>
            </a:r>
            <a:r>
              <a:rPr lang="en-GB" sz="2800" b="0" i="0" u="none" strike="noStrike" dirty="0">
                <a:solidFill>
                  <a:srgbClr val="231571"/>
                </a:solidFill>
                <a:effectLst/>
                <a:latin typeface="Calibri" panose="020F0502020204030204" pitchFamily="34" charset="0"/>
              </a:rPr>
              <a:t> </a:t>
            </a:r>
            <a:r>
              <a:rPr lang="en-GB" sz="2800" b="0" i="0" u="none" strike="noStrike" dirty="0" err="1">
                <a:solidFill>
                  <a:srgbClr val="231571"/>
                </a:solidFill>
                <a:effectLst/>
                <a:latin typeface="Calibri" panose="020F0502020204030204" pitchFamily="34" charset="0"/>
              </a:rPr>
              <a:t>ar</a:t>
            </a:r>
            <a:r>
              <a:rPr lang="en-GB" sz="2800" b="0" i="0" u="none" strike="noStrike" dirty="0">
                <a:solidFill>
                  <a:srgbClr val="231571"/>
                </a:solidFill>
                <a:effectLst/>
                <a:latin typeface="Calibri" panose="020F0502020204030204" pitchFamily="34" charset="0"/>
              </a:rPr>
              <a:t> </a:t>
            </a:r>
            <a:r>
              <a:rPr lang="en-GB" sz="2800" b="0" i="0" u="none" strike="noStrike" dirty="0" err="1">
                <a:solidFill>
                  <a:srgbClr val="231571"/>
                </a:solidFill>
                <a:effectLst/>
                <a:latin typeface="Calibri" panose="020F0502020204030204" pitchFamily="34" charset="0"/>
              </a:rPr>
              <a:t>ddim</a:t>
            </a:r>
            <a:r>
              <a:rPr lang="en-GB" sz="2800" b="0" i="0" u="none" strike="noStrike" dirty="0">
                <a:solidFill>
                  <a:srgbClr val="231571"/>
                </a:solidFill>
                <a:effectLst/>
                <a:latin typeface="Calibri" panose="020F0502020204030204" pitchFamily="34" charset="0"/>
              </a:rPr>
              <a:t> </a:t>
            </a:r>
            <a:r>
              <a:rPr lang="en-GB" sz="2800" b="0" i="0" u="none" strike="noStrike" dirty="0" err="1">
                <a:solidFill>
                  <a:srgbClr val="231571"/>
                </a:solidFill>
                <a:effectLst/>
                <a:latin typeface="Calibri" panose="020F0502020204030204" pitchFamily="34" charset="0"/>
              </a:rPr>
              <a:t>mwy</a:t>
            </a:r>
            <a:r>
              <a:rPr lang="en-GB" sz="2800" b="0" i="0" u="none" strike="noStrike" dirty="0">
                <a:solidFill>
                  <a:srgbClr val="231571"/>
                </a:solidFill>
                <a:effectLst/>
                <a:latin typeface="Calibri" panose="020F0502020204030204" pitchFamily="34" charset="0"/>
              </a:rPr>
              <a:t> </a:t>
            </a:r>
            <a:r>
              <a:rPr lang="en-GB" sz="2800" b="0" i="0" u="none" strike="noStrike" dirty="0" err="1">
                <a:solidFill>
                  <a:srgbClr val="231571"/>
                </a:solidFill>
                <a:effectLst/>
                <a:latin typeface="Calibri" panose="020F0502020204030204" pitchFamily="34" charset="0"/>
              </a:rPr>
              <a:t>na</a:t>
            </a:r>
            <a:r>
              <a:rPr lang="en-GB" sz="2800" b="0" i="0" u="none" strike="noStrike" dirty="0">
                <a:solidFill>
                  <a:srgbClr val="231571"/>
                </a:solidFill>
                <a:effectLst/>
                <a:latin typeface="Calibri" panose="020F0502020204030204" pitchFamily="34" charset="0"/>
              </a:rPr>
              <a:t> </a:t>
            </a:r>
            <a:r>
              <a:rPr lang="en-GB" sz="2800" b="1" i="0" u="none" strike="noStrike" dirty="0">
                <a:solidFill>
                  <a:srgbClr val="231571"/>
                </a:solidFill>
                <a:effectLst/>
                <a:latin typeface="Calibri" panose="020F0502020204030204" pitchFamily="34" charset="0"/>
              </a:rPr>
              <a:t>3</a:t>
            </a:r>
            <a:r>
              <a:rPr lang="en-GB" sz="2800" b="0" i="0" u="none" strike="noStrike" dirty="0">
                <a:solidFill>
                  <a:srgbClr val="231571"/>
                </a:solidFill>
                <a:effectLst/>
                <a:latin typeface="Calibri" panose="020F0502020204030204" pitchFamily="34" charset="0"/>
              </a:rPr>
              <a:t> </a:t>
            </a:r>
            <a:r>
              <a:rPr lang="en-GB" sz="2800" b="0" i="0" u="none" strike="noStrike" dirty="0" err="1">
                <a:solidFill>
                  <a:srgbClr val="231571"/>
                </a:solidFill>
                <a:effectLst/>
                <a:latin typeface="Calibri" panose="020F0502020204030204" pitchFamily="34" charset="0"/>
              </a:rPr>
              <a:t>enghraifft</a:t>
            </a:r>
            <a:r>
              <a:rPr lang="en-GB" sz="2800" b="0" i="0" u="none" strike="noStrike" dirty="0">
                <a:solidFill>
                  <a:srgbClr val="231571"/>
                </a:solidFill>
                <a:effectLst/>
                <a:latin typeface="Calibri" panose="020F0502020204030204" pitchFamily="34" charset="0"/>
              </a:rPr>
              <a:t> o </a:t>
            </a:r>
            <a:r>
              <a:rPr lang="en-GB" sz="2800" b="0" i="0" u="none" strike="noStrike" dirty="0" err="1">
                <a:solidFill>
                  <a:srgbClr val="231571"/>
                </a:solidFill>
                <a:effectLst/>
                <a:latin typeface="Calibri" panose="020F0502020204030204" pitchFamily="34" charset="0"/>
              </a:rPr>
              <a:t>dystiolaeth</a:t>
            </a:r>
            <a:r>
              <a:rPr lang="en-GB" sz="2800" b="0" i="0" u="none" strike="noStrike" dirty="0">
                <a:solidFill>
                  <a:srgbClr val="231571"/>
                </a:solidFill>
                <a:effectLst/>
                <a:latin typeface="Calibri" panose="020F0502020204030204" pitchFamily="34" charset="0"/>
              </a:rPr>
              <a:t> </a:t>
            </a:r>
            <a:r>
              <a:rPr lang="en-GB" sz="2800" b="0" i="0" u="none" strike="noStrike" dirty="0" err="1">
                <a:solidFill>
                  <a:srgbClr val="231571"/>
                </a:solidFill>
                <a:effectLst/>
                <a:latin typeface="Calibri" panose="020F0502020204030204" pitchFamily="34" charset="0"/>
              </a:rPr>
              <a:t>o’ch</a:t>
            </a:r>
            <a:r>
              <a:rPr lang="en-GB" sz="2800" b="0" i="0" u="none" strike="noStrike" dirty="0">
                <a:solidFill>
                  <a:srgbClr val="231571"/>
                </a:solidFill>
                <a:effectLst/>
                <a:latin typeface="Calibri" panose="020F0502020204030204" pitchFamily="34" charset="0"/>
              </a:rPr>
              <a:t> </a:t>
            </a:r>
            <a:r>
              <a:rPr lang="en-GB" sz="2800" b="0" i="0" u="none" strike="noStrike" dirty="0" err="1">
                <a:solidFill>
                  <a:srgbClr val="231571"/>
                </a:solidFill>
                <a:effectLst/>
                <a:latin typeface="Calibri" panose="020F0502020204030204" pitchFamily="34" charset="0"/>
              </a:rPr>
              <a:t>lleoliad</a:t>
            </a:r>
            <a:r>
              <a:rPr lang="en-GB" sz="2800" b="0" i="0" u="none" strike="noStrike" dirty="0">
                <a:solidFill>
                  <a:srgbClr val="231571"/>
                </a:solidFill>
                <a:effectLst/>
                <a:latin typeface="Calibri" panose="020F0502020204030204" pitchFamily="34" charset="0"/>
              </a:rPr>
              <a:t>. </a:t>
            </a:r>
          </a:p>
          <a:p>
            <a:endParaRPr lang="cy-GB" dirty="0"/>
          </a:p>
        </p:txBody>
      </p:sp>
      <p:sp>
        <p:nvSpPr>
          <p:cNvPr id="4" name="Content Placeholder 3">
            <a:extLst>
              <a:ext uri="{FF2B5EF4-FFF2-40B4-BE49-F238E27FC236}">
                <a16:creationId xmlns:a16="http://schemas.microsoft.com/office/drawing/2014/main" id="{0F9A1B9B-B077-1B26-2D2D-9BFB92874C2C}"/>
              </a:ext>
            </a:extLst>
          </p:cNvPr>
          <p:cNvSpPr>
            <a:spLocks noGrp="1"/>
          </p:cNvSpPr>
          <p:nvPr>
            <p:ph sz="half" idx="2"/>
          </p:nvPr>
        </p:nvSpPr>
        <p:spPr/>
        <p:txBody>
          <a:bodyPr>
            <a:normAutofit fontScale="85000" lnSpcReduction="10000"/>
          </a:bodyPr>
          <a:lstStyle/>
          <a:p>
            <a:pPr marL="0" lvl="0" indent="0">
              <a:buNone/>
            </a:pPr>
            <a:r>
              <a:rPr lang="en-GB" sz="2800" i="1" dirty="0">
                <a:solidFill>
                  <a:srgbClr val="231571"/>
                </a:solidFill>
                <a:effectLst/>
                <a:latin typeface="Calibri" panose="020F0502020204030204" pitchFamily="34" charset="0"/>
                <a:ea typeface="Times New Roman" panose="02020603050405020304" pitchFamily="18" charset="0"/>
                <a:cs typeface="Times New Roman" panose="02020603050405020304" pitchFamily="18" charset="0"/>
              </a:rPr>
              <a:t>Make sure that your audit is SMART (Specific, Measurable, Achievable, Relevant, Time-bound). Where possible link your discussion to current literature, legislation, and policy. </a:t>
            </a:r>
          </a:p>
          <a:p>
            <a:pPr marL="0" lvl="0" indent="0">
              <a:buNone/>
            </a:pPr>
            <a:endParaRPr lang="en-GB" sz="2800" i="1" dirty="0">
              <a:solidFill>
                <a:srgbClr val="231571"/>
              </a:solidFill>
              <a:effectLst/>
              <a:latin typeface="Times New Roman" panose="02020603050405020304" pitchFamily="18" charset="0"/>
              <a:ea typeface="Times New Roman" panose="02020603050405020304" pitchFamily="18" charset="0"/>
            </a:endParaRPr>
          </a:p>
          <a:p>
            <a:pPr marL="0" lvl="0" indent="0">
              <a:buNone/>
            </a:pPr>
            <a:r>
              <a:rPr lang="en-GB" sz="2800" i="1" dirty="0">
                <a:solidFill>
                  <a:srgbClr val="231571"/>
                </a:solidFill>
                <a:effectLst/>
                <a:latin typeface="Calibri" panose="020F0502020204030204" pitchFamily="34" charset="0"/>
                <a:ea typeface="Times New Roman" panose="02020603050405020304" pitchFamily="18" charset="0"/>
                <a:cs typeface="Times New Roman" panose="02020603050405020304" pitchFamily="18" charset="0"/>
              </a:rPr>
              <a:t>We suggest that you focus on no more than </a:t>
            </a:r>
            <a:r>
              <a:rPr lang="en-GB" sz="2800" b="1" i="1" dirty="0">
                <a:solidFill>
                  <a:srgbClr val="231571"/>
                </a:solidFill>
                <a:effectLst/>
                <a:latin typeface="Calibri" panose="020F0502020204030204" pitchFamily="34" charset="0"/>
                <a:ea typeface="Times New Roman" panose="02020603050405020304" pitchFamily="18" charset="0"/>
                <a:cs typeface="Times New Roman" panose="02020603050405020304" pitchFamily="18" charset="0"/>
              </a:rPr>
              <a:t>3</a:t>
            </a:r>
            <a:r>
              <a:rPr lang="en-GB" sz="2800" i="1" dirty="0">
                <a:solidFill>
                  <a:srgbClr val="231571"/>
                </a:solidFill>
                <a:effectLst/>
                <a:latin typeface="Calibri" panose="020F0502020204030204" pitchFamily="34" charset="0"/>
                <a:ea typeface="Times New Roman" panose="02020603050405020304" pitchFamily="18" charset="0"/>
                <a:cs typeface="Times New Roman" panose="02020603050405020304" pitchFamily="18" charset="0"/>
              </a:rPr>
              <a:t> examples of evidence from your setting.</a:t>
            </a:r>
            <a:endParaRPr lang="en-GB" sz="2800" i="1" dirty="0">
              <a:solidFill>
                <a:srgbClr val="231571"/>
              </a:solidFill>
              <a:effectLst/>
              <a:latin typeface="Times New Roman" panose="02020603050405020304" pitchFamily="18" charset="0"/>
              <a:ea typeface="Times New Roman" panose="02020603050405020304" pitchFamily="18" charset="0"/>
            </a:endParaRPr>
          </a:p>
          <a:p>
            <a:pPr indent="0">
              <a:buNone/>
            </a:pPr>
            <a:r>
              <a:rPr lang="en-GB" sz="2800" dirty="0">
                <a:effectLst/>
                <a:latin typeface="Calibri" panose="020F0502020204030204" pitchFamily="34" charset="0"/>
                <a:ea typeface="Times New Roman" panose="02020603050405020304" pitchFamily="18" charset="0"/>
              </a:rPr>
              <a:t> </a:t>
            </a:r>
            <a:endParaRPr lang="en-GB" sz="2800" dirty="0">
              <a:effectLst/>
              <a:latin typeface="Times New Roman" panose="02020603050405020304" pitchFamily="18" charset="0"/>
              <a:ea typeface="Times New Roman" panose="02020603050405020304" pitchFamily="18" charset="0"/>
            </a:endParaRPr>
          </a:p>
          <a:p>
            <a:endParaRPr lang="cy-GB" dirty="0"/>
          </a:p>
        </p:txBody>
      </p:sp>
    </p:spTree>
    <p:extLst>
      <p:ext uri="{BB962C8B-B14F-4D97-AF65-F5344CB8AC3E}">
        <p14:creationId xmlns:p14="http://schemas.microsoft.com/office/powerpoint/2010/main" val="39121151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C32AEAF-158E-4B65-DE16-E3EFE729544F}"/>
              </a:ext>
            </a:extLst>
          </p:cNvPr>
          <p:cNvPicPr>
            <a:picLocks noChangeAspect="1"/>
          </p:cNvPicPr>
          <p:nvPr/>
        </p:nvPicPr>
        <p:blipFill>
          <a:blip r:embed="rId3"/>
          <a:stretch>
            <a:fillRect/>
          </a:stretch>
        </p:blipFill>
        <p:spPr>
          <a:xfrm>
            <a:off x="317500" y="876300"/>
            <a:ext cx="8717352" cy="4749800"/>
          </a:xfrm>
          <a:prstGeom prst="rect">
            <a:avLst/>
          </a:prstGeom>
        </p:spPr>
      </p:pic>
    </p:spTree>
    <p:extLst>
      <p:ext uri="{BB962C8B-B14F-4D97-AF65-F5344CB8AC3E}">
        <p14:creationId xmlns:p14="http://schemas.microsoft.com/office/powerpoint/2010/main" val="31204724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75A075D-9823-63D4-BFCE-AF04CDFE4BC3}"/>
              </a:ext>
            </a:extLst>
          </p:cNvPr>
          <p:cNvPicPr>
            <a:picLocks noChangeAspect="1"/>
          </p:cNvPicPr>
          <p:nvPr/>
        </p:nvPicPr>
        <p:blipFill>
          <a:blip r:embed="rId2"/>
          <a:stretch>
            <a:fillRect/>
          </a:stretch>
        </p:blipFill>
        <p:spPr>
          <a:xfrm>
            <a:off x="103629" y="393700"/>
            <a:ext cx="8900671" cy="5270500"/>
          </a:xfrm>
          <a:prstGeom prst="rect">
            <a:avLst/>
          </a:prstGeom>
        </p:spPr>
      </p:pic>
    </p:spTree>
    <p:extLst>
      <p:ext uri="{BB962C8B-B14F-4D97-AF65-F5344CB8AC3E}">
        <p14:creationId xmlns:p14="http://schemas.microsoft.com/office/powerpoint/2010/main" val="7993337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D7FCF-2433-D1AF-2BE0-F268E83DE7FD}"/>
              </a:ext>
            </a:extLst>
          </p:cNvPr>
          <p:cNvSpPr>
            <a:spLocks noGrp="1"/>
          </p:cNvSpPr>
          <p:nvPr>
            <p:ph type="title"/>
          </p:nvPr>
        </p:nvSpPr>
        <p:spPr/>
        <p:txBody>
          <a:bodyPr>
            <a:normAutofit/>
          </a:bodyPr>
          <a:lstStyle/>
          <a:p>
            <a:r>
              <a:rPr lang="en-GB" sz="4000" dirty="0" err="1">
                <a:solidFill>
                  <a:schemeClr val="tx2"/>
                </a:solidFill>
              </a:rPr>
              <a:t>Trafodaeth</a:t>
            </a:r>
            <a:r>
              <a:rPr lang="en-GB" sz="4000" dirty="0">
                <a:solidFill>
                  <a:schemeClr val="tx2"/>
                </a:solidFill>
              </a:rPr>
              <a:t>/Discussion</a:t>
            </a:r>
          </a:p>
        </p:txBody>
      </p:sp>
      <p:sp>
        <p:nvSpPr>
          <p:cNvPr id="3" name="Content Placeholder 2">
            <a:extLst>
              <a:ext uri="{FF2B5EF4-FFF2-40B4-BE49-F238E27FC236}">
                <a16:creationId xmlns:a16="http://schemas.microsoft.com/office/drawing/2014/main" id="{D4237BBC-20D1-631C-4566-4DA1C045C3F2}"/>
              </a:ext>
            </a:extLst>
          </p:cNvPr>
          <p:cNvSpPr>
            <a:spLocks noGrp="1"/>
          </p:cNvSpPr>
          <p:nvPr>
            <p:ph sz="half" idx="1"/>
          </p:nvPr>
        </p:nvSpPr>
        <p:spPr>
          <a:xfrm>
            <a:off x="422173" y="1361051"/>
            <a:ext cx="3886200" cy="4351338"/>
          </a:xfrm>
        </p:spPr>
        <p:txBody>
          <a:bodyPr anchor="ctr">
            <a:normAutofit fontScale="92500" lnSpcReduction="20000"/>
          </a:bodyPr>
          <a:lstStyle/>
          <a:p>
            <a:pPr marL="0" indent="0">
              <a:buNone/>
            </a:pPr>
            <a:r>
              <a:rPr lang="en-GB" sz="2400" dirty="0">
                <a:solidFill>
                  <a:schemeClr val="tx2"/>
                </a:solidFill>
              </a:rPr>
              <a:t> </a:t>
            </a:r>
            <a:r>
              <a:rPr lang="en-GB" dirty="0">
                <a:solidFill>
                  <a:schemeClr val="tx2"/>
                </a:solidFill>
              </a:rPr>
              <a:t>1. </a:t>
            </a:r>
            <a:r>
              <a:rPr lang="en-GB" dirty="0" err="1">
                <a:solidFill>
                  <a:schemeClr val="tx2"/>
                </a:solidFill>
              </a:rPr>
              <a:t>Ydych</a:t>
            </a:r>
            <a:r>
              <a:rPr lang="en-GB" dirty="0">
                <a:solidFill>
                  <a:schemeClr val="tx2"/>
                </a:solidFill>
              </a:rPr>
              <a:t> chi wedi </a:t>
            </a:r>
            <a:r>
              <a:rPr lang="en-GB" dirty="0" err="1">
                <a:solidFill>
                  <a:schemeClr val="tx2"/>
                </a:solidFill>
              </a:rPr>
              <a:t>ystyried</a:t>
            </a:r>
            <a:r>
              <a:rPr lang="en-GB" dirty="0">
                <a:solidFill>
                  <a:schemeClr val="tx2"/>
                </a:solidFill>
              </a:rPr>
              <a:t> </a:t>
            </a:r>
            <a:r>
              <a:rPr lang="en-GB" dirty="0" err="1">
                <a:solidFill>
                  <a:schemeClr val="tx2"/>
                </a:solidFill>
              </a:rPr>
              <a:t>agweddau</a:t>
            </a:r>
            <a:r>
              <a:rPr lang="en-GB" dirty="0">
                <a:solidFill>
                  <a:schemeClr val="tx2"/>
                </a:solidFill>
              </a:rPr>
              <a:t> o </a:t>
            </a:r>
            <a:r>
              <a:rPr lang="en-GB" dirty="0" err="1">
                <a:solidFill>
                  <a:schemeClr val="tx2"/>
                </a:solidFill>
              </a:rPr>
              <a:t>fewn</a:t>
            </a:r>
            <a:r>
              <a:rPr lang="en-GB" dirty="0">
                <a:solidFill>
                  <a:schemeClr val="tx2"/>
                </a:solidFill>
              </a:rPr>
              <a:t> </a:t>
            </a:r>
            <a:r>
              <a:rPr lang="en-GB" dirty="0" err="1">
                <a:solidFill>
                  <a:schemeClr val="tx2"/>
                </a:solidFill>
              </a:rPr>
              <a:t>darpariaeth</a:t>
            </a:r>
            <a:r>
              <a:rPr lang="en-GB" dirty="0">
                <a:solidFill>
                  <a:schemeClr val="tx2"/>
                </a:solidFill>
              </a:rPr>
              <a:t> </a:t>
            </a:r>
            <a:r>
              <a:rPr lang="en-GB" dirty="0" err="1">
                <a:solidFill>
                  <a:schemeClr val="tx2"/>
                </a:solidFill>
              </a:rPr>
              <a:t>eich</a:t>
            </a:r>
            <a:r>
              <a:rPr lang="en-GB" dirty="0">
                <a:solidFill>
                  <a:schemeClr val="tx2"/>
                </a:solidFill>
              </a:rPr>
              <a:t> </a:t>
            </a:r>
            <a:r>
              <a:rPr lang="en-GB" dirty="0" err="1">
                <a:solidFill>
                  <a:schemeClr val="tx2"/>
                </a:solidFill>
              </a:rPr>
              <a:t>lleoliad</a:t>
            </a:r>
            <a:r>
              <a:rPr lang="en-GB" dirty="0">
                <a:solidFill>
                  <a:schemeClr val="tx2"/>
                </a:solidFill>
              </a:rPr>
              <a:t> y </a:t>
            </a:r>
            <a:r>
              <a:rPr lang="en-GB" dirty="0" err="1">
                <a:solidFill>
                  <a:schemeClr val="tx2"/>
                </a:solidFill>
              </a:rPr>
              <a:t>gallech</a:t>
            </a:r>
            <a:r>
              <a:rPr lang="en-GB" dirty="0">
                <a:solidFill>
                  <a:schemeClr val="tx2"/>
                </a:solidFill>
              </a:rPr>
              <a:t> </a:t>
            </a:r>
            <a:r>
              <a:rPr lang="en-GB" dirty="0" err="1">
                <a:solidFill>
                  <a:schemeClr val="tx2"/>
                </a:solidFill>
              </a:rPr>
              <a:t>ei</a:t>
            </a:r>
            <a:r>
              <a:rPr lang="en-GB" dirty="0">
                <a:solidFill>
                  <a:schemeClr val="tx2"/>
                </a:solidFill>
              </a:rPr>
              <a:t> </a:t>
            </a:r>
            <a:r>
              <a:rPr lang="en-GB" dirty="0" err="1">
                <a:solidFill>
                  <a:schemeClr val="tx2"/>
                </a:solidFill>
              </a:rPr>
              <a:t>gynnwys</a:t>
            </a:r>
            <a:r>
              <a:rPr lang="en-GB" dirty="0">
                <a:solidFill>
                  <a:schemeClr val="tx2"/>
                </a:solidFill>
              </a:rPr>
              <a:t> </a:t>
            </a:r>
            <a:r>
              <a:rPr lang="en-GB" dirty="0" err="1">
                <a:solidFill>
                  <a:schemeClr val="tx2"/>
                </a:solidFill>
              </a:rPr>
              <a:t>yn</a:t>
            </a:r>
            <a:r>
              <a:rPr lang="en-GB" dirty="0">
                <a:solidFill>
                  <a:schemeClr val="tx2"/>
                </a:solidFill>
              </a:rPr>
              <a:t> </a:t>
            </a:r>
            <a:r>
              <a:rPr lang="en-GB" dirty="0" err="1">
                <a:solidFill>
                  <a:schemeClr val="tx2"/>
                </a:solidFill>
              </a:rPr>
              <a:t>yr</a:t>
            </a:r>
            <a:r>
              <a:rPr lang="en-GB" dirty="0">
                <a:solidFill>
                  <a:schemeClr val="tx2"/>
                </a:solidFill>
              </a:rPr>
              <a:t> </a:t>
            </a:r>
            <a:r>
              <a:rPr lang="en-GB" dirty="0" err="1">
                <a:solidFill>
                  <a:schemeClr val="tx2"/>
                </a:solidFill>
              </a:rPr>
              <a:t>awdit</a:t>
            </a:r>
            <a:r>
              <a:rPr lang="en-GB" dirty="0">
                <a:solidFill>
                  <a:schemeClr val="tx2"/>
                </a:solidFill>
              </a:rPr>
              <a:t>?</a:t>
            </a:r>
          </a:p>
          <a:p>
            <a:pPr marL="0" indent="0">
              <a:buNone/>
            </a:pPr>
            <a:r>
              <a:rPr lang="en-GB" dirty="0">
                <a:solidFill>
                  <a:schemeClr val="tx2"/>
                </a:solidFill>
              </a:rPr>
              <a:t>2. Pa </a:t>
            </a:r>
            <a:r>
              <a:rPr lang="en-GB" dirty="0" err="1">
                <a:solidFill>
                  <a:schemeClr val="tx2"/>
                </a:solidFill>
              </a:rPr>
              <a:t>gamau</a:t>
            </a:r>
            <a:r>
              <a:rPr lang="en-GB" dirty="0">
                <a:solidFill>
                  <a:schemeClr val="tx2"/>
                </a:solidFill>
              </a:rPr>
              <a:t>/</a:t>
            </a:r>
            <a:r>
              <a:rPr lang="en-GB" dirty="0" err="1">
                <a:solidFill>
                  <a:schemeClr val="tx2"/>
                </a:solidFill>
              </a:rPr>
              <a:t>pwyntiau</a:t>
            </a:r>
            <a:r>
              <a:rPr lang="en-GB" dirty="0">
                <a:solidFill>
                  <a:schemeClr val="tx2"/>
                </a:solidFill>
              </a:rPr>
              <a:t> </a:t>
            </a:r>
            <a:r>
              <a:rPr lang="en-GB" dirty="0" err="1">
                <a:solidFill>
                  <a:schemeClr val="tx2"/>
                </a:solidFill>
              </a:rPr>
              <a:t>gweithredu</a:t>
            </a:r>
            <a:r>
              <a:rPr lang="en-GB" dirty="0">
                <a:solidFill>
                  <a:schemeClr val="tx2"/>
                </a:solidFill>
              </a:rPr>
              <a:t> y </a:t>
            </a:r>
            <a:r>
              <a:rPr lang="en-GB" dirty="0" err="1">
                <a:solidFill>
                  <a:schemeClr val="tx2"/>
                </a:solidFill>
              </a:rPr>
              <a:t>gallech</a:t>
            </a:r>
            <a:r>
              <a:rPr lang="en-GB" dirty="0">
                <a:solidFill>
                  <a:schemeClr val="tx2"/>
                </a:solidFill>
              </a:rPr>
              <a:t> </a:t>
            </a:r>
            <a:r>
              <a:rPr lang="en-GB" dirty="0" err="1">
                <a:solidFill>
                  <a:schemeClr val="tx2"/>
                </a:solidFill>
              </a:rPr>
              <a:t>eu</a:t>
            </a:r>
            <a:r>
              <a:rPr lang="en-GB" dirty="0">
                <a:solidFill>
                  <a:schemeClr val="tx2"/>
                </a:solidFill>
              </a:rPr>
              <a:t> </a:t>
            </a:r>
            <a:r>
              <a:rPr lang="en-GB" dirty="0" err="1">
                <a:solidFill>
                  <a:schemeClr val="tx2"/>
                </a:solidFill>
              </a:rPr>
              <a:t>hargymell</a:t>
            </a:r>
            <a:r>
              <a:rPr lang="en-GB" dirty="0">
                <a:solidFill>
                  <a:schemeClr val="tx2"/>
                </a:solidFill>
              </a:rPr>
              <a:t> </a:t>
            </a:r>
            <a:r>
              <a:rPr lang="en-GB" dirty="0" err="1">
                <a:solidFill>
                  <a:schemeClr val="tx2"/>
                </a:solidFill>
              </a:rPr>
              <a:t>ar</a:t>
            </a:r>
            <a:r>
              <a:rPr lang="en-GB" dirty="0">
                <a:solidFill>
                  <a:schemeClr val="tx2"/>
                </a:solidFill>
              </a:rPr>
              <a:t> </a:t>
            </a:r>
            <a:r>
              <a:rPr lang="en-GB" dirty="0" err="1">
                <a:solidFill>
                  <a:schemeClr val="tx2"/>
                </a:solidFill>
              </a:rPr>
              <a:t>gyfer</a:t>
            </a:r>
            <a:r>
              <a:rPr lang="en-GB" dirty="0">
                <a:solidFill>
                  <a:schemeClr val="tx2"/>
                </a:solidFill>
              </a:rPr>
              <a:t> </a:t>
            </a:r>
            <a:r>
              <a:rPr lang="en-GB" dirty="0" err="1">
                <a:solidFill>
                  <a:schemeClr val="tx2"/>
                </a:solidFill>
              </a:rPr>
              <a:t>gwella’r</a:t>
            </a:r>
            <a:r>
              <a:rPr lang="en-GB" dirty="0">
                <a:solidFill>
                  <a:schemeClr val="tx2"/>
                </a:solidFill>
              </a:rPr>
              <a:t> </a:t>
            </a:r>
            <a:r>
              <a:rPr lang="en-GB" dirty="0" err="1">
                <a:solidFill>
                  <a:schemeClr val="tx2"/>
                </a:solidFill>
              </a:rPr>
              <a:t>ddarpariaeth</a:t>
            </a:r>
            <a:r>
              <a:rPr lang="en-GB" dirty="0">
                <a:solidFill>
                  <a:schemeClr val="tx2"/>
                </a:solidFill>
              </a:rPr>
              <a:t>? Pam?</a:t>
            </a:r>
          </a:p>
          <a:p>
            <a:pPr marL="0" indent="0">
              <a:buNone/>
            </a:pPr>
            <a:r>
              <a:rPr lang="en-GB" dirty="0">
                <a:solidFill>
                  <a:schemeClr val="tx2"/>
                </a:solidFill>
              </a:rPr>
              <a:t>3. </a:t>
            </a:r>
            <a:r>
              <a:rPr lang="en-GB" dirty="0" err="1">
                <a:solidFill>
                  <a:schemeClr val="tx2"/>
                </a:solidFill>
              </a:rPr>
              <a:t>Ydy</a:t>
            </a:r>
            <a:r>
              <a:rPr lang="en-GB" dirty="0">
                <a:solidFill>
                  <a:schemeClr val="tx2"/>
                </a:solidFill>
              </a:rPr>
              <a:t> </a:t>
            </a:r>
            <a:r>
              <a:rPr lang="en-GB" dirty="0" err="1">
                <a:solidFill>
                  <a:schemeClr val="tx2"/>
                </a:solidFill>
              </a:rPr>
              <a:t>eich</a:t>
            </a:r>
            <a:r>
              <a:rPr lang="en-GB" dirty="0">
                <a:solidFill>
                  <a:schemeClr val="tx2"/>
                </a:solidFill>
              </a:rPr>
              <a:t> </a:t>
            </a:r>
            <a:r>
              <a:rPr lang="en-GB" dirty="0" err="1">
                <a:solidFill>
                  <a:schemeClr val="tx2"/>
                </a:solidFill>
              </a:rPr>
              <a:t>gweithrediadau</a:t>
            </a:r>
            <a:r>
              <a:rPr lang="en-GB" dirty="0">
                <a:solidFill>
                  <a:schemeClr val="tx2"/>
                </a:solidFill>
              </a:rPr>
              <a:t> </a:t>
            </a:r>
            <a:r>
              <a:rPr lang="en-GB" dirty="0" err="1">
                <a:solidFill>
                  <a:schemeClr val="tx2"/>
                </a:solidFill>
              </a:rPr>
              <a:t>yn</a:t>
            </a:r>
            <a:r>
              <a:rPr lang="en-GB" dirty="0">
                <a:solidFill>
                  <a:schemeClr val="tx2"/>
                </a:solidFill>
              </a:rPr>
              <a:t> rai CAMPUS?</a:t>
            </a:r>
          </a:p>
          <a:p>
            <a:pPr marL="0" indent="0">
              <a:buNone/>
            </a:pPr>
            <a:r>
              <a:rPr lang="en-GB" dirty="0">
                <a:solidFill>
                  <a:schemeClr val="tx2"/>
                </a:solidFill>
              </a:rPr>
              <a:t>3. Pa sail </a:t>
            </a:r>
            <a:r>
              <a:rPr lang="en-GB" dirty="0" err="1">
                <a:solidFill>
                  <a:schemeClr val="tx2"/>
                </a:solidFill>
              </a:rPr>
              <a:t>sydd</a:t>
            </a:r>
            <a:r>
              <a:rPr lang="en-GB" dirty="0">
                <a:solidFill>
                  <a:schemeClr val="tx2"/>
                </a:solidFill>
              </a:rPr>
              <a:t> </a:t>
            </a:r>
            <a:r>
              <a:rPr lang="en-GB" dirty="0" err="1">
                <a:solidFill>
                  <a:schemeClr val="tx2"/>
                </a:solidFill>
              </a:rPr>
              <a:t>i’ch</a:t>
            </a:r>
            <a:r>
              <a:rPr lang="en-GB" dirty="0">
                <a:solidFill>
                  <a:schemeClr val="tx2"/>
                </a:solidFill>
              </a:rPr>
              <a:t> barn? </a:t>
            </a:r>
          </a:p>
        </p:txBody>
      </p:sp>
      <p:sp>
        <p:nvSpPr>
          <p:cNvPr id="4" name="Dalfan Cynnwys 3">
            <a:extLst>
              <a:ext uri="{FF2B5EF4-FFF2-40B4-BE49-F238E27FC236}">
                <a16:creationId xmlns:a16="http://schemas.microsoft.com/office/drawing/2014/main" id="{4439B2E9-06B9-C6CE-E9B2-838FA8BD1C65}"/>
              </a:ext>
            </a:extLst>
          </p:cNvPr>
          <p:cNvSpPr>
            <a:spLocks noGrp="1"/>
          </p:cNvSpPr>
          <p:nvPr>
            <p:ph sz="half" idx="2"/>
          </p:nvPr>
        </p:nvSpPr>
        <p:spPr>
          <a:xfrm>
            <a:off x="4308373" y="1253331"/>
            <a:ext cx="3722124" cy="4923632"/>
          </a:xfrm>
        </p:spPr>
        <p:txBody>
          <a:bodyPr>
            <a:normAutofit fontScale="92500" lnSpcReduction="20000"/>
          </a:bodyPr>
          <a:lstStyle/>
          <a:p>
            <a:pPr marL="514350" indent="-514350">
              <a:buAutoNum type="arabicPeriod"/>
            </a:pPr>
            <a:r>
              <a:rPr lang="en-GB" sz="2800" dirty="0">
                <a:solidFill>
                  <a:schemeClr val="tx2"/>
                </a:solidFill>
              </a:rPr>
              <a:t>Have you considered what aspects of provision within your setting you could include in your audit? </a:t>
            </a:r>
          </a:p>
          <a:p>
            <a:pPr marL="514350" indent="-514350">
              <a:buAutoNum type="arabicPeriod"/>
            </a:pPr>
            <a:r>
              <a:rPr lang="en-GB" sz="2800" dirty="0">
                <a:solidFill>
                  <a:schemeClr val="tx2"/>
                </a:solidFill>
              </a:rPr>
              <a:t>What steps/action points could you recommend to improve provision? Why?</a:t>
            </a:r>
          </a:p>
          <a:p>
            <a:pPr marL="514350" indent="-514350">
              <a:buAutoNum type="arabicPeriod"/>
            </a:pPr>
            <a:r>
              <a:rPr lang="en-GB" sz="2800" dirty="0">
                <a:solidFill>
                  <a:schemeClr val="tx2"/>
                </a:solidFill>
              </a:rPr>
              <a:t>Are your actions points SMART?</a:t>
            </a:r>
          </a:p>
          <a:p>
            <a:pPr marL="514350" indent="-514350">
              <a:buAutoNum type="arabicPeriod"/>
            </a:pPr>
            <a:r>
              <a:rPr lang="en-GB" sz="2800" dirty="0">
                <a:solidFill>
                  <a:schemeClr val="tx2"/>
                </a:solidFill>
              </a:rPr>
              <a:t>On what have you based your judgement?</a:t>
            </a:r>
          </a:p>
          <a:p>
            <a:endParaRPr lang="en-GB" dirty="0"/>
          </a:p>
        </p:txBody>
      </p:sp>
    </p:spTree>
    <p:extLst>
      <p:ext uri="{BB962C8B-B14F-4D97-AF65-F5344CB8AC3E}">
        <p14:creationId xmlns:p14="http://schemas.microsoft.com/office/powerpoint/2010/main" val="17273756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24FDB-2DDE-8647-BDAC-FECFA87C3410}"/>
              </a:ext>
            </a:extLst>
          </p:cNvPr>
          <p:cNvSpPr>
            <a:spLocks noGrp="1"/>
          </p:cNvSpPr>
          <p:nvPr>
            <p:ph type="title"/>
          </p:nvPr>
        </p:nvSpPr>
        <p:spPr/>
        <p:txBody>
          <a:bodyPr/>
          <a:lstStyle/>
          <a:p>
            <a:pPr algn="ctr"/>
            <a:r>
              <a:rPr lang="en-GB" b="1" dirty="0" err="1">
                <a:solidFill>
                  <a:srgbClr val="231571"/>
                </a:solidFill>
                <a:latin typeface="+mn-lt"/>
              </a:rPr>
              <a:t>Strwythur</a:t>
            </a:r>
            <a:br>
              <a:rPr lang="en-GB" b="1" dirty="0">
                <a:solidFill>
                  <a:srgbClr val="231571"/>
                </a:solidFill>
                <a:latin typeface="+mn-lt"/>
              </a:rPr>
            </a:br>
            <a:r>
              <a:rPr lang="en-GB" b="1" i="1" dirty="0">
                <a:solidFill>
                  <a:srgbClr val="231571"/>
                </a:solidFill>
                <a:latin typeface="+mn-lt"/>
              </a:rPr>
              <a:t>Structure</a:t>
            </a:r>
          </a:p>
        </p:txBody>
      </p:sp>
      <p:sp>
        <p:nvSpPr>
          <p:cNvPr id="3" name="Content Placeholder 2">
            <a:extLst>
              <a:ext uri="{FF2B5EF4-FFF2-40B4-BE49-F238E27FC236}">
                <a16:creationId xmlns:a16="http://schemas.microsoft.com/office/drawing/2014/main" id="{894FECB0-E7AB-3143-84DD-25726D40F59E}"/>
              </a:ext>
            </a:extLst>
          </p:cNvPr>
          <p:cNvSpPr>
            <a:spLocks noGrp="1"/>
          </p:cNvSpPr>
          <p:nvPr>
            <p:ph sz="half" idx="1"/>
          </p:nvPr>
        </p:nvSpPr>
        <p:spPr>
          <a:xfrm>
            <a:off x="628650" y="1690689"/>
            <a:ext cx="3886200" cy="4351338"/>
          </a:xfrm>
        </p:spPr>
        <p:txBody>
          <a:bodyPr>
            <a:normAutofit fontScale="92500" lnSpcReduction="10000"/>
          </a:bodyPr>
          <a:lstStyle/>
          <a:p>
            <a:pPr marL="0" indent="0">
              <a:buNone/>
            </a:pPr>
            <a:r>
              <a:rPr lang="en-GB" b="1" dirty="0" err="1">
                <a:solidFill>
                  <a:srgbClr val="FC0354"/>
                </a:solidFill>
              </a:rPr>
              <a:t>Rhan</a:t>
            </a:r>
            <a:r>
              <a:rPr lang="en-GB" b="1" dirty="0">
                <a:solidFill>
                  <a:srgbClr val="FC0354"/>
                </a:solidFill>
              </a:rPr>
              <a:t> 2</a:t>
            </a:r>
          </a:p>
          <a:p>
            <a:pPr marL="0" indent="0">
              <a:buNone/>
            </a:pPr>
            <a:r>
              <a:rPr lang="cy-GB" b="1" dirty="0">
                <a:solidFill>
                  <a:srgbClr val="231571"/>
                </a:solidFill>
              </a:rPr>
              <a:t>Cyflwyniad ar lein…</a:t>
            </a:r>
          </a:p>
          <a:p>
            <a:pPr marL="0" indent="0">
              <a:buNone/>
            </a:pPr>
            <a:r>
              <a:rPr lang="cy-GB" dirty="0">
                <a:solidFill>
                  <a:srgbClr val="231571"/>
                </a:solidFill>
              </a:rPr>
              <a:t>…o’r canfyddiadau gyda dadansoddiad o’r prif heriau sy’n creu rhwystrau i ddulliau sefydliad cyfan a myfyrio ar y sgiliau a’r camau gweithredu/strategaethau sydd eu hangen i ymgysylltu â rhanddeiliaid allweddol, a’u herio. </a:t>
            </a:r>
          </a:p>
        </p:txBody>
      </p:sp>
      <p:sp>
        <p:nvSpPr>
          <p:cNvPr id="5" name="Content Placeholder 4">
            <a:extLst>
              <a:ext uri="{FF2B5EF4-FFF2-40B4-BE49-F238E27FC236}">
                <a16:creationId xmlns:a16="http://schemas.microsoft.com/office/drawing/2014/main" id="{5DAB01B5-AA9C-4066-9351-830FB88AE647}"/>
              </a:ext>
            </a:extLst>
          </p:cNvPr>
          <p:cNvSpPr>
            <a:spLocks noGrp="1"/>
          </p:cNvSpPr>
          <p:nvPr>
            <p:ph sz="half" idx="2"/>
          </p:nvPr>
        </p:nvSpPr>
        <p:spPr>
          <a:xfrm>
            <a:off x="4629152" y="1690689"/>
            <a:ext cx="3886200" cy="4351338"/>
          </a:xfrm>
        </p:spPr>
        <p:txBody>
          <a:bodyPr>
            <a:normAutofit fontScale="92500" lnSpcReduction="10000"/>
          </a:bodyPr>
          <a:lstStyle/>
          <a:p>
            <a:pPr marL="0" indent="0">
              <a:buNone/>
            </a:pPr>
            <a:r>
              <a:rPr lang="en-GB" b="1" i="1" dirty="0">
                <a:solidFill>
                  <a:srgbClr val="FC0354"/>
                </a:solidFill>
              </a:rPr>
              <a:t>Part 2</a:t>
            </a:r>
          </a:p>
          <a:p>
            <a:pPr marL="0" indent="0">
              <a:buNone/>
            </a:pPr>
            <a:r>
              <a:rPr lang="en-GB" b="1" i="1" dirty="0">
                <a:solidFill>
                  <a:srgbClr val="231571"/>
                </a:solidFill>
              </a:rPr>
              <a:t>Online presentation…</a:t>
            </a:r>
          </a:p>
          <a:p>
            <a:pPr marL="0" indent="0">
              <a:buNone/>
            </a:pPr>
            <a:r>
              <a:rPr lang="en-GB" i="1" dirty="0">
                <a:solidFill>
                  <a:srgbClr val="231571"/>
                </a:solidFill>
              </a:rPr>
              <a:t>…of findings with analysis of key challenges which create barriers to whole setting approaches and reflection on skills and actions/strategies needed to engage and challenge key stakeholders.</a:t>
            </a:r>
          </a:p>
        </p:txBody>
      </p:sp>
      <p:sp>
        <p:nvSpPr>
          <p:cNvPr id="7" name="TextBox 6">
            <a:extLst>
              <a:ext uri="{FF2B5EF4-FFF2-40B4-BE49-F238E27FC236}">
                <a16:creationId xmlns:a16="http://schemas.microsoft.com/office/drawing/2014/main" id="{F3229D1C-BCFC-4C4F-B0A5-50C6B31180CF}"/>
              </a:ext>
            </a:extLst>
          </p:cNvPr>
          <p:cNvSpPr txBox="1"/>
          <p:nvPr/>
        </p:nvSpPr>
        <p:spPr>
          <a:xfrm>
            <a:off x="3659642" y="5857361"/>
            <a:ext cx="2588758" cy="369332"/>
          </a:xfrm>
          <a:prstGeom prst="rect">
            <a:avLst/>
          </a:prstGeom>
          <a:noFill/>
        </p:spPr>
        <p:txBody>
          <a:bodyPr wrap="square" rtlCol="0">
            <a:spAutoFit/>
          </a:bodyPr>
          <a:lstStyle/>
          <a:p>
            <a:r>
              <a:rPr lang="en-GB" b="1" dirty="0">
                <a:solidFill>
                  <a:srgbClr val="F41427"/>
                </a:solidFill>
              </a:rPr>
              <a:t>12 </a:t>
            </a:r>
            <a:r>
              <a:rPr lang="en-GB" b="1" dirty="0" err="1">
                <a:solidFill>
                  <a:srgbClr val="F41427"/>
                </a:solidFill>
              </a:rPr>
              <a:t>mun</a:t>
            </a:r>
            <a:r>
              <a:rPr lang="en-GB" b="1" dirty="0">
                <a:solidFill>
                  <a:srgbClr val="F41427"/>
                </a:solidFill>
              </a:rPr>
              <a:t>/ mins </a:t>
            </a:r>
            <a:endParaRPr lang="en-GB" b="1" i="1" dirty="0">
              <a:solidFill>
                <a:srgbClr val="F41427"/>
              </a:solidFill>
            </a:endParaRPr>
          </a:p>
        </p:txBody>
      </p:sp>
    </p:spTree>
    <p:extLst>
      <p:ext uri="{BB962C8B-B14F-4D97-AF65-F5344CB8AC3E}">
        <p14:creationId xmlns:p14="http://schemas.microsoft.com/office/powerpoint/2010/main" val="34270628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37C10-24C4-FD87-8C72-43C6C1B5F756}"/>
              </a:ext>
            </a:extLst>
          </p:cNvPr>
          <p:cNvSpPr>
            <a:spLocks noGrp="1"/>
          </p:cNvSpPr>
          <p:nvPr>
            <p:ph type="title"/>
          </p:nvPr>
        </p:nvSpPr>
        <p:spPr/>
        <p:txBody>
          <a:bodyPr/>
          <a:lstStyle/>
          <a:p>
            <a:r>
              <a:rPr lang="cy-GB" dirty="0">
                <a:solidFill>
                  <a:srgbClr val="231571"/>
                </a:solidFill>
              </a:rPr>
              <a:t>Canllawiau  / </a:t>
            </a:r>
            <a:r>
              <a:rPr lang="cy-GB" i="1" dirty="0">
                <a:solidFill>
                  <a:srgbClr val="231571"/>
                </a:solidFill>
              </a:rPr>
              <a:t>Guidance</a:t>
            </a:r>
          </a:p>
        </p:txBody>
      </p:sp>
      <p:sp>
        <p:nvSpPr>
          <p:cNvPr id="3" name="Content Placeholder 2">
            <a:extLst>
              <a:ext uri="{FF2B5EF4-FFF2-40B4-BE49-F238E27FC236}">
                <a16:creationId xmlns:a16="http://schemas.microsoft.com/office/drawing/2014/main" id="{F9098A15-065F-C00F-2025-28550E676E31}"/>
              </a:ext>
            </a:extLst>
          </p:cNvPr>
          <p:cNvSpPr>
            <a:spLocks noGrp="1"/>
          </p:cNvSpPr>
          <p:nvPr>
            <p:ph sz="half" idx="1"/>
          </p:nvPr>
        </p:nvSpPr>
        <p:spPr>
          <a:xfrm>
            <a:off x="527050" y="1520825"/>
            <a:ext cx="3886200" cy="4351338"/>
          </a:xfrm>
        </p:spPr>
        <p:txBody>
          <a:bodyPr>
            <a:normAutofit fontScale="85000" lnSpcReduction="20000"/>
          </a:bodyPr>
          <a:lstStyle/>
          <a:p>
            <a:pPr marL="0" indent="0">
              <a:buNone/>
            </a:pPr>
            <a:r>
              <a:rPr lang="cy-GB" sz="2100" dirty="0">
                <a:solidFill>
                  <a:srgbClr val="231571"/>
                </a:solidFill>
                <a:effectLst/>
                <a:latin typeface="Calibri" panose="020F0502020204030204" pitchFamily="34" charset="0"/>
                <a:ea typeface="Times New Roman" panose="02020603050405020304" pitchFamily="18" charset="0"/>
              </a:rPr>
              <a:t>Rhan 2: Rhoi Cyflwyniad</a:t>
            </a:r>
            <a:endParaRPr lang="en-GB" sz="2100" dirty="0">
              <a:solidFill>
                <a:srgbClr val="231571"/>
              </a:solidFill>
              <a:effectLst/>
              <a:latin typeface="Times New Roman" panose="02020603050405020304" pitchFamily="18" charset="0"/>
              <a:ea typeface="Times New Roman" panose="02020603050405020304" pitchFamily="18" charset="0"/>
            </a:endParaRPr>
          </a:p>
          <a:p>
            <a:pPr marL="0" indent="0">
              <a:buNone/>
            </a:pPr>
            <a:r>
              <a:rPr lang="cy-GB" sz="2100" dirty="0">
                <a:solidFill>
                  <a:srgbClr val="231571"/>
                </a:solidFill>
                <a:effectLst/>
                <a:latin typeface="Calibri" panose="020F0502020204030204" pitchFamily="34" charset="0"/>
                <a:ea typeface="Times New Roman" panose="02020603050405020304" pitchFamily="18" charset="0"/>
              </a:rPr>
              <a:t>Dylai bod eich cyflwyniad yn cynnwys y pwyntiau canlynol:</a:t>
            </a:r>
            <a:endParaRPr lang="en-GB" sz="2100" dirty="0">
              <a:solidFill>
                <a:srgbClr val="231571"/>
              </a:solidFill>
              <a:effectLst/>
              <a:latin typeface="Times New Roman" panose="02020603050405020304" pitchFamily="18" charset="0"/>
              <a:ea typeface="Times New Roman" panose="02020603050405020304" pitchFamily="18" charset="0"/>
            </a:endParaRPr>
          </a:p>
          <a:p>
            <a:pPr marL="742950" lvl="1" indent="-285750">
              <a:buFont typeface="Courier New" panose="02070309020205020404" pitchFamily="49" charset="0"/>
              <a:buChar char="o"/>
            </a:pPr>
            <a:r>
              <a:rPr lang="cy-GB" sz="2100" dirty="0">
                <a:solidFill>
                  <a:srgbClr val="231571"/>
                </a:solidFill>
                <a:effectLst/>
                <a:latin typeface="Calibri" panose="020F0502020204030204" pitchFamily="34" charset="0"/>
                <a:ea typeface="Times New Roman" panose="02020603050405020304" pitchFamily="18" charset="0"/>
              </a:rPr>
              <a:t>Trosolwg cyffredinol o ganfyddiadau'r archwiliad (Rhan 1)</a:t>
            </a:r>
            <a:endParaRPr lang="en-GB" sz="2100" dirty="0">
              <a:solidFill>
                <a:srgbClr val="231571"/>
              </a:solidFill>
              <a:effectLst/>
              <a:latin typeface="Times New Roman" panose="02020603050405020304" pitchFamily="18" charset="0"/>
              <a:ea typeface="Times New Roman" panose="02020603050405020304" pitchFamily="18" charset="0"/>
            </a:endParaRPr>
          </a:p>
          <a:p>
            <a:pPr marL="742950" lvl="1" indent="-285750">
              <a:buFont typeface="Courier New" panose="02070309020205020404" pitchFamily="49" charset="0"/>
              <a:buChar char="o"/>
            </a:pPr>
            <a:r>
              <a:rPr lang="cy-GB" sz="2100" dirty="0">
                <a:solidFill>
                  <a:srgbClr val="231571"/>
                </a:solidFill>
                <a:effectLst/>
                <a:latin typeface="Calibri" panose="020F0502020204030204" pitchFamily="34" charset="0"/>
                <a:ea typeface="Times New Roman" panose="02020603050405020304" pitchFamily="18" charset="0"/>
              </a:rPr>
              <a:t>Dadansoddi'r prif heriau i ddulliau sefydliad cyfan</a:t>
            </a:r>
            <a:endParaRPr lang="en-GB" sz="2100" dirty="0">
              <a:solidFill>
                <a:srgbClr val="231571"/>
              </a:solidFill>
              <a:effectLst/>
              <a:latin typeface="Times New Roman" panose="02020603050405020304" pitchFamily="18" charset="0"/>
              <a:ea typeface="Times New Roman" panose="02020603050405020304" pitchFamily="18" charset="0"/>
            </a:endParaRPr>
          </a:p>
          <a:p>
            <a:pPr marL="742950" lvl="1" indent="-285750">
              <a:buFont typeface="Courier New" panose="02070309020205020404" pitchFamily="49" charset="0"/>
              <a:buChar char="o"/>
            </a:pPr>
            <a:r>
              <a:rPr lang="cy-GB" sz="2100" dirty="0">
                <a:solidFill>
                  <a:srgbClr val="231571"/>
                </a:solidFill>
                <a:effectLst/>
                <a:latin typeface="Calibri" panose="020F0502020204030204" pitchFamily="34" charset="0"/>
                <a:ea typeface="Times New Roman" panose="02020603050405020304" pitchFamily="18" charset="0"/>
              </a:rPr>
              <a:t>Myfyrio ar y sgiliau a'r camau gweithredu/strategaethau sydd eu hangen i ymgysylltu â rhanddeiliaid allweddol, a'u herio</a:t>
            </a:r>
            <a:endParaRPr lang="en-GB" sz="2100" dirty="0">
              <a:solidFill>
                <a:srgbClr val="231571"/>
              </a:solidFill>
              <a:effectLst/>
              <a:latin typeface="Times New Roman" panose="02020603050405020304" pitchFamily="18" charset="0"/>
              <a:ea typeface="Times New Roman" panose="02020603050405020304" pitchFamily="18" charset="0"/>
            </a:endParaRPr>
          </a:p>
          <a:p>
            <a:pPr marL="0" indent="0">
              <a:buNone/>
            </a:pPr>
            <a:r>
              <a:rPr lang="cy-GB" sz="2100" dirty="0">
                <a:solidFill>
                  <a:srgbClr val="231571"/>
                </a:solidFill>
                <a:effectLst/>
                <a:latin typeface="Calibri" panose="020F0502020204030204" pitchFamily="34" charset="0"/>
                <a:ea typeface="Times New Roman" panose="02020603050405020304" pitchFamily="18" charset="0"/>
              </a:rPr>
              <a:t>Cofiwch gynnwys cyfeiriadaeth ar gyfer deddfwriaeth, llenyddiaeth, a pholisi yn eich ymateb. </a:t>
            </a:r>
            <a:endParaRPr lang="en-GB" sz="2100" dirty="0">
              <a:solidFill>
                <a:srgbClr val="231571"/>
              </a:solidFill>
              <a:effectLst/>
              <a:latin typeface="Times New Roman" panose="02020603050405020304" pitchFamily="18" charset="0"/>
              <a:ea typeface="Times New Roman" panose="02020603050405020304" pitchFamily="18" charset="0"/>
            </a:endParaRPr>
          </a:p>
          <a:p>
            <a:pPr marL="0" indent="0">
              <a:buNone/>
            </a:pPr>
            <a:r>
              <a:rPr lang="cy-GB" sz="2100" dirty="0">
                <a:solidFill>
                  <a:srgbClr val="231571"/>
                </a:solidFill>
                <a:effectLst/>
                <a:latin typeface="Calibri" panose="020F0502020204030204" pitchFamily="34" charset="0"/>
                <a:ea typeface="Times New Roman" panose="02020603050405020304" pitchFamily="18" charset="0"/>
              </a:rPr>
              <a:t>Dylech ddefnyddio rhwng 4-8 sleid. </a:t>
            </a:r>
            <a:r>
              <a:rPr lang="cy-GB" sz="2100" b="1" dirty="0">
                <a:solidFill>
                  <a:srgbClr val="231571"/>
                </a:solidFill>
                <a:effectLst/>
                <a:latin typeface="Calibri" panose="020F0502020204030204" pitchFamily="34" charset="0"/>
                <a:ea typeface="Times New Roman" panose="02020603050405020304" pitchFamily="18" charset="0"/>
              </a:rPr>
              <a:t>Nid</a:t>
            </a:r>
            <a:r>
              <a:rPr lang="cy-GB" sz="2100" dirty="0">
                <a:solidFill>
                  <a:srgbClr val="231571"/>
                </a:solidFill>
                <a:effectLst/>
                <a:latin typeface="Calibri" panose="020F0502020204030204" pitchFamily="34" charset="0"/>
                <a:ea typeface="Times New Roman" panose="02020603050405020304" pitchFamily="18" charset="0"/>
              </a:rPr>
              <a:t> yw hyn yn cynnwys sleid ar gyfer y pennawd a sleid(iau) ar gyfer cyfeirio. </a:t>
            </a:r>
            <a:r>
              <a:rPr lang="en-GB" sz="2100" b="1" dirty="0">
                <a:solidFill>
                  <a:srgbClr val="231571"/>
                </a:solidFill>
                <a:effectLst/>
                <a:latin typeface="Calibri" panose="020F0502020204030204" pitchFamily="34" charset="0"/>
                <a:ea typeface="Times New Roman" panose="02020603050405020304" pitchFamily="18" charset="0"/>
              </a:rPr>
              <a:t> </a:t>
            </a:r>
            <a:endParaRPr lang="en-GB" sz="2100" dirty="0">
              <a:solidFill>
                <a:srgbClr val="231571"/>
              </a:solidFill>
              <a:effectLst/>
              <a:latin typeface="Times New Roman" panose="02020603050405020304" pitchFamily="18" charset="0"/>
              <a:ea typeface="Times New Roman" panose="02020603050405020304" pitchFamily="18" charset="0"/>
            </a:endParaRPr>
          </a:p>
          <a:p>
            <a:endParaRPr lang="cy-GB" dirty="0"/>
          </a:p>
        </p:txBody>
      </p:sp>
      <p:sp>
        <p:nvSpPr>
          <p:cNvPr id="4" name="Content Placeholder 3">
            <a:extLst>
              <a:ext uri="{FF2B5EF4-FFF2-40B4-BE49-F238E27FC236}">
                <a16:creationId xmlns:a16="http://schemas.microsoft.com/office/drawing/2014/main" id="{5EB951B9-2335-C08C-39FA-6F307A689B9F}"/>
              </a:ext>
            </a:extLst>
          </p:cNvPr>
          <p:cNvSpPr>
            <a:spLocks noGrp="1"/>
          </p:cNvSpPr>
          <p:nvPr>
            <p:ph sz="half" idx="2"/>
          </p:nvPr>
        </p:nvSpPr>
        <p:spPr>
          <a:xfrm>
            <a:off x="4730750" y="1520825"/>
            <a:ext cx="3886200" cy="4351338"/>
          </a:xfrm>
        </p:spPr>
        <p:txBody>
          <a:bodyPr>
            <a:normAutofit fontScale="85000" lnSpcReduction="20000"/>
          </a:bodyPr>
          <a:lstStyle/>
          <a:p>
            <a:pPr marL="0" indent="0">
              <a:buNone/>
            </a:pPr>
            <a:r>
              <a:rPr lang="en-GB" sz="2100" i="1" dirty="0">
                <a:solidFill>
                  <a:srgbClr val="231571"/>
                </a:solidFill>
                <a:effectLst/>
                <a:latin typeface="Calibri" panose="020F0502020204030204" pitchFamily="34" charset="0"/>
                <a:ea typeface="Times New Roman" panose="02020603050405020304" pitchFamily="18" charset="0"/>
              </a:rPr>
              <a:t>Part 2: Presentation</a:t>
            </a:r>
            <a:endParaRPr lang="en-GB" sz="2100" i="1" dirty="0">
              <a:solidFill>
                <a:srgbClr val="231571"/>
              </a:solidFill>
              <a:effectLst/>
              <a:latin typeface="Times New Roman" panose="02020603050405020304" pitchFamily="18" charset="0"/>
              <a:ea typeface="Times New Roman" panose="02020603050405020304" pitchFamily="18" charset="0"/>
            </a:endParaRPr>
          </a:p>
          <a:p>
            <a:pPr marL="0" indent="0">
              <a:buNone/>
            </a:pPr>
            <a:r>
              <a:rPr lang="en-GB" sz="2100" i="1" dirty="0">
                <a:solidFill>
                  <a:srgbClr val="231571"/>
                </a:solidFill>
                <a:effectLst/>
                <a:latin typeface="Calibri" panose="020F0502020204030204" pitchFamily="34" charset="0"/>
                <a:ea typeface="Times New Roman" panose="02020603050405020304" pitchFamily="18" charset="0"/>
              </a:rPr>
              <a:t> Your presentation should include the following points: </a:t>
            </a:r>
            <a:endParaRPr lang="en-GB" sz="2100" i="1" dirty="0">
              <a:solidFill>
                <a:srgbClr val="231571"/>
              </a:solidFill>
              <a:effectLst/>
              <a:latin typeface="Times New Roman" panose="02020603050405020304" pitchFamily="18" charset="0"/>
              <a:ea typeface="Times New Roman" panose="02020603050405020304" pitchFamily="18" charset="0"/>
            </a:endParaRPr>
          </a:p>
          <a:p>
            <a:pPr marL="742950" lvl="1" indent="-285750">
              <a:buFont typeface="Courier New" panose="02070309020205020404" pitchFamily="49" charset="0"/>
              <a:buChar char="o"/>
            </a:pPr>
            <a:r>
              <a:rPr lang="en-GB" sz="2100" i="1" dirty="0">
                <a:solidFill>
                  <a:srgbClr val="231571"/>
                </a:solidFill>
                <a:effectLst/>
                <a:latin typeface="Calibri" panose="020F0502020204030204" pitchFamily="34" charset="0"/>
                <a:ea typeface="Times New Roman" panose="02020603050405020304" pitchFamily="18" charset="0"/>
              </a:rPr>
              <a:t>A general overview of findings from the audit (Part 1)</a:t>
            </a:r>
            <a:endParaRPr lang="en-GB" sz="2100" i="1" dirty="0">
              <a:solidFill>
                <a:srgbClr val="231571"/>
              </a:solidFill>
              <a:effectLst/>
              <a:latin typeface="Times New Roman" panose="02020603050405020304" pitchFamily="18" charset="0"/>
              <a:ea typeface="Times New Roman" panose="02020603050405020304" pitchFamily="18" charset="0"/>
            </a:endParaRPr>
          </a:p>
          <a:p>
            <a:pPr marL="742950" lvl="1" indent="-285750">
              <a:buFont typeface="Courier New" panose="02070309020205020404" pitchFamily="49" charset="0"/>
              <a:buChar char="o"/>
            </a:pPr>
            <a:r>
              <a:rPr lang="en-GB" sz="2100" i="1" dirty="0">
                <a:solidFill>
                  <a:srgbClr val="231571"/>
                </a:solidFill>
                <a:effectLst/>
                <a:latin typeface="Calibri" panose="020F0502020204030204" pitchFamily="34" charset="0"/>
                <a:ea typeface="Times New Roman" panose="02020603050405020304" pitchFamily="18" charset="0"/>
              </a:rPr>
              <a:t>Analysis of the key challenges to whole setting approaches</a:t>
            </a:r>
            <a:endParaRPr lang="en-GB" sz="2100" i="1" dirty="0">
              <a:solidFill>
                <a:srgbClr val="231571"/>
              </a:solidFill>
              <a:effectLst/>
              <a:latin typeface="Times New Roman" panose="02020603050405020304" pitchFamily="18" charset="0"/>
              <a:ea typeface="Times New Roman" panose="02020603050405020304" pitchFamily="18" charset="0"/>
            </a:endParaRPr>
          </a:p>
          <a:p>
            <a:pPr marL="742950" lvl="1" indent="-285750">
              <a:buFont typeface="Courier New" panose="02070309020205020404" pitchFamily="49" charset="0"/>
              <a:buChar char="o"/>
            </a:pPr>
            <a:r>
              <a:rPr lang="en-GB" sz="2100" i="1" dirty="0">
                <a:solidFill>
                  <a:srgbClr val="231571"/>
                </a:solidFill>
                <a:effectLst/>
                <a:latin typeface="Calibri" panose="020F0502020204030204" pitchFamily="34" charset="0"/>
                <a:ea typeface="Times New Roman" panose="02020603050405020304" pitchFamily="18" charset="0"/>
              </a:rPr>
              <a:t>Reflection on skills and actions/strategies needed to engage and challenge key stakeholders</a:t>
            </a:r>
            <a:endParaRPr lang="en-GB" sz="2100" i="1" dirty="0">
              <a:solidFill>
                <a:srgbClr val="231571"/>
              </a:solidFill>
              <a:effectLst/>
              <a:latin typeface="Times New Roman" panose="02020603050405020304" pitchFamily="18" charset="0"/>
              <a:ea typeface="Times New Roman" panose="02020603050405020304" pitchFamily="18" charset="0"/>
            </a:endParaRPr>
          </a:p>
          <a:p>
            <a:pPr marL="0" indent="0">
              <a:buNone/>
            </a:pPr>
            <a:r>
              <a:rPr lang="en-GB" sz="2100" i="1" dirty="0">
                <a:solidFill>
                  <a:srgbClr val="231571"/>
                </a:solidFill>
                <a:effectLst/>
                <a:latin typeface="Calibri" panose="020F0502020204030204" pitchFamily="34" charset="0"/>
                <a:ea typeface="Times New Roman" panose="02020603050405020304" pitchFamily="18" charset="0"/>
              </a:rPr>
              <a:t>Remember to reference legislation, literature, and policy in your response. </a:t>
            </a:r>
            <a:endParaRPr lang="en-GB" sz="2100" i="1" dirty="0">
              <a:solidFill>
                <a:srgbClr val="231571"/>
              </a:solidFill>
              <a:effectLst/>
              <a:latin typeface="Times New Roman" panose="02020603050405020304" pitchFamily="18" charset="0"/>
              <a:ea typeface="Times New Roman" panose="02020603050405020304" pitchFamily="18" charset="0"/>
            </a:endParaRPr>
          </a:p>
          <a:p>
            <a:pPr marL="0" indent="0">
              <a:buNone/>
            </a:pPr>
            <a:r>
              <a:rPr lang="en-GB" sz="2100" i="1" dirty="0">
                <a:solidFill>
                  <a:srgbClr val="231571"/>
                </a:solidFill>
                <a:effectLst/>
                <a:latin typeface="Calibri" panose="020F0502020204030204" pitchFamily="34" charset="0"/>
                <a:ea typeface="Times New Roman" panose="02020603050405020304" pitchFamily="18" charset="0"/>
              </a:rPr>
              <a:t>You should use between 4-8 slides. This does </a:t>
            </a:r>
            <a:r>
              <a:rPr lang="en-GB" sz="2100" b="1" i="1" dirty="0">
                <a:solidFill>
                  <a:srgbClr val="231571"/>
                </a:solidFill>
                <a:effectLst/>
                <a:latin typeface="Calibri" panose="020F0502020204030204" pitchFamily="34" charset="0"/>
                <a:ea typeface="Times New Roman" panose="02020603050405020304" pitchFamily="18" charset="0"/>
              </a:rPr>
              <a:t>not</a:t>
            </a:r>
            <a:r>
              <a:rPr lang="en-GB" sz="2100" i="1" dirty="0">
                <a:solidFill>
                  <a:srgbClr val="231571"/>
                </a:solidFill>
                <a:effectLst/>
                <a:latin typeface="Calibri" panose="020F0502020204030204" pitchFamily="34" charset="0"/>
                <a:ea typeface="Times New Roman" panose="02020603050405020304" pitchFamily="18" charset="0"/>
              </a:rPr>
              <a:t> include a title slide and a reference slide/s. </a:t>
            </a:r>
            <a:endParaRPr lang="en-GB" sz="2100" i="1" dirty="0">
              <a:solidFill>
                <a:srgbClr val="231571"/>
              </a:solidFill>
              <a:effectLst/>
              <a:latin typeface="Times New Roman" panose="02020603050405020304" pitchFamily="18" charset="0"/>
              <a:ea typeface="Times New Roman" panose="02020603050405020304" pitchFamily="18" charset="0"/>
            </a:endParaRPr>
          </a:p>
          <a:p>
            <a:pPr marL="0" indent="0">
              <a:buNone/>
            </a:pPr>
            <a:r>
              <a:rPr lang="en-GB" sz="2100" b="1" i="1" dirty="0">
                <a:solidFill>
                  <a:srgbClr val="231571"/>
                </a:solidFill>
                <a:effectLst/>
                <a:latin typeface="Calibri" panose="020F0502020204030204" pitchFamily="34" charset="0"/>
                <a:ea typeface="Times New Roman" panose="02020603050405020304" pitchFamily="18" charset="0"/>
              </a:rPr>
              <a:t> </a:t>
            </a:r>
            <a:endParaRPr lang="en-GB" sz="2100" i="1" dirty="0">
              <a:solidFill>
                <a:srgbClr val="231571"/>
              </a:solidFill>
              <a:effectLst/>
              <a:latin typeface="Times New Roman" panose="02020603050405020304" pitchFamily="18" charset="0"/>
              <a:ea typeface="Times New Roman" panose="02020603050405020304" pitchFamily="18" charset="0"/>
            </a:endParaRPr>
          </a:p>
          <a:p>
            <a:endParaRPr lang="cy-GB" dirty="0"/>
          </a:p>
        </p:txBody>
      </p:sp>
    </p:spTree>
    <p:extLst>
      <p:ext uri="{BB962C8B-B14F-4D97-AF65-F5344CB8AC3E}">
        <p14:creationId xmlns:p14="http://schemas.microsoft.com/office/powerpoint/2010/main" val="33173543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9" descr="Closeup of hands holding an open book">
            <a:extLst>
              <a:ext uri="{FF2B5EF4-FFF2-40B4-BE49-F238E27FC236}">
                <a16:creationId xmlns:a16="http://schemas.microsoft.com/office/drawing/2014/main" id="{25561D01-1D48-0D70-62AF-D76193E96DFF}"/>
              </a:ext>
            </a:extLst>
          </p:cNvPr>
          <p:cNvPicPr>
            <a:picLocks noChangeAspect="1"/>
          </p:cNvPicPr>
          <p:nvPr/>
        </p:nvPicPr>
        <p:blipFill rotWithShape="1">
          <a:blip r:embed="rId3"/>
          <a:srcRect l="3810" r="7189" b="-1"/>
          <a:stretch/>
        </p:blipFill>
        <p:spPr>
          <a:xfrm>
            <a:off x="96602" y="0"/>
            <a:ext cx="9143999" cy="6857990"/>
          </a:xfrm>
          <a:prstGeom prst="rect">
            <a:avLst/>
          </a:prstGeom>
        </p:spPr>
      </p:pic>
      <p:sp>
        <p:nvSpPr>
          <p:cNvPr id="27" name="Rectangle 26">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9143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itl 6">
            <a:extLst>
              <a:ext uri="{FF2B5EF4-FFF2-40B4-BE49-F238E27FC236}">
                <a16:creationId xmlns:a16="http://schemas.microsoft.com/office/drawing/2014/main" id="{27BAACB6-0F92-9C88-0CDF-4FA8FBA393E5}"/>
              </a:ext>
            </a:extLst>
          </p:cNvPr>
          <p:cNvSpPr>
            <a:spLocks noGrp="1"/>
          </p:cNvSpPr>
          <p:nvPr>
            <p:ph type="title"/>
          </p:nvPr>
        </p:nvSpPr>
        <p:spPr>
          <a:xfrm>
            <a:off x="896702" y="2670543"/>
            <a:ext cx="75438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4800" b="1" dirty="0" err="1">
                <a:solidFill>
                  <a:srgbClr val="FFFFFF"/>
                </a:solidFill>
              </a:rPr>
              <a:t>Defnydd</a:t>
            </a:r>
            <a:r>
              <a:rPr lang="en-US" sz="4800" b="1" dirty="0">
                <a:solidFill>
                  <a:srgbClr val="FFFFFF"/>
                </a:solidFill>
              </a:rPr>
              <a:t> o </a:t>
            </a:r>
            <a:r>
              <a:rPr lang="en-US" sz="4800" b="1" dirty="0" err="1">
                <a:solidFill>
                  <a:srgbClr val="FFFFFF"/>
                </a:solidFill>
              </a:rPr>
              <a:t>lenyddiaeth</a:t>
            </a:r>
            <a:br>
              <a:rPr lang="en-US" sz="4800" b="1" dirty="0">
                <a:solidFill>
                  <a:srgbClr val="FFFFFF"/>
                </a:solidFill>
              </a:rPr>
            </a:br>
            <a:r>
              <a:rPr lang="en-US" sz="4800" b="1" i="1" dirty="0">
                <a:solidFill>
                  <a:srgbClr val="FFFFFF"/>
                </a:solidFill>
              </a:rPr>
              <a:t>Use of literature</a:t>
            </a:r>
          </a:p>
        </p:txBody>
      </p:sp>
    </p:spTree>
    <p:extLst>
      <p:ext uri="{BB962C8B-B14F-4D97-AF65-F5344CB8AC3E}">
        <p14:creationId xmlns:p14="http://schemas.microsoft.com/office/powerpoint/2010/main" val="2014415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8F656-6A0E-99AF-E9F4-BE0B15AD0EC0}"/>
              </a:ext>
            </a:extLst>
          </p:cNvPr>
          <p:cNvSpPr>
            <a:spLocks noGrp="1"/>
          </p:cNvSpPr>
          <p:nvPr>
            <p:ph type="title"/>
          </p:nvPr>
        </p:nvSpPr>
        <p:spPr/>
        <p:txBody>
          <a:bodyPr anchor="b">
            <a:normAutofit/>
          </a:bodyPr>
          <a:lstStyle/>
          <a:p>
            <a:r>
              <a:rPr lang="en-GB" sz="4300" dirty="0" err="1"/>
              <a:t>Ffynonellau</a:t>
            </a:r>
            <a:br>
              <a:rPr lang="en-GB" sz="4300" dirty="0"/>
            </a:br>
            <a:r>
              <a:rPr lang="en-GB" sz="4300" i="1" dirty="0"/>
              <a:t>Sources</a:t>
            </a:r>
          </a:p>
        </p:txBody>
      </p:sp>
      <p:sp>
        <p:nvSpPr>
          <p:cNvPr id="3" name="Content Placeholder 2">
            <a:extLst>
              <a:ext uri="{FF2B5EF4-FFF2-40B4-BE49-F238E27FC236}">
                <a16:creationId xmlns:a16="http://schemas.microsoft.com/office/drawing/2014/main" id="{4A48FCF9-DD9E-F506-F115-EB2FF6E4D538}"/>
              </a:ext>
            </a:extLst>
          </p:cNvPr>
          <p:cNvSpPr>
            <a:spLocks noGrp="1"/>
          </p:cNvSpPr>
          <p:nvPr>
            <p:ph sz="half" idx="1"/>
          </p:nvPr>
        </p:nvSpPr>
        <p:spPr>
          <a:xfrm>
            <a:off x="112456" y="1803503"/>
            <a:ext cx="3886200" cy="4351338"/>
          </a:xfrm>
        </p:spPr>
        <p:txBody>
          <a:bodyPr>
            <a:normAutofit lnSpcReduction="10000"/>
          </a:bodyPr>
          <a:lstStyle/>
          <a:p>
            <a:r>
              <a:rPr lang="en-GB" dirty="0" err="1"/>
              <a:t>Tudalen</a:t>
            </a:r>
            <a:r>
              <a:rPr lang="en-GB" dirty="0"/>
              <a:t> </a:t>
            </a:r>
            <a:r>
              <a:rPr lang="en-GB" dirty="0" err="1"/>
              <a:t>modwl</a:t>
            </a:r>
            <a:r>
              <a:rPr lang="en-GB" dirty="0"/>
              <a:t> </a:t>
            </a:r>
            <a:r>
              <a:rPr lang="en-GB" dirty="0" err="1"/>
              <a:t>ar</a:t>
            </a:r>
            <a:r>
              <a:rPr lang="en-GB" dirty="0"/>
              <a:t> Moodle;</a:t>
            </a:r>
          </a:p>
          <a:p>
            <a:r>
              <a:rPr lang="en-GB" dirty="0" err="1"/>
              <a:t>Deunydd</a:t>
            </a:r>
            <a:r>
              <a:rPr lang="en-GB" dirty="0"/>
              <a:t> </a:t>
            </a:r>
            <a:r>
              <a:rPr lang="en-GB" dirty="0" err="1"/>
              <a:t>modwl</a:t>
            </a:r>
            <a:r>
              <a:rPr lang="en-GB" dirty="0"/>
              <a:t> </a:t>
            </a:r>
            <a:r>
              <a:rPr lang="en-GB" dirty="0" err="1"/>
              <a:t>ar</a:t>
            </a:r>
            <a:r>
              <a:rPr lang="en-GB" dirty="0"/>
              <a:t> Pebble Pad;</a:t>
            </a:r>
          </a:p>
          <a:p>
            <a:r>
              <a:rPr lang="en-GB" dirty="0" err="1"/>
              <a:t>Llyfrgell</a:t>
            </a:r>
            <a:r>
              <a:rPr lang="en-GB" dirty="0"/>
              <a:t>;</a:t>
            </a:r>
          </a:p>
          <a:p>
            <a:r>
              <a:rPr lang="en-GB" dirty="0" err="1"/>
              <a:t>Rhestrau</a:t>
            </a:r>
            <a:r>
              <a:rPr lang="en-GB" dirty="0"/>
              <a:t> </a:t>
            </a:r>
            <a:r>
              <a:rPr lang="en-GB" dirty="0" err="1"/>
              <a:t>darllen</a:t>
            </a:r>
            <a:r>
              <a:rPr lang="en-GB" dirty="0"/>
              <a:t> </a:t>
            </a:r>
            <a:r>
              <a:rPr lang="en-GB" dirty="0" err="1"/>
              <a:t>mewn</a:t>
            </a:r>
            <a:r>
              <a:rPr lang="en-GB" dirty="0"/>
              <a:t> </a:t>
            </a:r>
            <a:r>
              <a:rPr lang="en-GB" dirty="0" err="1"/>
              <a:t>erthyglau</a:t>
            </a:r>
            <a:r>
              <a:rPr lang="en-GB" dirty="0"/>
              <a:t> </a:t>
            </a:r>
            <a:r>
              <a:rPr lang="en-GB" dirty="0" err="1"/>
              <a:t>cyfredol</a:t>
            </a:r>
            <a:r>
              <a:rPr lang="en-GB" dirty="0"/>
              <a:t>;</a:t>
            </a:r>
          </a:p>
          <a:p>
            <a:r>
              <a:rPr lang="en-GB" dirty="0"/>
              <a:t>Google Scholar.</a:t>
            </a:r>
          </a:p>
          <a:p>
            <a:pPr marL="0" indent="0">
              <a:buNone/>
            </a:pPr>
            <a:r>
              <a:rPr lang="en-GB" sz="2000" dirty="0"/>
              <a:t>(</a:t>
            </a:r>
            <a:r>
              <a:rPr lang="en-GB" sz="2000" dirty="0" err="1"/>
              <a:t>Cymrwch</a:t>
            </a:r>
            <a:r>
              <a:rPr lang="en-GB" sz="2000" dirty="0"/>
              <a:t> </a:t>
            </a:r>
            <a:r>
              <a:rPr lang="en-GB" sz="2000" dirty="0" err="1"/>
              <a:t>ofal</a:t>
            </a:r>
            <a:r>
              <a:rPr lang="en-GB" sz="2000" dirty="0"/>
              <a:t> </a:t>
            </a:r>
            <a:r>
              <a:rPr lang="en-GB" sz="2000" dirty="0" err="1"/>
              <a:t>gyda</a:t>
            </a:r>
            <a:r>
              <a:rPr lang="en-GB" sz="2000" dirty="0"/>
              <a:t> </a:t>
            </a:r>
            <a:r>
              <a:rPr lang="en-GB" sz="2000" dirty="0" err="1"/>
              <a:t>gwefannau</a:t>
            </a:r>
            <a:r>
              <a:rPr lang="en-GB" sz="2000" dirty="0"/>
              <a:t>…)</a:t>
            </a:r>
          </a:p>
          <a:p>
            <a:endParaRPr lang="en-GB" sz="1900" dirty="0"/>
          </a:p>
        </p:txBody>
      </p:sp>
      <p:sp>
        <p:nvSpPr>
          <p:cNvPr id="4" name="Dalfan Cynnwys 3">
            <a:extLst>
              <a:ext uri="{FF2B5EF4-FFF2-40B4-BE49-F238E27FC236}">
                <a16:creationId xmlns:a16="http://schemas.microsoft.com/office/drawing/2014/main" id="{5F81CA64-4BC6-9EC6-46B4-FDDA7C80C1FD}"/>
              </a:ext>
            </a:extLst>
          </p:cNvPr>
          <p:cNvSpPr>
            <a:spLocks noGrp="1"/>
          </p:cNvSpPr>
          <p:nvPr>
            <p:ph sz="half" idx="2"/>
          </p:nvPr>
        </p:nvSpPr>
        <p:spPr>
          <a:xfrm>
            <a:off x="3864999" y="1722184"/>
            <a:ext cx="3886200" cy="4351338"/>
          </a:xfrm>
        </p:spPr>
        <p:txBody>
          <a:bodyPr>
            <a:normAutofit lnSpcReduction="10000"/>
          </a:bodyPr>
          <a:lstStyle/>
          <a:p>
            <a:r>
              <a:rPr lang="en-GB" sz="2800" dirty="0"/>
              <a:t>Module page on Moodle;</a:t>
            </a:r>
          </a:p>
          <a:p>
            <a:r>
              <a:rPr lang="en-GB" sz="2800" dirty="0"/>
              <a:t>Module material on Pebble Pad;</a:t>
            </a:r>
          </a:p>
          <a:p>
            <a:r>
              <a:rPr lang="en-GB" sz="2800" dirty="0"/>
              <a:t>Library;</a:t>
            </a:r>
          </a:p>
          <a:p>
            <a:r>
              <a:rPr lang="en-GB" dirty="0"/>
              <a:t>Reading lists on current articles;</a:t>
            </a:r>
            <a:endParaRPr lang="en-GB" sz="2800" dirty="0"/>
          </a:p>
          <a:p>
            <a:r>
              <a:rPr lang="en-GB" sz="2800" dirty="0"/>
              <a:t>Google Scholar.</a:t>
            </a:r>
          </a:p>
          <a:p>
            <a:pPr marL="0" indent="0">
              <a:buNone/>
            </a:pPr>
            <a:endParaRPr lang="en-GB" sz="2800" dirty="0"/>
          </a:p>
          <a:p>
            <a:pPr marL="0" indent="0">
              <a:buNone/>
            </a:pPr>
            <a:r>
              <a:rPr lang="en-GB" sz="2400" dirty="0"/>
              <a:t>(Take care with websites…)</a:t>
            </a:r>
          </a:p>
          <a:p>
            <a:endParaRPr lang="en-GB" dirty="0"/>
          </a:p>
        </p:txBody>
      </p:sp>
    </p:spTree>
    <p:extLst>
      <p:ext uri="{BB962C8B-B14F-4D97-AF65-F5344CB8AC3E}">
        <p14:creationId xmlns:p14="http://schemas.microsoft.com/office/powerpoint/2010/main" val="22518477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8F656-6A0E-99AF-E9F4-BE0B15AD0EC0}"/>
              </a:ext>
            </a:extLst>
          </p:cNvPr>
          <p:cNvSpPr>
            <a:spLocks noGrp="1"/>
          </p:cNvSpPr>
          <p:nvPr>
            <p:ph type="title"/>
          </p:nvPr>
        </p:nvSpPr>
        <p:spPr/>
        <p:txBody>
          <a:bodyPr/>
          <a:lstStyle/>
          <a:p>
            <a:r>
              <a:rPr lang="en-GB" b="1" dirty="0" err="1"/>
              <a:t>Byddwch</a:t>
            </a:r>
            <a:r>
              <a:rPr lang="en-GB" b="1" dirty="0"/>
              <a:t> </a:t>
            </a:r>
            <a:r>
              <a:rPr lang="en-GB" b="1" dirty="0" err="1"/>
              <a:t>yn</a:t>
            </a:r>
            <a:r>
              <a:rPr lang="en-GB" b="1" dirty="0"/>
              <a:t> </a:t>
            </a:r>
            <a:r>
              <a:rPr lang="en-GB" b="1" dirty="0" err="1"/>
              <a:t>wrthrychol</a:t>
            </a:r>
            <a:r>
              <a:rPr lang="en-GB" b="1" dirty="0"/>
              <a:t>!</a:t>
            </a:r>
            <a:br>
              <a:rPr lang="en-GB" b="1" dirty="0"/>
            </a:br>
            <a:r>
              <a:rPr lang="en-GB" b="1" i="1" dirty="0"/>
              <a:t>Be objective!</a:t>
            </a:r>
          </a:p>
        </p:txBody>
      </p:sp>
      <p:sp>
        <p:nvSpPr>
          <p:cNvPr id="3" name="Content Placeholder 2">
            <a:extLst>
              <a:ext uri="{FF2B5EF4-FFF2-40B4-BE49-F238E27FC236}">
                <a16:creationId xmlns:a16="http://schemas.microsoft.com/office/drawing/2014/main" id="{4A48FCF9-DD9E-F506-F115-EB2FF6E4D538}"/>
              </a:ext>
            </a:extLst>
          </p:cNvPr>
          <p:cNvSpPr>
            <a:spLocks noGrp="1"/>
          </p:cNvSpPr>
          <p:nvPr>
            <p:ph sz="half" idx="1"/>
          </p:nvPr>
        </p:nvSpPr>
        <p:spPr>
          <a:xfrm>
            <a:off x="516224" y="1555802"/>
            <a:ext cx="3886200" cy="4351338"/>
          </a:xfrm>
        </p:spPr>
        <p:txBody>
          <a:bodyPr>
            <a:normAutofit fontScale="92500" lnSpcReduction="20000"/>
          </a:bodyPr>
          <a:lstStyle/>
          <a:p>
            <a:r>
              <a:rPr lang="en-GB" dirty="0" err="1"/>
              <a:t>Deall</a:t>
            </a:r>
            <a:r>
              <a:rPr lang="en-GB" dirty="0"/>
              <a:t> </a:t>
            </a:r>
            <a:r>
              <a:rPr lang="en-GB" dirty="0" err="1"/>
              <a:t>rhywbeth</a:t>
            </a:r>
            <a:r>
              <a:rPr lang="en-GB" dirty="0"/>
              <a:t> o </a:t>
            </a:r>
            <a:r>
              <a:rPr lang="en-GB" dirty="0" err="1"/>
              <a:t>safbwynt</a:t>
            </a:r>
            <a:r>
              <a:rPr lang="en-GB" dirty="0"/>
              <a:t> </a:t>
            </a:r>
            <a:r>
              <a:rPr lang="en-GB" dirty="0" err="1"/>
              <a:t>niwtral</a:t>
            </a:r>
            <a:r>
              <a:rPr lang="en-GB" dirty="0"/>
              <a:t>;</a:t>
            </a:r>
          </a:p>
          <a:p>
            <a:r>
              <a:rPr lang="en-GB" dirty="0" err="1"/>
              <a:t>Ddim</a:t>
            </a:r>
            <a:r>
              <a:rPr lang="en-GB" dirty="0"/>
              <a:t> </a:t>
            </a:r>
            <a:r>
              <a:rPr lang="en-GB" dirty="0" err="1"/>
              <a:t>yn</a:t>
            </a:r>
            <a:r>
              <a:rPr lang="en-GB" dirty="0"/>
              <a:t> </a:t>
            </a:r>
            <a:r>
              <a:rPr lang="en-GB" dirty="0" err="1"/>
              <a:t>ddibynnol</a:t>
            </a:r>
            <a:r>
              <a:rPr lang="en-GB" dirty="0"/>
              <a:t> </a:t>
            </a:r>
            <a:r>
              <a:rPr lang="en-GB" dirty="0" err="1"/>
              <a:t>ar</a:t>
            </a:r>
            <a:r>
              <a:rPr lang="en-GB" dirty="0"/>
              <a:t> </a:t>
            </a:r>
            <a:r>
              <a:rPr lang="en-GB" dirty="0" err="1"/>
              <a:t>farn</a:t>
            </a:r>
            <a:r>
              <a:rPr lang="en-GB" dirty="0"/>
              <a:t>/cred un person;</a:t>
            </a:r>
          </a:p>
          <a:p>
            <a:r>
              <a:rPr lang="en-GB" dirty="0" err="1"/>
              <a:t>Ddim</a:t>
            </a:r>
            <a:r>
              <a:rPr lang="en-GB" dirty="0"/>
              <a:t> </a:t>
            </a:r>
            <a:r>
              <a:rPr lang="en-GB" dirty="0" err="1"/>
              <a:t>yn</a:t>
            </a:r>
            <a:r>
              <a:rPr lang="en-GB" dirty="0"/>
              <a:t> </a:t>
            </a:r>
            <a:r>
              <a:rPr lang="en-GB" dirty="0" err="1"/>
              <a:t>dibynnu</a:t>
            </a:r>
            <a:r>
              <a:rPr lang="en-GB" dirty="0"/>
              <a:t> </a:t>
            </a:r>
            <a:r>
              <a:rPr lang="en-GB" dirty="0" err="1"/>
              <a:t>ar</a:t>
            </a:r>
            <a:r>
              <a:rPr lang="en-GB" dirty="0"/>
              <a:t> y darn </a:t>
            </a:r>
            <a:r>
              <a:rPr lang="en-GB" dirty="0" err="1"/>
              <a:t>cyntaf</a:t>
            </a:r>
            <a:r>
              <a:rPr lang="en-GB" dirty="0"/>
              <a:t> o </a:t>
            </a:r>
            <a:r>
              <a:rPr lang="en-GB" dirty="0" err="1"/>
              <a:t>wybodaeth</a:t>
            </a:r>
            <a:r>
              <a:rPr lang="en-GB" dirty="0"/>
              <a:t> a </a:t>
            </a:r>
            <a:r>
              <a:rPr lang="en-GB" dirty="0" err="1"/>
              <a:t>ganfuwyd</a:t>
            </a:r>
            <a:r>
              <a:rPr lang="en-GB" dirty="0"/>
              <a:t>.</a:t>
            </a:r>
          </a:p>
          <a:p>
            <a:endParaRPr lang="en-GB" dirty="0"/>
          </a:p>
          <a:p>
            <a:r>
              <a:rPr lang="en-GB" dirty="0" err="1">
                <a:solidFill>
                  <a:schemeClr val="accent1">
                    <a:lumMod val="75000"/>
                  </a:schemeClr>
                </a:solidFill>
              </a:rPr>
              <a:t>Cadw</a:t>
            </a:r>
            <a:r>
              <a:rPr lang="en-GB" dirty="0">
                <a:solidFill>
                  <a:schemeClr val="accent1">
                    <a:lumMod val="75000"/>
                  </a:schemeClr>
                </a:solidFill>
              </a:rPr>
              <a:t> </a:t>
            </a:r>
            <a:r>
              <a:rPr lang="en-GB" dirty="0" err="1">
                <a:solidFill>
                  <a:schemeClr val="accent1">
                    <a:lumMod val="75000"/>
                  </a:schemeClr>
                </a:solidFill>
              </a:rPr>
              <a:t>meddwl</a:t>
            </a:r>
            <a:r>
              <a:rPr lang="en-GB" dirty="0">
                <a:solidFill>
                  <a:schemeClr val="accent1">
                    <a:lumMod val="75000"/>
                  </a:schemeClr>
                </a:solidFill>
              </a:rPr>
              <a:t> </a:t>
            </a:r>
            <a:r>
              <a:rPr lang="en-GB" dirty="0" err="1">
                <a:solidFill>
                  <a:schemeClr val="accent1">
                    <a:lumMod val="75000"/>
                  </a:schemeClr>
                </a:solidFill>
              </a:rPr>
              <a:t>agored</a:t>
            </a:r>
            <a:r>
              <a:rPr lang="en-GB" dirty="0">
                <a:solidFill>
                  <a:schemeClr val="accent1">
                    <a:lumMod val="75000"/>
                  </a:schemeClr>
                </a:solidFill>
              </a:rPr>
              <a:t> </a:t>
            </a:r>
            <a:r>
              <a:rPr lang="en-GB" dirty="0" err="1">
                <a:solidFill>
                  <a:schemeClr val="accent1">
                    <a:lumMod val="75000"/>
                  </a:schemeClr>
                </a:solidFill>
              </a:rPr>
              <a:t>ar</a:t>
            </a:r>
            <a:r>
              <a:rPr lang="en-GB" dirty="0">
                <a:solidFill>
                  <a:schemeClr val="accent1">
                    <a:lumMod val="75000"/>
                  </a:schemeClr>
                </a:solidFill>
              </a:rPr>
              <a:t> </a:t>
            </a:r>
            <a:r>
              <a:rPr lang="en-GB" dirty="0" err="1">
                <a:solidFill>
                  <a:schemeClr val="accent1">
                    <a:lumMod val="75000"/>
                  </a:schemeClr>
                </a:solidFill>
              </a:rPr>
              <a:t>gyfer</a:t>
            </a:r>
            <a:r>
              <a:rPr lang="en-GB" dirty="0">
                <a:solidFill>
                  <a:schemeClr val="accent1">
                    <a:lumMod val="75000"/>
                  </a:schemeClr>
                </a:solidFill>
              </a:rPr>
              <a:t> </a:t>
            </a:r>
            <a:r>
              <a:rPr lang="en-GB" dirty="0" err="1">
                <a:solidFill>
                  <a:schemeClr val="accent1">
                    <a:lumMod val="75000"/>
                  </a:schemeClr>
                </a:solidFill>
              </a:rPr>
              <a:t>gwahanol</a:t>
            </a:r>
            <a:r>
              <a:rPr lang="en-GB" dirty="0">
                <a:solidFill>
                  <a:schemeClr val="accent1">
                    <a:lumMod val="75000"/>
                  </a:schemeClr>
                </a:solidFill>
              </a:rPr>
              <a:t> </a:t>
            </a:r>
            <a:r>
              <a:rPr lang="en-GB" dirty="0" err="1">
                <a:solidFill>
                  <a:schemeClr val="accent1">
                    <a:lumMod val="75000"/>
                  </a:schemeClr>
                </a:solidFill>
              </a:rPr>
              <a:t>safbwyntiau</a:t>
            </a:r>
            <a:r>
              <a:rPr lang="en-GB" dirty="0">
                <a:solidFill>
                  <a:schemeClr val="accent1">
                    <a:lumMod val="75000"/>
                  </a:schemeClr>
                </a:solidFill>
              </a:rPr>
              <a:t>;</a:t>
            </a:r>
          </a:p>
          <a:p>
            <a:r>
              <a:rPr lang="en-GB" dirty="0">
                <a:solidFill>
                  <a:schemeClr val="accent1">
                    <a:lumMod val="75000"/>
                  </a:schemeClr>
                </a:solidFill>
              </a:rPr>
              <a:t>Cefnogi </a:t>
            </a:r>
            <a:r>
              <a:rPr lang="en-GB" dirty="0" err="1">
                <a:solidFill>
                  <a:schemeClr val="accent1">
                    <a:lumMod val="75000"/>
                  </a:schemeClr>
                </a:solidFill>
              </a:rPr>
              <a:t>gyda</a:t>
            </a:r>
            <a:r>
              <a:rPr lang="en-GB" dirty="0">
                <a:solidFill>
                  <a:schemeClr val="accent1">
                    <a:lumMod val="75000"/>
                  </a:schemeClr>
                </a:solidFill>
              </a:rPr>
              <a:t> </a:t>
            </a:r>
            <a:r>
              <a:rPr lang="en-GB" dirty="0" err="1">
                <a:solidFill>
                  <a:schemeClr val="accent1">
                    <a:lumMod val="75000"/>
                  </a:schemeClr>
                </a:solidFill>
              </a:rPr>
              <a:t>thystiolaeth</a:t>
            </a:r>
            <a:r>
              <a:rPr lang="en-GB" dirty="0">
                <a:solidFill>
                  <a:schemeClr val="accent1">
                    <a:lumMod val="75000"/>
                  </a:schemeClr>
                </a:solidFill>
              </a:rPr>
              <a:t> o </a:t>
            </a:r>
            <a:r>
              <a:rPr lang="en-GB" dirty="0" err="1">
                <a:solidFill>
                  <a:schemeClr val="accent1">
                    <a:lumMod val="75000"/>
                  </a:schemeClr>
                </a:solidFill>
              </a:rPr>
              <a:t>ddarllen</a:t>
            </a:r>
            <a:r>
              <a:rPr lang="en-GB" dirty="0">
                <a:solidFill>
                  <a:schemeClr val="accent1">
                    <a:lumMod val="75000"/>
                  </a:schemeClr>
                </a:solidFill>
              </a:rPr>
              <a:t>. </a:t>
            </a:r>
          </a:p>
          <a:p>
            <a:endParaRPr lang="en-GB" dirty="0"/>
          </a:p>
        </p:txBody>
      </p:sp>
      <p:sp>
        <p:nvSpPr>
          <p:cNvPr id="4" name="Dalfan Cynnwys 3">
            <a:extLst>
              <a:ext uri="{FF2B5EF4-FFF2-40B4-BE49-F238E27FC236}">
                <a16:creationId xmlns:a16="http://schemas.microsoft.com/office/drawing/2014/main" id="{7ABA55C6-FD0D-D76D-1917-BA19E13888FC}"/>
              </a:ext>
            </a:extLst>
          </p:cNvPr>
          <p:cNvSpPr>
            <a:spLocks noGrp="1"/>
          </p:cNvSpPr>
          <p:nvPr>
            <p:ph sz="half" idx="2"/>
          </p:nvPr>
        </p:nvSpPr>
        <p:spPr>
          <a:xfrm>
            <a:off x="4629150" y="1825625"/>
            <a:ext cx="3660411" cy="4351338"/>
          </a:xfrm>
        </p:spPr>
        <p:txBody>
          <a:bodyPr>
            <a:normAutofit fontScale="92500" lnSpcReduction="20000"/>
          </a:bodyPr>
          <a:lstStyle/>
          <a:p>
            <a:r>
              <a:rPr lang="en-GB" dirty="0"/>
              <a:t>Understanding something from a neutral perspective;</a:t>
            </a:r>
          </a:p>
          <a:p>
            <a:r>
              <a:rPr lang="en-GB" dirty="0"/>
              <a:t>Not relying on one person’s opinion/belief;</a:t>
            </a:r>
          </a:p>
          <a:p>
            <a:r>
              <a:rPr lang="en-GB" dirty="0"/>
              <a:t>Not relying on first piece of information received.</a:t>
            </a:r>
          </a:p>
          <a:p>
            <a:pPr marL="0" indent="0">
              <a:buNone/>
            </a:pPr>
            <a:endParaRPr lang="en-GB" dirty="0"/>
          </a:p>
          <a:p>
            <a:r>
              <a:rPr lang="en-GB" dirty="0">
                <a:solidFill>
                  <a:schemeClr val="accent1"/>
                </a:solidFill>
              </a:rPr>
              <a:t>Be open to different perspectives;</a:t>
            </a:r>
          </a:p>
          <a:p>
            <a:r>
              <a:rPr lang="en-GB" dirty="0">
                <a:solidFill>
                  <a:schemeClr val="accent1"/>
                </a:solidFill>
              </a:rPr>
              <a:t>Support with evidence from your reading.</a:t>
            </a:r>
          </a:p>
          <a:p>
            <a:pPr marL="0" indent="0">
              <a:buNone/>
            </a:pPr>
            <a:endParaRPr lang="en-GB" dirty="0"/>
          </a:p>
        </p:txBody>
      </p:sp>
    </p:spTree>
    <p:extLst>
      <p:ext uri="{BB962C8B-B14F-4D97-AF65-F5344CB8AC3E}">
        <p14:creationId xmlns:p14="http://schemas.microsoft.com/office/powerpoint/2010/main" val="31833840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C838C5AD-2DFA-0D5E-4DC2-A8A5856BCCF7}"/>
              </a:ext>
            </a:extLst>
          </p:cNvPr>
          <p:cNvSpPr>
            <a:spLocks noGrp="1"/>
          </p:cNvSpPr>
          <p:nvPr>
            <p:ph type="title"/>
          </p:nvPr>
        </p:nvSpPr>
        <p:spPr/>
        <p:txBody>
          <a:bodyPr/>
          <a:lstStyle/>
          <a:p>
            <a:r>
              <a:rPr lang="en-GB" dirty="0" err="1"/>
              <a:t>Dyfyniadau</a:t>
            </a:r>
            <a:r>
              <a:rPr lang="en-GB" dirty="0"/>
              <a:t> hir</a:t>
            </a:r>
            <a:br>
              <a:rPr lang="en-GB" dirty="0"/>
            </a:br>
            <a:r>
              <a:rPr lang="en-GB" i="1" dirty="0"/>
              <a:t>Long quotes</a:t>
            </a:r>
            <a:endParaRPr lang="en-GB" dirty="0"/>
          </a:p>
        </p:txBody>
      </p:sp>
      <p:sp>
        <p:nvSpPr>
          <p:cNvPr id="3" name="Dalfan Cynnwys 2">
            <a:extLst>
              <a:ext uri="{FF2B5EF4-FFF2-40B4-BE49-F238E27FC236}">
                <a16:creationId xmlns:a16="http://schemas.microsoft.com/office/drawing/2014/main" id="{47FD364C-E9FA-687B-495B-D0985FEDE7C3}"/>
              </a:ext>
            </a:extLst>
          </p:cNvPr>
          <p:cNvSpPr>
            <a:spLocks noGrp="1"/>
          </p:cNvSpPr>
          <p:nvPr>
            <p:ph sz="half" idx="1"/>
          </p:nvPr>
        </p:nvSpPr>
        <p:spPr/>
        <p:txBody>
          <a:bodyPr>
            <a:normAutofit fontScale="92500" lnSpcReduction="20000"/>
          </a:bodyPr>
          <a:lstStyle/>
          <a:p>
            <a:pPr marL="0" indent="0">
              <a:buNone/>
            </a:pPr>
            <a:r>
              <a:rPr lang="en-GB" dirty="0" err="1"/>
              <a:t>Dyfyniad</a:t>
            </a:r>
            <a:r>
              <a:rPr lang="en-GB" dirty="0"/>
              <a:t> hir - </a:t>
            </a:r>
            <a:r>
              <a:rPr lang="en-GB" dirty="0" err="1"/>
              <a:t>mwy</a:t>
            </a:r>
            <a:r>
              <a:rPr lang="en-GB" dirty="0"/>
              <a:t> </a:t>
            </a:r>
            <a:r>
              <a:rPr lang="en-GB" dirty="0" err="1"/>
              <a:t>na</a:t>
            </a:r>
            <a:r>
              <a:rPr lang="en-GB" dirty="0"/>
              <a:t> 30 gair neu 2 </a:t>
            </a:r>
            <a:r>
              <a:rPr lang="en-GB" dirty="0" err="1"/>
              <a:t>linell</a:t>
            </a:r>
            <a:r>
              <a:rPr lang="en-GB" dirty="0"/>
              <a:t> </a:t>
            </a:r>
          </a:p>
          <a:p>
            <a:pPr marL="0" indent="0">
              <a:buNone/>
            </a:pPr>
            <a:r>
              <a:rPr lang="en-GB" dirty="0" err="1"/>
              <a:t>Fformat</a:t>
            </a:r>
            <a:r>
              <a:rPr lang="en-GB" dirty="0"/>
              <a:t>: </a:t>
            </a:r>
          </a:p>
          <a:p>
            <a:pPr marL="0" indent="0">
              <a:buNone/>
            </a:pPr>
            <a:r>
              <a:rPr lang="en-GB" dirty="0"/>
              <a:t>• </a:t>
            </a:r>
            <a:r>
              <a:rPr lang="en-GB" dirty="0" err="1"/>
              <a:t>Crëwch</a:t>
            </a:r>
            <a:r>
              <a:rPr lang="en-GB" dirty="0"/>
              <a:t> </a:t>
            </a:r>
            <a:r>
              <a:rPr lang="en-GB" dirty="0" err="1"/>
              <a:t>baragraff</a:t>
            </a:r>
            <a:r>
              <a:rPr lang="en-GB" dirty="0"/>
              <a:t> </a:t>
            </a:r>
            <a:r>
              <a:rPr lang="en-GB" dirty="0" err="1"/>
              <a:t>ar</a:t>
            </a:r>
            <a:r>
              <a:rPr lang="en-GB" dirty="0"/>
              <a:t> </a:t>
            </a:r>
            <a:r>
              <a:rPr lang="en-GB" dirty="0" err="1"/>
              <a:t>wahân</a:t>
            </a:r>
            <a:r>
              <a:rPr lang="en-GB" dirty="0"/>
              <a:t> </a:t>
            </a:r>
            <a:r>
              <a:rPr lang="en-GB" dirty="0" err="1"/>
              <a:t>a’i</a:t>
            </a:r>
            <a:r>
              <a:rPr lang="en-GB" dirty="0"/>
              <a:t> </a:t>
            </a:r>
            <a:r>
              <a:rPr lang="en-GB" dirty="0" err="1"/>
              <a:t>fewnosod</a:t>
            </a:r>
            <a:r>
              <a:rPr lang="en-GB" dirty="0"/>
              <a:t>. </a:t>
            </a:r>
          </a:p>
          <a:p>
            <a:r>
              <a:rPr lang="en-GB" dirty="0" err="1"/>
              <a:t>Cadwch</a:t>
            </a:r>
            <a:r>
              <a:rPr lang="en-GB" dirty="0"/>
              <a:t> </a:t>
            </a:r>
            <a:r>
              <a:rPr lang="en-GB" dirty="0" err="1"/>
              <a:t>yn</a:t>
            </a:r>
            <a:r>
              <a:rPr lang="en-GB" dirty="0"/>
              <a:t> </a:t>
            </a:r>
            <a:r>
              <a:rPr lang="en-GB" dirty="0" err="1"/>
              <a:t>yr</a:t>
            </a:r>
            <a:r>
              <a:rPr lang="en-GB" dirty="0"/>
              <a:t> </a:t>
            </a:r>
            <a:r>
              <a:rPr lang="en-GB" dirty="0" err="1"/>
              <a:t>iaith</a:t>
            </a:r>
            <a:r>
              <a:rPr lang="en-GB" dirty="0"/>
              <a:t> </a:t>
            </a:r>
            <a:r>
              <a:rPr lang="en-GB" dirty="0" err="1"/>
              <a:t>wreiddiol</a:t>
            </a:r>
            <a:r>
              <a:rPr lang="en-GB" dirty="0"/>
              <a:t>.</a:t>
            </a:r>
          </a:p>
          <a:p>
            <a:pPr marL="0" indent="0">
              <a:buNone/>
            </a:pPr>
            <a:r>
              <a:rPr lang="en-GB" dirty="0"/>
              <a:t>• </a:t>
            </a:r>
            <a:r>
              <a:rPr lang="en-GB" dirty="0" err="1"/>
              <a:t>Nid</a:t>
            </a:r>
            <a:r>
              <a:rPr lang="en-GB" dirty="0"/>
              <a:t> </a:t>
            </a:r>
            <a:r>
              <a:rPr lang="en-GB" dirty="0" err="1"/>
              <a:t>oes</a:t>
            </a:r>
            <a:r>
              <a:rPr lang="en-GB" dirty="0"/>
              <a:t> </a:t>
            </a:r>
            <a:r>
              <a:rPr lang="en-GB" dirty="0" err="1"/>
              <a:t>angen</a:t>
            </a:r>
            <a:r>
              <a:rPr lang="en-GB" dirty="0"/>
              <a:t> </a:t>
            </a:r>
            <a:r>
              <a:rPr lang="en-GB" dirty="0" err="1"/>
              <a:t>dyfynodau</a:t>
            </a:r>
            <a:r>
              <a:rPr lang="en-GB" dirty="0"/>
              <a:t>. </a:t>
            </a:r>
          </a:p>
          <a:p>
            <a:pPr marL="0" indent="0">
              <a:buNone/>
            </a:pPr>
            <a:r>
              <a:rPr lang="en-GB" dirty="0"/>
              <a:t>• </a:t>
            </a:r>
            <a:r>
              <a:rPr lang="en-GB" dirty="0" err="1"/>
              <a:t>Cyfenw’r</a:t>
            </a:r>
            <a:r>
              <a:rPr lang="en-GB" dirty="0"/>
              <a:t> </a:t>
            </a:r>
            <a:r>
              <a:rPr lang="en-GB" dirty="0" err="1"/>
              <a:t>awdur</a:t>
            </a:r>
            <a:r>
              <a:rPr lang="en-GB" dirty="0"/>
              <a:t>, </a:t>
            </a:r>
            <a:r>
              <a:rPr lang="en-GB" dirty="0" err="1"/>
              <a:t>blwyddyn</a:t>
            </a:r>
            <a:r>
              <a:rPr lang="en-GB" dirty="0"/>
              <a:t> </a:t>
            </a:r>
            <a:r>
              <a:rPr lang="en-GB" dirty="0" err="1"/>
              <a:t>cyhoeddi</a:t>
            </a:r>
            <a:r>
              <a:rPr lang="en-GB" dirty="0"/>
              <a:t> a </a:t>
            </a:r>
            <a:r>
              <a:rPr lang="en-GB" dirty="0" err="1"/>
              <a:t>rhif</a:t>
            </a:r>
            <a:r>
              <a:rPr lang="en-GB" dirty="0"/>
              <a:t> y </a:t>
            </a:r>
            <a:r>
              <a:rPr lang="en-GB" dirty="0" err="1"/>
              <a:t>dudalen</a:t>
            </a:r>
            <a:r>
              <a:rPr lang="en-GB" dirty="0"/>
              <a:t> / </a:t>
            </a:r>
            <a:r>
              <a:rPr lang="en-GB" dirty="0" err="1"/>
              <a:t>rhif</a:t>
            </a:r>
            <a:r>
              <a:rPr lang="en-GB" dirty="0"/>
              <a:t> y </a:t>
            </a:r>
            <a:r>
              <a:rPr lang="en-GB" dirty="0" err="1"/>
              <a:t>paragraff</a:t>
            </a:r>
            <a:r>
              <a:rPr lang="en-GB" dirty="0"/>
              <a:t> (</a:t>
            </a:r>
            <a:r>
              <a:rPr lang="en-GB" dirty="0" err="1"/>
              <a:t>mewn</a:t>
            </a:r>
            <a:r>
              <a:rPr lang="en-GB" dirty="0"/>
              <a:t> </a:t>
            </a:r>
            <a:r>
              <a:rPr lang="en-GB" dirty="0" err="1"/>
              <a:t>cromfachau</a:t>
            </a:r>
            <a:r>
              <a:rPr lang="en-GB" dirty="0"/>
              <a:t> </a:t>
            </a:r>
            <a:r>
              <a:rPr lang="en-GB" dirty="0" err="1"/>
              <a:t>crwn</a:t>
            </a:r>
            <a:r>
              <a:rPr lang="en-GB" dirty="0"/>
              <a:t>) .</a:t>
            </a:r>
          </a:p>
        </p:txBody>
      </p:sp>
      <p:sp>
        <p:nvSpPr>
          <p:cNvPr id="4" name="Dalfan Cynnwys 3">
            <a:extLst>
              <a:ext uri="{FF2B5EF4-FFF2-40B4-BE49-F238E27FC236}">
                <a16:creationId xmlns:a16="http://schemas.microsoft.com/office/drawing/2014/main" id="{E8CB2DA6-9425-0400-9726-70B548CA95B7}"/>
              </a:ext>
            </a:extLst>
          </p:cNvPr>
          <p:cNvSpPr>
            <a:spLocks noGrp="1"/>
          </p:cNvSpPr>
          <p:nvPr>
            <p:ph sz="half" idx="2"/>
          </p:nvPr>
        </p:nvSpPr>
        <p:spPr/>
        <p:txBody>
          <a:bodyPr>
            <a:normAutofit fontScale="92500" lnSpcReduction="20000"/>
          </a:bodyPr>
          <a:lstStyle/>
          <a:p>
            <a:pPr marL="0" indent="0">
              <a:buNone/>
            </a:pPr>
            <a:r>
              <a:rPr lang="en-GB" i="1" dirty="0"/>
              <a:t>Long quotation – more than 30 words or 2 lines Format: </a:t>
            </a:r>
          </a:p>
          <a:p>
            <a:pPr marL="0" indent="0">
              <a:buNone/>
            </a:pPr>
            <a:r>
              <a:rPr lang="en-GB" i="1" dirty="0"/>
              <a:t>• Enter as a separate paragraph and indent. </a:t>
            </a:r>
          </a:p>
          <a:p>
            <a:r>
              <a:rPr lang="en-GB" i="1" dirty="0"/>
              <a:t>Keep in original language.</a:t>
            </a:r>
          </a:p>
          <a:p>
            <a:pPr marL="0" indent="0">
              <a:buNone/>
            </a:pPr>
            <a:r>
              <a:rPr lang="en-GB" i="1" dirty="0"/>
              <a:t>• Quotation marks are not required. </a:t>
            </a:r>
          </a:p>
          <a:p>
            <a:pPr marL="0" indent="0">
              <a:buNone/>
            </a:pPr>
            <a:r>
              <a:rPr lang="en-GB" i="1" dirty="0"/>
              <a:t>• Author’s surname, year of publication and page number / paragraph number (in round brackets).</a:t>
            </a:r>
          </a:p>
        </p:txBody>
      </p:sp>
    </p:spTree>
    <p:extLst>
      <p:ext uri="{BB962C8B-B14F-4D97-AF65-F5344CB8AC3E}">
        <p14:creationId xmlns:p14="http://schemas.microsoft.com/office/powerpoint/2010/main" val="1066315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33B0A385-5AD7-095F-6881-12687E58AFCE}"/>
              </a:ext>
            </a:extLst>
          </p:cNvPr>
          <p:cNvSpPr>
            <a:spLocks noGrp="1"/>
          </p:cNvSpPr>
          <p:nvPr>
            <p:ph type="title"/>
          </p:nvPr>
        </p:nvSpPr>
        <p:spPr/>
        <p:txBody>
          <a:bodyPr/>
          <a:lstStyle/>
          <a:p>
            <a:r>
              <a:rPr lang="en-GB" dirty="0" err="1"/>
              <a:t>Dyfyniadau</a:t>
            </a:r>
            <a:r>
              <a:rPr lang="en-GB" dirty="0"/>
              <a:t> </a:t>
            </a:r>
            <a:r>
              <a:rPr lang="en-GB" dirty="0" err="1"/>
              <a:t>byr</a:t>
            </a:r>
            <a:br>
              <a:rPr lang="en-GB" dirty="0"/>
            </a:br>
            <a:r>
              <a:rPr lang="en-GB" i="1" dirty="0"/>
              <a:t>Short quotes</a:t>
            </a:r>
            <a:endParaRPr lang="en-GB" dirty="0"/>
          </a:p>
        </p:txBody>
      </p:sp>
      <p:sp>
        <p:nvSpPr>
          <p:cNvPr id="3" name="Dalfan Cynnwys 2">
            <a:extLst>
              <a:ext uri="{FF2B5EF4-FFF2-40B4-BE49-F238E27FC236}">
                <a16:creationId xmlns:a16="http://schemas.microsoft.com/office/drawing/2014/main" id="{34E3088D-22FB-48A3-E183-5E7E0851658B}"/>
              </a:ext>
            </a:extLst>
          </p:cNvPr>
          <p:cNvSpPr>
            <a:spLocks noGrp="1"/>
          </p:cNvSpPr>
          <p:nvPr>
            <p:ph sz="half" idx="1"/>
          </p:nvPr>
        </p:nvSpPr>
        <p:spPr/>
        <p:txBody>
          <a:bodyPr>
            <a:normAutofit fontScale="92500" lnSpcReduction="20000"/>
          </a:bodyPr>
          <a:lstStyle/>
          <a:p>
            <a:pPr marL="0" indent="0">
              <a:buNone/>
            </a:pPr>
            <a:r>
              <a:rPr lang="en-GB" dirty="0" err="1"/>
              <a:t>Dyfyniad</a:t>
            </a:r>
            <a:r>
              <a:rPr lang="en-GB" dirty="0"/>
              <a:t> </a:t>
            </a:r>
            <a:r>
              <a:rPr lang="en-GB" dirty="0" err="1"/>
              <a:t>byr</a:t>
            </a:r>
            <a:r>
              <a:rPr lang="en-GB" dirty="0"/>
              <a:t> - </a:t>
            </a:r>
            <a:r>
              <a:rPr lang="en-GB" dirty="0" err="1"/>
              <a:t>hyd</a:t>
            </a:r>
            <a:r>
              <a:rPr lang="en-GB" dirty="0"/>
              <a:t> at 30 gair neu 2 </a:t>
            </a:r>
            <a:r>
              <a:rPr lang="en-GB" dirty="0" err="1"/>
              <a:t>linell</a:t>
            </a:r>
            <a:r>
              <a:rPr lang="en-GB" dirty="0"/>
              <a:t> </a:t>
            </a:r>
          </a:p>
          <a:p>
            <a:pPr marL="0" indent="0">
              <a:buNone/>
            </a:pPr>
            <a:r>
              <a:rPr lang="en-GB" dirty="0" err="1"/>
              <a:t>Fformat</a:t>
            </a:r>
            <a:r>
              <a:rPr lang="en-GB" dirty="0"/>
              <a:t>: </a:t>
            </a:r>
          </a:p>
          <a:p>
            <a:pPr marL="0" indent="0">
              <a:buNone/>
            </a:pPr>
            <a:r>
              <a:rPr lang="en-GB" dirty="0"/>
              <a:t>• </a:t>
            </a:r>
            <a:r>
              <a:rPr lang="en-GB" dirty="0" err="1"/>
              <a:t>Cynhwyswch</a:t>
            </a:r>
            <a:r>
              <a:rPr lang="en-GB" dirty="0"/>
              <a:t> </a:t>
            </a:r>
            <a:r>
              <a:rPr lang="en-GB" dirty="0" err="1"/>
              <a:t>ef</a:t>
            </a:r>
            <a:r>
              <a:rPr lang="en-GB" dirty="0"/>
              <a:t> </a:t>
            </a:r>
            <a:r>
              <a:rPr lang="en-GB" dirty="0" err="1"/>
              <a:t>yng</a:t>
            </a:r>
            <a:r>
              <a:rPr lang="en-GB" dirty="0"/>
              <a:t> </a:t>
            </a:r>
            <a:r>
              <a:rPr lang="en-GB" dirty="0" err="1"/>
              <a:t>nghorff</a:t>
            </a:r>
            <a:r>
              <a:rPr lang="en-GB" dirty="0"/>
              <a:t> y </a:t>
            </a:r>
            <a:r>
              <a:rPr lang="en-GB" dirty="0" err="1"/>
              <a:t>testun</a:t>
            </a:r>
            <a:r>
              <a:rPr lang="en-GB" dirty="0"/>
              <a:t> ac </a:t>
            </a:r>
            <a:r>
              <a:rPr lang="en-GB" dirty="0" err="1"/>
              <a:t>yn</a:t>
            </a:r>
            <a:r>
              <a:rPr lang="en-GB" dirty="0"/>
              <a:t> </a:t>
            </a:r>
            <a:r>
              <a:rPr lang="en-GB" dirty="0" err="1"/>
              <a:t>yr</a:t>
            </a:r>
            <a:r>
              <a:rPr lang="en-GB" dirty="0"/>
              <a:t> </a:t>
            </a:r>
            <a:r>
              <a:rPr lang="en-GB" dirty="0" err="1"/>
              <a:t>iaith</a:t>
            </a:r>
            <a:r>
              <a:rPr lang="en-GB" dirty="0"/>
              <a:t> </a:t>
            </a:r>
            <a:r>
              <a:rPr lang="en-GB" dirty="0" err="1"/>
              <a:t>wreiddiol</a:t>
            </a:r>
            <a:r>
              <a:rPr lang="en-GB" dirty="0"/>
              <a:t>.</a:t>
            </a:r>
          </a:p>
          <a:p>
            <a:pPr marL="0" indent="0">
              <a:buNone/>
            </a:pPr>
            <a:r>
              <a:rPr lang="en-GB" dirty="0"/>
              <a:t> • </a:t>
            </a:r>
            <a:r>
              <a:rPr lang="en-GB" dirty="0" err="1"/>
              <a:t>Amgaewch</a:t>
            </a:r>
            <a:r>
              <a:rPr lang="en-GB" dirty="0"/>
              <a:t> </a:t>
            </a:r>
            <a:r>
              <a:rPr lang="en-GB" dirty="0" err="1"/>
              <a:t>ef</a:t>
            </a:r>
            <a:r>
              <a:rPr lang="en-GB" dirty="0"/>
              <a:t> </a:t>
            </a:r>
            <a:r>
              <a:rPr lang="en-GB" dirty="0" err="1"/>
              <a:t>mewn</a:t>
            </a:r>
            <a:r>
              <a:rPr lang="en-GB" dirty="0"/>
              <a:t> </a:t>
            </a:r>
            <a:r>
              <a:rPr lang="en-GB" dirty="0" err="1"/>
              <a:t>dyfynodau</a:t>
            </a:r>
            <a:r>
              <a:rPr lang="en-GB" dirty="0"/>
              <a:t> </a:t>
            </a:r>
            <a:r>
              <a:rPr lang="en-GB" dirty="0" err="1"/>
              <a:t>dwbl</a:t>
            </a:r>
            <a:r>
              <a:rPr lang="en-GB" dirty="0"/>
              <a:t>.</a:t>
            </a:r>
          </a:p>
          <a:p>
            <a:pPr marL="0" indent="0">
              <a:buNone/>
            </a:pPr>
            <a:r>
              <a:rPr lang="en-GB" dirty="0"/>
              <a:t> • </a:t>
            </a:r>
            <a:r>
              <a:rPr lang="en-GB" dirty="0" err="1"/>
              <a:t>Cyfenw’r</a:t>
            </a:r>
            <a:r>
              <a:rPr lang="en-GB" dirty="0"/>
              <a:t> </a:t>
            </a:r>
            <a:r>
              <a:rPr lang="en-GB" dirty="0" err="1"/>
              <a:t>awdur</a:t>
            </a:r>
            <a:r>
              <a:rPr lang="en-GB" dirty="0"/>
              <a:t>, </a:t>
            </a:r>
            <a:r>
              <a:rPr lang="en-GB" dirty="0" err="1"/>
              <a:t>blwyddyn</a:t>
            </a:r>
            <a:r>
              <a:rPr lang="en-GB" dirty="0"/>
              <a:t> </a:t>
            </a:r>
            <a:r>
              <a:rPr lang="en-GB" dirty="0" err="1"/>
              <a:t>cyhoeddi</a:t>
            </a:r>
            <a:r>
              <a:rPr lang="en-GB" dirty="0"/>
              <a:t> a </a:t>
            </a:r>
            <a:r>
              <a:rPr lang="en-GB" dirty="0" err="1"/>
              <a:t>rhif</a:t>
            </a:r>
            <a:r>
              <a:rPr lang="en-GB" dirty="0"/>
              <a:t> y </a:t>
            </a:r>
            <a:r>
              <a:rPr lang="en-GB" dirty="0" err="1"/>
              <a:t>dudalen</a:t>
            </a:r>
            <a:r>
              <a:rPr lang="en-GB" dirty="0"/>
              <a:t> / </a:t>
            </a:r>
            <a:r>
              <a:rPr lang="en-GB" dirty="0" err="1"/>
              <a:t>rhif</a:t>
            </a:r>
            <a:r>
              <a:rPr lang="en-GB" dirty="0"/>
              <a:t> y </a:t>
            </a:r>
            <a:r>
              <a:rPr lang="en-GB" dirty="0" err="1"/>
              <a:t>paragraff</a:t>
            </a:r>
            <a:r>
              <a:rPr lang="en-GB" dirty="0"/>
              <a:t> (</a:t>
            </a:r>
            <a:r>
              <a:rPr lang="en-GB" dirty="0" err="1"/>
              <a:t>mewn</a:t>
            </a:r>
            <a:r>
              <a:rPr lang="en-GB" dirty="0"/>
              <a:t> </a:t>
            </a:r>
            <a:r>
              <a:rPr lang="en-GB" dirty="0" err="1"/>
              <a:t>cromfachau</a:t>
            </a:r>
            <a:r>
              <a:rPr lang="en-GB" dirty="0"/>
              <a:t> </a:t>
            </a:r>
            <a:r>
              <a:rPr lang="en-GB" dirty="0" err="1"/>
              <a:t>crwn</a:t>
            </a:r>
            <a:r>
              <a:rPr lang="en-GB" dirty="0"/>
              <a:t>). </a:t>
            </a:r>
          </a:p>
        </p:txBody>
      </p:sp>
      <p:sp>
        <p:nvSpPr>
          <p:cNvPr id="4" name="Dalfan Cynnwys 3">
            <a:extLst>
              <a:ext uri="{FF2B5EF4-FFF2-40B4-BE49-F238E27FC236}">
                <a16:creationId xmlns:a16="http://schemas.microsoft.com/office/drawing/2014/main" id="{BDB791C5-2A13-DFA5-B857-991EFE2705FD}"/>
              </a:ext>
            </a:extLst>
          </p:cNvPr>
          <p:cNvSpPr>
            <a:spLocks noGrp="1"/>
          </p:cNvSpPr>
          <p:nvPr>
            <p:ph sz="half" idx="2"/>
          </p:nvPr>
        </p:nvSpPr>
        <p:spPr/>
        <p:txBody>
          <a:bodyPr>
            <a:normAutofit fontScale="92500" lnSpcReduction="20000"/>
          </a:bodyPr>
          <a:lstStyle/>
          <a:p>
            <a:pPr marL="0" indent="0">
              <a:buNone/>
            </a:pPr>
            <a:r>
              <a:rPr lang="en-GB" i="1" dirty="0"/>
              <a:t>Short quotation – up to 30 words or 2 lines </a:t>
            </a:r>
          </a:p>
          <a:p>
            <a:pPr marL="0" indent="0">
              <a:buNone/>
            </a:pPr>
            <a:r>
              <a:rPr lang="en-GB" i="1" dirty="0"/>
              <a:t>Format: </a:t>
            </a:r>
          </a:p>
          <a:p>
            <a:pPr marL="0" indent="0">
              <a:buNone/>
            </a:pPr>
            <a:r>
              <a:rPr lang="en-GB" i="1" dirty="0"/>
              <a:t>• Include in the body of text and in the original language.</a:t>
            </a:r>
          </a:p>
          <a:p>
            <a:pPr marL="0" indent="0">
              <a:buNone/>
            </a:pPr>
            <a:r>
              <a:rPr lang="en-GB" i="1" dirty="0"/>
              <a:t>• Enclose in double quotation marks. </a:t>
            </a:r>
          </a:p>
          <a:p>
            <a:pPr marL="0" indent="0">
              <a:buNone/>
            </a:pPr>
            <a:r>
              <a:rPr lang="en-GB" i="1" dirty="0"/>
              <a:t>• Author’s surname, year of publication and page number / paragraph number (in round brackets). </a:t>
            </a:r>
          </a:p>
        </p:txBody>
      </p:sp>
    </p:spTree>
    <p:extLst>
      <p:ext uri="{BB962C8B-B14F-4D97-AF65-F5344CB8AC3E}">
        <p14:creationId xmlns:p14="http://schemas.microsoft.com/office/powerpoint/2010/main" val="42114608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itl 1">
            <a:extLst>
              <a:ext uri="{FF2B5EF4-FFF2-40B4-BE49-F238E27FC236}">
                <a16:creationId xmlns:a16="http://schemas.microsoft.com/office/drawing/2014/main" id="{1DD53573-D420-AB20-0F63-1C5823BD985C}"/>
              </a:ext>
            </a:extLst>
          </p:cNvPr>
          <p:cNvSpPr>
            <a:spLocks noGrp="1"/>
          </p:cNvSpPr>
          <p:nvPr>
            <p:ph type="title"/>
          </p:nvPr>
        </p:nvSpPr>
        <p:spPr>
          <a:xfrm>
            <a:off x="628650" y="620742"/>
            <a:ext cx="7886700" cy="1325563"/>
          </a:xfrm>
        </p:spPr>
        <p:txBody>
          <a:bodyPr>
            <a:normAutofit/>
          </a:bodyPr>
          <a:lstStyle/>
          <a:p>
            <a:r>
              <a:rPr lang="en-GB">
                <a:solidFill>
                  <a:srgbClr val="FFFFFF"/>
                </a:solidFill>
              </a:rPr>
              <a:t>Aralleirio</a:t>
            </a:r>
            <a:br>
              <a:rPr lang="en-GB" i="1">
                <a:solidFill>
                  <a:srgbClr val="FFFFFF"/>
                </a:solidFill>
              </a:rPr>
            </a:br>
            <a:r>
              <a:rPr lang="en-GB" i="1">
                <a:solidFill>
                  <a:srgbClr val="FFFFFF"/>
                </a:solidFill>
              </a:rPr>
              <a:t>Paraphrasing</a:t>
            </a:r>
          </a:p>
        </p:txBody>
      </p:sp>
      <p:cxnSp>
        <p:nvCxnSpPr>
          <p:cNvPr id="11" name="Straight Connector 10">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3" name="Dalfan Cynnwys 2">
            <a:extLst>
              <a:ext uri="{FF2B5EF4-FFF2-40B4-BE49-F238E27FC236}">
                <a16:creationId xmlns:a16="http://schemas.microsoft.com/office/drawing/2014/main" id="{DF15462A-554C-3B4E-0AED-1FF9B059D689}"/>
              </a:ext>
            </a:extLst>
          </p:cNvPr>
          <p:cNvSpPr>
            <a:spLocks noGrp="1"/>
          </p:cNvSpPr>
          <p:nvPr>
            <p:ph sz="half" idx="1"/>
          </p:nvPr>
        </p:nvSpPr>
        <p:spPr>
          <a:xfrm>
            <a:off x="628650" y="2266345"/>
            <a:ext cx="3823335" cy="3910617"/>
          </a:xfrm>
        </p:spPr>
        <p:txBody>
          <a:bodyPr>
            <a:normAutofit/>
          </a:bodyPr>
          <a:lstStyle/>
          <a:p>
            <a:r>
              <a:rPr lang="en-GB" sz="2400" dirty="0" err="1">
                <a:solidFill>
                  <a:srgbClr val="FFFFFF"/>
                </a:solidFill>
              </a:rPr>
              <a:t>defnyddio</a:t>
            </a:r>
            <a:r>
              <a:rPr lang="en-GB" sz="2400" dirty="0">
                <a:solidFill>
                  <a:srgbClr val="FFFFFF"/>
                </a:solidFill>
              </a:rPr>
              <a:t> </a:t>
            </a:r>
            <a:r>
              <a:rPr lang="en-GB" sz="2400" dirty="0" err="1">
                <a:solidFill>
                  <a:srgbClr val="FFFFFF"/>
                </a:solidFill>
              </a:rPr>
              <a:t>syniad</a:t>
            </a:r>
            <a:r>
              <a:rPr lang="en-GB" sz="2400" dirty="0">
                <a:solidFill>
                  <a:srgbClr val="FFFFFF"/>
                </a:solidFill>
              </a:rPr>
              <a:t> neu </a:t>
            </a:r>
            <a:r>
              <a:rPr lang="en-GB" sz="2400" dirty="0" err="1">
                <a:solidFill>
                  <a:srgbClr val="FFFFFF"/>
                </a:solidFill>
              </a:rPr>
              <a:t>grynhoi</a:t>
            </a:r>
            <a:r>
              <a:rPr lang="en-GB" sz="2400" dirty="0">
                <a:solidFill>
                  <a:srgbClr val="FFFFFF"/>
                </a:solidFill>
              </a:rPr>
              <a:t> </a:t>
            </a:r>
            <a:r>
              <a:rPr lang="en-GB" sz="2400" dirty="0" err="1">
                <a:solidFill>
                  <a:srgbClr val="FFFFFF"/>
                </a:solidFill>
              </a:rPr>
              <a:t>syniadau</a:t>
            </a:r>
            <a:r>
              <a:rPr lang="en-GB" sz="2400" dirty="0">
                <a:solidFill>
                  <a:srgbClr val="FFFFFF"/>
                </a:solidFill>
              </a:rPr>
              <a:t> </a:t>
            </a:r>
            <a:r>
              <a:rPr lang="en-GB" sz="2400" dirty="0" err="1">
                <a:solidFill>
                  <a:srgbClr val="FFFFFF"/>
                </a:solidFill>
              </a:rPr>
              <a:t>rhywun</a:t>
            </a:r>
            <a:r>
              <a:rPr lang="en-GB" sz="2400" dirty="0">
                <a:solidFill>
                  <a:srgbClr val="FFFFFF"/>
                </a:solidFill>
              </a:rPr>
              <a:t> </a:t>
            </a:r>
            <a:r>
              <a:rPr lang="en-GB" sz="2400" dirty="0" err="1">
                <a:solidFill>
                  <a:srgbClr val="FFFFFF"/>
                </a:solidFill>
              </a:rPr>
              <a:t>arall</a:t>
            </a:r>
            <a:endParaRPr lang="en-GB" sz="2400" dirty="0">
              <a:solidFill>
                <a:srgbClr val="FFFFFF"/>
              </a:solidFill>
            </a:endParaRPr>
          </a:p>
          <a:p>
            <a:r>
              <a:rPr lang="en-GB" sz="2400" dirty="0" err="1">
                <a:solidFill>
                  <a:srgbClr val="FFFFFF"/>
                </a:solidFill>
              </a:rPr>
              <a:t>cadw’r</a:t>
            </a:r>
            <a:r>
              <a:rPr lang="en-GB" sz="2400" dirty="0">
                <a:solidFill>
                  <a:srgbClr val="FFFFFF"/>
                </a:solidFill>
              </a:rPr>
              <a:t> </a:t>
            </a:r>
            <a:r>
              <a:rPr lang="en-GB" sz="2400" dirty="0" err="1">
                <a:solidFill>
                  <a:srgbClr val="FFFFFF"/>
                </a:solidFill>
              </a:rPr>
              <a:t>ystyr</a:t>
            </a:r>
            <a:r>
              <a:rPr lang="en-GB" sz="2400" dirty="0">
                <a:solidFill>
                  <a:srgbClr val="FFFFFF"/>
                </a:solidFill>
              </a:rPr>
              <a:t> </a:t>
            </a:r>
            <a:r>
              <a:rPr lang="en-GB" sz="2400" dirty="0" err="1">
                <a:solidFill>
                  <a:srgbClr val="FFFFFF"/>
                </a:solidFill>
              </a:rPr>
              <a:t>gwreiddiol</a:t>
            </a:r>
            <a:endParaRPr lang="en-GB" sz="2400" dirty="0">
              <a:solidFill>
                <a:srgbClr val="FFFFFF"/>
              </a:solidFill>
            </a:endParaRPr>
          </a:p>
          <a:p>
            <a:r>
              <a:rPr lang="en-GB" sz="2400" dirty="0" err="1">
                <a:solidFill>
                  <a:srgbClr val="FFFFFF"/>
                </a:solidFill>
              </a:rPr>
              <a:t>angen</a:t>
            </a:r>
            <a:r>
              <a:rPr lang="en-GB" sz="2400" dirty="0">
                <a:solidFill>
                  <a:srgbClr val="FFFFFF"/>
                </a:solidFill>
              </a:rPr>
              <a:t> </a:t>
            </a:r>
            <a:r>
              <a:rPr lang="en-GB" sz="2400" dirty="0" err="1">
                <a:solidFill>
                  <a:srgbClr val="FFFFFF"/>
                </a:solidFill>
              </a:rPr>
              <a:t>dyfynnu’r</a:t>
            </a:r>
            <a:r>
              <a:rPr lang="en-GB" sz="2400" dirty="0">
                <a:solidFill>
                  <a:srgbClr val="FFFFFF"/>
                </a:solidFill>
              </a:rPr>
              <a:t> </a:t>
            </a:r>
            <a:r>
              <a:rPr lang="en-GB" sz="2400" dirty="0" err="1">
                <a:solidFill>
                  <a:srgbClr val="FFFFFF"/>
                </a:solidFill>
              </a:rPr>
              <a:t>ffynhonell</a:t>
            </a:r>
            <a:endParaRPr lang="en-GB" sz="2400" dirty="0">
              <a:solidFill>
                <a:srgbClr val="FFFFFF"/>
              </a:solidFill>
            </a:endParaRPr>
          </a:p>
          <a:p>
            <a:r>
              <a:rPr lang="en-GB" sz="2400" dirty="0" err="1">
                <a:solidFill>
                  <a:srgbClr val="FFFFFF"/>
                </a:solidFill>
              </a:rPr>
              <a:t>dangos</a:t>
            </a:r>
            <a:r>
              <a:rPr lang="en-GB" sz="2400" dirty="0">
                <a:solidFill>
                  <a:srgbClr val="FFFFFF"/>
                </a:solidFill>
              </a:rPr>
              <a:t> </a:t>
            </a:r>
            <a:r>
              <a:rPr lang="en-GB" sz="2400" dirty="0" err="1">
                <a:solidFill>
                  <a:srgbClr val="FFFFFF"/>
                </a:solidFill>
              </a:rPr>
              <a:t>darllen</a:t>
            </a:r>
            <a:r>
              <a:rPr lang="en-GB" sz="2400" dirty="0">
                <a:solidFill>
                  <a:srgbClr val="FFFFFF"/>
                </a:solidFill>
              </a:rPr>
              <a:t>, </a:t>
            </a:r>
            <a:r>
              <a:rPr lang="en-GB" sz="2400" dirty="0" err="1">
                <a:solidFill>
                  <a:srgbClr val="FFFFFF"/>
                </a:solidFill>
              </a:rPr>
              <a:t>dehongli</a:t>
            </a:r>
            <a:r>
              <a:rPr lang="en-GB" sz="2400" dirty="0">
                <a:solidFill>
                  <a:srgbClr val="FFFFFF"/>
                </a:solidFill>
              </a:rPr>
              <a:t> a </a:t>
            </a:r>
            <a:r>
              <a:rPr lang="en-GB" sz="2400" dirty="0" err="1">
                <a:solidFill>
                  <a:srgbClr val="FFFFFF"/>
                </a:solidFill>
              </a:rPr>
              <a:t>chyflwyno</a:t>
            </a:r>
            <a:r>
              <a:rPr lang="en-GB" sz="2400" dirty="0">
                <a:solidFill>
                  <a:srgbClr val="FFFFFF"/>
                </a:solidFill>
              </a:rPr>
              <a:t> </a:t>
            </a:r>
            <a:r>
              <a:rPr lang="en-GB" sz="2400" dirty="0" err="1">
                <a:solidFill>
                  <a:srgbClr val="FFFFFF"/>
                </a:solidFill>
              </a:rPr>
              <a:t>syniadau</a:t>
            </a:r>
            <a:r>
              <a:rPr lang="en-GB" sz="2400" dirty="0">
                <a:solidFill>
                  <a:srgbClr val="FFFFFF"/>
                </a:solidFill>
              </a:rPr>
              <a:t> </a:t>
            </a:r>
            <a:r>
              <a:rPr lang="en-GB" sz="2400" dirty="0" err="1">
                <a:solidFill>
                  <a:srgbClr val="FFFFFF"/>
                </a:solidFill>
              </a:rPr>
              <a:t>rhywun</a:t>
            </a:r>
            <a:r>
              <a:rPr lang="en-GB" sz="2400" dirty="0">
                <a:solidFill>
                  <a:srgbClr val="FFFFFF"/>
                </a:solidFill>
              </a:rPr>
              <a:t> </a:t>
            </a:r>
            <a:r>
              <a:rPr lang="en-GB" sz="2400" dirty="0" err="1">
                <a:solidFill>
                  <a:srgbClr val="FFFFFF"/>
                </a:solidFill>
              </a:rPr>
              <a:t>arall</a:t>
            </a:r>
            <a:r>
              <a:rPr lang="en-GB" sz="2400" dirty="0">
                <a:solidFill>
                  <a:srgbClr val="FFFFFF"/>
                </a:solidFill>
              </a:rPr>
              <a:t> </a:t>
            </a:r>
            <a:r>
              <a:rPr lang="en-GB" sz="2400" dirty="0" err="1">
                <a:solidFill>
                  <a:srgbClr val="FFFFFF"/>
                </a:solidFill>
              </a:rPr>
              <a:t>yn</a:t>
            </a:r>
            <a:r>
              <a:rPr lang="en-GB" sz="2400" dirty="0">
                <a:solidFill>
                  <a:srgbClr val="FFFFFF"/>
                </a:solidFill>
              </a:rPr>
              <a:t> </a:t>
            </a:r>
            <a:r>
              <a:rPr lang="en-GB" sz="2400" dirty="0" err="1">
                <a:solidFill>
                  <a:srgbClr val="FFFFFF"/>
                </a:solidFill>
              </a:rPr>
              <a:t>eich</a:t>
            </a:r>
            <a:r>
              <a:rPr lang="en-GB" sz="2400" dirty="0">
                <a:solidFill>
                  <a:srgbClr val="FFFFFF"/>
                </a:solidFill>
              </a:rPr>
              <a:t> </a:t>
            </a:r>
            <a:r>
              <a:rPr lang="en-GB" sz="2400" dirty="0" err="1">
                <a:solidFill>
                  <a:srgbClr val="FFFFFF"/>
                </a:solidFill>
              </a:rPr>
              <a:t>geiriau</a:t>
            </a:r>
            <a:r>
              <a:rPr lang="en-GB" sz="2400" dirty="0">
                <a:solidFill>
                  <a:srgbClr val="FFFFFF"/>
                </a:solidFill>
              </a:rPr>
              <a:t> </a:t>
            </a:r>
            <a:r>
              <a:rPr lang="en-GB" sz="2400" dirty="0" err="1">
                <a:solidFill>
                  <a:srgbClr val="FFFFFF"/>
                </a:solidFill>
              </a:rPr>
              <a:t>eich</a:t>
            </a:r>
            <a:r>
              <a:rPr lang="en-GB" sz="2400" dirty="0">
                <a:solidFill>
                  <a:srgbClr val="FFFFFF"/>
                </a:solidFill>
              </a:rPr>
              <a:t> </a:t>
            </a:r>
            <a:r>
              <a:rPr lang="en-GB" sz="2400" dirty="0" err="1">
                <a:solidFill>
                  <a:srgbClr val="FFFFFF"/>
                </a:solidFill>
              </a:rPr>
              <a:t>hun</a:t>
            </a:r>
            <a:r>
              <a:rPr lang="en-GB" sz="2400" dirty="0">
                <a:solidFill>
                  <a:srgbClr val="FFFFFF"/>
                </a:solidFill>
              </a:rPr>
              <a:t>.</a:t>
            </a:r>
          </a:p>
        </p:txBody>
      </p:sp>
      <p:sp>
        <p:nvSpPr>
          <p:cNvPr id="4" name="Dalfan Cynnwys 3">
            <a:extLst>
              <a:ext uri="{FF2B5EF4-FFF2-40B4-BE49-F238E27FC236}">
                <a16:creationId xmlns:a16="http://schemas.microsoft.com/office/drawing/2014/main" id="{14F4D57D-098D-FA97-2F23-35694C3682AD}"/>
              </a:ext>
            </a:extLst>
          </p:cNvPr>
          <p:cNvSpPr>
            <a:spLocks noGrp="1"/>
          </p:cNvSpPr>
          <p:nvPr>
            <p:ph sz="half" idx="2"/>
          </p:nvPr>
        </p:nvSpPr>
        <p:spPr>
          <a:xfrm>
            <a:off x="4692015" y="2266345"/>
            <a:ext cx="3823335" cy="3910618"/>
          </a:xfrm>
        </p:spPr>
        <p:txBody>
          <a:bodyPr>
            <a:normAutofit/>
          </a:bodyPr>
          <a:lstStyle/>
          <a:p>
            <a:r>
              <a:rPr lang="en-GB" sz="2400" i="1" dirty="0">
                <a:solidFill>
                  <a:srgbClr val="FFFFFF"/>
                </a:solidFill>
              </a:rPr>
              <a:t>using an idea, or summarising ideas from someone else </a:t>
            </a:r>
          </a:p>
          <a:p>
            <a:r>
              <a:rPr lang="en-GB" sz="2400" i="1" dirty="0">
                <a:solidFill>
                  <a:srgbClr val="FFFFFF"/>
                </a:solidFill>
              </a:rPr>
              <a:t>keep to the original meaning</a:t>
            </a:r>
          </a:p>
          <a:p>
            <a:r>
              <a:rPr lang="en-GB" sz="2400" i="1" dirty="0">
                <a:solidFill>
                  <a:srgbClr val="FFFFFF"/>
                </a:solidFill>
              </a:rPr>
              <a:t>need to cite source</a:t>
            </a:r>
          </a:p>
          <a:p>
            <a:pPr marL="0" indent="0">
              <a:buNone/>
            </a:pPr>
            <a:r>
              <a:rPr lang="en-GB" sz="2400" i="1" dirty="0">
                <a:solidFill>
                  <a:srgbClr val="FFFFFF"/>
                </a:solidFill>
              </a:rPr>
              <a:t>• demonstrates     reading, interpreting and presenting someone else’s ideas in your own words.</a:t>
            </a:r>
          </a:p>
        </p:txBody>
      </p:sp>
    </p:spTree>
    <p:extLst>
      <p:ext uri="{BB962C8B-B14F-4D97-AF65-F5344CB8AC3E}">
        <p14:creationId xmlns:p14="http://schemas.microsoft.com/office/powerpoint/2010/main" val="660648056"/>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B3AB7-E27D-2125-4C38-3093A4F9C4C2}"/>
              </a:ext>
            </a:extLst>
          </p:cNvPr>
          <p:cNvSpPr>
            <a:spLocks noGrp="1"/>
          </p:cNvSpPr>
          <p:nvPr>
            <p:ph type="title"/>
          </p:nvPr>
        </p:nvSpPr>
        <p:spPr>
          <a:xfrm>
            <a:off x="66519" y="237710"/>
            <a:ext cx="7886700" cy="1325563"/>
          </a:xfrm>
        </p:spPr>
        <p:txBody>
          <a:bodyPr/>
          <a:lstStyle/>
          <a:p>
            <a:r>
              <a:rPr lang="en-GB" dirty="0" err="1"/>
              <a:t>Aralleirio</a:t>
            </a:r>
            <a:r>
              <a:rPr lang="en-GB" dirty="0"/>
              <a:t> (</a:t>
            </a:r>
            <a:r>
              <a:rPr lang="en-GB" dirty="0" err="1"/>
              <a:t>dyfyniad</a:t>
            </a:r>
            <a:r>
              <a:rPr lang="en-GB" dirty="0"/>
              <a:t> </a:t>
            </a:r>
            <a:r>
              <a:rPr lang="en-GB" dirty="0" err="1"/>
              <a:t>uniongyrchol</a:t>
            </a:r>
            <a:r>
              <a:rPr lang="en-GB" dirty="0"/>
              <a:t>)</a:t>
            </a:r>
            <a:br>
              <a:rPr lang="en-GB" dirty="0"/>
            </a:br>
            <a:r>
              <a:rPr lang="en-GB" i="1" dirty="0"/>
              <a:t>Paraphrasing (direct citation)</a:t>
            </a:r>
          </a:p>
        </p:txBody>
      </p:sp>
      <p:sp>
        <p:nvSpPr>
          <p:cNvPr id="3" name="Content Placeholder 2">
            <a:extLst>
              <a:ext uri="{FF2B5EF4-FFF2-40B4-BE49-F238E27FC236}">
                <a16:creationId xmlns:a16="http://schemas.microsoft.com/office/drawing/2014/main" id="{43215ADE-ED1A-4328-E86F-37968A3C98DD}"/>
              </a:ext>
            </a:extLst>
          </p:cNvPr>
          <p:cNvSpPr>
            <a:spLocks noGrp="1"/>
          </p:cNvSpPr>
          <p:nvPr>
            <p:ph sz="half" idx="1"/>
          </p:nvPr>
        </p:nvSpPr>
        <p:spPr/>
        <p:txBody>
          <a:bodyPr>
            <a:normAutofit fontScale="85000" lnSpcReduction="20000"/>
          </a:bodyPr>
          <a:lstStyle/>
          <a:p>
            <a:pPr marL="514350" indent="-514350">
              <a:buAutoNum type="arabicPeriod"/>
            </a:pPr>
            <a:r>
              <a:rPr lang="en-GB" dirty="0"/>
              <a:t>Noda </a:t>
            </a:r>
            <a:r>
              <a:rPr lang="en-GB" dirty="0" err="1"/>
              <a:t>Crutchley</a:t>
            </a:r>
            <a:r>
              <a:rPr lang="en-GB" dirty="0"/>
              <a:t> (2018) bod y model </a:t>
            </a:r>
            <a:r>
              <a:rPr lang="en-GB" dirty="0" err="1"/>
              <a:t>meddygol</a:t>
            </a:r>
            <a:r>
              <a:rPr lang="en-GB" dirty="0"/>
              <a:t> o </a:t>
            </a:r>
            <a:r>
              <a:rPr lang="en-GB" dirty="0" err="1"/>
              <a:t>anabledd</a:t>
            </a:r>
            <a:r>
              <a:rPr lang="en-GB" dirty="0"/>
              <a:t> </a:t>
            </a:r>
            <a:r>
              <a:rPr lang="en-GB" dirty="0" err="1"/>
              <a:t>yn</a:t>
            </a:r>
            <a:r>
              <a:rPr lang="en-GB" dirty="0"/>
              <a:t> </a:t>
            </a:r>
            <a:r>
              <a:rPr lang="en-GB" dirty="0" err="1"/>
              <a:t>ffocysu</a:t>
            </a:r>
            <a:r>
              <a:rPr lang="en-GB" dirty="0"/>
              <a:t> </a:t>
            </a:r>
            <a:r>
              <a:rPr lang="en-GB" dirty="0" err="1"/>
              <a:t>ar</a:t>
            </a:r>
            <a:r>
              <a:rPr lang="en-GB" dirty="0"/>
              <a:t> </a:t>
            </a:r>
            <a:r>
              <a:rPr lang="en-GB" dirty="0" err="1"/>
              <a:t>nam</a:t>
            </a:r>
            <a:r>
              <a:rPr lang="en-GB" dirty="0"/>
              <a:t> </a:t>
            </a:r>
            <a:r>
              <a:rPr lang="en-GB" dirty="0" err="1"/>
              <a:t>dysgwyr</a:t>
            </a:r>
            <a:r>
              <a:rPr lang="en-GB" dirty="0"/>
              <a:t> a </a:t>
            </a:r>
            <a:r>
              <a:rPr lang="en-GB" dirty="0" err="1"/>
              <a:t>sut</a:t>
            </a:r>
            <a:r>
              <a:rPr lang="en-GB" dirty="0"/>
              <a:t> y gallant </a:t>
            </a:r>
            <a:r>
              <a:rPr lang="en-GB" dirty="0" err="1"/>
              <a:t>gael</a:t>
            </a:r>
            <a:r>
              <a:rPr lang="en-GB" dirty="0"/>
              <a:t> </a:t>
            </a:r>
            <a:r>
              <a:rPr lang="en-GB" dirty="0" err="1"/>
              <a:t>eu</a:t>
            </a:r>
            <a:r>
              <a:rPr lang="en-GB" dirty="0"/>
              <a:t> </a:t>
            </a:r>
            <a:r>
              <a:rPr lang="en-GB" dirty="0" err="1"/>
              <a:t>rheoli</a:t>
            </a:r>
            <a:r>
              <a:rPr lang="en-GB" dirty="0"/>
              <a:t> neu </a:t>
            </a:r>
            <a:r>
              <a:rPr lang="en-GB" dirty="0" err="1"/>
              <a:t>hyd</a:t>
            </a:r>
            <a:r>
              <a:rPr lang="en-GB" dirty="0"/>
              <a:t> </a:t>
            </a:r>
            <a:r>
              <a:rPr lang="en-GB" dirty="0" err="1"/>
              <a:t>yn</a:t>
            </a:r>
            <a:r>
              <a:rPr lang="en-GB" dirty="0"/>
              <a:t> </a:t>
            </a:r>
            <a:r>
              <a:rPr lang="en-GB" dirty="0" err="1"/>
              <a:t>oed</a:t>
            </a:r>
            <a:r>
              <a:rPr lang="en-GB" dirty="0"/>
              <a:t> </a:t>
            </a:r>
            <a:r>
              <a:rPr lang="en-GB" dirty="0" err="1"/>
              <a:t>eu</a:t>
            </a:r>
            <a:r>
              <a:rPr lang="en-GB" dirty="0"/>
              <a:t> </a:t>
            </a:r>
            <a:r>
              <a:rPr lang="en-GB" dirty="0" err="1"/>
              <a:t>gwella</a:t>
            </a:r>
            <a:r>
              <a:rPr lang="en-GB" dirty="0"/>
              <a:t>.</a:t>
            </a:r>
          </a:p>
          <a:p>
            <a:pPr marL="514350" indent="-514350">
              <a:buAutoNum type="arabicPeriod"/>
            </a:pPr>
            <a:endParaRPr lang="en-GB" dirty="0"/>
          </a:p>
          <a:p>
            <a:pPr marL="514350" indent="-514350">
              <a:buAutoNum type="arabicPeriod"/>
            </a:pPr>
            <a:r>
              <a:rPr lang="en-GB" dirty="0" err="1"/>
              <a:t>Mae’r</a:t>
            </a:r>
            <a:r>
              <a:rPr lang="en-GB" dirty="0"/>
              <a:t> model </a:t>
            </a:r>
            <a:r>
              <a:rPr lang="en-GB" dirty="0" err="1"/>
              <a:t>meddygol</a:t>
            </a:r>
            <a:r>
              <a:rPr lang="en-GB" dirty="0"/>
              <a:t> o </a:t>
            </a:r>
            <a:r>
              <a:rPr lang="en-GB" dirty="0" err="1"/>
              <a:t>anabledd</a:t>
            </a:r>
            <a:r>
              <a:rPr lang="en-GB" dirty="0"/>
              <a:t> </a:t>
            </a:r>
            <a:r>
              <a:rPr lang="en-GB" dirty="0" err="1"/>
              <a:t>yn</a:t>
            </a:r>
            <a:r>
              <a:rPr lang="en-GB" dirty="0"/>
              <a:t> </a:t>
            </a:r>
            <a:r>
              <a:rPr lang="en-GB" dirty="0" err="1"/>
              <a:t>ffocysu</a:t>
            </a:r>
            <a:r>
              <a:rPr lang="en-GB" dirty="0"/>
              <a:t> </a:t>
            </a:r>
            <a:r>
              <a:rPr lang="en-GB" dirty="0" err="1"/>
              <a:t>ar</a:t>
            </a:r>
            <a:r>
              <a:rPr lang="en-GB" dirty="0"/>
              <a:t> </a:t>
            </a:r>
            <a:r>
              <a:rPr lang="en-GB" dirty="0" err="1"/>
              <a:t>nam</a:t>
            </a:r>
            <a:r>
              <a:rPr lang="en-GB" dirty="0"/>
              <a:t> </a:t>
            </a:r>
            <a:r>
              <a:rPr lang="en-GB" dirty="0" err="1"/>
              <a:t>dysgwyr</a:t>
            </a:r>
            <a:r>
              <a:rPr lang="en-GB" dirty="0"/>
              <a:t>, </a:t>
            </a:r>
            <a:r>
              <a:rPr lang="en-GB" dirty="0" err="1"/>
              <a:t>sut</a:t>
            </a:r>
            <a:r>
              <a:rPr lang="en-GB" dirty="0"/>
              <a:t> y gallant </a:t>
            </a:r>
            <a:r>
              <a:rPr lang="en-GB" dirty="0" err="1"/>
              <a:t>gael</a:t>
            </a:r>
            <a:r>
              <a:rPr lang="en-GB" dirty="0"/>
              <a:t> </a:t>
            </a:r>
            <a:r>
              <a:rPr lang="en-GB" dirty="0" err="1"/>
              <a:t>eu</a:t>
            </a:r>
            <a:r>
              <a:rPr lang="en-GB" dirty="0"/>
              <a:t> </a:t>
            </a:r>
            <a:r>
              <a:rPr lang="en-GB" dirty="0" err="1"/>
              <a:t>rheoli</a:t>
            </a:r>
            <a:r>
              <a:rPr lang="en-GB" dirty="0"/>
              <a:t>, neu </a:t>
            </a:r>
            <a:r>
              <a:rPr lang="en-GB" dirty="0" err="1"/>
              <a:t>hyd</a:t>
            </a:r>
            <a:r>
              <a:rPr lang="en-GB" dirty="0"/>
              <a:t> </a:t>
            </a:r>
            <a:r>
              <a:rPr lang="en-GB" dirty="0" err="1"/>
              <a:t>yn</a:t>
            </a:r>
            <a:r>
              <a:rPr lang="en-GB" dirty="0"/>
              <a:t> </a:t>
            </a:r>
            <a:r>
              <a:rPr lang="en-GB" dirty="0" err="1"/>
              <a:t>oed</a:t>
            </a:r>
            <a:r>
              <a:rPr lang="en-GB" dirty="0"/>
              <a:t> </a:t>
            </a:r>
            <a:r>
              <a:rPr lang="en-GB" dirty="0" err="1"/>
              <a:t>eu</a:t>
            </a:r>
            <a:r>
              <a:rPr lang="en-GB" dirty="0"/>
              <a:t> </a:t>
            </a:r>
            <a:r>
              <a:rPr lang="en-GB" dirty="0" err="1"/>
              <a:t>gwella</a:t>
            </a:r>
            <a:r>
              <a:rPr lang="en-GB" dirty="0"/>
              <a:t>. </a:t>
            </a:r>
            <a:r>
              <a:rPr lang="en-GB" dirty="0" err="1"/>
              <a:t>Cefnogir</a:t>
            </a:r>
            <a:r>
              <a:rPr lang="en-GB" dirty="0"/>
              <a:t> y </a:t>
            </a:r>
            <a:r>
              <a:rPr lang="en-GB" dirty="0" err="1"/>
              <a:t>syniad</a:t>
            </a:r>
            <a:r>
              <a:rPr lang="en-GB" dirty="0"/>
              <a:t> hyn </a:t>
            </a:r>
            <a:r>
              <a:rPr lang="en-GB" dirty="0" err="1"/>
              <a:t>gan</a:t>
            </a:r>
            <a:r>
              <a:rPr lang="en-GB" dirty="0"/>
              <a:t> </a:t>
            </a:r>
            <a:r>
              <a:rPr lang="en-GB" dirty="0" err="1"/>
              <a:t>Crutchley</a:t>
            </a:r>
            <a:r>
              <a:rPr lang="en-GB" dirty="0"/>
              <a:t> (2018). </a:t>
            </a:r>
          </a:p>
        </p:txBody>
      </p:sp>
      <p:sp>
        <p:nvSpPr>
          <p:cNvPr id="4" name="Dalfan Cynnwys 3">
            <a:extLst>
              <a:ext uri="{FF2B5EF4-FFF2-40B4-BE49-F238E27FC236}">
                <a16:creationId xmlns:a16="http://schemas.microsoft.com/office/drawing/2014/main" id="{45B545C7-83FF-435A-0D16-B13D1C521BD6}"/>
              </a:ext>
            </a:extLst>
          </p:cNvPr>
          <p:cNvSpPr>
            <a:spLocks noGrp="1"/>
          </p:cNvSpPr>
          <p:nvPr>
            <p:ph sz="half" idx="2"/>
          </p:nvPr>
        </p:nvSpPr>
        <p:spPr/>
        <p:txBody>
          <a:bodyPr>
            <a:normAutofit fontScale="85000" lnSpcReduction="20000"/>
          </a:bodyPr>
          <a:lstStyle/>
          <a:p>
            <a:pPr marL="0" indent="0">
              <a:buNone/>
              <a:defRPr/>
            </a:pPr>
            <a:r>
              <a:rPr lang="en-GB" altLang="cy-GB" kern="0" dirty="0">
                <a:latin typeface="Arial" panose="020B0604020202020204" pitchFamily="34" charset="0"/>
                <a:ea typeface="ＭＳ Ｐゴシック" charset="-128"/>
              </a:rPr>
              <a:t>1. </a:t>
            </a:r>
            <a:r>
              <a:rPr lang="en-GB" altLang="cy-GB" kern="0" dirty="0" err="1">
                <a:latin typeface="Arial" panose="020B0604020202020204" pitchFamily="34" charset="0"/>
                <a:ea typeface="ＭＳ Ｐゴシック" charset="-128"/>
              </a:rPr>
              <a:t>Crutchley</a:t>
            </a:r>
            <a:r>
              <a:rPr lang="en-GB" altLang="cy-GB" sz="2800" kern="0" dirty="0">
                <a:latin typeface="Arial" panose="020B0604020202020204" pitchFamily="34" charset="0"/>
                <a:ea typeface="ＭＳ Ｐゴシック" charset="-128"/>
              </a:rPr>
              <a:t> (2018) states that the medical model of disability focuses on learners’ impairments, and how they can be managed, or even cured.</a:t>
            </a:r>
          </a:p>
          <a:p>
            <a:pPr marL="0" indent="0">
              <a:buNone/>
              <a:defRPr/>
            </a:pPr>
            <a:endParaRPr lang="en-GB" altLang="cy-GB" sz="2800" kern="0" dirty="0">
              <a:latin typeface="Arial" panose="020B0604020202020204" pitchFamily="34" charset="0"/>
              <a:ea typeface="ＭＳ Ｐゴシック" charset="-128"/>
            </a:endParaRPr>
          </a:p>
          <a:p>
            <a:pPr marL="0" indent="0">
              <a:buNone/>
              <a:defRPr/>
            </a:pPr>
            <a:r>
              <a:rPr lang="en-GB" altLang="cy-GB" sz="2800" kern="0" dirty="0">
                <a:latin typeface="Arial" panose="020B0604020202020204" pitchFamily="34" charset="0"/>
                <a:ea typeface="ＭＳ Ｐゴシック" charset="-128"/>
              </a:rPr>
              <a:t>2. The medical model of disability focuses on learners’ impairments, how they can be managed, or even cured. This view is supported by </a:t>
            </a:r>
            <a:r>
              <a:rPr lang="en-GB" altLang="cy-GB" sz="2800" kern="0" dirty="0" err="1">
                <a:latin typeface="Arial" panose="020B0604020202020204" pitchFamily="34" charset="0"/>
                <a:ea typeface="ＭＳ Ｐゴシック" charset="-128"/>
              </a:rPr>
              <a:t>Crutchley</a:t>
            </a:r>
            <a:r>
              <a:rPr lang="en-GB" altLang="cy-GB" sz="2800" kern="0" dirty="0">
                <a:latin typeface="Arial" panose="020B0604020202020204" pitchFamily="34" charset="0"/>
                <a:ea typeface="ＭＳ Ｐゴシック" charset="-128"/>
              </a:rPr>
              <a:t> (2018).</a:t>
            </a:r>
          </a:p>
          <a:p>
            <a:endParaRPr lang="en-GB" dirty="0"/>
          </a:p>
        </p:txBody>
      </p:sp>
    </p:spTree>
    <p:extLst>
      <p:ext uri="{BB962C8B-B14F-4D97-AF65-F5344CB8AC3E}">
        <p14:creationId xmlns:p14="http://schemas.microsoft.com/office/powerpoint/2010/main" val="22774172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3" name="Rectangle 8">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90BF92-8DAA-7EB0-BACD-131C6B6B2BEF}"/>
              </a:ext>
            </a:extLst>
          </p:cNvPr>
          <p:cNvSpPr>
            <a:spLocks noGrp="1"/>
          </p:cNvSpPr>
          <p:nvPr>
            <p:ph type="title"/>
          </p:nvPr>
        </p:nvSpPr>
        <p:spPr>
          <a:xfrm>
            <a:off x="628650" y="620742"/>
            <a:ext cx="7886700" cy="1325563"/>
          </a:xfrm>
        </p:spPr>
        <p:txBody>
          <a:bodyPr>
            <a:normAutofit/>
          </a:bodyPr>
          <a:lstStyle/>
          <a:p>
            <a:r>
              <a:rPr lang="en-GB" sz="4100">
                <a:solidFill>
                  <a:srgbClr val="FFFFFF"/>
                </a:solidFill>
              </a:rPr>
              <a:t>Aralleirio (dyfyniad anuniongyrchol)</a:t>
            </a:r>
            <a:br>
              <a:rPr lang="en-GB" sz="4100">
                <a:solidFill>
                  <a:srgbClr val="FFFFFF"/>
                </a:solidFill>
              </a:rPr>
            </a:br>
            <a:r>
              <a:rPr lang="en-GB" sz="4100" i="1">
                <a:solidFill>
                  <a:srgbClr val="FFFFFF"/>
                </a:solidFill>
              </a:rPr>
              <a:t>Paraphrasing (indirect citation)</a:t>
            </a:r>
          </a:p>
        </p:txBody>
      </p:sp>
      <p:cxnSp>
        <p:nvCxnSpPr>
          <p:cNvPr id="14" name="Straight Connector 10">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F01623B-3D3B-E43D-51B8-BCCDD0605D6F}"/>
              </a:ext>
            </a:extLst>
          </p:cNvPr>
          <p:cNvSpPr>
            <a:spLocks noGrp="1"/>
          </p:cNvSpPr>
          <p:nvPr>
            <p:ph sz="half" idx="1"/>
          </p:nvPr>
        </p:nvSpPr>
        <p:spPr>
          <a:xfrm>
            <a:off x="628650" y="2266345"/>
            <a:ext cx="3823335" cy="3910617"/>
          </a:xfrm>
        </p:spPr>
        <p:txBody>
          <a:bodyPr>
            <a:normAutofit/>
          </a:bodyPr>
          <a:lstStyle/>
          <a:p>
            <a:pPr marL="0" indent="0">
              <a:buNone/>
              <a:defRPr/>
            </a:pPr>
            <a:r>
              <a:rPr lang="en-GB" altLang="cy-GB" sz="2100" kern="0">
                <a:solidFill>
                  <a:srgbClr val="FFFFFF"/>
                </a:solidFill>
                <a:latin typeface="Arial" panose="020B0604020202020204" pitchFamily="34" charset="0"/>
                <a:ea typeface="ＭＳ Ｐゴシック" charset="-128"/>
              </a:rPr>
              <a:t>Mae’r model meddygol o anabledd yn ffocysu ar nam dysgwyr, a sut y gallant gael eu rheoli, neu hyd yn oed eu gwella (Crutchley, 2018). </a:t>
            </a:r>
          </a:p>
        </p:txBody>
      </p:sp>
      <p:sp>
        <p:nvSpPr>
          <p:cNvPr id="4" name="Dalfan Cynnwys 3">
            <a:extLst>
              <a:ext uri="{FF2B5EF4-FFF2-40B4-BE49-F238E27FC236}">
                <a16:creationId xmlns:a16="http://schemas.microsoft.com/office/drawing/2014/main" id="{00DF5C9D-BF2F-50C7-1EBC-EAAEC1E954EB}"/>
              </a:ext>
            </a:extLst>
          </p:cNvPr>
          <p:cNvSpPr>
            <a:spLocks noGrp="1"/>
          </p:cNvSpPr>
          <p:nvPr>
            <p:ph sz="half" idx="2"/>
          </p:nvPr>
        </p:nvSpPr>
        <p:spPr>
          <a:xfrm>
            <a:off x="4692015" y="2266345"/>
            <a:ext cx="3823335" cy="3910618"/>
          </a:xfrm>
        </p:spPr>
        <p:txBody>
          <a:bodyPr>
            <a:normAutofit/>
          </a:bodyPr>
          <a:lstStyle/>
          <a:p>
            <a:pPr marL="0" indent="0">
              <a:buNone/>
            </a:pPr>
            <a:r>
              <a:rPr lang="en-GB" altLang="cy-GB" sz="2100" kern="0">
                <a:solidFill>
                  <a:srgbClr val="FFFFFF"/>
                </a:solidFill>
                <a:latin typeface="Arial" panose="020B0604020202020204" pitchFamily="34" charset="0"/>
                <a:ea typeface="ＭＳ Ｐゴシック" charset="-128"/>
              </a:rPr>
              <a:t>The medical model of disability focuses on learners’ impairments, and how they can be managed, or even cured (Crutchley, 2018).</a:t>
            </a:r>
          </a:p>
          <a:p>
            <a:pPr marL="0" indent="0">
              <a:buNone/>
            </a:pPr>
            <a:endParaRPr lang="en-GB" sz="2100">
              <a:solidFill>
                <a:srgbClr val="FFFFFF"/>
              </a:solidFill>
            </a:endParaRPr>
          </a:p>
        </p:txBody>
      </p:sp>
    </p:spTree>
    <p:extLst>
      <p:ext uri="{BB962C8B-B14F-4D97-AF65-F5344CB8AC3E}">
        <p14:creationId xmlns:p14="http://schemas.microsoft.com/office/powerpoint/2010/main" val="3974106059"/>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AD719-5D70-39C9-12AB-D4ED312A300D}"/>
              </a:ext>
            </a:extLst>
          </p:cNvPr>
          <p:cNvSpPr>
            <a:spLocks noGrp="1"/>
          </p:cNvSpPr>
          <p:nvPr>
            <p:ph type="title"/>
          </p:nvPr>
        </p:nvSpPr>
        <p:spPr/>
        <p:txBody>
          <a:bodyPr/>
          <a:lstStyle/>
          <a:p>
            <a:r>
              <a:rPr lang="en-GB" dirty="0" err="1"/>
              <a:t>Rhestr</a:t>
            </a:r>
            <a:r>
              <a:rPr lang="en-GB" dirty="0"/>
              <a:t> </a:t>
            </a:r>
            <a:r>
              <a:rPr lang="en-GB" dirty="0" err="1"/>
              <a:t>Gyfeirnodi</a:t>
            </a:r>
            <a:br>
              <a:rPr lang="en-GB" dirty="0"/>
            </a:br>
            <a:r>
              <a:rPr lang="en-GB" i="1" dirty="0"/>
              <a:t>Reference List</a:t>
            </a:r>
          </a:p>
        </p:txBody>
      </p:sp>
      <p:sp>
        <p:nvSpPr>
          <p:cNvPr id="3" name="Content Placeholder 2">
            <a:extLst>
              <a:ext uri="{FF2B5EF4-FFF2-40B4-BE49-F238E27FC236}">
                <a16:creationId xmlns:a16="http://schemas.microsoft.com/office/drawing/2014/main" id="{8B8DF20E-C7D8-8466-8D29-8FC45DFF8482}"/>
              </a:ext>
            </a:extLst>
          </p:cNvPr>
          <p:cNvSpPr>
            <a:spLocks noGrp="1"/>
          </p:cNvSpPr>
          <p:nvPr>
            <p:ph sz="half" idx="1"/>
          </p:nvPr>
        </p:nvSpPr>
        <p:spPr/>
        <p:txBody>
          <a:bodyPr>
            <a:normAutofit fontScale="92500" lnSpcReduction="10000"/>
          </a:bodyPr>
          <a:lstStyle/>
          <a:p>
            <a:r>
              <a:rPr lang="en-GB" dirty="0" err="1"/>
              <a:t>I’w</a:t>
            </a:r>
            <a:r>
              <a:rPr lang="en-GB" dirty="0"/>
              <a:t> </a:t>
            </a:r>
            <a:r>
              <a:rPr lang="en-GB" dirty="0" err="1"/>
              <a:t>gyflwyno</a:t>
            </a:r>
            <a:r>
              <a:rPr lang="en-GB" dirty="0"/>
              <a:t> </a:t>
            </a:r>
            <a:r>
              <a:rPr lang="en-GB" dirty="0" err="1"/>
              <a:t>gyda</a:t>
            </a:r>
            <a:r>
              <a:rPr lang="en-GB" dirty="0"/>
              <a:t> </a:t>
            </a:r>
            <a:r>
              <a:rPr lang="en-GB" dirty="0" err="1"/>
              <a:t>phob</a:t>
            </a:r>
            <a:r>
              <a:rPr lang="en-GB" dirty="0"/>
              <a:t> </a:t>
            </a:r>
            <a:r>
              <a:rPr lang="en-GB" dirty="0" err="1"/>
              <a:t>aseiniad</a:t>
            </a:r>
            <a:r>
              <a:rPr lang="en-GB" dirty="0"/>
              <a:t>;</a:t>
            </a:r>
          </a:p>
          <a:p>
            <a:r>
              <a:rPr lang="en-GB" b="1" dirty="0" err="1"/>
              <a:t>Pob</a:t>
            </a:r>
            <a:r>
              <a:rPr lang="en-GB" b="1" dirty="0"/>
              <a:t> </a:t>
            </a:r>
            <a:r>
              <a:rPr lang="en-GB" b="1" dirty="0" err="1"/>
              <a:t>ffynhonnell</a:t>
            </a:r>
            <a:r>
              <a:rPr lang="en-GB" b="1" dirty="0"/>
              <a:t> </a:t>
            </a:r>
            <a:r>
              <a:rPr lang="en-GB" dirty="0" err="1"/>
              <a:t>sydd</a:t>
            </a:r>
            <a:r>
              <a:rPr lang="en-GB" dirty="0"/>
              <a:t> </a:t>
            </a:r>
            <a:r>
              <a:rPr lang="en-GB" dirty="0" err="1"/>
              <a:t>wedi’u</a:t>
            </a:r>
            <a:r>
              <a:rPr lang="en-GB" dirty="0"/>
              <a:t> </a:t>
            </a:r>
            <a:r>
              <a:rPr lang="en-GB" dirty="0" err="1"/>
              <a:t>cynnwys</a:t>
            </a:r>
            <a:r>
              <a:rPr lang="en-GB" dirty="0"/>
              <a:t> </a:t>
            </a:r>
            <a:r>
              <a:rPr lang="en-GB" dirty="0" err="1"/>
              <a:t>yn</a:t>
            </a:r>
            <a:r>
              <a:rPr lang="en-GB" dirty="0"/>
              <a:t> </a:t>
            </a:r>
            <a:r>
              <a:rPr lang="en-GB" dirty="0" err="1"/>
              <a:t>eich</a:t>
            </a:r>
            <a:r>
              <a:rPr lang="en-GB" dirty="0"/>
              <a:t> </a:t>
            </a:r>
            <a:r>
              <a:rPr lang="en-GB" dirty="0" err="1"/>
              <a:t>aseiniad</a:t>
            </a:r>
            <a:r>
              <a:rPr lang="en-GB" dirty="0"/>
              <a:t>;</a:t>
            </a:r>
          </a:p>
          <a:p>
            <a:r>
              <a:rPr lang="en-GB" dirty="0" err="1"/>
              <a:t>Trefn</a:t>
            </a:r>
            <a:r>
              <a:rPr lang="en-GB" dirty="0"/>
              <a:t> </a:t>
            </a:r>
            <a:r>
              <a:rPr lang="en-GB" dirty="0" err="1"/>
              <a:t>yr</a:t>
            </a:r>
            <a:r>
              <a:rPr lang="en-GB" dirty="0"/>
              <a:t> </a:t>
            </a:r>
            <a:r>
              <a:rPr lang="en-GB" dirty="0" err="1"/>
              <a:t>wyddor</a:t>
            </a:r>
            <a:r>
              <a:rPr lang="en-GB" dirty="0"/>
              <a:t> </a:t>
            </a:r>
            <a:r>
              <a:rPr lang="en-GB" dirty="0" err="1"/>
              <a:t>yn</a:t>
            </a:r>
            <a:r>
              <a:rPr lang="en-GB" dirty="0"/>
              <a:t> </a:t>
            </a:r>
            <a:r>
              <a:rPr lang="en-GB" dirty="0" err="1">
                <a:latin typeface="Arial" panose="020B0604020202020204" pitchFamily="34" charset="0"/>
                <a:cs typeface="Arial" panose="020B0604020202020204" pitchFamily="34" charset="0"/>
              </a:rPr>
              <a:t>ôl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cyfenw’r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awdur</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Ni </a:t>
            </a:r>
            <a:r>
              <a:rPr lang="en-GB" dirty="0" err="1">
                <a:latin typeface="Arial" panose="020B0604020202020204" pitchFamily="34" charset="0"/>
                <a:cs typeface="Arial" panose="020B0604020202020204" pitchFamily="34" charset="0"/>
              </a:rPr>
              <a:t>ddylid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rhifo’r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ffynonellau</a:t>
            </a:r>
            <a:r>
              <a:rPr lang="en-GB" dirty="0">
                <a:latin typeface="Arial" panose="020B0604020202020204" pitchFamily="34" charset="0"/>
                <a:cs typeface="Arial" panose="020B0604020202020204" pitchFamily="34" charset="0"/>
              </a:rPr>
              <a:t>;</a:t>
            </a:r>
          </a:p>
          <a:p>
            <a:r>
              <a:rPr lang="en-GB" b="1" dirty="0" err="1">
                <a:latin typeface="Arial" panose="020B0604020202020204" pitchFamily="34" charset="0"/>
                <a:cs typeface="Arial" panose="020B0604020202020204" pitchFamily="34" charset="0"/>
              </a:rPr>
              <a:t>Peidiwch</a:t>
            </a:r>
            <a:r>
              <a:rPr lang="en-GB" b="1" dirty="0">
                <a:latin typeface="Arial" panose="020B0604020202020204" pitchFamily="34" charset="0"/>
                <a:cs typeface="Arial" panose="020B0604020202020204" pitchFamily="34" charset="0"/>
              </a:rPr>
              <a:t> â </a:t>
            </a:r>
            <a:r>
              <a:rPr lang="en-GB" b="1" dirty="0" err="1">
                <a:latin typeface="Arial" panose="020B0604020202020204" pitchFamily="34" charset="0"/>
                <a:cs typeface="Arial" panose="020B0604020202020204" pitchFamily="34" charset="0"/>
              </a:rPr>
              <a:t>defnyddio</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pwyntiau</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bwled</a:t>
            </a:r>
            <a:r>
              <a:rPr lang="en-GB" b="1" dirty="0">
                <a:latin typeface="Arial" panose="020B0604020202020204" pitchFamily="34" charset="0"/>
                <a:cs typeface="Arial" panose="020B0604020202020204" pitchFamily="34" charset="0"/>
              </a:rPr>
              <a:t>.</a:t>
            </a:r>
            <a:endParaRPr lang="en-GB" b="1" dirty="0"/>
          </a:p>
        </p:txBody>
      </p:sp>
      <p:sp>
        <p:nvSpPr>
          <p:cNvPr id="4" name="Dalfan Cynnwys 3">
            <a:extLst>
              <a:ext uri="{FF2B5EF4-FFF2-40B4-BE49-F238E27FC236}">
                <a16:creationId xmlns:a16="http://schemas.microsoft.com/office/drawing/2014/main" id="{B5C8CF6A-AC8E-5382-83FF-DD777278847D}"/>
              </a:ext>
            </a:extLst>
          </p:cNvPr>
          <p:cNvSpPr>
            <a:spLocks noGrp="1"/>
          </p:cNvSpPr>
          <p:nvPr>
            <p:ph sz="half" idx="2"/>
          </p:nvPr>
        </p:nvSpPr>
        <p:spPr/>
        <p:txBody>
          <a:bodyPr>
            <a:normAutofit fontScale="92500" lnSpcReduction="10000"/>
          </a:bodyPr>
          <a:lstStyle/>
          <a:p>
            <a:r>
              <a:rPr lang="en-GB" dirty="0"/>
              <a:t>To be submitted with every assignment;</a:t>
            </a:r>
          </a:p>
          <a:p>
            <a:r>
              <a:rPr lang="en-GB" b="1" dirty="0"/>
              <a:t>All sources </a:t>
            </a:r>
            <a:r>
              <a:rPr lang="en-GB" dirty="0"/>
              <a:t>included within your assignment;</a:t>
            </a:r>
          </a:p>
          <a:p>
            <a:r>
              <a:rPr lang="en-GB" dirty="0"/>
              <a:t>Alphabetical order by author’s surname;</a:t>
            </a:r>
          </a:p>
          <a:p>
            <a:r>
              <a:rPr lang="en-GB" dirty="0"/>
              <a:t>Sources should not be numbered;</a:t>
            </a:r>
          </a:p>
          <a:p>
            <a:r>
              <a:rPr lang="en-GB" b="1" dirty="0"/>
              <a:t>Do not use bullet points.</a:t>
            </a:r>
          </a:p>
          <a:p>
            <a:endParaRPr lang="en-GB" dirty="0"/>
          </a:p>
        </p:txBody>
      </p:sp>
    </p:spTree>
    <p:extLst>
      <p:ext uri="{BB962C8B-B14F-4D97-AF65-F5344CB8AC3E}">
        <p14:creationId xmlns:p14="http://schemas.microsoft.com/office/powerpoint/2010/main" val="42076704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AD719-5D70-39C9-12AB-D4ED312A300D}"/>
              </a:ext>
            </a:extLst>
          </p:cNvPr>
          <p:cNvSpPr>
            <a:spLocks noGrp="1"/>
          </p:cNvSpPr>
          <p:nvPr>
            <p:ph type="title"/>
          </p:nvPr>
        </p:nvSpPr>
        <p:spPr/>
        <p:txBody>
          <a:bodyPr/>
          <a:lstStyle/>
          <a:p>
            <a:r>
              <a:rPr lang="en-GB" dirty="0" err="1"/>
              <a:t>Rhestr</a:t>
            </a:r>
            <a:r>
              <a:rPr lang="en-GB" dirty="0"/>
              <a:t> </a:t>
            </a:r>
            <a:r>
              <a:rPr lang="en-GB" dirty="0" err="1"/>
              <a:t>Gyfeirnodi</a:t>
            </a:r>
            <a:br>
              <a:rPr lang="en-GB" dirty="0"/>
            </a:br>
            <a:r>
              <a:rPr lang="en-GB" i="1" dirty="0"/>
              <a:t>Reference List</a:t>
            </a:r>
          </a:p>
        </p:txBody>
      </p:sp>
      <p:sp>
        <p:nvSpPr>
          <p:cNvPr id="3" name="Content Placeholder 2">
            <a:extLst>
              <a:ext uri="{FF2B5EF4-FFF2-40B4-BE49-F238E27FC236}">
                <a16:creationId xmlns:a16="http://schemas.microsoft.com/office/drawing/2014/main" id="{8B8DF20E-C7D8-8466-8D29-8FC45DFF8482}"/>
              </a:ext>
            </a:extLst>
          </p:cNvPr>
          <p:cNvSpPr>
            <a:spLocks noGrp="1"/>
          </p:cNvSpPr>
          <p:nvPr>
            <p:ph sz="half" idx="1"/>
          </p:nvPr>
        </p:nvSpPr>
        <p:spPr>
          <a:xfrm>
            <a:off x="52466" y="1825625"/>
            <a:ext cx="4519534" cy="4351338"/>
          </a:xfrm>
        </p:spPr>
        <p:txBody>
          <a:bodyPr>
            <a:normAutofit lnSpcReduction="10000"/>
          </a:bodyPr>
          <a:lstStyle/>
          <a:p>
            <a:pPr marL="0" indent="0">
              <a:buNone/>
            </a:pPr>
            <a:r>
              <a:rPr lang="en-GB" dirty="0" err="1"/>
              <a:t>Ffynonellau</a:t>
            </a:r>
            <a:r>
              <a:rPr lang="en-GB" dirty="0"/>
              <a:t> </a:t>
            </a:r>
            <a:r>
              <a:rPr lang="en-GB" dirty="0" err="1"/>
              <a:t>gan</a:t>
            </a:r>
            <a:r>
              <a:rPr lang="en-GB" dirty="0"/>
              <a:t> </a:t>
            </a:r>
            <a:r>
              <a:rPr lang="en-GB" dirty="0" err="1"/>
              <a:t>yr</a:t>
            </a:r>
            <a:r>
              <a:rPr lang="en-GB" dirty="0"/>
              <a:t> un </a:t>
            </a:r>
            <a:r>
              <a:rPr lang="en-GB" dirty="0" err="1"/>
              <a:t>awdur</a:t>
            </a:r>
            <a:r>
              <a:rPr lang="en-GB" dirty="0"/>
              <a:t> </a:t>
            </a:r>
            <a:r>
              <a:rPr lang="en-GB" dirty="0" err="1"/>
              <a:t>ond</a:t>
            </a:r>
            <a:r>
              <a:rPr lang="en-GB" dirty="0"/>
              <a:t> </a:t>
            </a:r>
            <a:r>
              <a:rPr lang="en-GB" dirty="0" err="1"/>
              <a:t>blwyddyn</a:t>
            </a:r>
            <a:r>
              <a:rPr lang="en-GB" dirty="0"/>
              <a:t> </a:t>
            </a:r>
            <a:r>
              <a:rPr lang="en-GB" dirty="0" err="1"/>
              <a:t>wahanol</a:t>
            </a:r>
            <a:r>
              <a:rPr lang="en-GB" dirty="0"/>
              <a:t>:</a:t>
            </a:r>
          </a:p>
          <a:p>
            <a:r>
              <a:rPr lang="en-GB" dirty="0" err="1"/>
              <a:t>Ffynhonnell</a:t>
            </a:r>
            <a:r>
              <a:rPr lang="en-GB" dirty="0"/>
              <a:t> </a:t>
            </a:r>
            <a:r>
              <a:rPr lang="en-GB" dirty="0" err="1"/>
              <a:t>gyntaf</a:t>
            </a:r>
            <a:r>
              <a:rPr lang="en-GB" dirty="0"/>
              <a:t> (</a:t>
            </a:r>
            <a:r>
              <a:rPr lang="en-GB" dirty="0" err="1"/>
              <a:t>Llywodraeth</a:t>
            </a:r>
            <a:r>
              <a:rPr lang="en-GB" dirty="0"/>
              <a:t> Cymru, 2024)</a:t>
            </a:r>
          </a:p>
          <a:p>
            <a:r>
              <a:rPr lang="en-GB" dirty="0"/>
              <a:t>Ail </a:t>
            </a:r>
            <a:r>
              <a:rPr lang="en-GB" dirty="0" err="1"/>
              <a:t>ffynhonnell</a:t>
            </a:r>
            <a:r>
              <a:rPr lang="en-GB" dirty="0"/>
              <a:t> (</a:t>
            </a:r>
            <a:r>
              <a:rPr lang="en-GB" dirty="0" err="1"/>
              <a:t>Llywodraeth</a:t>
            </a:r>
            <a:r>
              <a:rPr lang="en-GB" dirty="0"/>
              <a:t> Cymru, 2024a)</a:t>
            </a:r>
          </a:p>
          <a:p>
            <a:r>
              <a:rPr lang="en-GB" dirty="0" err="1"/>
              <a:t>Trydedd</a:t>
            </a:r>
            <a:r>
              <a:rPr lang="en-GB" dirty="0"/>
              <a:t> </a:t>
            </a:r>
            <a:r>
              <a:rPr lang="en-GB" dirty="0" err="1"/>
              <a:t>ffynhonnell</a:t>
            </a:r>
            <a:r>
              <a:rPr lang="en-GB" dirty="0"/>
              <a:t> (</a:t>
            </a:r>
            <a:r>
              <a:rPr lang="en-GB" dirty="0" err="1"/>
              <a:t>Llywodraeth</a:t>
            </a:r>
            <a:r>
              <a:rPr lang="en-GB" dirty="0"/>
              <a:t> Cymru, 2024b) …</a:t>
            </a:r>
          </a:p>
          <a:p>
            <a:r>
              <a:rPr lang="en-GB" dirty="0"/>
              <a:t>… ac </a:t>
            </a:r>
            <a:r>
              <a:rPr lang="en-GB" dirty="0" err="1"/>
              <a:t>ati</a:t>
            </a:r>
            <a:r>
              <a:rPr lang="en-GB" dirty="0"/>
              <a:t> …</a:t>
            </a:r>
          </a:p>
          <a:p>
            <a:endParaRPr lang="en-GB" dirty="0"/>
          </a:p>
          <a:p>
            <a:endParaRPr lang="en-GB" dirty="0"/>
          </a:p>
        </p:txBody>
      </p:sp>
      <p:sp>
        <p:nvSpPr>
          <p:cNvPr id="4" name="Dalfan Cynnwys 3">
            <a:extLst>
              <a:ext uri="{FF2B5EF4-FFF2-40B4-BE49-F238E27FC236}">
                <a16:creationId xmlns:a16="http://schemas.microsoft.com/office/drawing/2014/main" id="{B5C8CF6A-AC8E-5382-83FF-DD777278847D}"/>
              </a:ext>
            </a:extLst>
          </p:cNvPr>
          <p:cNvSpPr>
            <a:spLocks noGrp="1"/>
          </p:cNvSpPr>
          <p:nvPr>
            <p:ph sz="half" idx="2"/>
          </p:nvPr>
        </p:nvSpPr>
        <p:spPr/>
        <p:txBody>
          <a:bodyPr>
            <a:normAutofit lnSpcReduction="10000"/>
          </a:bodyPr>
          <a:lstStyle/>
          <a:p>
            <a:pPr marL="0" indent="0">
              <a:buNone/>
            </a:pPr>
            <a:r>
              <a:rPr lang="en-GB" i="1" dirty="0"/>
              <a:t>Sources by same author but different year:</a:t>
            </a:r>
          </a:p>
          <a:p>
            <a:r>
              <a:rPr lang="en-GB" i="1" dirty="0"/>
              <a:t>First source (Welsh Government, 2024)</a:t>
            </a:r>
          </a:p>
          <a:p>
            <a:r>
              <a:rPr lang="en-GB" i="1" dirty="0"/>
              <a:t>Second source (Welsh Government, 2024a)</a:t>
            </a:r>
          </a:p>
          <a:p>
            <a:r>
              <a:rPr lang="en-GB" i="1" dirty="0"/>
              <a:t>Third source (Welsh Government, 2024b)…</a:t>
            </a:r>
          </a:p>
          <a:p>
            <a:pPr marL="0" indent="0">
              <a:buNone/>
            </a:pPr>
            <a:r>
              <a:rPr lang="en-GB" i="1" dirty="0"/>
              <a:t>…and so on…</a:t>
            </a:r>
          </a:p>
          <a:p>
            <a:endParaRPr lang="en-GB" dirty="0"/>
          </a:p>
        </p:txBody>
      </p:sp>
    </p:spTree>
    <p:extLst>
      <p:ext uri="{BB962C8B-B14F-4D97-AF65-F5344CB8AC3E}">
        <p14:creationId xmlns:p14="http://schemas.microsoft.com/office/powerpoint/2010/main" val="12649324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6D409-C50B-D8E6-8398-D97533158505}"/>
              </a:ext>
            </a:extLst>
          </p:cNvPr>
          <p:cNvSpPr>
            <a:spLocks noGrp="1"/>
          </p:cNvSpPr>
          <p:nvPr>
            <p:ph type="title"/>
          </p:nvPr>
        </p:nvSpPr>
        <p:spPr/>
        <p:txBody>
          <a:bodyPr/>
          <a:lstStyle/>
          <a:p>
            <a:r>
              <a:rPr lang="en-GB" dirty="0" err="1"/>
              <a:t>Tasg</a:t>
            </a:r>
            <a:r>
              <a:rPr lang="en-GB" dirty="0"/>
              <a:t> - </a:t>
            </a:r>
            <a:r>
              <a:rPr lang="en-GB" sz="3600" dirty="0" err="1"/>
              <a:t>aralleiriwch</a:t>
            </a:r>
            <a:r>
              <a:rPr lang="en-GB" sz="3600" dirty="0"/>
              <a:t> a </a:t>
            </a:r>
            <a:r>
              <a:rPr lang="en-GB" sz="3600" dirty="0" err="1"/>
              <a:t>chyfeirnodwch</a:t>
            </a:r>
            <a:r>
              <a:rPr lang="en-GB" sz="3600" dirty="0"/>
              <a:t>:</a:t>
            </a:r>
            <a:br>
              <a:rPr lang="en-GB" dirty="0"/>
            </a:br>
            <a:r>
              <a:rPr lang="en-GB" i="1" dirty="0"/>
              <a:t>Task - </a:t>
            </a:r>
            <a:r>
              <a:rPr lang="en-GB" sz="3200" i="1" dirty="0"/>
              <a:t>paraphrase and reference:</a:t>
            </a:r>
            <a:endParaRPr lang="en-GB" i="1" dirty="0"/>
          </a:p>
        </p:txBody>
      </p:sp>
      <p:sp>
        <p:nvSpPr>
          <p:cNvPr id="3" name="Content Placeholder 2">
            <a:extLst>
              <a:ext uri="{FF2B5EF4-FFF2-40B4-BE49-F238E27FC236}">
                <a16:creationId xmlns:a16="http://schemas.microsoft.com/office/drawing/2014/main" id="{A24C4394-CB98-F2F4-07E4-57BFEA225F03}"/>
              </a:ext>
            </a:extLst>
          </p:cNvPr>
          <p:cNvSpPr>
            <a:spLocks noGrp="1"/>
          </p:cNvSpPr>
          <p:nvPr>
            <p:ph idx="1"/>
          </p:nvPr>
        </p:nvSpPr>
        <p:spPr>
          <a:xfrm>
            <a:off x="628650" y="1825625"/>
            <a:ext cx="7270444" cy="3071957"/>
          </a:xfrm>
        </p:spPr>
        <p:txBody>
          <a:bodyPr>
            <a:normAutofit fontScale="85000" lnSpcReduction="20000"/>
          </a:bodyPr>
          <a:lstStyle/>
          <a:p>
            <a:r>
              <a:rPr lang="en-GB" sz="2800" b="1" dirty="0"/>
              <a:t>From </a:t>
            </a:r>
            <a:r>
              <a:rPr lang="en-GB" b="1" dirty="0"/>
              <a:t>Merrick</a:t>
            </a:r>
            <a:r>
              <a:rPr lang="en-GB" sz="2800" b="1" dirty="0"/>
              <a:t> (2020, p. 101-102):</a:t>
            </a:r>
          </a:p>
          <a:p>
            <a:pPr marL="0" indent="0">
              <a:buNone/>
            </a:pPr>
            <a:r>
              <a:rPr lang="en-GB" dirty="0"/>
              <a:t>People have the right to participate in decisions that personally affect their lives. Under UK legislation and guidance, there is an obligation on schools to work in partnership with pupils and their families when identifying desired learning outcomes for pupils with special educational needs and planning provision. As a means to achieve this, each school Special Educational Needs Co-ordinator (SENCO) has a role in the strategic development of person-centred policies and practices. </a:t>
            </a:r>
          </a:p>
        </p:txBody>
      </p:sp>
      <p:sp>
        <p:nvSpPr>
          <p:cNvPr id="5" name="Blwch Testun 4">
            <a:extLst>
              <a:ext uri="{FF2B5EF4-FFF2-40B4-BE49-F238E27FC236}">
                <a16:creationId xmlns:a16="http://schemas.microsoft.com/office/drawing/2014/main" id="{AF553288-E394-908C-1E55-4D3CBED3A10C}"/>
              </a:ext>
            </a:extLst>
          </p:cNvPr>
          <p:cNvSpPr txBox="1"/>
          <p:nvPr/>
        </p:nvSpPr>
        <p:spPr>
          <a:xfrm>
            <a:off x="2098964" y="4796135"/>
            <a:ext cx="4613562" cy="923330"/>
          </a:xfrm>
          <a:prstGeom prst="rect">
            <a:avLst/>
          </a:prstGeom>
          <a:noFill/>
        </p:spPr>
        <p:txBody>
          <a:bodyPr wrap="square">
            <a:spAutoFit/>
          </a:bodyPr>
          <a:lstStyle/>
          <a:p>
            <a:r>
              <a:rPr lang="en-GB" dirty="0">
                <a:hlinkClick r:id="rId2"/>
              </a:rPr>
              <a:t>(PDF) Pupil participation in planning provision for special educational needs: teacher perspectives (researchgate.net)</a:t>
            </a:r>
            <a:endParaRPr lang="en-GB" dirty="0"/>
          </a:p>
        </p:txBody>
      </p:sp>
    </p:spTree>
    <p:extLst>
      <p:ext uri="{BB962C8B-B14F-4D97-AF65-F5344CB8AC3E}">
        <p14:creationId xmlns:p14="http://schemas.microsoft.com/office/powerpoint/2010/main" val="2167283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7F7D7B8D-EF99-4CA1-AB1E-4C0C047409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2917370"/>
            <a:ext cx="9143999" cy="3940629"/>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EF67DC-D408-EA61-A52F-BF7F5CE1C9ED}"/>
              </a:ext>
            </a:extLst>
          </p:cNvPr>
          <p:cNvSpPr>
            <a:spLocks noGrp="1"/>
          </p:cNvSpPr>
          <p:nvPr>
            <p:ph type="title"/>
          </p:nvPr>
        </p:nvSpPr>
        <p:spPr>
          <a:xfrm>
            <a:off x="487836" y="4559523"/>
            <a:ext cx="8176104" cy="1236440"/>
          </a:xfrm>
          <a:noFill/>
        </p:spPr>
        <p:txBody>
          <a:bodyPr vert="horz" lIns="91440" tIns="45720" rIns="91440" bIns="45720" rtlCol="0" anchor="b">
            <a:normAutofit/>
          </a:bodyPr>
          <a:lstStyle/>
          <a:p>
            <a:pPr algn="ctr"/>
            <a:r>
              <a:rPr lang="en-US">
                <a:solidFill>
                  <a:schemeClr val="bg1"/>
                </a:solidFill>
              </a:rPr>
              <a:t>Q&amp;A</a:t>
            </a:r>
          </a:p>
        </p:txBody>
      </p:sp>
      <p:pic>
        <p:nvPicPr>
          <p:cNvPr id="4" name="Picture 3" descr="Two swans on a lake">
            <a:extLst>
              <a:ext uri="{FF2B5EF4-FFF2-40B4-BE49-F238E27FC236}">
                <a16:creationId xmlns:a16="http://schemas.microsoft.com/office/drawing/2014/main" id="{8E5BF20F-7601-E72E-DCF7-3519FD3B1287}"/>
              </a:ext>
            </a:extLst>
          </p:cNvPr>
          <p:cNvPicPr>
            <a:picLocks noChangeAspect="1"/>
          </p:cNvPicPr>
          <p:nvPr/>
        </p:nvPicPr>
        <p:blipFill rotWithShape="1">
          <a:blip r:embed="rId2"/>
          <a:srcRect b="293"/>
          <a:stretch/>
        </p:blipFill>
        <p:spPr>
          <a:xfrm>
            <a:off x="20" y="1"/>
            <a:ext cx="9143979" cy="4239482"/>
          </a:xfrm>
          <a:prstGeom prst="rect">
            <a:avLst/>
          </a:prstGeom>
        </p:spPr>
      </p:pic>
    </p:spTree>
    <p:extLst>
      <p:ext uri="{BB962C8B-B14F-4D97-AF65-F5344CB8AC3E}">
        <p14:creationId xmlns:p14="http://schemas.microsoft.com/office/powerpoint/2010/main" val="13279419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FBE053-42D2-5E19-1948-652748CF4D3B}"/>
              </a:ext>
            </a:extLst>
          </p:cNvPr>
          <p:cNvSpPr>
            <a:spLocks noGrp="1"/>
          </p:cNvSpPr>
          <p:nvPr>
            <p:ph type="title"/>
          </p:nvPr>
        </p:nvSpPr>
        <p:spPr/>
        <p:txBody>
          <a:bodyPr/>
          <a:lstStyle/>
          <a:p>
            <a:br>
              <a:rPr lang="en-GB" dirty="0"/>
            </a:br>
            <a:r>
              <a:rPr lang="en-GB" i="1" dirty="0"/>
              <a:t>Contact details</a:t>
            </a:r>
            <a:endParaRPr lang="en-GB" dirty="0"/>
          </a:p>
        </p:txBody>
      </p:sp>
      <p:sp>
        <p:nvSpPr>
          <p:cNvPr id="3" name="Content Placeholder 2">
            <a:extLst>
              <a:ext uri="{FF2B5EF4-FFF2-40B4-BE49-F238E27FC236}">
                <a16:creationId xmlns:a16="http://schemas.microsoft.com/office/drawing/2014/main" id="{AF06C4C3-40A1-D53A-CEC2-D538C77C3703}"/>
              </a:ext>
            </a:extLst>
          </p:cNvPr>
          <p:cNvSpPr>
            <a:spLocks noGrp="1"/>
          </p:cNvSpPr>
          <p:nvPr>
            <p:ph idx="1"/>
          </p:nvPr>
        </p:nvSpPr>
        <p:spPr/>
        <p:txBody>
          <a:bodyPr/>
          <a:lstStyle/>
          <a:p>
            <a:pPr marL="0" indent="0">
              <a:buNone/>
            </a:pPr>
            <a:r>
              <a:rPr lang="en-GB" dirty="0"/>
              <a:t>Nanna Ryder (Module lead)</a:t>
            </a:r>
          </a:p>
          <a:p>
            <a:pPr marL="0" indent="0">
              <a:buNone/>
            </a:pPr>
            <a:r>
              <a:rPr lang="en-GB" dirty="0">
                <a:hlinkClick r:id="rId2"/>
              </a:rPr>
              <a:t>n.ryder@uwtsd.ac.uk</a:t>
            </a:r>
            <a:r>
              <a:rPr lang="en-GB" dirty="0"/>
              <a:t> </a:t>
            </a:r>
          </a:p>
          <a:p>
            <a:pPr marL="0" indent="0">
              <a:buNone/>
            </a:pPr>
            <a:r>
              <a:rPr lang="en-GB" dirty="0"/>
              <a:t>Alison Rees-Edwards</a:t>
            </a:r>
          </a:p>
          <a:p>
            <a:pPr marL="0" indent="0">
              <a:buNone/>
            </a:pPr>
            <a:r>
              <a:rPr lang="en-GB" dirty="0">
                <a:hlinkClick r:id="rId3"/>
              </a:rPr>
              <a:t>a.rees-edwards@uwtsd.ac.uk</a:t>
            </a:r>
            <a:r>
              <a:rPr lang="en-GB" dirty="0"/>
              <a:t> </a:t>
            </a:r>
          </a:p>
          <a:p>
            <a:pPr marL="0" indent="0">
              <a:buNone/>
            </a:pPr>
            <a:endParaRPr lang="en-GB" dirty="0"/>
          </a:p>
          <a:p>
            <a:pPr marL="0" indent="0">
              <a:buNone/>
            </a:pPr>
            <a:r>
              <a:rPr lang="en-GB" dirty="0"/>
              <a:t>Study skills support: </a:t>
            </a:r>
            <a:r>
              <a:rPr lang="en-GB" dirty="0">
                <a:hlinkClick r:id="rId4"/>
              </a:rPr>
              <a:t>Study Skills Support | University of Wales Trinity Saint David (uwtsd.ac.uk)</a:t>
            </a:r>
            <a:endParaRPr lang="en-GB" dirty="0"/>
          </a:p>
        </p:txBody>
      </p:sp>
    </p:spTree>
    <p:extLst>
      <p:ext uri="{BB962C8B-B14F-4D97-AF65-F5344CB8AC3E}">
        <p14:creationId xmlns:p14="http://schemas.microsoft.com/office/powerpoint/2010/main" val="360359649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14A5A227C2F964693B24DA9CE826876" ma:contentTypeVersion="11" ma:contentTypeDescription="Create a new document." ma:contentTypeScope="" ma:versionID="9609d185099f6fc6d1a8bf76742d946e">
  <xsd:schema xmlns:xsd="http://www.w3.org/2001/XMLSchema" xmlns:xs="http://www.w3.org/2001/XMLSchema" xmlns:p="http://schemas.microsoft.com/office/2006/metadata/properties" xmlns:ns2="93ccea8c-6fbd-4098-b3a5-3c3972dde4ed" xmlns:ns3="d4d81240-7ef0-4456-9b7e-24f25f0d5b94" targetNamespace="http://schemas.microsoft.com/office/2006/metadata/properties" ma:root="true" ma:fieldsID="615c85f67d577695c1e89e821affbeca" ns2:_="" ns3:_="">
    <xsd:import namespace="93ccea8c-6fbd-4098-b3a5-3c3972dde4ed"/>
    <xsd:import namespace="d4d81240-7ef0-4456-9b7e-24f25f0d5b94"/>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AutoTags" minOccurs="0"/>
                <xsd:element ref="ns2:MediaServiceOCR" minOccurs="0"/>
                <xsd:element ref="ns2:MediaServiceGenerationTime" minOccurs="0"/>
                <xsd:element ref="ns2:MediaServiceEventHashCode"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ccea8c-6fbd-4098-b3a5-3c3972dde4e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4d81240-7ef0-4456-9b7e-24f25f0d5b94"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140D045-E46F-47CA-B3D6-66DEB9EE0D46}">
  <ds:schemaRefs>
    <ds:schemaRef ds:uri="93ccea8c-6fbd-4098-b3a5-3c3972dde4ed"/>
    <ds:schemaRef ds:uri="d4d81240-7ef0-4456-9b7e-24f25f0d5b9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D0276D73-970E-4A56-A708-6A725F7E3619}">
  <ds:schemaRefs>
    <ds:schemaRef ds:uri="http://schemas.microsoft.com/office/infopath/2007/PartnerControls"/>
    <ds:schemaRef ds:uri="http://purl.org/dc/dcmitype/"/>
    <ds:schemaRef ds:uri="http://schemas.microsoft.com/office/2006/documentManagement/types"/>
    <ds:schemaRef ds:uri="http://purl.org/dc/terms/"/>
    <ds:schemaRef ds:uri="http://www.w3.org/XML/1998/namespace"/>
    <ds:schemaRef ds:uri="http://schemas.openxmlformats.org/package/2006/metadata/core-properties"/>
    <ds:schemaRef ds:uri="http://purl.org/dc/elements/1.1/"/>
    <ds:schemaRef ds:uri="d4d81240-7ef0-4456-9b7e-24f25f0d5b94"/>
    <ds:schemaRef ds:uri="93ccea8c-6fbd-4098-b3a5-3c3972dde4ed"/>
    <ds:schemaRef ds:uri="http://schemas.microsoft.com/office/2006/metadata/properties"/>
  </ds:schemaRefs>
</ds:datastoreItem>
</file>

<file path=customXml/itemProps3.xml><?xml version="1.0" encoding="utf-8"?>
<ds:datastoreItem xmlns:ds="http://schemas.openxmlformats.org/officeDocument/2006/customXml" ds:itemID="{6EE536C0-CB8F-4E4C-8BC1-62089C6B7AF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Wisp</Template>
  <TotalTime>0</TotalTime>
  <Words>2023</Words>
  <Application>Microsoft Office PowerPoint</Application>
  <PresentationFormat>Sioe Ar-sgrin (4:3)</PresentationFormat>
  <Paragraphs>210</Paragraphs>
  <Slides>26</Slides>
  <Notes>4</Notes>
  <HiddenSlides>0</HiddenSlides>
  <MMClips>0</MMClips>
  <ScaleCrop>false</ScaleCrop>
  <HeadingPairs>
    <vt:vector size="6" baseType="variant">
      <vt:variant>
        <vt:lpstr>Ffontiau a Ddefnyddiwyd</vt:lpstr>
      </vt:variant>
      <vt:variant>
        <vt:i4>7</vt:i4>
      </vt:variant>
      <vt:variant>
        <vt:lpstr>Thema</vt:lpstr>
      </vt:variant>
      <vt:variant>
        <vt:i4>1</vt:i4>
      </vt:variant>
      <vt:variant>
        <vt:lpstr>Teitlau Sleidiau</vt:lpstr>
      </vt:variant>
      <vt:variant>
        <vt:i4>26</vt:i4>
      </vt:variant>
    </vt:vector>
  </HeadingPairs>
  <TitlesOfParts>
    <vt:vector size="34" baseType="lpstr">
      <vt:lpstr>Arial</vt:lpstr>
      <vt:lpstr>Calibri</vt:lpstr>
      <vt:lpstr>Calibri Light</vt:lpstr>
      <vt:lpstr>Courier New</vt:lpstr>
      <vt:lpstr>Helvetica</vt:lpstr>
      <vt:lpstr>Segoe UI</vt:lpstr>
      <vt:lpstr>Times New Roman</vt:lpstr>
      <vt:lpstr>Office Theme</vt:lpstr>
      <vt:lpstr>ADY: Rhagoriaeth ar Waith ALN: Excellence in Practice Tiwtorial/Tutorial 1 04.07.24 </vt:lpstr>
      <vt:lpstr> Beth yw’r mewnbwn heno? What will we cover this evening?</vt:lpstr>
      <vt:lpstr> Meddyliwch a rhannwch Think and share </vt:lpstr>
      <vt:lpstr>Asesiad /Assessment: </vt:lpstr>
      <vt:lpstr>Strwythur Structure</vt:lpstr>
      <vt:lpstr>Canllawiau   / Guidance</vt:lpstr>
      <vt:lpstr>Canllawiau  / Guidance</vt:lpstr>
      <vt:lpstr>Canllawiau  /  Guidance </vt:lpstr>
      <vt:lpstr>Cyflwyniad PowerPoint</vt:lpstr>
      <vt:lpstr>Cyflwyniad PowerPoint</vt:lpstr>
      <vt:lpstr>Trafodaeth/Discussion</vt:lpstr>
      <vt:lpstr>Strwythur Structure</vt:lpstr>
      <vt:lpstr>Canllawiau  / Guidance</vt:lpstr>
      <vt:lpstr>Defnydd o lenyddiaeth Use of literature</vt:lpstr>
      <vt:lpstr>Ffynonellau Sources</vt:lpstr>
      <vt:lpstr>Byddwch yn wrthrychol! Be objective!</vt:lpstr>
      <vt:lpstr>Dyfyniadau hir Long quotes</vt:lpstr>
      <vt:lpstr>Dyfyniadau byr Short quotes</vt:lpstr>
      <vt:lpstr>Aralleirio Paraphrasing</vt:lpstr>
      <vt:lpstr>Aralleirio (dyfyniad uniongyrchol) Paraphrasing (direct citation)</vt:lpstr>
      <vt:lpstr>Aralleirio (dyfyniad anuniongyrchol) Paraphrasing (indirect citation)</vt:lpstr>
      <vt:lpstr>Rhestr Gyfeirnodi Reference List</vt:lpstr>
      <vt:lpstr>Rhestr Gyfeirnodi Reference List</vt:lpstr>
      <vt:lpstr>Tasg - aralleiriwch a chyfeirnodwch: Task - paraphrase and reference:</vt:lpstr>
      <vt:lpstr>Q&amp;A</vt:lpstr>
      <vt:lpstr> Contact details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Waters Creative</dc:creator>
  <cp:lastModifiedBy>Nanna Ryder</cp:lastModifiedBy>
  <cp:revision>9</cp:revision>
  <dcterms:created xsi:type="dcterms:W3CDTF">2021-06-18T14:15:35Z</dcterms:created>
  <dcterms:modified xsi:type="dcterms:W3CDTF">2024-07-02T21:37:43Z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0x010100E14A5A227C2F964693B24DA9CE826876</vt:lpwstr>
  </property>
</Properties>
</file>