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66" r:id="rId3"/>
    <p:sldId id="257" r:id="rId4"/>
    <p:sldId id="258" r:id="rId5"/>
    <p:sldId id="259" r:id="rId6"/>
    <p:sldId id="260" r:id="rId7"/>
    <p:sldId id="261" r:id="rId8"/>
    <p:sldId id="269" r:id="rId9"/>
    <p:sldId id="272" r:id="rId10"/>
    <p:sldId id="270" r:id="rId11"/>
    <p:sldId id="273" r:id="rId12"/>
    <p:sldId id="271" r:id="rId13"/>
    <p:sldId id="274" r:id="rId14"/>
    <p:sldId id="262" r:id="rId15"/>
    <p:sldId id="263" r:id="rId16"/>
    <p:sldId id="264" r:id="rId17"/>
    <p:sldId id="267" r:id="rId18"/>
    <p:sldId id="268" r:id="rId19"/>
    <p:sldId id="265"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0E908A-6B44-4408-B71A-60EB59B677AE}" v="405" dt="2025-11-10T04:27:41.0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1810" y="2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Ismail" userId="2361626eb4b9a40a" providerId="LiveId" clId="{BD4E00FB-EB44-4C53-A3C1-24E18B662C46}"/>
    <pc:docChg chg="undo custSel addSld modSld modShowInfo">
      <pc:chgData name="Alex Ismail" userId="2361626eb4b9a40a" providerId="LiveId" clId="{BD4E00FB-EB44-4C53-A3C1-24E18B662C46}" dt="2025-11-10T04:30:26.536" v="1284" actId="20577"/>
      <pc:docMkLst>
        <pc:docMk/>
      </pc:docMkLst>
      <pc:sldChg chg="modTransition">
        <pc:chgData name="Alex Ismail" userId="2361626eb4b9a40a" providerId="LiveId" clId="{BD4E00FB-EB44-4C53-A3C1-24E18B662C46}" dt="2025-11-10T00:44:45.167" v="669"/>
        <pc:sldMkLst>
          <pc:docMk/>
          <pc:sldMk cId="0" sldId="256"/>
        </pc:sldMkLst>
      </pc:sldChg>
      <pc:sldChg chg="modSp modTransition modAnim modNotesTx">
        <pc:chgData name="Alex Ismail" userId="2361626eb4b9a40a" providerId="LiveId" clId="{BD4E00FB-EB44-4C53-A3C1-24E18B662C46}" dt="2025-11-10T01:11:05.903" v="855" actId="20577"/>
        <pc:sldMkLst>
          <pc:docMk/>
          <pc:sldMk cId="0" sldId="257"/>
        </pc:sldMkLst>
        <pc:graphicFrameChg chg="mod">
          <ac:chgData name="Alex Ismail" userId="2361626eb4b9a40a" providerId="LiveId" clId="{BD4E00FB-EB44-4C53-A3C1-24E18B662C46}" dt="2025-11-09T22:45:48.944" v="374" actId="2711"/>
          <ac:graphicFrameMkLst>
            <pc:docMk/>
            <pc:sldMk cId="0" sldId="257"/>
            <ac:graphicFrameMk id="8" creationId="{9EC08B6D-20E6-B5E7-44B9-34290238E5C5}"/>
          </ac:graphicFrameMkLst>
        </pc:graphicFrameChg>
      </pc:sldChg>
      <pc:sldChg chg="addSp delSp modSp mod setBg modAnim setClrOvrMap modNotesTx">
        <pc:chgData name="Alex Ismail" userId="2361626eb4b9a40a" providerId="LiveId" clId="{BD4E00FB-EB44-4C53-A3C1-24E18B662C46}" dt="2025-11-10T01:11:14.637" v="858" actId="20577"/>
        <pc:sldMkLst>
          <pc:docMk/>
          <pc:sldMk cId="0" sldId="258"/>
        </pc:sldMkLst>
        <pc:spChg chg="mod ord">
          <ac:chgData name="Alex Ismail" userId="2361626eb4b9a40a" providerId="LiveId" clId="{BD4E00FB-EB44-4C53-A3C1-24E18B662C46}" dt="2025-11-09T22:46:00.663" v="375" actId="2711"/>
          <ac:spMkLst>
            <pc:docMk/>
            <pc:sldMk cId="0" sldId="258"/>
            <ac:spMk id="2" creationId="{00000000-0000-0000-0000-000000000000}"/>
          </ac:spMkLst>
        </pc:spChg>
        <pc:spChg chg="add del">
          <ac:chgData name="Alex Ismail" userId="2361626eb4b9a40a" providerId="LiveId" clId="{BD4E00FB-EB44-4C53-A3C1-24E18B662C46}" dt="2025-11-09T20:06:38.557" v="82" actId="26606"/>
          <ac:spMkLst>
            <pc:docMk/>
            <pc:sldMk cId="0" sldId="258"/>
            <ac:spMk id="10" creationId="{9228552E-C8B1-4A80-8448-0787CE0FC704}"/>
          </ac:spMkLst>
        </pc:spChg>
        <pc:spChg chg="add del">
          <ac:chgData name="Alex Ismail" userId="2361626eb4b9a40a" providerId="LiveId" clId="{BD4E00FB-EB44-4C53-A3C1-24E18B662C46}" dt="2025-11-09T20:06:13.125" v="79" actId="26606"/>
          <ac:spMkLst>
            <pc:docMk/>
            <pc:sldMk cId="0" sldId="258"/>
            <ac:spMk id="12" creationId="{CF62D2A7-8207-488C-9F46-316BA81A16C8}"/>
          </ac:spMkLst>
        </pc:spChg>
        <pc:spChg chg="add del">
          <ac:chgData name="Alex Ismail" userId="2361626eb4b9a40a" providerId="LiveId" clId="{BD4E00FB-EB44-4C53-A3C1-24E18B662C46}" dt="2025-11-09T20:06:38.459" v="81" actId="26606"/>
          <ac:spMkLst>
            <pc:docMk/>
            <pc:sldMk cId="0" sldId="258"/>
            <ac:spMk id="13" creationId="{2DAA6C16-BF9B-4A3E-BC70-EE6015D4F967}"/>
          </ac:spMkLst>
        </pc:spChg>
        <pc:spChg chg="add del">
          <ac:chgData name="Alex Ismail" userId="2361626eb4b9a40a" providerId="LiveId" clId="{BD4E00FB-EB44-4C53-A3C1-24E18B662C46}" dt="2025-11-09T20:03:32.614" v="71" actId="26606"/>
          <ac:spMkLst>
            <pc:docMk/>
            <pc:sldMk cId="0" sldId="258"/>
            <ac:spMk id="15" creationId="{C0763A76-9F1C-4FC5-82B7-DD475DA461B2}"/>
          </ac:spMkLst>
        </pc:spChg>
        <pc:spChg chg="add del">
          <ac:chgData name="Alex Ismail" userId="2361626eb4b9a40a" providerId="LiveId" clId="{BD4E00FB-EB44-4C53-A3C1-24E18B662C46}" dt="2025-11-09T20:03:32.614" v="71" actId="26606"/>
          <ac:spMkLst>
            <pc:docMk/>
            <pc:sldMk cId="0" sldId="258"/>
            <ac:spMk id="17" creationId="{E81BF4F6-F2CF-4984-9D14-D6966D92F99F}"/>
          </ac:spMkLst>
        </pc:spChg>
        <pc:spChg chg="add del">
          <ac:chgData name="Alex Ismail" userId="2361626eb4b9a40a" providerId="LiveId" clId="{BD4E00FB-EB44-4C53-A3C1-24E18B662C46}" dt="2025-11-09T20:12:14.583" v="117" actId="26606"/>
          <ac:spMkLst>
            <pc:docMk/>
            <pc:sldMk cId="0" sldId="258"/>
            <ac:spMk id="25" creationId="{9228552E-C8B1-4A80-8448-0787CE0FC704}"/>
          </ac:spMkLst>
        </pc:spChg>
        <pc:spChg chg="add del">
          <ac:chgData name="Alex Ismail" userId="2361626eb4b9a40a" providerId="LiveId" clId="{BD4E00FB-EB44-4C53-A3C1-24E18B662C46}" dt="2025-11-09T20:06:51.624" v="86" actId="26606"/>
          <ac:spMkLst>
            <pc:docMk/>
            <pc:sldMk cId="0" sldId="258"/>
            <ac:spMk id="27" creationId="{C0763A76-9F1C-4FC5-82B7-DD475DA461B2}"/>
          </ac:spMkLst>
        </pc:spChg>
        <pc:spChg chg="add">
          <ac:chgData name="Alex Ismail" userId="2361626eb4b9a40a" providerId="LiveId" clId="{BD4E00FB-EB44-4C53-A3C1-24E18B662C46}" dt="2025-11-09T20:12:14.583" v="117" actId="26606"/>
          <ac:spMkLst>
            <pc:docMk/>
            <pc:sldMk cId="0" sldId="258"/>
            <ac:spMk id="28" creationId="{BACC6370-2D7E-4714-9D71-7542949D7D5D}"/>
          </ac:spMkLst>
        </pc:spChg>
        <pc:spChg chg="add del">
          <ac:chgData name="Alex Ismail" userId="2361626eb4b9a40a" providerId="LiveId" clId="{BD4E00FB-EB44-4C53-A3C1-24E18B662C46}" dt="2025-11-09T20:06:51.624" v="86" actId="26606"/>
          <ac:spMkLst>
            <pc:docMk/>
            <pc:sldMk cId="0" sldId="258"/>
            <ac:spMk id="29" creationId="{E81BF4F6-F2CF-4984-9D14-D6966D92F99F}"/>
          </ac:spMkLst>
        </pc:spChg>
        <pc:spChg chg="add">
          <ac:chgData name="Alex Ismail" userId="2361626eb4b9a40a" providerId="LiveId" clId="{BD4E00FB-EB44-4C53-A3C1-24E18B662C46}" dt="2025-11-09T20:12:14.583" v="117" actId="26606"/>
          <ac:spMkLst>
            <pc:docMk/>
            <pc:sldMk cId="0" sldId="258"/>
            <ac:spMk id="32" creationId="{F68B3F68-107C-434F-AA38-110D5EA91B85}"/>
          </ac:spMkLst>
        </pc:spChg>
        <pc:spChg chg="add">
          <ac:chgData name="Alex Ismail" userId="2361626eb4b9a40a" providerId="LiveId" clId="{BD4E00FB-EB44-4C53-A3C1-24E18B662C46}" dt="2025-11-09T20:12:14.583" v="117" actId="26606"/>
          <ac:spMkLst>
            <pc:docMk/>
            <pc:sldMk cId="0" sldId="258"/>
            <ac:spMk id="34" creationId="{AAD0DBB9-1A4B-4391-81D4-CB19F9AB918A}"/>
          </ac:spMkLst>
        </pc:spChg>
        <pc:spChg chg="add">
          <ac:chgData name="Alex Ismail" userId="2361626eb4b9a40a" providerId="LiveId" clId="{BD4E00FB-EB44-4C53-A3C1-24E18B662C46}" dt="2025-11-09T20:12:14.583" v="117" actId="26606"/>
          <ac:spMkLst>
            <pc:docMk/>
            <pc:sldMk cId="0" sldId="258"/>
            <ac:spMk id="36" creationId="{063BBA22-50EA-4C4D-BE05-F1CE4E63AA56}"/>
          </ac:spMkLst>
        </pc:spChg>
        <pc:grpChg chg="add del">
          <ac:chgData name="Alex Ismail" userId="2361626eb4b9a40a" providerId="LiveId" clId="{BD4E00FB-EB44-4C53-A3C1-24E18B662C46}" dt="2025-11-09T20:06:38.459" v="81" actId="26606"/>
          <ac:grpSpMkLst>
            <pc:docMk/>
            <pc:sldMk cId="0" sldId="258"/>
            <ac:grpSpMk id="14" creationId="{A4AE1828-51FD-4AD7-BCF6-9AF5C696CE5D}"/>
          </ac:grpSpMkLst>
        </pc:grpChg>
        <pc:grpChg chg="add del">
          <ac:chgData name="Alex Ismail" userId="2361626eb4b9a40a" providerId="LiveId" clId="{BD4E00FB-EB44-4C53-A3C1-24E18B662C46}" dt="2025-11-09T20:07:11.607" v="93" actId="26606"/>
          <ac:grpSpMkLst>
            <pc:docMk/>
            <pc:sldMk cId="0" sldId="258"/>
            <ac:grpSpMk id="21" creationId="{AC8DF490-C22A-F953-E1C7-B9B4B37FDDAF}"/>
          </ac:grpSpMkLst>
        </pc:grpChg>
        <pc:grpChg chg="add del">
          <ac:chgData name="Alex Ismail" userId="2361626eb4b9a40a" providerId="LiveId" clId="{BD4E00FB-EB44-4C53-A3C1-24E18B662C46}" dt="2025-11-09T20:07:03.814" v="90" actId="26606"/>
          <ac:grpSpMkLst>
            <pc:docMk/>
            <pc:sldMk cId="0" sldId="258"/>
            <ac:grpSpMk id="24" creationId="{1FD67D68-9B83-C338-8342-3348D8F22347}"/>
          </ac:grpSpMkLst>
        </pc:grpChg>
        <pc:grpChg chg="add del">
          <ac:chgData name="Alex Ismail" userId="2361626eb4b9a40a" providerId="LiveId" clId="{BD4E00FB-EB44-4C53-A3C1-24E18B662C46}" dt="2025-11-09T20:11:41.688" v="112" actId="26606"/>
          <ac:grpSpMkLst>
            <pc:docMk/>
            <pc:sldMk cId="0" sldId="258"/>
            <ac:grpSpMk id="30" creationId="{C54A2A4D-19EF-3552-F383-6AD9587C8AFC}"/>
          </ac:grpSpMkLst>
        </pc:grpChg>
        <pc:graphicFrameChg chg="mod ord modGraphic">
          <ac:chgData name="Alex Ismail" userId="2361626eb4b9a40a" providerId="LiveId" clId="{BD4E00FB-EB44-4C53-A3C1-24E18B662C46}" dt="2025-11-09T20:12:14.583" v="117" actId="26606"/>
          <ac:graphicFrameMkLst>
            <pc:docMk/>
            <pc:sldMk cId="0" sldId="258"/>
            <ac:graphicFrameMk id="5" creationId="{4847679A-1D27-F156-06F3-C44FDF34CA9C}"/>
          </ac:graphicFrameMkLst>
        </pc:graphicFrameChg>
        <pc:picChg chg="add del mod ord">
          <ac:chgData name="Alex Ismail" userId="2361626eb4b9a40a" providerId="LiveId" clId="{BD4E00FB-EB44-4C53-A3C1-24E18B662C46}" dt="2025-11-09T20:12:04.196" v="116" actId="478"/>
          <ac:picMkLst>
            <pc:docMk/>
            <pc:sldMk cId="0" sldId="258"/>
            <ac:picMk id="3" creationId="{FC9EC505-D87E-32B9-7C54-AB6893BBBED7}"/>
          </ac:picMkLst>
        </pc:picChg>
        <pc:picChg chg="del mod ord">
          <ac:chgData name="Alex Ismail" userId="2361626eb4b9a40a" providerId="LiveId" clId="{BD4E00FB-EB44-4C53-A3C1-24E18B662C46}" dt="2025-11-09T20:06:40.962" v="83" actId="478"/>
          <ac:picMkLst>
            <pc:docMk/>
            <pc:sldMk cId="0" sldId="258"/>
            <ac:picMk id="6" creationId="{E180FFFE-3F34-C5D4-399F-7F6B906CBF56}"/>
          </ac:picMkLst>
        </pc:picChg>
      </pc:sldChg>
      <pc:sldChg chg="addSp delSp modSp mod setBg modAnim setClrOvrMap">
        <pc:chgData name="Alex Ismail" userId="2361626eb4b9a40a" providerId="LiveId" clId="{BD4E00FB-EB44-4C53-A3C1-24E18B662C46}" dt="2025-11-10T01:14:16.259" v="883" actId="1076"/>
        <pc:sldMkLst>
          <pc:docMk/>
          <pc:sldMk cId="0" sldId="259"/>
        </pc:sldMkLst>
        <pc:spChg chg="mod">
          <ac:chgData name="Alex Ismail" userId="2361626eb4b9a40a" providerId="LiveId" clId="{BD4E00FB-EB44-4C53-A3C1-24E18B662C46}" dt="2025-11-10T01:13:35.433" v="878" actId="26606"/>
          <ac:spMkLst>
            <pc:docMk/>
            <pc:sldMk cId="0" sldId="259"/>
            <ac:spMk id="2" creationId="{00000000-0000-0000-0000-000000000000}"/>
          </ac:spMkLst>
        </pc:spChg>
        <pc:spChg chg="add del">
          <ac:chgData name="Alex Ismail" userId="2361626eb4b9a40a" providerId="LiveId" clId="{BD4E00FB-EB44-4C53-A3C1-24E18B662C46}" dt="2025-11-10T01:13:35.433" v="878" actId="26606"/>
          <ac:spMkLst>
            <pc:docMk/>
            <pc:sldMk cId="0" sldId="259"/>
            <ac:spMk id="19" creationId="{9228552E-C8B1-4A80-8448-0787CE0FC704}"/>
          </ac:spMkLst>
        </pc:spChg>
        <pc:spChg chg="add">
          <ac:chgData name="Alex Ismail" userId="2361626eb4b9a40a" providerId="LiveId" clId="{BD4E00FB-EB44-4C53-A3C1-24E18B662C46}" dt="2025-11-10T01:13:35.433" v="878" actId="26606"/>
          <ac:spMkLst>
            <pc:docMk/>
            <pc:sldMk cId="0" sldId="259"/>
            <ac:spMk id="24" creationId="{C0763A76-9F1C-4FC5-82B7-DD475DA461B2}"/>
          </ac:spMkLst>
        </pc:spChg>
        <pc:spChg chg="add">
          <ac:chgData name="Alex Ismail" userId="2361626eb4b9a40a" providerId="LiveId" clId="{BD4E00FB-EB44-4C53-A3C1-24E18B662C46}" dt="2025-11-10T01:13:35.433" v="878" actId="26606"/>
          <ac:spMkLst>
            <pc:docMk/>
            <pc:sldMk cId="0" sldId="259"/>
            <ac:spMk id="26" creationId="{E81BF4F6-F2CF-4984-9D14-D6966D92F99F}"/>
          </ac:spMkLst>
        </pc:spChg>
        <pc:graphicFrameChg chg="mod modGraphic">
          <ac:chgData name="Alex Ismail" userId="2361626eb4b9a40a" providerId="LiveId" clId="{BD4E00FB-EB44-4C53-A3C1-24E18B662C46}" dt="2025-11-10T01:14:16.259" v="883" actId="1076"/>
          <ac:graphicFrameMkLst>
            <pc:docMk/>
            <pc:sldMk cId="0" sldId="259"/>
            <ac:graphicFrameMk id="14" creationId="{D61022B5-2607-2403-D524-162EC309E83F}"/>
          </ac:graphicFrameMkLst>
        </pc:graphicFrameChg>
        <pc:picChg chg="add mod ord">
          <ac:chgData name="Alex Ismail" userId="2361626eb4b9a40a" providerId="LiveId" clId="{BD4E00FB-EB44-4C53-A3C1-24E18B662C46}" dt="2025-11-10T01:13:35.433" v="878" actId="26606"/>
          <ac:picMkLst>
            <pc:docMk/>
            <pc:sldMk cId="0" sldId="259"/>
            <ac:picMk id="3" creationId="{CEAD39A0-9AD1-A830-D17E-7029A58FFD6C}"/>
          </ac:picMkLst>
        </pc:picChg>
        <pc:picChg chg="del">
          <ac:chgData name="Alex Ismail" userId="2361626eb4b9a40a" providerId="LiveId" clId="{BD4E00FB-EB44-4C53-A3C1-24E18B662C46}" dt="2025-11-09T20:11:45.237" v="113" actId="478"/>
          <ac:picMkLst>
            <pc:docMk/>
            <pc:sldMk cId="0" sldId="259"/>
            <ac:picMk id="12" creationId="{AE91494A-E54D-82EC-DB70-214D48B2C569}"/>
          </ac:picMkLst>
        </pc:picChg>
      </pc:sldChg>
      <pc:sldChg chg="modSp mod modAnim">
        <pc:chgData name="Alex Ismail" userId="2361626eb4b9a40a" providerId="LiveId" clId="{BD4E00FB-EB44-4C53-A3C1-24E18B662C46}" dt="2025-11-10T00:54:14.376" v="763"/>
        <pc:sldMkLst>
          <pc:docMk/>
          <pc:sldMk cId="0" sldId="260"/>
        </pc:sldMkLst>
        <pc:spChg chg="mod">
          <ac:chgData name="Alex Ismail" userId="2361626eb4b9a40a" providerId="LiveId" clId="{BD4E00FB-EB44-4C53-A3C1-24E18B662C46}" dt="2025-11-09T22:46:44.710" v="381" actId="14100"/>
          <ac:spMkLst>
            <pc:docMk/>
            <pc:sldMk cId="0" sldId="260"/>
            <ac:spMk id="2" creationId="{00000000-0000-0000-0000-000000000000}"/>
          </ac:spMkLst>
        </pc:spChg>
        <pc:spChg chg="mod">
          <ac:chgData name="Alex Ismail" userId="2361626eb4b9a40a" providerId="LiveId" clId="{BD4E00FB-EB44-4C53-A3C1-24E18B662C46}" dt="2025-11-09T22:46:18.377" v="379" actId="27636"/>
          <ac:spMkLst>
            <pc:docMk/>
            <pc:sldMk cId="0" sldId="260"/>
            <ac:spMk id="14" creationId="{00000000-0000-0000-0000-000000000000}"/>
          </ac:spMkLst>
        </pc:spChg>
      </pc:sldChg>
      <pc:sldChg chg="modAnim">
        <pc:chgData name="Alex Ismail" userId="2361626eb4b9a40a" providerId="LiveId" clId="{BD4E00FB-EB44-4C53-A3C1-24E18B662C46}" dt="2025-11-10T00:54:50.434" v="767"/>
        <pc:sldMkLst>
          <pc:docMk/>
          <pc:sldMk cId="0" sldId="261"/>
        </pc:sldMkLst>
      </pc:sldChg>
      <pc:sldChg chg="addSp delSp modSp mod modTransition setBg setClrOvrMap modNotesTx">
        <pc:chgData name="Alex Ismail" userId="2361626eb4b9a40a" providerId="LiveId" clId="{BD4E00FB-EB44-4C53-A3C1-24E18B662C46}" dt="2025-11-10T04:30:20.370" v="1276" actId="20577"/>
        <pc:sldMkLst>
          <pc:docMk/>
          <pc:sldMk cId="0" sldId="262"/>
        </pc:sldMkLst>
        <pc:spChg chg="mod">
          <ac:chgData name="Alex Ismail" userId="2361626eb4b9a40a" providerId="LiveId" clId="{BD4E00FB-EB44-4C53-A3C1-24E18B662C46}" dt="2025-11-10T03:53:35.378" v="1019" actId="26606"/>
          <ac:spMkLst>
            <pc:docMk/>
            <pc:sldMk cId="0" sldId="262"/>
            <ac:spMk id="2" creationId="{00000000-0000-0000-0000-000000000000}"/>
          </ac:spMkLst>
        </pc:spChg>
        <pc:spChg chg="del">
          <ac:chgData name="Alex Ismail" userId="2361626eb4b9a40a" providerId="LiveId" clId="{BD4E00FB-EB44-4C53-A3C1-24E18B662C46}" dt="2025-11-09T20:17:02.145" v="119" actId="26606"/>
          <ac:spMkLst>
            <pc:docMk/>
            <pc:sldMk cId="0" sldId="262"/>
            <ac:spMk id="3" creationId="{00000000-0000-0000-0000-000000000000}"/>
          </ac:spMkLst>
        </pc:spChg>
        <pc:spChg chg="add del">
          <ac:chgData name="Alex Ismail" userId="2361626eb4b9a40a" providerId="LiveId" clId="{BD4E00FB-EB44-4C53-A3C1-24E18B662C46}" dt="2025-11-10T03:53:35.378" v="1019" actId="26606"/>
          <ac:spMkLst>
            <pc:docMk/>
            <pc:sldMk cId="0" sldId="262"/>
            <ac:spMk id="9" creationId="{BACC6370-2D7E-4714-9D71-7542949D7D5D}"/>
          </ac:spMkLst>
        </pc:spChg>
        <pc:spChg chg="add del">
          <ac:chgData name="Alex Ismail" userId="2361626eb4b9a40a" providerId="LiveId" clId="{BD4E00FB-EB44-4C53-A3C1-24E18B662C46}" dt="2025-11-10T03:53:35.378" v="1019" actId="26606"/>
          <ac:spMkLst>
            <pc:docMk/>
            <pc:sldMk cId="0" sldId="262"/>
            <ac:spMk id="11" creationId="{F68B3F68-107C-434F-AA38-110D5EA91B85}"/>
          </ac:spMkLst>
        </pc:spChg>
        <pc:spChg chg="add del">
          <ac:chgData name="Alex Ismail" userId="2361626eb4b9a40a" providerId="LiveId" clId="{BD4E00FB-EB44-4C53-A3C1-24E18B662C46}" dt="2025-11-10T03:53:35.378" v="1019" actId="26606"/>
          <ac:spMkLst>
            <pc:docMk/>
            <pc:sldMk cId="0" sldId="262"/>
            <ac:spMk id="13" creationId="{AAD0DBB9-1A4B-4391-81D4-CB19F9AB918A}"/>
          </ac:spMkLst>
        </pc:spChg>
        <pc:spChg chg="add del">
          <ac:chgData name="Alex Ismail" userId="2361626eb4b9a40a" providerId="LiveId" clId="{BD4E00FB-EB44-4C53-A3C1-24E18B662C46}" dt="2025-11-10T03:53:35.378" v="1019" actId="26606"/>
          <ac:spMkLst>
            <pc:docMk/>
            <pc:sldMk cId="0" sldId="262"/>
            <ac:spMk id="15" creationId="{063BBA22-50EA-4C4D-BE05-F1CE4E63AA56}"/>
          </ac:spMkLst>
        </pc:spChg>
        <pc:spChg chg="add">
          <ac:chgData name="Alex Ismail" userId="2361626eb4b9a40a" providerId="LiveId" clId="{BD4E00FB-EB44-4C53-A3C1-24E18B662C46}" dt="2025-11-10T03:53:35.378" v="1019" actId="26606"/>
          <ac:spMkLst>
            <pc:docMk/>
            <pc:sldMk cId="0" sldId="262"/>
            <ac:spMk id="21" creationId="{9228552E-C8B1-4A80-8448-0787CE0FC704}"/>
          </ac:spMkLst>
        </pc:spChg>
        <pc:graphicFrameChg chg="add mod modGraphic">
          <ac:chgData name="Alex Ismail" userId="2361626eb4b9a40a" providerId="LiveId" clId="{BD4E00FB-EB44-4C53-A3C1-24E18B662C46}" dt="2025-11-10T03:54:50.676" v="1028" actId="14100"/>
          <ac:graphicFrameMkLst>
            <pc:docMk/>
            <pc:sldMk cId="0" sldId="262"/>
            <ac:graphicFrameMk id="5" creationId="{337DE5D0-737A-E4AC-ED70-2992699AC030}"/>
          </ac:graphicFrameMkLst>
        </pc:graphicFrameChg>
        <pc:picChg chg="add">
          <ac:chgData name="Alex Ismail" userId="2361626eb4b9a40a" providerId="LiveId" clId="{BD4E00FB-EB44-4C53-A3C1-24E18B662C46}" dt="2025-11-10T03:53:35.378" v="1019" actId="26606"/>
          <ac:picMkLst>
            <pc:docMk/>
            <pc:sldMk cId="0" sldId="262"/>
            <ac:picMk id="17" creationId="{19DB1038-B1B0-AE5E-9B22-06B279AFE40C}"/>
          </ac:picMkLst>
        </pc:picChg>
      </pc:sldChg>
      <pc:sldChg chg="addSp delSp modSp mod modTransition setBg setClrOvrMap modNotesTx">
        <pc:chgData name="Alex Ismail" userId="2361626eb4b9a40a" providerId="LiveId" clId="{BD4E00FB-EB44-4C53-A3C1-24E18B662C46}" dt="2025-11-10T04:30:26.536" v="1284" actId="20577"/>
        <pc:sldMkLst>
          <pc:docMk/>
          <pc:sldMk cId="0" sldId="263"/>
        </pc:sldMkLst>
        <pc:spChg chg="mod">
          <ac:chgData name="Alex Ismail" userId="2361626eb4b9a40a" providerId="LiveId" clId="{BD4E00FB-EB44-4C53-A3C1-24E18B662C46}" dt="2025-11-10T04:10:48.673" v="1120" actId="26606"/>
          <ac:spMkLst>
            <pc:docMk/>
            <pc:sldMk cId="0" sldId="263"/>
            <ac:spMk id="2" creationId="{00000000-0000-0000-0000-000000000000}"/>
          </ac:spMkLst>
        </pc:spChg>
        <pc:spChg chg="del">
          <ac:chgData name="Alex Ismail" userId="2361626eb4b9a40a" providerId="LiveId" clId="{BD4E00FB-EB44-4C53-A3C1-24E18B662C46}" dt="2025-11-09T20:16:49.616" v="118" actId="26606"/>
          <ac:spMkLst>
            <pc:docMk/>
            <pc:sldMk cId="0" sldId="263"/>
            <ac:spMk id="3" creationId="{00000000-0000-0000-0000-000000000000}"/>
          </ac:spMkLst>
        </pc:spChg>
        <pc:spChg chg="add del">
          <ac:chgData name="Alex Ismail" userId="2361626eb4b9a40a" providerId="LiveId" clId="{BD4E00FB-EB44-4C53-A3C1-24E18B662C46}" dt="2025-11-10T04:02:00.682" v="1051" actId="26606"/>
          <ac:spMkLst>
            <pc:docMk/>
            <pc:sldMk cId="0" sldId="263"/>
            <ac:spMk id="9" creationId="{BACC6370-2D7E-4714-9D71-7542949D7D5D}"/>
          </ac:spMkLst>
        </pc:spChg>
        <pc:spChg chg="add del">
          <ac:chgData name="Alex Ismail" userId="2361626eb4b9a40a" providerId="LiveId" clId="{BD4E00FB-EB44-4C53-A3C1-24E18B662C46}" dt="2025-11-10T04:02:00.682" v="1051" actId="26606"/>
          <ac:spMkLst>
            <pc:docMk/>
            <pc:sldMk cId="0" sldId="263"/>
            <ac:spMk id="11" creationId="{F68B3F68-107C-434F-AA38-110D5EA91B85}"/>
          </ac:spMkLst>
        </pc:spChg>
        <pc:spChg chg="add del">
          <ac:chgData name="Alex Ismail" userId="2361626eb4b9a40a" providerId="LiveId" clId="{BD4E00FB-EB44-4C53-A3C1-24E18B662C46}" dt="2025-11-10T04:02:00.682" v="1051" actId="26606"/>
          <ac:spMkLst>
            <pc:docMk/>
            <pc:sldMk cId="0" sldId="263"/>
            <ac:spMk id="13" creationId="{AAD0DBB9-1A4B-4391-81D4-CB19F9AB918A}"/>
          </ac:spMkLst>
        </pc:spChg>
        <pc:spChg chg="add del">
          <ac:chgData name="Alex Ismail" userId="2361626eb4b9a40a" providerId="LiveId" clId="{BD4E00FB-EB44-4C53-A3C1-24E18B662C46}" dt="2025-11-10T04:02:00.682" v="1051" actId="26606"/>
          <ac:spMkLst>
            <pc:docMk/>
            <pc:sldMk cId="0" sldId="263"/>
            <ac:spMk id="15" creationId="{063BBA22-50EA-4C4D-BE05-F1CE4E63AA56}"/>
          </ac:spMkLst>
        </pc:spChg>
        <pc:spChg chg="add del">
          <ac:chgData name="Alex Ismail" userId="2361626eb4b9a40a" providerId="LiveId" clId="{BD4E00FB-EB44-4C53-A3C1-24E18B662C46}" dt="2025-11-10T04:02:00.618" v="1050" actId="26606"/>
          <ac:spMkLst>
            <pc:docMk/>
            <pc:sldMk cId="0" sldId="263"/>
            <ac:spMk id="21" creationId="{9228552E-C8B1-4A80-8448-0787CE0FC704}"/>
          </ac:spMkLst>
        </pc:spChg>
        <pc:spChg chg="add del">
          <ac:chgData name="Alex Ismail" userId="2361626eb4b9a40a" providerId="LiveId" clId="{BD4E00FB-EB44-4C53-A3C1-24E18B662C46}" dt="2025-11-10T04:10:48.673" v="1120" actId="26606"/>
          <ac:spMkLst>
            <pc:docMk/>
            <pc:sldMk cId="0" sldId="263"/>
            <ac:spMk id="25" creationId="{9228552E-C8B1-4A80-8448-0787CE0FC704}"/>
          </ac:spMkLst>
        </pc:spChg>
        <pc:spChg chg="add del">
          <ac:chgData name="Alex Ismail" userId="2361626eb4b9a40a" providerId="LiveId" clId="{BD4E00FB-EB44-4C53-A3C1-24E18B662C46}" dt="2025-11-10T04:10:48.673" v="1120" actId="26606"/>
          <ac:spMkLst>
            <pc:docMk/>
            <pc:sldMk cId="0" sldId="263"/>
            <ac:spMk id="27" creationId="{9228552E-C8B1-4A80-8448-0787CE0FC704}"/>
          </ac:spMkLst>
        </pc:spChg>
        <pc:spChg chg="add del">
          <ac:chgData name="Alex Ismail" userId="2361626eb4b9a40a" providerId="LiveId" clId="{BD4E00FB-EB44-4C53-A3C1-24E18B662C46}" dt="2025-11-10T04:05:15.108" v="1083" actId="26606"/>
          <ac:spMkLst>
            <pc:docMk/>
            <pc:sldMk cId="0" sldId="263"/>
            <ac:spMk id="28" creationId="{B50AB553-2A96-4A92-96F2-93548E096954}"/>
          </ac:spMkLst>
        </pc:spChg>
        <pc:spChg chg="add del">
          <ac:chgData name="Alex Ismail" userId="2361626eb4b9a40a" providerId="LiveId" clId="{BD4E00FB-EB44-4C53-A3C1-24E18B662C46}" dt="2025-11-10T04:10:41.345" v="1118" actId="26606"/>
          <ac:spMkLst>
            <pc:docMk/>
            <pc:sldMk cId="0" sldId="263"/>
            <ac:spMk id="30" creationId="{9F7D5CDA-D291-4307-BF55-1381FED29634}"/>
          </ac:spMkLst>
        </pc:spChg>
        <pc:graphicFrameChg chg="add mod modGraphic">
          <ac:chgData name="Alex Ismail" userId="2361626eb4b9a40a" providerId="LiveId" clId="{BD4E00FB-EB44-4C53-A3C1-24E18B662C46}" dt="2025-11-10T04:20:37.401" v="1162" actId="113"/>
          <ac:graphicFrameMkLst>
            <pc:docMk/>
            <pc:sldMk cId="0" sldId="263"/>
            <ac:graphicFrameMk id="5" creationId="{A270B90F-E53C-F628-5BF3-30E97611358A}"/>
          </ac:graphicFrameMkLst>
        </pc:graphicFrameChg>
        <pc:picChg chg="add del">
          <ac:chgData name="Alex Ismail" userId="2361626eb4b9a40a" providerId="LiveId" clId="{BD4E00FB-EB44-4C53-A3C1-24E18B662C46}" dt="2025-11-10T04:02:00.618" v="1050" actId="26606"/>
          <ac:picMkLst>
            <pc:docMk/>
            <pc:sldMk cId="0" sldId="263"/>
            <ac:picMk id="17" creationId="{D03C8779-2471-1B1A-1918-5DC6132AB43A}"/>
          </ac:picMkLst>
        </pc:picChg>
        <pc:picChg chg="add mod ord">
          <ac:chgData name="Alex Ismail" userId="2361626eb4b9a40a" providerId="LiveId" clId="{BD4E00FB-EB44-4C53-A3C1-24E18B662C46}" dt="2025-11-10T04:10:41.345" v="1118" actId="26606"/>
          <ac:picMkLst>
            <pc:docMk/>
            <pc:sldMk cId="0" sldId="263"/>
            <ac:picMk id="23" creationId="{556209B2-5450-7598-ED54-6EB72025F541}"/>
          </ac:picMkLst>
        </pc:picChg>
      </pc:sldChg>
      <pc:sldChg chg="addSp delSp modSp mod modTransition setBg setClrOvrMap">
        <pc:chgData name="Alex Ismail" userId="2361626eb4b9a40a" providerId="LiveId" clId="{BD4E00FB-EB44-4C53-A3C1-24E18B662C46}" dt="2025-11-10T04:16:54.620" v="1154" actId="13926"/>
        <pc:sldMkLst>
          <pc:docMk/>
          <pc:sldMk cId="0" sldId="264"/>
        </pc:sldMkLst>
        <pc:spChg chg="mod">
          <ac:chgData name="Alex Ismail" userId="2361626eb4b9a40a" providerId="LiveId" clId="{BD4E00FB-EB44-4C53-A3C1-24E18B662C46}" dt="2025-11-10T04:16:49.847" v="1153" actId="13926"/>
          <ac:spMkLst>
            <pc:docMk/>
            <pc:sldMk cId="0" sldId="264"/>
            <ac:spMk id="2" creationId="{00000000-0000-0000-0000-000000000000}"/>
          </ac:spMkLst>
        </pc:spChg>
        <pc:spChg chg="del mod">
          <ac:chgData name="Alex Ismail" userId="2361626eb4b9a40a" providerId="LiveId" clId="{BD4E00FB-EB44-4C53-A3C1-24E18B662C46}" dt="2025-11-10T04:14:06.529" v="1137" actId="478"/>
          <ac:spMkLst>
            <pc:docMk/>
            <pc:sldMk cId="0" sldId="264"/>
            <ac:spMk id="3" creationId="{00000000-0000-0000-0000-000000000000}"/>
          </ac:spMkLst>
        </pc:spChg>
        <pc:spChg chg="add">
          <ac:chgData name="Alex Ismail" userId="2361626eb4b9a40a" providerId="LiveId" clId="{BD4E00FB-EB44-4C53-A3C1-24E18B662C46}" dt="2025-11-10T04:12:51.526" v="1124"/>
          <ac:spMkLst>
            <pc:docMk/>
            <pc:sldMk cId="0" sldId="264"/>
            <ac:spMk id="5" creationId="{7E750D25-9D05-87D7-E56C-88A8C62210B0}"/>
          </ac:spMkLst>
        </pc:spChg>
        <pc:spChg chg="add mod">
          <ac:chgData name="Alex Ismail" userId="2361626eb4b9a40a" providerId="LiveId" clId="{BD4E00FB-EB44-4C53-A3C1-24E18B662C46}" dt="2025-11-10T04:16:54.620" v="1154" actId="13926"/>
          <ac:spMkLst>
            <pc:docMk/>
            <pc:sldMk cId="0" sldId="264"/>
            <ac:spMk id="6" creationId="{F39E8048-EB77-05A9-DACE-13D3D080CE6F}"/>
          </ac:spMkLst>
        </pc:spChg>
        <pc:spChg chg="add del">
          <ac:chgData name="Alex Ismail" userId="2361626eb4b9a40a" providerId="LiveId" clId="{BD4E00FB-EB44-4C53-A3C1-24E18B662C46}" dt="2025-11-10T04:15:01.435" v="1144" actId="26606"/>
          <ac:spMkLst>
            <pc:docMk/>
            <pc:sldMk cId="0" sldId="264"/>
            <ac:spMk id="12" creationId="{C0763A76-9F1C-4FC5-82B7-DD475DA461B2}"/>
          </ac:spMkLst>
        </pc:spChg>
        <pc:spChg chg="add del">
          <ac:chgData name="Alex Ismail" userId="2361626eb4b9a40a" providerId="LiveId" clId="{BD4E00FB-EB44-4C53-A3C1-24E18B662C46}" dt="2025-11-10T04:15:01.435" v="1144" actId="26606"/>
          <ac:spMkLst>
            <pc:docMk/>
            <pc:sldMk cId="0" sldId="264"/>
            <ac:spMk id="14" creationId="{E81BF4F6-F2CF-4984-9D14-D6966D92F99F}"/>
          </ac:spMkLst>
        </pc:spChg>
        <pc:spChg chg="add">
          <ac:chgData name="Alex Ismail" userId="2361626eb4b9a40a" providerId="LiveId" clId="{BD4E00FB-EB44-4C53-A3C1-24E18B662C46}" dt="2025-11-10T04:15:01.444" v="1145" actId="26606"/>
          <ac:spMkLst>
            <pc:docMk/>
            <pc:sldMk cId="0" sldId="264"/>
            <ac:spMk id="16" creationId="{9228552E-C8B1-4A80-8448-0787CE0FC704}"/>
          </ac:spMkLst>
        </pc:spChg>
        <pc:picChg chg="add del">
          <ac:chgData name="Alex Ismail" userId="2361626eb4b9a40a" providerId="LiveId" clId="{BD4E00FB-EB44-4C53-A3C1-24E18B662C46}" dt="2025-11-10T03:53:12.069" v="1002" actId="478"/>
          <ac:picMkLst>
            <pc:docMk/>
            <pc:sldMk cId="0" sldId="264"/>
            <ac:picMk id="4" creationId="{B9254766-C31C-98F8-2D94-A5A1C7A3DB55}"/>
          </ac:picMkLst>
        </pc:picChg>
        <pc:picChg chg="add del">
          <ac:chgData name="Alex Ismail" userId="2361626eb4b9a40a" providerId="LiveId" clId="{BD4E00FB-EB44-4C53-A3C1-24E18B662C46}" dt="2025-11-10T04:15:01.435" v="1144" actId="26606"/>
          <ac:picMkLst>
            <pc:docMk/>
            <pc:sldMk cId="0" sldId="264"/>
            <ac:picMk id="8" creationId="{2EE7D6FF-7A9F-3521-77D9-2168257F6AAC}"/>
          </ac:picMkLst>
        </pc:picChg>
        <pc:picChg chg="add">
          <ac:chgData name="Alex Ismail" userId="2361626eb4b9a40a" providerId="LiveId" clId="{BD4E00FB-EB44-4C53-A3C1-24E18B662C46}" dt="2025-11-10T04:15:01.444" v="1145" actId="26606"/>
          <ac:picMkLst>
            <pc:docMk/>
            <pc:sldMk cId="0" sldId="264"/>
            <ac:picMk id="17" creationId="{73C8800B-F5EE-F9F7-C46F-6F2E873BF2D9}"/>
          </ac:picMkLst>
        </pc:picChg>
      </pc:sldChg>
      <pc:sldChg chg="modSp mod modTransition">
        <pc:chgData name="Alex Ismail" userId="2361626eb4b9a40a" providerId="LiveId" clId="{BD4E00FB-EB44-4C53-A3C1-24E18B662C46}" dt="2025-11-10T01:08:45.560" v="818"/>
        <pc:sldMkLst>
          <pc:docMk/>
          <pc:sldMk cId="0" sldId="265"/>
        </pc:sldMkLst>
        <pc:spChg chg="mod">
          <ac:chgData name="Alex Ismail" userId="2361626eb4b9a40a" providerId="LiveId" clId="{BD4E00FB-EB44-4C53-A3C1-24E18B662C46}" dt="2025-11-10T00:06:37.194" v="537"/>
          <ac:spMkLst>
            <pc:docMk/>
            <pc:sldMk cId="0" sldId="265"/>
            <ac:spMk id="3" creationId="{00000000-0000-0000-0000-000000000000}"/>
          </ac:spMkLst>
        </pc:spChg>
      </pc:sldChg>
      <pc:sldChg chg="modSp modTransition modAnim modNotesTx">
        <pc:chgData name="Alex Ismail" userId="2361626eb4b9a40a" providerId="LiveId" clId="{BD4E00FB-EB44-4C53-A3C1-24E18B662C46}" dt="2025-11-10T01:10:26.908" v="836" actId="20577"/>
        <pc:sldMkLst>
          <pc:docMk/>
          <pc:sldMk cId="1990641835" sldId="266"/>
        </pc:sldMkLst>
        <pc:spChg chg="mod">
          <ac:chgData name="Alex Ismail" userId="2361626eb4b9a40a" providerId="LiveId" clId="{BD4E00FB-EB44-4C53-A3C1-24E18B662C46}" dt="2025-11-10T00:36:34.925" v="647" actId="20577"/>
          <ac:spMkLst>
            <pc:docMk/>
            <pc:sldMk cId="1990641835" sldId="266"/>
            <ac:spMk id="3" creationId="{B894A533-1503-B319-D4CA-D13AA3AA5E23}"/>
          </ac:spMkLst>
        </pc:spChg>
      </pc:sldChg>
      <pc:sldChg chg="modTransition">
        <pc:chgData name="Alex Ismail" userId="2361626eb4b9a40a" providerId="LiveId" clId="{BD4E00FB-EB44-4C53-A3C1-24E18B662C46}" dt="2025-11-10T01:08:40.712" v="816"/>
        <pc:sldMkLst>
          <pc:docMk/>
          <pc:sldMk cId="3222272314" sldId="267"/>
        </pc:sldMkLst>
      </pc:sldChg>
      <pc:sldChg chg="modTransition">
        <pc:chgData name="Alex Ismail" userId="2361626eb4b9a40a" providerId="LiveId" clId="{BD4E00FB-EB44-4C53-A3C1-24E18B662C46}" dt="2025-11-10T01:08:42.785" v="817"/>
        <pc:sldMkLst>
          <pc:docMk/>
          <pc:sldMk cId="1001639454" sldId="268"/>
        </pc:sldMkLst>
      </pc:sldChg>
      <pc:sldChg chg="addSp modSp mod modAnim modNotesTx">
        <pc:chgData name="Alex Ismail" userId="2361626eb4b9a40a" providerId="LiveId" clId="{BD4E00FB-EB44-4C53-A3C1-24E18B662C46}" dt="2025-11-10T04:21:48.855" v="1174" actId="20577"/>
        <pc:sldMkLst>
          <pc:docMk/>
          <pc:sldMk cId="0" sldId="269"/>
        </pc:sldMkLst>
        <pc:spChg chg="mod">
          <ac:chgData name="Alex Ismail" userId="2361626eb4b9a40a" providerId="LiveId" clId="{BD4E00FB-EB44-4C53-A3C1-24E18B662C46}" dt="2025-11-10T00:17:36.338" v="565" actId="27636"/>
          <ac:spMkLst>
            <pc:docMk/>
            <pc:sldMk cId="0" sldId="269"/>
            <ac:spMk id="2" creationId="{00000000-0000-0000-0000-000000000000}"/>
          </ac:spMkLst>
        </pc:spChg>
        <pc:spChg chg="mod">
          <ac:chgData name="Alex Ismail" userId="2361626eb4b9a40a" providerId="LiveId" clId="{BD4E00FB-EB44-4C53-A3C1-24E18B662C46}" dt="2025-11-09T23:07:25.819" v="430" actId="20577"/>
          <ac:spMkLst>
            <pc:docMk/>
            <pc:sldMk cId="0" sldId="269"/>
            <ac:spMk id="3" creationId="{00000000-0000-0000-0000-000000000000}"/>
          </ac:spMkLst>
        </pc:spChg>
        <pc:spChg chg="add mod">
          <ac:chgData name="Alex Ismail" userId="2361626eb4b9a40a" providerId="LiveId" clId="{BD4E00FB-EB44-4C53-A3C1-24E18B662C46}" dt="2025-11-09T22:38:53.568" v="366" actId="123"/>
          <ac:spMkLst>
            <pc:docMk/>
            <pc:sldMk cId="0" sldId="269"/>
            <ac:spMk id="4" creationId="{52E6CB4F-F853-9B58-43A3-7754A997515F}"/>
          </ac:spMkLst>
        </pc:spChg>
        <pc:spChg chg="add mod">
          <ac:chgData name="Alex Ismail" userId="2361626eb4b9a40a" providerId="LiveId" clId="{BD4E00FB-EB44-4C53-A3C1-24E18B662C46}" dt="2025-11-09T20:00:43.367" v="69" actId="2711"/>
          <ac:spMkLst>
            <pc:docMk/>
            <pc:sldMk cId="0" sldId="269"/>
            <ac:spMk id="5" creationId="{E89240DB-5975-A16F-A6B5-BC2C4A7BE84D}"/>
          </ac:spMkLst>
        </pc:spChg>
        <pc:picChg chg="add">
          <ac:chgData name="Alex Ismail" userId="2361626eb4b9a40a" providerId="LiveId" clId="{BD4E00FB-EB44-4C53-A3C1-24E18B662C46}" dt="2025-11-09T20:10:53.801" v="109"/>
          <ac:picMkLst>
            <pc:docMk/>
            <pc:sldMk cId="0" sldId="269"/>
            <ac:picMk id="6" creationId="{4D9F4947-3090-6ABD-7446-4103CFF4F7CB}"/>
          </ac:picMkLst>
        </pc:picChg>
        <pc:picChg chg="add">
          <ac:chgData name="Alex Ismail" userId="2361626eb4b9a40a" providerId="LiveId" clId="{BD4E00FB-EB44-4C53-A3C1-24E18B662C46}" dt="2025-11-09T20:11:12.949" v="110"/>
          <ac:picMkLst>
            <pc:docMk/>
            <pc:sldMk cId="0" sldId="269"/>
            <ac:picMk id="7" creationId="{93E40D09-A88E-8F45-C696-F3F7B0943ABC}"/>
          </ac:picMkLst>
        </pc:picChg>
      </pc:sldChg>
      <pc:sldChg chg="addSp delSp modSp mod setBg modAnim modNotesTx">
        <pc:chgData name="Alex Ismail" userId="2361626eb4b9a40a" providerId="LiveId" clId="{BD4E00FB-EB44-4C53-A3C1-24E18B662C46}" dt="2025-11-10T04:23:00.368" v="1186" actId="20577"/>
        <pc:sldMkLst>
          <pc:docMk/>
          <pc:sldMk cId="0" sldId="270"/>
        </pc:sldMkLst>
        <pc:spChg chg="mod">
          <ac:chgData name="Alex Ismail" userId="2361626eb4b9a40a" providerId="LiveId" clId="{BD4E00FB-EB44-4C53-A3C1-24E18B662C46}" dt="2025-11-10T03:43:51.903" v="974" actId="26606"/>
          <ac:spMkLst>
            <pc:docMk/>
            <pc:sldMk cId="0" sldId="270"/>
            <ac:spMk id="2" creationId="{00000000-0000-0000-0000-000000000000}"/>
          </ac:spMkLst>
        </pc:spChg>
        <pc:spChg chg="mod">
          <ac:chgData name="Alex Ismail" userId="2361626eb4b9a40a" providerId="LiveId" clId="{BD4E00FB-EB44-4C53-A3C1-24E18B662C46}" dt="2025-11-10T03:44:43.320" v="981" actId="255"/>
          <ac:spMkLst>
            <pc:docMk/>
            <pc:sldMk cId="0" sldId="270"/>
            <ac:spMk id="3" creationId="{00000000-0000-0000-0000-000000000000}"/>
          </ac:spMkLst>
        </pc:spChg>
        <pc:spChg chg="add del mod">
          <ac:chgData name="Alex Ismail" userId="2361626eb4b9a40a" providerId="LiveId" clId="{BD4E00FB-EB44-4C53-A3C1-24E18B662C46}" dt="2025-11-09T23:22:48.907" v="469" actId="478"/>
          <ac:spMkLst>
            <pc:docMk/>
            <pc:sldMk cId="0" sldId="270"/>
            <ac:spMk id="5" creationId="{0CD068A6-253A-1122-37CD-69FD8BE9FA46}"/>
          </ac:spMkLst>
        </pc:spChg>
        <pc:spChg chg="add del">
          <ac:chgData name="Alex Ismail" userId="2361626eb4b9a40a" providerId="LiveId" clId="{BD4E00FB-EB44-4C53-A3C1-24E18B662C46}" dt="2025-11-10T03:31:29.076" v="953" actId="26606"/>
          <ac:spMkLst>
            <pc:docMk/>
            <pc:sldMk cId="0" sldId="270"/>
            <ac:spMk id="6" creationId="{F837543A-6020-4505-A233-C9DB4BF74011}"/>
          </ac:spMkLst>
        </pc:spChg>
        <pc:spChg chg="add del">
          <ac:chgData name="Alex Ismail" userId="2361626eb4b9a40a" providerId="LiveId" clId="{BD4E00FB-EB44-4C53-A3C1-24E18B662C46}" dt="2025-11-10T03:31:29.076" v="953" actId="26606"/>
          <ac:spMkLst>
            <pc:docMk/>
            <pc:sldMk cId="0" sldId="270"/>
            <ac:spMk id="7" creationId="{35B16301-FB18-48BA-A6DD-C37CAF6F9A18}"/>
          </ac:spMkLst>
        </pc:spChg>
        <pc:spChg chg="add del">
          <ac:chgData name="Alex Ismail" userId="2361626eb4b9a40a" providerId="LiveId" clId="{BD4E00FB-EB44-4C53-A3C1-24E18B662C46}" dt="2025-11-10T02:06:26.088" v="949" actId="26606"/>
          <ac:spMkLst>
            <pc:docMk/>
            <pc:sldMk cId="0" sldId="270"/>
            <ac:spMk id="8" creationId="{907EF6B7-1338-4443-8C46-6A318D952DFD}"/>
          </ac:spMkLst>
        </pc:spChg>
        <pc:spChg chg="add del">
          <ac:chgData name="Alex Ismail" userId="2361626eb4b9a40a" providerId="LiveId" clId="{BD4E00FB-EB44-4C53-A3C1-24E18B662C46}" dt="2025-11-10T03:31:29.076" v="953" actId="26606"/>
          <ac:spMkLst>
            <pc:docMk/>
            <pc:sldMk cId="0" sldId="270"/>
            <ac:spMk id="9" creationId="{C3C0D90E-074A-4F52-9B11-B52BEF4BCBE5}"/>
          </ac:spMkLst>
        </pc:spChg>
        <pc:spChg chg="add del">
          <ac:chgData name="Alex Ismail" userId="2361626eb4b9a40a" providerId="LiveId" clId="{BD4E00FB-EB44-4C53-A3C1-24E18B662C46}" dt="2025-11-10T02:06:26.088" v="949" actId="26606"/>
          <ac:spMkLst>
            <pc:docMk/>
            <pc:sldMk cId="0" sldId="270"/>
            <ac:spMk id="10" creationId="{DAAE4CDD-124C-4DCF-9584-B6033B545DD5}"/>
          </ac:spMkLst>
        </pc:spChg>
        <pc:spChg chg="add del">
          <ac:chgData name="Alex Ismail" userId="2361626eb4b9a40a" providerId="LiveId" clId="{BD4E00FB-EB44-4C53-A3C1-24E18B662C46}" dt="2025-11-10T03:36:40.427" v="955" actId="26606"/>
          <ac:spMkLst>
            <pc:docMk/>
            <pc:sldMk cId="0" sldId="270"/>
            <ac:spMk id="11" creationId="{B34F5AD2-EDBD-4BBD-A55C-EAFFD0C7097A}"/>
          </ac:spMkLst>
        </pc:spChg>
        <pc:spChg chg="add del">
          <ac:chgData name="Alex Ismail" userId="2361626eb4b9a40a" providerId="LiveId" clId="{BD4E00FB-EB44-4C53-A3C1-24E18B662C46}" dt="2025-11-10T02:06:26.088" v="949" actId="26606"/>
          <ac:spMkLst>
            <pc:docMk/>
            <pc:sldMk cId="0" sldId="270"/>
            <ac:spMk id="12" creationId="{081E4A58-353D-44AE-B2FC-2A74E2E400F7}"/>
          </ac:spMkLst>
        </pc:spChg>
        <pc:spChg chg="add del">
          <ac:chgData name="Alex Ismail" userId="2361626eb4b9a40a" providerId="LiveId" clId="{BD4E00FB-EB44-4C53-A3C1-24E18B662C46}" dt="2025-11-10T03:36:40.427" v="955" actId="26606"/>
          <ac:spMkLst>
            <pc:docMk/>
            <pc:sldMk cId="0" sldId="270"/>
            <ac:spMk id="13" creationId="{C3896A03-3945-419A-B66B-4EE266EDD152}"/>
          </ac:spMkLst>
        </pc:spChg>
        <pc:spChg chg="add del">
          <ac:chgData name="Alex Ismail" userId="2361626eb4b9a40a" providerId="LiveId" clId="{BD4E00FB-EB44-4C53-A3C1-24E18B662C46}" dt="2025-11-10T03:31:29.076" v="953" actId="26606"/>
          <ac:spMkLst>
            <pc:docMk/>
            <pc:sldMk cId="0" sldId="270"/>
            <ac:spMk id="14" creationId="{CABBD4C1-E6F8-46F6-8152-A8A97490BF4D}"/>
          </ac:spMkLst>
        </pc:spChg>
        <pc:spChg chg="add del">
          <ac:chgData name="Alex Ismail" userId="2361626eb4b9a40a" providerId="LiveId" clId="{BD4E00FB-EB44-4C53-A3C1-24E18B662C46}" dt="2025-11-10T03:36:40.427" v="955" actId="26606"/>
          <ac:spMkLst>
            <pc:docMk/>
            <pc:sldMk cId="0" sldId="270"/>
            <ac:spMk id="15" creationId="{B8EAE243-3A9F-4A46-B0D9-04C723A8A1BD}"/>
          </ac:spMkLst>
        </pc:spChg>
        <pc:spChg chg="add del">
          <ac:chgData name="Alex Ismail" userId="2361626eb4b9a40a" providerId="LiveId" clId="{BD4E00FB-EB44-4C53-A3C1-24E18B662C46}" dt="2025-11-10T03:31:29.076" v="953" actId="26606"/>
          <ac:spMkLst>
            <pc:docMk/>
            <pc:sldMk cId="0" sldId="270"/>
            <ac:spMk id="16" creationId="{83BA5EF5-1FE9-4BF9-83BB-269BCDDF6156}"/>
          </ac:spMkLst>
        </pc:spChg>
        <pc:spChg chg="add del">
          <ac:chgData name="Alex Ismail" userId="2361626eb4b9a40a" providerId="LiveId" clId="{BD4E00FB-EB44-4C53-A3C1-24E18B662C46}" dt="2025-11-10T03:36:59.150" v="957" actId="26606"/>
          <ac:spMkLst>
            <pc:docMk/>
            <pc:sldMk cId="0" sldId="270"/>
            <ac:spMk id="17" creationId="{A7AE9375-4664-4DB2-922D-2782A6E439AC}"/>
          </ac:spMkLst>
        </pc:spChg>
        <pc:spChg chg="add del">
          <ac:chgData name="Alex Ismail" userId="2361626eb4b9a40a" providerId="LiveId" clId="{BD4E00FB-EB44-4C53-A3C1-24E18B662C46}" dt="2025-11-10T03:31:29.076" v="953" actId="26606"/>
          <ac:spMkLst>
            <pc:docMk/>
            <pc:sldMk cId="0" sldId="270"/>
            <ac:spMk id="20" creationId="{88853921-7BC9-4BDE-ACAB-133C683C82D6}"/>
          </ac:spMkLst>
        </pc:spChg>
        <pc:spChg chg="add del">
          <ac:chgData name="Alex Ismail" userId="2361626eb4b9a40a" providerId="LiveId" clId="{BD4E00FB-EB44-4C53-A3C1-24E18B662C46}" dt="2025-11-10T03:36:59.150" v="957" actId="26606"/>
          <ac:spMkLst>
            <pc:docMk/>
            <pc:sldMk cId="0" sldId="270"/>
            <ac:spMk id="21" creationId="{9DD005C1-8C51-42D6-9BEE-B9B83849743D}"/>
          </ac:spMkLst>
        </pc:spChg>
        <pc:spChg chg="add del">
          <ac:chgData name="Alex Ismail" userId="2361626eb4b9a40a" providerId="LiveId" clId="{BD4E00FB-EB44-4C53-A3C1-24E18B662C46}" dt="2025-11-10T03:31:29.076" v="953" actId="26606"/>
          <ac:spMkLst>
            <pc:docMk/>
            <pc:sldMk cId="0" sldId="270"/>
            <ac:spMk id="22" creationId="{09192968-3AE7-4470-A61C-97294BB92731}"/>
          </ac:spMkLst>
        </pc:spChg>
        <pc:spChg chg="add del">
          <ac:chgData name="Alex Ismail" userId="2361626eb4b9a40a" providerId="LiveId" clId="{BD4E00FB-EB44-4C53-A3C1-24E18B662C46}" dt="2025-11-10T03:37:03.154" v="959" actId="26606"/>
          <ac:spMkLst>
            <pc:docMk/>
            <pc:sldMk cId="0" sldId="270"/>
            <ac:spMk id="23" creationId="{DAF1966E-FD40-4A4A-B61B-C4DF7FA05F06}"/>
          </ac:spMkLst>
        </pc:spChg>
        <pc:spChg chg="add del">
          <ac:chgData name="Alex Ismail" userId="2361626eb4b9a40a" providerId="LiveId" clId="{BD4E00FB-EB44-4C53-A3C1-24E18B662C46}" dt="2025-11-10T03:31:29.076" v="953" actId="26606"/>
          <ac:spMkLst>
            <pc:docMk/>
            <pc:sldMk cId="0" sldId="270"/>
            <ac:spMk id="24" creationId="{3AB72E55-43E4-4356-BFE8-E2102CB0B505}"/>
          </ac:spMkLst>
        </pc:spChg>
        <pc:spChg chg="add del">
          <ac:chgData name="Alex Ismail" userId="2361626eb4b9a40a" providerId="LiveId" clId="{BD4E00FB-EB44-4C53-A3C1-24E18B662C46}" dt="2025-11-10T03:37:03.154" v="959" actId="26606"/>
          <ac:spMkLst>
            <pc:docMk/>
            <pc:sldMk cId="0" sldId="270"/>
            <ac:spMk id="25" creationId="{047BFA19-D45E-416B-A404-7AF2F3F27017}"/>
          </ac:spMkLst>
        </pc:spChg>
        <pc:spChg chg="add del">
          <ac:chgData name="Alex Ismail" userId="2361626eb4b9a40a" providerId="LiveId" clId="{BD4E00FB-EB44-4C53-A3C1-24E18B662C46}" dt="2025-11-10T03:37:03.154" v="959" actId="26606"/>
          <ac:spMkLst>
            <pc:docMk/>
            <pc:sldMk cId="0" sldId="270"/>
            <ac:spMk id="26" creationId="{8E0105E7-23DB-4CF2-8258-FF47C7620F6E}"/>
          </ac:spMkLst>
        </pc:spChg>
        <pc:spChg chg="add del">
          <ac:chgData name="Alex Ismail" userId="2361626eb4b9a40a" providerId="LiveId" clId="{BD4E00FB-EB44-4C53-A3C1-24E18B662C46}" dt="2025-11-10T03:37:03.154" v="959" actId="26606"/>
          <ac:spMkLst>
            <pc:docMk/>
            <pc:sldMk cId="0" sldId="270"/>
            <ac:spMk id="27" creationId="{074B4F7D-14B2-478B-8BF5-01E4E0C5D263}"/>
          </ac:spMkLst>
        </pc:spChg>
        <pc:spChg chg="add del">
          <ac:chgData name="Alex Ismail" userId="2361626eb4b9a40a" providerId="LiveId" clId="{BD4E00FB-EB44-4C53-A3C1-24E18B662C46}" dt="2025-11-10T03:37:30.005" v="963" actId="26606"/>
          <ac:spMkLst>
            <pc:docMk/>
            <pc:sldMk cId="0" sldId="270"/>
            <ac:spMk id="28" creationId="{87BF42CA-AD55-48B4-8949-C4DCA60A6AEE}"/>
          </ac:spMkLst>
        </pc:spChg>
        <pc:spChg chg="add del">
          <ac:chgData name="Alex Ismail" userId="2361626eb4b9a40a" providerId="LiveId" clId="{BD4E00FB-EB44-4C53-A3C1-24E18B662C46}" dt="2025-11-10T03:37:20.953" v="961" actId="26606"/>
          <ac:spMkLst>
            <pc:docMk/>
            <pc:sldMk cId="0" sldId="270"/>
            <ac:spMk id="29" creationId="{E8A8EAB8-D2FF-444D-B34B-7D32F106AD0E}"/>
          </ac:spMkLst>
        </pc:spChg>
        <pc:spChg chg="add del">
          <ac:chgData name="Alex Ismail" userId="2361626eb4b9a40a" providerId="LiveId" clId="{BD4E00FB-EB44-4C53-A3C1-24E18B662C46}" dt="2025-11-10T03:37:30.005" v="963" actId="26606"/>
          <ac:spMkLst>
            <pc:docMk/>
            <pc:sldMk cId="0" sldId="270"/>
            <ac:spMk id="32" creationId="{66AE1D3D-3106-4CB2-AA7C-0C1642AC0F2E}"/>
          </ac:spMkLst>
        </pc:spChg>
        <pc:spChg chg="add">
          <ac:chgData name="Alex Ismail" userId="2361626eb4b9a40a" providerId="LiveId" clId="{BD4E00FB-EB44-4C53-A3C1-24E18B662C46}" dt="2025-11-10T03:43:51.903" v="974" actId="26606"/>
          <ac:spMkLst>
            <pc:docMk/>
            <pc:sldMk cId="0" sldId="270"/>
            <ac:spMk id="34" creationId="{70DFC902-7D23-471A-B557-B6B6917D7A0D}"/>
          </ac:spMkLst>
        </pc:spChg>
        <pc:spChg chg="add">
          <ac:chgData name="Alex Ismail" userId="2361626eb4b9a40a" providerId="LiveId" clId="{BD4E00FB-EB44-4C53-A3C1-24E18B662C46}" dt="2025-11-10T03:43:51.903" v="974" actId="26606"/>
          <ac:spMkLst>
            <pc:docMk/>
            <pc:sldMk cId="0" sldId="270"/>
            <ac:spMk id="35" creationId="{A55D5633-D557-4DCA-982C-FF36EB7A1C00}"/>
          </ac:spMkLst>
        </pc:spChg>
        <pc:spChg chg="add">
          <ac:chgData name="Alex Ismail" userId="2361626eb4b9a40a" providerId="LiveId" clId="{BD4E00FB-EB44-4C53-A3C1-24E18B662C46}" dt="2025-11-10T03:43:51.903" v="974" actId="26606"/>
          <ac:spMkLst>
            <pc:docMk/>
            <pc:sldMk cId="0" sldId="270"/>
            <ac:spMk id="36" creationId="{450D3AD2-FA80-415F-A9CE-54D884561CD7}"/>
          </ac:spMkLst>
        </pc:spChg>
        <pc:spChg chg="add del">
          <ac:chgData name="Alex Ismail" userId="2361626eb4b9a40a" providerId="LiveId" clId="{BD4E00FB-EB44-4C53-A3C1-24E18B662C46}" dt="2025-11-10T03:37:31.170" v="965" actId="26606"/>
          <ac:spMkLst>
            <pc:docMk/>
            <pc:sldMk cId="0" sldId="270"/>
            <ac:spMk id="40" creationId="{907EF6B7-1338-4443-8C46-6A318D952DFD}"/>
          </ac:spMkLst>
        </pc:spChg>
        <pc:spChg chg="add del">
          <ac:chgData name="Alex Ismail" userId="2361626eb4b9a40a" providerId="LiveId" clId="{BD4E00FB-EB44-4C53-A3C1-24E18B662C46}" dt="2025-11-10T03:37:31.170" v="965" actId="26606"/>
          <ac:spMkLst>
            <pc:docMk/>
            <pc:sldMk cId="0" sldId="270"/>
            <ac:spMk id="41" creationId="{DAAE4CDD-124C-4DCF-9584-B6033B545DD5}"/>
          </ac:spMkLst>
        </pc:spChg>
        <pc:spChg chg="add del">
          <ac:chgData name="Alex Ismail" userId="2361626eb4b9a40a" providerId="LiveId" clId="{BD4E00FB-EB44-4C53-A3C1-24E18B662C46}" dt="2025-11-10T03:37:31.170" v="965" actId="26606"/>
          <ac:spMkLst>
            <pc:docMk/>
            <pc:sldMk cId="0" sldId="270"/>
            <ac:spMk id="42" creationId="{081E4A58-353D-44AE-B2FC-2A74E2E400F7}"/>
          </ac:spMkLst>
        </pc:spChg>
        <pc:spChg chg="add del">
          <ac:chgData name="Alex Ismail" userId="2361626eb4b9a40a" providerId="LiveId" clId="{BD4E00FB-EB44-4C53-A3C1-24E18B662C46}" dt="2025-11-10T03:37:34.425" v="967" actId="26606"/>
          <ac:spMkLst>
            <pc:docMk/>
            <pc:sldMk cId="0" sldId="270"/>
            <ac:spMk id="44" creationId="{1BB867FF-FC45-48F7-8104-F89BE54909F1}"/>
          </ac:spMkLst>
        </pc:spChg>
        <pc:spChg chg="add del">
          <ac:chgData name="Alex Ismail" userId="2361626eb4b9a40a" providerId="LiveId" clId="{BD4E00FB-EB44-4C53-A3C1-24E18B662C46}" dt="2025-11-10T03:37:34.425" v="967" actId="26606"/>
          <ac:spMkLst>
            <pc:docMk/>
            <pc:sldMk cId="0" sldId="270"/>
            <ac:spMk id="45" creationId="{8BB56887-D0D5-4F0C-9E19-7247EB83C8B7}"/>
          </ac:spMkLst>
        </pc:spChg>
        <pc:spChg chg="add del">
          <ac:chgData name="Alex Ismail" userId="2361626eb4b9a40a" providerId="LiveId" clId="{BD4E00FB-EB44-4C53-A3C1-24E18B662C46}" dt="2025-11-10T03:37:34.425" v="967" actId="26606"/>
          <ac:spMkLst>
            <pc:docMk/>
            <pc:sldMk cId="0" sldId="270"/>
            <ac:spMk id="46" creationId="{081E4A58-353D-44AE-B2FC-2A74E2E400F7}"/>
          </ac:spMkLst>
        </pc:spChg>
        <pc:grpChg chg="add del">
          <ac:chgData name="Alex Ismail" userId="2361626eb4b9a40a" providerId="LiveId" clId="{BD4E00FB-EB44-4C53-A3C1-24E18B662C46}" dt="2025-11-10T03:37:30.005" v="963" actId="26606"/>
          <ac:grpSpMkLst>
            <pc:docMk/>
            <pc:sldMk cId="0" sldId="270"/>
            <ac:grpSpMk id="33" creationId="{0A31B6AF-B711-4CDB-8C2B-16E963DDC4C5}"/>
          </ac:grpSpMkLst>
        </pc:grpChg>
        <pc:picChg chg="add del">
          <ac:chgData name="Alex Ismail" userId="2361626eb4b9a40a" providerId="LiveId" clId="{BD4E00FB-EB44-4C53-A3C1-24E18B662C46}" dt="2025-11-10T03:43:49.110" v="973" actId="478"/>
          <ac:picMkLst>
            <pc:docMk/>
            <pc:sldMk cId="0" sldId="270"/>
            <ac:picMk id="4" creationId="{4B2D1375-2A9F-D775-15D4-61666D10D081}"/>
          </ac:picMkLst>
        </pc:picChg>
        <pc:picChg chg="add del mod">
          <ac:chgData name="Alex Ismail" userId="2361626eb4b9a40a" providerId="LiveId" clId="{BD4E00FB-EB44-4C53-A3C1-24E18B662C46}" dt="2025-11-10T03:39:34.161" v="971" actId="478"/>
          <ac:picMkLst>
            <pc:docMk/>
            <pc:sldMk cId="0" sldId="270"/>
            <ac:picMk id="4" creationId="{A1A540C5-1903-006A-2B75-580E609F4370}"/>
          </ac:picMkLst>
        </pc:picChg>
        <pc:cxnChg chg="add del">
          <ac:chgData name="Alex Ismail" userId="2361626eb4b9a40a" providerId="LiveId" clId="{BD4E00FB-EB44-4C53-A3C1-24E18B662C46}" dt="2025-11-10T03:36:59.150" v="957" actId="26606"/>
          <ac:cxnSpMkLst>
            <pc:docMk/>
            <pc:sldMk cId="0" sldId="270"/>
            <ac:cxnSpMk id="19" creationId="{EE504C98-6397-41C1-A8D8-2D9C4ED307E0}"/>
          </ac:cxnSpMkLst>
        </pc:cxnChg>
        <pc:cxnChg chg="add del">
          <ac:chgData name="Alex Ismail" userId="2361626eb4b9a40a" providerId="LiveId" clId="{BD4E00FB-EB44-4C53-A3C1-24E18B662C46}" dt="2025-11-10T03:37:20.953" v="961" actId="26606"/>
          <ac:cxnSpMkLst>
            <pc:docMk/>
            <pc:sldMk cId="0" sldId="270"/>
            <ac:cxnSpMk id="30" creationId="{067633D1-6EE6-4118-B9F0-B363477BEE7A}"/>
          </ac:cxnSpMkLst>
        </pc:cxnChg>
        <pc:cxnChg chg="add del">
          <ac:chgData name="Alex Ismail" userId="2361626eb4b9a40a" providerId="LiveId" clId="{BD4E00FB-EB44-4C53-A3C1-24E18B662C46}" dt="2025-11-10T03:37:20.953" v="961" actId="26606"/>
          <ac:cxnSpMkLst>
            <pc:docMk/>
            <pc:sldMk cId="0" sldId="270"/>
            <ac:cxnSpMk id="31" creationId="{4AD7FFC6-42A9-49CB-B5E9-B3F6B038331B}"/>
          </ac:cxnSpMkLst>
        </pc:cxnChg>
      </pc:sldChg>
      <pc:sldChg chg="addSp delSp modSp mod setBg modAnim modNotesTx">
        <pc:chgData name="Alex Ismail" userId="2361626eb4b9a40a" providerId="LiveId" clId="{BD4E00FB-EB44-4C53-A3C1-24E18B662C46}" dt="2025-11-10T04:29:14.982" v="1255" actId="20577"/>
        <pc:sldMkLst>
          <pc:docMk/>
          <pc:sldMk cId="0" sldId="271"/>
        </pc:sldMkLst>
        <pc:spChg chg="mod">
          <ac:chgData name="Alex Ismail" userId="2361626eb4b9a40a" providerId="LiveId" clId="{BD4E00FB-EB44-4C53-A3C1-24E18B662C46}" dt="2025-11-10T04:26:49.297" v="1232" actId="26606"/>
          <ac:spMkLst>
            <pc:docMk/>
            <pc:sldMk cId="0" sldId="271"/>
            <ac:spMk id="2" creationId="{00000000-0000-0000-0000-000000000000}"/>
          </ac:spMkLst>
        </pc:spChg>
        <pc:spChg chg="mod">
          <ac:chgData name="Alex Ismail" userId="2361626eb4b9a40a" providerId="LiveId" clId="{BD4E00FB-EB44-4C53-A3C1-24E18B662C46}" dt="2025-11-10T04:27:46.932" v="1248" actId="1076"/>
          <ac:spMkLst>
            <pc:docMk/>
            <pc:sldMk cId="0" sldId="271"/>
            <ac:spMk id="3" creationId="{00000000-0000-0000-0000-000000000000}"/>
          </ac:spMkLst>
        </pc:spChg>
        <pc:spChg chg="add del mod">
          <ac:chgData name="Alex Ismail" userId="2361626eb4b9a40a" providerId="LiveId" clId="{BD4E00FB-EB44-4C53-A3C1-24E18B662C46}" dt="2025-11-10T00:22:36.567" v="586" actId="478"/>
          <ac:spMkLst>
            <pc:docMk/>
            <pc:sldMk cId="0" sldId="271"/>
            <ac:spMk id="4" creationId="{320A4467-17CF-E579-61D8-6B1FE2238844}"/>
          </ac:spMkLst>
        </pc:spChg>
        <pc:spChg chg="add del">
          <ac:chgData name="Alex Ismail" userId="2361626eb4b9a40a" providerId="LiveId" clId="{BD4E00FB-EB44-4C53-A3C1-24E18B662C46}" dt="2025-11-10T04:26:39.078" v="1231" actId="26606"/>
          <ac:spMkLst>
            <pc:docMk/>
            <pc:sldMk cId="0" sldId="271"/>
            <ac:spMk id="5" creationId="{100EDD19-6802-4EC3-95CE-CFFAB042CFD6}"/>
          </ac:spMkLst>
        </pc:spChg>
        <pc:spChg chg="add del">
          <ac:chgData name="Alex Ismail" userId="2361626eb4b9a40a" providerId="LiveId" clId="{BD4E00FB-EB44-4C53-A3C1-24E18B662C46}" dt="2025-11-10T04:26:39.078" v="1231" actId="26606"/>
          <ac:spMkLst>
            <pc:docMk/>
            <pc:sldMk cId="0" sldId="271"/>
            <ac:spMk id="6" creationId="{DB17E863-922E-4C26-BD64-E8FD41D28661}"/>
          </ac:spMkLst>
        </pc:spChg>
        <pc:spChg chg="add">
          <ac:chgData name="Alex Ismail" userId="2361626eb4b9a40a" providerId="LiveId" clId="{BD4E00FB-EB44-4C53-A3C1-24E18B662C46}" dt="2025-11-10T04:26:49.297" v="1232" actId="26606"/>
          <ac:spMkLst>
            <pc:docMk/>
            <pc:sldMk cId="0" sldId="271"/>
            <ac:spMk id="7" creationId="{C3896A03-3945-419A-B66B-4EE266EDD152}"/>
          </ac:spMkLst>
        </pc:spChg>
        <pc:spChg chg="add del">
          <ac:chgData name="Alex Ismail" userId="2361626eb4b9a40a" providerId="LiveId" clId="{BD4E00FB-EB44-4C53-A3C1-24E18B662C46}" dt="2025-11-10T03:47:31.568" v="1000" actId="26606"/>
          <ac:spMkLst>
            <pc:docMk/>
            <pc:sldMk cId="0" sldId="271"/>
            <ac:spMk id="8" creationId="{1C799903-48D5-4A31-A1A2-541072D9771E}"/>
          </ac:spMkLst>
        </pc:spChg>
        <pc:spChg chg="add">
          <ac:chgData name="Alex Ismail" userId="2361626eb4b9a40a" providerId="LiveId" clId="{BD4E00FB-EB44-4C53-A3C1-24E18B662C46}" dt="2025-11-10T04:26:49.297" v="1232" actId="26606"/>
          <ac:spMkLst>
            <pc:docMk/>
            <pc:sldMk cId="0" sldId="271"/>
            <ac:spMk id="9" creationId="{B34F5AD2-EDBD-4BBD-A55C-EAFFD0C7097A}"/>
          </ac:spMkLst>
        </pc:spChg>
        <pc:spChg chg="add del">
          <ac:chgData name="Alex Ismail" userId="2361626eb4b9a40a" providerId="LiveId" clId="{BD4E00FB-EB44-4C53-A3C1-24E18B662C46}" dt="2025-11-10T03:47:31.568" v="1000" actId="26606"/>
          <ac:spMkLst>
            <pc:docMk/>
            <pc:sldMk cId="0" sldId="271"/>
            <ac:spMk id="10" creationId="{8EFFF109-FC58-4FD3-BE05-9775A1310F55}"/>
          </ac:spMkLst>
        </pc:spChg>
        <pc:spChg chg="add">
          <ac:chgData name="Alex Ismail" userId="2361626eb4b9a40a" providerId="LiveId" clId="{BD4E00FB-EB44-4C53-A3C1-24E18B662C46}" dt="2025-11-10T04:26:49.297" v="1232" actId="26606"/>
          <ac:spMkLst>
            <pc:docMk/>
            <pc:sldMk cId="0" sldId="271"/>
            <ac:spMk id="11" creationId="{B8EAE243-3A9F-4A46-B0D9-04C723A8A1BD}"/>
          </ac:spMkLst>
        </pc:spChg>
        <pc:spChg chg="add del">
          <ac:chgData name="Alex Ismail" userId="2361626eb4b9a40a" providerId="LiveId" clId="{BD4E00FB-EB44-4C53-A3C1-24E18B662C46}" dt="2025-11-10T03:47:31.568" v="1000" actId="26606"/>
          <ac:spMkLst>
            <pc:docMk/>
            <pc:sldMk cId="0" sldId="271"/>
            <ac:spMk id="12" creationId="{E1B96AD6-92A9-4273-A62B-96A1C3E0BA95}"/>
          </ac:spMkLst>
        </pc:spChg>
        <pc:spChg chg="add del">
          <ac:chgData name="Alex Ismail" userId="2361626eb4b9a40a" providerId="LiveId" clId="{BD4E00FB-EB44-4C53-A3C1-24E18B662C46}" dt="2025-11-10T03:47:31.568" v="1000" actId="26606"/>
          <ac:spMkLst>
            <pc:docMk/>
            <pc:sldMk cId="0" sldId="271"/>
            <ac:spMk id="14" creationId="{463EEC44-1BA3-44ED-81FC-A644B04B2A44}"/>
          </ac:spMkLst>
        </pc:spChg>
      </pc:sldChg>
      <pc:sldChg chg="addSp delSp modSp new mod setBg modAnim modNotesTx">
        <pc:chgData name="Alex Ismail" userId="2361626eb4b9a40a" providerId="LiveId" clId="{BD4E00FB-EB44-4C53-A3C1-24E18B662C46}" dt="2025-11-10T04:21:59.111" v="1178" actId="20577"/>
        <pc:sldMkLst>
          <pc:docMk/>
          <pc:sldMk cId="2224755113" sldId="272"/>
        </pc:sldMkLst>
        <pc:spChg chg="del mod">
          <ac:chgData name="Alex Ismail" userId="2361626eb4b9a40a" providerId="LiveId" clId="{BD4E00FB-EB44-4C53-A3C1-24E18B662C46}" dt="2025-11-09T20:24:42.101" v="139" actId="478"/>
          <ac:spMkLst>
            <pc:docMk/>
            <pc:sldMk cId="2224755113" sldId="272"/>
            <ac:spMk id="2" creationId="{1F089BCD-2404-EC7A-EC96-816458EC3306}"/>
          </ac:spMkLst>
        </pc:spChg>
        <pc:spChg chg="add mod">
          <ac:chgData name="Alex Ismail" userId="2361626eb4b9a40a" providerId="LiveId" clId="{BD4E00FB-EB44-4C53-A3C1-24E18B662C46}" dt="2025-11-09T22:34:28.954" v="348" actId="2711"/>
          <ac:spMkLst>
            <pc:docMk/>
            <pc:sldMk cId="2224755113" sldId="272"/>
            <ac:spMk id="2" creationId="{BFFA1D12-13C3-C62C-24B4-D802CED51D9E}"/>
          </ac:spMkLst>
        </pc:spChg>
        <pc:spChg chg="del">
          <ac:chgData name="Alex Ismail" userId="2361626eb4b9a40a" providerId="LiveId" clId="{BD4E00FB-EB44-4C53-A3C1-24E18B662C46}" dt="2025-11-09T20:24:06.491" v="130" actId="478"/>
          <ac:spMkLst>
            <pc:docMk/>
            <pc:sldMk cId="2224755113" sldId="272"/>
            <ac:spMk id="3" creationId="{C8B73FAF-4857-A738-80D5-5A80A2BEDD02}"/>
          </ac:spMkLst>
        </pc:spChg>
        <pc:spChg chg="add del">
          <ac:chgData name="Alex Ismail" userId="2361626eb4b9a40a" providerId="LiveId" clId="{BD4E00FB-EB44-4C53-A3C1-24E18B662C46}" dt="2025-11-09T20:24:10.039" v="132" actId="478"/>
          <ac:spMkLst>
            <pc:docMk/>
            <pc:sldMk cId="2224755113" sldId="272"/>
            <ac:spMk id="5" creationId="{146735ED-936E-79B0-1D40-99502B08407C}"/>
          </ac:spMkLst>
        </pc:spChg>
        <pc:spChg chg="add del mod">
          <ac:chgData name="Alex Ismail" userId="2361626eb4b9a40a" providerId="LiveId" clId="{BD4E00FB-EB44-4C53-A3C1-24E18B662C46}" dt="2025-11-09T20:24:44.465" v="140" actId="478"/>
          <ac:spMkLst>
            <pc:docMk/>
            <pc:sldMk cId="2224755113" sldId="272"/>
            <ac:spMk id="9" creationId="{38DFB358-D380-8FF3-77D3-DDC9E97693AE}"/>
          </ac:spMkLst>
        </pc:spChg>
        <pc:spChg chg="add del mod">
          <ac:chgData name="Alex Ismail" userId="2361626eb4b9a40a" providerId="LiveId" clId="{BD4E00FB-EB44-4C53-A3C1-24E18B662C46}" dt="2025-11-09T20:28:36.918" v="230"/>
          <ac:spMkLst>
            <pc:docMk/>
            <pc:sldMk cId="2224755113" sldId="272"/>
            <ac:spMk id="10" creationId="{44CFE7C7-E2EE-1109-2385-6623D0A20D3D}"/>
          </ac:spMkLst>
        </pc:spChg>
        <pc:spChg chg="add">
          <ac:chgData name="Alex Ismail" userId="2361626eb4b9a40a" providerId="LiveId" clId="{BD4E00FB-EB44-4C53-A3C1-24E18B662C46}" dt="2025-11-09T20:28:30.620" v="228"/>
          <ac:spMkLst>
            <pc:docMk/>
            <pc:sldMk cId="2224755113" sldId="272"/>
            <ac:spMk id="11" creationId="{7D8753DB-C2FC-211E-ECC9-B4ABAC22E7E1}"/>
          </ac:spMkLst>
        </pc:spChg>
        <pc:spChg chg="add del mod">
          <ac:chgData name="Alex Ismail" userId="2361626eb4b9a40a" providerId="LiveId" clId="{BD4E00FB-EB44-4C53-A3C1-24E18B662C46}" dt="2025-11-09T20:32:52.402" v="240"/>
          <ac:spMkLst>
            <pc:docMk/>
            <pc:sldMk cId="2224755113" sldId="272"/>
            <ac:spMk id="12" creationId="{A7C8A3A2-8E79-454A-6631-9413DC22CF97}"/>
          </ac:spMkLst>
        </pc:spChg>
        <pc:spChg chg="add del mod">
          <ac:chgData name="Alex Ismail" userId="2361626eb4b9a40a" providerId="LiveId" clId="{BD4E00FB-EB44-4C53-A3C1-24E18B662C46}" dt="2025-11-09T20:33:35.111" v="249" actId="478"/>
          <ac:spMkLst>
            <pc:docMk/>
            <pc:sldMk cId="2224755113" sldId="272"/>
            <ac:spMk id="13" creationId="{0AD80BD9-E791-9B8A-49B3-3FCD74A6D72B}"/>
          </ac:spMkLst>
        </pc:spChg>
        <pc:spChg chg="add">
          <ac:chgData name="Alex Ismail" userId="2361626eb4b9a40a" providerId="LiveId" clId="{BD4E00FB-EB44-4C53-A3C1-24E18B662C46}" dt="2025-11-09T20:32:59.604" v="242"/>
          <ac:spMkLst>
            <pc:docMk/>
            <pc:sldMk cId="2224755113" sldId="272"/>
            <ac:spMk id="14" creationId="{7F448E0F-351C-5C8E-7690-16DE9C5DA0BA}"/>
          </ac:spMkLst>
        </pc:spChg>
        <pc:spChg chg="add mod">
          <ac:chgData name="Alex Ismail" userId="2361626eb4b9a40a" providerId="LiveId" clId="{BD4E00FB-EB44-4C53-A3C1-24E18B662C46}" dt="2025-11-09T23:05:29.393" v="428" actId="20577"/>
          <ac:spMkLst>
            <pc:docMk/>
            <pc:sldMk cId="2224755113" sldId="272"/>
            <ac:spMk id="15" creationId="{E5E8E0F5-D558-586D-CF37-7ED491E89F0A}"/>
          </ac:spMkLst>
        </pc:spChg>
        <pc:spChg chg="add del">
          <ac:chgData name="Alex Ismail" userId="2361626eb4b9a40a" providerId="LiveId" clId="{BD4E00FB-EB44-4C53-A3C1-24E18B662C46}" dt="2025-11-09T20:35:03.441" v="267" actId="26606"/>
          <ac:spMkLst>
            <pc:docMk/>
            <pc:sldMk cId="2224755113" sldId="272"/>
            <ac:spMk id="17" creationId="{675FFAD0-2409-47F2-980A-2CF4FFC69BE2}"/>
          </ac:spMkLst>
        </pc:spChg>
        <pc:spChg chg="add del">
          <ac:chgData name="Alex Ismail" userId="2361626eb4b9a40a" providerId="LiveId" clId="{BD4E00FB-EB44-4C53-A3C1-24E18B662C46}" dt="2025-11-09T20:35:03.441" v="267" actId="26606"/>
          <ac:spMkLst>
            <pc:docMk/>
            <pc:sldMk cId="2224755113" sldId="272"/>
            <ac:spMk id="18" creationId="{CBB2B1F0-0DD6-4744-9A46-7A344FB48E40}"/>
          </ac:spMkLst>
        </pc:spChg>
        <pc:spChg chg="add del">
          <ac:chgData name="Alex Ismail" userId="2361626eb4b9a40a" providerId="LiveId" clId="{BD4E00FB-EB44-4C53-A3C1-24E18B662C46}" dt="2025-11-09T20:34:45.312" v="261" actId="26606"/>
          <ac:spMkLst>
            <pc:docMk/>
            <pc:sldMk cId="2224755113" sldId="272"/>
            <ac:spMk id="20" creationId="{B1595A09-E336-4D1B-9B3A-06A2287A54E2}"/>
          </ac:spMkLst>
        </pc:spChg>
        <pc:spChg chg="add del">
          <ac:chgData name="Alex Ismail" userId="2361626eb4b9a40a" providerId="LiveId" clId="{BD4E00FB-EB44-4C53-A3C1-24E18B662C46}" dt="2025-11-09T20:34:45.312" v="261" actId="26606"/>
          <ac:spMkLst>
            <pc:docMk/>
            <pc:sldMk cId="2224755113" sldId="272"/>
            <ac:spMk id="22" creationId="{3540989C-C7B8-473B-BF87-6F2DA6A90006}"/>
          </ac:spMkLst>
        </pc:spChg>
        <pc:spChg chg="add del">
          <ac:chgData name="Alex Ismail" userId="2361626eb4b9a40a" providerId="LiveId" clId="{BD4E00FB-EB44-4C53-A3C1-24E18B662C46}" dt="2025-11-09T20:35:03.441" v="267" actId="26606"/>
          <ac:spMkLst>
            <pc:docMk/>
            <pc:sldMk cId="2224755113" sldId="272"/>
            <ac:spMk id="24" creationId="{52D502E5-F6B4-4D58-B4AE-FC466FF15EE8}"/>
          </ac:spMkLst>
        </pc:spChg>
        <pc:spChg chg="add del">
          <ac:chgData name="Alex Ismail" userId="2361626eb4b9a40a" providerId="LiveId" clId="{BD4E00FB-EB44-4C53-A3C1-24E18B662C46}" dt="2025-11-09T20:35:03.441" v="267" actId="26606"/>
          <ac:spMkLst>
            <pc:docMk/>
            <pc:sldMk cId="2224755113" sldId="272"/>
            <ac:spMk id="26" creationId="{9DECDBF4-02B6-4BB4-B65B-B8107AD6A9E8}"/>
          </ac:spMkLst>
        </pc:spChg>
        <pc:picChg chg="add mod">
          <ac:chgData name="Alex Ismail" userId="2361626eb4b9a40a" providerId="LiveId" clId="{BD4E00FB-EB44-4C53-A3C1-24E18B662C46}" dt="2025-11-10T00:16:04.393" v="560" actId="14100"/>
          <ac:picMkLst>
            <pc:docMk/>
            <pc:sldMk cId="2224755113" sldId="272"/>
            <ac:picMk id="7" creationId="{65241AD6-5C62-43BC-5AF3-3B5ACE4C7AF9}"/>
          </ac:picMkLst>
        </pc:picChg>
        <pc:inkChg chg="add">
          <ac:chgData name="Alex Ismail" userId="2361626eb4b9a40a" providerId="LiveId" clId="{BD4E00FB-EB44-4C53-A3C1-24E18B662C46}" dt="2025-11-09T20:40:40.142" v="273" actId="9405"/>
          <ac:inkMkLst>
            <pc:docMk/>
            <pc:sldMk cId="2224755113" sldId="272"/>
            <ac:inkMk id="16" creationId="{C4681CEA-3C28-D789-2A81-8BE84C365243}"/>
          </ac:inkMkLst>
        </pc:inkChg>
        <pc:inkChg chg="add">
          <ac:chgData name="Alex Ismail" userId="2361626eb4b9a40a" providerId="LiveId" clId="{BD4E00FB-EB44-4C53-A3C1-24E18B662C46}" dt="2025-11-09T20:40:41.272" v="274" actId="9405"/>
          <ac:inkMkLst>
            <pc:docMk/>
            <pc:sldMk cId="2224755113" sldId="272"/>
            <ac:inkMk id="19" creationId="{F19298BE-0573-EFF5-A2B3-5C6EAB081F00}"/>
          </ac:inkMkLst>
        </pc:inkChg>
        <pc:inkChg chg="add">
          <ac:chgData name="Alex Ismail" userId="2361626eb4b9a40a" providerId="LiveId" clId="{BD4E00FB-EB44-4C53-A3C1-24E18B662C46}" dt="2025-11-09T20:40:43.011" v="275" actId="9405"/>
          <ac:inkMkLst>
            <pc:docMk/>
            <pc:sldMk cId="2224755113" sldId="272"/>
            <ac:inkMk id="21" creationId="{4C158EB3-24C8-1DD9-13D9-506ADC4AB1DF}"/>
          </ac:inkMkLst>
        </pc:inkChg>
        <pc:inkChg chg="add del">
          <ac:chgData name="Alex Ismail" userId="2361626eb4b9a40a" providerId="LiveId" clId="{BD4E00FB-EB44-4C53-A3C1-24E18B662C46}" dt="2025-11-09T20:40:52.589" v="277" actId="9405"/>
          <ac:inkMkLst>
            <pc:docMk/>
            <pc:sldMk cId="2224755113" sldId="272"/>
            <ac:inkMk id="23" creationId="{05A3731B-8D69-4A72-51FC-F51834CD3994}"/>
          </ac:inkMkLst>
        </pc:inkChg>
        <pc:inkChg chg="add">
          <ac:chgData name="Alex Ismail" userId="2361626eb4b9a40a" providerId="LiveId" clId="{BD4E00FB-EB44-4C53-A3C1-24E18B662C46}" dt="2025-11-09T20:41:12.681" v="278" actId="9405"/>
          <ac:inkMkLst>
            <pc:docMk/>
            <pc:sldMk cId="2224755113" sldId="272"/>
            <ac:inkMk id="25" creationId="{E8CD6328-3CEE-8460-5910-388AD57C41FE}"/>
          </ac:inkMkLst>
        </pc:inkChg>
        <pc:inkChg chg="add del">
          <ac:chgData name="Alex Ismail" userId="2361626eb4b9a40a" providerId="LiveId" clId="{BD4E00FB-EB44-4C53-A3C1-24E18B662C46}" dt="2025-11-09T20:41:23.964" v="280" actId="9405"/>
          <ac:inkMkLst>
            <pc:docMk/>
            <pc:sldMk cId="2224755113" sldId="272"/>
            <ac:inkMk id="27" creationId="{F7A6674C-BEE6-DD69-B1CB-19A7AC5086E6}"/>
          </ac:inkMkLst>
        </pc:inkChg>
        <pc:inkChg chg="add del">
          <ac:chgData name="Alex Ismail" userId="2361626eb4b9a40a" providerId="LiveId" clId="{BD4E00FB-EB44-4C53-A3C1-24E18B662C46}" dt="2025-11-09T20:41:56.262" v="282"/>
          <ac:inkMkLst>
            <pc:docMk/>
            <pc:sldMk cId="2224755113" sldId="272"/>
            <ac:inkMk id="28" creationId="{BC9D8E29-CF26-C0B1-C00D-A0CCDA308DBD}"/>
          </ac:inkMkLst>
        </pc:inkChg>
        <pc:inkChg chg="add mod">
          <ac:chgData name="Alex Ismail" userId="2361626eb4b9a40a" providerId="LiveId" clId="{BD4E00FB-EB44-4C53-A3C1-24E18B662C46}" dt="2025-11-09T20:42:00.748" v="283"/>
          <ac:inkMkLst>
            <pc:docMk/>
            <pc:sldMk cId="2224755113" sldId="272"/>
            <ac:inkMk id="29" creationId="{F5FD2967-581D-7E08-E553-0DDEFC580C6F}"/>
          </ac:inkMkLst>
        </pc:inkChg>
        <pc:inkChg chg="add">
          <ac:chgData name="Alex Ismail" userId="2361626eb4b9a40a" providerId="LiveId" clId="{BD4E00FB-EB44-4C53-A3C1-24E18B662C46}" dt="2025-11-09T20:42:08.099" v="284" actId="9405"/>
          <ac:inkMkLst>
            <pc:docMk/>
            <pc:sldMk cId="2224755113" sldId="272"/>
            <ac:inkMk id="30" creationId="{A40D215B-A46D-1B77-E87A-38406AD7940C}"/>
          </ac:inkMkLst>
        </pc:inkChg>
        <pc:inkChg chg="add">
          <ac:chgData name="Alex Ismail" userId="2361626eb4b9a40a" providerId="LiveId" clId="{BD4E00FB-EB44-4C53-A3C1-24E18B662C46}" dt="2025-11-09T20:42:16.182" v="285" actId="9405"/>
          <ac:inkMkLst>
            <pc:docMk/>
            <pc:sldMk cId="2224755113" sldId="272"/>
            <ac:inkMk id="31" creationId="{2369663A-66F7-1B29-699B-8B129144118B}"/>
          </ac:inkMkLst>
        </pc:inkChg>
        <pc:inkChg chg="add">
          <ac:chgData name="Alex Ismail" userId="2361626eb4b9a40a" providerId="LiveId" clId="{BD4E00FB-EB44-4C53-A3C1-24E18B662C46}" dt="2025-11-09T20:42:21.157" v="286" actId="9405"/>
          <ac:inkMkLst>
            <pc:docMk/>
            <pc:sldMk cId="2224755113" sldId="272"/>
            <ac:inkMk id="32" creationId="{B6AD3AA0-A034-73BF-1924-E1FDEEFBDF51}"/>
          </ac:inkMkLst>
        </pc:inkChg>
        <pc:inkChg chg="add">
          <ac:chgData name="Alex Ismail" userId="2361626eb4b9a40a" providerId="LiveId" clId="{BD4E00FB-EB44-4C53-A3C1-24E18B662C46}" dt="2025-11-09T20:42:23.180" v="287" actId="9405"/>
          <ac:inkMkLst>
            <pc:docMk/>
            <pc:sldMk cId="2224755113" sldId="272"/>
            <ac:inkMk id="33" creationId="{FEA5AD53-51DE-B8B5-90AE-1ECB1C741739}"/>
          </ac:inkMkLst>
        </pc:inkChg>
        <pc:inkChg chg="add del">
          <ac:chgData name="Alex Ismail" userId="2361626eb4b9a40a" providerId="LiveId" clId="{BD4E00FB-EB44-4C53-A3C1-24E18B662C46}" dt="2025-11-09T20:42:35.848" v="289" actId="9405"/>
          <ac:inkMkLst>
            <pc:docMk/>
            <pc:sldMk cId="2224755113" sldId="272"/>
            <ac:inkMk id="34" creationId="{44709E3C-C35E-5590-E0C5-BBAE802991E3}"/>
          </ac:inkMkLst>
        </pc:inkChg>
        <pc:inkChg chg="add">
          <ac:chgData name="Alex Ismail" userId="2361626eb4b9a40a" providerId="LiveId" clId="{BD4E00FB-EB44-4C53-A3C1-24E18B662C46}" dt="2025-11-09T20:42:39.675" v="290" actId="9405"/>
          <ac:inkMkLst>
            <pc:docMk/>
            <pc:sldMk cId="2224755113" sldId="272"/>
            <ac:inkMk id="35" creationId="{237C5847-CD46-1F16-6A26-4127EAEDD375}"/>
          </ac:inkMkLst>
        </pc:inkChg>
        <pc:inkChg chg="add">
          <ac:chgData name="Alex Ismail" userId="2361626eb4b9a40a" providerId="LiveId" clId="{BD4E00FB-EB44-4C53-A3C1-24E18B662C46}" dt="2025-11-09T20:42:48.589" v="291" actId="9405"/>
          <ac:inkMkLst>
            <pc:docMk/>
            <pc:sldMk cId="2224755113" sldId="272"/>
            <ac:inkMk id="36" creationId="{0EFDE2CC-E7D5-E40E-9448-711F1760DECC}"/>
          </ac:inkMkLst>
        </pc:inkChg>
        <pc:inkChg chg="add del">
          <ac:chgData name="Alex Ismail" userId="2361626eb4b9a40a" providerId="LiveId" clId="{BD4E00FB-EB44-4C53-A3C1-24E18B662C46}" dt="2025-11-09T20:43:08.267" v="293" actId="9405"/>
          <ac:inkMkLst>
            <pc:docMk/>
            <pc:sldMk cId="2224755113" sldId="272"/>
            <ac:inkMk id="37" creationId="{00B3C0E2-9E0A-3FF4-FCE4-677F3C530552}"/>
          </ac:inkMkLst>
        </pc:inkChg>
      </pc:sldChg>
      <pc:sldChg chg="addSp delSp modSp new mod setBg modAnim modNotesTx">
        <pc:chgData name="Alex Ismail" userId="2361626eb4b9a40a" providerId="LiveId" clId="{BD4E00FB-EB44-4C53-A3C1-24E18B662C46}" dt="2025-11-10T04:23:13.621" v="1198" actId="20577"/>
        <pc:sldMkLst>
          <pc:docMk/>
          <pc:sldMk cId="2103617615" sldId="273"/>
        </pc:sldMkLst>
        <pc:spChg chg="mod">
          <ac:chgData name="Alex Ismail" userId="2361626eb4b9a40a" providerId="LiveId" clId="{BD4E00FB-EB44-4C53-A3C1-24E18B662C46}" dt="2025-11-10T03:46:06.353" v="994" actId="14100"/>
          <ac:spMkLst>
            <pc:docMk/>
            <pc:sldMk cId="2103617615" sldId="273"/>
            <ac:spMk id="2" creationId="{65C9FBEA-8064-5E79-96F2-A13C0CD7927B}"/>
          </ac:spMkLst>
        </pc:spChg>
        <pc:spChg chg="del">
          <ac:chgData name="Alex Ismail" userId="2361626eb4b9a40a" providerId="LiveId" clId="{BD4E00FB-EB44-4C53-A3C1-24E18B662C46}" dt="2025-11-09T23:16:10.675" v="432" actId="34307"/>
          <ac:spMkLst>
            <pc:docMk/>
            <pc:sldMk cId="2103617615" sldId="273"/>
            <ac:spMk id="3" creationId="{FE9AB8BE-DF42-6FA9-63C1-E101FC1A25F7}"/>
          </ac:spMkLst>
        </pc:spChg>
        <pc:spChg chg="add del">
          <ac:chgData name="Alex Ismail" userId="2361626eb4b9a40a" providerId="LiveId" clId="{BD4E00FB-EB44-4C53-A3C1-24E18B662C46}" dt="2025-11-09T23:53:54.533" v="505" actId="478"/>
          <ac:spMkLst>
            <pc:docMk/>
            <pc:sldMk cId="2103617615" sldId="273"/>
            <ac:spMk id="4" creationId="{3636BCEB-029D-83F7-72E7-7D5FB4A2DB65}"/>
          </ac:spMkLst>
        </pc:spChg>
        <pc:spChg chg="add mod">
          <ac:chgData name="Alex Ismail" userId="2361626eb4b9a40a" providerId="LiveId" clId="{BD4E00FB-EB44-4C53-A3C1-24E18B662C46}" dt="2025-11-10T03:46:41.047" v="998" actId="1076"/>
          <ac:spMkLst>
            <pc:docMk/>
            <pc:sldMk cId="2103617615" sldId="273"/>
            <ac:spMk id="5" creationId="{1BC9DC9C-1DE8-F552-6097-55F28F113194}"/>
          </ac:spMkLst>
        </pc:spChg>
        <pc:spChg chg="add del mod">
          <ac:chgData name="Alex Ismail" userId="2361626eb4b9a40a" providerId="LiveId" clId="{BD4E00FB-EB44-4C53-A3C1-24E18B662C46}" dt="2025-11-09T23:17:03.252" v="442" actId="478"/>
          <ac:spMkLst>
            <pc:docMk/>
            <pc:sldMk cId="2103617615" sldId="273"/>
            <ac:spMk id="6" creationId="{EF227AEA-E5A3-FAB1-4D6F-F3F827DADA49}"/>
          </ac:spMkLst>
        </pc:spChg>
        <pc:spChg chg="add">
          <ac:chgData name="Alex Ismail" userId="2361626eb4b9a40a" providerId="LiveId" clId="{BD4E00FB-EB44-4C53-A3C1-24E18B662C46}" dt="2025-11-10T02:17:41.913" v="950" actId="26606"/>
          <ac:spMkLst>
            <pc:docMk/>
            <pc:sldMk cId="2103617615" sldId="273"/>
            <ac:spMk id="13" creationId="{73AD41DB-DF9F-49BC-85AE-6AB1840AD517}"/>
          </ac:spMkLst>
        </pc:spChg>
        <pc:grpChg chg="add">
          <ac:chgData name="Alex Ismail" userId="2361626eb4b9a40a" providerId="LiveId" clId="{BD4E00FB-EB44-4C53-A3C1-24E18B662C46}" dt="2025-11-10T02:17:41.913" v="950" actId="26606"/>
          <ac:grpSpMkLst>
            <pc:docMk/>
            <pc:sldMk cId="2103617615" sldId="273"/>
            <ac:grpSpMk id="15" creationId="{A4AE1828-51FD-4AD7-BCF6-9AF5C696CE5D}"/>
          </ac:grpSpMkLst>
        </pc:grpChg>
        <pc:picChg chg="add del mod ord">
          <ac:chgData name="Alex Ismail" userId="2361626eb4b9a40a" providerId="LiveId" clId="{BD4E00FB-EB44-4C53-A3C1-24E18B662C46}" dt="2025-11-09T23:16:59.908" v="441" actId="478"/>
          <ac:picMkLst>
            <pc:docMk/>
            <pc:sldMk cId="2103617615" sldId="273"/>
            <ac:picMk id="4" creationId="{D1667C21-ED74-1DB1-7BD6-53D085C2D441}"/>
          </ac:picMkLst>
        </pc:picChg>
        <pc:picChg chg="add mod">
          <ac:chgData name="Alex Ismail" userId="2361626eb4b9a40a" providerId="LiveId" clId="{BD4E00FB-EB44-4C53-A3C1-24E18B662C46}" dt="2025-11-10T03:45:33.952" v="989" actId="14100"/>
          <ac:picMkLst>
            <pc:docMk/>
            <pc:sldMk cId="2103617615" sldId="273"/>
            <ac:picMk id="8" creationId="{2834504B-38A3-18C3-33E9-A26E3858C4BD}"/>
          </ac:picMkLst>
        </pc:picChg>
      </pc:sldChg>
      <pc:sldChg chg="addSp delSp modSp new mod setBg modAnim modNotesTx">
        <pc:chgData name="Alex Ismail" userId="2361626eb4b9a40a" providerId="LiveId" clId="{BD4E00FB-EB44-4C53-A3C1-24E18B662C46}" dt="2025-11-10T04:29:21.433" v="1262" actId="20577"/>
        <pc:sldMkLst>
          <pc:docMk/>
          <pc:sldMk cId="3661913201" sldId="274"/>
        </pc:sldMkLst>
        <pc:spChg chg="mod">
          <ac:chgData name="Alex Ismail" userId="2361626eb4b9a40a" providerId="LiveId" clId="{BD4E00FB-EB44-4C53-A3C1-24E18B662C46}" dt="2025-11-10T04:25:38.387" v="1221" actId="1076"/>
          <ac:spMkLst>
            <pc:docMk/>
            <pc:sldMk cId="3661913201" sldId="274"/>
            <ac:spMk id="2" creationId="{F15B967C-73D7-720D-625B-058EF0893728}"/>
          </ac:spMkLst>
        </pc:spChg>
        <pc:spChg chg="del mod">
          <ac:chgData name="Alex Ismail" userId="2361626eb4b9a40a" providerId="LiveId" clId="{BD4E00FB-EB44-4C53-A3C1-24E18B662C46}" dt="2025-11-10T00:08:09.641" v="541" actId="931"/>
          <ac:spMkLst>
            <pc:docMk/>
            <pc:sldMk cId="3661913201" sldId="274"/>
            <ac:spMk id="3" creationId="{C1BBF728-5B65-768E-6A37-3BCF9BF75659}"/>
          </ac:spMkLst>
        </pc:spChg>
        <pc:spChg chg="add del mod">
          <ac:chgData name="Alex Ismail" userId="2361626eb4b9a40a" providerId="LiveId" clId="{BD4E00FB-EB44-4C53-A3C1-24E18B662C46}" dt="2025-11-10T00:32:46.335" v="620" actId="478"/>
          <ac:spMkLst>
            <pc:docMk/>
            <pc:sldMk cId="3661913201" sldId="274"/>
            <ac:spMk id="7" creationId="{884C49FB-4CE8-D10B-0BC4-53568B7C77F8}"/>
          </ac:spMkLst>
        </pc:spChg>
        <pc:spChg chg="add mod">
          <ac:chgData name="Alex Ismail" userId="2361626eb4b9a40a" providerId="LiveId" clId="{BD4E00FB-EB44-4C53-A3C1-24E18B662C46}" dt="2025-11-10T04:26:02.349" v="1226" actId="14100"/>
          <ac:spMkLst>
            <pc:docMk/>
            <pc:sldMk cId="3661913201" sldId="274"/>
            <ac:spMk id="8" creationId="{4B478035-E734-971B-CF15-B0EEB801BF6A}"/>
          </ac:spMkLst>
        </pc:spChg>
        <pc:spChg chg="add del">
          <ac:chgData name="Alex Ismail" userId="2361626eb4b9a40a" providerId="LiveId" clId="{BD4E00FB-EB44-4C53-A3C1-24E18B662C46}" dt="2025-11-10T04:25:16.834" v="1216" actId="26606"/>
          <ac:spMkLst>
            <pc:docMk/>
            <pc:sldMk cId="3661913201" sldId="274"/>
            <ac:spMk id="10" creationId="{A8908DB7-C3A6-4FCB-9820-CEE02B398C4A}"/>
          </ac:spMkLst>
        </pc:spChg>
        <pc:spChg chg="add del">
          <ac:chgData name="Alex Ismail" userId="2361626eb4b9a40a" providerId="LiveId" clId="{BD4E00FB-EB44-4C53-A3C1-24E18B662C46}" dt="2025-11-10T04:25:16.834" v="1216" actId="26606"/>
          <ac:spMkLst>
            <pc:docMk/>
            <pc:sldMk cId="3661913201" sldId="274"/>
            <ac:spMk id="11" creationId="{535742DD-1B16-4E9D-B715-0D74B4574A68}"/>
          </ac:spMkLst>
        </pc:spChg>
        <pc:spChg chg="add del">
          <ac:chgData name="Alex Ismail" userId="2361626eb4b9a40a" providerId="LiveId" clId="{BD4E00FB-EB44-4C53-A3C1-24E18B662C46}" dt="2025-11-10T00:35:08.557" v="633" actId="26606"/>
          <ac:spMkLst>
            <pc:docMk/>
            <pc:sldMk cId="3661913201" sldId="274"/>
            <ac:spMk id="13" creationId="{A8908DB7-C3A6-4FCB-9820-CEE02B398C4A}"/>
          </ac:spMkLst>
        </pc:spChg>
        <pc:spChg chg="add">
          <ac:chgData name="Alex Ismail" userId="2361626eb4b9a40a" providerId="LiveId" clId="{BD4E00FB-EB44-4C53-A3C1-24E18B662C46}" dt="2025-11-10T04:25:16.834" v="1216" actId="26606"/>
          <ac:spMkLst>
            <pc:docMk/>
            <pc:sldMk cId="3661913201" sldId="274"/>
            <ac:spMk id="14" creationId="{B34F5AD2-EDBD-4BBD-A55C-EAFFD0C7097A}"/>
          </ac:spMkLst>
        </pc:spChg>
        <pc:spChg chg="add del">
          <ac:chgData name="Alex Ismail" userId="2361626eb4b9a40a" providerId="LiveId" clId="{BD4E00FB-EB44-4C53-A3C1-24E18B662C46}" dt="2025-11-10T00:35:08.557" v="633" actId="26606"/>
          <ac:spMkLst>
            <pc:docMk/>
            <pc:sldMk cId="3661913201" sldId="274"/>
            <ac:spMk id="15" creationId="{535742DD-1B16-4E9D-B715-0D74B4574A68}"/>
          </ac:spMkLst>
        </pc:spChg>
        <pc:spChg chg="add">
          <ac:chgData name="Alex Ismail" userId="2361626eb4b9a40a" providerId="LiveId" clId="{BD4E00FB-EB44-4C53-A3C1-24E18B662C46}" dt="2025-11-10T04:25:16.834" v="1216" actId="26606"/>
          <ac:spMkLst>
            <pc:docMk/>
            <pc:sldMk cId="3661913201" sldId="274"/>
            <ac:spMk id="16" creationId="{C3896A03-3945-419A-B66B-4EE266EDD152}"/>
          </ac:spMkLst>
        </pc:spChg>
        <pc:spChg chg="add del">
          <ac:chgData name="Alex Ismail" userId="2361626eb4b9a40a" providerId="LiveId" clId="{BD4E00FB-EB44-4C53-A3C1-24E18B662C46}" dt="2025-11-10T00:35:14.184" v="635" actId="26606"/>
          <ac:spMkLst>
            <pc:docMk/>
            <pc:sldMk cId="3661913201" sldId="274"/>
            <ac:spMk id="17" creationId="{8D42B8BD-40AF-488E-8A79-D7256C917229}"/>
          </ac:spMkLst>
        </pc:spChg>
        <pc:spChg chg="add del">
          <ac:chgData name="Alex Ismail" userId="2361626eb4b9a40a" providerId="LiveId" clId="{BD4E00FB-EB44-4C53-A3C1-24E18B662C46}" dt="2025-11-10T00:35:14.184" v="635" actId="26606"/>
          <ac:spMkLst>
            <pc:docMk/>
            <pc:sldMk cId="3661913201" sldId="274"/>
            <ac:spMk id="18" creationId="{C681C32C-7AFC-4BB3-9088-65CBDFC5D1C2}"/>
          </ac:spMkLst>
        </pc:spChg>
        <pc:spChg chg="add del">
          <ac:chgData name="Alex Ismail" userId="2361626eb4b9a40a" providerId="LiveId" clId="{BD4E00FB-EB44-4C53-A3C1-24E18B662C46}" dt="2025-11-10T00:35:14.184" v="635" actId="26606"/>
          <ac:spMkLst>
            <pc:docMk/>
            <pc:sldMk cId="3661913201" sldId="274"/>
            <ac:spMk id="19" creationId="{199C0ED0-69DE-4C31-A5CF-E2A46FD30226}"/>
          </ac:spMkLst>
        </pc:spChg>
        <pc:spChg chg="add">
          <ac:chgData name="Alex Ismail" userId="2361626eb4b9a40a" providerId="LiveId" clId="{BD4E00FB-EB44-4C53-A3C1-24E18B662C46}" dt="2025-11-10T04:25:16.834" v="1216" actId="26606"/>
          <ac:spMkLst>
            <pc:docMk/>
            <pc:sldMk cId="3661913201" sldId="274"/>
            <ac:spMk id="20" creationId="{450D3AD2-FA80-415F-A9CE-54D884561CD7}"/>
          </ac:spMkLst>
        </pc:spChg>
        <pc:spChg chg="add del">
          <ac:chgData name="Alex Ismail" userId="2361626eb4b9a40a" providerId="LiveId" clId="{BD4E00FB-EB44-4C53-A3C1-24E18B662C46}" dt="2025-11-10T00:35:22.836" v="637" actId="26606"/>
          <ac:spMkLst>
            <pc:docMk/>
            <pc:sldMk cId="3661913201" sldId="274"/>
            <ac:spMk id="21" creationId="{D156AB4D-50E1-494A-A1FF-2E40CFD54D50}"/>
          </ac:spMkLst>
        </pc:spChg>
        <pc:spChg chg="add del">
          <ac:chgData name="Alex Ismail" userId="2361626eb4b9a40a" providerId="LiveId" clId="{BD4E00FB-EB44-4C53-A3C1-24E18B662C46}" dt="2025-11-10T00:35:22.836" v="637" actId="26606"/>
          <ac:spMkLst>
            <pc:docMk/>
            <pc:sldMk cId="3661913201" sldId="274"/>
            <ac:spMk id="22" creationId="{0D7B6173-1D58-48E2-83CF-37350F315F75}"/>
          </ac:spMkLst>
        </pc:spChg>
        <pc:spChg chg="add del">
          <ac:chgData name="Alex Ismail" userId="2361626eb4b9a40a" providerId="LiveId" clId="{BD4E00FB-EB44-4C53-A3C1-24E18B662C46}" dt="2025-11-10T00:35:22.836" v="637" actId="26606"/>
          <ac:spMkLst>
            <pc:docMk/>
            <pc:sldMk cId="3661913201" sldId="274"/>
            <ac:spMk id="23" creationId="{6121B454-D9CC-4D9A-BB90-D0243B527306}"/>
          </ac:spMkLst>
        </pc:spChg>
        <pc:spChg chg="add del">
          <ac:chgData name="Alex Ismail" userId="2361626eb4b9a40a" providerId="LiveId" clId="{BD4E00FB-EB44-4C53-A3C1-24E18B662C46}" dt="2025-11-10T00:35:22.836" v="637" actId="26606"/>
          <ac:spMkLst>
            <pc:docMk/>
            <pc:sldMk cId="3661913201" sldId="274"/>
            <ac:spMk id="25" creationId="{1A8FFABF-F1A6-4C80-A0A6-29F3162FEFFE}"/>
          </ac:spMkLst>
        </pc:spChg>
        <pc:picChg chg="add mod">
          <ac:chgData name="Alex Ismail" userId="2361626eb4b9a40a" providerId="LiveId" clId="{BD4E00FB-EB44-4C53-A3C1-24E18B662C46}" dt="2025-11-10T04:26:12.531" v="1229" actId="14100"/>
          <ac:picMkLst>
            <pc:docMk/>
            <pc:sldMk cId="3661913201" sldId="274"/>
            <ac:picMk id="5" creationId="{7CDF6980-C901-3FA2-648B-C2ED4B8355EA}"/>
          </ac:picMkLst>
        </pc:picChg>
        <pc:picChg chg="add del">
          <ac:chgData name="Alex Ismail" userId="2361626eb4b9a40a" providerId="LiveId" clId="{BD4E00FB-EB44-4C53-A3C1-24E18B662C46}" dt="2025-11-10T00:35:22.836" v="637" actId="26606"/>
          <ac:picMkLst>
            <pc:docMk/>
            <pc:sldMk cId="3661913201" sldId="274"/>
            <ac:picMk id="24" creationId="{BF79C704-FD27-4BBA-A751-4A80EDB173B8}"/>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C558D1-0F28-45BF-8755-CF60E1A17DF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AB6B0F8-F4E7-47FE-8B8E-0991E64E9932}">
      <dgm:prSet/>
      <dgm:spPr/>
      <dgm:t>
        <a:bodyPr/>
        <a:lstStyle/>
        <a:p>
          <a:r>
            <a:rPr lang="en-GB" dirty="0">
              <a:latin typeface="Arial" panose="020B0604020202020204" pitchFamily="34" charset="0"/>
              <a:cs typeface="Arial" panose="020B0604020202020204" pitchFamily="34" charset="0"/>
            </a:rPr>
            <a:t>Background of Flight Foods Ltd and the main problem</a:t>
          </a:r>
          <a:endParaRPr lang="en-US" dirty="0">
            <a:latin typeface="Arial" panose="020B0604020202020204" pitchFamily="34" charset="0"/>
            <a:cs typeface="Arial" panose="020B0604020202020204" pitchFamily="34" charset="0"/>
          </a:endParaRPr>
        </a:p>
      </dgm:t>
    </dgm:pt>
    <dgm:pt modelId="{41627D7C-1830-481E-A251-3BDC07FF10B4}" type="parTrans" cxnId="{C01D4C15-1F6B-400B-91C7-3430E58EBA13}">
      <dgm:prSet/>
      <dgm:spPr/>
      <dgm:t>
        <a:bodyPr/>
        <a:lstStyle/>
        <a:p>
          <a:endParaRPr lang="en-US"/>
        </a:p>
      </dgm:t>
    </dgm:pt>
    <dgm:pt modelId="{92B66A95-CFC4-4455-AD29-BA735526A838}" type="sibTrans" cxnId="{C01D4C15-1F6B-400B-91C7-3430E58EBA13}">
      <dgm:prSet/>
      <dgm:spPr/>
      <dgm:t>
        <a:bodyPr/>
        <a:lstStyle/>
        <a:p>
          <a:endParaRPr lang="en-US"/>
        </a:p>
      </dgm:t>
    </dgm:pt>
    <dgm:pt modelId="{41B0011A-17BC-454F-A410-082EC2DF9197}">
      <dgm:prSet/>
      <dgm:spPr/>
      <dgm:t>
        <a:bodyPr/>
        <a:lstStyle/>
        <a:p>
          <a:r>
            <a:rPr lang="en-GB">
              <a:latin typeface="Arial" panose="020B0604020202020204" pitchFamily="34" charset="0"/>
              <a:cs typeface="Arial" panose="020B0604020202020204" pitchFamily="34" charset="0"/>
            </a:rPr>
            <a:t>Identification of key communication barriers Explanation using communication theories (Shannon &amp; Weaver, Schramm, Berlo)</a:t>
          </a:r>
          <a:endParaRPr lang="en-US">
            <a:latin typeface="Arial" panose="020B0604020202020204" pitchFamily="34" charset="0"/>
            <a:cs typeface="Arial" panose="020B0604020202020204" pitchFamily="34" charset="0"/>
          </a:endParaRPr>
        </a:p>
      </dgm:t>
    </dgm:pt>
    <dgm:pt modelId="{EA853103-C4F8-4408-8AB8-D8EDC10FCA47}" type="parTrans" cxnId="{3F0AC056-3579-4B1E-9454-80F00F67CA1B}">
      <dgm:prSet/>
      <dgm:spPr/>
      <dgm:t>
        <a:bodyPr/>
        <a:lstStyle/>
        <a:p>
          <a:endParaRPr lang="en-US"/>
        </a:p>
      </dgm:t>
    </dgm:pt>
    <dgm:pt modelId="{8739AE76-5E87-407E-B654-80BE0852C09D}" type="sibTrans" cxnId="{3F0AC056-3579-4B1E-9454-80F00F67CA1B}">
      <dgm:prSet/>
      <dgm:spPr/>
      <dgm:t>
        <a:bodyPr/>
        <a:lstStyle/>
        <a:p>
          <a:endParaRPr lang="en-US"/>
        </a:p>
      </dgm:t>
    </dgm:pt>
    <dgm:pt modelId="{2A3DAE52-9B79-4DAB-B048-61DA98DCDE17}">
      <dgm:prSet/>
      <dgm:spPr/>
      <dgm:t>
        <a:bodyPr/>
        <a:lstStyle/>
        <a:p>
          <a:r>
            <a:rPr lang="en-GB">
              <a:latin typeface="Arial" panose="020B0604020202020204" pitchFamily="34" charset="0"/>
              <a:cs typeface="Arial" panose="020B0604020202020204" pitchFamily="34" charset="0"/>
            </a:rPr>
            <a:t>Suggested solutions to overcome these barriers</a:t>
          </a:r>
          <a:endParaRPr lang="en-US">
            <a:latin typeface="Arial" panose="020B0604020202020204" pitchFamily="34" charset="0"/>
            <a:cs typeface="Arial" panose="020B0604020202020204" pitchFamily="34" charset="0"/>
          </a:endParaRPr>
        </a:p>
      </dgm:t>
    </dgm:pt>
    <dgm:pt modelId="{3355EDB7-6558-4774-8FBA-C6E78E9E0094}" type="parTrans" cxnId="{F4BD5780-7E8B-4353-B5D6-ED15DA0211AC}">
      <dgm:prSet/>
      <dgm:spPr/>
      <dgm:t>
        <a:bodyPr/>
        <a:lstStyle/>
        <a:p>
          <a:endParaRPr lang="en-US"/>
        </a:p>
      </dgm:t>
    </dgm:pt>
    <dgm:pt modelId="{3FDFA9C2-E32C-4EE7-8F55-0F296DCC04CE}" type="sibTrans" cxnId="{F4BD5780-7E8B-4353-B5D6-ED15DA0211AC}">
      <dgm:prSet/>
      <dgm:spPr/>
      <dgm:t>
        <a:bodyPr/>
        <a:lstStyle/>
        <a:p>
          <a:endParaRPr lang="en-US"/>
        </a:p>
      </dgm:t>
    </dgm:pt>
    <dgm:pt modelId="{66BD309B-B628-4FE2-9AEB-B3373CA61B94}">
      <dgm:prSet/>
      <dgm:spPr/>
      <dgm:t>
        <a:bodyPr/>
        <a:lstStyle/>
        <a:p>
          <a:r>
            <a:rPr lang="en-GB"/>
            <a:t>Conclusion </a:t>
          </a:r>
          <a:r>
            <a:rPr lang="en-GB">
              <a:latin typeface="Arial" panose="020B0604020202020204" pitchFamily="34" charset="0"/>
              <a:cs typeface="Arial" panose="020B0604020202020204" pitchFamily="34" charset="0"/>
            </a:rPr>
            <a:t>and</a:t>
          </a:r>
          <a:r>
            <a:rPr lang="en-GB"/>
            <a:t> key recommendations</a:t>
          </a:r>
          <a:endParaRPr lang="en-US"/>
        </a:p>
      </dgm:t>
    </dgm:pt>
    <dgm:pt modelId="{30677B00-7FB6-42C2-BCFF-EC0145F3EBDE}" type="parTrans" cxnId="{3BE1CB2D-8B21-4873-BB14-68C832A9B2CD}">
      <dgm:prSet/>
      <dgm:spPr/>
      <dgm:t>
        <a:bodyPr/>
        <a:lstStyle/>
        <a:p>
          <a:endParaRPr lang="en-US"/>
        </a:p>
      </dgm:t>
    </dgm:pt>
    <dgm:pt modelId="{55D5CC35-5121-4DEA-B707-2DB4A8EFD3FE}" type="sibTrans" cxnId="{3BE1CB2D-8B21-4873-BB14-68C832A9B2CD}">
      <dgm:prSet/>
      <dgm:spPr/>
      <dgm:t>
        <a:bodyPr/>
        <a:lstStyle/>
        <a:p>
          <a:endParaRPr lang="en-US"/>
        </a:p>
      </dgm:t>
    </dgm:pt>
    <dgm:pt modelId="{B5E0CA61-BEB2-4ADC-8688-F41BDA1C4065}" type="pres">
      <dgm:prSet presAssocID="{FBC558D1-0F28-45BF-8755-CF60E1A17DFF}" presName="outerComposite" presStyleCnt="0">
        <dgm:presLayoutVars>
          <dgm:chMax val="5"/>
          <dgm:dir/>
          <dgm:resizeHandles val="exact"/>
        </dgm:presLayoutVars>
      </dgm:prSet>
      <dgm:spPr/>
    </dgm:pt>
    <dgm:pt modelId="{6C941CC2-31ED-4DB9-B046-D255D5B6E224}" type="pres">
      <dgm:prSet presAssocID="{FBC558D1-0F28-45BF-8755-CF60E1A17DFF}" presName="dummyMaxCanvas" presStyleCnt="0">
        <dgm:presLayoutVars/>
      </dgm:prSet>
      <dgm:spPr/>
    </dgm:pt>
    <dgm:pt modelId="{BBC8CB25-04C1-497A-8E77-7646FE173FB6}" type="pres">
      <dgm:prSet presAssocID="{FBC558D1-0F28-45BF-8755-CF60E1A17DFF}" presName="FourNodes_1" presStyleLbl="node1" presStyleIdx="0" presStyleCnt="4" custLinFactNeighborX="-656" custLinFactNeighborY="4174">
        <dgm:presLayoutVars>
          <dgm:bulletEnabled val="1"/>
        </dgm:presLayoutVars>
      </dgm:prSet>
      <dgm:spPr/>
    </dgm:pt>
    <dgm:pt modelId="{125F3C74-A36F-4371-86E4-4543047E472A}" type="pres">
      <dgm:prSet presAssocID="{FBC558D1-0F28-45BF-8755-CF60E1A17DFF}" presName="FourNodes_2" presStyleLbl="node1" presStyleIdx="1" presStyleCnt="4">
        <dgm:presLayoutVars>
          <dgm:bulletEnabled val="1"/>
        </dgm:presLayoutVars>
      </dgm:prSet>
      <dgm:spPr/>
    </dgm:pt>
    <dgm:pt modelId="{5DD6E2C2-E0B3-4A85-8DD8-701FBFC85336}" type="pres">
      <dgm:prSet presAssocID="{FBC558D1-0F28-45BF-8755-CF60E1A17DFF}" presName="FourNodes_3" presStyleLbl="node1" presStyleIdx="2" presStyleCnt="4">
        <dgm:presLayoutVars>
          <dgm:bulletEnabled val="1"/>
        </dgm:presLayoutVars>
      </dgm:prSet>
      <dgm:spPr/>
    </dgm:pt>
    <dgm:pt modelId="{A358C13B-12EE-411C-B442-672A2208EDFD}" type="pres">
      <dgm:prSet presAssocID="{FBC558D1-0F28-45BF-8755-CF60E1A17DFF}" presName="FourNodes_4" presStyleLbl="node1" presStyleIdx="3" presStyleCnt="4">
        <dgm:presLayoutVars>
          <dgm:bulletEnabled val="1"/>
        </dgm:presLayoutVars>
      </dgm:prSet>
      <dgm:spPr/>
    </dgm:pt>
    <dgm:pt modelId="{595221F9-B739-4F46-BE86-DF1A952689E3}" type="pres">
      <dgm:prSet presAssocID="{FBC558D1-0F28-45BF-8755-CF60E1A17DFF}" presName="FourConn_1-2" presStyleLbl="fgAccFollowNode1" presStyleIdx="0" presStyleCnt="3">
        <dgm:presLayoutVars>
          <dgm:bulletEnabled val="1"/>
        </dgm:presLayoutVars>
      </dgm:prSet>
      <dgm:spPr/>
    </dgm:pt>
    <dgm:pt modelId="{9D3A54AA-7738-45C2-B4FC-581E020C92EE}" type="pres">
      <dgm:prSet presAssocID="{FBC558D1-0F28-45BF-8755-CF60E1A17DFF}" presName="FourConn_2-3" presStyleLbl="fgAccFollowNode1" presStyleIdx="1" presStyleCnt="3">
        <dgm:presLayoutVars>
          <dgm:bulletEnabled val="1"/>
        </dgm:presLayoutVars>
      </dgm:prSet>
      <dgm:spPr/>
    </dgm:pt>
    <dgm:pt modelId="{63777048-82C5-4677-B921-8C2B76A5B045}" type="pres">
      <dgm:prSet presAssocID="{FBC558D1-0F28-45BF-8755-CF60E1A17DFF}" presName="FourConn_3-4" presStyleLbl="fgAccFollowNode1" presStyleIdx="2" presStyleCnt="3">
        <dgm:presLayoutVars>
          <dgm:bulletEnabled val="1"/>
        </dgm:presLayoutVars>
      </dgm:prSet>
      <dgm:spPr/>
    </dgm:pt>
    <dgm:pt modelId="{12E04E65-60EE-47C3-8143-36ACA3383AA6}" type="pres">
      <dgm:prSet presAssocID="{FBC558D1-0F28-45BF-8755-CF60E1A17DFF}" presName="FourNodes_1_text" presStyleLbl="node1" presStyleIdx="3" presStyleCnt="4">
        <dgm:presLayoutVars>
          <dgm:bulletEnabled val="1"/>
        </dgm:presLayoutVars>
      </dgm:prSet>
      <dgm:spPr/>
    </dgm:pt>
    <dgm:pt modelId="{403DF2B9-53C6-4DE6-AB09-04009BC9DD6E}" type="pres">
      <dgm:prSet presAssocID="{FBC558D1-0F28-45BF-8755-CF60E1A17DFF}" presName="FourNodes_2_text" presStyleLbl="node1" presStyleIdx="3" presStyleCnt="4">
        <dgm:presLayoutVars>
          <dgm:bulletEnabled val="1"/>
        </dgm:presLayoutVars>
      </dgm:prSet>
      <dgm:spPr/>
    </dgm:pt>
    <dgm:pt modelId="{51670A65-7043-4119-A82B-6160B9D80E6F}" type="pres">
      <dgm:prSet presAssocID="{FBC558D1-0F28-45BF-8755-CF60E1A17DFF}" presName="FourNodes_3_text" presStyleLbl="node1" presStyleIdx="3" presStyleCnt="4">
        <dgm:presLayoutVars>
          <dgm:bulletEnabled val="1"/>
        </dgm:presLayoutVars>
      </dgm:prSet>
      <dgm:spPr/>
    </dgm:pt>
    <dgm:pt modelId="{BF1D0F38-DF2B-4439-8640-14E691C94B76}" type="pres">
      <dgm:prSet presAssocID="{FBC558D1-0F28-45BF-8755-CF60E1A17DFF}" presName="FourNodes_4_text" presStyleLbl="node1" presStyleIdx="3" presStyleCnt="4">
        <dgm:presLayoutVars>
          <dgm:bulletEnabled val="1"/>
        </dgm:presLayoutVars>
      </dgm:prSet>
      <dgm:spPr/>
    </dgm:pt>
  </dgm:ptLst>
  <dgm:cxnLst>
    <dgm:cxn modelId="{A231D305-6644-4884-8204-9BB2C4AB265C}" type="presOf" srcId="{92B66A95-CFC4-4455-AD29-BA735526A838}" destId="{595221F9-B739-4F46-BE86-DF1A952689E3}" srcOrd="0" destOrd="0" presId="urn:microsoft.com/office/officeart/2005/8/layout/vProcess5"/>
    <dgm:cxn modelId="{C01D4C15-1F6B-400B-91C7-3430E58EBA13}" srcId="{FBC558D1-0F28-45BF-8755-CF60E1A17DFF}" destId="{7AB6B0F8-F4E7-47FE-8B8E-0991E64E9932}" srcOrd="0" destOrd="0" parTransId="{41627D7C-1830-481E-A251-3BDC07FF10B4}" sibTransId="{92B66A95-CFC4-4455-AD29-BA735526A838}"/>
    <dgm:cxn modelId="{9D4DCA16-8058-4EDB-8292-0A07C5036FC2}" type="presOf" srcId="{8739AE76-5E87-407E-B654-80BE0852C09D}" destId="{9D3A54AA-7738-45C2-B4FC-581E020C92EE}" srcOrd="0" destOrd="0" presId="urn:microsoft.com/office/officeart/2005/8/layout/vProcess5"/>
    <dgm:cxn modelId="{B8CD541B-2CC2-42FE-9ACF-2ED379BB26DC}" type="presOf" srcId="{2A3DAE52-9B79-4DAB-B048-61DA98DCDE17}" destId="{5DD6E2C2-E0B3-4A85-8DD8-701FBFC85336}" srcOrd="0" destOrd="0" presId="urn:microsoft.com/office/officeart/2005/8/layout/vProcess5"/>
    <dgm:cxn modelId="{8CA5B320-F51A-4CE1-8009-CC1C7AC99F1F}" type="presOf" srcId="{41B0011A-17BC-454F-A410-082EC2DF9197}" destId="{403DF2B9-53C6-4DE6-AB09-04009BC9DD6E}" srcOrd="1" destOrd="0" presId="urn:microsoft.com/office/officeart/2005/8/layout/vProcess5"/>
    <dgm:cxn modelId="{3BE1CB2D-8B21-4873-BB14-68C832A9B2CD}" srcId="{FBC558D1-0F28-45BF-8755-CF60E1A17DFF}" destId="{66BD309B-B628-4FE2-9AEB-B3373CA61B94}" srcOrd="3" destOrd="0" parTransId="{30677B00-7FB6-42C2-BCFF-EC0145F3EBDE}" sibTransId="{55D5CC35-5121-4DEA-B707-2DB4A8EFD3FE}"/>
    <dgm:cxn modelId="{2ADAFF40-8EE2-459E-82BB-FFAE8707B05B}" type="presOf" srcId="{3FDFA9C2-E32C-4EE7-8F55-0F296DCC04CE}" destId="{63777048-82C5-4677-B921-8C2B76A5B045}" srcOrd="0" destOrd="0" presId="urn:microsoft.com/office/officeart/2005/8/layout/vProcess5"/>
    <dgm:cxn modelId="{70FBB267-17CE-49E7-8B95-1E952750A399}" type="presOf" srcId="{7AB6B0F8-F4E7-47FE-8B8E-0991E64E9932}" destId="{12E04E65-60EE-47C3-8143-36ACA3383AA6}" srcOrd="1" destOrd="0" presId="urn:microsoft.com/office/officeart/2005/8/layout/vProcess5"/>
    <dgm:cxn modelId="{29150B4E-4537-4E86-9E78-95EF73B29CDE}" type="presOf" srcId="{FBC558D1-0F28-45BF-8755-CF60E1A17DFF}" destId="{B5E0CA61-BEB2-4ADC-8688-F41BDA1C4065}" srcOrd="0" destOrd="0" presId="urn:microsoft.com/office/officeart/2005/8/layout/vProcess5"/>
    <dgm:cxn modelId="{081E8051-128F-4648-929D-685CD15E992D}" type="presOf" srcId="{66BD309B-B628-4FE2-9AEB-B3373CA61B94}" destId="{A358C13B-12EE-411C-B442-672A2208EDFD}" srcOrd="0" destOrd="0" presId="urn:microsoft.com/office/officeart/2005/8/layout/vProcess5"/>
    <dgm:cxn modelId="{3F0AC056-3579-4B1E-9454-80F00F67CA1B}" srcId="{FBC558D1-0F28-45BF-8755-CF60E1A17DFF}" destId="{41B0011A-17BC-454F-A410-082EC2DF9197}" srcOrd="1" destOrd="0" parTransId="{EA853103-C4F8-4408-8AB8-D8EDC10FCA47}" sibTransId="{8739AE76-5E87-407E-B654-80BE0852C09D}"/>
    <dgm:cxn modelId="{FBFA4359-62E8-44F0-B22E-A17C56BDDF68}" type="presOf" srcId="{41B0011A-17BC-454F-A410-082EC2DF9197}" destId="{125F3C74-A36F-4371-86E4-4543047E472A}" srcOrd="0" destOrd="0" presId="urn:microsoft.com/office/officeart/2005/8/layout/vProcess5"/>
    <dgm:cxn modelId="{F4BD5780-7E8B-4353-B5D6-ED15DA0211AC}" srcId="{FBC558D1-0F28-45BF-8755-CF60E1A17DFF}" destId="{2A3DAE52-9B79-4DAB-B048-61DA98DCDE17}" srcOrd="2" destOrd="0" parTransId="{3355EDB7-6558-4774-8FBA-C6E78E9E0094}" sibTransId="{3FDFA9C2-E32C-4EE7-8F55-0F296DCC04CE}"/>
    <dgm:cxn modelId="{31A1F2A0-E3AC-4639-8DDC-4B8F7EE0E8C0}" type="presOf" srcId="{2A3DAE52-9B79-4DAB-B048-61DA98DCDE17}" destId="{51670A65-7043-4119-A82B-6160B9D80E6F}" srcOrd="1" destOrd="0" presId="urn:microsoft.com/office/officeart/2005/8/layout/vProcess5"/>
    <dgm:cxn modelId="{4BCB20AA-E929-4A09-B1A8-1AB92B673C44}" type="presOf" srcId="{66BD309B-B628-4FE2-9AEB-B3373CA61B94}" destId="{BF1D0F38-DF2B-4439-8640-14E691C94B76}" srcOrd="1" destOrd="0" presId="urn:microsoft.com/office/officeart/2005/8/layout/vProcess5"/>
    <dgm:cxn modelId="{AA6B9DF2-A133-440F-8736-7D97F7BD0F03}" type="presOf" srcId="{7AB6B0F8-F4E7-47FE-8B8E-0991E64E9932}" destId="{BBC8CB25-04C1-497A-8E77-7646FE173FB6}" srcOrd="0" destOrd="0" presId="urn:microsoft.com/office/officeart/2005/8/layout/vProcess5"/>
    <dgm:cxn modelId="{5C4B4AC4-A172-41F6-8B71-A41EF0EE872A}" type="presParOf" srcId="{B5E0CA61-BEB2-4ADC-8688-F41BDA1C4065}" destId="{6C941CC2-31ED-4DB9-B046-D255D5B6E224}" srcOrd="0" destOrd="0" presId="urn:microsoft.com/office/officeart/2005/8/layout/vProcess5"/>
    <dgm:cxn modelId="{4B273363-C22E-4CDC-B15F-CFD85801061D}" type="presParOf" srcId="{B5E0CA61-BEB2-4ADC-8688-F41BDA1C4065}" destId="{BBC8CB25-04C1-497A-8E77-7646FE173FB6}" srcOrd="1" destOrd="0" presId="urn:microsoft.com/office/officeart/2005/8/layout/vProcess5"/>
    <dgm:cxn modelId="{FC3568C4-35D5-4B34-B0FB-00A1A100CDB0}" type="presParOf" srcId="{B5E0CA61-BEB2-4ADC-8688-F41BDA1C4065}" destId="{125F3C74-A36F-4371-86E4-4543047E472A}" srcOrd="2" destOrd="0" presId="urn:microsoft.com/office/officeart/2005/8/layout/vProcess5"/>
    <dgm:cxn modelId="{AF1BDFAC-5906-4D63-BDCC-26C0913CA5D8}" type="presParOf" srcId="{B5E0CA61-BEB2-4ADC-8688-F41BDA1C4065}" destId="{5DD6E2C2-E0B3-4A85-8DD8-701FBFC85336}" srcOrd="3" destOrd="0" presId="urn:microsoft.com/office/officeart/2005/8/layout/vProcess5"/>
    <dgm:cxn modelId="{7B4B7552-C567-44F3-AE2E-1422B223839A}" type="presParOf" srcId="{B5E0CA61-BEB2-4ADC-8688-F41BDA1C4065}" destId="{A358C13B-12EE-411C-B442-672A2208EDFD}" srcOrd="4" destOrd="0" presId="urn:microsoft.com/office/officeart/2005/8/layout/vProcess5"/>
    <dgm:cxn modelId="{3A90E62A-8315-4BB7-A1E3-D3AACB9372A7}" type="presParOf" srcId="{B5E0CA61-BEB2-4ADC-8688-F41BDA1C4065}" destId="{595221F9-B739-4F46-BE86-DF1A952689E3}" srcOrd="5" destOrd="0" presId="urn:microsoft.com/office/officeart/2005/8/layout/vProcess5"/>
    <dgm:cxn modelId="{9DB277D8-D9D5-46F1-ABFA-7FC858CBC991}" type="presParOf" srcId="{B5E0CA61-BEB2-4ADC-8688-F41BDA1C4065}" destId="{9D3A54AA-7738-45C2-B4FC-581E020C92EE}" srcOrd="6" destOrd="0" presId="urn:microsoft.com/office/officeart/2005/8/layout/vProcess5"/>
    <dgm:cxn modelId="{CFCE29BE-CA1F-4EE3-8E92-5339630FC31F}" type="presParOf" srcId="{B5E0CA61-BEB2-4ADC-8688-F41BDA1C4065}" destId="{63777048-82C5-4677-B921-8C2B76A5B045}" srcOrd="7" destOrd="0" presId="urn:microsoft.com/office/officeart/2005/8/layout/vProcess5"/>
    <dgm:cxn modelId="{9B8A99D0-FBAF-4A43-8003-0A188186CC18}" type="presParOf" srcId="{B5E0CA61-BEB2-4ADC-8688-F41BDA1C4065}" destId="{12E04E65-60EE-47C3-8143-36ACA3383AA6}" srcOrd="8" destOrd="0" presId="urn:microsoft.com/office/officeart/2005/8/layout/vProcess5"/>
    <dgm:cxn modelId="{E7836F4F-A660-48FF-99C2-9FA39F6C2E62}" type="presParOf" srcId="{B5E0CA61-BEB2-4ADC-8688-F41BDA1C4065}" destId="{403DF2B9-53C6-4DE6-AB09-04009BC9DD6E}" srcOrd="9" destOrd="0" presId="urn:microsoft.com/office/officeart/2005/8/layout/vProcess5"/>
    <dgm:cxn modelId="{36A45920-BE69-4F7D-863C-0350EA50B909}" type="presParOf" srcId="{B5E0CA61-BEB2-4ADC-8688-F41BDA1C4065}" destId="{51670A65-7043-4119-A82B-6160B9D80E6F}" srcOrd="10" destOrd="0" presId="urn:microsoft.com/office/officeart/2005/8/layout/vProcess5"/>
    <dgm:cxn modelId="{FA42FE43-02C0-424F-B9B6-592ACA5E0F35}" type="presParOf" srcId="{B5E0CA61-BEB2-4ADC-8688-F41BDA1C4065}" destId="{BF1D0F38-DF2B-4439-8640-14E691C94B7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6F490F-E0EA-4526-B2C4-2137958FEE7E}"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F27C4B3-2FD6-4C74-9B48-12E5EC03A7A8}">
      <dgm:prSet/>
      <dgm:spPr/>
      <dgm:t>
        <a:bodyPr/>
        <a:lstStyle/>
        <a:p>
          <a:pPr>
            <a:lnSpc>
              <a:spcPct val="100000"/>
            </a:lnSpc>
          </a:pPr>
          <a:r>
            <a:rPr lang="en-US" dirty="0">
              <a:latin typeface="Arial" panose="020B0604020202020204" pitchFamily="34" charset="0"/>
              <a:cs typeface="Arial" panose="020B0604020202020204" pitchFamily="34" charset="0"/>
            </a:rPr>
            <a:t>• Flight Foods Ltd manufactures ready meals for airlines.</a:t>
          </a:r>
        </a:p>
      </dgm:t>
    </dgm:pt>
    <dgm:pt modelId="{B6AA276F-5A50-4773-A71A-5C1309363E5F}" type="parTrans" cxnId="{B65671C8-0AE3-40FF-9DBF-B2A5FA151E6E}">
      <dgm:prSet/>
      <dgm:spPr/>
      <dgm:t>
        <a:bodyPr/>
        <a:lstStyle/>
        <a:p>
          <a:endParaRPr lang="en-US"/>
        </a:p>
      </dgm:t>
    </dgm:pt>
    <dgm:pt modelId="{8D47161D-184B-48E2-B813-843788E74761}" type="sibTrans" cxnId="{B65671C8-0AE3-40FF-9DBF-B2A5FA151E6E}">
      <dgm:prSet/>
      <dgm:spPr/>
      <dgm:t>
        <a:bodyPr/>
        <a:lstStyle/>
        <a:p>
          <a:pPr>
            <a:lnSpc>
              <a:spcPct val="100000"/>
            </a:lnSpc>
          </a:pPr>
          <a:endParaRPr lang="en-US"/>
        </a:p>
      </dgm:t>
    </dgm:pt>
    <dgm:pt modelId="{6EA7E103-E31A-4C49-9970-9B26A163CDC4}">
      <dgm:prSet/>
      <dgm:spPr/>
      <dgm:t>
        <a:bodyPr/>
        <a:lstStyle/>
        <a:p>
          <a:pPr>
            <a:lnSpc>
              <a:spcPct val="100000"/>
            </a:lnSpc>
          </a:pPr>
          <a:r>
            <a:rPr lang="en-US">
              <a:latin typeface="Arial" panose="020B0604020202020204" pitchFamily="34" charset="0"/>
              <a:cs typeface="Arial" panose="020B0604020202020204" pitchFamily="34" charset="0"/>
            </a:rPr>
            <a:t>• Facing loss of market share due to poor food standards.</a:t>
          </a:r>
        </a:p>
      </dgm:t>
    </dgm:pt>
    <dgm:pt modelId="{E29707E2-3CEA-497F-B17D-28E996E6406D}" type="parTrans" cxnId="{FC7A6DBF-1C2B-458E-8546-77884C768434}">
      <dgm:prSet/>
      <dgm:spPr/>
      <dgm:t>
        <a:bodyPr/>
        <a:lstStyle/>
        <a:p>
          <a:endParaRPr lang="en-US"/>
        </a:p>
      </dgm:t>
    </dgm:pt>
    <dgm:pt modelId="{3ACE182D-76BF-4EA5-8F04-A4018628E219}" type="sibTrans" cxnId="{FC7A6DBF-1C2B-458E-8546-77884C768434}">
      <dgm:prSet/>
      <dgm:spPr/>
      <dgm:t>
        <a:bodyPr/>
        <a:lstStyle/>
        <a:p>
          <a:pPr>
            <a:lnSpc>
              <a:spcPct val="100000"/>
            </a:lnSpc>
          </a:pPr>
          <a:endParaRPr lang="en-US"/>
        </a:p>
      </dgm:t>
    </dgm:pt>
    <dgm:pt modelId="{FF873E65-E74D-4F32-BE2C-E1607902B7E8}">
      <dgm:prSet/>
      <dgm:spPr/>
      <dgm:t>
        <a:bodyPr/>
        <a:lstStyle/>
        <a:p>
          <a:pPr>
            <a:lnSpc>
              <a:spcPct val="100000"/>
            </a:lnSpc>
          </a:pPr>
          <a:r>
            <a:rPr lang="en-US">
              <a:latin typeface="Arial" panose="020B0604020202020204" pitchFamily="34" charset="0"/>
              <a:cs typeface="Arial" panose="020B0604020202020204" pitchFamily="34" charset="0"/>
            </a:rPr>
            <a:t>• Issues include hygiene problems, poor packaging, and communication breakdowns.</a:t>
          </a:r>
        </a:p>
      </dgm:t>
    </dgm:pt>
    <dgm:pt modelId="{1C5396CC-2F5C-46C7-BE6D-AF1E0F1A6703}" type="parTrans" cxnId="{3B29330A-E2DE-429D-AF64-F5C6D00417B5}">
      <dgm:prSet/>
      <dgm:spPr/>
      <dgm:t>
        <a:bodyPr/>
        <a:lstStyle/>
        <a:p>
          <a:endParaRPr lang="en-US"/>
        </a:p>
      </dgm:t>
    </dgm:pt>
    <dgm:pt modelId="{91D7652D-BA13-4EBF-ABA0-8C3DA7D0BDAF}" type="sibTrans" cxnId="{3B29330A-E2DE-429D-AF64-F5C6D00417B5}">
      <dgm:prSet/>
      <dgm:spPr/>
      <dgm:t>
        <a:bodyPr/>
        <a:lstStyle/>
        <a:p>
          <a:pPr>
            <a:lnSpc>
              <a:spcPct val="100000"/>
            </a:lnSpc>
          </a:pPr>
          <a:endParaRPr lang="en-US"/>
        </a:p>
      </dgm:t>
    </dgm:pt>
    <dgm:pt modelId="{46FF4A35-2C3D-48CC-86A5-EC620FE01FAF}">
      <dgm:prSet/>
      <dgm:spPr/>
      <dgm:t>
        <a:bodyPr/>
        <a:lstStyle/>
        <a:p>
          <a:pPr>
            <a:lnSpc>
              <a:spcPct val="100000"/>
            </a:lnSpc>
          </a:pPr>
          <a:r>
            <a:rPr lang="en-US">
              <a:latin typeface="Arial" panose="020B0604020202020204" pitchFamily="34" charset="0"/>
              <a:cs typeface="Arial" panose="020B0604020202020204" pitchFamily="34" charset="0"/>
            </a:rPr>
            <a:t>• Workforce: 40 staff, multicultural, aged 16–60, multiple languages.</a:t>
          </a:r>
        </a:p>
      </dgm:t>
    </dgm:pt>
    <dgm:pt modelId="{DB8E76A4-91E1-42EC-88A8-E857A167A589}" type="parTrans" cxnId="{7BA11CC6-3DC8-4EBF-AE95-B600F627DB6F}">
      <dgm:prSet/>
      <dgm:spPr/>
      <dgm:t>
        <a:bodyPr/>
        <a:lstStyle/>
        <a:p>
          <a:endParaRPr lang="en-US"/>
        </a:p>
      </dgm:t>
    </dgm:pt>
    <dgm:pt modelId="{D5CC3B85-AC35-4E87-9A03-71A72AB7BEBB}" type="sibTrans" cxnId="{7BA11CC6-3DC8-4EBF-AE95-B600F627DB6F}">
      <dgm:prSet/>
      <dgm:spPr/>
      <dgm:t>
        <a:bodyPr/>
        <a:lstStyle/>
        <a:p>
          <a:pPr>
            <a:lnSpc>
              <a:spcPct val="100000"/>
            </a:lnSpc>
          </a:pPr>
          <a:endParaRPr lang="en-US"/>
        </a:p>
      </dgm:t>
    </dgm:pt>
    <dgm:pt modelId="{4A21AB2A-EF34-4A44-A4E3-F8D25C621375}">
      <dgm:prSet/>
      <dgm:spPr/>
      <dgm:t>
        <a:bodyPr/>
        <a:lstStyle/>
        <a:p>
          <a:pPr>
            <a:lnSpc>
              <a:spcPct val="100000"/>
            </a:lnSpc>
          </a:pPr>
          <a:r>
            <a:rPr lang="en-US">
              <a:latin typeface="Arial" panose="020B0604020202020204" pitchFamily="34" charset="0"/>
              <a:cs typeface="Arial" panose="020B0604020202020204" pitchFamily="34" charset="0"/>
            </a:rPr>
            <a:t>• Floor manager struggles to communicate effectively with staff due to language barrier.</a:t>
          </a:r>
        </a:p>
      </dgm:t>
    </dgm:pt>
    <dgm:pt modelId="{F366805A-AD47-4B1B-9F04-088FF0B272FD}" type="parTrans" cxnId="{25E027ED-A809-4BAE-9A18-227871AA8922}">
      <dgm:prSet/>
      <dgm:spPr/>
      <dgm:t>
        <a:bodyPr/>
        <a:lstStyle/>
        <a:p>
          <a:endParaRPr lang="en-US"/>
        </a:p>
      </dgm:t>
    </dgm:pt>
    <dgm:pt modelId="{A28CB7C1-5912-4D6A-9F7D-6143C06B884D}" type="sibTrans" cxnId="{25E027ED-A809-4BAE-9A18-227871AA8922}">
      <dgm:prSet/>
      <dgm:spPr/>
      <dgm:t>
        <a:bodyPr/>
        <a:lstStyle/>
        <a:p>
          <a:endParaRPr lang="en-US"/>
        </a:p>
      </dgm:t>
    </dgm:pt>
    <dgm:pt modelId="{880511F5-1BFC-4E67-AC38-8D20E0689545}" type="pres">
      <dgm:prSet presAssocID="{FB6F490F-E0EA-4526-B2C4-2137958FEE7E}" presName="root" presStyleCnt="0">
        <dgm:presLayoutVars>
          <dgm:dir/>
          <dgm:resizeHandles val="exact"/>
        </dgm:presLayoutVars>
      </dgm:prSet>
      <dgm:spPr/>
    </dgm:pt>
    <dgm:pt modelId="{6F15253D-19F6-41C0-A122-C1BDC64B5716}" type="pres">
      <dgm:prSet presAssocID="{FB6F490F-E0EA-4526-B2C4-2137958FEE7E}" presName="container" presStyleCnt="0">
        <dgm:presLayoutVars>
          <dgm:dir/>
          <dgm:resizeHandles val="exact"/>
        </dgm:presLayoutVars>
      </dgm:prSet>
      <dgm:spPr/>
    </dgm:pt>
    <dgm:pt modelId="{FB24EEE5-5464-4B97-814A-71F0866DD89E}" type="pres">
      <dgm:prSet presAssocID="{FF27C4B3-2FD6-4C74-9B48-12E5EC03A7A8}" presName="compNode" presStyleCnt="0"/>
      <dgm:spPr/>
    </dgm:pt>
    <dgm:pt modelId="{A85131B5-543F-43EF-BFF4-43F7079CD981}" type="pres">
      <dgm:prSet presAssocID="{FF27C4B3-2FD6-4C74-9B48-12E5EC03A7A8}" presName="iconBgRect" presStyleLbl="bgShp" presStyleIdx="0" presStyleCnt="5"/>
      <dgm:spPr/>
    </dgm:pt>
    <dgm:pt modelId="{76EC7CC8-2439-43F3-853A-F41A56846B2F}" type="pres">
      <dgm:prSet presAssocID="{FF27C4B3-2FD6-4C74-9B48-12E5EC03A7A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eroplane"/>
        </a:ext>
      </dgm:extLst>
    </dgm:pt>
    <dgm:pt modelId="{8BE3622F-FE11-4621-88B3-156B1B480CA9}" type="pres">
      <dgm:prSet presAssocID="{FF27C4B3-2FD6-4C74-9B48-12E5EC03A7A8}" presName="spaceRect" presStyleCnt="0"/>
      <dgm:spPr/>
    </dgm:pt>
    <dgm:pt modelId="{6DF0F768-CED6-48A6-A911-25F8B1150B35}" type="pres">
      <dgm:prSet presAssocID="{FF27C4B3-2FD6-4C74-9B48-12E5EC03A7A8}" presName="textRect" presStyleLbl="revTx" presStyleIdx="0" presStyleCnt="5">
        <dgm:presLayoutVars>
          <dgm:chMax val="1"/>
          <dgm:chPref val="1"/>
        </dgm:presLayoutVars>
      </dgm:prSet>
      <dgm:spPr/>
    </dgm:pt>
    <dgm:pt modelId="{74AD71A9-6F4C-4D9F-B44F-BABF0FB33B00}" type="pres">
      <dgm:prSet presAssocID="{8D47161D-184B-48E2-B813-843788E74761}" presName="sibTrans" presStyleLbl="sibTrans2D1" presStyleIdx="0" presStyleCnt="0"/>
      <dgm:spPr/>
    </dgm:pt>
    <dgm:pt modelId="{D2C0A5FE-FF3A-4EF4-8229-E7A7A16F362A}" type="pres">
      <dgm:prSet presAssocID="{6EA7E103-E31A-4C49-9970-9B26A163CDC4}" presName="compNode" presStyleCnt="0"/>
      <dgm:spPr/>
    </dgm:pt>
    <dgm:pt modelId="{C959BBE4-36B0-4704-BAC3-24F4B29FCA1D}" type="pres">
      <dgm:prSet presAssocID="{6EA7E103-E31A-4C49-9970-9B26A163CDC4}" presName="iconBgRect" presStyleLbl="bgShp" presStyleIdx="1" presStyleCnt="5"/>
      <dgm:spPr/>
    </dgm:pt>
    <dgm:pt modelId="{16DD0723-2967-4B09-94B0-9BEAF12871B4}" type="pres">
      <dgm:prSet presAssocID="{6EA7E103-E31A-4C49-9970-9B26A163CDC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2A0DCEB9-957F-4B63-BFC3-159755529B2C}" type="pres">
      <dgm:prSet presAssocID="{6EA7E103-E31A-4C49-9970-9B26A163CDC4}" presName="spaceRect" presStyleCnt="0"/>
      <dgm:spPr/>
    </dgm:pt>
    <dgm:pt modelId="{BDC8F5C2-1C56-4395-8FE9-E09E0E1B4BD4}" type="pres">
      <dgm:prSet presAssocID="{6EA7E103-E31A-4C49-9970-9B26A163CDC4}" presName="textRect" presStyleLbl="revTx" presStyleIdx="1" presStyleCnt="5">
        <dgm:presLayoutVars>
          <dgm:chMax val="1"/>
          <dgm:chPref val="1"/>
        </dgm:presLayoutVars>
      </dgm:prSet>
      <dgm:spPr/>
    </dgm:pt>
    <dgm:pt modelId="{2F2B0641-4118-4DA2-928F-31CB7B1969D1}" type="pres">
      <dgm:prSet presAssocID="{3ACE182D-76BF-4EA5-8F04-A4018628E219}" presName="sibTrans" presStyleLbl="sibTrans2D1" presStyleIdx="0" presStyleCnt="0"/>
      <dgm:spPr/>
    </dgm:pt>
    <dgm:pt modelId="{2E29D430-175B-48E0-A970-8DA5D4A9D63A}" type="pres">
      <dgm:prSet presAssocID="{FF873E65-E74D-4F32-BE2C-E1607902B7E8}" presName="compNode" presStyleCnt="0"/>
      <dgm:spPr/>
    </dgm:pt>
    <dgm:pt modelId="{9716459F-29F3-410E-9C33-56C92E3EC282}" type="pres">
      <dgm:prSet presAssocID="{FF873E65-E74D-4F32-BE2C-E1607902B7E8}" presName="iconBgRect" presStyleLbl="bgShp" presStyleIdx="2" presStyleCnt="5"/>
      <dgm:spPr/>
    </dgm:pt>
    <dgm:pt modelId="{5FA17D3A-CF5E-4022-A892-27CFF45E8EF2}" type="pres">
      <dgm:prSet presAssocID="{FF873E65-E74D-4F32-BE2C-E1607902B7E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5AC2763A-96E1-437B-A9E2-6A9A2515D360}" type="pres">
      <dgm:prSet presAssocID="{FF873E65-E74D-4F32-BE2C-E1607902B7E8}" presName="spaceRect" presStyleCnt="0"/>
      <dgm:spPr/>
    </dgm:pt>
    <dgm:pt modelId="{B6295B51-4DFD-4691-822F-764D620F1E90}" type="pres">
      <dgm:prSet presAssocID="{FF873E65-E74D-4F32-BE2C-E1607902B7E8}" presName="textRect" presStyleLbl="revTx" presStyleIdx="2" presStyleCnt="5">
        <dgm:presLayoutVars>
          <dgm:chMax val="1"/>
          <dgm:chPref val="1"/>
        </dgm:presLayoutVars>
      </dgm:prSet>
      <dgm:spPr/>
    </dgm:pt>
    <dgm:pt modelId="{883ABD94-D0C6-4B58-AFE8-EEE4EA548717}" type="pres">
      <dgm:prSet presAssocID="{91D7652D-BA13-4EBF-ABA0-8C3DA7D0BDAF}" presName="sibTrans" presStyleLbl="sibTrans2D1" presStyleIdx="0" presStyleCnt="0"/>
      <dgm:spPr/>
    </dgm:pt>
    <dgm:pt modelId="{53ABBDCB-CAD3-4A6D-A5B5-0E1BC8483D3A}" type="pres">
      <dgm:prSet presAssocID="{46FF4A35-2C3D-48CC-86A5-EC620FE01FAF}" presName="compNode" presStyleCnt="0"/>
      <dgm:spPr/>
    </dgm:pt>
    <dgm:pt modelId="{831DE795-5F9D-4925-A8A6-D061D2EA21DA}" type="pres">
      <dgm:prSet presAssocID="{46FF4A35-2C3D-48CC-86A5-EC620FE01FAF}" presName="iconBgRect" presStyleLbl="bgShp" presStyleIdx="3" presStyleCnt="5"/>
      <dgm:spPr/>
    </dgm:pt>
    <dgm:pt modelId="{15223A9F-D5A5-4E49-A719-7956040E805A}" type="pres">
      <dgm:prSet presAssocID="{46FF4A35-2C3D-48CC-86A5-EC620FE01FA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5F0F9EDC-0022-41DE-B18E-829E8C6C9B3B}" type="pres">
      <dgm:prSet presAssocID="{46FF4A35-2C3D-48CC-86A5-EC620FE01FAF}" presName="spaceRect" presStyleCnt="0"/>
      <dgm:spPr/>
    </dgm:pt>
    <dgm:pt modelId="{4BB582AD-48D6-49A7-B02A-3027D2E0C115}" type="pres">
      <dgm:prSet presAssocID="{46FF4A35-2C3D-48CC-86A5-EC620FE01FAF}" presName="textRect" presStyleLbl="revTx" presStyleIdx="3" presStyleCnt="5">
        <dgm:presLayoutVars>
          <dgm:chMax val="1"/>
          <dgm:chPref val="1"/>
        </dgm:presLayoutVars>
      </dgm:prSet>
      <dgm:spPr/>
    </dgm:pt>
    <dgm:pt modelId="{DDAA467E-515B-4F07-A8C0-6A1857EB18DB}" type="pres">
      <dgm:prSet presAssocID="{D5CC3B85-AC35-4E87-9A03-71A72AB7BEBB}" presName="sibTrans" presStyleLbl="sibTrans2D1" presStyleIdx="0" presStyleCnt="0"/>
      <dgm:spPr/>
    </dgm:pt>
    <dgm:pt modelId="{9EC28F8C-C733-4730-B99F-0BEAB297D9A5}" type="pres">
      <dgm:prSet presAssocID="{4A21AB2A-EF34-4A44-A4E3-F8D25C621375}" presName="compNode" presStyleCnt="0"/>
      <dgm:spPr/>
    </dgm:pt>
    <dgm:pt modelId="{72EAA726-DEB4-43C7-A565-006497D0D090}" type="pres">
      <dgm:prSet presAssocID="{4A21AB2A-EF34-4A44-A4E3-F8D25C621375}" presName="iconBgRect" presStyleLbl="bgShp" presStyleIdx="4" presStyleCnt="5"/>
      <dgm:spPr/>
    </dgm:pt>
    <dgm:pt modelId="{DFACF96C-3921-4FC7-AB2B-E1457C4D4FDF}" type="pres">
      <dgm:prSet presAssocID="{4A21AB2A-EF34-4A44-A4E3-F8D25C62137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ard Room"/>
        </a:ext>
      </dgm:extLst>
    </dgm:pt>
    <dgm:pt modelId="{ED2FA73E-2B92-4FC6-939A-E06D7AB4C5AE}" type="pres">
      <dgm:prSet presAssocID="{4A21AB2A-EF34-4A44-A4E3-F8D25C621375}" presName="spaceRect" presStyleCnt="0"/>
      <dgm:spPr/>
    </dgm:pt>
    <dgm:pt modelId="{09E28941-B3D7-4A6D-BC25-6A84D4AAB840}" type="pres">
      <dgm:prSet presAssocID="{4A21AB2A-EF34-4A44-A4E3-F8D25C621375}" presName="textRect" presStyleLbl="revTx" presStyleIdx="4" presStyleCnt="5">
        <dgm:presLayoutVars>
          <dgm:chMax val="1"/>
          <dgm:chPref val="1"/>
        </dgm:presLayoutVars>
      </dgm:prSet>
      <dgm:spPr/>
    </dgm:pt>
  </dgm:ptLst>
  <dgm:cxnLst>
    <dgm:cxn modelId="{24565E06-6BFD-40DE-A030-2012BA5F83F1}" type="presOf" srcId="{FF27C4B3-2FD6-4C74-9B48-12E5EC03A7A8}" destId="{6DF0F768-CED6-48A6-A911-25F8B1150B35}" srcOrd="0" destOrd="0" presId="urn:microsoft.com/office/officeart/2018/2/layout/IconCircleList"/>
    <dgm:cxn modelId="{57B90207-118E-49AC-B493-8ED2D05B8277}" type="presOf" srcId="{6EA7E103-E31A-4C49-9970-9B26A163CDC4}" destId="{BDC8F5C2-1C56-4395-8FE9-E09E0E1B4BD4}" srcOrd="0" destOrd="0" presId="urn:microsoft.com/office/officeart/2018/2/layout/IconCircleList"/>
    <dgm:cxn modelId="{3B29330A-E2DE-429D-AF64-F5C6D00417B5}" srcId="{FB6F490F-E0EA-4526-B2C4-2137958FEE7E}" destId="{FF873E65-E74D-4F32-BE2C-E1607902B7E8}" srcOrd="2" destOrd="0" parTransId="{1C5396CC-2F5C-46C7-BE6D-AF1E0F1A6703}" sibTransId="{91D7652D-BA13-4EBF-ABA0-8C3DA7D0BDAF}"/>
    <dgm:cxn modelId="{B8F6830E-6AC2-4533-B1F2-16D18EF14AFB}" type="presOf" srcId="{FF873E65-E74D-4F32-BE2C-E1607902B7E8}" destId="{B6295B51-4DFD-4691-822F-764D620F1E90}" srcOrd="0" destOrd="0" presId="urn:microsoft.com/office/officeart/2018/2/layout/IconCircleList"/>
    <dgm:cxn modelId="{3F5E8330-F7DB-43AF-A24D-6786E818C419}" type="presOf" srcId="{91D7652D-BA13-4EBF-ABA0-8C3DA7D0BDAF}" destId="{883ABD94-D0C6-4B58-AFE8-EEE4EA548717}" srcOrd="0" destOrd="0" presId="urn:microsoft.com/office/officeart/2018/2/layout/IconCircleList"/>
    <dgm:cxn modelId="{6ED5FF60-1D62-4EB8-BA99-6030C608168D}" type="presOf" srcId="{FB6F490F-E0EA-4526-B2C4-2137958FEE7E}" destId="{880511F5-1BFC-4E67-AC38-8D20E0689545}" srcOrd="0" destOrd="0" presId="urn:microsoft.com/office/officeart/2018/2/layout/IconCircleList"/>
    <dgm:cxn modelId="{C49AE14E-B353-4C3C-9E67-DD51B2A67B6F}" type="presOf" srcId="{3ACE182D-76BF-4EA5-8F04-A4018628E219}" destId="{2F2B0641-4118-4DA2-928F-31CB7B1969D1}" srcOrd="0" destOrd="0" presId="urn:microsoft.com/office/officeart/2018/2/layout/IconCircleList"/>
    <dgm:cxn modelId="{C4684C55-10B5-4462-AC47-96A715677881}" type="presOf" srcId="{46FF4A35-2C3D-48CC-86A5-EC620FE01FAF}" destId="{4BB582AD-48D6-49A7-B02A-3027D2E0C115}" srcOrd="0" destOrd="0" presId="urn:microsoft.com/office/officeart/2018/2/layout/IconCircleList"/>
    <dgm:cxn modelId="{574A9578-B9FF-488F-B75D-DC5549A8C3AD}" type="presOf" srcId="{D5CC3B85-AC35-4E87-9A03-71A72AB7BEBB}" destId="{DDAA467E-515B-4F07-A8C0-6A1857EB18DB}" srcOrd="0" destOrd="0" presId="urn:microsoft.com/office/officeart/2018/2/layout/IconCircleList"/>
    <dgm:cxn modelId="{FC7A6DBF-1C2B-458E-8546-77884C768434}" srcId="{FB6F490F-E0EA-4526-B2C4-2137958FEE7E}" destId="{6EA7E103-E31A-4C49-9970-9B26A163CDC4}" srcOrd="1" destOrd="0" parTransId="{E29707E2-3CEA-497F-B17D-28E996E6406D}" sibTransId="{3ACE182D-76BF-4EA5-8F04-A4018628E219}"/>
    <dgm:cxn modelId="{7BA11CC6-3DC8-4EBF-AE95-B600F627DB6F}" srcId="{FB6F490F-E0EA-4526-B2C4-2137958FEE7E}" destId="{46FF4A35-2C3D-48CC-86A5-EC620FE01FAF}" srcOrd="3" destOrd="0" parTransId="{DB8E76A4-91E1-42EC-88A8-E857A167A589}" sibTransId="{D5CC3B85-AC35-4E87-9A03-71A72AB7BEBB}"/>
    <dgm:cxn modelId="{B65671C8-0AE3-40FF-9DBF-B2A5FA151E6E}" srcId="{FB6F490F-E0EA-4526-B2C4-2137958FEE7E}" destId="{FF27C4B3-2FD6-4C74-9B48-12E5EC03A7A8}" srcOrd="0" destOrd="0" parTransId="{B6AA276F-5A50-4773-A71A-5C1309363E5F}" sibTransId="{8D47161D-184B-48E2-B813-843788E74761}"/>
    <dgm:cxn modelId="{06C378EB-93EB-4028-9B70-1F1FC5601095}" type="presOf" srcId="{8D47161D-184B-48E2-B813-843788E74761}" destId="{74AD71A9-6F4C-4D9F-B44F-BABF0FB33B00}" srcOrd="0" destOrd="0" presId="urn:microsoft.com/office/officeart/2018/2/layout/IconCircleList"/>
    <dgm:cxn modelId="{25E027ED-A809-4BAE-9A18-227871AA8922}" srcId="{FB6F490F-E0EA-4526-B2C4-2137958FEE7E}" destId="{4A21AB2A-EF34-4A44-A4E3-F8D25C621375}" srcOrd="4" destOrd="0" parTransId="{F366805A-AD47-4B1B-9F04-088FF0B272FD}" sibTransId="{A28CB7C1-5912-4D6A-9F7D-6143C06B884D}"/>
    <dgm:cxn modelId="{C57454F0-83DB-4065-944C-DC63813AB89C}" type="presOf" srcId="{4A21AB2A-EF34-4A44-A4E3-F8D25C621375}" destId="{09E28941-B3D7-4A6D-BC25-6A84D4AAB840}" srcOrd="0" destOrd="0" presId="urn:microsoft.com/office/officeart/2018/2/layout/IconCircleList"/>
    <dgm:cxn modelId="{4272F0DC-AA35-4652-AA6D-BF05E1664B9A}" type="presParOf" srcId="{880511F5-1BFC-4E67-AC38-8D20E0689545}" destId="{6F15253D-19F6-41C0-A122-C1BDC64B5716}" srcOrd="0" destOrd="0" presId="urn:microsoft.com/office/officeart/2018/2/layout/IconCircleList"/>
    <dgm:cxn modelId="{7046175F-1925-4AFC-B645-B786B37BBD23}" type="presParOf" srcId="{6F15253D-19F6-41C0-A122-C1BDC64B5716}" destId="{FB24EEE5-5464-4B97-814A-71F0866DD89E}" srcOrd="0" destOrd="0" presId="urn:microsoft.com/office/officeart/2018/2/layout/IconCircleList"/>
    <dgm:cxn modelId="{B3E06E1D-DCF1-4484-9739-2AFE0BBB8117}" type="presParOf" srcId="{FB24EEE5-5464-4B97-814A-71F0866DD89E}" destId="{A85131B5-543F-43EF-BFF4-43F7079CD981}" srcOrd="0" destOrd="0" presId="urn:microsoft.com/office/officeart/2018/2/layout/IconCircleList"/>
    <dgm:cxn modelId="{83AA95F1-84DB-4671-B931-DAFA44EEBEF2}" type="presParOf" srcId="{FB24EEE5-5464-4B97-814A-71F0866DD89E}" destId="{76EC7CC8-2439-43F3-853A-F41A56846B2F}" srcOrd="1" destOrd="0" presId="urn:microsoft.com/office/officeart/2018/2/layout/IconCircleList"/>
    <dgm:cxn modelId="{D0D2CF24-0ACA-4FA7-BFED-55349B53F7D7}" type="presParOf" srcId="{FB24EEE5-5464-4B97-814A-71F0866DD89E}" destId="{8BE3622F-FE11-4621-88B3-156B1B480CA9}" srcOrd="2" destOrd="0" presId="urn:microsoft.com/office/officeart/2018/2/layout/IconCircleList"/>
    <dgm:cxn modelId="{17F13A87-DA18-4BEB-8AAB-3CE4D7ED0E76}" type="presParOf" srcId="{FB24EEE5-5464-4B97-814A-71F0866DD89E}" destId="{6DF0F768-CED6-48A6-A911-25F8B1150B35}" srcOrd="3" destOrd="0" presId="urn:microsoft.com/office/officeart/2018/2/layout/IconCircleList"/>
    <dgm:cxn modelId="{0B0F3545-D0E3-4ADA-A7F5-0AA956EDFF33}" type="presParOf" srcId="{6F15253D-19F6-41C0-A122-C1BDC64B5716}" destId="{74AD71A9-6F4C-4D9F-B44F-BABF0FB33B00}" srcOrd="1" destOrd="0" presId="urn:microsoft.com/office/officeart/2018/2/layout/IconCircleList"/>
    <dgm:cxn modelId="{8EC0FA3C-5FE2-4346-AE14-DA857B873117}" type="presParOf" srcId="{6F15253D-19F6-41C0-A122-C1BDC64B5716}" destId="{D2C0A5FE-FF3A-4EF4-8229-E7A7A16F362A}" srcOrd="2" destOrd="0" presId="urn:microsoft.com/office/officeart/2018/2/layout/IconCircleList"/>
    <dgm:cxn modelId="{3B9104B8-89CB-4155-B0BD-1F41AF898AD8}" type="presParOf" srcId="{D2C0A5FE-FF3A-4EF4-8229-E7A7A16F362A}" destId="{C959BBE4-36B0-4704-BAC3-24F4B29FCA1D}" srcOrd="0" destOrd="0" presId="urn:microsoft.com/office/officeart/2018/2/layout/IconCircleList"/>
    <dgm:cxn modelId="{F4A305B1-0C39-4650-B62B-8195D4429984}" type="presParOf" srcId="{D2C0A5FE-FF3A-4EF4-8229-E7A7A16F362A}" destId="{16DD0723-2967-4B09-94B0-9BEAF12871B4}" srcOrd="1" destOrd="0" presId="urn:microsoft.com/office/officeart/2018/2/layout/IconCircleList"/>
    <dgm:cxn modelId="{850D260E-8094-4CDB-A9C6-C2A30285B5B9}" type="presParOf" srcId="{D2C0A5FE-FF3A-4EF4-8229-E7A7A16F362A}" destId="{2A0DCEB9-957F-4B63-BFC3-159755529B2C}" srcOrd="2" destOrd="0" presId="urn:microsoft.com/office/officeart/2018/2/layout/IconCircleList"/>
    <dgm:cxn modelId="{28954A40-9F1F-482E-96AA-DEC1A2387809}" type="presParOf" srcId="{D2C0A5FE-FF3A-4EF4-8229-E7A7A16F362A}" destId="{BDC8F5C2-1C56-4395-8FE9-E09E0E1B4BD4}" srcOrd="3" destOrd="0" presId="urn:microsoft.com/office/officeart/2018/2/layout/IconCircleList"/>
    <dgm:cxn modelId="{997A1B4B-B0C1-4984-B3C9-7BC9D72BD40A}" type="presParOf" srcId="{6F15253D-19F6-41C0-A122-C1BDC64B5716}" destId="{2F2B0641-4118-4DA2-928F-31CB7B1969D1}" srcOrd="3" destOrd="0" presId="urn:microsoft.com/office/officeart/2018/2/layout/IconCircleList"/>
    <dgm:cxn modelId="{C95CED3A-48C5-48DF-B921-6BF6220BC6EF}" type="presParOf" srcId="{6F15253D-19F6-41C0-A122-C1BDC64B5716}" destId="{2E29D430-175B-48E0-A970-8DA5D4A9D63A}" srcOrd="4" destOrd="0" presId="urn:microsoft.com/office/officeart/2018/2/layout/IconCircleList"/>
    <dgm:cxn modelId="{088F2EF5-1A0D-4BE8-981D-9554E8638ADF}" type="presParOf" srcId="{2E29D430-175B-48E0-A970-8DA5D4A9D63A}" destId="{9716459F-29F3-410E-9C33-56C92E3EC282}" srcOrd="0" destOrd="0" presId="urn:microsoft.com/office/officeart/2018/2/layout/IconCircleList"/>
    <dgm:cxn modelId="{5815B1E2-2B1B-471F-8FBC-6B09B725E8D8}" type="presParOf" srcId="{2E29D430-175B-48E0-A970-8DA5D4A9D63A}" destId="{5FA17D3A-CF5E-4022-A892-27CFF45E8EF2}" srcOrd="1" destOrd="0" presId="urn:microsoft.com/office/officeart/2018/2/layout/IconCircleList"/>
    <dgm:cxn modelId="{407C2CBF-E897-4B5B-987E-C495DA75FE4C}" type="presParOf" srcId="{2E29D430-175B-48E0-A970-8DA5D4A9D63A}" destId="{5AC2763A-96E1-437B-A9E2-6A9A2515D360}" srcOrd="2" destOrd="0" presId="urn:microsoft.com/office/officeart/2018/2/layout/IconCircleList"/>
    <dgm:cxn modelId="{988EAC0A-5739-4820-A689-7731D79B0FE2}" type="presParOf" srcId="{2E29D430-175B-48E0-A970-8DA5D4A9D63A}" destId="{B6295B51-4DFD-4691-822F-764D620F1E90}" srcOrd="3" destOrd="0" presId="urn:microsoft.com/office/officeart/2018/2/layout/IconCircleList"/>
    <dgm:cxn modelId="{BB328736-EA1C-4BB4-90C3-269959B0A919}" type="presParOf" srcId="{6F15253D-19F6-41C0-A122-C1BDC64B5716}" destId="{883ABD94-D0C6-4B58-AFE8-EEE4EA548717}" srcOrd="5" destOrd="0" presId="urn:microsoft.com/office/officeart/2018/2/layout/IconCircleList"/>
    <dgm:cxn modelId="{D989162C-2120-4095-B039-CF0E197F3EE8}" type="presParOf" srcId="{6F15253D-19F6-41C0-A122-C1BDC64B5716}" destId="{53ABBDCB-CAD3-4A6D-A5B5-0E1BC8483D3A}" srcOrd="6" destOrd="0" presId="urn:microsoft.com/office/officeart/2018/2/layout/IconCircleList"/>
    <dgm:cxn modelId="{D12F19FF-EFCF-4607-A5A4-01FDC6099F77}" type="presParOf" srcId="{53ABBDCB-CAD3-4A6D-A5B5-0E1BC8483D3A}" destId="{831DE795-5F9D-4925-A8A6-D061D2EA21DA}" srcOrd="0" destOrd="0" presId="urn:microsoft.com/office/officeart/2018/2/layout/IconCircleList"/>
    <dgm:cxn modelId="{C3E1C3EA-EF35-4E91-B696-41635B1DCEEF}" type="presParOf" srcId="{53ABBDCB-CAD3-4A6D-A5B5-0E1BC8483D3A}" destId="{15223A9F-D5A5-4E49-A719-7956040E805A}" srcOrd="1" destOrd="0" presId="urn:microsoft.com/office/officeart/2018/2/layout/IconCircleList"/>
    <dgm:cxn modelId="{267F8F92-EA51-4B12-A87C-A94CB9FE3C66}" type="presParOf" srcId="{53ABBDCB-CAD3-4A6D-A5B5-0E1BC8483D3A}" destId="{5F0F9EDC-0022-41DE-B18E-829E8C6C9B3B}" srcOrd="2" destOrd="0" presId="urn:microsoft.com/office/officeart/2018/2/layout/IconCircleList"/>
    <dgm:cxn modelId="{15E845D1-1817-476F-9F4E-781CF5C411D1}" type="presParOf" srcId="{53ABBDCB-CAD3-4A6D-A5B5-0E1BC8483D3A}" destId="{4BB582AD-48D6-49A7-B02A-3027D2E0C115}" srcOrd="3" destOrd="0" presId="urn:microsoft.com/office/officeart/2018/2/layout/IconCircleList"/>
    <dgm:cxn modelId="{EC43F6D6-16DF-4ACA-8CEF-43A707DE9103}" type="presParOf" srcId="{6F15253D-19F6-41C0-A122-C1BDC64B5716}" destId="{DDAA467E-515B-4F07-A8C0-6A1857EB18DB}" srcOrd="7" destOrd="0" presId="urn:microsoft.com/office/officeart/2018/2/layout/IconCircleList"/>
    <dgm:cxn modelId="{8D57AE4B-EF86-4B66-98FB-566AE7956458}" type="presParOf" srcId="{6F15253D-19F6-41C0-A122-C1BDC64B5716}" destId="{9EC28F8C-C733-4730-B99F-0BEAB297D9A5}" srcOrd="8" destOrd="0" presId="urn:microsoft.com/office/officeart/2018/2/layout/IconCircleList"/>
    <dgm:cxn modelId="{DF6B6FC8-5808-4AFA-86BE-9143845C1B04}" type="presParOf" srcId="{9EC28F8C-C733-4730-B99F-0BEAB297D9A5}" destId="{72EAA726-DEB4-43C7-A565-006497D0D090}" srcOrd="0" destOrd="0" presId="urn:microsoft.com/office/officeart/2018/2/layout/IconCircleList"/>
    <dgm:cxn modelId="{CD04B60B-DA05-4971-B877-74FD67F6CE19}" type="presParOf" srcId="{9EC28F8C-C733-4730-B99F-0BEAB297D9A5}" destId="{DFACF96C-3921-4FC7-AB2B-E1457C4D4FDF}" srcOrd="1" destOrd="0" presId="urn:microsoft.com/office/officeart/2018/2/layout/IconCircleList"/>
    <dgm:cxn modelId="{F147A8AB-7ECF-4525-98E7-1D16A649BDDF}" type="presParOf" srcId="{9EC28F8C-C733-4730-B99F-0BEAB297D9A5}" destId="{ED2FA73E-2B92-4FC6-939A-E06D7AB4C5AE}" srcOrd="2" destOrd="0" presId="urn:microsoft.com/office/officeart/2018/2/layout/IconCircleList"/>
    <dgm:cxn modelId="{D8D1283F-9D7F-47A8-A455-6CEA9B947D25}" type="presParOf" srcId="{9EC28F8C-C733-4730-B99F-0BEAB297D9A5}" destId="{09E28941-B3D7-4A6D-BC25-6A84D4AAB84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5737CC-4583-45FB-A83E-EBE067BD1E02}"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DF3184D7-50B4-4B83-9487-56F94AD9882C}">
      <dgm:prSet/>
      <dgm:spPr/>
      <dgm:t>
        <a:bodyPr/>
        <a:lstStyle/>
        <a:p>
          <a:r>
            <a:rPr lang="en-US" dirty="0">
              <a:latin typeface="Arial" panose="020B0604020202020204" pitchFamily="34" charset="0"/>
              <a:cs typeface="Arial" panose="020B0604020202020204" pitchFamily="34" charset="0"/>
            </a:rPr>
            <a:t>1. Language Barriers – Employees from five different cultural groups.</a:t>
          </a:r>
        </a:p>
      </dgm:t>
    </dgm:pt>
    <dgm:pt modelId="{CB3CCDB3-AF26-4227-A4F3-3BF5E83FD06C}" type="parTrans" cxnId="{786D7A42-3E32-4222-AB61-7E4B7D9F4006}">
      <dgm:prSet/>
      <dgm:spPr/>
      <dgm:t>
        <a:bodyPr/>
        <a:lstStyle/>
        <a:p>
          <a:endParaRPr lang="en-US"/>
        </a:p>
      </dgm:t>
    </dgm:pt>
    <dgm:pt modelId="{25E2CB65-1A84-4F68-9470-B54D58AC1DB8}" type="sibTrans" cxnId="{786D7A42-3E32-4222-AB61-7E4B7D9F4006}">
      <dgm:prSet/>
      <dgm:spPr/>
      <dgm:t>
        <a:bodyPr/>
        <a:lstStyle/>
        <a:p>
          <a:endParaRPr lang="en-US"/>
        </a:p>
      </dgm:t>
    </dgm:pt>
    <dgm:pt modelId="{1DB59A1E-7617-42A4-BA43-F606638F29A7}">
      <dgm:prSet/>
      <dgm:spPr/>
      <dgm:t>
        <a:bodyPr/>
        <a:lstStyle/>
        <a:p>
          <a:r>
            <a:rPr lang="en-US" dirty="0">
              <a:latin typeface="Arial" panose="020B0604020202020204" pitchFamily="34" charset="0"/>
              <a:cs typeface="Arial" panose="020B0604020202020204" pitchFamily="34" charset="0"/>
            </a:rPr>
            <a:t>2. Cultural Differences – Misunderstanding workplace norms and expectations.</a:t>
          </a:r>
        </a:p>
      </dgm:t>
    </dgm:pt>
    <dgm:pt modelId="{61479D07-4F73-4D72-8B18-9CFD784E91F3}" type="parTrans" cxnId="{2EF8B478-8485-49C1-9E5A-403CE8910FB3}">
      <dgm:prSet/>
      <dgm:spPr/>
      <dgm:t>
        <a:bodyPr/>
        <a:lstStyle/>
        <a:p>
          <a:endParaRPr lang="en-US"/>
        </a:p>
      </dgm:t>
    </dgm:pt>
    <dgm:pt modelId="{780EE731-742A-4A41-9B1A-DD144150FF7B}" type="sibTrans" cxnId="{2EF8B478-8485-49C1-9E5A-403CE8910FB3}">
      <dgm:prSet/>
      <dgm:spPr/>
      <dgm:t>
        <a:bodyPr/>
        <a:lstStyle/>
        <a:p>
          <a:endParaRPr lang="en-US"/>
        </a:p>
      </dgm:t>
    </dgm:pt>
    <dgm:pt modelId="{2117EA70-75F2-492F-87ED-113743CB2777}">
      <dgm:prSet/>
      <dgm:spPr/>
      <dgm:t>
        <a:bodyPr/>
        <a:lstStyle/>
        <a:p>
          <a:r>
            <a:rPr lang="en-US" dirty="0">
              <a:latin typeface="Arial" panose="020B0604020202020204" pitchFamily="34" charset="0"/>
              <a:cs typeface="Arial" panose="020B0604020202020204" pitchFamily="34" charset="0"/>
            </a:rPr>
            <a:t>3. Lack of Training – Limited food hygiene and safety knowledge.</a:t>
          </a:r>
        </a:p>
      </dgm:t>
    </dgm:pt>
    <dgm:pt modelId="{87DC8C5B-B398-4427-B282-2963CEC369A4}" type="parTrans" cxnId="{CCDC7775-428B-4B43-BBA0-9C18EBF62D1D}">
      <dgm:prSet/>
      <dgm:spPr/>
      <dgm:t>
        <a:bodyPr/>
        <a:lstStyle/>
        <a:p>
          <a:endParaRPr lang="en-US"/>
        </a:p>
      </dgm:t>
    </dgm:pt>
    <dgm:pt modelId="{639DCCB3-D3EB-40C7-B3C2-527B09EDA70B}" type="sibTrans" cxnId="{CCDC7775-428B-4B43-BBA0-9C18EBF62D1D}">
      <dgm:prSet/>
      <dgm:spPr/>
      <dgm:t>
        <a:bodyPr/>
        <a:lstStyle/>
        <a:p>
          <a:endParaRPr lang="en-US"/>
        </a:p>
      </dgm:t>
    </dgm:pt>
    <dgm:pt modelId="{544ED623-329D-4DF3-9113-A2B41BC8CC40}">
      <dgm:prSet/>
      <dgm:spPr/>
      <dgm:t>
        <a:bodyPr/>
        <a:lstStyle/>
        <a:p>
          <a:r>
            <a:rPr lang="en-US" dirty="0">
              <a:latin typeface="Arial" panose="020B0604020202020204" pitchFamily="34" charset="0"/>
              <a:cs typeface="Arial" panose="020B0604020202020204" pitchFamily="34" charset="0"/>
            </a:rPr>
            <a:t>4. Ineffective Leadership Communication – Manager’s frustration and inconsistent approach.</a:t>
          </a:r>
        </a:p>
      </dgm:t>
    </dgm:pt>
    <dgm:pt modelId="{6430A2E3-0B60-4D1C-9D16-95AFD18F4EBA}" type="parTrans" cxnId="{CBC27AED-BEB6-4343-AA45-A44D89780B85}">
      <dgm:prSet/>
      <dgm:spPr/>
      <dgm:t>
        <a:bodyPr/>
        <a:lstStyle/>
        <a:p>
          <a:endParaRPr lang="en-US"/>
        </a:p>
      </dgm:t>
    </dgm:pt>
    <dgm:pt modelId="{CEE1B5AA-F785-44FE-94E7-225AB0326C7C}" type="sibTrans" cxnId="{CBC27AED-BEB6-4343-AA45-A44D89780B85}">
      <dgm:prSet/>
      <dgm:spPr/>
      <dgm:t>
        <a:bodyPr/>
        <a:lstStyle/>
        <a:p>
          <a:endParaRPr lang="en-US"/>
        </a:p>
      </dgm:t>
    </dgm:pt>
    <dgm:pt modelId="{41666207-4AF2-4668-AB34-938C85EDD68B}">
      <dgm:prSet/>
      <dgm:spPr/>
      <dgm:t>
        <a:bodyPr/>
        <a:lstStyle/>
        <a:p>
          <a:r>
            <a:rPr lang="en-US" dirty="0">
              <a:latin typeface="Arial" panose="020B0604020202020204" pitchFamily="34" charset="0"/>
              <a:cs typeface="Arial" panose="020B0604020202020204" pitchFamily="34" charset="0"/>
            </a:rPr>
            <a:t>5. Poor Feedback Mechanisms – No structured communication or evaluation system</a:t>
          </a:r>
          <a:r>
            <a:rPr lang="en-US" dirty="0"/>
            <a:t>.</a:t>
          </a:r>
        </a:p>
      </dgm:t>
    </dgm:pt>
    <dgm:pt modelId="{B503935B-3EBE-499E-81A5-0878EE9903DA}" type="parTrans" cxnId="{2CDEB560-F814-44F8-82F9-5252F7F0A56D}">
      <dgm:prSet/>
      <dgm:spPr/>
      <dgm:t>
        <a:bodyPr/>
        <a:lstStyle/>
        <a:p>
          <a:endParaRPr lang="en-US"/>
        </a:p>
      </dgm:t>
    </dgm:pt>
    <dgm:pt modelId="{CC9638FD-ACCA-48F8-9668-D19E67C98A55}" type="sibTrans" cxnId="{2CDEB560-F814-44F8-82F9-5252F7F0A56D}">
      <dgm:prSet/>
      <dgm:spPr/>
      <dgm:t>
        <a:bodyPr/>
        <a:lstStyle/>
        <a:p>
          <a:endParaRPr lang="en-US"/>
        </a:p>
      </dgm:t>
    </dgm:pt>
    <dgm:pt modelId="{1D3D962A-13AE-4586-A984-33E23C375E9A}" type="pres">
      <dgm:prSet presAssocID="{BC5737CC-4583-45FB-A83E-EBE067BD1E02}" presName="vert0" presStyleCnt="0">
        <dgm:presLayoutVars>
          <dgm:dir/>
          <dgm:animOne val="branch"/>
          <dgm:animLvl val="lvl"/>
        </dgm:presLayoutVars>
      </dgm:prSet>
      <dgm:spPr/>
    </dgm:pt>
    <dgm:pt modelId="{D65EEDE2-9898-429A-B02C-1F5CBE7D2E83}" type="pres">
      <dgm:prSet presAssocID="{DF3184D7-50B4-4B83-9487-56F94AD9882C}" presName="thickLine" presStyleLbl="alignNode1" presStyleIdx="0" presStyleCnt="5"/>
      <dgm:spPr/>
    </dgm:pt>
    <dgm:pt modelId="{10EF0FF1-8045-4617-8BCC-3C3DDA3F9C65}" type="pres">
      <dgm:prSet presAssocID="{DF3184D7-50B4-4B83-9487-56F94AD9882C}" presName="horz1" presStyleCnt="0"/>
      <dgm:spPr/>
    </dgm:pt>
    <dgm:pt modelId="{DCAA5A68-846D-447C-A0D5-A3956FF2FC77}" type="pres">
      <dgm:prSet presAssocID="{DF3184D7-50B4-4B83-9487-56F94AD9882C}" presName="tx1" presStyleLbl="revTx" presStyleIdx="0" presStyleCnt="5"/>
      <dgm:spPr/>
    </dgm:pt>
    <dgm:pt modelId="{610483EE-A3EF-4E54-8A2C-E63D721E22A4}" type="pres">
      <dgm:prSet presAssocID="{DF3184D7-50B4-4B83-9487-56F94AD9882C}" presName="vert1" presStyleCnt="0"/>
      <dgm:spPr/>
    </dgm:pt>
    <dgm:pt modelId="{85445816-4425-4149-A134-4906A6CF199D}" type="pres">
      <dgm:prSet presAssocID="{1DB59A1E-7617-42A4-BA43-F606638F29A7}" presName="thickLine" presStyleLbl="alignNode1" presStyleIdx="1" presStyleCnt="5"/>
      <dgm:spPr/>
    </dgm:pt>
    <dgm:pt modelId="{6A61FDB1-FA0C-461E-930E-382B4A83E898}" type="pres">
      <dgm:prSet presAssocID="{1DB59A1E-7617-42A4-BA43-F606638F29A7}" presName="horz1" presStyleCnt="0"/>
      <dgm:spPr/>
    </dgm:pt>
    <dgm:pt modelId="{B25E18B5-E089-4F74-B735-12B5580C40C6}" type="pres">
      <dgm:prSet presAssocID="{1DB59A1E-7617-42A4-BA43-F606638F29A7}" presName="tx1" presStyleLbl="revTx" presStyleIdx="1" presStyleCnt="5"/>
      <dgm:spPr/>
    </dgm:pt>
    <dgm:pt modelId="{B086A822-22FE-42C8-92F8-812C35547199}" type="pres">
      <dgm:prSet presAssocID="{1DB59A1E-7617-42A4-BA43-F606638F29A7}" presName="vert1" presStyleCnt="0"/>
      <dgm:spPr/>
    </dgm:pt>
    <dgm:pt modelId="{2BDE2967-03EB-4A82-AFE0-52D5CE745E76}" type="pres">
      <dgm:prSet presAssocID="{2117EA70-75F2-492F-87ED-113743CB2777}" presName="thickLine" presStyleLbl="alignNode1" presStyleIdx="2" presStyleCnt="5"/>
      <dgm:spPr/>
    </dgm:pt>
    <dgm:pt modelId="{B780F029-5127-4756-88F5-598AD5C74A15}" type="pres">
      <dgm:prSet presAssocID="{2117EA70-75F2-492F-87ED-113743CB2777}" presName="horz1" presStyleCnt="0"/>
      <dgm:spPr/>
    </dgm:pt>
    <dgm:pt modelId="{879B0B8D-A7F5-42A7-8451-1D0C281382B0}" type="pres">
      <dgm:prSet presAssocID="{2117EA70-75F2-492F-87ED-113743CB2777}" presName="tx1" presStyleLbl="revTx" presStyleIdx="2" presStyleCnt="5"/>
      <dgm:spPr/>
    </dgm:pt>
    <dgm:pt modelId="{1EB5D4E1-13C0-443E-81A0-D1666DDF8D32}" type="pres">
      <dgm:prSet presAssocID="{2117EA70-75F2-492F-87ED-113743CB2777}" presName="vert1" presStyleCnt="0"/>
      <dgm:spPr/>
    </dgm:pt>
    <dgm:pt modelId="{F5994CFA-2103-4586-B202-00DF1DF8E678}" type="pres">
      <dgm:prSet presAssocID="{544ED623-329D-4DF3-9113-A2B41BC8CC40}" presName="thickLine" presStyleLbl="alignNode1" presStyleIdx="3" presStyleCnt="5"/>
      <dgm:spPr/>
    </dgm:pt>
    <dgm:pt modelId="{7C16F3F7-1795-4AED-A2DF-E49A708DFEF0}" type="pres">
      <dgm:prSet presAssocID="{544ED623-329D-4DF3-9113-A2B41BC8CC40}" presName="horz1" presStyleCnt="0"/>
      <dgm:spPr/>
    </dgm:pt>
    <dgm:pt modelId="{939489CA-7433-4DED-84A3-6324687167FB}" type="pres">
      <dgm:prSet presAssocID="{544ED623-329D-4DF3-9113-A2B41BC8CC40}" presName="tx1" presStyleLbl="revTx" presStyleIdx="3" presStyleCnt="5"/>
      <dgm:spPr/>
    </dgm:pt>
    <dgm:pt modelId="{5D2F1277-4A78-4A2F-8824-C118AC1AF6F2}" type="pres">
      <dgm:prSet presAssocID="{544ED623-329D-4DF3-9113-A2B41BC8CC40}" presName="vert1" presStyleCnt="0"/>
      <dgm:spPr/>
    </dgm:pt>
    <dgm:pt modelId="{E1A74740-51D2-4AE8-BDA7-FDFCD645D675}" type="pres">
      <dgm:prSet presAssocID="{41666207-4AF2-4668-AB34-938C85EDD68B}" presName="thickLine" presStyleLbl="alignNode1" presStyleIdx="4" presStyleCnt="5"/>
      <dgm:spPr/>
    </dgm:pt>
    <dgm:pt modelId="{27123D30-149C-4557-AA7D-AAEC02E87D92}" type="pres">
      <dgm:prSet presAssocID="{41666207-4AF2-4668-AB34-938C85EDD68B}" presName="horz1" presStyleCnt="0"/>
      <dgm:spPr/>
    </dgm:pt>
    <dgm:pt modelId="{2EDC9DD6-A96D-4A16-88A0-8D55294E3676}" type="pres">
      <dgm:prSet presAssocID="{41666207-4AF2-4668-AB34-938C85EDD68B}" presName="tx1" presStyleLbl="revTx" presStyleIdx="4" presStyleCnt="5"/>
      <dgm:spPr/>
    </dgm:pt>
    <dgm:pt modelId="{B0E822B8-C74C-4582-A15A-7137DA4C317D}" type="pres">
      <dgm:prSet presAssocID="{41666207-4AF2-4668-AB34-938C85EDD68B}" presName="vert1" presStyleCnt="0"/>
      <dgm:spPr/>
    </dgm:pt>
  </dgm:ptLst>
  <dgm:cxnLst>
    <dgm:cxn modelId="{46716C08-0DB3-4FA4-B32F-B6A26BC48D68}" type="presOf" srcId="{1DB59A1E-7617-42A4-BA43-F606638F29A7}" destId="{B25E18B5-E089-4F74-B735-12B5580C40C6}" srcOrd="0" destOrd="0" presId="urn:microsoft.com/office/officeart/2008/layout/LinedList"/>
    <dgm:cxn modelId="{DC116618-0BB0-45A1-ABF1-8A4C94DB543F}" type="presOf" srcId="{41666207-4AF2-4668-AB34-938C85EDD68B}" destId="{2EDC9DD6-A96D-4A16-88A0-8D55294E3676}" srcOrd="0" destOrd="0" presId="urn:microsoft.com/office/officeart/2008/layout/LinedList"/>
    <dgm:cxn modelId="{2CDEB560-F814-44F8-82F9-5252F7F0A56D}" srcId="{BC5737CC-4583-45FB-A83E-EBE067BD1E02}" destId="{41666207-4AF2-4668-AB34-938C85EDD68B}" srcOrd="4" destOrd="0" parTransId="{B503935B-3EBE-499E-81A5-0878EE9903DA}" sibTransId="{CC9638FD-ACCA-48F8-9668-D19E67C98A55}"/>
    <dgm:cxn modelId="{786D7A42-3E32-4222-AB61-7E4B7D9F4006}" srcId="{BC5737CC-4583-45FB-A83E-EBE067BD1E02}" destId="{DF3184D7-50B4-4B83-9487-56F94AD9882C}" srcOrd="0" destOrd="0" parTransId="{CB3CCDB3-AF26-4227-A4F3-3BF5E83FD06C}" sibTransId="{25E2CB65-1A84-4F68-9470-B54D58AC1DB8}"/>
    <dgm:cxn modelId="{A6C4B663-A8D8-49B4-B9CF-8EB440F70176}" type="presOf" srcId="{BC5737CC-4583-45FB-A83E-EBE067BD1E02}" destId="{1D3D962A-13AE-4586-A984-33E23C375E9A}" srcOrd="0" destOrd="0" presId="urn:microsoft.com/office/officeart/2008/layout/LinedList"/>
    <dgm:cxn modelId="{CCDC7775-428B-4B43-BBA0-9C18EBF62D1D}" srcId="{BC5737CC-4583-45FB-A83E-EBE067BD1E02}" destId="{2117EA70-75F2-492F-87ED-113743CB2777}" srcOrd="2" destOrd="0" parTransId="{87DC8C5B-B398-4427-B282-2963CEC369A4}" sibTransId="{639DCCB3-D3EB-40C7-B3C2-527B09EDA70B}"/>
    <dgm:cxn modelId="{2EF8B478-8485-49C1-9E5A-403CE8910FB3}" srcId="{BC5737CC-4583-45FB-A83E-EBE067BD1E02}" destId="{1DB59A1E-7617-42A4-BA43-F606638F29A7}" srcOrd="1" destOrd="0" parTransId="{61479D07-4F73-4D72-8B18-9CFD784E91F3}" sibTransId="{780EE731-742A-4A41-9B1A-DD144150FF7B}"/>
    <dgm:cxn modelId="{D75A147F-8F4E-4D8B-8550-AC2053B7A5B4}" type="presOf" srcId="{544ED623-329D-4DF3-9113-A2B41BC8CC40}" destId="{939489CA-7433-4DED-84A3-6324687167FB}" srcOrd="0" destOrd="0" presId="urn:microsoft.com/office/officeart/2008/layout/LinedList"/>
    <dgm:cxn modelId="{44A5668B-7F91-4C59-8A4A-0734C147C5A5}" type="presOf" srcId="{2117EA70-75F2-492F-87ED-113743CB2777}" destId="{879B0B8D-A7F5-42A7-8451-1D0C281382B0}" srcOrd="0" destOrd="0" presId="urn:microsoft.com/office/officeart/2008/layout/LinedList"/>
    <dgm:cxn modelId="{50723EAA-380C-4508-A148-07A1103E2FA2}" type="presOf" srcId="{DF3184D7-50B4-4B83-9487-56F94AD9882C}" destId="{DCAA5A68-846D-447C-A0D5-A3956FF2FC77}" srcOrd="0" destOrd="0" presId="urn:microsoft.com/office/officeart/2008/layout/LinedList"/>
    <dgm:cxn modelId="{CBC27AED-BEB6-4343-AA45-A44D89780B85}" srcId="{BC5737CC-4583-45FB-A83E-EBE067BD1E02}" destId="{544ED623-329D-4DF3-9113-A2B41BC8CC40}" srcOrd="3" destOrd="0" parTransId="{6430A2E3-0B60-4D1C-9D16-95AFD18F4EBA}" sibTransId="{CEE1B5AA-F785-44FE-94E7-225AB0326C7C}"/>
    <dgm:cxn modelId="{1C0388C2-667E-4DDF-8167-6CAF8A37B7F3}" type="presParOf" srcId="{1D3D962A-13AE-4586-A984-33E23C375E9A}" destId="{D65EEDE2-9898-429A-B02C-1F5CBE7D2E83}" srcOrd="0" destOrd="0" presId="urn:microsoft.com/office/officeart/2008/layout/LinedList"/>
    <dgm:cxn modelId="{95140780-0DE0-4ED4-B4A6-EC04600FF5FA}" type="presParOf" srcId="{1D3D962A-13AE-4586-A984-33E23C375E9A}" destId="{10EF0FF1-8045-4617-8BCC-3C3DDA3F9C65}" srcOrd="1" destOrd="0" presId="urn:microsoft.com/office/officeart/2008/layout/LinedList"/>
    <dgm:cxn modelId="{9501377A-D03B-44B0-8395-B77583FDCA14}" type="presParOf" srcId="{10EF0FF1-8045-4617-8BCC-3C3DDA3F9C65}" destId="{DCAA5A68-846D-447C-A0D5-A3956FF2FC77}" srcOrd="0" destOrd="0" presId="urn:microsoft.com/office/officeart/2008/layout/LinedList"/>
    <dgm:cxn modelId="{0C7A284B-423C-4E49-9386-2DCC7C1F0795}" type="presParOf" srcId="{10EF0FF1-8045-4617-8BCC-3C3DDA3F9C65}" destId="{610483EE-A3EF-4E54-8A2C-E63D721E22A4}" srcOrd="1" destOrd="0" presId="urn:microsoft.com/office/officeart/2008/layout/LinedList"/>
    <dgm:cxn modelId="{93A4BCE4-1C46-4DB6-9F77-DB46902655C5}" type="presParOf" srcId="{1D3D962A-13AE-4586-A984-33E23C375E9A}" destId="{85445816-4425-4149-A134-4906A6CF199D}" srcOrd="2" destOrd="0" presId="urn:microsoft.com/office/officeart/2008/layout/LinedList"/>
    <dgm:cxn modelId="{C4A035F6-B417-4562-ABA0-4E792DCC067B}" type="presParOf" srcId="{1D3D962A-13AE-4586-A984-33E23C375E9A}" destId="{6A61FDB1-FA0C-461E-930E-382B4A83E898}" srcOrd="3" destOrd="0" presId="urn:microsoft.com/office/officeart/2008/layout/LinedList"/>
    <dgm:cxn modelId="{B898A040-F1CD-4E95-9A3F-2E221F700030}" type="presParOf" srcId="{6A61FDB1-FA0C-461E-930E-382B4A83E898}" destId="{B25E18B5-E089-4F74-B735-12B5580C40C6}" srcOrd="0" destOrd="0" presId="urn:microsoft.com/office/officeart/2008/layout/LinedList"/>
    <dgm:cxn modelId="{45B522BE-CFD7-45D6-B032-DF11BF38885D}" type="presParOf" srcId="{6A61FDB1-FA0C-461E-930E-382B4A83E898}" destId="{B086A822-22FE-42C8-92F8-812C35547199}" srcOrd="1" destOrd="0" presId="urn:microsoft.com/office/officeart/2008/layout/LinedList"/>
    <dgm:cxn modelId="{2BAC4575-2B8F-4AAB-89E4-88129F5C8571}" type="presParOf" srcId="{1D3D962A-13AE-4586-A984-33E23C375E9A}" destId="{2BDE2967-03EB-4A82-AFE0-52D5CE745E76}" srcOrd="4" destOrd="0" presId="urn:microsoft.com/office/officeart/2008/layout/LinedList"/>
    <dgm:cxn modelId="{0D7452AE-2220-4C94-AFCE-C6BE1187E8DC}" type="presParOf" srcId="{1D3D962A-13AE-4586-A984-33E23C375E9A}" destId="{B780F029-5127-4756-88F5-598AD5C74A15}" srcOrd="5" destOrd="0" presId="urn:microsoft.com/office/officeart/2008/layout/LinedList"/>
    <dgm:cxn modelId="{67814958-FB42-4A12-BF48-6D7538F0886F}" type="presParOf" srcId="{B780F029-5127-4756-88F5-598AD5C74A15}" destId="{879B0B8D-A7F5-42A7-8451-1D0C281382B0}" srcOrd="0" destOrd="0" presId="urn:microsoft.com/office/officeart/2008/layout/LinedList"/>
    <dgm:cxn modelId="{77F0AEE2-0CB5-4571-94A5-B99C5DBAC9B6}" type="presParOf" srcId="{B780F029-5127-4756-88F5-598AD5C74A15}" destId="{1EB5D4E1-13C0-443E-81A0-D1666DDF8D32}" srcOrd="1" destOrd="0" presId="urn:microsoft.com/office/officeart/2008/layout/LinedList"/>
    <dgm:cxn modelId="{B4AA7E3C-4725-4480-B991-73E9F30BE5B5}" type="presParOf" srcId="{1D3D962A-13AE-4586-A984-33E23C375E9A}" destId="{F5994CFA-2103-4586-B202-00DF1DF8E678}" srcOrd="6" destOrd="0" presId="urn:microsoft.com/office/officeart/2008/layout/LinedList"/>
    <dgm:cxn modelId="{705B4265-9667-429A-B515-883815D6C478}" type="presParOf" srcId="{1D3D962A-13AE-4586-A984-33E23C375E9A}" destId="{7C16F3F7-1795-4AED-A2DF-E49A708DFEF0}" srcOrd="7" destOrd="0" presId="urn:microsoft.com/office/officeart/2008/layout/LinedList"/>
    <dgm:cxn modelId="{A044258E-582E-4191-B153-25F1D87E5196}" type="presParOf" srcId="{7C16F3F7-1795-4AED-A2DF-E49A708DFEF0}" destId="{939489CA-7433-4DED-84A3-6324687167FB}" srcOrd="0" destOrd="0" presId="urn:microsoft.com/office/officeart/2008/layout/LinedList"/>
    <dgm:cxn modelId="{3C82AA77-6EA1-4A70-AEF5-C6A13687B6FC}" type="presParOf" srcId="{7C16F3F7-1795-4AED-A2DF-E49A708DFEF0}" destId="{5D2F1277-4A78-4A2F-8824-C118AC1AF6F2}" srcOrd="1" destOrd="0" presId="urn:microsoft.com/office/officeart/2008/layout/LinedList"/>
    <dgm:cxn modelId="{F7F08E84-7BC0-452F-B322-BAD2EF8514CF}" type="presParOf" srcId="{1D3D962A-13AE-4586-A984-33E23C375E9A}" destId="{E1A74740-51D2-4AE8-BDA7-FDFCD645D675}" srcOrd="8" destOrd="0" presId="urn:microsoft.com/office/officeart/2008/layout/LinedList"/>
    <dgm:cxn modelId="{DE1DBE79-DA80-40D8-92F3-6A896235B700}" type="presParOf" srcId="{1D3D962A-13AE-4586-A984-33E23C375E9A}" destId="{27123D30-149C-4557-AA7D-AAEC02E87D92}" srcOrd="9" destOrd="0" presId="urn:microsoft.com/office/officeart/2008/layout/LinedList"/>
    <dgm:cxn modelId="{6A952CB0-58AB-4AC2-9ABD-1AB401633950}" type="presParOf" srcId="{27123D30-149C-4557-AA7D-AAEC02E87D92}" destId="{2EDC9DD6-A96D-4A16-88A0-8D55294E3676}" srcOrd="0" destOrd="0" presId="urn:microsoft.com/office/officeart/2008/layout/LinedList"/>
    <dgm:cxn modelId="{F4A8D97F-DDED-477D-AF90-DFDB1A2BD53B}" type="presParOf" srcId="{27123D30-149C-4557-AA7D-AAEC02E87D92}" destId="{B0E822B8-C74C-4582-A15A-7137DA4C317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13959D-354B-4D6A-9A83-AD07DC3BA0C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AF1ADAE-A641-4BA4-B170-5E9D142A3214}">
      <dgm:prSet/>
      <dgm:spPr/>
      <dgm:t>
        <a:bodyPr/>
        <a:lstStyle/>
        <a:p>
          <a:r>
            <a:rPr lang="en-US" dirty="0"/>
            <a:t>• Shannon &amp; Weaver: Noise includes language barriers and unclear instructions.</a:t>
          </a:r>
        </a:p>
      </dgm:t>
    </dgm:pt>
    <dgm:pt modelId="{421BD873-B37B-47AD-AFDD-16854AF7A8D8}" type="parTrans" cxnId="{1AA3AFE3-62B4-4BA1-B33D-77FF6424CE0A}">
      <dgm:prSet/>
      <dgm:spPr/>
      <dgm:t>
        <a:bodyPr/>
        <a:lstStyle/>
        <a:p>
          <a:endParaRPr lang="en-US"/>
        </a:p>
      </dgm:t>
    </dgm:pt>
    <dgm:pt modelId="{5A167B79-B480-4808-B99D-E3B0C42EF046}" type="sibTrans" cxnId="{1AA3AFE3-62B4-4BA1-B33D-77FF6424CE0A}">
      <dgm:prSet/>
      <dgm:spPr/>
      <dgm:t>
        <a:bodyPr/>
        <a:lstStyle/>
        <a:p>
          <a:endParaRPr lang="en-US"/>
        </a:p>
      </dgm:t>
    </dgm:pt>
    <dgm:pt modelId="{8D5E69CA-8E11-4A93-91CA-E8FDDE1DF11E}">
      <dgm:prSet/>
      <dgm:spPr/>
      <dgm:t>
        <a:bodyPr/>
        <a:lstStyle/>
        <a:p>
          <a:r>
            <a:rPr lang="en-US"/>
            <a:t>• Schramm: No feedback system; misunderstanding persists.</a:t>
          </a:r>
        </a:p>
      </dgm:t>
    </dgm:pt>
    <dgm:pt modelId="{E20CEF1E-A39B-448A-863E-443682760A39}" type="parTrans" cxnId="{A7239731-15FF-4F8A-BAC5-777DAA6A41E8}">
      <dgm:prSet/>
      <dgm:spPr/>
      <dgm:t>
        <a:bodyPr/>
        <a:lstStyle/>
        <a:p>
          <a:endParaRPr lang="en-US"/>
        </a:p>
      </dgm:t>
    </dgm:pt>
    <dgm:pt modelId="{4F666B77-881E-41B5-9EE8-C620AB2B8060}" type="sibTrans" cxnId="{A7239731-15FF-4F8A-BAC5-777DAA6A41E8}">
      <dgm:prSet/>
      <dgm:spPr/>
      <dgm:t>
        <a:bodyPr/>
        <a:lstStyle/>
        <a:p>
          <a:endParaRPr lang="en-US"/>
        </a:p>
      </dgm:t>
    </dgm:pt>
    <dgm:pt modelId="{5E3F4394-BF8F-4564-864D-E5E23C7624ED}">
      <dgm:prSet/>
      <dgm:spPr/>
      <dgm:t>
        <a:bodyPr/>
        <a:lstStyle/>
        <a:p>
          <a:r>
            <a:rPr lang="en-US"/>
            <a:t>• Berlo: Gary’s communication lacks adaptation to audience.</a:t>
          </a:r>
        </a:p>
      </dgm:t>
    </dgm:pt>
    <dgm:pt modelId="{C525C191-3714-4243-B23E-B900BB7C9B42}" type="parTrans" cxnId="{AF3D35E9-90B7-4E0B-BD85-8AC8EAAAE2F2}">
      <dgm:prSet/>
      <dgm:spPr/>
      <dgm:t>
        <a:bodyPr/>
        <a:lstStyle/>
        <a:p>
          <a:endParaRPr lang="en-US"/>
        </a:p>
      </dgm:t>
    </dgm:pt>
    <dgm:pt modelId="{5034DCAA-DB52-4B37-97B2-A44C46B7B435}" type="sibTrans" cxnId="{AF3D35E9-90B7-4E0B-BD85-8AC8EAAAE2F2}">
      <dgm:prSet/>
      <dgm:spPr/>
      <dgm:t>
        <a:bodyPr/>
        <a:lstStyle/>
        <a:p>
          <a:endParaRPr lang="en-US"/>
        </a:p>
      </dgm:t>
    </dgm:pt>
    <dgm:pt modelId="{4F05AD69-3786-4EE0-BE5F-3BF88A945E93}">
      <dgm:prSet/>
      <dgm:spPr/>
      <dgm:t>
        <a:bodyPr/>
        <a:lstStyle/>
        <a:p>
          <a:r>
            <a:rPr lang="en-US"/>
            <a:t>• Tuckman: The team is stuck in the ‘storming’ stage due to conflict and miscommunication.</a:t>
          </a:r>
        </a:p>
      </dgm:t>
    </dgm:pt>
    <dgm:pt modelId="{45255CC8-76CA-41EB-84EF-CE9DA49E31C7}" type="parTrans" cxnId="{DE2780C5-9157-4E24-82BE-5D8BAFBBD4E6}">
      <dgm:prSet/>
      <dgm:spPr/>
      <dgm:t>
        <a:bodyPr/>
        <a:lstStyle/>
        <a:p>
          <a:endParaRPr lang="en-US"/>
        </a:p>
      </dgm:t>
    </dgm:pt>
    <dgm:pt modelId="{2B175D43-AD06-4E13-B8C9-8689576AD8C6}" type="sibTrans" cxnId="{DE2780C5-9157-4E24-82BE-5D8BAFBBD4E6}">
      <dgm:prSet/>
      <dgm:spPr/>
      <dgm:t>
        <a:bodyPr/>
        <a:lstStyle/>
        <a:p>
          <a:endParaRPr lang="en-US"/>
        </a:p>
      </dgm:t>
    </dgm:pt>
    <dgm:pt modelId="{88622532-2A74-4DB6-A471-C585C02FACBA}" type="pres">
      <dgm:prSet presAssocID="{9713959D-354B-4D6A-9A83-AD07DC3BA0C2}" presName="vert0" presStyleCnt="0">
        <dgm:presLayoutVars>
          <dgm:dir/>
          <dgm:animOne val="branch"/>
          <dgm:animLvl val="lvl"/>
        </dgm:presLayoutVars>
      </dgm:prSet>
      <dgm:spPr/>
    </dgm:pt>
    <dgm:pt modelId="{BF182E01-41B9-437D-A49A-163343A15D61}" type="pres">
      <dgm:prSet presAssocID="{7AF1ADAE-A641-4BA4-B170-5E9D142A3214}" presName="thickLine" presStyleLbl="alignNode1" presStyleIdx="0" presStyleCnt="4"/>
      <dgm:spPr/>
    </dgm:pt>
    <dgm:pt modelId="{8BE49E9A-FF79-424D-91BF-0098E95A7A05}" type="pres">
      <dgm:prSet presAssocID="{7AF1ADAE-A641-4BA4-B170-5E9D142A3214}" presName="horz1" presStyleCnt="0"/>
      <dgm:spPr/>
    </dgm:pt>
    <dgm:pt modelId="{AE5093FB-BE91-40B7-B6D3-FD1EAC5CCE2F}" type="pres">
      <dgm:prSet presAssocID="{7AF1ADAE-A641-4BA4-B170-5E9D142A3214}" presName="tx1" presStyleLbl="revTx" presStyleIdx="0" presStyleCnt="4"/>
      <dgm:spPr/>
    </dgm:pt>
    <dgm:pt modelId="{7B6D40F5-76F4-471E-9516-B3A48EA5ACE9}" type="pres">
      <dgm:prSet presAssocID="{7AF1ADAE-A641-4BA4-B170-5E9D142A3214}" presName="vert1" presStyleCnt="0"/>
      <dgm:spPr/>
    </dgm:pt>
    <dgm:pt modelId="{39702C90-63E3-48DD-AFA9-5C728392DB49}" type="pres">
      <dgm:prSet presAssocID="{8D5E69CA-8E11-4A93-91CA-E8FDDE1DF11E}" presName="thickLine" presStyleLbl="alignNode1" presStyleIdx="1" presStyleCnt="4"/>
      <dgm:spPr/>
    </dgm:pt>
    <dgm:pt modelId="{927AD655-0544-47A1-B443-E6843D1BB50C}" type="pres">
      <dgm:prSet presAssocID="{8D5E69CA-8E11-4A93-91CA-E8FDDE1DF11E}" presName="horz1" presStyleCnt="0"/>
      <dgm:spPr/>
    </dgm:pt>
    <dgm:pt modelId="{9C031E41-4EB4-499B-BFD1-1BFBCBEB41AE}" type="pres">
      <dgm:prSet presAssocID="{8D5E69CA-8E11-4A93-91CA-E8FDDE1DF11E}" presName="tx1" presStyleLbl="revTx" presStyleIdx="1" presStyleCnt="4"/>
      <dgm:spPr/>
    </dgm:pt>
    <dgm:pt modelId="{6E4ABD10-2B57-476F-9920-B7994380E42B}" type="pres">
      <dgm:prSet presAssocID="{8D5E69CA-8E11-4A93-91CA-E8FDDE1DF11E}" presName="vert1" presStyleCnt="0"/>
      <dgm:spPr/>
    </dgm:pt>
    <dgm:pt modelId="{A239A754-BB02-4596-81D0-8A1B83D09240}" type="pres">
      <dgm:prSet presAssocID="{5E3F4394-BF8F-4564-864D-E5E23C7624ED}" presName="thickLine" presStyleLbl="alignNode1" presStyleIdx="2" presStyleCnt="4"/>
      <dgm:spPr/>
    </dgm:pt>
    <dgm:pt modelId="{237ADFC8-D821-4BD8-A50E-CB41D70F9345}" type="pres">
      <dgm:prSet presAssocID="{5E3F4394-BF8F-4564-864D-E5E23C7624ED}" presName="horz1" presStyleCnt="0"/>
      <dgm:spPr/>
    </dgm:pt>
    <dgm:pt modelId="{F94CF80C-1240-49A0-93BE-E9DA24F140A3}" type="pres">
      <dgm:prSet presAssocID="{5E3F4394-BF8F-4564-864D-E5E23C7624ED}" presName="tx1" presStyleLbl="revTx" presStyleIdx="2" presStyleCnt="4"/>
      <dgm:spPr/>
    </dgm:pt>
    <dgm:pt modelId="{6E695781-7AB3-421B-B50A-3C2AC6F140C0}" type="pres">
      <dgm:prSet presAssocID="{5E3F4394-BF8F-4564-864D-E5E23C7624ED}" presName="vert1" presStyleCnt="0"/>
      <dgm:spPr/>
    </dgm:pt>
    <dgm:pt modelId="{CB50585F-49DD-4129-95BB-4ACB9C08F3AE}" type="pres">
      <dgm:prSet presAssocID="{4F05AD69-3786-4EE0-BE5F-3BF88A945E93}" presName="thickLine" presStyleLbl="alignNode1" presStyleIdx="3" presStyleCnt="4"/>
      <dgm:spPr/>
    </dgm:pt>
    <dgm:pt modelId="{E49BD720-8D3A-44EF-8C1B-DF734067D5AD}" type="pres">
      <dgm:prSet presAssocID="{4F05AD69-3786-4EE0-BE5F-3BF88A945E93}" presName="horz1" presStyleCnt="0"/>
      <dgm:spPr/>
    </dgm:pt>
    <dgm:pt modelId="{0811180E-6186-44DF-92B1-5A4E6DBB9A08}" type="pres">
      <dgm:prSet presAssocID="{4F05AD69-3786-4EE0-BE5F-3BF88A945E93}" presName="tx1" presStyleLbl="revTx" presStyleIdx="3" presStyleCnt="4"/>
      <dgm:spPr/>
    </dgm:pt>
    <dgm:pt modelId="{B839B43D-BA8A-4814-A20D-D5E3F996930C}" type="pres">
      <dgm:prSet presAssocID="{4F05AD69-3786-4EE0-BE5F-3BF88A945E93}" presName="vert1" presStyleCnt="0"/>
      <dgm:spPr/>
    </dgm:pt>
  </dgm:ptLst>
  <dgm:cxnLst>
    <dgm:cxn modelId="{F7830401-7EE6-4854-BCB3-CD9BB368394D}" type="presOf" srcId="{8D5E69CA-8E11-4A93-91CA-E8FDDE1DF11E}" destId="{9C031E41-4EB4-499B-BFD1-1BFBCBEB41AE}" srcOrd="0" destOrd="0" presId="urn:microsoft.com/office/officeart/2008/layout/LinedList"/>
    <dgm:cxn modelId="{A7239731-15FF-4F8A-BAC5-777DAA6A41E8}" srcId="{9713959D-354B-4D6A-9A83-AD07DC3BA0C2}" destId="{8D5E69CA-8E11-4A93-91CA-E8FDDE1DF11E}" srcOrd="1" destOrd="0" parTransId="{E20CEF1E-A39B-448A-863E-443682760A39}" sibTransId="{4F666B77-881E-41B5-9EE8-C620AB2B8060}"/>
    <dgm:cxn modelId="{BB1BEE34-5CA7-49B2-ADC0-4310965C3BB6}" type="presOf" srcId="{7AF1ADAE-A641-4BA4-B170-5E9D142A3214}" destId="{AE5093FB-BE91-40B7-B6D3-FD1EAC5CCE2F}" srcOrd="0" destOrd="0" presId="urn:microsoft.com/office/officeart/2008/layout/LinedList"/>
    <dgm:cxn modelId="{3A8BAC3C-C90C-4846-9FC0-5CE736104BE0}" type="presOf" srcId="{4F05AD69-3786-4EE0-BE5F-3BF88A945E93}" destId="{0811180E-6186-44DF-92B1-5A4E6DBB9A08}" srcOrd="0" destOrd="0" presId="urn:microsoft.com/office/officeart/2008/layout/LinedList"/>
    <dgm:cxn modelId="{A255E44F-AA6F-4BD7-A6B3-2125D7984DD3}" type="presOf" srcId="{5E3F4394-BF8F-4564-864D-E5E23C7624ED}" destId="{F94CF80C-1240-49A0-93BE-E9DA24F140A3}" srcOrd="0" destOrd="0" presId="urn:microsoft.com/office/officeart/2008/layout/LinedList"/>
    <dgm:cxn modelId="{7A0887A9-6401-43EF-AF51-764B8E87DEF0}" type="presOf" srcId="{9713959D-354B-4D6A-9A83-AD07DC3BA0C2}" destId="{88622532-2A74-4DB6-A471-C585C02FACBA}" srcOrd="0" destOrd="0" presId="urn:microsoft.com/office/officeart/2008/layout/LinedList"/>
    <dgm:cxn modelId="{DE2780C5-9157-4E24-82BE-5D8BAFBBD4E6}" srcId="{9713959D-354B-4D6A-9A83-AD07DC3BA0C2}" destId="{4F05AD69-3786-4EE0-BE5F-3BF88A945E93}" srcOrd="3" destOrd="0" parTransId="{45255CC8-76CA-41EB-84EF-CE9DA49E31C7}" sibTransId="{2B175D43-AD06-4E13-B8C9-8689576AD8C6}"/>
    <dgm:cxn modelId="{1AA3AFE3-62B4-4BA1-B33D-77FF6424CE0A}" srcId="{9713959D-354B-4D6A-9A83-AD07DC3BA0C2}" destId="{7AF1ADAE-A641-4BA4-B170-5E9D142A3214}" srcOrd="0" destOrd="0" parTransId="{421BD873-B37B-47AD-AFDD-16854AF7A8D8}" sibTransId="{5A167B79-B480-4808-B99D-E3B0C42EF046}"/>
    <dgm:cxn modelId="{AF3D35E9-90B7-4E0B-BD85-8AC8EAAAE2F2}" srcId="{9713959D-354B-4D6A-9A83-AD07DC3BA0C2}" destId="{5E3F4394-BF8F-4564-864D-E5E23C7624ED}" srcOrd="2" destOrd="0" parTransId="{C525C191-3714-4243-B23E-B900BB7C9B42}" sibTransId="{5034DCAA-DB52-4B37-97B2-A44C46B7B435}"/>
    <dgm:cxn modelId="{922F5639-A597-4272-8C8D-09DA030F42A2}" type="presParOf" srcId="{88622532-2A74-4DB6-A471-C585C02FACBA}" destId="{BF182E01-41B9-437D-A49A-163343A15D61}" srcOrd="0" destOrd="0" presId="urn:microsoft.com/office/officeart/2008/layout/LinedList"/>
    <dgm:cxn modelId="{2379785A-1D3E-49A7-A1CF-E2CFCBF8CC0A}" type="presParOf" srcId="{88622532-2A74-4DB6-A471-C585C02FACBA}" destId="{8BE49E9A-FF79-424D-91BF-0098E95A7A05}" srcOrd="1" destOrd="0" presId="urn:microsoft.com/office/officeart/2008/layout/LinedList"/>
    <dgm:cxn modelId="{DF3169E6-F902-455D-A4BD-16409425BAC5}" type="presParOf" srcId="{8BE49E9A-FF79-424D-91BF-0098E95A7A05}" destId="{AE5093FB-BE91-40B7-B6D3-FD1EAC5CCE2F}" srcOrd="0" destOrd="0" presId="urn:microsoft.com/office/officeart/2008/layout/LinedList"/>
    <dgm:cxn modelId="{28733797-6EEE-4C6A-AE6A-112C40B2A8E3}" type="presParOf" srcId="{8BE49E9A-FF79-424D-91BF-0098E95A7A05}" destId="{7B6D40F5-76F4-471E-9516-B3A48EA5ACE9}" srcOrd="1" destOrd="0" presId="urn:microsoft.com/office/officeart/2008/layout/LinedList"/>
    <dgm:cxn modelId="{61A46A4D-8C56-44FC-B84A-457FE6554C8A}" type="presParOf" srcId="{88622532-2A74-4DB6-A471-C585C02FACBA}" destId="{39702C90-63E3-48DD-AFA9-5C728392DB49}" srcOrd="2" destOrd="0" presId="urn:microsoft.com/office/officeart/2008/layout/LinedList"/>
    <dgm:cxn modelId="{E106449A-BCB7-4A1B-84E9-F6579BD3AB2F}" type="presParOf" srcId="{88622532-2A74-4DB6-A471-C585C02FACBA}" destId="{927AD655-0544-47A1-B443-E6843D1BB50C}" srcOrd="3" destOrd="0" presId="urn:microsoft.com/office/officeart/2008/layout/LinedList"/>
    <dgm:cxn modelId="{CD171235-9A2A-431A-914F-2B8199C9D519}" type="presParOf" srcId="{927AD655-0544-47A1-B443-E6843D1BB50C}" destId="{9C031E41-4EB4-499B-BFD1-1BFBCBEB41AE}" srcOrd="0" destOrd="0" presId="urn:microsoft.com/office/officeart/2008/layout/LinedList"/>
    <dgm:cxn modelId="{B79B6BB5-F017-4A7F-9607-77EA6142E44E}" type="presParOf" srcId="{927AD655-0544-47A1-B443-E6843D1BB50C}" destId="{6E4ABD10-2B57-476F-9920-B7994380E42B}" srcOrd="1" destOrd="0" presId="urn:microsoft.com/office/officeart/2008/layout/LinedList"/>
    <dgm:cxn modelId="{EF462A01-0C38-41C8-8E72-EE85ABD0EBD3}" type="presParOf" srcId="{88622532-2A74-4DB6-A471-C585C02FACBA}" destId="{A239A754-BB02-4596-81D0-8A1B83D09240}" srcOrd="4" destOrd="0" presId="urn:microsoft.com/office/officeart/2008/layout/LinedList"/>
    <dgm:cxn modelId="{8CBEE117-6B38-40A5-9877-84284D2A818F}" type="presParOf" srcId="{88622532-2A74-4DB6-A471-C585C02FACBA}" destId="{237ADFC8-D821-4BD8-A50E-CB41D70F9345}" srcOrd="5" destOrd="0" presId="urn:microsoft.com/office/officeart/2008/layout/LinedList"/>
    <dgm:cxn modelId="{B2F779F1-935A-495F-86B1-0FE2E3EE6CA7}" type="presParOf" srcId="{237ADFC8-D821-4BD8-A50E-CB41D70F9345}" destId="{F94CF80C-1240-49A0-93BE-E9DA24F140A3}" srcOrd="0" destOrd="0" presId="urn:microsoft.com/office/officeart/2008/layout/LinedList"/>
    <dgm:cxn modelId="{EC308D33-F716-4EE3-8445-10029069DB6B}" type="presParOf" srcId="{237ADFC8-D821-4BD8-A50E-CB41D70F9345}" destId="{6E695781-7AB3-421B-B50A-3C2AC6F140C0}" srcOrd="1" destOrd="0" presId="urn:microsoft.com/office/officeart/2008/layout/LinedList"/>
    <dgm:cxn modelId="{B1344F98-167E-4474-A243-FB5757FCDF48}" type="presParOf" srcId="{88622532-2A74-4DB6-A471-C585C02FACBA}" destId="{CB50585F-49DD-4129-95BB-4ACB9C08F3AE}" srcOrd="6" destOrd="0" presId="urn:microsoft.com/office/officeart/2008/layout/LinedList"/>
    <dgm:cxn modelId="{9FF3C16F-2EE0-4ED9-A12A-C5B2BCEC2763}" type="presParOf" srcId="{88622532-2A74-4DB6-A471-C585C02FACBA}" destId="{E49BD720-8D3A-44EF-8C1B-DF734067D5AD}" srcOrd="7" destOrd="0" presId="urn:microsoft.com/office/officeart/2008/layout/LinedList"/>
    <dgm:cxn modelId="{12559AD1-D09F-4EBC-B30E-0F8DD7E98C84}" type="presParOf" srcId="{E49BD720-8D3A-44EF-8C1B-DF734067D5AD}" destId="{0811180E-6186-44DF-92B1-5A4E6DBB9A08}" srcOrd="0" destOrd="0" presId="urn:microsoft.com/office/officeart/2008/layout/LinedList"/>
    <dgm:cxn modelId="{363A2C9A-B0F0-4158-8CD8-803F422DDDCE}" type="presParOf" srcId="{E49BD720-8D3A-44EF-8C1B-DF734067D5AD}" destId="{B839B43D-BA8A-4814-A20D-D5E3F996930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4F46BF3-60F1-446B-9A6D-785EDC2F3915}"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01B98A7-F4E0-448A-878D-6D4E699EA3D9}">
      <dgm:prSet custT="1"/>
      <dgm:spPr/>
      <dgm:t>
        <a:bodyPr/>
        <a:lstStyle/>
        <a:p>
          <a:pPr>
            <a:lnSpc>
              <a:spcPct val="100000"/>
            </a:lnSpc>
          </a:pPr>
          <a:r>
            <a:rPr lang="en-GB" sz="1600" dirty="0">
              <a:latin typeface="Arial" panose="020B0604020202020204" pitchFamily="34" charset="0"/>
              <a:cs typeface="Arial" panose="020B0604020202020204" pitchFamily="34" charset="0"/>
            </a:rPr>
            <a:t>1. Implement Language Support – Visual aids, translation tools, bilingual supervisors.</a:t>
          </a:r>
          <a:endParaRPr lang="en-US" sz="1600" dirty="0">
            <a:latin typeface="Arial" panose="020B0604020202020204" pitchFamily="34" charset="0"/>
            <a:cs typeface="Arial" panose="020B0604020202020204" pitchFamily="34" charset="0"/>
          </a:endParaRPr>
        </a:p>
      </dgm:t>
    </dgm:pt>
    <dgm:pt modelId="{49DB7726-A198-4B23-9322-29C667F92797}" type="parTrans" cxnId="{EECA3BB1-0E93-407E-93A1-826D174D0BBF}">
      <dgm:prSet/>
      <dgm:spPr/>
      <dgm:t>
        <a:bodyPr/>
        <a:lstStyle/>
        <a:p>
          <a:endParaRPr lang="en-US"/>
        </a:p>
      </dgm:t>
    </dgm:pt>
    <dgm:pt modelId="{3CBFC8C7-C5FC-403D-B84A-0D21238B43E6}" type="sibTrans" cxnId="{EECA3BB1-0E93-407E-93A1-826D174D0BBF}">
      <dgm:prSet/>
      <dgm:spPr/>
      <dgm:t>
        <a:bodyPr/>
        <a:lstStyle/>
        <a:p>
          <a:pPr>
            <a:lnSpc>
              <a:spcPct val="100000"/>
            </a:lnSpc>
          </a:pPr>
          <a:endParaRPr lang="en-US"/>
        </a:p>
      </dgm:t>
    </dgm:pt>
    <dgm:pt modelId="{C7B7F4C1-7AF1-44D8-91CA-6436D43557E0}">
      <dgm:prSet/>
      <dgm:spPr/>
      <dgm:t>
        <a:bodyPr/>
        <a:lstStyle/>
        <a:p>
          <a:pPr>
            <a:lnSpc>
              <a:spcPct val="100000"/>
            </a:lnSpc>
          </a:pPr>
          <a:r>
            <a:rPr lang="en-GB" dirty="0">
              <a:latin typeface="Arial" panose="020B0604020202020204" pitchFamily="34" charset="0"/>
              <a:cs typeface="Arial" panose="020B0604020202020204" pitchFamily="34" charset="0"/>
            </a:rPr>
            <a:t>2. Cross-Cultural Training – Workshops on cultural awareness and teamwork.</a:t>
          </a:r>
          <a:endParaRPr lang="en-US" dirty="0">
            <a:latin typeface="Arial" panose="020B0604020202020204" pitchFamily="34" charset="0"/>
            <a:cs typeface="Arial" panose="020B0604020202020204" pitchFamily="34" charset="0"/>
          </a:endParaRPr>
        </a:p>
      </dgm:t>
    </dgm:pt>
    <dgm:pt modelId="{966B9FA8-FDFE-46DD-B04D-9D0F8CD1CF36}" type="parTrans" cxnId="{1960A187-8589-45B3-A374-8F908A9FF9FB}">
      <dgm:prSet/>
      <dgm:spPr/>
      <dgm:t>
        <a:bodyPr/>
        <a:lstStyle/>
        <a:p>
          <a:endParaRPr lang="en-US"/>
        </a:p>
      </dgm:t>
    </dgm:pt>
    <dgm:pt modelId="{1FD64F13-3172-44B8-86A1-0D727C647064}" type="sibTrans" cxnId="{1960A187-8589-45B3-A374-8F908A9FF9FB}">
      <dgm:prSet/>
      <dgm:spPr/>
      <dgm:t>
        <a:bodyPr/>
        <a:lstStyle/>
        <a:p>
          <a:pPr>
            <a:lnSpc>
              <a:spcPct val="100000"/>
            </a:lnSpc>
          </a:pPr>
          <a:endParaRPr lang="en-US"/>
        </a:p>
      </dgm:t>
    </dgm:pt>
    <dgm:pt modelId="{E856F975-637E-4ACF-B07A-22C016B40B79}">
      <dgm:prSet custT="1"/>
      <dgm:spPr/>
      <dgm:t>
        <a:bodyPr/>
        <a:lstStyle/>
        <a:p>
          <a:pPr>
            <a:lnSpc>
              <a:spcPct val="100000"/>
            </a:lnSpc>
          </a:pPr>
          <a:r>
            <a:rPr lang="en-GB" sz="1600" dirty="0">
              <a:latin typeface="Arial" panose="020B0604020202020204" pitchFamily="34" charset="0"/>
              <a:cs typeface="Arial" panose="020B0604020202020204" pitchFamily="34" charset="0"/>
            </a:rPr>
            <a:t>3. Leadership Development – Train Gary in effective communication and emotional intelligence.</a:t>
          </a:r>
          <a:endParaRPr lang="en-US" sz="1600" dirty="0">
            <a:latin typeface="Arial" panose="020B0604020202020204" pitchFamily="34" charset="0"/>
            <a:cs typeface="Arial" panose="020B0604020202020204" pitchFamily="34" charset="0"/>
          </a:endParaRPr>
        </a:p>
      </dgm:t>
    </dgm:pt>
    <dgm:pt modelId="{1F513F1C-D924-4B0D-BB46-C988343AC691}" type="parTrans" cxnId="{C2ED9186-7FB8-47FB-8F05-F97650B31C51}">
      <dgm:prSet/>
      <dgm:spPr/>
      <dgm:t>
        <a:bodyPr/>
        <a:lstStyle/>
        <a:p>
          <a:endParaRPr lang="en-US"/>
        </a:p>
      </dgm:t>
    </dgm:pt>
    <dgm:pt modelId="{2F5BBD3B-4532-4C7F-8A86-13EC686894CA}" type="sibTrans" cxnId="{C2ED9186-7FB8-47FB-8F05-F97650B31C51}">
      <dgm:prSet/>
      <dgm:spPr/>
      <dgm:t>
        <a:bodyPr/>
        <a:lstStyle/>
        <a:p>
          <a:pPr>
            <a:lnSpc>
              <a:spcPct val="100000"/>
            </a:lnSpc>
          </a:pPr>
          <a:endParaRPr lang="en-US"/>
        </a:p>
      </dgm:t>
    </dgm:pt>
    <dgm:pt modelId="{CD0DB8C7-4813-4FD0-9BCE-5727E6EF2E44}">
      <dgm:prSet/>
      <dgm:spPr/>
      <dgm:t>
        <a:bodyPr/>
        <a:lstStyle/>
        <a:p>
          <a:pPr>
            <a:lnSpc>
              <a:spcPct val="100000"/>
            </a:lnSpc>
          </a:pPr>
          <a:r>
            <a:rPr lang="en-GB" dirty="0">
              <a:latin typeface="Arial" panose="020B0604020202020204" pitchFamily="34" charset="0"/>
              <a:cs typeface="Arial" panose="020B0604020202020204" pitchFamily="34" charset="0"/>
            </a:rPr>
            <a:t>4. Structured Feedback – Regular meetings, feedback channels, and peer mentoring.</a:t>
          </a:r>
          <a:endParaRPr lang="en-US" dirty="0">
            <a:latin typeface="Arial" panose="020B0604020202020204" pitchFamily="34" charset="0"/>
            <a:cs typeface="Arial" panose="020B0604020202020204" pitchFamily="34" charset="0"/>
          </a:endParaRPr>
        </a:p>
      </dgm:t>
    </dgm:pt>
    <dgm:pt modelId="{62682141-9E16-4B8D-BD78-0E320C1239A4}" type="parTrans" cxnId="{BCE7645B-8BB3-4F7F-9C52-29261512A570}">
      <dgm:prSet/>
      <dgm:spPr/>
      <dgm:t>
        <a:bodyPr/>
        <a:lstStyle/>
        <a:p>
          <a:endParaRPr lang="en-US"/>
        </a:p>
      </dgm:t>
    </dgm:pt>
    <dgm:pt modelId="{EA7F7FA1-7149-4E7D-AEB1-7703BBF35FE6}" type="sibTrans" cxnId="{BCE7645B-8BB3-4F7F-9C52-29261512A570}">
      <dgm:prSet/>
      <dgm:spPr/>
      <dgm:t>
        <a:bodyPr/>
        <a:lstStyle/>
        <a:p>
          <a:pPr>
            <a:lnSpc>
              <a:spcPct val="100000"/>
            </a:lnSpc>
          </a:pPr>
          <a:endParaRPr lang="en-US"/>
        </a:p>
      </dgm:t>
    </dgm:pt>
    <dgm:pt modelId="{B2D6ACE5-B6FB-4115-8721-CFD8AD2DE18E}">
      <dgm:prSet custT="1"/>
      <dgm:spPr/>
      <dgm:t>
        <a:bodyPr/>
        <a:lstStyle/>
        <a:p>
          <a:pPr>
            <a:lnSpc>
              <a:spcPct val="100000"/>
            </a:lnSpc>
          </a:pPr>
          <a:r>
            <a:rPr lang="en-GB" sz="1600" dirty="0">
              <a:latin typeface="Arial" panose="020B0604020202020204" pitchFamily="34" charset="0"/>
              <a:cs typeface="Arial" panose="020B0604020202020204" pitchFamily="34" charset="0"/>
            </a:rPr>
            <a:t>5. Food Hygiene Training – Mandatory sessions before work begins.</a:t>
          </a:r>
          <a:endParaRPr lang="en-US" sz="1600" dirty="0">
            <a:latin typeface="Arial" panose="020B0604020202020204" pitchFamily="34" charset="0"/>
            <a:cs typeface="Arial" panose="020B0604020202020204" pitchFamily="34" charset="0"/>
          </a:endParaRPr>
        </a:p>
      </dgm:t>
    </dgm:pt>
    <dgm:pt modelId="{D4C88049-EBFD-4E16-B626-1766AEA13FF4}" type="parTrans" cxnId="{D14686FC-2FBA-41CB-8E18-45B5ABB48200}">
      <dgm:prSet/>
      <dgm:spPr/>
      <dgm:t>
        <a:bodyPr/>
        <a:lstStyle/>
        <a:p>
          <a:endParaRPr lang="en-US"/>
        </a:p>
      </dgm:t>
    </dgm:pt>
    <dgm:pt modelId="{ABC0B847-BE4C-462A-A6B0-B0C1E1EB1F79}" type="sibTrans" cxnId="{D14686FC-2FBA-41CB-8E18-45B5ABB48200}">
      <dgm:prSet/>
      <dgm:spPr/>
      <dgm:t>
        <a:bodyPr/>
        <a:lstStyle/>
        <a:p>
          <a:endParaRPr lang="en-US"/>
        </a:p>
      </dgm:t>
    </dgm:pt>
    <dgm:pt modelId="{B5F4BC17-9AB4-429A-881B-C60860BFB782}" type="pres">
      <dgm:prSet presAssocID="{B4F46BF3-60F1-446B-9A6D-785EDC2F3915}" presName="root" presStyleCnt="0">
        <dgm:presLayoutVars>
          <dgm:dir/>
          <dgm:resizeHandles val="exact"/>
        </dgm:presLayoutVars>
      </dgm:prSet>
      <dgm:spPr/>
    </dgm:pt>
    <dgm:pt modelId="{3A47F24F-B4E2-4E4B-87CA-06E9114057E6}" type="pres">
      <dgm:prSet presAssocID="{B4F46BF3-60F1-446B-9A6D-785EDC2F3915}" presName="container" presStyleCnt="0">
        <dgm:presLayoutVars>
          <dgm:dir/>
          <dgm:resizeHandles val="exact"/>
        </dgm:presLayoutVars>
      </dgm:prSet>
      <dgm:spPr/>
    </dgm:pt>
    <dgm:pt modelId="{C9D67521-6964-4D36-9C64-16893A746C13}" type="pres">
      <dgm:prSet presAssocID="{B01B98A7-F4E0-448A-878D-6D4E699EA3D9}" presName="compNode" presStyleCnt="0"/>
      <dgm:spPr/>
    </dgm:pt>
    <dgm:pt modelId="{5FDBFB47-D636-468C-A141-106359F0E544}" type="pres">
      <dgm:prSet presAssocID="{B01B98A7-F4E0-448A-878D-6D4E699EA3D9}" presName="iconBgRect" presStyleLbl="bgShp" presStyleIdx="0" presStyleCnt="5"/>
      <dgm:spPr/>
    </dgm:pt>
    <dgm:pt modelId="{F906156F-A870-47D7-B1A4-B96E4A965610}" type="pres">
      <dgm:prSet presAssocID="{B01B98A7-F4E0-448A-878D-6D4E699EA3D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53DC79C7-8D3A-453C-AE96-895B82C10C6E}" type="pres">
      <dgm:prSet presAssocID="{B01B98A7-F4E0-448A-878D-6D4E699EA3D9}" presName="spaceRect" presStyleCnt="0"/>
      <dgm:spPr/>
    </dgm:pt>
    <dgm:pt modelId="{EF0B34D3-3F3E-42F9-9727-33B5743FBB36}" type="pres">
      <dgm:prSet presAssocID="{B01B98A7-F4E0-448A-878D-6D4E699EA3D9}" presName="textRect" presStyleLbl="revTx" presStyleIdx="0" presStyleCnt="5">
        <dgm:presLayoutVars>
          <dgm:chMax val="1"/>
          <dgm:chPref val="1"/>
        </dgm:presLayoutVars>
      </dgm:prSet>
      <dgm:spPr/>
    </dgm:pt>
    <dgm:pt modelId="{B4EA6378-0364-4D46-92A0-973B7010118F}" type="pres">
      <dgm:prSet presAssocID="{3CBFC8C7-C5FC-403D-B84A-0D21238B43E6}" presName="sibTrans" presStyleLbl="sibTrans2D1" presStyleIdx="0" presStyleCnt="0"/>
      <dgm:spPr/>
    </dgm:pt>
    <dgm:pt modelId="{99EB389A-33C4-4E74-80E3-E2E5B6531E62}" type="pres">
      <dgm:prSet presAssocID="{C7B7F4C1-7AF1-44D8-91CA-6436D43557E0}" presName="compNode" presStyleCnt="0"/>
      <dgm:spPr/>
    </dgm:pt>
    <dgm:pt modelId="{341E27DE-C2B7-4BD8-AE86-DA6461529158}" type="pres">
      <dgm:prSet presAssocID="{C7B7F4C1-7AF1-44D8-91CA-6436D43557E0}" presName="iconBgRect" presStyleLbl="bgShp" presStyleIdx="1" presStyleCnt="5"/>
      <dgm:spPr/>
    </dgm:pt>
    <dgm:pt modelId="{E01A3BED-7402-47E0-9EEE-31EBFA77F63D}" type="pres">
      <dgm:prSet presAssocID="{C7B7F4C1-7AF1-44D8-91CA-6436D43557E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84E4AD08-29AF-4981-A9BC-E3DAD4DEA0FC}" type="pres">
      <dgm:prSet presAssocID="{C7B7F4C1-7AF1-44D8-91CA-6436D43557E0}" presName="spaceRect" presStyleCnt="0"/>
      <dgm:spPr/>
    </dgm:pt>
    <dgm:pt modelId="{47B38EF7-C6AF-431D-A94D-482555104DB3}" type="pres">
      <dgm:prSet presAssocID="{C7B7F4C1-7AF1-44D8-91CA-6436D43557E0}" presName="textRect" presStyleLbl="revTx" presStyleIdx="1" presStyleCnt="5">
        <dgm:presLayoutVars>
          <dgm:chMax val="1"/>
          <dgm:chPref val="1"/>
        </dgm:presLayoutVars>
      </dgm:prSet>
      <dgm:spPr/>
    </dgm:pt>
    <dgm:pt modelId="{BF7424EC-39AB-49FD-9600-026E94F2FCC5}" type="pres">
      <dgm:prSet presAssocID="{1FD64F13-3172-44B8-86A1-0D727C647064}" presName="sibTrans" presStyleLbl="sibTrans2D1" presStyleIdx="0" presStyleCnt="0"/>
      <dgm:spPr/>
    </dgm:pt>
    <dgm:pt modelId="{D6219E45-6CC8-464A-8673-9755676EACEE}" type="pres">
      <dgm:prSet presAssocID="{E856F975-637E-4ACF-B07A-22C016B40B79}" presName="compNode" presStyleCnt="0"/>
      <dgm:spPr/>
    </dgm:pt>
    <dgm:pt modelId="{7D9921DC-07F6-4A29-A8B2-6A25B8C11CE1}" type="pres">
      <dgm:prSet presAssocID="{E856F975-637E-4ACF-B07A-22C016B40B79}" presName="iconBgRect" presStyleLbl="bgShp" presStyleIdx="2" presStyleCnt="5"/>
      <dgm:spPr/>
    </dgm:pt>
    <dgm:pt modelId="{7E9ACEDA-A700-4A22-92DA-B1A055CCB495}" type="pres">
      <dgm:prSet presAssocID="{E856F975-637E-4ACF-B07A-22C016B40B7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ptain"/>
        </a:ext>
      </dgm:extLst>
    </dgm:pt>
    <dgm:pt modelId="{84092AD9-4D26-4028-97B7-8469A278D16D}" type="pres">
      <dgm:prSet presAssocID="{E856F975-637E-4ACF-B07A-22C016B40B79}" presName="spaceRect" presStyleCnt="0"/>
      <dgm:spPr/>
    </dgm:pt>
    <dgm:pt modelId="{6C60D604-C404-4859-A3FA-5EB5B16A8C2D}" type="pres">
      <dgm:prSet presAssocID="{E856F975-637E-4ACF-B07A-22C016B40B79}" presName="textRect" presStyleLbl="revTx" presStyleIdx="2" presStyleCnt="5">
        <dgm:presLayoutVars>
          <dgm:chMax val="1"/>
          <dgm:chPref val="1"/>
        </dgm:presLayoutVars>
      </dgm:prSet>
      <dgm:spPr/>
    </dgm:pt>
    <dgm:pt modelId="{177CD53A-1746-4549-9C47-85F1E00690E5}" type="pres">
      <dgm:prSet presAssocID="{2F5BBD3B-4532-4C7F-8A86-13EC686894CA}" presName="sibTrans" presStyleLbl="sibTrans2D1" presStyleIdx="0" presStyleCnt="0"/>
      <dgm:spPr/>
    </dgm:pt>
    <dgm:pt modelId="{8AAF36B8-75D2-4329-A4EC-FC7FB86022CC}" type="pres">
      <dgm:prSet presAssocID="{CD0DB8C7-4813-4FD0-9BCE-5727E6EF2E44}" presName="compNode" presStyleCnt="0"/>
      <dgm:spPr/>
    </dgm:pt>
    <dgm:pt modelId="{7368A7B4-76DB-4CD7-9620-B27F264006F2}" type="pres">
      <dgm:prSet presAssocID="{CD0DB8C7-4813-4FD0-9BCE-5727E6EF2E44}" presName="iconBgRect" presStyleLbl="bgShp" presStyleIdx="3" presStyleCnt="5"/>
      <dgm:spPr/>
    </dgm:pt>
    <dgm:pt modelId="{F9AAF5EA-ABAC-4444-9B88-B4B504159459}" type="pres">
      <dgm:prSet presAssocID="{CD0DB8C7-4813-4FD0-9BCE-5727E6EF2E4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BD2CD6B8-9CC8-49F9-97B7-39DBDBD78497}" type="pres">
      <dgm:prSet presAssocID="{CD0DB8C7-4813-4FD0-9BCE-5727E6EF2E44}" presName="spaceRect" presStyleCnt="0"/>
      <dgm:spPr/>
    </dgm:pt>
    <dgm:pt modelId="{9AA63000-3BC8-480B-AEB8-FAE35138D844}" type="pres">
      <dgm:prSet presAssocID="{CD0DB8C7-4813-4FD0-9BCE-5727E6EF2E44}" presName="textRect" presStyleLbl="revTx" presStyleIdx="3" presStyleCnt="5">
        <dgm:presLayoutVars>
          <dgm:chMax val="1"/>
          <dgm:chPref val="1"/>
        </dgm:presLayoutVars>
      </dgm:prSet>
      <dgm:spPr/>
    </dgm:pt>
    <dgm:pt modelId="{BDB8E910-8962-4BD5-8EF6-016A3152238F}" type="pres">
      <dgm:prSet presAssocID="{EA7F7FA1-7149-4E7D-AEB1-7703BBF35FE6}" presName="sibTrans" presStyleLbl="sibTrans2D1" presStyleIdx="0" presStyleCnt="0"/>
      <dgm:spPr/>
    </dgm:pt>
    <dgm:pt modelId="{ECA57031-729E-496A-8FF2-94BF0E16C874}" type="pres">
      <dgm:prSet presAssocID="{B2D6ACE5-B6FB-4115-8721-CFD8AD2DE18E}" presName="compNode" presStyleCnt="0"/>
      <dgm:spPr/>
    </dgm:pt>
    <dgm:pt modelId="{2C8C85C8-3AD2-42FE-95B2-CB7B295F8772}" type="pres">
      <dgm:prSet presAssocID="{B2D6ACE5-B6FB-4115-8721-CFD8AD2DE18E}" presName="iconBgRect" presStyleLbl="bgShp" presStyleIdx="4" presStyleCnt="5"/>
      <dgm:spPr/>
    </dgm:pt>
    <dgm:pt modelId="{1675B618-7A9D-4F50-9ABF-6A7D42A47F92}" type="pres">
      <dgm:prSet presAssocID="{B2D6ACE5-B6FB-4115-8721-CFD8AD2DE18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oothbrush"/>
        </a:ext>
      </dgm:extLst>
    </dgm:pt>
    <dgm:pt modelId="{CA654531-06B9-4932-9D6A-A1ED84C3A1A5}" type="pres">
      <dgm:prSet presAssocID="{B2D6ACE5-B6FB-4115-8721-CFD8AD2DE18E}" presName="spaceRect" presStyleCnt="0"/>
      <dgm:spPr/>
    </dgm:pt>
    <dgm:pt modelId="{F393ED8B-8B70-4F4A-B6AC-966EE0F62EE5}" type="pres">
      <dgm:prSet presAssocID="{B2D6ACE5-B6FB-4115-8721-CFD8AD2DE18E}" presName="textRect" presStyleLbl="revTx" presStyleIdx="4" presStyleCnt="5">
        <dgm:presLayoutVars>
          <dgm:chMax val="1"/>
          <dgm:chPref val="1"/>
        </dgm:presLayoutVars>
      </dgm:prSet>
      <dgm:spPr/>
    </dgm:pt>
  </dgm:ptLst>
  <dgm:cxnLst>
    <dgm:cxn modelId="{2E34B91A-2DF7-468C-BF81-8544A5D8B3D1}" type="presOf" srcId="{2F5BBD3B-4532-4C7F-8A86-13EC686894CA}" destId="{177CD53A-1746-4549-9C47-85F1E00690E5}" srcOrd="0" destOrd="0" presId="urn:microsoft.com/office/officeart/2018/2/layout/IconCircleList"/>
    <dgm:cxn modelId="{E849A536-A59C-44F8-8766-B6C9E417FE0D}" type="presOf" srcId="{EA7F7FA1-7149-4E7D-AEB1-7703BBF35FE6}" destId="{BDB8E910-8962-4BD5-8EF6-016A3152238F}" srcOrd="0" destOrd="0" presId="urn:microsoft.com/office/officeart/2018/2/layout/IconCircleList"/>
    <dgm:cxn modelId="{FE1DB340-8512-4555-A41B-041505757D09}" type="presOf" srcId="{E856F975-637E-4ACF-B07A-22C016B40B79}" destId="{6C60D604-C404-4859-A3FA-5EB5B16A8C2D}" srcOrd="0" destOrd="0" presId="urn:microsoft.com/office/officeart/2018/2/layout/IconCircleList"/>
    <dgm:cxn modelId="{BCE7645B-8BB3-4F7F-9C52-29261512A570}" srcId="{B4F46BF3-60F1-446B-9A6D-785EDC2F3915}" destId="{CD0DB8C7-4813-4FD0-9BCE-5727E6EF2E44}" srcOrd="3" destOrd="0" parTransId="{62682141-9E16-4B8D-BD78-0E320C1239A4}" sibTransId="{EA7F7FA1-7149-4E7D-AEB1-7703BBF35FE6}"/>
    <dgm:cxn modelId="{6656A76A-201E-4BBA-9CFA-B102008A85AB}" type="presOf" srcId="{B01B98A7-F4E0-448A-878D-6D4E699EA3D9}" destId="{EF0B34D3-3F3E-42F9-9727-33B5743FBB36}" srcOrd="0" destOrd="0" presId="urn:microsoft.com/office/officeart/2018/2/layout/IconCircleList"/>
    <dgm:cxn modelId="{C2ED9186-7FB8-47FB-8F05-F97650B31C51}" srcId="{B4F46BF3-60F1-446B-9A6D-785EDC2F3915}" destId="{E856F975-637E-4ACF-B07A-22C016B40B79}" srcOrd="2" destOrd="0" parTransId="{1F513F1C-D924-4B0D-BB46-C988343AC691}" sibTransId="{2F5BBD3B-4532-4C7F-8A86-13EC686894CA}"/>
    <dgm:cxn modelId="{1960A187-8589-45B3-A374-8F908A9FF9FB}" srcId="{B4F46BF3-60F1-446B-9A6D-785EDC2F3915}" destId="{C7B7F4C1-7AF1-44D8-91CA-6436D43557E0}" srcOrd="1" destOrd="0" parTransId="{966B9FA8-FDFE-46DD-B04D-9D0F8CD1CF36}" sibTransId="{1FD64F13-3172-44B8-86A1-0D727C647064}"/>
    <dgm:cxn modelId="{1FB3098A-82AE-44A5-AFF7-CCBDD8190C38}" type="presOf" srcId="{3CBFC8C7-C5FC-403D-B84A-0D21238B43E6}" destId="{B4EA6378-0364-4D46-92A0-973B7010118F}" srcOrd="0" destOrd="0" presId="urn:microsoft.com/office/officeart/2018/2/layout/IconCircleList"/>
    <dgm:cxn modelId="{A75AF88A-3D59-43E4-9F26-DD0082BC9333}" type="presOf" srcId="{CD0DB8C7-4813-4FD0-9BCE-5727E6EF2E44}" destId="{9AA63000-3BC8-480B-AEB8-FAE35138D844}" srcOrd="0" destOrd="0" presId="urn:microsoft.com/office/officeart/2018/2/layout/IconCircleList"/>
    <dgm:cxn modelId="{E6739A90-4503-4A91-882A-F4211188B7F1}" type="presOf" srcId="{B2D6ACE5-B6FB-4115-8721-CFD8AD2DE18E}" destId="{F393ED8B-8B70-4F4A-B6AC-966EE0F62EE5}" srcOrd="0" destOrd="0" presId="urn:microsoft.com/office/officeart/2018/2/layout/IconCircleList"/>
    <dgm:cxn modelId="{EECA3BB1-0E93-407E-93A1-826D174D0BBF}" srcId="{B4F46BF3-60F1-446B-9A6D-785EDC2F3915}" destId="{B01B98A7-F4E0-448A-878D-6D4E699EA3D9}" srcOrd="0" destOrd="0" parTransId="{49DB7726-A198-4B23-9322-29C667F92797}" sibTransId="{3CBFC8C7-C5FC-403D-B84A-0D21238B43E6}"/>
    <dgm:cxn modelId="{F3BBCAC4-37E1-4A62-9153-3399D723D836}" type="presOf" srcId="{C7B7F4C1-7AF1-44D8-91CA-6436D43557E0}" destId="{47B38EF7-C6AF-431D-A94D-482555104DB3}" srcOrd="0" destOrd="0" presId="urn:microsoft.com/office/officeart/2018/2/layout/IconCircleList"/>
    <dgm:cxn modelId="{CC1F09D9-9923-4818-BE00-061A1D94B7C4}" type="presOf" srcId="{B4F46BF3-60F1-446B-9A6D-785EDC2F3915}" destId="{B5F4BC17-9AB4-429A-881B-C60860BFB782}" srcOrd="0" destOrd="0" presId="urn:microsoft.com/office/officeart/2018/2/layout/IconCircleList"/>
    <dgm:cxn modelId="{1815CFF3-8737-4D99-94A6-4009C98055AB}" type="presOf" srcId="{1FD64F13-3172-44B8-86A1-0D727C647064}" destId="{BF7424EC-39AB-49FD-9600-026E94F2FCC5}" srcOrd="0" destOrd="0" presId="urn:microsoft.com/office/officeart/2018/2/layout/IconCircleList"/>
    <dgm:cxn modelId="{D14686FC-2FBA-41CB-8E18-45B5ABB48200}" srcId="{B4F46BF3-60F1-446B-9A6D-785EDC2F3915}" destId="{B2D6ACE5-B6FB-4115-8721-CFD8AD2DE18E}" srcOrd="4" destOrd="0" parTransId="{D4C88049-EBFD-4E16-B626-1766AEA13FF4}" sibTransId="{ABC0B847-BE4C-462A-A6B0-B0C1E1EB1F79}"/>
    <dgm:cxn modelId="{5EFF5793-C628-4317-91CA-9CDA3FF55D71}" type="presParOf" srcId="{B5F4BC17-9AB4-429A-881B-C60860BFB782}" destId="{3A47F24F-B4E2-4E4B-87CA-06E9114057E6}" srcOrd="0" destOrd="0" presId="urn:microsoft.com/office/officeart/2018/2/layout/IconCircleList"/>
    <dgm:cxn modelId="{A7E6D262-E874-4A29-AE19-9ACEF0D4C75E}" type="presParOf" srcId="{3A47F24F-B4E2-4E4B-87CA-06E9114057E6}" destId="{C9D67521-6964-4D36-9C64-16893A746C13}" srcOrd="0" destOrd="0" presId="urn:microsoft.com/office/officeart/2018/2/layout/IconCircleList"/>
    <dgm:cxn modelId="{2EDE10DB-A622-4567-A37A-EF9D0AB41A71}" type="presParOf" srcId="{C9D67521-6964-4D36-9C64-16893A746C13}" destId="{5FDBFB47-D636-468C-A141-106359F0E544}" srcOrd="0" destOrd="0" presId="urn:microsoft.com/office/officeart/2018/2/layout/IconCircleList"/>
    <dgm:cxn modelId="{0FF822ED-0ACE-4BDE-A25D-1618C934950C}" type="presParOf" srcId="{C9D67521-6964-4D36-9C64-16893A746C13}" destId="{F906156F-A870-47D7-B1A4-B96E4A965610}" srcOrd="1" destOrd="0" presId="urn:microsoft.com/office/officeart/2018/2/layout/IconCircleList"/>
    <dgm:cxn modelId="{651A783D-275B-49DA-A585-60F5EFB781D2}" type="presParOf" srcId="{C9D67521-6964-4D36-9C64-16893A746C13}" destId="{53DC79C7-8D3A-453C-AE96-895B82C10C6E}" srcOrd="2" destOrd="0" presId="urn:microsoft.com/office/officeart/2018/2/layout/IconCircleList"/>
    <dgm:cxn modelId="{623E8D60-4018-4577-8A20-6EA81CE2B022}" type="presParOf" srcId="{C9D67521-6964-4D36-9C64-16893A746C13}" destId="{EF0B34D3-3F3E-42F9-9727-33B5743FBB36}" srcOrd="3" destOrd="0" presId="urn:microsoft.com/office/officeart/2018/2/layout/IconCircleList"/>
    <dgm:cxn modelId="{E067CCBF-3B35-425D-88B5-F23D1B86C168}" type="presParOf" srcId="{3A47F24F-B4E2-4E4B-87CA-06E9114057E6}" destId="{B4EA6378-0364-4D46-92A0-973B7010118F}" srcOrd="1" destOrd="0" presId="urn:microsoft.com/office/officeart/2018/2/layout/IconCircleList"/>
    <dgm:cxn modelId="{9A4D5D10-AE26-4517-B246-29DE0D735A96}" type="presParOf" srcId="{3A47F24F-B4E2-4E4B-87CA-06E9114057E6}" destId="{99EB389A-33C4-4E74-80E3-E2E5B6531E62}" srcOrd="2" destOrd="0" presId="urn:microsoft.com/office/officeart/2018/2/layout/IconCircleList"/>
    <dgm:cxn modelId="{E6E49BF1-FC0E-4DAD-9204-ABBD387F944C}" type="presParOf" srcId="{99EB389A-33C4-4E74-80E3-E2E5B6531E62}" destId="{341E27DE-C2B7-4BD8-AE86-DA6461529158}" srcOrd="0" destOrd="0" presId="urn:microsoft.com/office/officeart/2018/2/layout/IconCircleList"/>
    <dgm:cxn modelId="{4463B960-DF3E-4781-B125-EEDDA257ADF7}" type="presParOf" srcId="{99EB389A-33C4-4E74-80E3-E2E5B6531E62}" destId="{E01A3BED-7402-47E0-9EEE-31EBFA77F63D}" srcOrd="1" destOrd="0" presId="urn:microsoft.com/office/officeart/2018/2/layout/IconCircleList"/>
    <dgm:cxn modelId="{E5D0B922-CA69-48EE-B519-9551C7CE5084}" type="presParOf" srcId="{99EB389A-33C4-4E74-80E3-E2E5B6531E62}" destId="{84E4AD08-29AF-4981-A9BC-E3DAD4DEA0FC}" srcOrd="2" destOrd="0" presId="urn:microsoft.com/office/officeart/2018/2/layout/IconCircleList"/>
    <dgm:cxn modelId="{6991A712-D9F2-47BD-AACC-F929CF99FF87}" type="presParOf" srcId="{99EB389A-33C4-4E74-80E3-E2E5B6531E62}" destId="{47B38EF7-C6AF-431D-A94D-482555104DB3}" srcOrd="3" destOrd="0" presId="urn:microsoft.com/office/officeart/2018/2/layout/IconCircleList"/>
    <dgm:cxn modelId="{CF3B2D67-D049-4BB6-942A-14EECBC4B48D}" type="presParOf" srcId="{3A47F24F-B4E2-4E4B-87CA-06E9114057E6}" destId="{BF7424EC-39AB-49FD-9600-026E94F2FCC5}" srcOrd="3" destOrd="0" presId="urn:microsoft.com/office/officeart/2018/2/layout/IconCircleList"/>
    <dgm:cxn modelId="{F694498E-A184-444F-9290-C786E7D55608}" type="presParOf" srcId="{3A47F24F-B4E2-4E4B-87CA-06E9114057E6}" destId="{D6219E45-6CC8-464A-8673-9755676EACEE}" srcOrd="4" destOrd="0" presId="urn:microsoft.com/office/officeart/2018/2/layout/IconCircleList"/>
    <dgm:cxn modelId="{21160744-2BF0-4F0C-BE4C-1A7F6372C935}" type="presParOf" srcId="{D6219E45-6CC8-464A-8673-9755676EACEE}" destId="{7D9921DC-07F6-4A29-A8B2-6A25B8C11CE1}" srcOrd="0" destOrd="0" presId="urn:microsoft.com/office/officeart/2018/2/layout/IconCircleList"/>
    <dgm:cxn modelId="{FD699816-8613-4DD6-B6AC-4B1E50052F50}" type="presParOf" srcId="{D6219E45-6CC8-464A-8673-9755676EACEE}" destId="{7E9ACEDA-A700-4A22-92DA-B1A055CCB495}" srcOrd="1" destOrd="0" presId="urn:microsoft.com/office/officeart/2018/2/layout/IconCircleList"/>
    <dgm:cxn modelId="{E2C60D87-8784-40AB-809C-4B7C4D9EA358}" type="presParOf" srcId="{D6219E45-6CC8-464A-8673-9755676EACEE}" destId="{84092AD9-4D26-4028-97B7-8469A278D16D}" srcOrd="2" destOrd="0" presId="urn:microsoft.com/office/officeart/2018/2/layout/IconCircleList"/>
    <dgm:cxn modelId="{0ED3C3AA-1331-4601-B9F1-3FDA79D129B0}" type="presParOf" srcId="{D6219E45-6CC8-464A-8673-9755676EACEE}" destId="{6C60D604-C404-4859-A3FA-5EB5B16A8C2D}" srcOrd="3" destOrd="0" presId="urn:microsoft.com/office/officeart/2018/2/layout/IconCircleList"/>
    <dgm:cxn modelId="{F570DBD3-2265-4C86-BCF2-70BEA5CF9DD6}" type="presParOf" srcId="{3A47F24F-B4E2-4E4B-87CA-06E9114057E6}" destId="{177CD53A-1746-4549-9C47-85F1E00690E5}" srcOrd="5" destOrd="0" presId="urn:microsoft.com/office/officeart/2018/2/layout/IconCircleList"/>
    <dgm:cxn modelId="{690D5550-06FC-4331-B314-47A4C58F7134}" type="presParOf" srcId="{3A47F24F-B4E2-4E4B-87CA-06E9114057E6}" destId="{8AAF36B8-75D2-4329-A4EC-FC7FB86022CC}" srcOrd="6" destOrd="0" presId="urn:microsoft.com/office/officeart/2018/2/layout/IconCircleList"/>
    <dgm:cxn modelId="{9341F880-123E-463F-AEFB-60592478F2F9}" type="presParOf" srcId="{8AAF36B8-75D2-4329-A4EC-FC7FB86022CC}" destId="{7368A7B4-76DB-4CD7-9620-B27F264006F2}" srcOrd="0" destOrd="0" presId="urn:microsoft.com/office/officeart/2018/2/layout/IconCircleList"/>
    <dgm:cxn modelId="{64C2DACD-BC81-41E2-A524-57900FE229C1}" type="presParOf" srcId="{8AAF36B8-75D2-4329-A4EC-FC7FB86022CC}" destId="{F9AAF5EA-ABAC-4444-9B88-B4B504159459}" srcOrd="1" destOrd="0" presId="urn:microsoft.com/office/officeart/2018/2/layout/IconCircleList"/>
    <dgm:cxn modelId="{71EA4518-B394-4AB0-9F3A-8894B2C394A8}" type="presParOf" srcId="{8AAF36B8-75D2-4329-A4EC-FC7FB86022CC}" destId="{BD2CD6B8-9CC8-49F9-97B7-39DBDBD78497}" srcOrd="2" destOrd="0" presId="urn:microsoft.com/office/officeart/2018/2/layout/IconCircleList"/>
    <dgm:cxn modelId="{CC7742DC-0A8D-4808-A8C8-2D9B8AEA2808}" type="presParOf" srcId="{8AAF36B8-75D2-4329-A4EC-FC7FB86022CC}" destId="{9AA63000-3BC8-480B-AEB8-FAE35138D844}" srcOrd="3" destOrd="0" presId="urn:microsoft.com/office/officeart/2018/2/layout/IconCircleList"/>
    <dgm:cxn modelId="{1CE6A7C6-55EE-459B-9357-054937119510}" type="presParOf" srcId="{3A47F24F-B4E2-4E4B-87CA-06E9114057E6}" destId="{BDB8E910-8962-4BD5-8EF6-016A3152238F}" srcOrd="7" destOrd="0" presId="urn:microsoft.com/office/officeart/2018/2/layout/IconCircleList"/>
    <dgm:cxn modelId="{27B94754-0C9C-46D4-8207-380F3EB86FF4}" type="presParOf" srcId="{3A47F24F-B4E2-4E4B-87CA-06E9114057E6}" destId="{ECA57031-729E-496A-8FF2-94BF0E16C874}" srcOrd="8" destOrd="0" presId="urn:microsoft.com/office/officeart/2018/2/layout/IconCircleList"/>
    <dgm:cxn modelId="{66E83183-C9D5-4756-ADAA-EE1B6C2A0BAE}" type="presParOf" srcId="{ECA57031-729E-496A-8FF2-94BF0E16C874}" destId="{2C8C85C8-3AD2-42FE-95B2-CB7B295F8772}" srcOrd="0" destOrd="0" presId="urn:microsoft.com/office/officeart/2018/2/layout/IconCircleList"/>
    <dgm:cxn modelId="{6EB290EB-71E2-4EF3-9EBD-611474BFDC6F}" type="presParOf" srcId="{ECA57031-729E-496A-8FF2-94BF0E16C874}" destId="{1675B618-7A9D-4F50-9ABF-6A7D42A47F92}" srcOrd="1" destOrd="0" presId="urn:microsoft.com/office/officeart/2018/2/layout/IconCircleList"/>
    <dgm:cxn modelId="{963C0D99-483E-4886-8C17-DCBD46E826FF}" type="presParOf" srcId="{ECA57031-729E-496A-8FF2-94BF0E16C874}" destId="{CA654531-06B9-4932-9D6A-A1ED84C3A1A5}" srcOrd="2" destOrd="0" presId="urn:microsoft.com/office/officeart/2018/2/layout/IconCircleList"/>
    <dgm:cxn modelId="{F0ED1A94-2BCD-4C4F-8EAE-BE7C513853A4}" type="presParOf" srcId="{ECA57031-729E-496A-8FF2-94BF0E16C874}" destId="{F393ED8B-8B70-4F4A-B6AC-966EE0F62EE5}"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0670C6-84CE-4CF4-99BE-CD9F2C736C2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DC844F1-EB6C-471A-B17C-4B114E4A717E}">
      <dgm:prSet custT="1"/>
      <dgm:spPr>
        <a:solidFill>
          <a:srgbClr val="FF0000"/>
        </a:solidFill>
      </dgm:spPr>
      <dgm:t>
        <a:bodyPr/>
        <a:lstStyle/>
        <a:p>
          <a:r>
            <a:rPr lang="en-GB" sz="1200" b="1" dirty="0">
              <a:latin typeface="Arial" panose="020B0604020202020204" pitchFamily="34" charset="0"/>
              <a:cs typeface="Arial" panose="020B0604020202020204" pitchFamily="34" charset="0"/>
            </a:rPr>
            <a:t>Short-Term (1–3 months)</a:t>
          </a:r>
        </a:p>
        <a:p>
          <a:pPr>
            <a:buNone/>
          </a:pPr>
          <a:r>
            <a:rPr lang="en-GB" sz="1200" b="1" dirty="0">
              <a:latin typeface="Arial" panose="020B0604020202020204" pitchFamily="34" charset="0"/>
              <a:cs typeface="Arial" panose="020B0604020202020204" pitchFamily="34" charset="0"/>
            </a:rPr>
            <a:t>Objective:</a:t>
          </a:r>
          <a:r>
            <a:rPr lang="en-GB" sz="1200" dirty="0">
              <a:latin typeface="Arial" panose="020B0604020202020204" pitchFamily="34" charset="0"/>
              <a:cs typeface="Arial" panose="020B0604020202020204" pitchFamily="34" charset="0"/>
            </a:rPr>
            <a:t> Improve day-to-day communication and hygiene awareness.</a:t>
          </a:r>
          <a:br>
            <a:rPr lang="en-GB" sz="12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Actions:</a:t>
          </a:r>
          <a:endParaRPr lang="en-GB" sz="12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200" b="0" dirty="0">
              <a:latin typeface="Arial" panose="020B0604020202020204" pitchFamily="34" charset="0"/>
              <a:cs typeface="Arial" panose="020B0604020202020204" pitchFamily="34" charset="0"/>
            </a:rPr>
            <a:t>Introduce visual work instructions (using pictures and symbols) to overcome language barriers among staff.</a:t>
          </a:r>
        </a:p>
        <a:p>
          <a:pPr>
            <a:buFont typeface="Arial" panose="020B0604020202020204" pitchFamily="34" charset="0"/>
            <a:buChar char="•"/>
          </a:pPr>
          <a:r>
            <a:rPr lang="en-GB" sz="1200" b="0" dirty="0">
              <a:latin typeface="Arial" panose="020B0604020202020204" pitchFamily="34" charset="0"/>
              <a:cs typeface="Arial" panose="020B0604020202020204" pitchFamily="34" charset="0"/>
            </a:rPr>
            <a:t>Deliver basic food hygiene and safety training to all employees before they begin work.</a:t>
          </a:r>
        </a:p>
        <a:p>
          <a:pPr>
            <a:buFont typeface="Arial" panose="020B0604020202020204" pitchFamily="34" charset="0"/>
            <a:buChar char="•"/>
          </a:pPr>
          <a:r>
            <a:rPr lang="en-GB" sz="1200" b="0" dirty="0">
              <a:latin typeface="Arial" panose="020B0604020202020204" pitchFamily="34" charset="0"/>
              <a:cs typeface="Arial" panose="020B0604020202020204" pitchFamily="34" charset="0"/>
            </a:rPr>
            <a:t>Ensure that signage is multilingual and placed clearly in key operational areas.</a:t>
          </a:r>
          <a:br>
            <a:rPr lang="en-GB" sz="1200" b="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Expected Outcome: </a:t>
          </a:r>
          <a:r>
            <a:rPr lang="en-GB" sz="1200" b="0" dirty="0">
              <a:latin typeface="Arial" panose="020B0604020202020204" pitchFamily="34" charset="0"/>
              <a:cs typeface="Arial" panose="020B0604020202020204" pitchFamily="34" charset="0"/>
            </a:rPr>
            <a:t>Improved understanding of hygiene standards and safer, more consistent production practices.</a:t>
          </a:r>
          <a:endParaRPr lang="en-US" sz="1200" b="0" dirty="0">
            <a:latin typeface="Arial" panose="020B0604020202020204" pitchFamily="34" charset="0"/>
            <a:cs typeface="Arial" panose="020B0604020202020204" pitchFamily="34" charset="0"/>
          </a:endParaRPr>
        </a:p>
      </dgm:t>
    </dgm:pt>
    <dgm:pt modelId="{06A8544C-4397-4706-B1D0-143078A2A257}" type="parTrans" cxnId="{9684BCB4-A25C-4821-924A-951DA5C48242}">
      <dgm:prSet/>
      <dgm:spPr/>
      <dgm:t>
        <a:bodyPr/>
        <a:lstStyle/>
        <a:p>
          <a:endParaRPr lang="en-US"/>
        </a:p>
      </dgm:t>
    </dgm:pt>
    <dgm:pt modelId="{F35F4EE7-7CDC-4BC8-8436-2026E62EFB3D}" type="sibTrans" cxnId="{9684BCB4-A25C-4821-924A-951DA5C48242}">
      <dgm:prSet/>
      <dgm:spPr/>
      <dgm:t>
        <a:bodyPr/>
        <a:lstStyle/>
        <a:p>
          <a:endParaRPr lang="en-US"/>
        </a:p>
      </dgm:t>
    </dgm:pt>
    <dgm:pt modelId="{70EC7670-B3F7-43C0-80C7-357D43C4A6E3}">
      <dgm:prSet custT="1"/>
      <dgm:spPr>
        <a:solidFill>
          <a:srgbClr val="FFC000"/>
        </a:solidFill>
      </dgm:spPr>
      <dgm:t>
        <a:bodyPr/>
        <a:lstStyle/>
        <a:p>
          <a:r>
            <a:rPr lang="en-GB" sz="1200" b="1" dirty="0">
              <a:latin typeface="Arial" panose="020B0604020202020204" pitchFamily="34" charset="0"/>
              <a:cs typeface="Arial" panose="020B0604020202020204" pitchFamily="34" charset="0"/>
            </a:rPr>
            <a:t>Medium-Term (3–6 months)</a:t>
          </a:r>
        </a:p>
        <a:p>
          <a:pPr>
            <a:buNone/>
          </a:pPr>
          <a:r>
            <a:rPr lang="en-GB" sz="1200" b="1" dirty="0">
              <a:latin typeface="Arial" panose="020B0604020202020204" pitchFamily="34" charset="0"/>
              <a:cs typeface="Arial" panose="020B0604020202020204" pitchFamily="34" charset="0"/>
            </a:rPr>
            <a:t>Objective:</a:t>
          </a:r>
          <a:r>
            <a:rPr lang="en-GB" sz="1200" dirty="0">
              <a:latin typeface="Arial" panose="020B0604020202020204" pitchFamily="34" charset="0"/>
              <a:cs typeface="Arial" panose="020B0604020202020204" pitchFamily="34" charset="0"/>
            </a:rPr>
            <a:t> Strengthen communication and collaboration among staff and supervisors.</a:t>
          </a:r>
          <a:br>
            <a:rPr lang="en-GB" sz="12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Actions:</a:t>
          </a:r>
          <a:endParaRPr lang="en-GB" sz="12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200" b="0" dirty="0">
              <a:latin typeface="Arial" panose="020B0604020202020204" pitchFamily="34" charset="0"/>
              <a:cs typeface="Arial" panose="020B0604020202020204" pitchFamily="34" charset="0"/>
            </a:rPr>
            <a:t>Provide leadership and communication workshops for managers and supervisors to develop clearer, more inclusive communication styles.</a:t>
          </a:r>
        </a:p>
        <a:p>
          <a:pPr>
            <a:buFont typeface="Arial" panose="020B0604020202020204" pitchFamily="34" charset="0"/>
            <a:buChar char="•"/>
          </a:pPr>
          <a:r>
            <a:rPr lang="en-GB" sz="1200" b="0" dirty="0">
              <a:latin typeface="Arial" panose="020B0604020202020204" pitchFamily="34" charset="0"/>
              <a:cs typeface="Arial" panose="020B0604020202020204" pitchFamily="34" charset="0"/>
            </a:rPr>
            <a:t>Organise team-building activities to promote cultural understanding, trust, and cooperation among employees from different backgrounds.</a:t>
          </a:r>
        </a:p>
        <a:p>
          <a:pPr>
            <a:buFont typeface="Arial" panose="020B0604020202020204" pitchFamily="34" charset="0"/>
            <a:buChar char="•"/>
          </a:pPr>
          <a:r>
            <a:rPr lang="en-GB" sz="1200" b="0" dirty="0">
              <a:latin typeface="Arial" panose="020B0604020202020204" pitchFamily="34" charset="0"/>
              <a:cs typeface="Arial" panose="020B0604020202020204" pitchFamily="34" charset="0"/>
            </a:rPr>
            <a:t>Encourage the use of simple English and translation support during team briefings.</a:t>
          </a:r>
          <a:br>
            <a:rPr lang="en-GB" sz="1200" b="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Expected Outcome: </a:t>
          </a:r>
          <a:r>
            <a:rPr lang="en-GB" sz="1200" b="0" dirty="0">
              <a:latin typeface="Arial" panose="020B0604020202020204" pitchFamily="34" charset="0"/>
              <a:cs typeface="Arial" panose="020B0604020202020204" pitchFamily="34" charset="0"/>
            </a:rPr>
            <a:t>Enhanced teamwork, reduced misunderstandings, and more effective supervision.</a:t>
          </a:r>
          <a:endParaRPr lang="en-US" sz="1200" b="0" dirty="0">
            <a:latin typeface="Arial" panose="020B0604020202020204" pitchFamily="34" charset="0"/>
            <a:cs typeface="Arial" panose="020B0604020202020204" pitchFamily="34" charset="0"/>
          </a:endParaRPr>
        </a:p>
      </dgm:t>
    </dgm:pt>
    <dgm:pt modelId="{54DFFDE6-3E6E-4F52-BB2D-9893491773A1}" type="parTrans" cxnId="{E64B57C6-8DCC-4A54-BB3E-33FE3A91B494}">
      <dgm:prSet/>
      <dgm:spPr/>
      <dgm:t>
        <a:bodyPr/>
        <a:lstStyle/>
        <a:p>
          <a:endParaRPr lang="en-US"/>
        </a:p>
      </dgm:t>
    </dgm:pt>
    <dgm:pt modelId="{7488F023-A67B-4C34-A2ED-4D3D24281DC7}" type="sibTrans" cxnId="{E64B57C6-8DCC-4A54-BB3E-33FE3A91B494}">
      <dgm:prSet/>
      <dgm:spPr/>
      <dgm:t>
        <a:bodyPr/>
        <a:lstStyle/>
        <a:p>
          <a:endParaRPr lang="en-US"/>
        </a:p>
      </dgm:t>
    </dgm:pt>
    <dgm:pt modelId="{D734221E-F4FD-403C-B9DD-9D5EFD19D33A}">
      <dgm:prSet custT="1"/>
      <dgm:spPr>
        <a:solidFill>
          <a:srgbClr val="00B050"/>
        </a:solidFill>
      </dgm:spPr>
      <dgm:t>
        <a:bodyPr/>
        <a:lstStyle/>
        <a:p>
          <a:r>
            <a:rPr lang="en-GB" sz="1200" b="1" dirty="0">
              <a:latin typeface="Arial" panose="020B0604020202020204" pitchFamily="34" charset="0"/>
              <a:cs typeface="Arial" panose="020B0604020202020204" pitchFamily="34" charset="0"/>
            </a:rPr>
            <a:t>Long-Term (6–12 months)</a:t>
          </a:r>
        </a:p>
        <a:p>
          <a:pPr>
            <a:buNone/>
          </a:pPr>
          <a:r>
            <a:rPr lang="en-GB" sz="1200" b="1" dirty="0">
              <a:latin typeface="Arial" panose="020B0604020202020204" pitchFamily="34" charset="0"/>
              <a:cs typeface="Arial" panose="020B0604020202020204" pitchFamily="34" charset="0"/>
            </a:rPr>
            <a:t>Objective:</a:t>
          </a:r>
          <a:r>
            <a:rPr lang="en-GB" sz="1200" dirty="0">
              <a:latin typeface="Arial" panose="020B0604020202020204" pitchFamily="34" charset="0"/>
              <a:cs typeface="Arial" panose="020B0604020202020204" pitchFamily="34" charset="0"/>
            </a:rPr>
            <a:t> Establish a culture of continuous improvement and accountability.</a:t>
          </a:r>
          <a:br>
            <a:rPr lang="en-GB" sz="12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Actions:</a:t>
          </a:r>
          <a:endParaRPr lang="en-GB" sz="12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200" b="0" dirty="0">
              <a:latin typeface="Arial" panose="020B0604020202020204" pitchFamily="34" charset="0"/>
              <a:cs typeface="Arial" panose="020B0604020202020204" pitchFamily="34" charset="0"/>
            </a:rPr>
            <a:t>Develop a continuous feedback system allowing staff to report communication or production issues confidentially.</a:t>
          </a:r>
        </a:p>
        <a:p>
          <a:pPr>
            <a:buFont typeface="Arial" panose="020B0604020202020204" pitchFamily="34" charset="0"/>
            <a:buChar char="•"/>
          </a:pPr>
          <a:r>
            <a:rPr lang="en-GB" sz="1200" b="0" dirty="0">
              <a:latin typeface="Arial" panose="020B0604020202020204" pitchFamily="34" charset="0"/>
              <a:cs typeface="Arial" panose="020B0604020202020204" pitchFamily="34" charset="0"/>
            </a:rPr>
            <a:t>Implement a quality monitoring and evaluation process to track improvements in food standards and communication effectiveness.</a:t>
          </a:r>
        </a:p>
        <a:p>
          <a:pPr>
            <a:buFont typeface="Arial" panose="020B0604020202020204" pitchFamily="34" charset="0"/>
            <a:buChar char="•"/>
          </a:pPr>
          <a:r>
            <a:rPr lang="en-GB" sz="1200" b="0" dirty="0">
              <a:latin typeface="Arial" panose="020B0604020202020204" pitchFamily="34" charset="0"/>
              <a:cs typeface="Arial" panose="020B0604020202020204" pitchFamily="34" charset="0"/>
            </a:rPr>
            <a:t>Introduce refresher training sessions every six months to reinforce best practices.</a:t>
          </a:r>
          <a:br>
            <a:rPr lang="en-GB" sz="1200" b="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Expected Outcome: </a:t>
          </a:r>
          <a:r>
            <a:rPr lang="en-GB" sz="1200" b="0" dirty="0">
              <a:latin typeface="Arial" panose="020B0604020202020204" pitchFamily="34" charset="0"/>
              <a:cs typeface="Arial" panose="020B0604020202020204" pitchFamily="34" charset="0"/>
            </a:rPr>
            <a:t>Sustainable improvement in communication, food quality, and overall organisational performance.</a:t>
          </a:r>
          <a:endParaRPr lang="en-US" sz="1200" b="0" dirty="0">
            <a:latin typeface="Arial" panose="020B0604020202020204" pitchFamily="34" charset="0"/>
            <a:cs typeface="Arial" panose="020B0604020202020204" pitchFamily="34" charset="0"/>
          </a:endParaRPr>
        </a:p>
      </dgm:t>
    </dgm:pt>
    <dgm:pt modelId="{9FA1ABE6-6CD0-43EB-A587-43609FAD0327}" type="parTrans" cxnId="{AE3FE86A-CD91-4939-9249-0A1A022B846D}">
      <dgm:prSet/>
      <dgm:spPr/>
      <dgm:t>
        <a:bodyPr/>
        <a:lstStyle/>
        <a:p>
          <a:endParaRPr lang="en-US"/>
        </a:p>
      </dgm:t>
    </dgm:pt>
    <dgm:pt modelId="{86457642-3B50-4928-8D97-E2174D321136}" type="sibTrans" cxnId="{AE3FE86A-CD91-4939-9249-0A1A022B846D}">
      <dgm:prSet/>
      <dgm:spPr/>
      <dgm:t>
        <a:bodyPr/>
        <a:lstStyle/>
        <a:p>
          <a:endParaRPr lang="en-US"/>
        </a:p>
      </dgm:t>
    </dgm:pt>
    <dgm:pt modelId="{99E734E8-C6E2-4F37-A222-F1683566D7D3}" type="pres">
      <dgm:prSet presAssocID="{BE0670C6-84CE-4CF4-99BE-CD9F2C736C2A}" presName="linear" presStyleCnt="0">
        <dgm:presLayoutVars>
          <dgm:animLvl val="lvl"/>
          <dgm:resizeHandles val="exact"/>
        </dgm:presLayoutVars>
      </dgm:prSet>
      <dgm:spPr/>
    </dgm:pt>
    <dgm:pt modelId="{FE6733B9-F202-457E-9EEF-82B43B125043}" type="pres">
      <dgm:prSet presAssocID="{6DC844F1-EB6C-471A-B17C-4B114E4A717E}" presName="parentText" presStyleLbl="node1" presStyleIdx="0" presStyleCnt="3" custScaleY="112921" custLinFactY="-12854" custLinFactNeighborX="0" custLinFactNeighborY="-100000">
        <dgm:presLayoutVars>
          <dgm:chMax val="0"/>
          <dgm:bulletEnabled val="1"/>
        </dgm:presLayoutVars>
      </dgm:prSet>
      <dgm:spPr/>
    </dgm:pt>
    <dgm:pt modelId="{689382B7-1821-48A7-A292-A903BFE96C5D}" type="pres">
      <dgm:prSet presAssocID="{F35F4EE7-7CDC-4BC8-8436-2026E62EFB3D}" presName="spacer" presStyleCnt="0"/>
      <dgm:spPr/>
    </dgm:pt>
    <dgm:pt modelId="{C6BF4ADC-1B05-48AD-8DD6-5F6585549B21}" type="pres">
      <dgm:prSet presAssocID="{70EC7670-B3F7-43C0-80C7-357D43C4A6E3}" presName="parentText" presStyleLbl="node1" presStyleIdx="1" presStyleCnt="3">
        <dgm:presLayoutVars>
          <dgm:chMax val="0"/>
          <dgm:bulletEnabled val="1"/>
        </dgm:presLayoutVars>
      </dgm:prSet>
      <dgm:spPr/>
    </dgm:pt>
    <dgm:pt modelId="{70026934-9607-4243-8C9E-288E98D71BEE}" type="pres">
      <dgm:prSet presAssocID="{7488F023-A67B-4C34-A2ED-4D3D24281DC7}" presName="spacer" presStyleCnt="0"/>
      <dgm:spPr/>
    </dgm:pt>
    <dgm:pt modelId="{8A402729-3882-4D24-AAC0-347B9875705F}" type="pres">
      <dgm:prSet presAssocID="{D734221E-F4FD-403C-B9DD-9D5EFD19D33A}" presName="parentText" presStyleLbl="node1" presStyleIdx="2" presStyleCnt="3" custLinFactY="35003" custLinFactNeighborY="100000">
        <dgm:presLayoutVars>
          <dgm:chMax val="0"/>
          <dgm:bulletEnabled val="1"/>
        </dgm:presLayoutVars>
      </dgm:prSet>
      <dgm:spPr/>
    </dgm:pt>
  </dgm:ptLst>
  <dgm:cxnLst>
    <dgm:cxn modelId="{D8817635-EF39-48B4-9D53-B72CED9BD686}" type="presOf" srcId="{BE0670C6-84CE-4CF4-99BE-CD9F2C736C2A}" destId="{99E734E8-C6E2-4F37-A222-F1683566D7D3}" srcOrd="0" destOrd="0" presId="urn:microsoft.com/office/officeart/2005/8/layout/vList2"/>
    <dgm:cxn modelId="{AE3FE86A-CD91-4939-9249-0A1A022B846D}" srcId="{BE0670C6-84CE-4CF4-99BE-CD9F2C736C2A}" destId="{D734221E-F4FD-403C-B9DD-9D5EFD19D33A}" srcOrd="2" destOrd="0" parTransId="{9FA1ABE6-6CD0-43EB-A587-43609FAD0327}" sibTransId="{86457642-3B50-4928-8D97-E2174D321136}"/>
    <dgm:cxn modelId="{81DE5C54-B8A0-4BF7-8CED-48526085C975}" type="presOf" srcId="{70EC7670-B3F7-43C0-80C7-357D43C4A6E3}" destId="{C6BF4ADC-1B05-48AD-8DD6-5F6585549B21}" srcOrd="0" destOrd="0" presId="urn:microsoft.com/office/officeart/2005/8/layout/vList2"/>
    <dgm:cxn modelId="{9CACA156-01C5-440C-96E4-813B3D8C7F8D}" type="presOf" srcId="{6DC844F1-EB6C-471A-B17C-4B114E4A717E}" destId="{FE6733B9-F202-457E-9EEF-82B43B125043}" srcOrd="0" destOrd="0" presId="urn:microsoft.com/office/officeart/2005/8/layout/vList2"/>
    <dgm:cxn modelId="{77C9007E-75B1-4235-9D65-57B8DB865862}" type="presOf" srcId="{D734221E-F4FD-403C-B9DD-9D5EFD19D33A}" destId="{8A402729-3882-4D24-AAC0-347B9875705F}" srcOrd="0" destOrd="0" presId="urn:microsoft.com/office/officeart/2005/8/layout/vList2"/>
    <dgm:cxn modelId="{9684BCB4-A25C-4821-924A-951DA5C48242}" srcId="{BE0670C6-84CE-4CF4-99BE-CD9F2C736C2A}" destId="{6DC844F1-EB6C-471A-B17C-4B114E4A717E}" srcOrd="0" destOrd="0" parTransId="{06A8544C-4397-4706-B1D0-143078A2A257}" sibTransId="{F35F4EE7-7CDC-4BC8-8436-2026E62EFB3D}"/>
    <dgm:cxn modelId="{E64B57C6-8DCC-4A54-BB3E-33FE3A91B494}" srcId="{BE0670C6-84CE-4CF4-99BE-CD9F2C736C2A}" destId="{70EC7670-B3F7-43C0-80C7-357D43C4A6E3}" srcOrd="1" destOrd="0" parTransId="{54DFFDE6-3E6E-4F52-BB2D-9893491773A1}" sibTransId="{7488F023-A67B-4C34-A2ED-4D3D24281DC7}"/>
    <dgm:cxn modelId="{DDEADB56-1800-420A-A8C1-5D6BBE27E196}" type="presParOf" srcId="{99E734E8-C6E2-4F37-A222-F1683566D7D3}" destId="{FE6733B9-F202-457E-9EEF-82B43B125043}" srcOrd="0" destOrd="0" presId="urn:microsoft.com/office/officeart/2005/8/layout/vList2"/>
    <dgm:cxn modelId="{D98E7FB4-183D-4366-81C3-897F5631E3A3}" type="presParOf" srcId="{99E734E8-C6E2-4F37-A222-F1683566D7D3}" destId="{689382B7-1821-48A7-A292-A903BFE96C5D}" srcOrd="1" destOrd="0" presId="urn:microsoft.com/office/officeart/2005/8/layout/vList2"/>
    <dgm:cxn modelId="{B5C58D46-E4E7-4FE7-9BCE-490FB8E30AA9}" type="presParOf" srcId="{99E734E8-C6E2-4F37-A222-F1683566D7D3}" destId="{C6BF4ADC-1B05-48AD-8DD6-5F6585549B21}" srcOrd="2" destOrd="0" presId="urn:microsoft.com/office/officeart/2005/8/layout/vList2"/>
    <dgm:cxn modelId="{255B4EE0-A6BF-4C69-93F8-7441C62E46A8}" type="presParOf" srcId="{99E734E8-C6E2-4F37-A222-F1683566D7D3}" destId="{70026934-9607-4243-8C9E-288E98D71BEE}" srcOrd="3" destOrd="0" presId="urn:microsoft.com/office/officeart/2005/8/layout/vList2"/>
    <dgm:cxn modelId="{9EB487E3-9EEC-477B-9F51-575C63119E6E}" type="presParOf" srcId="{99E734E8-C6E2-4F37-A222-F1683566D7D3}" destId="{8A402729-3882-4D24-AAC0-347B9875705F}"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8CB25-04C1-497A-8E77-7646FE173FB6}">
      <dsp:nvSpPr>
        <dsp:cNvPr id="0" name=""/>
        <dsp:cNvSpPr/>
      </dsp:nvSpPr>
      <dsp:spPr>
        <a:xfrm>
          <a:off x="0" y="39968"/>
          <a:ext cx="6309360" cy="957559"/>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Background of Flight Foods Ltd and the main problem</a:t>
          </a:r>
          <a:endParaRPr lang="en-US" sz="1900" kern="1200" dirty="0">
            <a:latin typeface="Arial" panose="020B0604020202020204" pitchFamily="34" charset="0"/>
            <a:cs typeface="Arial" panose="020B0604020202020204" pitchFamily="34" charset="0"/>
          </a:endParaRPr>
        </a:p>
      </dsp:txBody>
      <dsp:txXfrm>
        <a:off x="28046" y="68014"/>
        <a:ext cx="5195164" cy="901467"/>
      </dsp:txXfrm>
    </dsp:sp>
    <dsp:sp modelId="{125F3C74-A36F-4371-86E4-4543047E472A}">
      <dsp:nvSpPr>
        <dsp:cNvPr id="0" name=""/>
        <dsp:cNvSpPr/>
      </dsp:nvSpPr>
      <dsp:spPr>
        <a:xfrm>
          <a:off x="528408" y="1131661"/>
          <a:ext cx="6309360" cy="957559"/>
        </a:xfrm>
        <a:prstGeom prst="roundRect">
          <a:avLst>
            <a:gd name="adj" fmla="val 10000"/>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Identification of key communication barriers Explanation using communication theories (Shannon &amp; Weaver, Schramm, Berlo)</a:t>
          </a:r>
          <a:endParaRPr lang="en-US" sz="1900" kern="1200">
            <a:latin typeface="Arial" panose="020B0604020202020204" pitchFamily="34" charset="0"/>
            <a:cs typeface="Arial" panose="020B0604020202020204" pitchFamily="34" charset="0"/>
          </a:endParaRPr>
        </a:p>
      </dsp:txBody>
      <dsp:txXfrm>
        <a:off x="556454" y="1159707"/>
        <a:ext cx="5102445" cy="901467"/>
      </dsp:txXfrm>
    </dsp:sp>
    <dsp:sp modelId="{5DD6E2C2-E0B3-4A85-8DD8-701FBFC85336}">
      <dsp:nvSpPr>
        <dsp:cNvPr id="0" name=""/>
        <dsp:cNvSpPr/>
      </dsp:nvSpPr>
      <dsp:spPr>
        <a:xfrm>
          <a:off x="1048931" y="2263322"/>
          <a:ext cx="6309360" cy="957559"/>
        </a:xfrm>
        <a:prstGeom prst="roundRect">
          <a:avLst>
            <a:gd name="adj" fmla="val 10000"/>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Suggested solutions to overcome these barriers</a:t>
          </a:r>
          <a:endParaRPr lang="en-US" sz="1900" kern="1200">
            <a:latin typeface="Arial" panose="020B0604020202020204" pitchFamily="34" charset="0"/>
            <a:cs typeface="Arial" panose="020B0604020202020204" pitchFamily="34" charset="0"/>
          </a:endParaRPr>
        </a:p>
      </dsp:txBody>
      <dsp:txXfrm>
        <a:off x="1076977" y="2291368"/>
        <a:ext cx="5110332" cy="901467"/>
      </dsp:txXfrm>
    </dsp:sp>
    <dsp:sp modelId="{A358C13B-12EE-411C-B442-672A2208EDFD}">
      <dsp:nvSpPr>
        <dsp:cNvPr id="0" name=""/>
        <dsp:cNvSpPr/>
      </dsp:nvSpPr>
      <dsp:spPr>
        <a:xfrm>
          <a:off x="1577340" y="3394984"/>
          <a:ext cx="6309360" cy="957559"/>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Conclusion </a:t>
          </a:r>
          <a:r>
            <a:rPr lang="en-GB" sz="1900" kern="1200">
              <a:latin typeface="Arial" panose="020B0604020202020204" pitchFamily="34" charset="0"/>
              <a:cs typeface="Arial" panose="020B0604020202020204" pitchFamily="34" charset="0"/>
            </a:rPr>
            <a:t>and</a:t>
          </a:r>
          <a:r>
            <a:rPr lang="en-GB" sz="1900" kern="1200"/>
            <a:t> key recommendations</a:t>
          </a:r>
          <a:endParaRPr lang="en-US" sz="1900" kern="1200"/>
        </a:p>
      </dsp:txBody>
      <dsp:txXfrm>
        <a:off x="1605386" y="3423030"/>
        <a:ext cx="5102445" cy="901467"/>
      </dsp:txXfrm>
    </dsp:sp>
    <dsp:sp modelId="{595221F9-B739-4F46-BE86-DF1A952689E3}">
      <dsp:nvSpPr>
        <dsp:cNvPr id="0" name=""/>
        <dsp:cNvSpPr/>
      </dsp:nvSpPr>
      <dsp:spPr>
        <a:xfrm>
          <a:off x="5686946" y="733403"/>
          <a:ext cx="622413" cy="622413"/>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826989" y="733403"/>
        <a:ext cx="342327" cy="468366"/>
      </dsp:txXfrm>
    </dsp:sp>
    <dsp:sp modelId="{9D3A54AA-7738-45C2-B4FC-581E020C92EE}">
      <dsp:nvSpPr>
        <dsp:cNvPr id="0" name=""/>
        <dsp:cNvSpPr/>
      </dsp:nvSpPr>
      <dsp:spPr>
        <a:xfrm>
          <a:off x="6215355" y="1865065"/>
          <a:ext cx="622413" cy="622413"/>
        </a:xfrm>
        <a:prstGeom prst="downArrow">
          <a:avLst>
            <a:gd name="adj1" fmla="val 55000"/>
            <a:gd name="adj2" fmla="val 45000"/>
          </a:avLst>
        </a:prstGeom>
        <a:solidFill>
          <a:schemeClr val="accent2">
            <a:tint val="40000"/>
            <a:alpha val="90000"/>
            <a:hueOff val="2512910"/>
            <a:satOff val="-2189"/>
            <a:lumOff val="-3"/>
            <a:alphaOff val="0"/>
          </a:schemeClr>
        </a:solidFill>
        <a:ln w="25400" cap="flat" cmpd="sng" algn="ctr">
          <a:solidFill>
            <a:schemeClr val="accent2">
              <a:tint val="40000"/>
              <a:alpha val="90000"/>
              <a:hueOff val="2512910"/>
              <a:satOff val="-2189"/>
              <a:lumOff val="-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355398" y="1865065"/>
        <a:ext cx="342327" cy="468366"/>
      </dsp:txXfrm>
    </dsp:sp>
    <dsp:sp modelId="{63777048-82C5-4677-B921-8C2B76A5B045}">
      <dsp:nvSpPr>
        <dsp:cNvPr id="0" name=""/>
        <dsp:cNvSpPr/>
      </dsp:nvSpPr>
      <dsp:spPr>
        <a:xfrm>
          <a:off x="6735877" y="2996726"/>
          <a:ext cx="622413" cy="622413"/>
        </a:xfrm>
        <a:prstGeom prst="downArrow">
          <a:avLst>
            <a:gd name="adj1" fmla="val 55000"/>
            <a:gd name="adj2" fmla="val 45000"/>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875920" y="2996726"/>
        <a:ext cx="342327" cy="4683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131B5-543F-43EF-BFF4-43F7079CD981}">
      <dsp:nvSpPr>
        <dsp:cNvPr id="0" name=""/>
        <dsp:cNvSpPr/>
      </dsp:nvSpPr>
      <dsp:spPr>
        <a:xfrm>
          <a:off x="616935" y="1100"/>
          <a:ext cx="921683" cy="92168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EC7CC8-2439-43F3-853A-F41A56846B2F}">
      <dsp:nvSpPr>
        <dsp:cNvPr id="0" name=""/>
        <dsp:cNvSpPr/>
      </dsp:nvSpPr>
      <dsp:spPr>
        <a:xfrm>
          <a:off x="810488" y="194654"/>
          <a:ext cx="534576" cy="5345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F0F768-CED6-48A6-A911-25F8B1150B35}">
      <dsp:nvSpPr>
        <dsp:cNvPr id="0" name=""/>
        <dsp:cNvSpPr/>
      </dsp:nvSpPr>
      <dsp:spPr>
        <a:xfrm>
          <a:off x="1736122" y="110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 Flight Foods Ltd manufactures ready meals for airlines.</a:t>
          </a:r>
        </a:p>
      </dsp:txBody>
      <dsp:txXfrm>
        <a:off x="1736122" y="1100"/>
        <a:ext cx="2172539" cy="921683"/>
      </dsp:txXfrm>
    </dsp:sp>
    <dsp:sp modelId="{C959BBE4-36B0-4704-BAC3-24F4B29FCA1D}">
      <dsp:nvSpPr>
        <dsp:cNvPr id="0" name=""/>
        <dsp:cNvSpPr/>
      </dsp:nvSpPr>
      <dsp:spPr>
        <a:xfrm>
          <a:off x="4287209" y="1100"/>
          <a:ext cx="921683" cy="92168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D0723-2967-4B09-94B0-9BEAF12871B4}">
      <dsp:nvSpPr>
        <dsp:cNvPr id="0" name=""/>
        <dsp:cNvSpPr/>
      </dsp:nvSpPr>
      <dsp:spPr>
        <a:xfrm>
          <a:off x="4480763" y="194654"/>
          <a:ext cx="534576" cy="5345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DC8F5C2-1C56-4395-8FE9-E09E0E1B4BD4}">
      <dsp:nvSpPr>
        <dsp:cNvPr id="0" name=""/>
        <dsp:cNvSpPr/>
      </dsp:nvSpPr>
      <dsp:spPr>
        <a:xfrm>
          <a:off x="5406396" y="110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latin typeface="Arial" panose="020B0604020202020204" pitchFamily="34" charset="0"/>
              <a:cs typeface="Arial" panose="020B0604020202020204" pitchFamily="34" charset="0"/>
            </a:rPr>
            <a:t>• Facing loss of market share due to poor food standards.</a:t>
          </a:r>
        </a:p>
      </dsp:txBody>
      <dsp:txXfrm>
        <a:off x="5406396" y="1100"/>
        <a:ext cx="2172539" cy="921683"/>
      </dsp:txXfrm>
    </dsp:sp>
    <dsp:sp modelId="{9716459F-29F3-410E-9C33-56C92E3EC282}">
      <dsp:nvSpPr>
        <dsp:cNvPr id="0" name=""/>
        <dsp:cNvSpPr/>
      </dsp:nvSpPr>
      <dsp:spPr>
        <a:xfrm>
          <a:off x="616935" y="1635560"/>
          <a:ext cx="921683" cy="92168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A17D3A-CF5E-4022-A892-27CFF45E8EF2}">
      <dsp:nvSpPr>
        <dsp:cNvPr id="0" name=""/>
        <dsp:cNvSpPr/>
      </dsp:nvSpPr>
      <dsp:spPr>
        <a:xfrm>
          <a:off x="810488" y="1829114"/>
          <a:ext cx="534576" cy="5345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295B51-4DFD-4691-822F-764D620F1E90}">
      <dsp:nvSpPr>
        <dsp:cNvPr id="0" name=""/>
        <dsp:cNvSpPr/>
      </dsp:nvSpPr>
      <dsp:spPr>
        <a:xfrm>
          <a:off x="1736122" y="163556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latin typeface="Arial" panose="020B0604020202020204" pitchFamily="34" charset="0"/>
              <a:cs typeface="Arial" panose="020B0604020202020204" pitchFamily="34" charset="0"/>
            </a:rPr>
            <a:t>• Issues include hygiene problems, poor packaging, and communication breakdowns.</a:t>
          </a:r>
        </a:p>
      </dsp:txBody>
      <dsp:txXfrm>
        <a:off x="1736122" y="1635560"/>
        <a:ext cx="2172539" cy="921683"/>
      </dsp:txXfrm>
    </dsp:sp>
    <dsp:sp modelId="{831DE795-5F9D-4925-A8A6-D061D2EA21DA}">
      <dsp:nvSpPr>
        <dsp:cNvPr id="0" name=""/>
        <dsp:cNvSpPr/>
      </dsp:nvSpPr>
      <dsp:spPr>
        <a:xfrm>
          <a:off x="4287209" y="1635560"/>
          <a:ext cx="921683" cy="92168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223A9F-D5A5-4E49-A719-7956040E805A}">
      <dsp:nvSpPr>
        <dsp:cNvPr id="0" name=""/>
        <dsp:cNvSpPr/>
      </dsp:nvSpPr>
      <dsp:spPr>
        <a:xfrm>
          <a:off x="4480763" y="1829114"/>
          <a:ext cx="534576" cy="5345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B582AD-48D6-49A7-B02A-3027D2E0C115}">
      <dsp:nvSpPr>
        <dsp:cNvPr id="0" name=""/>
        <dsp:cNvSpPr/>
      </dsp:nvSpPr>
      <dsp:spPr>
        <a:xfrm>
          <a:off x="5406396" y="163556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latin typeface="Arial" panose="020B0604020202020204" pitchFamily="34" charset="0"/>
              <a:cs typeface="Arial" panose="020B0604020202020204" pitchFamily="34" charset="0"/>
            </a:rPr>
            <a:t>• Workforce: 40 staff, multicultural, aged 16–60, multiple languages.</a:t>
          </a:r>
        </a:p>
      </dsp:txBody>
      <dsp:txXfrm>
        <a:off x="5406396" y="1635560"/>
        <a:ext cx="2172539" cy="921683"/>
      </dsp:txXfrm>
    </dsp:sp>
    <dsp:sp modelId="{72EAA726-DEB4-43C7-A565-006497D0D090}">
      <dsp:nvSpPr>
        <dsp:cNvPr id="0" name=""/>
        <dsp:cNvSpPr/>
      </dsp:nvSpPr>
      <dsp:spPr>
        <a:xfrm>
          <a:off x="616935" y="3270020"/>
          <a:ext cx="921683" cy="92168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ACF96C-3921-4FC7-AB2B-E1457C4D4FDF}">
      <dsp:nvSpPr>
        <dsp:cNvPr id="0" name=""/>
        <dsp:cNvSpPr/>
      </dsp:nvSpPr>
      <dsp:spPr>
        <a:xfrm>
          <a:off x="810488" y="3463574"/>
          <a:ext cx="534576" cy="5345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E28941-B3D7-4A6D-BC25-6A84D4AAB840}">
      <dsp:nvSpPr>
        <dsp:cNvPr id="0" name=""/>
        <dsp:cNvSpPr/>
      </dsp:nvSpPr>
      <dsp:spPr>
        <a:xfrm>
          <a:off x="1736122" y="327002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latin typeface="Arial" panose="020B0604020202020204" pitchFamily="34" charset="0"/>
              <a:cs typeface="Arial" panose="020B0604020202020204" pitchFamily="34" charset="0"/>
            </a:rPr>
            <a:t>• Floor manager struggles to communicate effectively with staff due to language barrier.</a:t>
          </a:r>
        </a:p>
      </dsp:txBody>
      <dsp:txXfrm>
        <a:off x="1736122" y="3270020"/>
        <a:ext cx="2172539" cy="9216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EEDE2-9898-429A-B02C-1F5CBE7D2E83}">
      <dsp:nvSpPr>
        <dsp:cNvPr id="0" name=""/>
        <dsp:cNvSpPr/>
      </dsp:nvSpPr>
      <dsp:spPr>
        <a:xfrm>
          <a:off x="0" y="492"/>
          <a:ext cx="3947673"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AA5A68-846D-447C-A0D5-A3956FF2FC77}">
      <dsp:nvSpPr>
        <dsp:cNvPr id="0" name=""/>
        <dsp:cNvSpPr/>
      </dsp:nvSpPr>
      <dsp:spPr>
        <a:xfrm>
          <a:off x="0" y="492"/>
          <a:ext cx="3947673" cy="806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1. Language Barriers – Employees from five different cultural groups.</a:t>
          </a:r>
        </a:p>
      </dsp:txBody>
      <dsp:txXfrm>
        <a:off x="0" y="492"/>
        <a:ext cx="3947673" cy="806090"/>
      </dsp:txXfrm>
    </dsp:sp>
    <dsp:sp modelId="{85445816-4425-4149-A134-4906A6CF199D}">
      <dsp:nvSpPr>
        <dsp:cNvPr id="0" name=""/>
        <dsp:cNvSpPr/>
      </dsp:nvSpPr>
      <dsp:spPr>
        <a:xfrm>
          <a:off x="0" y="806582"/>
          <a:ext cx="3947673"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5E18B5-E089-4F74-B735-12B5580C40C6}">
      <dsp:nvSpPr>
        <dsp:cNvPr id="0" name=""/>
        <dsp:cNvSpPr/>
      </dsp:nvSpPr>
      <dsp:spPr>
        <a:xfrm>
          <a:off x="0" y="806582"/>
          <a:ext cx="3947673" cy="806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2. Cultural Differences – Misunderstanding workplace norms and expectations.</a:t>
          </a:r>
        </a:p>
      </dsp:txBody>
      <dsp:txXfrm>
        <a:off x="0" y="806582"/>
        <a:ext cx="3947673" cy="806090"/>
      </dsp:txXfrm>
    </dsp:sp>
    <dsp:sp modelId="{2BDE2967-03EB-4A82-AFE0-52D5CE745E76}">
      <dsp:nvSpPr>
        <dsp:cNvPr id="0" name=""/>
        <dsp:cNvSpPr/>
      </dsp:nvSpPr>
      <dsp:spPr>
        <a:xfrm>
          <a:off x="0" y="1612673"/>
          <a:ext cx="3947673"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9B0B8D-A7F5-42A7-8451-1D0C281382B0}">
      <dsp:nvSpPr>
        <dsp:cNvPr id="0" name=""/>
        <dsp:cNvSpPr/>
      </dsp:nvSpPr>
      <dsp:spPr>
        <a:xfrm>
          <a:off x="0" y="1612673"/>
          <a:ext cx="3947673" cy="806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3. Lack of Training – Limited food hygiene and safety knowledge.</a:t>
          </a:r>
        </a:p>
      </dsp:txBody>
      <dsp:txXfrm>
        <a:off x="0" y="1612673"/>
        <a:ext cx="3947673" cy="806090"/>
      </dsp:txXfrm>
    </dsp:sp>
    <dsp:sp modelId="{F5994CFA-2103-4586-B202-00DF1DF8E678}">
      <dsp:nvSpPr>
        <dsp:cNvPr id="0" name=""/>
        <dsp:cNvSpPr/>
      </dsp:nvSpPr>
      <dsp:spPr>
        <a:xfrm>
          <a:off x="0" y="2418763"/>
          <a:ext cx="3947673"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9489CA-7433-4DED-84A3-6324687167FB}">
      <dsp:nvSpPr>
        <dsp:cNvPr id="0" name=""/>
        <dsp:cNvSpPr/>
      </dsp:nvSpPr>
      <dsp:spPr>
        <a:xfrm>
          <a:off x="0" y="2418763"/>
          <a:ext cx="3947673" cy="806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4. Ineffective Leadership Communication – Manager’s frustration and inconsistent approach.</a:t>
          </a:r>
        </a:p>
      </dsp:txBody>
      <dsp:txXfrm>
        <a:off x="0" y="2418763"/>
        <a:ext cx="3947673" cy="806090"/>
      </dsp:txXfrm>
    </dsp:sp>
    <dsp:sp modelId="{E1A74740-51D2-4AE8-BDA7-FDFCD645D675}">
      <dsp:nvSpPr>
        <dsp:cNvPr id="0" name=""/>
        <dsp:cNvSpPr/>
      </dsp:nvSpPr>
      <dsp:spPr>
        <a:xfrm>
          <a:off x="0" y="3224854"/>
          <a:ext cx="3947673"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DC9DD6-A96D-4A16-88A0-8D55294E3676}">
      <dsp:nvSpPr>
        <dsp:cNvPr id="0" name=""/>
        <dsp:cNvSpPr/>
      </dsp:nvSpPr>
      <dsp:spPr>
        <a:xfrm>
          <a:off x="0" y="3224854"/>
          <a:ext cx="3947673" cy="806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5. Poor Feedback Mechanisms – No structured communication or evaluation system</a:t>
          </a:r>
          <a:r>
            <a:rPr lang="en-US" sz="1600" kern="1200" dirty="0"/>
            <a:t>.</a:t>
          </a:r>
        </a:p>
      </dsp:txBody>
      <dsp:txXfrm>
        <a:off x="0" y="3224854"/>
        <a:ext cx="3947673" cy="8060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182E01-41B9-437D-A49A-163343A15D61}">
      <dsp:nvSpPr>
        <dsp:cNvPr id="0" name=""/>
        <dsp:cNvSpPr/>
      </dsp:nvSpPr>
      <dsp:spPr>
        <a:xfrm>
          <a:off x="0" y="0"/>
          <a:ext cx="3993357"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5093FB-BE91-40B7-B6D3-FD1EAC5CCE2F}">
      <dsp:nvSpPr>
        <dsp:cNvPr id="0" name=""/>
        <dsp:cNvSpPr/>
      </dsp:nvSpPr>
      <dsp:spPr>
        <a:xfrm>
          <a:off x="0" y="0"/>
          <a:ext cx="3993357" cy="979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 Shannon &amp; Weaver: Noise includes language barriers and unclear instructions.</a:t>
          </a:r>
        </a:p>
      </dsp:txBody>
      <dsp:txXfrm>
        <a:off x="0" y="0"/>
        <a:ext cx="3993357" cy="979884"/>
      </dsp:txXfrm>
    </dsp:sp>
    <dsp:sp modelId="{39702C90-63E3-48DD-AFA9-5C728392DB49}">
      <dsp:nvSpPr>
        <dsp:cNvPr id="0" name=""/>
        <dsp:cNvSpPr/>
      </dsp:nvSpPr>
      <dsp:spPr>
        <a:xfrm>
          <a:off x="0" y="979884"/>
          <a:ext cx="399335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031E41-4EB4-499B-BFD1-1BFBCBEB41AE}">
      <dsp:nvSpPr>
        <dsp:cNvPr id="0" name=""/>
        <dsp:cNvSpPr/>
      </dsp:nvSpPr>
      <dsp:spPr>
        <a:xfrm>
          <a:off x="0" y="979884"/>
          <a:ext cx="3993357" cy="979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 Schramm: No feedback system; misunderstanding persists.</a:t>
          </a:r>
        </a:p>
      </dsp:txBody>
      <dsp:txXfrm>
        <a:off x="0" y="979884"/>
        <a:ext cx="3993357" cy="979884"/>
      </dsp:txXfrm>
    </dsp:sp>
    <dsp:sp modelId="{A239A754-BB02-4596-81D0-8A1B83D09240}">
      <dsp:nvSpPr>
        <dsp:cNvPr id="0" name=""/>
        <dsp:cNvSpPr/>
      </dsp:nvSpPr>
      <dsp:spPr>
        <a:xfrm>
          <a:off x="0" y="1959768"/>
          <a:ext cx="3993357"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4CF80C-1240-49A0-93BE-E9DA24F140A3}">
      <dsp:nvSpPr>
        <dsp:cNvPr id="0" name=""/>
        <dsp:cNvSpPr/>
      </dsp:nvSpPr>
      <dsp:spPr>
        <a:xfrm>
          <a:off x="0" y="1959768"/>
          <a:ext cx="3993357" cy="979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 Berlo: Gary’s communication lacks adaptation to audience.</a:t>
          </a:r>
        </a:p>
      </dsp:txBody>
      <dsp:txXfrm>
        <a:off x="0" y="1959768"/>
        <a:ext cx="3993357" cy="979884"/>
      </dsp:txXfrm>
    </dsp:sp>
    <dsp:sp modelId="{CB50585F-49DD-4129-95BB-4ACB9C08F3AE}">
      <dsp:nvSpPr>
        <dsp:cNvPr id="0" name=""/>
        <dsp:cNvSpPr/>
      </dsp:nvSpPr>
      <dsp:spPr>
        <a:xfrm>
          <a:off x="0" y="2939653"/>
          <a:ext cx="3993357"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11180E-6186-44DF-92B1-5A4E6DBB9A08}">
      <dsp:nvSpPr>
        <dsp:cNvPr id="0" name=""/>
        <dsp:cNvSpPr/>
      </dsp:nvSpPr>
      <dsp:spPr>
        <a:xfrm>
          <a:off x="0" y="2939653"/>
          <a:ext cx="3993357" cy="979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 Tuckman: The team is stuck in the ‘storming’ stage due to conflict and miscommunication.</a:t>
          </a:r>
        </a:p>
      </dsp:txBody>
      <dsp:txXfrm>
        <a:off x="0" y="2939653"/>
        <a:ext cx="3993357" cy="9798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DBFB47-D636-468C-A141-106359F0E544}">
      <dsp:nvSpPr>
        <dsp:cNvPr id="0" name=""/>
        <dsp:cNvSpPr/>
      </dsp:nvSpPr>
      <dsp:spPr>
        <a:xfrm>
          <a:off x="334403" y="47130"/>
          <a:ext cx="955560" cy="95556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06156F-A870-47D7-B1A4-B96E4A965610}">
      <dsp:nvSpPr>
        <dsp:cNvPr id="0" name=""/>
        <dsp:cNvSpPr/>
      </dsp:nvSpPr>
      <dsp:spPr>
        <a:xfrm>
          <a:off x="535070" y="247797"/>
          <a:ext cx="554225" cy="554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0B34D3-3F3E-42F9-9727-33B5743FBB36}">
      <dsp:nvSpPr>
        <dsp:cNvPr id="0" name=""/>
        <dsp:cNvSpPr/>
      </dsp:nvSpPr>
      <dsp:spPr>
        <a:xfrm>
          <a:off x="1494726" y="47130"/>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1. Implement Language Support – Visual aids, translation tools, bilingual supervisors.</a:t>
          </a:r>
          <a:endParaRPr lang="en-US" sz="1600" kern="1200" dirty="0">
            <a:latin typeface="Arial" panose="020B0604020202020204" pitchFamily="34" charset="0"/>
            <a:cs typeface="Arial" panose="020B0604020202020204" pitchFamily="34" charset="0"/>
          </a:endParaRPr>
        </a:p>
      </dsp:txBody>
      <dsp:txXfrm>
        <a:off x="1494726" y="47130"/>
        <a:ext cx="2252392" cy="955560"/>
      </dsp:txXfrm>
    </dsp:sp>
    <dsp:sp modelId="{341E27DE-C2B7-4BD8-AE86-DA6461529158}">
      <dsp:nvSpPr>
        <dsp:cNvPr id="0" name=""/>
        <dsp:cNvSpPr/>
      </dsp:nvSpPr>
      <dsp:spPr>
        <a:xfrm>
          <a:off x="4139581" y="47130"/>
          <a:ext cx="955560" cy="95556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1A3BED-7402-47E0-9EEE-31EBFA77F63D}">
      <dsp:nvSpPr>
        <dsp:cNvPr id="0" name=""/>
        <dsp:cNvSpPr/>
      </dsp:nvSpPr>
      <dsp:spPr>
        <a:xfrm>
          <a:off x="4340248" y="247797"/>
          <a:ext cx="554225" cy="554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B38EF7-C6AF-431D-A94D-482555104DB3}">
      <dsp:nvSpPr>
        <dsp:cNvPr id="0" name=""/>
        <dsp:cNvSpPr/>
      </dsp:nvSpPr>
      <dsp:spPr>
        <a:xfrm>
          <a:off x="5299904" y="47130"/>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2. Cross-Cultural Training – Workshops on cultural awareness and teamwork.</a:t>
          </a:r>
          <a:endParaRPr lang="en-US" sz="1600" kern="1200" dirty="0">
            <a:latin typeface="Arial" panose="020B0604020202020204" pitchFamily="34" charset="0"/>
            <a:cs typeface="Arial" panose="020B0604020202020204" pitchFamily="34" charset="0"/>
          </a:endParaRPr>
        </a:p>
      </dsp:txBody>
      <dsp:txXfrm>
        <a:off x="5299904" y="47130"/>
        <a:ext cx="2252392" cy="955560"/>
      </dsp:txXfrm>
    </dsp:sp>
    <dsp:sp modelId="{7D9921DC-07F6-4A29-A8B2-6A25B8C11CE1}">
      <dsp:nvSpPr>
        <dsp:cNvPr id="0" name=""/>
        <dsp:cNvSpPr/>
      </dsp:nvSpPr>
      <dsp:spPr>
        <a:xfrm>
          <a:off x="334403" y="1765357"/>
          <a:ext cx="955560" cy="95556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9ACEDA-A700-4A22-92DA-B1A055CCB495}">
      <dsp:nvSpPr>
        <dsp:cNvPr id="0" name=""/>
        <dsp:cNvSpPr/>
      </dsp:nvSpPr>
      <dsp:spPr>
        <a:xfrm>
          <a:off x="535070" y="1966024"/>
          <a:ext cx="554225" cy="5542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60D604-C404-4859-A3FA-5EB5B16A8C2D}">
      <dsp:nvSpPr>
        <dsp:cNvPr id="0" name=""/>
        <dsp:cNvSpPr/>
      </dsp:nvSpPr>
      <dsp:spPr>
        <a:xfrm>
          <a:off x="1494726" y="1765357"/>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3. Leadership Development – Train Gary in effective communication and emotional intelligence.</a:t>
          </a:r>
          <a:endParaRPr lang="en-US" sz="1600" kern="1200" dirty="0">
            <a:latin typeface="Arial" panose="020B0604020202020204" pitchFamily="34" charset="0"/>
            <a:cs typeface="Arial" panose="020B0604020202020204" pitchFamily="34" charset="0"/>
          </a:endParaRPr>
        </a:p>
      </dsp:txBody>
      <dsp:txXfrm>
        <a:off x="1494726" y="1765357"/>
        <a:ext cx="2252392" cy="955560"/>
      </dsp:txXfrm>
    </dsp:sp>
    <dsp:sp modelId="{7368A7B4-76DB-4CD7-9620-B27F264006F2}">
      <dsp:nvSpPr>
        <dsp:cNvPr id="0" name=""/>
        <dsp:cNvSpPr/>
      </dsp:nvSpPr>
      <dsp:spPr>
        <a:xfrm>
          <a:off x="4139581" y="1765357"/>
          <a:ext cx="955560" cy="95556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AAF5EA-ABAC-4444-9B88-B4B504159459}">
      <dsp:nvSpPr>
        <dsp:cNvPr id="0" name=""/>
        <dsp:cNvSpPr/>
      </dsp:nvSpPr>
      <dsp:spPr>
        <a:xfrm>
          <a:off x="4340248" y="1966024"/>
          <a:ext cx="554225" cy="5542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A63000-3BC8-480B-AEB8-FAE35138D844}">
      <dsp:nvSpPr>
        <dsp:cNvPr id="0" name=""/>
        <dsp:cNvSpPr/>
      </dsp:nvSpPr>
      <dsp:spPr>
        <a:xfrm>
          <a:off x="5299904" y="1765357"/>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4. Structured Feedback – Regular meetings, feedback channels, and peer mentoring.</a:t>
          </a:r>
          <a:endParaRPr lang="en-US" sz="1600" kern="1200" dirty="0">
            <a:latin typeface="Arial" panose="020B0604020202020204" pitchFamily="34" charset="0"/>
            <a:cs typeface="Arial" panose="020B0604020202020204" pitchFamily="34" charset="0"/>
          </a:endParaRPr>
        </a:p>
      </dsp:txBody>
      <dsp:txXfrm>
        <a:off x="5299904" y="1765357"/>
        <a:ext cx="2252392" cy="955560"/>
      </dsp:txXfrm>
    </dsp:sp>
    <dsp:sp modelId="{2C8C85C8-3AD2-42FE-95B2-CB7B295F8772}">
      <dsp:nvSpPr>
        <dsp:cNvPr id="0" name=""/>
        <dsp:cNvSpPr/>
      </dsp:nvSpPr>
      <dsp:spPr>
        <a:xfrm>
          <a:off x="334403" y="3483584"/>
          <a:ext cx="955560" cy="95556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75B618-7A9D-4F50-9ABF-6A7D42A47F92}">
      <dsp:nvSpPr>
        <dsp:cNvPr id="0" name=""/>
        <dsp:cNvSpPr/>
      </dsp:nvSpPr>
      <dsp:spPr>
        <a:xfrm>
          <a:off x="535070" y="3684252"/>
          <a:ext cx="554225" cy="5542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93ED8B-8B70-4F4A-B6AC-966EE0F62EE5}">
      <dsp:nvSpPr>
        <dsp:cNvPr id="0" name=""/>
        <dsp:cNvSpPr/>
      </dsp:nvSpPr>
      <dsp:spPr>
        <a:xfrm>
          <a:off x="1494726" y="3483584"/>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5. Food Hygiene Training – Mandatory sessions before work begins.</a:t>
          </a:r>
          <a:endParaRPr lang="en-US" sz="1600" kern="1200" dirty="0">
            <a:latin typeface="Arial" panose="020B0604020202020204" pitchFamily="34" charset="0"/>
            <a:cs typeface="Arial" panose="020B0604020202020204" pitchFamily="34" charset="0"/>
          </a:endParaRPr>
        </a:p>
      </dsp:txBody>
      <dsp:txXfrm>
        <a:off x="1494726" y="3483584"/>
        <a:ext cx="2252392" cy="9555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6733B9-F202-457E-9EEF-82B43B125043}">
      <dsp:nvSpPr>
        <dsp:cNvPr id="0" name=""/>
        <dsp:cNvSpPr/>
      </dsp:nvSpPr>
      <dsp:spPr>
        <a:xfrm>
          <a:off x="0" y="0"/>
          <a:ext cx="9143979" cy="2144975"/>
        </a:xfrm>
        <a:prstGeom prst="roundRect">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Short-Term (1–3 months)</a:t>
          </a:r>
        </a:p>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Objective:</a:t>
          </a:r>
          <a:r>
            <a:rPr lang="en-GB" sz="1200" kern="1200" dirty="0">
              <a:latin typeface="Arial" panose="020B0604020202020204" pitchFamily="34" charset="0"/>
              <a:cs typeface="Arial" panose="020B0604020202020204" pitchFamily="34" charset="0"/>
            </a:rPr>
            <a:t> Improve day-to-day communication and hygiene awareness.</a:t>
          </a:r>
          <a:br>
            <a:rPr lang="en-GB" sz="1200" kern="1200" dirty="0">
              <a:latin typeface="Arial" panose="020B0604020202020204" pitchFamily="34" charset="0"/>
              <a:cs typeface="Arial" panose="020B0604020202020204" pitchFamily="34" charset="0"/>
            </a:rPr>
          </a:br>
          <a:r>
            <a:rPr lang="en-GB" sz="1200" b="1" kern="1200" dirty="0">
              <a:latin typeface="Arial" panose="020B0604020202020204" pitchFamily="34" charset="0"/>
              <a:cs typeface="Arial" panose="020B0604020202020204" pitchFamily="34" charset="0"/>
            </a:rPr>
            <a:t>Actions:</a:t>
          </a:r>
          <a:endParaRPr lang="en-GB" sz="1200" kern="1200" dirty="0">
            <a:latin typeface="Arial" panose="020B0604020202020204" pitchFamily="34" charset="0"/>
            <a:cs typeface="Arial" panose="020B0604020202020204" pitchFamily="34" charset="0"/>
          </a:endParaRPr>
        </a:p>
        <a:p>
          <a:pPr marL="0" lvl="0" indent="0" algn="l" defTabSz="533400">
            <a:lnSpc>
              <a:spcPct val="90000"/>
            </a:lnSpc>
            <a:spcBef>
              <a:spcPct val="0"/>
            </a:spcBef>
            <a:spcAft>
              <a:spcPct val="35000"/>
            </a:spcAft>
            <a:buFont typeface="Arial" panose="020B0604020202020204" pitchFamily="34" charset="0"/>
            <a:buNone/>
          </a:pPr>
          <a:r>
            <a:rPr lang="en-GB" sz="1200" b="0" kern="1200" dirty="0">
              <a:latin typeface="Arial" panose="020B0604020202020204" pitchFamily="34" charset="0"/>
              <a:cs typeface="Arial" panose="020B0604020202020204" pitchFamily="34" charset="0"/>
            </a:rPr>
            <a:t>Introduce visual work instructions (using pictures and symbols) to overcome language barriers among staff.</a:t>
          </a:r>
        </a:p>
        <a:p>
          <a:pPr marL="0" lvl="0" indent="0" algn="l" defTabSz="533400">
            <a:lnSpc>
              <a:spcPct val="90000"/>
            </a:lnSpc>
            <a:spcBef>
              <a:spcPct val="0"/>
            </a:spcBef>
            <a:spcAft>
              <a:spcPct val="35000"/>
            </a:spcAft>
            <a:buFont typeface="Arial" panose="020B0604020202020204" pitchFamily="34" charset="0"/>
            <a:buNone/>
          </a:pPr>
          <a:r>
            <a:rPr lang="en-GB" sz="1200" b="0" kern="1200" dirty="0">
              <a:latin typeface="Arial" panose="020B0604020202020204" pitchFamily="34" charset="0"/>
              <a:cs typeface="Arial" panose="020B0604020202020204" pitchFamily="34" charset="0"/>
            </a:rPr>
            <a:t>Deliver basic food hygiene and safety training to all employees before they begin work.</a:t>
          </a:r>
        </a:p>
        <a:p>
          <a:pPr marL="0" lvl="0" indent="0" algn="l" defTabSz="533400">
            <a:lnSpc>
              <a:spcPct val="90000"/>
            </a:lnSpc>
            <a:spcBef>
              <a:spcPct val="0"/>
            </a:spcBef>
            <a:spcAft>
              <a:spcPct val="35000"/>
            </a:spcAft>
            <a:buFont typeface="Arial" panose="020B0604020202020204" pitchFamily="34" charset="0"/>
            <a:buNone/>
          </a:pPr>
          <a:r>
            <a:rPr lang="en-GB" sz="1200" b="0" kern="1200" dirty="0">
              <a:latin typeface="Arial" panose="020B0604020202020204" pitchFamily="34" charset="0"/>
              <a:cs typeface="Arial" panose="020B0604020202020204" pitchFamily="34" charset="0"/>
            </a:rPr>
            <a:t>Ensure that signage is multilingual and placed clearly in key operational areas.</a:t>
          </a:r>
          <a:br>
            <a:rPr lang="en-GB" sz="1200" b="0" kern="1200" dirty="0">
              <a:latin typeface="Arial" panose="020B0604020202020204" pitchFamily="34" charset="0"/>
              <a:cs typeface="Arial" panose="020B0604020202020204" pitchFamily="34" charset="0"/>
            </a:rPr>
          </a:br>
          <a:r>
            <a:rPr lang="en-GB" sz="1200" b="1" kern="1200" dirty="0">
              <a:latin typeface="Arial" panose="020B0604020202020204" pitchFamily="34" charset="0"/>
              <a:cs typeface="Arial" panose="020B0604020202020204" pitchFamily="34" charset="0"/>
            </a:rPr>
            <a:t>Expected Outcome: </a:t>
          </a:r>
          <a:r>
            <a:rPr lang="en-GB" sz="1200" b="0" kern="1200" dirty="0">
              <a:latin typeface="Arial" panose="020B0604020202020204" pitchFamily="34" charset="0"/>
              <a:cs typeface="Arial" panose="020B0604020202020204" pitchFamily="34" charset="0"/>
            </a:rPr>
            <a:t>Improved understanding of hygiene standards and safer, more consistent production practices.</a:t>
          </a:r>
          <a:endParaRPr lang="en-US" sz="1200" b="0" kern="1200" dirty="0">
            <a:latin typeface="Arial" panose="020B0604020202020204" pitchFamily="34" charset="0"/>
            <a:cs typeface="Arial" panose="020B0604020202020204" pitchFamily="34" charset="0"/>
          </a:endParaRPr>
        </a:p>
      </dsp:txBody>
      <dsp:txXfrm>
        <a:off x="104709" y="104709"/>
        <a:ext cx="8934561" cy="1935557"/>
      </dsp:txXfrm>
    </dsp:sp>
    <dsp:sp modelId="{C6BF4ADC-1B05-48AD-8DD6-5F6585549B21}">
      <dsp:nvSpPr>
        <dsp:cNvPr id="0" name=""/>
        <dsp:cNvSpPr/>
      </dsp:nvSpPr>
      <dsp:spPr>
        <a:xfrm>
          <a:off x="0" y="2161074"/>
          <a:ext cx="9143979" cy="1899536"/>
        </a:xfrm>
        <a:prstGeom prst="roundRect">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Medium-Term (3–6 months)</a:t>
          </a:r>
        </a:p>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Objective:</a:t>
          </a:r>
          <a:r>
            <a:rPr lang="en-GB" sz="1200" kern="1200" dirty="0">
              <a:latin typeface="Arial" panose="020B0604020202020204" pitchFamily="34" charset="0"/>
              <a:cs typeface="Arial" panose="020B0604020202020204" pitchFamily="34" charset="0"/>
            </a:rPr>
            <a:t> Strengthen communication and collaboration among staff and supervisors.</a:t>
          </a:r>
          <a:br>
            <a:rPr lang="en-GB" sz="1200" kern="1200" dirty="0">
              <a:latin typeface="Arial" panose="020B0604020202020204" pitchFamily="34" charset="0"/>
              <a:cs typeface="Arial" panose="020B0604020202020204" pitchFamily="34" charset="0"/>
            </a:rPr>
          </a:br>
          <a:r>
            <a:rPr lang="en-GB" sz="1200" b="1" kern="1200" dirty="0">
              <a:latin typeface="Arial" panose="020B0604020202020204" pitchFamily="34" charset="0"/>
              <a:cs typeface="Arial" panose="020B0604020202020204" pitchFamily="34" charset="0"/>
            </a:rPr>
            <a:t>Actions:</a:t>
          </a:r>
          <a:endParaRPr lang="en-GB" sz="1200" kern="1200" dirty="0">
            <a:latin typeface="Arial" panose="020B0604020202020204" pitchFamily="34" charset="0"/>
            <a:cs typeface="Arial" panose="020B0604020202020204" pitchFamily="34" charset="0"/>
          </a:endParaRPr>
        </a:p>
        <a:p>
          <a:pPr marL="0" lvl="0" indent="0" algn="l" defTabSz="533400">
            <a:lnSpc>
              <a:spcPct val="90000"/>
            </a:lnSpc>
            <a:spcBef>
              <a:spcPct val="0"/>
            </a:spcBef>
            <a:spcAft>
              <a:spcPct val="35000"/>
            </a:spcAft>
            <a:buFont typeface="Arial" panose="020B0604020202020204" pitchFamily="34" charset="0"/>
            <a:buNone/>
          </a:pPr>
          <a:r>
            <a:rPr lang="en-GB" sz="1200" b="0" kern="1200" dirty="0">
              <a:latin typeface="Arial" panose="020B0604020202020204" pitchFamily="34" charset="0"/>
              <a:cs typeface="Arial" panose="020B0604020202020204" pitchFamily="34" charset="0"/>
            </a:rPr>
            <a:t>Provide leadership and communication workshops for managers and supervisors to develop clearer, more inclusive communication styles.</a:t>
          </a:r>
        </a:p>
        <a:p>
          <a:pPr marL="0" lvl="0" indent="0" algn="l" defTabSz="533400">
            <a:lnSpc>
              <a:spcPct val="90000"/>
            </a:lnSpc>
            <a:spcBef>
              <a:spcPct val="0"/>
            </a:spcBef>
            <a:spcAft>
              <a:spcPct val="35000"/>
            </a:spcAft>
            <a:buFont typeface="Arial" panose="020B0604020202020204" pitchFamily="34" charset="0"/>
            <a:buNone/>
          </a:pPr>
          <a:r>
            <a:rPr lang="en-GB" sz="1200" b="0" kern="1200" dirty="0">
              <a:latin typeface="Arial" panose="020B0604020202020204" pitchFamily="34" charset="0"/>
              <a:cs typeface="Arial" panose="020B0604020202020204" pitchFamily="34" charset="0"/>
            </a:rPr>
            <a:t>Organise team-building activities to promote cultural understanding, trust, and cooperation among employees from different backgrounds.</a:t>
          </a:r>
        </a:p>
        <a:p>
          <a:pPr marL="0" lvl="0" indent="0" algn="l" defTabSz="533400">
            <a:lnSpc>
              <a:spcPct val="90000"/>
            </a:lnSpc>
            <a:spcBef>
              <a:spcPct val="0"/>
            </a:spcBef>
            <a:spcAft>
              <a:spcPct val="35000"/>
            </a:spcAft>
            <a:buFont typeface="Arial" panose="020B0604020202020204" pitchFamily="34" charset="0"/>
            <a:buNone/>
          </a:pPr>
          <a:r>
            <a:rPr lang="en-GB" sz="1200" b="0" kern="1200" dirty="0">
              <a:latin typeface="Arial" panose="020B0604020202020204" pitchFamily="34" charset="0"/>
              <a:cs typeface="Arial" panose="020B0604020202020204" pitchFamily="34" charset="0"/>
            </a:rPr>
            <a:t>Encourage the use of simple English and translation support during team briefings.</a:t>
          </a:r>
          <a:br>
            <a:rPr lang="en-GB" sz="1200" b="0" kern="1200" dirty="0">
              <a:latin typeface="Arial" panose="020B0604020202020204" pitchFamily="34" charset="0"/>
              <a:cs typeface="Arial" panose="020B0604020202020204" pitchFamily="34" charset="0"/>
            </a:rPr>
          </a:br>
          <a:r>
            <a:rPr lang="en-GB" sz="1200" b="1" kern="1200" dirty="0">
              <a:latin typeface="Arial" panose="020B0604020202020204" pitchFamily="34" charset="0"/>
              <a:cs typeface="Arial" panose="020B0604020202020204" pitchFamily="34" charset="0"/>
            </a:rPr>
            <a:t>Expected Outcome: </a:t>
          </a:r>
          <a:r>
            <a:rPr lang="en-GB" sz="1200" b="0" kern="1200" dirty="0">
              <a:latin typeface="Arial" panose="020B0604020202020204" pitchFamily="34" charset="0"/>
              <a:cs typeface="Arial" panose="020B0604020202020204" pitchFamily="34" charset="0"/>
            </a:rPr>
            <a:t>Enhanced teamwork, reduced misunderstandings, and more effective supervision.</a:t>
          </a:r>
          <a:endParaRPr lang="en-US" sz="1200" b="0" kern="1200" dirty="0">
            <a:latin typeface="Arial" panose="020B0604020202020204" pitchFamily="34" charset="0"/>
            <a:cs typeface="Arial" panose="020B0604020202020204" pitchFamily="34" charset="0"/>
          </a:endParaRPr>
        </a:p>
      </dsp:txBody>
      <dsp:txXfrm>
        <a:off x="92728" y="2253802"/>
        <a:ext cx="8958523" cy="1714080"/>
      </dsp:txXfrm>
    </dsp:sp>
    <dsp:sp modelId="{8A402729-3882-4D24-AAC0-347B9875705F}">
      <dsp:nvSpPr>
        <dsp:cNvPr id="0" name=""/>
        <dsp:cNvSpPr/>
      </dsp:nvSpPr>
      <dsp:spPr>
        <a:xfrm>
          <a:off x="0" y="4076710"/>
          <a:ext cx="9143979" cy="1899536"/>
        </a:xfrm>
        <a:prstGeom prst="roundRect">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Long-Term (6–12 months)</a:t>
          </a:r>
        </a:p>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Objective:</a:t>
          </a:r>
          <a:r>
            <a:rPr lang="en-GB" sz="1200" kern="1200" dirty="0">
              <a:latin typeface="Arial" panose="020B0604020202020204" pitchFamily="34" charset="0"/>
              <a:cs typeface="Arial" panose="020B0604020202020204" pitchFamily="34" charset="0"/>
            </a:rPr>
            <a:t> Establish a culture of continuous improvement and accountability.</a:t>
          </a:r>
          <a:br>
            <a:rPr lang="en-GB" sz="1200" kern="1200" dirty="0">
              <a:latin typeface="Arial" panose="020B0604020202020204" pitchFamily="34" charset="0"/>
              <a:cs typeface="Arial" panose="020B0604020202020204" pitchFamily="34" charset="0"/>
            </a:rPr>
          </a:br>
          <a:r>
            <a:rPr lang="en-GB" sz="1200" b="1" kern="1200" dirty="0">
              <a:latin typeface="Arial" panose="020B0604020202020204" pitchFamily="34" charset="0"/>
              <a:cs typeface="Arial" panose="020B0604020202020204" pitchFamily="34" charset="0"/>
            </a:rPr>
            <a:t>Actions:</a:t>
          </a:r>
          <a:endParaRPr lang="en-GB" sz="1200" kern="1200" dirty="0">
            <a:latin typeface="Arial" panose="020B0604020202020204" pitchFamily="34" charset="0"/>
            <a:cs typeface="Arial" panose="020B0604020202020204" pitchFamily="34" charset="0"/>
          </a:endParaRPr>
        </a:p>
        <a:p>
          <a:pPr marL="0" lvl="0" indent="0" algn="l" defTabSz="533400">
            <a:lnSpc>
              <a:spcPct val="90000"/>
            </a:lnSpc>
            <a:spcBef>
              <a:spcPct val="0"/>
            </a:spcBef>
            <a:spcAft>
              <a:spcPct val="35000"/>
            </a:spcAft>
            <a:buFont typeface="Arial" panose="020B0604020202020204" pitchFamily="34" charset="0"/>
            <a:buNone/>
          </a:pPr>
          <a:r>
            <a:rPr lang="en-GB" sz="1200" b="0" kern="1200" dirty="0">
              <a:latin typeface="Arial" panose="020B0604020202020204" pitchFamily="34" charset="0"/>
              <a:cs typeface="Arial" panose="020B0604020202020204" pitchFamily="34" charset="0"/>
            </a:rPr>
            <a:t>Develop a continuous feedback system allowing staff to report communication or production issues confidentially.</a:t>
          </a:r>
        </a:p>
        <a:p>
          <a:pPr marL="0" lvl="0" indent="0" algn="l" defTabSz="533400">
            <a:lnSpc>
              <a:spcPct val="90000"/>
            </a:lnSpc>
            <a:spcBef>
              <a:spcPct val="0"/>
            </a:spcBef>
            <a:spcAft>
              <a:spcPct val="35000"/>
            </a:spcAft>
            <a:buFont typeface="Arial" panose="020B0604020202020204" pitchFamily="34" charset="0"/>
            <a:buNone/>
          </a:pPr>
          <a:r>
            <a:rPr lang="en-GB" sz="1200" b="0" kern="1200" dirty="0">
              <a:latin typeface="Arial" panose="020B0604020202020204" pitchFamily="34" charset="0"/>
              <a:cs typeface="Arial" panose="020B0604020202020204" pitchFamily="34" charset="0"/>
            </a:rPr>
            <a:t>Implement a quality monitoring and evaluation process to track improvements in food standards and communication effectiveness.</a:t>
          </a:r>
        </a:p>
        <a:p>
          <a:pPr marL="0" lvl="0" indent="0" algn="l" defTabSz="533400">
            <a:lnSpc>
              <a:spcPct val="90000"/>
            </a:lnSpc>
            <a:spcBef>
              <a:spcPct val="0"/>
            </a:spcBef>
            <a:spcAft>
              <a:spcPct val="35000"/>
            </a:spcAft>
            <a:buFont typeface="Arial" panose="020B0604020202020204" pitchFamily="34" charset="0"/>
            <a:buNone/>
          </a:pPr>
          <a:r>
            <a:rPr lang="en-GB" sz="1200" b="0" kern="1200" dirty="0">
              <a:latin typeface="Arial" panose="020B0604020202020204" pitchFamily="34" charset="0"/>
              <a:cs typeface="Arial" panose="020B0604020202020204" pitchFamily="34" charset="0"/>
            </a:rPr>
            <a:t>Introduce refresher training sessions every six months to reinforce best practices.</a:t>
          </a:r>
          <a:br>
            <a:rPr lang="en-GB" sz="1200" b="0" kern="1200" dirty="0">
              <a:latin typeface="Arial" panose="020B0604020202020204" pitchFamily="34" charset="0"/>
              <a:cs typeface="Arial" panose="020B0604020202020204" pitchFamily="34" charset="0"/>
            </a:rPr>
          </a:br>
          <a:r>
            <a:rPr lang="en-GB" sz="1200" b="1" kern="1200" dirty="0">
              <a:latin typeface="Arial" panose="020B0604020202020204" pitchFamily="34" charset="0"/>
              <a:cs typeface="Arial" panose="020B0604020202020204" pitchFamily="34" charset="0"/>
            </a:rPr>
            <a:t>Expected Outcome: </a:t>
          </a:r>
          <a:r>
            <a:rPr lang="en-GB" sz="1200" b="0" kern="1200" dirty="0">
              <a:latin typeface="Arial" panose="020B0604020202020204" pitchFamily="34" charset="0"/>
              <a:cs typeface="Arial" panose="020B0604020202020204" pitchFamily="34" charset="0"/>
            </a:rPr>
            <a:t>Sustainable improvement in communication, food quality, and overall organisational performance.</a:t>
          </a:r>
          <a:endParaRPr lang="en-US" sz="1200" b="0" kern="1200" dirty="0">
            <a:latin typeface="Arial" panose="020B0604020202020204" pitchFamily="34" charset="0"/>
            <a:cs typeface="Arial" panose="020B0604020202020204" pitchFamily="34" charset="0"/>
          </a:endParaRPr>
        </a:p>
      </dsp:txBody>
      <dsp:txXfrm>
        <a:off x="92728" y="4169438"/>
        <a:ext cx="8958523" cy="171408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09T20:40:40.142"/>
    </inkml:context>
    <inkml:brush xml:id="br0">
      <inkml:brushProperty name="width" value="0.3" units="cm"/>
      <inkml:brushProperty name="height" value="0.6" units="cm"/>
      <inkml:brushProperty name="color" value="#FFFFFF"/>
      <inkml:brushProperty name="tip" value="rectangle"/>
      <inkml:brushProperty name="rasterOp" value="maskPen"/>
      <inkml:brushProperty name="ignorePressure" value="1"/>
    </inkml:brush>
  </inkml:definitions>
  <inkml:trace contextRef="#ctx0" brushRef="#br0">0 360,'14'0,"0"-2,-1 0,1 0,13-6,18-2,423-44,-435 51,64-4,126-16,-169 17,0 2,78 5,36-3,-128-3,78-20,-84 16,0 2,1 1,43-3,61 10,-231-1,2 0,-138-18,-155-57,-10-1,335 67</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09T20:40:41.272"/>
    </inkml:context>
    <inkml:brush xml:id="br0">
      <inkml:brushProperty name="width" value="0.3" units="cm"/>
      <inkml:brushProperty name="height" value="0.6" units="cm"/>
      <inkml:brushProperty name="color" value="#FFFFFF"/>
      <inkml:brushProperty name="tip" value="rectangle"/>
      <inkml:brushProperty name="rasterOp" value="maskPen"/>
      <inkml:brushProperty name="ignorePressure" value="1"/>
    </inkml:brush>
  </inkml:definitions>
  <inkml:trace contextRef="#ctx0" brushRef="#br0">0 1,'0'0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09T20:40:43.011"/>
    </inkml:context>
    <inkml:brush xml:id="br0">
      <inkml:brushProperty name="width" value="0.3" units="cm"/>
      <inkml:brushProperty name="height" value="0.6" units="cm"/>
      <inkml:brushProperty name="color" value="#FFFFFF"/>
      <inkml:brushProperty name="tip" value="rectangle"/>
      <inkml:brushProperty name="rasterOp" value="maskPen"/>
      <inkml:brushProperty name="ignorePressure" value="1"/>
    </inkml:brush>
  </inkml:definitions>
  <inkml:trace contextRef="#ctx0" brushRef="#br0">1652 62,'-310'2,"-348"-5,438-12,-50 0,76 16,1451-1,-1069-16,-7 1,-121 15,-35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9T20:41:12.681"/>
    </inkml:context>
    <inkml:brush xml:id="br0">
      <inkml:brushProperty name="width" value="0.1" units="cm"/>
      <inkml:brushProperty name="height" value="0.1" units="cm"/>
      <inkml:brushProperty name="color" value="#FFFFFF"/>
    </inkml:brush>
  </inkml:definitions>
  <inkml:trace contextRef="#ctx0" brushRef="#br0">0 275 9830,'11'1'302,"-1"0"1,0 1-1,1 0 0,-1 1 0,0 0 0,13 6 1,19 5 403,251 46 2337,-123-28-1358,424 97 2641,-571-124-4197,60 10 371,-76-14-426,-1 0-1,1-1 1,0 0-1,-1 0 1,1-1 0,-1 0-1,1 0 1,0 0-1,9-4 1,-12 2-91,0 0 0,-1 0 0,1-1 0,-1 1 0,0-1 0,0 1-1,0-1 1,0 0 0,0 0 0,-1 0 0,0-1 0,0 1 0,0-1 0,1-5 0,0 3 24,0 1 1,0-1-1,1 0 1,-1 1-1,1 0 1,6-7-1,18-12-152,1 1 0,42-27-1,4-2-587,69-50-579,-74 56 902,71-64 0,-126 96 428</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9T20:41:56.247"/>
    </inkml:context>
    <inkml:brush xml:id="br0">
      <inkml:brushProperty name="width" value="0.1" units="cm"/>
      <inkml:brushProperty name="height" value="0.1" units="cm"/>
      <inkml:brushProperty name="color" value="#FFFFFF"/>
    </inkml:brush>
  </inkml:definitions>
  <inkml:trace contextRef="#ctx0" brushRef="#br0">254 106 24373,'268'-64'0,"-790"22"0,776 148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9T20:42:08.099"/>
    </inkml:context>
    <inkml:brush xml:id="br0">
      <inkml:brushProperty name="width" value="0.1" units="cm"/>
      <inkml:brushProperty name="height" value="0.1" units="cm"/>
      <inkml:brushProperty name="color" value="#FFFFFF"/>
    </inkml:brush>
  </inkml:definitions>
  <inkml:trace contextRef="#ctx0" brushRef="#br0">834 113 9830,'-10'1'538,"0"0"0,0 1-1,1 0 1,-1 1 0,-13 5 0,-14 4 935,-433 78 8068,240-54-7399,228-36-2142,0 1 0,1-1 0,-1 0 0,1 1 0,-1-1 0,1 1 0,-1-1 0,1 1 0,-1 0 1,1 0-1,-1 0 0,-1 1 0,3-1 0,-1-1 0,1 0 0,0 1 0,0-1 0,0 0 0,-1 1 0,1-1 0,0 0 0,0 1 0,0-1 0,0 1 0,0-1 0,0 0 0,0 1 0,0-1 0,0 1 0,0-1 0,0 0 0,0 1 0,0-1 0,0 1 0,0-1 0,0 0 0,0 1 0,1-1 0,-1 0 0,0 1 0,0-1 0,0 0 0,1 1 0,-1-1 0,2 2 0,0 0 0,0 0 0,1 0 0,-1-1 0,0 1 0,1-1 0,-1 0 0,0 1 0,1-1 0,0 0 0,-1 0 0,6 0 0,11 1 0,0 0 0,1-2 0,-1-1 0,0 0 0,0-1 0,22-5 0,41-5 0,445 4 0,-385 9 0,-126-2 0,21 1 0,-35 0 0,0 0 0,0 0 0,0 0 0,-1 1 0,1-1 0,0 1 0,0-1 0,-1 1 0,1-1 0,0 1 0,-1 0 0,1 0 0,0 0 0,1 2 0,-3-3 0,0 0 0,0 1 0,0-1 0,0 1 0,0-1 0,0 0 0,0 1 0,0-1 0,0 1 0,0-1 0,0 0 0,0 1 0,-1-1 0,1 1 0,0-1 0,0 0 0,0 1 0,-1-1 0,1 0 0,0 1 0,0-1 0,-1 0 0,1 0 0,0 1 0,-1-1 0,1 0 0,0 0 0,-1 1 0,1-1 0,-1 0 0,1 0 0,0 0 0,-1 0 0,1 0 0,-1 1 0,1-1 0,0 0 0,-1 0 0,1 0 0,-1 0 0,0 0 0,-20 5 0,20-5 0,-62 9 0,-1-3 0,0-3 0,0-3 0,0-2 0,0-3 0,-84-18 0,107 9-132,40 13 108,-1 1 0,1-1 0,0 0 0,0 0 0,0 1-1,0-1 1,0 0 0,0 0 0,0 0 0,0 0 0,0 0 0,-1-3 0,2 4 11,-1-1 1,1 0-1,0 1 1,0-1 0,0 0-1,0 1 1,0-1-1,0 0 1,0 1-1,0-1 1,1 0 0,-1 1-1,0-1 1,0 0-1,0 1 1,1-1-1,-1 1 1,0-1-1,1 0 1,-1 1 0,0-1-1,1 1 1,-1-1-1,1 1 1,-1-1-1,1 1 1,-1 0-1,2-1 1,0-1 18,1 0-1,0 1 1,0-1 0,-1 1-1,1 0 1,0 0-1,0 0 1,0 0 0,0 1-1,1-1 1,-1 1-1,3 0 1,46 1 77,-30 0-39,429 39 531,-275-19-544,-100-13-31,126 10 0,-177-22 32,-25 4-37,1 0-1,-1 0 1,0 0 0,0 0-1,1-1 1,-1 1 0,0 0-1,1 0 1,-1 0 0,0-1-1,0 1 1,1 0 0,-1 0-1,0-1 1,0 1 0,0 0-1,0-1 1,1 1 0,-1 0-1,0-1 1,0 1 0,0 0-1,0-1 1,0 1 0,0 0-1,0-1 1,0 1 0,0 0-1,0-1 1,0 1 0,0 0-1,0-1 1,0 1 0,-1-2-8,-1 0 0,1 0 0,0 1 0,-1-1 1,0 0-1,1 1 0,-1 0 0,0-1 0,1 1 1,-1 0-1,0 0 0,0 0 0,0 0 0,0 0 1,0 0-1,-3 0 0,-116-49-1817,84 33 1267,0 2 0,-1 1 0,-42-9 0,43 18 724,-27-8 166,64 13-328,0 0-1,-1 0 0,1 0 0,0-1 1,0 1-1,-1 0 0,1 0 0,0 0 0,0 0 1,-1 0-1,1 0 0,0 0 0,0 0 1,0-1-1,-1 1 0,1 0 0,0 0 1,0 0-1,0-1 0,0 1 0,-1 0 1,1 0-1,0 0 0,0-1 0,0 1 1,0 0-1,0 0 0,0-1 0,0 1 1,0 0-1,0 0 0,-1 0 0,1-1 0,0 1 1,0 0-1,0 0 0,0-1 0,1 1 1,-1-1-1,9-8-442,18-7-472,-26 15 887,34-15-604,1 1 1,0 1 0,45-10-1,-49 16 889,1 2-1,0 2 0,0 1 0,0 1 1,0 2-1,1 1 0,34 6 0,-61-6-198,-1 0-1,0 1 1,0 0-1,-1 0 1,1 1-1,0-1 1,-1 1-1,8 5 1,-12-7-38,0 0 1,0-1 0,0 1-1,0 0 1,0 0 0,-1 0-1,1 0 1,0 0 0,-1 0-1,1 0 1,0 0 0,-1 0-1,1 0 1,-1 0 0,0 0-1,1 0 1,-1 0 0,0 1-1,0 1 1,0-2 9,0 1 1,-1-1-1,1 1 0,-1-1 1,0 1-1,1-1 0,-1 1 1,0-1-1,0 0 1,0 0-1,0 1 0,0-1 1,0 0-1,0 0 0,-1 0 1,1 0-1,0 0 0,-1-1 1,-1 2-1,-4 2 105,0-1-1,-1 1 1,1-2-1,-1 1 1,1-1-1,-1 0 1,0-1-1,-13 1 1,-70-1 958,67-2-787,-240-15 1673,-132-30-3978,-65-5 1261,420 48 866,36 3-24,22 1-8,-14-1-88,153-7 775,-6 1-90,-40 8-305,139 23 1,-242-23-388,0 0 0,0 0 0,0 1 0,0-1 0,-1 2 0,1-1 0,-1 1 0,0 0 0,11 9 0,-17-13 0,1 0 0,-1 1 0,0-1 0,1 1 0,-1-1 0,1 1 0,-1-1 0,0 1 0,1-1 0,-1 1 0,0-1 0,0 1 0,1-1 0,-1 1 0,0-1 0,0 1 0,0 0 0,0-1 0,0 1 0,1-1 0,-1 1 0,-1 0 0,1-1 0,0 1 0,0-1 0,0 1 0,0 0 0,0-1 0,0 1 0,-1-1 0,1 1 0,0-1 0,0 1 0,-1-1 0,1 1 0,0-1 0,-1 1 0,1-1 0,-1 1 0,1-1 0,0 1 0,-1-1 0,1 0 0,-1 1 0,1-1 0,-1 0 0,1 0 0,-1 1 0,0-1 0,1 0 0,-1 0 0,0 1 0,-32 10 0,-9-4 0,-53 2 0,17-2 0,-138 12 0,105-12 0,-118 24 0,212-28 0,1 1 0,0 0 0,0 2 0,-20 8 0,27-5 0,18-5 0,23-2 0,-30-2 0,112-3 0,-50-1 0,1 4 0,108 13 0,-134-4 0,-1 2 0,0 2 0,59 28 0,-57-23 0,-20-11 0,-15-5 0,1-1 0,-1 1 0,1 0 0,-1 1 0,0-1 0,0 1 0,0 0 0,0 0 0,4 5 0,-9-8 0,0 1 0,1-1 0,-1 1 0,0-1 0,0 1 0,0 0 0,1-1 0,-1 1 0,0 0 0,0-1 0,0 1 0,0 0 0,0-1 0,0 1 0,0-1 0,0 1 0,-1 0 0,1-1 0,0 1 0,0 0 0,0-1 0,-1 1 0,1-1 0,0 1 0,-1-1 0,1 1 0,-1-1 0,1 1 0,0-1 0,-1 1 0,1-1 0,-1 1 0,1-1 0,-1 0 0,1 1 0,-1-1 0,0 0 0,1 1 0,-1-1 0,-28 12 0,26-10 0,-38 10 0,0-1 0,0-1 0,-82 6 0,-129-11 0,227-5 0,-232 0 0,549 1 0,317-3 0,-516-3 0,-55 2 0,0 1 0,1 2 0,37 5 0,-35 1-115,-18-1 236,46 1-1,-59-6-281,-1-1 0,1 0-1,0 0 1,-1-1 0,0 0-1,1-1 1,-1 0 0,10-5-1,79-39-2579,93-41-1581,-145 70 3894,0 2-1,65-14 1,-63 20 929,-9 1 719,51-4 0,-389 24 4762,-147 27-5263,101-7-687,312-29-32,-95 4 0,127-6-7,0 0 0,-1 1 0,1-1 0,0 0 1,-1 0-1,1 0 0,0-1 0,-1 1 0,1 0 1,0 0-1,0-1 0,-1 1 0,1-1 1,0 1-1,0-1 0,0 1 0,-1-1 0,1 0 1,0 0-1,0 1 0,0-1 0,0 0 0,-1-2 1,2 2-7,0 0 1,0 0 0,0-1 0,0 1 0,0 0 0,1 0-1,-1 0 1,0 0 0,1 0 0,-1 0 0,1 0 0,-1 0 0,1 0-1,0 0 1,-1 0 0,1 0 0,0 0 0,-1 0 0,1 1-1,2-2 1,2-3 4,1 0 0,-1 1-1,1 0 1,0 0 0,0 0-1,1 1 1,12-5 0,3 5 45,0 1 1,0 0-1,39 4 0,-11-1 23,418 21 215,4 1-274,-370-23-1,103-12 0,-201 11 0,0 1 0,0-1 0,0 1 0,0 0 0,-1 1 0,1-1 0,0 1 0,0-1 0,0 1 0,0 0 0,-1 1 0,1-1 0,-1 1 0,1-1 0,-1 1 0,5 3 0,-7-3 0,1-1 0,0 1 0,0 0 0,-1 0 0,1 0 0,-1 0 0,0 1 0,0-1 0,0 0 0,0 0 0,0 1 0,0-1 0,0 1 0,-1-1 0,1 1 0,-1-1 0,0 1 0,0-1 0,0 1 0,0-1 0,0 1 0,0-1 0,-1 1 0,1-1 0,-1 0 0,-1 4 0,0-1 0,0 0 1,0 0 0,0-1-1,-1 1 1,1-1 0,-1 1 0,-6 6-1,8-10-2,0 0 0,0 0 0,0 0 0,0 0 1,0 0-1,0 0 0,0 0 0,0-1 0,0 1 0,0 0 0,0-1 0,-1 1 0,1 0 0,0-1 0,0 0 0,-1 1 0,1-1 0,0 0 0,-1 0 0,1 1 0,0-1 0,-1 0 1,1 0-1,0-1 0,-1 1 0,1 0 0,0 0 0,0-1 0,-1 1 0,1-1 0,0 1 0,0-1 0,-1 1 0,1-1 0,-1 0 0,1 0-23,1 0 0,-1 0-1,0 0 1,1 0 0,-1 0 0,1 0-1,-1 0 1,1 0 0,0 0-1,0 0 1,-1 0 0,1 0 0,0 0-1,0 0 1,0-1 0,0 1-1,0 0 1,0 0 0,0 0 0,0 0-1,1 0 1,-1 0 0,0 0-1,1 0 1,-1 0 0,0 0 0,2-1-1,2-8 26</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9T20:42:16.182"/>
    </inkml:context>
    <inkml:brush xml:id="br0">
      <inkml:brushProperty name="width" value="0.1" units="cm"/>
      <inkml:brushProperty name="height" value="0.1" units="cm"/>
      <inkml:brushProperty name="color" value="#FFFFFF"/>
    </inkml:brush>
  </inkml:definitions>
  <inkml:trace contextRef="#ctx0" brushRef="#br0">511 1 9830,'292'0'8426,"145"0"-2061,-430 0-6215,0 0 1,-1 0-1,1 1 1,-1 0-1,8 2 1,-13-3-129,-1 0 1,1 1-1,0-1 0,-1 0 1,1 0-1,0 1 1,-1-1-1,1 1 0,-1-1 1,1 1-1,0-1 1,-1 1-1,1-1 0,-1 1 1,0-1-1,1 1 0,-1-1 1,1 1-1,-1 0 1,0-1-1,1 2 0,-1 0-11,0-1 0,0 0 0,0 0 0,0 1 0,-1-1 0,1 0 0,0 0 0,-1 0 0,1 1 0,-1-1 0,1 0 0,-1 0 0,0 0 0,1 0 0,-1 0 0,0 0 0,-1 1 0,-3 3-11,0 0 0,0-1 0,0 1 0,0-1 0,0-1 0,-1 1 0,0-1 0,0 0 0,0 0 0,0-1 0,-11 3 0,-8 2 0,-44 4 0,26-5 0,-75 14 0,-2-6 0,-141 0 0,184-14 0,89 0 0,9-1 0,-1 2 0,1 1 0,-1 0 0,29 8 0,50 12 0,-15-4 0,-82-17 0,0 0 0,0-1 0,0 1 0,0 0 0,0 0 0,0 0 0,0 1 0,-1-1 0,1 0 0,0 1 0,-1-1 0,1 1 0,-1-1 0,0 1 0,1 0 0,-1-1 0,0 1 0,0 0 0,0 0 0,1 3 0,-2-4 0,0 1 0,1-1 0,-1 0 0,0 0 0,0 1 0,0-1 0,0 0 0,0 1 0,0-1 0,0 0 0,-1 1 0,1-1 0,0 0 0,-1 0 0,1 0 0,-1 1 0,1-1 0,-1 0 0,0 0 0,1 0 0,-1 0 0,0 0 0,0 0 0,0 0 0,0 0 0,0 0 0,0 0 0,0-1 0,0 1 0,0 0 0,0-1 0,0 1 0,0-1 0,-2 1 0,-23 8 0,0-2 0,-1-1 0,0-1 0,-53 3 0,21-2 0,-30 1 0,-115-7 0,82-2 0,-57 2 0,752 0 0,-558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09T20:42:21.157"/>
    </inkml:context>
    <inkml:brush xml:id="br0">
      <inkml:brushProperty name="width" value="0.3" units="cm"/>
      <inkml:brushProperty name="height" value="0.6" units="cm"/>
      <inkml:brushProperty name="color" value="#FFFFFF"/>
      <inkml:brushProperty name="tip" value="rectangle"/>
      <inkml:brushProperty name="rasterOp" value="maskPen"/>
      <inkml:brushProperty name="ignorePressure" value="1"/>
    </inkml:brush>
  </inkml:definitions>
  <inkml:trace contextRef="#ctx0" brushRef="#br0">1094 343,'-81'-18,"-140"-49,145 41,-540-179,604 200,-4 0,0 0,-34-6,45 12,11 2,15 5,130 36,-44-11,-51-18,438 108,-472-120,-31-6,-36-9,-127-34,-84-17,254 63,-26-2,27 2,1 0,-1 0,0 0,0 0,0 0,1 0,-1 0,0 1,0-1,0 0,1 1,-1-1,0 0,0 1,1-1,-1 1,0-1,1 1,-1-1,1 1,-1-1,0 1,1 0,-1-1,1 1,0 0,-1 0,0 8</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09T20:42:23.180"/>
    </inkml:context>
    <inkml:brush xml:id="br0">
      <inkml:brushProperty name="width" value="0.3" units="cm"/>
      <inkml:brushProperty name="height" value="0.6" units="cm"/>
      <inkml:brushProperty name="color" value="#FFFFFF"/>
      <inkml:brushProperty name="tip" value="rectangle"/>
      <inkml:brushProperty name="rasterOp" value="maskPen"/>
      <inkml:brushProperty name="ignorePressure" value="1"/>
    </inkml:brush>
  </inkml:definitions>
  <inkml:trace contextRef="#ctx0" brushRef="#br0">694 186,'33'-1,"37"-7,5 0,473 10,-542-2,27 3,-32-2,1-1,-1 0,0 0,0 1,0-1,1 0,-1 1,0-1,0 1,0-1,0 1,0 0,0 0,0-1,0 1,0 0,-1 0,1 0,0 0,0 0,0 1,-1-1,0-1,0 1,0 0,0-1,0 1,0-1,-1 1,1 0,0-1,0 1,-1-1,1 1,0 0,-1-1,1 1,0-1,-1 1,1-1,-1 1,1-1,-1 0,1 1,-1-1,1 0,-1 1,1-1,-1 0,0 1,0-1,-22 8,23-8,-22 6,0-2,-1 0,-43 0,-73-8,-280-56,325 43,-511-112,563 114,27 10,24 9,2 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9T20:42:39.675"/>
    </inkml:context>
    <inkml:brush xml:id="br0">
      <inkml:brushProperty name="width" value="0.35" units="cm"/>
      <inkml:brushProperty name="height" value="0.35" units="cm"/>
      <inkml:brushProperty name="color" value="#FFFFFF"/>
    </inkml:brush>
  </inkml:definitions>
  <inkml:trace contextRef="#ctx0" brushRef="#br0">1649 117 24575,'-26'-1'0,"0"-2"0,0-1 0,-37-11 0,-3 0 0,-392-57 0,442 71 0,-1 1 0,1 0 0,-1 2 0,1 0 0,0 0 0,-32 11 0,23-6 0,-39 5 0,50-14 0,18-6 0,24-7 0,9 8 0,0 1 0,1 3 0,-1 1 0,52 3 0,-25 0 0,290 15 0,-552-18 0,94 4 0,-113 5 0,-13 0 0,118-8 0,-167 2 0,253 2 0,-41 8 0,46-6 0,-1-1 0,0-1 0,-23 0 0,35-3 0,-37-2 0,46 2 0,0 0 0,0 0 0,0 0 0,1 0 0,-1 0 0,0 0 0,0-1 0,0 1 0,0 0 0,0 0 0,0-1 0,1 1 0,-1-1 0,0 1 0,0-1 0,0 1 0,1-1 0,-1 1 0,0-1 0,1 0 0,-1 1 0,1-1 0,-1 0 0,0 0 0,1 1 0,0-1 0,-1 0 0,1 0 0,-1 0 0,1 0 0,0 0 0,0 0 0,0 1 0,-1-1 0,1 0 0,0 0 0,0 0 0,0 0 0,0-1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9T20:42:48.589"/>
    </inkml:context>
    <inkml:brush xml:id="br0">
      <inkml:brushProperty name="width" value="0.35" units="cm"/>
      <inkml:brushProperty name="height" value="0.35" units="cm"/>
      <inkml:brushProperty name="color" value="#FFFFFF"/>
    </inkml:brush>
  </inkml:definitions>
  <inkml:trace contextRef="#ctx0" brushRef="#br0">3142 115 24575,'-200'-13'0,"86"3"0,-42-6 0,80 7 0,-87 0 0,-73 9 0,-231 9 0,124-3 0,237-6 0,84-2 0,0 0 0,0-2 0,-40-11 0,4 0 0,4 2 0,32 7 0,1 1 0,-1 1 0,0 1 0,-24 0 0,-102 11 0,-11 0 0,-236-8 0,387 0 0,-1 1 0,0 1 0,1 0 0,-1 0 0,-12 5 0,12-4 0,0 0 0,0 0 0,0-1 0,-18 2 0,-51-5 0,128 4 0,1 2 0,-1 2 0,68 19 0,-74-16 0,1-2 0,0-2 0,62 1 0,-95-7 0,119 13 0,381-14-1365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22F394-26C9-45CA-AA79-03A5AA996FFD}" type="datetimeFigureOut">
              <a:rPr lang="en-GB" smtClean="0"/>
              <a:t>09/11/2025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882925-0169-459A-BDF0-EC0830C84F77}" type="slidenum">
              <a:rPr lang="en-GB" smtClean="0"/>
              <a:t>‹#›</a:t>
            </a:fld>
            <a:endParaRPr lang="en-GB"/>
          </a:p>
        </p:txBody>
      </p:sp>
    </p:spTree>
    <p:extLst>
      <p:ext uri="{BB962C8B-B14F-4D97-AF65-F5344CB8AC3E}">
        <p14:creationId xmlns:p14="http://schemas.microsoft.com/office/powerpoint/2010/main" val="3782624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SHANAYAH</a:t>
            </a:r>
          </a:p>
        </p:txBody>
      </p:sp>
      <p:sp>
        <p:nvSpPr>
          <p:cNvPr id="4" name="Slide Number Placeholder 3"/>
          <p:cNvSpPr>
            <a:spLocks noGrp="1"/>
          </p:cNvSpPr>
          <p:nvPr>
            <p:ph type="sldNum" sz="quarter" idx="5"/>
          </p:nvPr>
        </p:nvSpPr>
        <p:spPr/>
        <p:txBody>
          <a:bodyPr/>
          <a:lstStyle/>
          <a:p>
            <a:fld id="{79882925-0169-459A-BDF0-EC0830C84F77}" type="slidenum">
              <a:rPr lang="en-GB" smtClean="0"/>
              <a:t>2</a:t>
            </a:fld>
            <a:endParaRPr lang="en-GB"/>
          </a:p>
        </p:txBody>
      </p:sp>
    </p:spTree>
    <p:extLst>
      <p:ext uri="{BB962C8B-B14F-4D97-AF65-F5344CB8AC3E}">
        <p14:creationId xmlns:p14="http://schemas.microsoft.com/office/powerpoint/2010/main" val="2787437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STEFFI</a:t>
            </a:r>
          </a:p>
        </p:txBody>
      </p:sp>
      <p:sp>
        <p:nvSpPr>
          <p:cNvPr id="4" name="Slide Number Placeholder 3"/>
          <p:cNvSpPr>
            <a:spLocks noGrp="1"/>
          </p:cNvSpPr>
          <p:nvPr>
            <p:ph type="sldNum" sz="quarter" idx="5"/>
          </p:nvPr>
        </p:nvSpPr>
        <p:spPr/>
        <p:txBody>
          <a:bodyPr/>
          <a:lstStyle/>
          <a:p>
            <a:fld id="{79882925-0169-459A-BDF0-EC0830C84F77}" type="slidenum">
              <a:rPr lang="en-GB" smtClean="0"/>
              <a:t>3</a:t>
            </a:fld>
            <a:endParaRPr lang="en-GB"/>
          </a:p>
        </p:txBody>
      </p:sp>
    </p:spTree>
    <p:extLst>
      <p:ext uri="{BB962C8B-B14F-4D97-AF65-F5344CB8AC3E}">
        <p14:creationId xmlns:p14="http://schemas.microsoft.com/office/powerpoint/2010/main" val="3630527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STEFFI</a:t>
            </a:r>
          </a:p>
        </p:txBody>
      </p:sp>
      <p:sp>
        <p:nvSpPr>
          <p:cNvPr id="4" name="Slide Number Placeholder 3"/>
          <p:cNvSpPr>
            <a:spLocks noGrp="1"/>
          </p:cNvSpPr>
          <p:nvPr>
            <p:ph type="sldNum" sz="quarter" idx="5"/>
          </p:nvPr>
        </p:nvSpPr>
        <p:spPr/>
        <p:txBody>
          <a:bodyPr/>
          <a:lstStyle/>
          <a:p>
            <a:fld id="{79882925-0169-459A-BDF0-EC0830C84F77}" type="slidenum">
              <a:rPr lang="en-GB" smtClean="0"/>
              <a:t>4</a:t>
            </a:fld>
            <a:endParaRPr lang="en-GB"/>
          </a:p>
        </p:txBody>
      </p:sp>
    </p:spTree>
    <p:extLst>
      <p:ext uri="{BB962C8B-B14F-4D97-AF65-F5344CB8AC3E}">
        <p14:creationId xmlns:p14="http://schemas.microsoft.com/office/powerpoint/2010/main" val="10809316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ANA</a:t>
            </a:r>
          </a:p>
        </p:txBody>
      </p:sp>
      <p:sp>
        <p:nvSpPr>
          <p:cNvPr id="4" name="Slide Number Placeholder 3"/>
          <p:cNvSpPr>
            <a:spLocks noGrp="1"/>
          </p:cNvSpPr>
          <p:nvPr>
            <p:ph type="sldNum" sz="quarter" idx="5"/>
          </p:nvPr>
        </p:nvSpPr>
        <p:spPr/>
        <p:txBody>
          <a:bodyPr/>
          <a:lstStyle/>
          <a:p>
            <a:fld id="{79882925-0169-459A-BDF0-EC0830C84F77}" type="slidenum">
              <a:rPr lang="en-GB" smtClean="0"/>
              <a:t>5</a:t>
            </a:fld>
            <a:endParaRPr lang="en-GB"/>
          </a:p>
        </p:txBody>
      </p:sp>
    </p:spTree>
    <p:extLst>
      <p:ext uri="{BB962C8B-B14F-4D97-AF65-F5344CB8AC3E}">
        <p14:creationId xmlns:p14="http://schemas.microsoft.com/office/powerpoint/2010/main" val="2815353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t>ANA</a:t>
            </a:r>
          </a:p>
        </p:txBody>
      </p:sp>
      <p:sp>
        <p:nvSpPr>
          <p:cNvPr id="4" name="Slide Number Placeholder 3"/>
          <p:cNvSpPr>
            <a:spLocks noGrp="1"/>
          </p:cNvSpPr>
          <p:nvPr>
            <p:ph type="sldNum" sz="quarter" idx="5"/>
          </p:nvPr>
        </p:nvSpPr>
        <p:spPr/>
        <p:txBody>
          <a:bodyPr/>
          <a:lstStyle/>
          <a:p>
            <a:fld id="{79882925-0169-459A-BDF0-EC0830C84F77}" type="slidenum">
              <a:rPr lang="en-GB" smtClean="0"/>
              <a:t>6</a:t>
            </a:fld>
            <a:endParaRPr lang="en-GB"/>
          </a:p>
        </p:txBody>
      </p:sp>
    </p:spTree>
    <p:extLst>
      <p:ext uri="{BB962C8B-B14F-4D97-AF65-F5344CB8AC3E}">
        <p14:creationId xmlns:p14="http://schemas.microsoft.com/office/powerpoint/2010/main" val="7636047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t>ALEX</a:t>
            </a:r>
          </a:p>
        </p:txBody>
      </p:sp>
      <p:sp>
        <p:nvSpPr>
          <p:cNvPr id="4" name="Slide Number Placeholder 3"/>
          <p:cNvSpPr>
            <a:spLocks noGrp="1"/>
          </p:cNvSpPr>
          <p:nvPr>
            <p:ph type="sldNum" sz="quarter" idx="5"/>
          </p:nvPr>
        </p:nvSpPr>
        <p:spPr/>
        <p:txBody>
          <a:bodyPr/>
          <a:lstStyle/>
          <a:p>
            <a:fld id="{79882925-0169-459A-BDF0-EC0830C84F77}" type="slidenum">
              <a:rPr lang="en-GB" smtClean="0"/>
              <a:t>7</a:t>
            </a:fld>
            <a:endParaRPr lang="en-GB"/>
          </a:p>
        </p:txBody>
      </p:sp>
    </p:spTree>
    <p:extLst>
      <p:ext uri="{BB962C8B-B14F-4D97-AF65-F5344CB8AC3E}">
        <p14:creationId xmlns:p14="http://schemas.microsoft.com/office/powerpoint/2010/main" val="34722497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ALEX</a:t>
            </a:r>
          </a:p>
        </p:txBody>
      </p:sp>
      <p:sp>
        <p:nvSpPr>
          <p:cNvPr id="4" name="Slide Number Placeholder 3"/>
          <p:cNvSpPr>
            <a:spLocks noGrp="1"/>
          </p:cNvSpPr>
          <p:nvPr>
            <p:ph type="sldNum" sz="quarter" idx="5"/>
          </p:nvPr>
        </p:nvSpPr>
        <p:spPr/>
        <p:txBody>
          <a:bodyPr/>
          <a:lstStyle/>
          <a:p>
            <a:fld id="{79882925-0169-459A-BDF0-EC0830C84F77}" type="slidenum">
              <a:rPr lang="en-GB" smtClean="0"/>
              <a:t>8</a:t>
            </a:fld>
            <a:endParaRPr lang="en-GB"/>
          </a:p>
        </p:txBody>
      </p:sp>
    </p:spTree>
    <p:extLst>
      <p:ext uri="{BB962C8B-B14F-4D97-AF65-F5344CB8AC3E}">
        <p14:creationId xmlns:p14="http://schemas.microsoft.com/office/powerpoint/2010/main" val="32264022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ALEX</a:t>
            </a:r>
          </a:p>
        </p:txBody>
      </p:sp>
      <p:sp>
        <p:nvSpPr>
          <p:cNvPr id="4" name="Slide Number Placeholder 3"/>
          <p:cNvSpPr>
            <a:spLocks noGrp="1"/>
          </p:cNvSpPr>
          <p:nvPr>
            <p:ph type="sldNum" sz="quarter" idx="5"/>
          </p:nvPr>
        </p:nvSpPr>
        <p:spPr/>
        <p:txBody>
          <a:bodyPr/>
          <a:lstStyle/>
          <a:p>
            <a:fld id="{79882925-0169-459A-BDF0-EC0830C84F77}" type="slidenum">
              <a:rPr lang="en-GB" smtClean="0"/>
              <a:t>9</a:t>
            </a:fld>
            <a:endParaRPr lang="en-GB"/>
          </a:p>
        </p:txBody>
      </p:sp>
    </p:spTree>
    <p:extLst>
      <p:ext uri="{BB962C8B-B14F-4D97-AF65-F5344CB8AC3E}">
        <p14:creationId xmlns:p14="http://schemas.microsoft.com/office/powerpoint/2010/main" val="41726512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STEFFI</a:t>
            </a:r>
          </a:p>
        </p:txBody>
      </p:sp>
      <p:sp>
        <p:nvSpPr>
          <p:cNvPr id="4" name="Slide Number Placeholder 3"/>
          <p:cNvSpPr>
            <a:spLocks noGrp="1"/>
          </p:cNvSpPr>
          <p:nvPr>
            <p:ph type="sldNum" sz="quarter" idx="5"/>
          </p:nvPr>
        </p:nvSpPr>
        <p:spPr/>
        <p:txBody>
          <a:bodyPr/>
          <a:lstStyle/>
          <a:p>
            <a:fld id="{79882925-0169-459A-BDF0-EC0830C84F77}" type="slidenum">
              <a:rPr lang="en-GB" smtClean="0"/>
              <a:t>10</a:t>
            </a:fld>
            <a:endParaRPr lang="en-GB"/>
          </a:p>
        </p:txBody>
      </p:sp>
    </p:spTree>
    <p:extLst>
      <p:ext uri="{BB962C8B-B14F-4D97-AF65-F5344CB8AC3E}">
        <p14:creationId xmlns:p14="http://schemas.microsoft.com/office/powerpoint/2010/main" val="6938956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STEFFI</a:t>
            </a:r>
          </a:p>
        </p:txBody>
      </p:sp>
      <p:sp>
        <p:nvSpPr>
          <p:cNvPr id="4" name="Slide Number Placeholder 3"/>
          <p:cNvSpPr>
            <a:spLocks noGrp="1"/>
          </p:cNvSpPr>
          <p:nvPr>
            <p:ph type="sldNum" sz="quarter" idx="5"/>
          </p:nvPr>
        </p:nvSpPr>
        <p:spPr/>
        <p:txBody>
          <a:bodyPr/>
          <a:lstStyle/>
          <a:p>
            <a:fld id="{79882925-0169-459A-BDF0-EC0830C84F77}" type="slidenum">
              <a:rPr lang="en-GB" smtClean="0"/>
              <a:t>11</a:t>
            </a:fld>
            <a:endParaRPr lang="en-GB"/>
          </a:p>
        </p:txBody>
      </p:sp>
    </p:spTree>
    <p:extLst>
      <p:ext uri="{BB962C8B-B14F-4D97-AF65-F5344CB8AC3E}">
        <p14:creationId xmlns:p14="http://schemas.microsoft.com/office/powerpoint/2010/main" val="1666376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ANA</a:t>
            </a:r>
          </a:p>
        </p:txBody>
      </p:sp>
      <p:sp>
        <p:nvSpPr>
          <p:cNvPr id="4" name="Slide Number Placeholder 3"/>
          <p:cNvSpPr>
            <a:spLocks noGrp="1"/>
          </p:cNvSpPr>
          <p:nvPr>
            <p:ph type="sldNum" sz="quarter" idx="5"/>
          </p:nvPr>
        </p:nvSpPr>
        <p:spPr/>
        <p:txBody>
          <a:bodyPr/>
          <a:lstStyle/>
          <a:p>
            <a:fld id="{79882925-0169-459A-BDF0-EC0830C84F77}" type="slidenum">
              <a:rPr lang="en-GB" smtClean="0"/>
              <a:t>12</a:t>
            </a:fld>
            <a:endParaRPr lang="en-GB"/>
          </a:p>
        </p:txBody>
      </p:sp>
    </p:spTree>
    <p:extLst>
      <p:ext uri="{BB962C8B-B14F-4D97-AF65-F5344CB8AC3E}">
        <p14:creationId xmlns:p14="http://schemas.microsoft.com/office/powerpoint/2010/main" val="12879145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ANA</a:t>
            </a:r>
          </a:p>
        </p:txBody>
      </p:sp>
      <p:sp>
        <p:nvSpPr>
          <p:cNvPr id="4" name="Slide Number Placeholder 3"/>
          <p:cNvSpPr>
            <a:spLocks noGrp="1"/>
          </p:cNvSpPr>
          <p:nvPr>
            <p:ph type="sldNum" sz="quarter" idx="5"/>
          </p:nvPr>
        </p:nvSpPr>
        <p:spPr/>
        <p:txBody>
          <a:bodyPr/>
          <a:lstStyle/>
          <a:p>
            <a:fld id="{79882925-0169-459A-BDF0-EC0830C84F77}" type="slidenum">
              <a:rPr lang="en-GB" smtClean="0"/>
              <a:t>13</a:t>
            </a:fld>
            <a:endParaRPr lang="en-GB"/>
          </a:p>
        </p:txBody>
      </p:sp>
    </p:spTree>
    <p:extLst>
      <p:ext uri="{BB962C8B-B14F-4D97-AF65-F5344CB8AC3E}">
        <p14:creationId xmlns:p14="http://schemas.microsoft.com/office/powerpoint/2010/main" val="13639997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SHANAYAH</a:t>
            </a:r>
          </a:p>
        </p:txBody>
      </p:sp>
      <p:sp>
        <p:nvSpPr>
          <p:cNvPr id="4" name="Slide Number Placeholder 3"/>
          <p:cNvSpPr>
            <a:spLocks noGrp="1"/>
          </p:cNvSpPr>
          <p:nvPr>
            <p:ph type="sldNum" sz="quarter" idx="5"/>
          </p:nvPr>
        </p:nvSpPr>
        <p:spPr/>
        <p:txBody>
          <a:bodyPr/>
          <a:lstStyle/>
          <a:p>
            <a:fld id="{79882925-0169-459A-BDF0-EC0830C84F77}" type="slidenum">
              <a:rPr lang="en-GB" smtClean="0"/>
              <a:t>14</a:t>
            </a:fld>
            <a:endParaRPr lang="en-GB"/>
          </a:p>
        </p:txBody>
      </p:sp>
    </p:spTree>
    <p:extLst>
      <p:ext uri="{BB962C8B-B14F-4D97-AF65-F5344CB8AC3E}">
        <p14:creationId xmlns:p14="http://schemas.microsoft.com/office/powerpoint/2010/main" val="39737949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SHANAYAH</a:t>
            </a:r>
          </a:p>
        </p:txBody>
      </p:sp>
      <p:sp>
        <p:nvSpPr>
          <p:cNvPr id="4" name="Slide Number Placeholder 3"/>
          <p:cNvSpPr>
            <a:spLocks noGrp="1"/>
          </p:cNvSpPr>
          <p:nvPr>
            <p:ph type="sldNum" sz="quarter" idx="5"/>
          </p:nvPr>
        </p:nvSpPr>
        <p:spPr/>
        <p:txBody>
          <a:bodyPr/>
          <a:lstStyle/>
          <a:p>
            <a:fld id="{79882925-0169-459A-BDF0-EC0830C84F77}" type="slidenum">
              <a:rPr lang="en-GB" smtClean="0"/>
              <a:t>15</a:t>
            </a:fld>
            <a:endParaRPr lang="en-GB"/>
          </a:p>
        </p:txBody>
      </p:sp>
    </p:spTree>
    <p:extLst>
      <p:ext uri="{BB962C8B-B14F-4D97-AF65-F5344CB8AC3E}">
        <p14:creationId xmlns:p14="http://schemas.microsoft.com/office/powerpoint/2010/main" val="2336814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t>All together</a:t>
            </a:r>
          </a:p>
        </p:txBody>
      </p:sp>
      <p:sp>
        <p:nvSpPr>
          <p:cNvPr id="4" name="Slide Number Placeholder 3"/>
          <p:cNvSpPr>
            <a:spLocks noGrp="1"/>
          </p:cNvSpPr>
          <p:nvPr>
            <p:ph type="sldNum" sz="quarter" idx="5"/>
          </p:nvPr>
        </p:nvSpPr>
        <p:spPr/>
        <p:txBody>
          <a:bodyPr/>
          <a:lstStyle/>
          <a:p>
            <a:fld id="{79882925-0169-459A-BDF0-EC0830C84F77}" type="slidenum">
              <a:rPr lang="en-GB" smtClean="0"/>
              <a:t>16</a:t>
            </a:fld>
            <a:endParaRPr lang="en-GB"/>
          </a:p>
        </p:txBody>
      </p:sp>
    </p:spTree>
    <p:extLst>
      <p:ext uri="{BB962C8B-B14F-4D97-AF65-F5344CB8AC3E}">
        <p14:creationId xmlns:p14="http://schemas.microsoft.com/office/powerpoint/2010/main" val="1172058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3.pn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4.jpe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20.png"/><Relationship Id="rId18" Type="http://schemas.openxmlformats.org/officeDocument/2006/relationships/customXml" Target="../ink/ink8.xml"/><Relationship Id="rId3" Type="http://schemas.openxmlformats.org/officeDocument/2006/relationships/image" Target="../media/image15.jpeg"/><Relationship Id="rId21" Type="http://schemas.openxmlformats.org/officeDocument/2006/relationships/image" Target="../media/image24.png"/><Relationship Id="rId7" Type="http://schemas.openxmlformats.org/officeDocument/2006/relationships/image" Target="../media/image17.png"/><Relationship Id="rId12" Type="http://schemas.openxmlformats.org/officeDocument/2006/relationships/customXml" Target="../ink/ink5.xml"/><Relationship Id="rId17" Type="http://schemas.openxmlformats.org/officeDocument/2006/relationships/image" Target="../media/image22.png"/><Relationship Id="rId25" Type="http://schemas.openxmlformats.org/officeDocument/2006/relationships/image" Target="../media/image26.png"/><Relationship Id="rId2" Type="http://schemas.openxmlformats.org/officeDocument/2006/relationships/notesSlide" Target="../notesSlides/notesSlide8.xml"/><Relationship Id="rId16" Type="http://schemas.openxmlformats.org/officeDocument/2006/relationships/customXml" Target="../ink/ink7.xml"/><Relationship Id="rId20" Type="http://schemas.openxmlformats.org/officeDocument/2006/relationships/customXml" Target="../ink/ink9.xml"/><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19.png"/><Relationship Id="rId24" Type="http://schemas.openxmlformats.org/officeDocument/2006/relationships/customXml" Target="../ink/ink11.xml"/><Relationship Id="rId5" Type="http://schemas.openxmlformats.org/officeDocument/2006/relationships/image" Target="../media/image16.png"/><Relationship Id="rId15" Type="http://schemas.openxmlformats.org/officeDocument/2006/relationships/image" Target="../media/image21.png"/><Relationship Id="rId23" Type="http://schemas.openxmlformats.org/officeDocument/2006/relationships/image" Target="../media/image25.png"/><Relationship Id="rId10" Type="http://schemas.openxmlformats.org/officeDocument/2006/relationships/customXml" Target="../ink/ink4.xml"/><Relationship Id="rId19" Type="http://schemas.openxmlformats.org/officeDocument/2006/relationships/image" Target="../media/image23.png"/><Relationship Id="rId4" Type="http://schemas.openxmlformats.org/officeDocument/2006/relationships/customXml" Target="../ink/ink1.xml"/><Relationship Id="rId9" Type="http://schemas.openxmlformats.org/officeDocument/2006/relationships/image" Target="../media/image18.png"/><Relationship Id="rId14" Type="http://schemas.openxmlformats.org/officeDocument/2006/relationships/customXml" Target="../ink/ink6.xml"/><Relationship Id="rId22" Type="http://schemas.openxmlformats.org/officeDocument/2006/relationships/customXml" Target="../ink/ink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9.jpeg"/><Relationship Id="rId7" Type="http://schemas.openxmlformats.org/officeDocument/2006/relationships/diagramColors" Target="../diagrams/colors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5.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7.jpeg"/><Relationship Id="rId7" Type="http://schemas.openxmlformats.org/officeDocument/2006/relationships/diagramColors" Target="../diagrams/colors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View from plane wing">
            <a:extLst>
              <a:ext uri="{FF2B5EF4-FFF2-40B4-BE49-F238E27FC236}">
                <a16:creationId xmlns:a16="http://schemas.microsoft.com/office/drawing/2014/main" id="{299E019A-491F-9287-FB2D-5E40D3D4D7D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24786" b="-1"/>
          <a:stretch>
            <a:fillRect/>
          </a:stretch>
        </p:blipFill>
        <p:spPr>
          <a:xfrm>
            <a:off x="-2285" y="10"/>
            <a:ext cx="9143999" cy="6857990"/>
          </a:xfrm>
          <a:prstGeom prst="rect">
            <a:avLst/>
          </a:prstGeom>
        </p:spPr>
      </p:pic>
      <p:sp>
        <p:nvSpPr>
          <p:cNvPr id="11" name="Rectangle 10">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513" y="68453"/>
            <a:ext cx="9141713" cy="1391202"/>
          </a:xfrm>
        </p:spPr>
        <p:txBody>
          <a:bodyPr anchor="t">
            <a:normAutofit/>
          </a:bodyPr>
          <a:lstStyle/>
          <a:p>
            <a:r>
              <a:rPr lang="en-GB" sz="3600" u="sng">
                <a:solidFill>
                  <a:schemeClr val="bg1"/>
                </a:solidFill>
                <a:latin typeface="Arial" panose="020B0604020202020204" pitchFamily="34" charset="0"/>
                <a:cs typeface="Arial" panose="020B0604020202020204" pitchFamily="34" charset="0"/>
              </a:rPr>
              <a:t>Communication Breakdown at Flight Foods Ltd: Causes and Solutions</a:t>
            </a: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285" y="4704862"/>
            <a:ext cx="9143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1513" y="3806090"/>
            <a:ext cx="9130200" cy="3051900"/>
          </a:xfrm>
        </p:spPr>
        <p:txBody>
          <a:bodyPr anchor="b">
            <a:noAutofit/>
          </a:bodyPr>
          <a:lstStyle/>
          <a:p>
            <a:pPr algn="r">
              <a:lnSpc>
                <a:spcPct val="90000"/>
              </a:lnSpc>
            </a:pPr>
            <a:r>
              <a:rPr lang="en-GB" sz="2400" u="sng">
                <a:solidFill>
                  <a:schemeClr val="bg1"/>
                </a:solidFill>
                <a:latin typeface="Arial" panose="020B0604020202020204" pitchFamily="34" charset="0"/>
                <a:cs typeface="Arial" panose="020B0604020202020204" pitchFamily="34" charset="0"/>
              </a:rPr>
              <a:t>Presenters:</a:t>
            </a:r>
          </a:p>
          <a:p>
            <a:pPr algn="r">
              <a:lnSpc>
                <a:spcPct val="90000"/>
              </a:lnSpc>
            </a:pPr>
            <a:r>
              <a:rPr lang="en-GB" sz="2400">
                <a:solidFill>
                  <a:schemeClr val="bg1"/>
                </a:solidFill>
                <a:latin typeface="Arial" panose="020B0604020202020204" pitchFamily="34" charset="0"/>
                <a:cs typeface="Arial" panose="020B0604020202020204" pitchFamily="34" charset="0"/>
              </a:rPr>
              <a:t>Alex Valentin Ismail – ID 2435353</a:t>
            </a:r>
          </a:p>
          <a:p>
            <a:pPr algn="r">
              <a:lnSpc>
                <a:spcPct val="90000"/>
              </a:lnSpc>
            </a:pPr>
            <a:r>
              <a:rPr lang="en-GB" sz="2400">
                <a:solidFill>
                  <a:schemeClr val="bg1"/>
                </a:solidFill>
                <a:latin typeface="Arial" panose="020B0604020202020204" pitchFamily="34" charset="0"/>
                <a:cs typeface="Arial" panose="020B0604020202020204" pitchFamily="34" charset="0"/>
              </a:rPr>
              <a:t>Ana Maria Ismail – ID 2435354</a:t>
            </a:r>
          </a:p>
          <a:p>
            <a:pPr algn="r">
              <a:lnSpc>
                <a:spcPct val="90000"/>
              </a:lnSpc>
            </a:pPr>
            <a:r>
              <a:rPr lang="en-GB" sz="2400">
                <a:solidFill>
                  <a:schemeClr val="bg1"/>
                </a:solidFill>
                <a:latin typeface="Arial" panose="020B0604020202020204" pitchFamily="34" charset="0"/>
                <a:cs typeface="Arial" panose="020B0604020202020204" pitchFamily="34" charset="0"/>
              </a:rPr>
              <a:t>Shanayah Wellington – ID 2436522</a:t>
            </a:r>
          </a:p>
          <a:p>
            <a:pPr algn="r">
              <a:lnSpc>
                <a:spcPct val="90000"/>
              </a:lnSpc>
            </a:pPr>
            <a:r>
              <a:rPr lang="en-GB" sz="2400">
                <a:solidFill>
                  <a:schemeClr val="bg1"/>
                </a:solidFill>
                <a:latin typeface="Arial" panose="020B0604020202020204" pitchFamily="34" charset="0"/>
                <a:cs typeface="Arial" panose="020B0604020202020204" pitchFamily="34" charset="0"/>
              </a:rPr>
              <a:t>Stefania Deliu  – ID 2433437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0ED59-74FC-C685-27DC-BF6EC7799751}"/>
              </a:ext>
            </a:extLst>
          </p:cNvPr>
          <p:cNvSpPr>
            <a:spLocks noGrp="1"/>
          </p:cNvSpPr>
          <p:nvPr>
            <p:ph type="title"/>
          </p:nvPr>
        </p:nvSpPr>
        <p:spPr>
          <a:xfrm>
            <a:off x="5203372" y="1138036"/>
            <a:ext cx="2649961" cy="701649"/>
          </a:xfrm>
        </p:spPr>
        <p:txBody>
          <a:bodyPr anchor="t">
            <a:normAutofit/>
          </a:bodyPr>
          <a:lstStyle/>
          <a:p>
            <a:r>
              <a:rPr lang="en-GB" sz="2800" b="1" u="sng">
                <a:latin typeface="Arial" panose="020B0604020202020204" pitchFamily="34" charset="0"/>
                <a:cs typeface="Arial" panose="020B0604020202020204" pitchFamily="34" charset="0"/>
              </a:rPr>
              <a:t>Introduction</a:t>
            </a:r>
          </a:p>
        </p:txBody>
      </p:sp>
      <p:pic>
        <p:nvPicPr>
          <p:cNvPr id="5" name="Picture 4" descr="Plane in red circle">
            <a:extLst>
              <a:ext uri="{FF2B5EF4-FFF2-40B4-BE49-F238E27FC236}">
                <a16:creationId xmlns:a16="http://schemas.microsoft.com/office/drawing/2014/main" id="{877E7806-C96B-D2F1-71ED-BB1EFFF3EC6F}"/>
              </a:ext>
            </a:extLst>
          </p:cNvPr>
          <p:cNvPicPr>
            <a:picLocks noChangeAspect="1"/>
          </p:cNvPicPr>
          <p:nvPr/>
        </p:nvPicPr>
        <p:blipFill>
          <a:blip r:embed="rId3"/>
          <a:srcRect l="30103" r="30463" b="1"/>
          <a:stretch>
            <a:fillRect/>
          </a:stretch>
        </p:blipFill>
        <p:spPr>
          <a:xfrm>
            <a:off x="20" y="10"/>
            <a:ext cx="3863363" cy="6857990"/>
          </a:xfrm>
          <a:prstGeom prst="rect">
            <a:avLst/>
          </a:prstGeom>
        </p:spPr>
      </p:pic>
      <p:cxnSp>
        <p:nvCxnSpPr>
          <p:cNvPr id="14" name="Straight Connector 1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94A533-1503-B319-D4CA-D13AA3AA5E23}"/>
              </a:ext>
            </a:extLst>
          </p:cNvPr>
          <p:cNvSpPr>
            <a:spLocks noGrp="1"/>
          </p:cNvSpPr>
          <p:nvPr>
            <p:ph idx="1"/>
          </p:nvPr>
        </p:nvSpPr>
        <p:spPr>
          <a:xfrm>
            <a:off x="4401417" y="2656114"/>
            <a:ext cx="4083287" cy="3486269"/>
          </a:xfrm>
        </p:spPr>
        <p:txBody>
          <a:bodyPr>
            <a:normAutofit/>
          </a:bodyPr>
          <a:lstStyle/>
          <a:p>
            <a:pPr marL="0" indent="0">
              <a:buNone/>
            </a:pPr>
            <a:r>
              <a:rPr lang="en-GB" sz="1800" dirty="0">
                <a:latin typeface="Arial" panose="020B0604020202020204" pitchFamily="34" charset="0"/>
                <a:cs typeface="Arial" panose="020B0604020202020204" pitchFamily="34" charset="0"/>
              </a:rPr>
              <a:t>Good Afternoon Everyone, My name is Shanayah, Ana, Steffi and Alex. Today, our group will be presenting a case study on </a:t>
            </a:r>
            <a:r>
              <a:rPr lang="en-GB" sz="1800" i="1" dirty="0">
                <a:latin typeface="Arial" panose="020B0604020202020204" pitchFamily="34" charset="0"/>
                <a:cs typeface="Arial" panose="020B0604020202020204" pitchFamily="34" charset="0"/>
              </a:rPr>
              <a:t>Flight Foods Ltd.</a:t>
            </a:r>
            <a:r>
              <a:rPr lang="en-GB" sz="1800" dirty="0">
                <a:latin typeface="Arial" panose="020B0604020202020204" pitchFamily="34" charset="0"/>
                <a:cs typeface="Arial" panose="020B0604020202020204" pitchFamily="34" charset="0"/>
              </a:rPr>
              <a:t>, a medium-sized company that manufactures ready meals for airlines. Despite its efforts to grow its market share, the company has been losing business due to serious quality problems — including undercooked food, poor packaging, and cross-contamination in vegetarian meals.</a:t>
            </a:r>
          </a:p>
          <a:p>
            <a:endParaRPr lang="en-GB" sz="1700" dirty="0"/>
          </a:p>
        </p:txBody>
      </p:sp>
    </p:spTree>
    <p:extLst>
      <p:ext uri="{BB962C8B-B14F-4D97-AF65-F5344CB8AC3E}">
        <p14:creationId xmlns:p14="http://schemas.microsoft.com/office/powerpoint/2010/main" val="1990641835"/>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5" presetClass="entr" presetSubtype="0"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Effect transition="in" filter="fade">
                                      <p:cBhvr>
                                        <p:cTn id="31" dur="2000"/>
                                        <p:tgtEl>
                                          <p:spTgt spid="3">
                                            <p:txEl>
                                              <p:pRg st="0" end="0"/>
                                            </p:txEl>
                                          </p:spTgt>
                                        </p:tgtEl>
                                      </p:cBhvr>
                                    </p:animEffect>
                                    <p:anim calcmode="lin" valueType="num">
                                      <p:cBhvr>
                                        <p:cTn id="32"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33"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8"/>
            <a:ext cx="7886700" cy="1133499"/>
          </a:xfrm>
        </p:spPr>
        <p:txBody>
          <a:bodyPr>
            <a:normAutofit/>
          </a:bodyPr>
          <a:lstStyle/>
          <a:p>
            <a:r>
              <a:rPr lang="en-GB" sz="4500" b="1" dirty="0">
                <a:latin typeface="Arial" panose="020B0604020202020204" pitchFamily="34" charset="0"/>
                <a:cs typeface="Arial" panose="020B0604020202020204" pitchFamily="34" charset="0"/>
              </a:rPr>
              <a:t>Overview</a:t>
            </a:r>
          </a:p>
        </p:txBody>
      </p:sp>
      <p:graphicFrame>
        <p:nvGraphicFramePr>
          <p:cNvPr id="8" name="TextBox 6">
            <a:extLst>
              <a:ext uri="{FF2B5EF4-FFF2-40B4-BE49-F238E27FC236}">
                <a16:creationId xmlns:a16="http://schemas.microsoft.com/office/drawing/2014/main" id="{9EC08B6D-20E6-B5E7-44B9-34290238E5C5}"/>
              </a:ext>
            </a:extLst>
          </p:cNvPr>
          <p:cNvGraphicFramePr/>
          <p:nvPr>
            <p:extLst>
              <p:ext uri="{D42A27DB-BD31-4B8C-83A1-F6EECF244321}">
                <p14:modId xmlns:p14="http://schemas.microsoft.com/office/powerpoint/2010/main" val="662246884"/>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down)">
                                      <p:cBhvr>
                                        <p:cTn id="2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7" y="348865"/>
            <a:ext cx="7533018" cy="877729"/>
          </a:xfrm>
        </p:spPr>
        <p:txBody>
          <a:bodyPr anchor="ctr">
            <a:normAutofit/>
          </a:bodyPr>
          <a:lstStyle/>
          <a:p>
            <a:r>
              <a:rPr lang="en-GB" sz="3500" u="sng">
                <a:solidFill>
                  <a:srgbClr val="FFFFFF"/>
                </a:solidFill>
                <a:latin typeface="Arial" panose="020B0604020202020204" pitchFamily="34" charset="0"/>
                <a:cs typeface="Arial" panose="020B0604020202020204" pitchFamily="34" charset="0"/>
              </a:rPr>
              <a:t>Company Difficulties</a:t>
            </a:r>
          </a:p>
        </p:txBody>
      </p:sp>
      <p:graphicFrame>
        <p:nvGraphicFramePr>
          <p:cNvPr id="5" name="Content Placeholder 2">
            <a:extLst>
              <a:ext uri="{FF2B5EF4-FFF2-40B4-BE49-F238E27FC236}">
                <a16:creationId xmlns:a16="http://schemas.microsoft.com/office/drawing/2014/main" id="{4847679A-1D27-F156-06F3-C44FDF34CA9C}"/>
              </a:ext>
            </a:extLst>
          </p:cNvPr>
          <p:cNvGraphicFramePr>
            <a:graphicFrameLocks noGrp="1"/>
          </p:cNvGraphicFramePr>
          <p:nvPr>
            <p:ph idx="1"/>
            <p:extLst>
              <p:ext uri="{D42A27DB-BD31-4B8C-83A1-F6EECF244321}">
                <p14:modId xmlns:p14="http://schemas.microsoft.com/office/powerpoint/2010/main" val="3606610448"/>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heel(1)">
                                      <p:cBhvr>
                                        <p:cTn id="15"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6" name="Rectangle 2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GB" sz="3500">
                <a:latin typeface="Arial" panose="020B0604020202020204" pitchFamily="34" charset="0"/>
                <a:cs typeface="Arial" panose="020B0604020202020204" pitchFamily="34" charset="0"/>
              </a:rPr>
              <a:t>Key Communication Barriers</a:t>
            </a:r>
          </a:p>
        </p:txBody>
      </p:sp>
      <p:pic>
        <p:nvPicPr>
          <p:cNvPr id="3" name="Picture 2">
            <a:extLst>
              <a:ext uri="{FF2B5EF4-FFF2-40B4-BE49-F238E27FC236}">
                <a16:creationId xmlns:a16="http://schemas.microsoft.com/office/drawing/2014/main" id="{CEAD39A0-9AD1-A830-D17E-7029A58FFD6C}"/>
              </a:ext>
            </a:extLst>
          </p:cNvPr>
          <p:cNvPicPr>
            <a:picLocks noChangeAspect="1"/>
          </p:cNvPicPr>
          <p:nvPr/>
        </p:nvPicPr>
        <p:blipFill>
          <a:blip r:embed="rId3"/>
          <a:srcRect l="16629" r="16629"/>
          <a:stretch>
            <a:fillRect/>
          </a:stretch>
        </p:blipFill>
        <p:spPr>
          <a:xfrm>
            <a:off x="4572000" y="1"/>
            <a:ext cx="4577118" cy="6858000"/>
          </a:xfrm>
          <a:prstGeom prst="rect">
            <a:avLst/>
          </a:prstGeom>
        </p:spPr>
      </p:pic>
      <p:graphicFrame>
        <p:nvGraphicFramePr>
          <p:cNvPr id="14" name="Content Placeholder 2">
            <a:extLst>
              <a:ext uri="{FF2B5EF4-FFF2-40B4-BE49-F238E27FC236}">
                <a16:creationId xmlns:a16="http://schemas.microsoft.com/office/drawing/2014/main" id="{D61022B5-2607-2403-D524-162EC309E83F}"/>
              </a:ext>
            </a:extLst>
          </p:cNvPr>
          <p:cNvGraphicFramePr>
            <a:graphicFrameLocks noGrp="1"/>
          </p:cNvGraphicFramePr>
          <p:nvPr>
            <p:ph idx="1"/>
            <p:extLst>
              <p:ext uri="{D42A27DB-BD31-4B8C-83A1-F6EECF244321}">
                <p14:modId xmlns:p14="http://schemas.microsoft.com/office/powerpoint/2010/main" val="1248950326"/>
              </p:ext>
            </p:extLst>
          </p:nvPr>
        </p:nvGraphicFramePr>
        <p:xfrm>
          <a:off x="312164" y="2324912"/>
          <a:ext cx="3947673" cy="40314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86" y="1153572"/>
            <a:ext cx="2913139" cy="4461163"/>
          </a:xfrm>
        </p:spPr>
        <p:txBody>
          <a:bodyPr>
            <a:normAutofit/>
          </a:bodyPr>
          <a:lstStyle/>
          <a:p>
            <a:r>
              <a:rPr lang="en-GB" sz="3700" dirty="0">
                <a:solidFill>
                  <a:srgbClr val="FFFFFF"/>
                </a:solidFill>
                <a:latin typeface="Arial" panose="020B0604020202020204" pitchFamily="34" charset="0"/>
                <a:cs typeface="Arial" panose="020B0604020202020204" pitchFamily="34" charset="0"/>
              </a:rPr>
              <a:t>Relevant Theoretical Models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 name="Content Placeholder 2"/>
          <p:cNvSpPr>
            <a:spLocks noGrp="1"/>
          </p:cNvSpPr>
          <p:nvPr>
            <p:ph idx="1"/>
          </p:nvPr>
        </p:nvSpPr>
        <p:spPr>
          <a:xfrm>
            <a:off x="3335481" y="591344"/>
            <a:ext cx="5179868" cy="5585619"/>
          </a:xfrm>
        </p:spPr>
        <p:txBody>
          <a:bodyPr anchor="ctr">
            <a:normAutofit fontScale="92500"/>
          </a:bodyPr>
          <a:lstStyle/>
          <a:p>
            <a:pPr marL="0" indent="0">
              <a:lnSpc>
                <a:spcPct val="90000"/>
              </a:lnSpc>
              <a:buNone/>
            </a:pPr>
            <a:r>
              <a:rPr sz="2700" dirty="0"/>
              <a:t>• </a:t>
            </a:r>
            <a:r>
              <a:rPr sz="2700" dirty="0">
                <a:latin typeface="Arial" panose="020B0604020202020204" pitchFamily="34" charset="0"/>
                <a:cs typeface="Arial" panose="020B0604020202020204" pitchFamily="34" charset="0"/>
              </a:rPr>
              <a:t>Shannon and Weaver Model – Identifies noise (language/cultural) disrupting the message.</a:t>
            </a:r>
          </a:p>
          <a:p>
            <a:pPr marL="0" indent="0">
              <a:lnSpc>
                <a:spcPct val="90000"/>
              </a:lnSpc>
              <a:buNone/>
            </a:pPr>
            <a:r>
              <a:rPr sz="2700" dirty="0">
                <a:latin typeface="Arial" panose="020B0604020202020204" pitchFamily="34" charset="0"/>
                <a:cs typeface="Arial" panose="020B0604020202020204" pitchFamily="34" charset="0"/>
              </a:rPr>
              <a:t>• Schramm’s Model – Highlights importance of shared understanding and feedback loops.</a:t>
            </a:r>
          </a:p>
          <a:p>
            <a:pPr marL="0" indent="0">
              <a:lnSpc>
                <a:spcPct val="90000"/>
              </a:lnSpc>
              <a:buNone/>
            </a:pPr>
            <a:r>
              <a:rPr sz="2700" dirty="0">
                <a:latin typeface="Arial" panose="020B0604020202020204" pitchFamily="34" charset="0"/>
                <a:cs typeface="Arial" panose="020B0604020202020204" pitchFamily="34" charset="0"/>
              </a:rPr>
              <a:t>• Berlo’s SMCR Model – Focuses on sender-receiver skills, attitudes, knowledge, and culture.</a:t>
            </a:r>
          </a:p>
          <a:p>
            <a:pPr marL="0" indent="0">
              <a:lnSpc>
                <a:spcPct val="90000"/>
              </a:lnSpc>
              <a:buNone/>
            </a:pPr>
            <a:r>
              <a:rPr sz="2700" dirty="0">
                <a:latin typeface="Arial" panose="020B0604020202020204" pitchFamily="34" charset="0"/>
                <a:cs typeface="Arial" panose="020B0604020202020204" pitchFamily="34" charset="0"/>
              </a:rPr>
              <a:t>• Tuckman’s Model – Group development (forming, storming, norming, performing) affected by poor communication.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1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8" y="327025"/>
            <a:ext cx="3993358" cy="1630363"/>
          </a:xfrm>
        </p:spPr>
        <p:txBody>
          <a:bodyPr anchor="b">
            <a:normAutofit/>
          </a:bodyPr>
          <a:lstStyle/>
          <a:p>
            <a:r>
              <a:rPr lang="en-GB" sz="3100" dirty="0"/>
              <a:t>Applying Theory to Flight Foods</a:t>
            </a:r>
          </a:p>
        </p:txBody>
      </p:sp>
      <p:pic>
        <p:nvPicPr>
          <p:cNvPr id="6" name="Picture 5">
            <a:extLst>
              <a:ext uri="{FF2B5EF4-FFF2-40B4-BE49-F238E27FC236}">
                <a16:creationId xmlns:a16="http://schemas.microsoft.com/office/drawing/2014/main" id="{94AD7759-9B01-E45E-F89E-9FE0300CA27B}"/>
              </a:ext>
            </a:extLst>
          </p:cNvPr>
          <p:cNvPicPr>
            <a:picLocks noChangeAspect="1"/>
          </p:cNvPicPr>
          <p:nvPr/>
        </p:nvPicPr>
        <p:blipFill>
          <a:blip r:embed="rId3"/>
          <a:srcRect l="23891" r="30652" b="-2"/>
          <a:stretch>
            <a:fillRect/>
          </a:stretch>
        </p:blipFill>
        <p:spPr>
          <a:xfrm>
            <a:off x="4474766" y="1"/>
            <a:ext cx="4669234"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51106161-FC2C-0D26-C2A3-949DF3CDD070}"/>
              </a:ext>
            </a:extLst>
          </p:cNvPr>
          <p:cNvGraphicFramePr>
            <a:graphicFrameLocks noGrp="1"/>
          </p:cNvGraphicFramePr>
          <p:nvPr>
            <p:ph idx="1"/>
            <p:extLst>
              <p:ext uri="{D42A27DB-BD31-4B8C-83A1-F6EECF244321}">
                <p14:modId xmlns:p14="http://schemas.microsoft.com/office/powerpoint/2010/main" val="1415803584"/>
              </p:ext>
            </p:extLst>
          </p:nvPr>
        </p:nvGraphicFramePr>
        <p:xfrm>
          <a:off x="360759" y="2286001"/>
          <a:ext cx="3993357" cy="39195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95"/>
            <a:ext cx="9144000" cy="1143000"/>
          </a:xfrm>
        </p:spPr>
        <p:txBody>
          <a:bodyPr>
            <a:normAutofit fontScale="90000"/>
          </a:bodyPr>
          <a:lstStyle/>
          <a:p>
            <a:r>
              <a:rPr b="1" u="sng" dirty="0">
                <a:latin typeface="Arial" panose="020B0604020202020204" pitchFamily="34" charset="0"/>
                <a:cs typeface="Arial" panose="020B0604020202020204" pitchFamily="34" charset="0"/>
              </a:rPr>
              <a:t>Shannon and Weaver Model (1949)</a:t>
            </a:r>
          </a:p>
        </p:txBody>
      </p:sp>
      <p:sp>
        <p:nvSpPr>
          <p:cNvPr id="3" name="Content Placeholder 2"/>
          <p:cNvSpPr>
            <a:spLocks noGrp="1"/>
          </p:cNvSpPr>
          <p:nvPr>
            <p:ph idx="1"/>
          </p:nvPr>
        </p:nvSpPr>
        <p:spPr>
          <a:xfrm>
            <a:off x="0" y="1066801"/>
            <a:ext cx="9144000" cy="3903486"/>
          </a:xfrm>
        </p:spPr>
        <p:txBody>
          <a:bodyPr>
            <a:normAutofit lnSpcReduction="10000"/>
          </a:bodyPr>
          <a:lstStyle/>
          <a:p>
            <a:pPr marL="0" indent="0">
              <a:buNone/>
            </a:pPr>
            <a:r>
              <a:rPr lang="en-GB" sz="2000" dirty="0">
                <a:latin typeface="Arial" panose="020B0604020202020204" pitchFamily="34" charset="0"/>
                <a:cs typeface="Arial" panose="020B0604020202020204" pitchFamily="34" charset="0"/>
              </a:rPr>
              <a:t>Introduced in 1949, the Shannon-Weaver Model outlines the transmission of information from a sender to a receiver. It demonstrates how internal and external barriers, often referred to as “noise,” can disrupt this process and hinder clear understanding of the message.</a:t>
            </a:r>
          </a:p>
          <a:p>
            <a:pPr marL="0" indent="0" algn="just">
              <a:buNone/>
            </a:pPr>
            <a:endParaRPr lang="en-GB" sz="2000" dirty="0"/>
          </a:p>
          <a:p>
            <a:r>
              <a:rPr lang="en-GB" sz="2000" b="1" dirty="0"/>
              <a:t>Information Source</a:t>
            </a:r>
            <a:r>
              <a:rPr lang="en-GB" sz="2000" dirty="0"/>
              <a:t>: Produces the message.</a:t>
            </a:r>
          </a:p>
          <a:p>
            <a:r>
              <a:rPr lang="en-GB" sz="2000" b="1" dirty="0"/>
              <a:t>Transmitter (Encoder)</a:t>
            </a:r>
            <a:r>
              <a:rPr lang="en-GB" sz="2000" dirty="0"/>
              <a:t>: Converts the message into signals.</a:t>
            </a:r>
          </a:p>
          <a:p>
            <a:r>
              <a:rPr lang="en-GB" sz="2000" b="1" dirty="0"/>
              <a:t>Channel</a:t>
            </a:r>
            <a:r>
              <a:rPr lang="en-GB" sz="2000" dirty="0"/>
              <a:t>: The medium through which the signals are sent.</a:t>
            </a:r>
          </a:p>
          <a:p>
            <a:r>
              <a:rPr lang="en-GB" sz="2000" b="1" dirty="0"/>
              <a:t>Receiver (Decoder)</a:t>
            </a:r>
            <a:r>
              <a:rPr lang="en-GB" sz="2000" dirty="0"/>
              <a:t>: Reconstructs the message from the signals.</a:t>
            </a:r>
          </a:p>
          <a:p>
            <a:r>
              <a:rPr lang="en-GB" sz="2000" b="1" dirty="0"/>
              <a:t>Destination</a:t>
            </a:r>
            <a:r>
              <a:rPr lang="en-GB" sz="2000" dirty="0"/>
              <a:t>: The intended recipient of the message.</a:t>
            </a:r>
          </a:p>
          <a:p>
            <a:r>
              <a:rPr lang="en-GB" sz="2000" b="1" dirty="0"/>
              <a:t>Noise</a:t>
            </a:r>
            <a:r>
              <a:rPr lang="en-GB" sz="2000" dirty="0"/>
              <a:t>: Any interference that distorts the message as it travels through the channel (e.g., language barriers, physical noise, or cultural misunderstandings).</a:t>
            </a:r>
          </a:p>
        </p:txBody>
      </p:sp>
      <p:sp>
        <p:nvSpPr>
          <p:cNvPr id="5" name="TextBox 4">
            <a:extLst>
              <a:ext uri="{FF2B5EF4-FFF2-40B4-BE49-F238E27FC236}">
                <a16:creationId xmlns:a16="http://schemas.microsoft.com/office/drawing/2014/main" id="{E89240DB-5975-A16F-A6B5-BC2C4A7BE84D}"/>
              </a:ext>
            </a:extLst>
          </p:cNvPr>
          <p:cNvSpPr txBox="1"/>
          <p:nvPr/>
        </p:nvSpPr>
        <p:spPr>
          <a:xfrm>
            <a:off x="0" y="6198417"/>
            <a:ext cx="9241971" cy="646331"/>
          </a:xfrm>
          <a:prstGeom prst="rect">
            <a:avLst/>
          </a:prstGeom>
          <a:noFill/>
        </p:spPr>
        <p:txBody>
          <a:bodyPr wrap="square">
            <a:spAutoFit/>
          </a:bodyPr>
          <a:lstStyle/>
          <a:p>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Daniel Chandler and Rod Munday (2020) ‘Shannon and Weaver’s model’, A Dictionary of Media and Communication. 3rd </a:t>
            </a:r>
            <a:r>
              <a:rPr lang="en-GB" b="1" err="1">
                <a:latin typeface="Arial" panose="020B0604020202020204" pitchFamily="34" charset="0"/>
                <a:cs typeface="Arial" panose="020B0604020202020204" pitchFamily="34" charset="0"/>
              </a:rPr>
              <a:t>edn</a:t>
            </a:r>
            <a:r>
              <a:rPr lang="en-GB" b="1">
                <a:latin typeface="Arial" panose="020B0604020202020204" pitchFamily="34" charset="0"/>
                <a:cs typeface="Arial" panose="020B0604020202020204" pitchFamily="34" charset="0"/>
              </a:rPr>
              <a:t>. Oxford University Press.</a:t>
            </a:r>
          </a:p>
        </p:txBody>
      </p:sp>
      <p:sp>
        <p:nvSpPr>
          <p:cNvPr id="4" name="TextBox 3">
            <a:extLst>
              <a:ext uri="{FF2B5EF4-FFF2-40B4-BE49-F238E27FC236}">
                <a16:creationId xmlns:a16="http://schemas.microsoft.com/office/drawing/2014/main" id="{52E6CB4F-F853-9B58-43A3-7754A997515F}"/>
              </a:ext>
            </a:extLst>
          </p:cNvPr>
          <p:cNvSpPr txBox="1"/>
          <p:nvPr/>
        </p:nvSpPr>
        <p:spPr>
          <a:xfrm>
            <a:off x="0" y="5111263"/>
            <a:ext cx="8098972" cy="923330"/>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This model is usually shown as a simple diagram where a message moves from the sender to the receiver, but feedback loops and interference can affect how clearly the message is understood.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3">
                                            <p:txEl>
                                              <p:pRg st="2" end="2"/>
                                            </p:txEl>
                                          </p:spTgt>
                                        </p:tgtEl>
                                        <p:attrNameLst>
                                          <p:attrName>style.color</p:attrName>
                                        </p:attrNameLst>
                                      </p:cBhvr>
                                      <p:to>
                                        <a:srgbClr val="00B050"/>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grpId="0" nodeType="clickEffect">
                                  <p:stCondLst>
                                    <p:cond delay="0"/>
                                  </p:stCondLst>
                                  <p:childTnLst>
                                    <p:animClr clrSpc="rgb" dir="cw">
                                      <p:cBhvr override="childStyle">
                                        <p:cTn id="10" dur="2000" fill="hold"/>
                                        <p:tgtEl>
                                          <p:spTgt spid="3">
                                            <p:txEl>
                                              <p:pRg st="3" end="3"/>
                                            </p:txEl>
                                          </p:spTgt>
                                        </p:tgtEl>
                                        <p:attrNameLst>
                                          <p:attrName>style.color</p:attrName>
                                        </p:attrNameLst>
                                      </p:cBhvr>
                                      <p:to>
                                        <a:srgbClr val="00B050"/>
                                      </p:to>
                                    </p:animClr>
                                  </p:childTnLst>
                                </p:cTn>
                              </p:par>
                            </p:childTnLst>
                          </p:cTn>
                        </p:par>
                      </p:childTnLst>
                    </p:cTn>
                  </p:par>
                  <p:par>
                    <p:cTn id="11" fill="hold">
                      <p:stCondLst>
                        <p:cond delay="indefinite"/>
                      </p:stCondLst>
                      <p:childTnLst>
                        <p:par>
                          <p:cTn id="12" fill="hold">
                            <p:stCondLst>
                              <p:cond delay="0"/>
                            </p:stCondLst>
                            <p:childTnLst>
                              <p:par>
                                <p:cTn id="13" presetID="3" presetClass="emph" presetSubtype="2" fill="hold" grpId="0" nodeType="clickEffect">
                                  <p:stCondLst>
                                    <p:cond delay="0"/>
                                  </p:stCondLst>
                                  <p:childTnLst>
                                    <p:animClr clrSpc="rgb" dir="cw">
                                      <p:cBhvr override="childStyle">
                                        <p:cTn id="14" dur="2000" fill="hold"/>
                                        <p:tgtEl>
                                          <p:spTgt spid="3">
                                            <p:txEl>
                                              <p:pRg st="4" end="4"/>
                                            </p:txEl>
                                          </p:spTgt>
                                        </p:tgtEl>
                                        <p:attrNameLst>
                                          <p:attrName>style.color</p:attrName>
                                        </p:attrNameLst>
                                      </p:cBhvr>
                                      <p:to>
                                        <a:srgbClr val="00B050"/>
                                      </p:to>
                                    </p:animClr>
                                  </p:childTnLst>
                                </p:cTn>
                              </p:par>
                            </p:childTnLst>
                          </p:cTn>
                        </p:par>
                      </p:childTnLst>
                    </p:cTn>
                  </p:par>
                  <p:par>
                    <p:cTn id="15" fill="hold">
                      <p:stCondLst>
                        <p:cond delay="indefinite"/>
                      </p:stCondLst>
                      <p:childTnLst>
                        <p:par>
                          <p:cTn id="16" fill="hold">
                            <p:stCondLst>
                              <p:cond delay="0"/>
                            </p:stCondLst>
                            <p:childTnLst>
                              <p:par>
                                <p:cTn id="17" presetID="3" presetClass="emph" presetSubtype="2" fill="hold" grpId="0" nodeType="clickEffect">
                                  <p:stCondLst>
                                    <p:cond delay="0"/>
                                  </p:stCondLst>
                                  <p:childTnLst>
                                    <p:animClr clrSpc="rgb" dir="cw">
                                      <p:cBhvr override="childStyle">
                                        <p:cTn id="18" dur="2000" fill="hold"/>
                                        <p:tgtEl>
                                          <p:spTgt spid="3">
                                            <p:txEl>
                                              <p:pRg st="5" end="5"/>
                                            </p:txEl>
                                          </p:spTgt>
                                        </p:tgtEl>
                                        <p:attrNameLst>
                                          <p:attrName>style.color</p:attrName>
                                        </p:attrNameLst>
                                      </p:cBhvr>
                                      <p:to>
                                        <a:srgbClr val="00B050"/>
                                      </p:to>
                                    </p:animClr>
                                  </p:childTnLst>
                                </p:cTn>
                              </p:par>
                            </p:childTnLst>
                          </p:cTn>
                        </p:par>
                      </p:childTnLst>
                    </p:cTn>
                  </p:par>
                  <p:par>
                    <p:cTn id="19" fill="hold">
                      <p:stCondLst>
                        <p:cond delay="indefinite"/>
                      </p:stCondLst>
                      <p:childTnLst>
                        <p:par>
                          <p:cTn id="20" fill="hold">
                            <p:stCondLst>
                              <p:cond delay="0"/>
                            </p:stCondLst>
                            <p:childTnLst>
                              <p:par>
                                <p:cTn id="21" presetID="3" presetClass="emph" presetSubtype="2" fill="hold" grpId="0" nodeType="clickEffect">
                                  <p:stCondLst>
                                    <p:cond delay="0"/>
                                  </p:stCondLst>
                                  <p:childTnLst>
                                    <p:animClr clrSpc="rgb" dir="cw">
                                      <p:cBhvr override="childStyle">
                                        <p:cTn id="22" dur="2000" fill="hold"/>
                                        <p:tgtEl>
                                          <p:spTgt spid="3">
                                            <p:txEl>
                                              <p:pRg st="6" end="6"/>
                                            </p:txEl>
                                          </p:spTgt>
                                        </p:tgtEl>
                                        <p:attrNameLst>
                                          <p:attrName>style.color</p:attrName>
                                        </p:attrNameLst>
                                      </p:cBhvr>
                                      <p:to>
                                        <a:srgbClr val="00B050"/>
                                      </p:to>
                                    </p:animClr>
                                  </p:childTnLst>
                                </p:cTn>
                              </p:par>
                            </p:childTnLst>
                          </p:cTn>
                        </p:par>
                      </p:childTnLst>
                    </p:cTn>
                  </p:par>
                  <p:par>
                    <p:cTn id="23" fill="hold">
                      <p:stCondLst>
                        <p:cond delay="indefinite"/>
                      </p:stCondLst>
                      <p:childTnLst>
                        <p:par>
                          <p:cTn id="24" fill="hold">
                            <p:stCondLst>
                              <p:cond delay="0"/>
                            </p:stCondLst>
                            <p:childTnLst>
                              <p:par>
                                <p:cTn id="25" presetID="3" presetClass="emph" presetSubtype="2" fill="hold" grpId="0" nodeType="clickEffect">
                                  <p:stCondLst>
                                    <p:cond delay="0"/>
                                  </p:stCondLst>
                                  <p:childTnLst>
                                    <p:animClr clrSpc="rgb" dir="cw">
                                      <p:cBhvr override="childStyle">
                                        <p:cTn id="26" dur="2000" fill="hold"/>
                                        <p:tgtEl>
                                          <p:spTgt spid="3">
                                            <p:txEl>
                                              <p:pRg st="7" end="7"/>
                                            </p:txEl>
                                          </p:spTgt>
                                        </p:tgtEl>
                                        <p:attrNameLst>
                                          <p:attrName>style.color</p:attrName>
                                        </p:attrNameLst>
                                      </p:cBhvr>
                                      <p:to>
                                        <a:srgbClr val="00B050"/>
                                      </p:to>
                                    </p:animClr>
                                  </p:childTnLst>
                                </p:cTn>
                              </p:par>
                            </p:childTnLst>
                          </p:cTn>
                        </p:par>
                      </p:childTnLst>
                    </p:cTn>
                  </p:par>
                  <p:par>
                    <p:cTn id="27" fill="hold">
                      <p:stCondLst>
                        <p:cond delay="indefinite"/>
                      </p:stCondLst>
                      <p:childTnLst>
                        <p:par>
                          <p:cTn id="28" fill="hold">
                            <p:stCondLst>
                              <p:cond delay="0"/>
                            </p:stCondLst>
                            <p:childTnLst>
                              <p:par>
                                <p:cTn id="29" presetID="3" presetClass="emph" presetSubtype="2" fill="hold" nodeType="clickEffect">
                                  <p:stCondLst>
                                    <p:cond delay="0"/>
                                  </p:stCondLst>
                                  <p:childTnLst>
                                    <p:animClr clrSpc="rgb" dir="cw">
                                      <p:cBhvr override="childStyle">
                                        <p:cTn id="30" dur="2000" fill="hold"/>
                                        <p:tgtEl>
                                          <p:spTgt spid="4">
                                            <p:txEl>
                                              <p:pRg st="0" end="0"/>
                                            </p:txEl>
                                          </p:spTgt>
                                        </p:tgtEl>
                                        <p:attrNameLst>
                                          <p:attrName>style.color</p:attrName>
                                        </p:attrNameLst>
                                      </p:cBhvr>
                                      <p:to>
                                        <a:srgbClr val="FF0000"/>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diagram of communication with colorful squares&#10;&#10;AI-generated content may be incorrect.">
            <a:extLst>
              <a:ext uri="{FF2B5EF4-FFF2-40B4-BE49-F238E27FC236}">
                <a16:creationId xmlns:a16="http://schemas.microsoft.com/office/drawing/2014/main" id="{65241AD6-5C62-43BC-5AF3-3B5ACE4C7AF9}"/>
              </a:ext>
            </a:extLst>
          </p:cNvPr>
          <p:cNvPicPr>
            <a:picLocks noChangeAspect="1"/>
          </p:cNvPicPr>
          <p:nvPr/>
        </p:nvPicPr>
        <p:blipFill>
          <a:blip r:embed="rId3"/>
          <a:stretch>
            <a:fillRect/>
          </a:stretch>
        </p:blipFill>
        <p:spPr>
          <a:xfrm>
            <a:off x="1" y="2115221"/>
            <a:ext cx="9144000" cy="2569942"/>
          </a:xfrm>
          <a:prstGeom prst="rect">
            <a:avLst/>
          </a:prstGeom>
        </p:spPr>
      </p:pic>
      <p:sp>
        <p:nvSpPr>
          <p:cNvPr id="15" name="Rectangle 4">
            <a:extLst>
              <a:ext uri="{FF2B5EF4-FFF2-40B4-BE49-F238E27FC236}">
                <a16:creationId xmlns:a16="http://schemas.microsoft.com/office/drawing/2014/main" id="{E5E8E0F5-D558-586D-CF37-7ED491E89F0A}"/>
              </a:ext>
            </a:extLst>
          </p:cNvPr>
          <p:cNvSpPr>
            <a:spLocks noChangeArrowheads="1"/>
          </p:cNvSpPr>
          <p:nvPr/>
        </p:nvSpPr>
        <p:spPr bwMode="auto">
          <a:xfrm>
            <a:off x="50949" y="4742780"/>
            <a:ext cx="8382000"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Sender:</a:t>
            </a:r>
            <a:r>
              <a:rPr kumimoji="0" lang="en-US" altLang="en-US" b="0" i="0" u="none" strike="noStrike" cap="none" normalizeH="0" baseline="0" dirty="0">
                <a:ln>
                  <a:noFill/>
                </a:ln>
                <a:solidFill>
                  <a:schemeClr val="tx1"/>
                </a:solidFill>
                <a:effectLst/>
                <a:latin typeface="Arial" panose="020B0604020202020204" pitchFamily="34" charset="0"/>
              </a:rPr>
              <a:t> Gary (floor manager)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Message:</a:t>
            </a:r>
            <a:r>
              <a:rPr kumimoji="0" lang="en-US" altLang="en-US" b="0" i="0" u="none" strike="noStrike" cap="none" normalizeH="0" baseline="0" dirty="0">
                <a:ln>
                  <a:noFill/>
                </a:ln>
                <a:solidFill>
                  <a:schemeClr val="tx1"/>
                </a:solidFill>
                <a:effectLst/>
                <a:latin typeface="Arial" panose="020B0604020202020204" pitchFamily="34" charset="0"/>
              </a:rPr>
              <a:t> Verbal instructions or posters (“Wash hands”, “Keep hairnets 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Channel:</a:t>
            </a:r>
            <a:r>
              <a:rPr kumimoji="0" lang="en-US" altLang="en-US" b="0" i="0" u="none" strike="noStrike" cap="none" normalizeH="0" baseline="0" dirty="0">
                <a:ln>
                  <a:noFill/>
                </a:ln>
                <a:solidFill>
                  <a:schemeClr val="tx1"/>
                </a:solidFill>
                <a:effectLst/>
                <a:latin typeface="Arial" panose="020B0604020202020204" pitchFamily="34" charset="0"/>
              </a:rPr>
              <a:t> Verbal communication + written signs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Receiver:</a:t>
            </a:r>
            <a:r>
              <a:rPr kumimoji="0" lang="en-US" altLang="en-US" b="0" i="0" u="none" strike="noStrike" cap="none" normalizeH="0" baseline="0" dirty="0">
                <a:ln>
                  <a:noFill/>
                </a:ln>
                <a:solidFill>
                  <a:schemeClr val="tx1"/>
                </a:solidFill>
                <a:effectLst/>
                <a:latin typeface="Arial" panose="020B0604020202020204" pitchFamily="34" charset="0"/>
              </a:rPr>
              <a:t> Factory staff from 5 cultural groups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Noise</a:t>
            </a:r>
            <a:r>
              <a:rPr lang="en-US" altLang="en-US" b="1" dirty="0">
                <a:latin typeface="Arial" panose="020B0604020202020204" pitchFamily="34" charset="0"/>
              </a:rPr>
              <a:t>: </a:t>
            </a:r>
            <a:r>
              <a:rPr kumimoji="0" lang="en-US" altLang="en-US" b="0" i="0" u="none" strike="noStrike" cap="none" normalizeH="0" baseline="0" dirty="0">
                <a:ln>
                  <a:noFill/>
                </a:ln>
                <a:solidFill>
                  <a:schemeClr val="tx1"/>
                </a:solidFill>
                <a:effectLst/>
                <a:latin typeface="Arial" panose="020B0604020202020204" pitchFamily="34" charset="0"/>
              </a:rPr>
              <a:t>Language differences (staff don’t fully understand English)</a:t>
            </a:r>
            <a:r>
              <a:rPr lang="en-US" altLang="en-US" dirty="0">
                <a:latin typeface="Arial" panose="020B0604020202020204" pitchFamily="34" charset="0"/>
              </a:rPr>
              <a:t>, </a:t>
            </a:r>
            <a:r>
              <a:rPr kumimoji="0" lang="en-US" altLang="en-US" b="0" i="0" u="none" strike="noStrike" cap="none" normalizeH="0" baseline="0" dirty="0">
                <a:ln>
                  <a:noFill/>
                </a:ln>
                <a:solidFill>
                  <a:schemeClr val="tx1"/>
                </a:solidFill>
                <a:effectLst/>
                <a:latin typeface="Arial" panose="020B0604020202020204" pitchFamily="34" charset="0"/>
              </a:rPr>
              <a:t>Physical noise from old machinery, Misinterpretation due to cultural context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4">
            <p14:nvContentPartPr>
              <p14:cNvPr id="16" name="Ink 15">
                <a:extLst>
                  <a:ext uri="{FF2B5EF4-FFF2-40B4-BE49-F238E27FC236}">
                    <a16:creationId xmlns:a16="http://schemas.microsoft.com/office/drawing/2014/main" id="{C4681CEA-3C28-D789-2A81-8BE84C365243}"/>
                  </a:ext>
                </a:extLst>
              </p14:cNvPr>
              <p14:cNvContentPartPr/>
              <p14:nvPr/>
            </p14:nvContentPartPr>
            <p14:xfrm>
              <a:off x="7772349" y="4115949"/>
              <a:ext cx="660600" cy="129960"/>
            </p14:xfrm>
          </p:contentPart>
        </mc:Choice>
        <mc:Fallback xmlns="">
          <p:pic>
            <p:nvPicPr>
              <p:cNvPr id="16" name="Ink 15">
                <a:extLst>
                  <a:ext uri="{FF2B5EF4-FFF2-40B4-BE49-F238E27FC236}">
                    <a16:creationId xmlns:a16="http://schemas.microsoft.com/office/drawing/2014/main" id="{C4681CEA-3C28-D789-2A81-8BE84C365243}"/>
                  </a:ext>
                </a:extLst>
              </p:cNvPr>
              <p:cNvPicPr/>
              <p:nvPr/>
            </p:nvPicPr>
            <p:blipFill>
              <a:blip r:embed="rId5"/>
              <a:stretch>
                <a:fillRect/>
              </a:stretch>
            </p:blipFill>
            <p:spPr>
              <a:xfrm>
                <a:off x="7718349" y="4007949"/>
                <a:ext cx="768240" cy="3456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9" name="Ink 18">
                <a:extLst>
                  <a:ext uri="{FF2B5EF4-FFF2-40B4-BE49-F238E27FC236}">
                    <a16:creationId xmlns:a16="http://schemas.microsoft.com/office/drawing/2014/main" id="{F19298BE-0573-EFF5-A2B3-5C6EAB081F00}"/>
                  </a:ext>
                </a:extLst>
              </p14:cNvPr>
              <p14:cNvContentPartPr/>
              <p14:nvPr/>
            </p14:nvContentPartPr>
            <p14:xfrm>
              <a:off x="7989789" y="4212429"/>
              <a:ext cx="360" cy="360"/>
            </p14:xfrm>
          </p:contentPart>
        </mc:Choice>
        <mc:Fallback xmlns="">
          <p:pic>
            <p:nvPicPr>
              <p:cNvPr id="19" name="Ink 18">
                <a:extLst>
                  <a:ext uri="{FF2B5EF4-FFF2-40B4-BE49-F238E27FC236}">
                    <a16:creationId xmlns:a16="http://schemas.microsoft.com/office/drawing/2014/main" id="{F19298BE-0573-EFF5-A2B3-5C6EAB081F00}"/>
                  </a:ext>
                </a:extLst>
              </p:cNvPr>
              <p:cNvPicPr/>
              <p:nvPr/>
            </p:nvPicPr>
            <p:blipFill>
              <a:blip r:embed="rId7"/>
              <a:stretch>
                <a:fillRect/>
              </a:stretch>
            </p:blipFill>
            <p:spPr>
              <a:xfrm>
                <a:off x="7935789" y="4104429"/>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1" name="Ink 20">
                <a:extLst>
                  <a:ext uri="{FF2B5EF4-FFF2-40B4-BE49-F238E27FC236}">
                    <a16:creationId xmlns:a16="http://schemas.microsoft.com/office/drawing/2014/main" id="{4C158EB3-24C8-1DD9-13D9-506ADC4AB1DF}"/>
                  </a:ext>
                </a:extLst>
              </p14:cNvPr>
              <p14:cNvContentPartPr/>
              <p14:nvPr/>
            </p14:nvContentPartPr>
            <p14:xfrm>
              <a:off x="7819869" y="4190469"/>
              <a:ext cx="616320" cy="23040"/>
            </p14:xfrm>
          </p:contentPart>
        </mc:Choice>
        <mc:Fallback xmlns="">
          <p:pic>
            <p:nvPicPr>
              <p:cNvPr id="21" name="Ink 20">
                <a:extLst>
                  <a:ext uri="{FF2B5EF4-FFF2-40B4-BE49-F238E27FC236}">
                    <a16:creationId xmlns:a16="http://schemas.microsoft.com/office/drawing/2014/main" id="{4C158EB3-24C8-1DD9-13D9-506ADC4AB1DF}"/>
                  </a:ext>
                </a:extLst>
              </p:cNvPr>
              <p:cNvPicPr/>
              <p:nvPr/>
            </p:nvPicPr>
            <p:blipFill>
              <a:blip r:embed="rId9"/>
              <a:stretch>
                <a:fillRect/>
              </a:stretch>
            </p:blipFill>
            <p:spPr>
              <a:xfrm>
                <a:off x="7765869" y="4082469"/>
                <a:ext cx="723960" cy="2386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5" name="Ink 24">
                <a:extLst>
                  <a:ext uri="{FF2B5EF4-FFF2-40B4-BE49-F238E27FC236}">
                    <a16:creationId xmlns:a16="http://schemas.microsoft.com/office/drawing/2014/main" id="{E8CD6328-3CEE-8460-5910-388AD57C41FE}"/>
                  </a:ext>
                </a:extLst>
              </p14:cNvPr>
              <p14:cNvContentPartPr/>
              <p14:nvPr/>
            </p14:nvContentPartPr>
            <p14:xfrm>
              <a:off x="7641669" y="4212069"/>
              <a:ext cx="725040" cy="199080"/>
            </p14:xfrm>
          </p:contentPart>
        </mc:Choice>
        <mc:Fallback xmlns="">
          <p:pic>
            <p:nvPicPr>
              <p:cNvPr id="25" name="Ink 24">
                <a:extLst>
                  <a:ext uri="{FF2B5EF4-FFF2-40B4-BE49-F238E27FC236}">
                    <a16:creationId xmlns:a16="http://schemas.microsoft.com/office/drawing/2014/main" id="{E8CD6328-3CEE-8460-5910-388AD57C41FE}"/>
                  </a:ext>
                </a:extLst>
              </p:cNvPr>
              <p:cNvPicPr/>
              <p:nvPr/>
            </p:nvPicPr>
            <p:blipFill>
              <a:blip r:embed="rId11"/>
              <a:stretch>
                <a:fillRect/>
              </a:stretch>
            </p:blipFill>
            <p:spPr>
              <a:xfrm>
                <a:off x="7623669" y="4194101"/>
                <a:ext cx="760680" cy="234656"/>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9" name="Ink 28">
                <a:extLst>
                  <a:ext uri="{FF2B5EF4-FFF2-40B4-BE49-F238E27FC236}">
                    <a16:creationId xmlns:a16="http://schemas.microsoft.com/office/drawing/2014/main" id="{F5FD2967-581D-7E08-E553-0DDEFC580C6F}"/>
                  </a:ext>
                </a:extLst>
              </p14:cNvPr>
              <p14:cNvContentPartPr/>
              <p14:nvPr/>
            </p14:nvContentPartPr>
            <p14:xfrm rot="-9576935">
              <a:off x="8061831" y="4283633"/>
              <a:ext cx="187898" cy="38334"/>
            </p14:xfrm>
          </p:contentPart>
        </mc:Choice>
        <mc:Fallback xmlns="">
          <p:pic>
            <p:nvPicPr>
              <p:cNvPr id="29" name="Ink 28">
                <a:extLst>
                  <a:ext uri="{FF2B5EF4-FFF2-40B4-BE49-F238E27FC236}">
                    <a16:creationId xmlns:a16="http://schemas.microsoft.com/office/drawing/2014/main" id="{F5FD2967-581D-7E08-E553-0DDEFC580C6F}"/>
                  </a:ext>
                </a:extLst>
              </p:cNvPr>
              <p:cNvPicPr/>
              <p:nvPr/>
            </p:nvPicPr>
            <p:blipFill>
              <a:blip r:embed="rId13"/>
              <a:stretch>
                <a:fillRect/>
              </a:stretch>
            </p:blipFill>
            <p:spPr>
              <a:xfrm rot="-9576935">
                <a:off x="8043868" y="4265720"/>
                <a:ext cx="223466" cy="73802"/>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30" name="Ink 29">
                <a:extLst>
                  <a:ext uri="{FF2B5EF4-FFF2-40B4-BE49-F238E27FC236}">
                    <a16:creationId xmlns:a16="http://schemas.microsoft.com/office/drawing/2014/main" id="{A40D215B-A46D-1B77-E87A-38406AD7940C}"/>
                  </a:ext>
                </a:extLst>
              </p14:cNvPr>
              <p14:cNvContentPartPr/>
              <p14:nvPr/>
            </p14:nvContentPartPr>
            <p14:xfrm>
              <a:off x="7583920" y="4185800"/>
              <a:ext cx="870480" cy="166680"/>
            </p14:xfrm>
          </p:contentPart>
        </mc:Choice>
        <mc:Fallback xmlns="">
          <p:pic>
            <p:nvPicPr>
              <p:cNvPr id="30" name="Ink 29">
                <a:extLst>
                  <a:ext uri="{FF2B5EF4-FFF2-40B4-BE49-F238E27FC236}">
                    <a16:creationId xmlns:a16="http://schemas.microsoft.com/office/drawing/2014/main" id="{A40D215B-A46D-1B77-E87A-38406AD7940C}"/>
                  </a:ext>
                </a:extLst>
              </p:cNvPr>
              <p:cNvPicPr/>
              <p:nvPr/>
            </p:nvPicPr>
            <p:blipFill>
              <a:blip r:embed="rId15"/>
              <a:stretch>
                <a:fillRect/>
              </a:stretch>
            </p:blipFill>
            <p:spPr>
              <a:xfrm>
                <a:off x="7565920" y="4167800"/>
                <a:ext cx="906120" cy="20232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31" name="Ink 30">
                <a:extLst>
                  <a:ext uri="{FF2B5EF4-FFF2-40B4-BE49-F238E27FC236}">
                    <a16:creationId xmlns:a16="http://schemas.microsoft.com/office/drawing/2014/main" id="{2369663A-66F7-1B29-699B-8B129144118B}"/>
                  </a:ext>
                </a:extLst>
              </p14:cNvPr>
              <p14:cNvContentPartPr/>
              <p14:nvPr/>
            </p14:nvContentPartPr>
            <p14:xfrm>
              <a:off x="7847440" y="4414040"/>
              <a:ext cx="467640" cy="118080"/>
            </p14:xfrm>
          </p:contentPart>
        </mc:Choice>
        <mc:Fallback xmlns="">
          <p:pic>
            <p:nvPicPr>
              <p:cNvPr id="31" name="Ink 30">
                <a:extLst>
                  <a:ext uri="{FF2B5EF4-FFF2-40B4-BE49-F238E27FC236}">
                    <a16:creationId xmlns:a16="http://schemas.microsoft.com/office/drawing/2014/main" id="{2369663A-66F7-1B29-699B-8B129144118B}"/>
                  </a:ext>
                </a:extLst>
              </p:cNvPr>
              <p:cNvPicPr/>
              <p:nvPr/>
            </p:nvPicPr>
            <p:blipFill>
              <a:blip r:embed="rId17"/>
              <a:stretch>
                <a:fillRect/>
              </a:stretch>
            </p:blipFill>
            <p:spPr>
              <a:xfrm>
                <a:off x="7829440" y="4396040"/>
                <a:ext cx="503280" cy="15372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2" name="Ink 31">
                <a:extLst>
                  <a:ext uri="{FF2B5EF4-FFF2-40B4-BE49-F238E27FC236}">
                    <a16:creationId xmlns:a16="http://schemas.microsoft.com/office/drawing/2014/main" id="{B6AD3AA0-A034-73BF-1924-E1FDEEFBDF51}"/>
                  </a:ext>
                </a:extLst>
              </p14:cNvPr>
              <p14:cNvContentPartPr/>
              <p14:nvPr/>
            </p14:nvContentPartPr>
            <p14:xfrm>
              <a:off x="8150920" y="4103000"/>
              <a:ext cx="393840" cy="123480"/>
            </p14:xfrm>
          </p:contentPart>
        </mc:Choice>
        <mc:Fallback xmlns="">
          <p:pic>
            <p:nvPicPr>
              <p:cNvPr id="32" name="Ink 31">
                <a:extLst>
                  <a:ext uri="{FF2B5EF4-FFF2-40B4-BE49-F238E27FC236}">
                    <a16:creationId xmlns:a16="http://schemas.microsoft.com/office/drawing/2014/main" id="{B6AD3AA0-A034-73BF-1924-E1FDEEFBDF51}"/>
                  </a:ext>
                </a:extLst>
              </p:cNvPr>
              <p:cNvPicPr/>
              <p:nvPr/>
            </p:nvPicPr>
            <p:blipFill>
              <a:blip r:embed="rId19"/>
              <a:stretch>
                <a:fillRect/>
              </a:stretch>
            </p:blipFill>
            <p:spPr>
              <a:xfrm>
                <a:off x="8096920" y="3995000"/>
                <a:ext cx="501480" cy="3391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3" name="Ink 32">
                <a:extLst>
                  <a:ext uri="{FF2B5EF4-FFF2-40B4-BE49-F238E27FC236}">
                    <a16:creationId xmlns:a16="http://schemas.microsoft.com/office/drawing/2014/main" id="{FEA5AD53-51DE-B8B5-90AE-1ECB1C741739}"/>
                  </a:ext>
                </a:extLst>
              </p14:cNvPr>
              <p14:cNvContentPartPr/>
              <p14:nvPr/>
            </p14:nvContentPartPr>
            <p14:xfrm>
              <a:off x="8289880" y="4200200"/>
              <a:ext cx="533520" cy="83160"/>
            </p14:xfrm>
          </p:contentPart>
        </mc:Choice>
        <mc:Fallback xmlns="">
          <p:pic>
            <p:nvPicPr>
              <p:cNvPr id="33" name="Ink 32">
                <a:extLst>
                  <a:ext uri="{FF2B5EF4-FFF2-40B4-BE49-F238E27FC236}">
                    <a16:creationId xmlns:a16="http://schemas.microsoft.com/office/drawing/2014/main" id="{FEA5AD53-51DE-B8B5-90AE-1ECB1C741739}"/>
                  </a:ext>
                </a:extLst>
              </p:cNvPr>
              <p:cNvPicPr/>
              <p:nvPr/>
            </p:nvPicPr>
            <p:blipFill>
              <a:blip r:embed="rId21"/>
              <a:stretch>
                <a:fillRect/>
              </a:stretch>
            </p:blipFill>
            <p:spPr>
              <a:xfrm>
                <a:off x="8235880" y="4092200"/>
                <a:ext cx="641160" cy="2988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35" name="Ink 34">
                <a:extLst>
                  <a:ext uri="{FF2B5EF4-FFF2-40B4-BE49-F238E27FC236}">
                    <a16:creationId xmlns:a16="http://schemas.microsoft.com/office/drawing/2014/main" id="{237C5847-CD46-1F16-6A26-4127EAEDD375}"/>
                  </a:ext>
                </a:extLst>
              </p14:cNvPr>
              <p14:cNvContentPartPr/>
              <p14:nvPr/>
            </p14:nvContentPartPr>
            <p14:xfrm>
              <a:off x="8077840" y="4240160"/>
              <a:ext cx="594000" cy="42480"/>
            </p14:xfrm>
          </p:contentPart>
        </mc:Choice>
        <mc:Fallback xmlns="">
          <p:pic>
            <p:nvPicPr>
              <p:cNvPr id="35" name="Ink 34">
                <a:extLst>
                  <a:ext uri="{FF2B5EF4-FFF2-40B4-BE49-F238E27FC236}">
                    <a16:creationId xmlns:a16="http://schemas.microsoft.com/office/drawing/2014/main" id="{237C5847-CD46-1F16-6A26-4127EAEDD375}"/>
                  </a:ext>
                </a:extLst>
              </p:cNvPr>
              <p:cNvPicPr/>
              <p:nvPr/>
            </p:nvPicPr>
            <p:blipFill>
              <a:blip r:embed="rId23"/>
              <a:stretch>
                <a:fillRect/>
              </a:stretch>
            </p:blipFill>
            <p:spPr>
              <a:xfrm>
                <a:off x="8014840" y="4176622"/>
                <a:ext cx="719640" cy="169194"/>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6" name="Ink 35">
                <a:extLst>
                  <a:ext uri="{FF2B5EF4-FFF2-40B4-BE49-F238E27FC236}">
                    <a16:creationId xmlns:a16="http://schemas.microsoft.com/office/drawing/2014/main" id="{0EFDE2CC-E7D5-E40E-9448-711F1760DECC}"/>
                  </a:ext>
                </a:extLst>
              </p14:cNvPr>
              <p14:cNvContentPartPr/>
              <p14:nvPr/>
            </p14:nvContentPartPr>
            <p14:xfrm>
              <a:off x="118480" y="4230800"/>
              <a:ext cx="1131480" cy="46800"/>
            </p14:xfrm>
          </p:contentPart>
        </mc:Choice>
        <mc:Fallback xmlns="">
          <p:pic>
            <p:nvPicPr>
              <p:cNvPr id="36" name="Ink 35">
                <a:extLst>
                  <a:ext uri="{FF2B5EF4-FFF2-40B4-BE49-F238E27FC236}">
                    <a16:creationId xmlns:a16="http://schemas.microsoft.com/office/drawing/2014/main" id="{0EFDE2CC-E7D5-E40E-9448-711F1760DECC}"/>
                  </a:ext>
                </a:extLst>
              </p:cNvPr>
              <p:cNvPicPr/>
              <p:nvPr/>
            </p:nvPicPr>
            <p:blipFill>
              <a:blip r:embed="rId25"/>
              <a:stretch>
                <a:fillRect/>
              </a:stretch>
            </p:blipFill>
            <p:spPr>
              <a:xfrm>
                <a:off x="55460" y="4167800"/>
                <a:ext cx="1257160" cy="172440"/>
              </a:xfrm>
              <a:prstGeom prst="rect">
                <a:avLst/>
              </a:prstGeom>
            </p:spPr>
          </p:pic>
        </mc:Fallback>
      </mc:AlternateContent>
      <p:sp>
        <p:nvSpPr>
          <p:cNvPr id="2" name="TextBox 1">
            <a:extLst>
              <a:ext uri="{FF2B5EF4-FFF2-40B4-BE49-F238E27FC236}">
                <a16:creationId xmlns:a16="http://schemas.microsoft.com/office/drawing/2014/main" id="{BFFA1D12-13C3-C62C-24B4-D802CED51D9E}"/>
              </a:ext>
            </a:extLst>
          </p:cNvPr>
          <p:cNvSpPr txBox="1"/>
          <p:nvPr/>
        </p:nvSpPr>
        <p:spPr>
          <a:xfrm>
            <a:off x="118480" y="141514"/>
            <a:ext cx="8840463" cy="203132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Within </a:t>
            </a:r>
            <a:r>
              <a:rPr lang="en-GB" i="1" dirty="0">
                <a:latin typeface="Arial" panose="020B0604020202020204" pitchFamily="34" charset="0"/>
                <a:cs typeface="Arial" panose="020B0604020202020204" pitchFamily="34" charset="0"/>
              </a:rPr>
              <a:t>Flight Foods Ltd</a:t>
            </a:r>
            <a:r>
              <a:rPr lang="en-GB" dirty="0">
                <a:latin typeface="Arial" panose="020B0604020202020204" pitchFamily="34" charset="0"/>
                <a:cs typeface="Arial" panose="020B0604020202020204" pitchFamily="34" charset="0"/>
              </a:rPr>
              <a:t>, the Shannon and Weaver Model (1949) demonstrates how disruptions, known as noise, interfere with the communication process. Challenges such as language differences, unclear or poorly delivered instructions, and the constant background noise from machinery make it difficult for Gary’s messages to reach employees as intended. As a result, important information becomes distorted, leading to errors in task execution, reduced productivity, and ongoing communication breakdowns across the production floor.</a:t>
            </a:r>
          </a:p>
        </p:txBody>
      </p:sp>
    </p:spTree>
    <p:extLst>
      <p:ext uri="{BB962C8B-B14F-4D97-AF65-F5344CB8AC3E}">
        <p14:creationId xmlns:p14="http://schemas.microsoft.com/office/powerpoint/2010/main" val="2224755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15">
                                            <p:txEl>
                                              <p:pRg st="0" end="0"/>
                                            </p:txEl>
                                          </p:spTgt>
                                        </p:tgtEl>
                                        <p:attrNameLst>
                                          <p:attrName>style.color</p:attrName>
                                        </p:attrNameLst>
                                      </p:cBhvr>
                                      <p:to>
                                        <a:srgbClr val="00B050"/>
                                      </p:to>
                                    </p:animClr>
                                  </p:childTnLst>
                                </p:cTn>
                              </p:par>
                              <p:par>
                                <p:cTn id="7" presetID="3" presetClass="emph" presetSubtype="2" fill="hold" nodeType="withEffect">
                                  <p:stCondLst>
                                    <p:cond delay="0"/>
                                  </p:stCondLst>
                                  <p:childTnLst>
                                    <p:animClr clrSpc="rgb" dir="cw">
                                      <p:cBhvr override="childStyle">
                                        <p:cTn id="8" dur="2000" fill="hold"/>
                                        <p:tgtEl>
                                          <p:spTgt spid="15">
                                            <p:txEl>
                                              <p:pRg st="1" end="1"/>
                                            </p:txEl>
                                          </p:spTgt>
                                        </p:tgtEl>
                                        <p:attrNameLst>
                                          <p:attrName>style.color</p:attrName>
                                        </p:attrNameLst>
                                      </p:cBhvr>
                                      <p:to>
                                        <a:srgbClr val="00B050"/>
                                      </p:to>
                                    </p:animClr>
                                  </p:childTnLst>
                                </p:cTn>
                              </p:par>
                              <p:par>
                                <p:cTn id="9" presetID="3" presetClass="emph" presetSubtype="2" fill="hold" nodeType="withEffect">
                                  <p:stCondLst>
                                    <p:cond delay="0"/>
                                  </p:stCondLst>
                                  <p:childTnLst>
                                    <p:animClr clrSpc="rgb" dir="cw">
                                      <p:cBhvr override="childStyle">
                                        <p:cTn id="10" dur="2000" fill="hold"/>
                                        <p:tgtEl>
                                          <p:spTgt spid="15">
                                            <p:txEl>
                                              <p:pRg st="2" end="2"/>
                                            </p:txEl>
                                          </p:spTgt>
                                        </p:tgtEl>
                                        <p:attrNameLst>
                                          <p:attrName>style.color</p:attrName>
                                        </p:attrNameLst>
                                      </p:cBhvr>
                                      <p:to>
                                        <a:srgbClr val="00B050"/>
                                      </p:to>
                                    </p:animClr>
                                  </p:childTnLst>
                                </p:cTn>
                              </p:par>
                              <p:par>
                                <p:cTn id="11" presetID="3" presetClass="emph" presetSubtype="2" fill="hold" nodeType="withEffect">
                                  <p:stCondLst>
                                    <p:cond delay="0"/>
                                  </p:stCondLst>
                                  <p:childTnLst>
                                    <p:animClr clrSpc="rgb" dir="cw">
                                      <p:cBhvr override="childStyle">
                                        <p:cTn id="12" dur="2000" fill="hold"/>
                                        <p:tgtEl>
                                          <p:spTgt spid="15">
                                            <p:txEl>
                                              <p:pRg st="3" end="3"/>
                                            </p:txEl>
                                          </p:spTgt>
                                        </p:tgtEl>
                                        <p:attrNameLst>
                                          <p:attrName>style.color</p:attrName>
                                        </p:attrNameLst>
                                      </p:cBhvr>
                                      <p:to>
                                        <a:srgbClr val="00B050"/>
                                      </p:to>
                                    </p:animClr>
                                  </p:childTnLst>
                                </p:cTn>
                              </p:par>
                              <p:par>
                                <p:cTn id="13" presetID="3" presetClass="emph" presetSubtype="2" fill="hold" nodeType="withEffect">
                                  <p:stCondLst>
                                    <p:cond delay="0"/>
                                  </p:stCondLst>
                                  <p:childTnLst>
                                    <p:animClr clrSpc="rgb" dir="cw">
                                      <p:cBhvr override="childStyle">
                                        <p:cTn id="14" dur="2000" fill="hold"/>
                                        <p:tgtEl>
                                          <p:spTgt spid="15">
                                            <p:txEl>
                                              <p:pRg st="4" end="4"/>
                                            </p:txEl>
                                          </p:spTgt>
                                        </p:tgtEl>
                                        <p:attrNameLst>
                                          <p:attrName>style.color</p:attrName>
                                        </p:attrNameLst>
                                      </p:cBhvr>
                                      <p:to>
                                        <a:srgbClr val="00B050"/>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pPr algn="l"/>
            <a:r>
              <a:rPr lang="en-GB" sz="3500" u="sng">
                <a:solidFill>
                  <a:schemeClr val="bg1"/>
                </a:solidFill>
                <a:latin typeface="Arial" panose="020B0604020202020204" pitchFamily="34" charset="0"/>
                <a:cs typeface="Arial" panose="020B0604020202020204" pitchFamily="34" charset="0"/>
              </a:rPr>
              <a:t>Schramm’s Model (1954)</a:t>
            </a:r>
          </a:p>
        </p:txBody>
      </p:sp>
      <p:sp>
        <p:nvSpPr>
          <p:cNvPr id="35" name="Rectangle 34">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 y="2147915"/>
            <a:ext cx="9143991" cy="4710085"/>
          </a:xfrm>
        </p:spPr>
        <p:txBody>
          <a:bodyPr>
            <a:noAutofit/>
          </a:bodyPr>
          <a:lstStyle/>
          <a:p>
            <a:pPr marL="0" indent="0">
              <a:lnSpc>
                <a:spcPct val="90000"/>
              </a:lnSpc>
              <a:buNone/>
            </a:pPr>
            <a:r>
              <a:rPr lang="en-GB" sz="1800" dirty="0">
                <a:latin typeface="Arial" panose="020B0604020202020204" pitchFamily="34" charset="0"/>
                <a:cs typeface="Arial" panose="020B0604020202020204" pitchFamily="34" charset="0"/>
              </a:rPr>
              <a:t>Developed by Wilbur Schramm in 1954, this model highlights the importance of shared understanding and feedback in communication. Unlike the Shannon–Weaver Model, which shows communication as one-way, Schramm’s model presents it as a two-way, interactive process where meaning is built and shared between people.</a:t>
            </a:r>
          </a:p>
          <a:p>
            <a:pPr marL="0" indent="0">
              <a:lnSpc>
                <a:spcPct val="90000"/>
              </a:lnSpc>
              <a:buNone/>
            </a:pPr>
            <a:endParaRPr lang="en-GB" sz="1800" dirty="0">
              <a:latin typeface="Arial" panose="020B0604020202020204" pitchFamily="34" charset="0"/>
              <a:cs typeface="Arial" panose="020B0604020202020204" pitchFamily="34" charset="0"/>
            </a:endParaRPr>
          </a:p>
          <a:p>
            <a:pPr marL="285750" indent="-285750">
              <a:lnSpc>
                <a:spcPct val="90000"/>
              </a:lnSpc>
              <a:buFont typeface="Arial" panose="020B0604020202020204" pitchFamily="34" charset="0"/>
              <a:buChar char="•"/>
            </a:pPr>
            <a:r>
              <a:rPr lang="en-GB" sz="1800" dirty="0">
                <a:latin typeface="Arial" panose="020B0604020202020204" pitchFamily="34" charset="0"/>
                <a:cs typeface="Arial" panose="020B0604020202020204" pitchFamily="34" charset="0"/>
              </a:rPr>
              <a:t>Shared Field of Experience: Effective communication occurs when both sender and receiver share similar experiences, language, and context.</a:t>
            </a:r>
          </a:p>
          <a:p>
            <a:pPr marL="285750" indent="-285750">
              <a:lnSpc>
                <a:spcPct val="90000"/>
              </a:lnSpc>
              <a:buFont typeface="Arial" panose="020B0604020202020204" pitchFamily="34" charset="0"/>
              <a:buChar char="•"/>
            </a:pPr>
            <a:r>
              <a:rPr lang="en-GB" sz="1800" dirty="0">
                <a:latin typeface="Arial" panose="020B0604020202020204" pitchFamily="34" charset="0"/>
                <a:cs typeface="Arial" panose="020B0604020202020204" pitchFamily="34" charset="0"/>
              </a:rPr>
              <a:t>Feedback Loop: Communication is a two-way process; the receiver can respond, creating a continuous exchange.</a:t>
            </a:r>
          </a:p>
          <a:p>
            <a:pPr marL="285750" indent="-285750">
              <a:lnSpc>
                <a:spcPct val="90000"/>
              </a:lnSpc>
              <a:buFont typeface="Arial" panose="020B0604020202020204" pitchFamily="34" charset="0"/>
              <a:buChar char="•"/>
            </a:pPr>
            <a:r>
              <a:rPr lang="en-GB" sz="1800" dirty="0">
                <a:latin typeface="Arial" panose="020B0604020202020204" pitchFamily="34" charset="0"/>
                <a:cs typeface="Arial" panose="020B0604020202020204" pitchFamily="34" charset="0"/>
              </a:rPr>
              <a:t>Encoding &amp; Decoding: Both parties encode (create) and decode (interpret) messages based on their own experiences.</a:t>
            </a:r>
          </a:p>
          <a:p>
            <a:pPr marL="285750" indent="-285750">
              <a:lnSpc>
                <a:spcPct val="90000"/>
              </a:lnSpc>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a:p>
            <a:pPr marL="0" indent="0">
              <a:lnSpc>
                <a:spcPct val="90000"/>
              </a:lnSpc>
              <a:buNone/>
            </a:pPr>
            <a:r>
              <a:rPr lang="en-GB" sz="1800" dirty="0">
                <a:latin typeface="Arial" panose="020B0604020202020204" pitchFamily="34" charset="0"/>
                <a:cs typeface="Arial" panose="020B0604020202020204" pitchFamily="34" charset="0"/>
              </a:rPr>
              <a:t>The model is often shown as two circles representing the sender and receiver, each involved in encoding and decoding messages, with arrows showing the flow of information and feedback between them.</a:t>
            </a:r>
          </a:p>
          <a:p>
            <a:pPr marL="285750" indent="-285750">
              <a:lnSpc>
                <a:spcPct val="90000"/>
              </a:lnSpc>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a:p>
            <a:pPr marL="0" indent="0">
              <a:lnSpc>
                <a:spcPct val="90000"/>
              </a:lnSpc>
              <a:buNone/>
            </a:pPr>
            <a:r>
              <a:rPr lang="en-GB" sz="1800" b="1" dirty="0">
                <a:latin typeface="Arial" panose="020B0604020202020204" pitchFamily="34" charset="0"/>
                <a:cs typeface="Arial" panose="020B0604020202020204" pitchFamily="34" charset="0"/>
              </a:rPr>
              <a:t>Schramm, W., 1954. </a:t>
            </a:r>
            <a:r>
              <a:rPr lang="en-GB" sz="1800" b="1" i="1" dirty="0">
                <a:latin typeface="Arial" panose="020B0604020202020204" pitchFamily="34" charset="0"/>
                <a:cs typeface="Arial" panose="020B0604020202020204" pitchFamily="34" charset="0"/>
              </a:rPr>
              <a:t>How Communication Works</a:t>
            </a:r>
            <a:r>
              <a:rPr lang="en-GB" sz="1800" b="1" dirty="0">
                <a:latin typeface="Arial" panose="020B0604020202020204" pitchFamily="34" charset="0"/>
                <a:cs typeface="Arial" panose="020B0604020202020204" pitchFamily="34" charset="0"/>
              </a:rPr>
              <a:t>. University of Illinois Press.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mph" presetSubtype="2" fill="hold" nodeType="withEffect">
                                  <p:stCondLst>
                                    <p:cond delay="0"/>
                                  </p:stCondLst>
                                  <p:childTnLst>
                                    <p:animClr clrSpc="rgb" dir="cw">
                                      <p:cBhvr override="childStyle">
                                        <p:cTn id="6" dur="2000" fill="hold"/>
                                        <p:tgtEl>
                                          <p:spTgt spid="3">
                                            <p:txEl>
                                              <p:pRg st="2" end="2"/>
                                            </p:txEl>
                                          </p:spTgt>
                                        </p:tgtEl>
                                        <p:attrNameLst>
                                          <p:attrName>style.color</p:attrName>
                                        </p:attrNameLst>
                                      </p:cBhvr>
                                      <p:to>
                                        <a:srgbClr val="00B050"/>
                                      </p:to>
                                    </p:animClr>
                                  </p:childTnLst>
                                </p:cTn>
                              </p:par>
                              <p:par>
                                <p:cTn id="7" presetID="3" presetClass="emph" presetSubtype="2" fill="hold" nodeType="withEffect">
                                  <p:stCondLst>
                                    <p:cond delay="0"/>
                                  </p:stCondLst>
                                  <p:childTnLst>
                                    <p:animClr clrSpc="rgb" dir="cw">
                                      <p:cBhvr override="childStyle">
                                        <p:cTn id="8" dur="2000" fill="hold"/>
                                        <p:tgtEl>
                                          <p:spTgt spid="3">
                                            <p:txEl>
                                              <p:pRg st="3" end="3"/>
                                            </p:txEl>
                                          </p:spTgt>
                                        </p:tgtEl>
                                        <p:attrNameLst>
                                          <p:attrName>style.color</p:attrName>
                                        </p:attrNameLst>
                                      </p:cBhvr>
                                      <p:to>
                                        <a:srgbClr val="00B050"/>
                                      </p:to>
                                    </p:animClr>
                                  </p:childTnLst>
                                </p:cTn>
                              </p:par>
                              <p:par>
                                <p:cTn id="9" presetID="3" presetClass="emph" presetSubtype="2" fill="hold" nodeType="withEffect">
                                  <p:stCondLst>
                                    <p:cond delay="0"/>
                                  </p:stCondLst>
                                  <p:childTnLst>
                                    <p:animClr clrSpc="rgb" dir="cw">
                                      <p:cBhvr override="childStyle">
                                        <p:cTn id="10" dur="2000" fill="hold"/>
                                        <p:tgtEl>
                                          <p:spTgt spid="3">
                                            <p:txEl>
                                              <p:pRg st="4" end="4"/>
                                            </p:txEl>
                                          </p:spTgt>
                                        </p:tgtEl>
                                        <p:attrNameLst>
                                          <p:attrName>style.color</p:attrName>
                                        </p:attrNameLst>
                                      </p:cBhvr>
                                      <p:to>
                                        <a:srgbClr val="00B050"/>
                                      </p:to>
                                    </p:animClr>
                                  </p:childTnLst>
                                </p:cTn>
                              </p:par>
                            </p:childTnLst>
                          </p:cTn>
                        </p:par>
                      </p:childTnLst>
                    </p:cTn>
                  </p:par>
                  <p:par>
                    <p:cTn id="11" fill="hold">
                      <p:stCondLst>
                        <p:cond delay="indefinite"/>
                      </p:stCondLst>
                      <p:childTnLst>
                        <p:par>
                          <p:cTn id="12" fill="hold">
                            <p:stCondLst>
                              <p:cond delay="0"/>
                            </p:stCondLst>
                            <p:childTnLst>
                              <p:par>
                                <p:cTn id="13" presetID="3" presetClass="emph" presetSubtype="2" fill="hold" nodeType="clickEffect">
                                  <p:stCondLst>
                                    <p:cond delay="0"/>
                                  </p:stCondLst>
                                  <p:childTnLst>
                                    <p:animClr clrSpc="rgb" dir="cw">
                                      <p:cBhvr override="childStyle">
                                        <p:cTn id="14" dur="2000" fill="hold"/>
                                        <p:tgtEl>
                                          <p:spTgt spid="3">
                                            <p:txEl>
                                              <p:pRg st="6" end="6"/>
                                            </p:txEl>
                                          </p:spTgt>
                                        </p:tgtEl>
                                        <p:attrNameLst>
                                          <p:attrName>style.color</p:attrName>
                                        </p:attrNameLst>
                                      </p:cBhvr>
                                      <p:to>
                                        <a:srgbClr val="FF0000"/>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3AD41DB-DF9F-49BC-85AE-6AB1840A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C9FBEA-8064-5E79-96F2-A13C0CD7927B}"/>
              </a:ext>
            </a:extLst>
          </p:cNvPr>
          <p:cNvSpPr>
            <a:spLocks noGrp="1"/>
          </p:cNvSpPr>
          <p:nvPr>
            <p:ph type="title"/>
          </p:nvPr>
        </p:nvSpPr>
        <p:spPr>
          <a:xfrm>
            <a:off x="0" y="4286160"/>
            <a:ext cx="3921918" cy="2452097"/>
          </a:xfrm>
        </p:spPr>
        <p:txBody>
          <a:bodyPr vert="horz" lIns="91440" tIns="45720" rIns="91440" bIns="45720" rtlCol="0" anchor="t">
            <a:noAutofit/>
          </a:bodyPr>
          <a:lstStyle/>
          <a:p>
            <a:pPr algn="l" defTabSz="914400">
              <a:lnSpc>
                <a:spcPct val="90000"/>
              </a:lnSpc>
            </a:pPr>
            <a:r>
              <a:rPr lang="en-US" sz="1600" dirty="0">
                <a:solidFill>
                  <a:schemeClr val="bg1"/>
                </a:solidFill>
                <a:latin typeface="Arial" panose="020B0604020202020204" pitchFamily="34" charset="0"/>
                <a:cs typeface="Arial" panose="020B0604020202020204" pitchFamily="34" charset="0"/>
              </a:rPr>
              <a:t>Schramm’s Model (1954) shows that poor communication at Flight Foods Ltd stems from a lack of feedback and shared understanding. Gary gives instructions, but staff rarely respond due to language barriers, cultural differences, and fear of questioning authority. With little opportunity for two-way interaction and constant factory noise, messages are often misunderstood and mistakes continue.</a:t>
            </a:r>
          </a:p>
        </p:txBody>
      </p:sp>
      <p:pic>
        <p:nvPicPr>
          <p:cNvPr id="8" name="Picture 7" descr="A diagram of a message">
            <a:extLst>
              <a:ext uri="{FF2B5EF4-FFF2-40B4-BE49-F238E27FC236}">
                <a16:creationId xmlns:a16="http://schemas.microsoft.com/office/drawing/2014/main" id="{2834504B-38A3-18C3-33E9-A26E3858C4BD}"/>
              </a:ext>
            </a:extLst>
          </p:cNvPr>
          <p:cNvPicPr>
            <a:picLocks noChangeAspect="1"/>
          </p:cNvPicPr>
          <p:nvPr/>
        </p:nvPicPr>
        <p:blipFill>
          <a:blip r:embed="rId3"/>
          <a:srcRect t="7517" b="7033"/>
          <a:stretch>
            <a:fillRect/>
          </a:stretch>
        </p:blipFill>
        <p:spPr>
          <a:xfrm>
            <a:off x="20" y="0"/>
            <a:ext cx="9143980" cy="3733800"/>
          </a:xfrm>
          <a:custGeom>
            <a:avLst/>
            <a:gdLst/>
            <a:ahLst/>
            <a:cxnLst/>
            <a:rect l="l" t="t" r="r" b="b"/>
            <a:pathLst>
              <a:path w="12192000" h="3984912">
                <a:moveTo>
                  <a:pt x="0" y="0"/>
                </a:moveTo>
                <a:lnTo>
                  <a:pt x="12192000" y="0"/>
                </a:lnTo>
                <a:lnTo>
                  <a:pt x="12192000" y="566059"/>
                </a:lnTo>
                <a:lnTo>
                  <a:pt x="12192000" y="794037"/>
                </a:lnTo>
                <a:lnTo>
                  <a:pt x="12192000" y="2336800"/>
                </a:lnTo>
                <a:lnTo>
                  <a:pt x="12192000" y="2631227"/>
                </a:lnTo>
                <a:lnTo>
                  <a:pt x="12192000" y="3908712"/>
                </a:lnTo>
                <a:lnTo>
                  <a:pt x="9439275" y="3984912"/>
                </a:lnTo>
                <a:lnTo>
                  <a:pt x="5572127" y="3737262"/>
                </a:lnTo>
                <a:lnTo>
                  <a:pt x="0" y="3908712"/>
                </a:lnTo>
                <a:lnTo>
                  <a:pt x="0" y="2631227"/>
                </a:lnTo>
                <a:lnTo>
                  <a:pt x="0" y="2336800"/>
                </a:lnTo>
                <a:lnTo>
                  <a:pt x="0" y="794037"/>
                </a:lnTo>
                <a:lnTo>
                  <a:pt x="0" y="566059"/>
                </a:lnTo>
                <a:close/>
              </a:path>
            </a:pathLst>
          </a:custGeom>
        </p:spPr>
      </p:pic>
      <p:grpSp>
        <p:nvGrpSpPr>
          <p:cNvPr id="15" name="Group 14">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9144000" cy="757168"/>
            <a:chOff x="0" y="2959818"/>
            <a:chExt cx="12192000" cy="757168"/>
          </a:xfrm>
        </p:grpSpPr>
        <p:sp>
          <p:nvSpPr>
            <p:cNvPr id="16" name="Freeform: Shape 15">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Rectangle 1">
            <a:extLst>
              <a:ext uri="{FF2B5EF4-FFF2-40B4-BE49-F238E27FC236}">
                <a16:creationId xmlns:a16="http://schemas.microsoft.com/office/drawing/2014/main" id="{1BC9DC9C-1DE8-F552-6097-55F28F113194}"/>
              </a:ext>
            </a:extLst>
          </p:cNvPr>
          <p:cNvSpPr>
            <a:spLocks noChangeArrowheads="1"/>
          </p:cNvSpPr>
          <p:nvPr/>
        </p:nvSpPr>
        <p:spPr bwMode="auto">
          <a:xfrm>
            <a:off x="4248150" y="4478069"/>
            <a:ext cx="4269581" cy="218802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solidFill>
                  <a:schemeClr val="bg1">
                    <a:alpha val="80000"/>
                  </a:schemeClr>
                </a:solidFill>
                <a:effectLst/>
                <a:latin typeface="Arial" panose="020B0604020202020204" pitchFamily="34" charset="0"/>
                <a:cs typeface="Arial" panose="020B0604020202020204" pitchFamily="34" charset="0"/>
              </a:rPr>
              <a:t>Sender</a:t>
            </a:r>
            <a:r>
              <a:rPr kumimoji="0" lang="en-US" altLang="en-US" sz="1600" b="0" i="0" u="none" strike="noStrike" cap="none" normalizeH="0" baseline="0" dirty="0">
                <a:ln>
                  <a:noFill/>
                </a:ln>
                <a:solidFill>
                  <a:schemeClr val="bg1">
                    <a:alpha val="80000"/>
                  </a:schemeClr>
                </a:solidFill>
                <a:effectLst/>
                <a:latin typeface="Arial" panose="020B0604020202020204" pitchFamily="34" charset="0"/>
                <a:cs typeface="Arial" panose="020B0604020202020204" pitchFamily="34" charset="0"/>
              </a:rPr>
              <a:t>: Gary (manager) gives instructions. </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solidFill>
                  <a:schemeClr val="bg1">
                    <a:alpha val="80000"/>
                  </a:schemeClr>
                </a:solidFill>
                <a:effectLst/>
                <a:latin typeface="Arial" panose="020B0604020202020204" pitchFamily="34" charset="0"/>
                <a:cs typeface="Arial" panose="020B0604020202020204" pitchFamily="34" charset="0"/>
              </a:rPr>
              <a:t>Receiver</a:t>
            </a:r>
            <a:r>
              <a:rPr kumimoji="0" lang="en-US" altLang="en-US" sz="1600" b="0" i="0" u="none" strike="noStrike" cap="none" normalizeH="0" baseline="0" dirty="0">
                <a:ln>
                  <a:noFill/>
                </a:ln>
                <a:solidFill>
                  <a:schemeClr val="bg1">
                    <a:alpha val="80000"/>
                  </a:schemeClr>
                </a:solidFill>
                <a:effectLst/>
                <a:latin typeface="Arial" panose="020B0604020202020204" pitchFamily="34" charset="0"/>
                <a:cs typeface="Arial" panose="020B0604020202020204" pitchFamily="34" charset="0"/>
              </a:rPr>
              <a:t>: Staff interpret instructions based on their own experiences and language skills. </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solidFill>
                  <a:schemeClr val="bg1">
                    <a:alpha val="80000"/>
                  </a:schemeClr>
                </a:solidFill>
                <a:effectLst/>
                <a:latin typeface="Arial" panose="020B0604020202020204" pitchFamily="34" charset="0"/>
                <a:cs typeface="Arial" panose="020B0604020202020204" pitchFamily="34" charset="0"/>
              </a:rPr>
              <a:t>Feedback</a:t>
            </a:r>
            <a:r>
              <a:rPr kumimoji="0" lang="en-US" altLang="en-US" sz="1600" b="0" i="0" u="none" strike="noStrike" cap="none" normalizeH="0" baseline="0" dirty="0">
                <a:ln>
                  <a:noFill/>
                </a:ln>
                <a:solidFill>
                  <a:schemeClr val="bg1">
                    <a:alpha val="80000"/>
                  </a:schemeClr>
                </a:solidFill>
                <a:effectLst/>
                <a:latin typeface="Arial" panose="020B0604020202020204" pitchFamily="34" charset="0"/>
                <a:cs typeface="Arial" panose="020B0604020202020204" pitchFamily="34" charset="0"/>
              </a:rPr>
              <a:t>: If staff cannot ask questions or clarify, errors and misunderstandings persist. </a:t>
            </a:r>
          </a:p>
        </p:txBody>
      </p:sp>
    </p:spTree>
    <p:extLst>
      <p:ext uri="{BB962C8B-B14F-4D97-AF65-F5344CB8AC3E}">
        <p14:creationId xmlns:p14="http://schemas.microsoft.com/office/powerpoint/2010/main" val="2103617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5">
                                            <p:txEl>
                                              <p:pRg st="0" end="0"/>
                                            </p:txEl>
                                          </p:spTgt>
                                        </p:tgtEl>
                                        <p:attrNameLst>
                                          <p:attrName>style.color</p:attrName>
                                        </p:attrNameLst>
                                      </p:cBhvr>
                                      <p:to>
                                        <a:srgbClr val="00B050"/>
                                      </p:to>
                                    </p:animClr>
                                  </p:childTnLst>
                                </p:cTn>
                              </p:par>
                              <p:par>
                                <p:cTn id="7" presetID="3" presetClass="emph" presetSubtype="2" fill="hold" nodeType="withEffect">
                                  <p:stCondLst>
                                    <p:cond delay="0"/>
                                  </p:stCondLst>
                                  <p:childTnLst>
                                    <p:animClr clrSpc="rgb" dir="cw">
                                      <p:cBhvr override="childStyle">
                                        <p:cTn id="8" dur="2000" fill="hold"/>
                                        <p:tgtEl>
                                          <p:spTgt spid="5">
                                            <p:txEl>
                                              <p:pRg st="1" end="1"/>
                                            </p:txEl>
                                          </p:spTgt>
                                        </p:tgtEl>
                                        <p:attrNameLst>
                                          <p:attrName>style.color</p:attrName>
                                        </p:attrNameLst>
                                      </p:cBhvr>
                                      <p:to>
                                        <a:srgbClr val="00B050"/>
                                      </p:to>
                                    </p:animClr>
                                  </p:childTnLst>
                                </p:cTn>
                              </p:par>
                              <p:par>
                                <p:cTn id="9" presetID="3" presetClass="emph" presetSubtype="2" fill="hold" nodeType="withEffect">
                                  <p:stCondLst>
                                    <p:cond delay="0"/>
                                  </p:stCondLst>
                                  <p:childTnLst>
                                    <p:animClr clrSpc="rgb" dir="cw">
                                      <p:cBhvr override="childStyle">
                                        <p:cTn id="10" dur="2000" fill="hold"/>
                                        <p:tgtEl>
                                          <p:spTgt spid="5">
                                            <p:txEl>
                                              <p:pRg st="2" end="2"/>
                                            </p:txEl>
                                          </p:spTgt>
                                        </p:tgtEl>
                                        <p:attrNameLst>
                                          <p:attrName>style.color</p:attrName>
                                        </p:attrNameLst>
                                      </p:cBhvr>
                                      <p:to>
                                        <a:srgbClr val="00B050"/>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0"/>
            <a:ext cx="3490714"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2173707" cy="5576770"/>
          </a:xfrm>
        </p:spPr>
        <p:txBody>
          <a:bodyPr anchor="t">
            <a:normAutofit/>
          </a:bodyPr>
          <a:lstStyle/>
          <a:p>
            <a:pPr algn="l"/>
            <a:r>
              <a:rPr lang="en-GB" u="sng">
                <a:solidFill>
                  <a:schemeClr val="bg1"/>
                </a:solidFill>
                <a:latin typeface="Arial" panose="020B0604020202020204" pitchFamily="34" charset="0"/>
                <a:cs typeface="Arial" panose="020B0604020202020204" pitchFamily="34" charset="0"/>
              </a:rPr>
              <a:t>Berlo’s SMCR Model (1960)</a:t>
            </a:r>
          </a:p>
        </p:txBody>
      </p:sp>
      <p:sp>
        <p:nvSpPr>
          <p:cNvPr id="9" name="Rectangle 8">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401" y="0"/>
            <a:ext cx="5654591"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9982" y="643465"/>
            <a:ext cx="3429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489402" y="811933"/>
            <a:ext cx="5654598" cy="5576771"/>
          </a:xfrm>
        </p:spPr>
        <p:txBody>
          <a:bodyPr>
            <a:noAutofit/>
          </a:bodyPr>
          <a:lstStyle/>
          <a:p>
            <a:pPr marL="0" indent="0">
              <a:lnSpc>
                <a:spcPct val="90000"/>
              </a:lnSpc>
              <a:buNone/>
            </a:pPr>
            <a:r>
              <a:rPr lang="en-GB" sz="1600" dirty="0">
                <a:latin typeface="Arial" panose="020B0604020202020204" pitchFamily="34" charset="0"/>
                <a:cs typeface="Arial" panose="020B0604020202020204" pitchFamily="34" charset="0"/>
              </a:rPr>
              <a:t>The SMCR Model, developed by David K. Berlo in 1960, explains that communication involves four main components — Source, Message, Channel, and Receiver. It suggests that the success of any communication depends on the abilities, attitudes, knowledge, and cultural backgrounds of the people involved. If these elements are not aligned, the message may be misunderstood, leading to communication breakdown.</a:t>
            </a:r>
          </a:p>
          <a:p>
            <a:pPr marL="0" indent="0">
              <a:lnSpc>
                <a:spcPct val="90000"/>
              </a:lnSpc>
              <a:buNone/>
            </a:pPr>
            <a:endParaRPr lang="en-GB" sz="1600" dirty="0">
              <a:latin typeface="Arial" panose="020B0604020202020204" pitchFamily="34" charset="0"/>
              <a:cs typeface="Arial" panose="020B0604020202020204" pitchFamily="34" charset="0"/>
            </a:endParaRPr>
          </a:p>
          <a:p>
            <a:pPr marL="0" indent="0">
              <a:lnSpc>
                <a:spcPct val="90000"/>
              </a:lnSpc>
              <a:buNone/>
            </a:pPr>
            <a:endParaRPr lang="en-GB" sz="1600" dirty="0">
              <a:latin typeface="Arial" panose="020B0604020202020204" pitchFamily="34" charset="0"/>
              <a:cs typeface="Arial" panose="020B0604020202020204" pitchFamily="34" charset="0"/>
            </a:endParaRPr>
          </a:p>
          <a:p>
            <a:pPr marL="0" indent="0">
              <a:lnSpc>
                <a:spcPct val="90000"/>
              </a:lnSpc>
              <a:buNone/>
            </a:pPr>
            <a:endParaRPr lang="en-GB" sz="1600" dirty="0">
              <a:latin typeface="Arial" panose="020B0604020202020204" pitchFamily="34" charset="0"/>
              <a:cs typeface="Arial" panose="020B0604020202020204" pitchFamily="34" charset="0"/>
            </a:endParaRPr>
          </a:p>
          <a:p>
            <a:pPr marL="0" lvl="0" indent="0" defTabSz="914400" eaLnBrk="0" fontAlgn="base" hangingPunct="0">
              <a:lnSpc>
                <a:spcPct val="90000"/>
              </a:lnSpc>
              <a:spcBef>
                <a:spcPct val="0"/>
              </a:spcBef>
              <a:spcAft>
                <a:spcPct val="0"/>
              </a:spcAft>
              <a:buFontTx/>
              <a:buChar char="•"/>
            </a:pPr>
            <a:r>
              <a:rPr lang="en-GB" altLang="en-US" sz="1600" b="1" dirty="0">
                <a:latin typeface="Arial" panose="020B0604020202020204" pitchFamily="34" charset="0"/>
              </a:rPr>
              <a:t>Source (Sender):</a:t>
            </a:r>
            <a:r>
              <a:rPr lang="en-GB" altLang="en-US" sz="1600" dirty="0">
                <a:latin typeface="Arial" panose="020B0604020202020204" pitchFamily="34" charset="0"/>
              </a:rPr>
              <a:t> The person or entity initiating the message. Their communication skills, attitudes, knowledge, social system, and culture influence how the message is encoded. </a:t>
            </a:r>
          </a:p>
          <a:p>
            <a:pPr marL="0" lvl="0" indent="0" defTabSz="914400" eaLnBrk="0" fontAlgn="base" hangingPunct="0">
              <a:lnSpc>
                <a:spcPct val="90000"/>
              </a:lnSpc>
              <a:spcBef>
                <a:spcPct val="0"/>
              </a:spcBef>
              <a:spcAft>
                <a:spcPct val="0"/>
              </a:spcAft>
              <a:buFontTx/>
              <a:buChar char="•"/>
            </a:pPr>
            <a:r>
              <a:rPr lang="en-GB" altLang="en-US" sz="1600" b="1" dirty="0">
                <a:latin typeface="Arial" panose="020B0604020202020204" pitchFamily="34" charset="0"/>
              </a:rPr>
              <a:t>Message:</a:t>
            </a:r>
            <a:r>
              <a:rPr lang="en-GB" altLang="en-US" sz="1600" dirty="0">
                <a:latin typeface="Arial" panose="020B0604020202020204" pitchFamily="34" charset="0"/>
              </a:rPr>
              <a:t> The content being communicated, including elements such as code (language), content, and treatment (how the message is delivered). </a:t>
            </a:r>
          </a:p>
          <a:p>
            <a:pPr marL="0" lvl="0" indent="0" defTabSz="914400" eaLnBrk="0" fontAlgn="base" hangingPunct="0">
              <a:lnSpc>
                <a:spcPct val="90000"/>
              </a:lnSpc>
              <a:spcBef>
                <a:spcPct val="0"/>
              </a:spcBef>
              <a:spcAft>
                <a:spcPct val="0"/>
              </a:spcAft>
              <a:buFontTx/>
              <a:buChar char="•"/>
            </a:pPr>
            <a:r>
              <a:rPr lang="en-GB" altLang="en-US" sz="1600" b="1" dirty="0">
                <a:latin typeface="Arial" panose="020B0604020202020204" pitchFamily="34" charset="0"/>
              </a:rPr>
              <a:t>Channel:</a:t>
            </a:r>
            <a:r>
              <a:rPr lang="en-GB" altLang="en-US" sz="1600" dirty="0">
                <a:latin typeface="Arial" panose="020B0604020202020204" pitchFamily="34" charset="0"/>
              </a:rPr>
              <a:t> The medium through which the message travels (e.g., verbal, written, visual, non-verbal). </a:t>
            </a:r>
          </a:p>
          <a:p>
            <a:pPr marL="0" lvl="0" indent="0" defTabSz="914400" eaLnBrk="0" fontAlgn="base" hangingPunct="0">
              <a:lnSpc>
                <a:spcPct val="90000"/>
              </a:lnSpc>
              <a:spcBef>
                <a:spcPct val="0"/>
              </a:spcBef>
              <a:spcAft>
                <a:spcPct val="0"/>
              </a:spcAft>
              <a:buFontTx/>
              <a:buChar char="•"/>
            </a:pPr>
            <a:r>
              <a:rPr lang="en-GB" altLang="en-US" sz="1600" b="1" dirty="0">
                <a:latin typeface="Arial" panose="020B0604020202020204" pitchFamily="34" charset="0"/>
              </a:rPr>
              <a:t>Receiver:</a:t>
            </a:r>
            <a:r>
              <a:rPr lang="en-GB" altLang="en-US" sz="1600" dirty="0">
                <a:latin typeface="Arial" panose="020B0604020202020204" pitchFamily="34" charset="0"/>
              </a:rPr>
              <a:t> The person or group for whom the message is intended. Their ability to decode the message is affected by similar factors as the sender: skills, attitudes, knowledge, social system, and culture. </a:t>
            </a:r>
          </a:p>
          <a:p>
            <a:pPr marL="0" indent="0">
              <a:lnSpc>
                <a:spcPct val="90000"/>
              </a:lnSpc>
              <a:buNone/>
            </a:pPr>
            <a:endParaRPr lang="en-GB" sz="1800" dirty="0">
              <a:latin typeface="Arial" panose="020B0604020202020204" pitchFamily="34" charset="0"/>
              <a:cs typeface="Arial" panose="020B0604020202020204" pitchFamily="34" charset="0"/>
            </a:endParaRPr>
          </a:p>
          <a:p>
            <a:pPr marL="0" indent="0">
              <a:lnSpc>
                <a:spcPct val="90000"/>
              </a:lnSpc>
              <a:buNone/>
            </a:pPr>
            <a:endParaRPr lang="en-GB" sz="18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3">
                                            <p:txEl>
                                              <p:pRg st="4" end="4"/>
                                            </p:txEl>
                                          </p:spTgt>
                                        </p:tgtEl>
                                        <p:attrNameLst>
                                          <p:attrName>style.color</p:attrName>
                                        </p:attrNameLst>
                                      </p:cBhvr>
                                      <p:to>
                                        <a:srgbClr val="00B050"/>
                                      </p:to>
                                    </p:animClr>
                                  </p:childTnLst>
                                </p:cTn>
                              </p:par>
                              <p:par>
                                <p:cTn id="7" presetID="3" presetClass="emph" presetSubtype="2" fill="hold" nodeType="withEffect">
                                  <p:stCondLst>
                                    <p:cond delay="0"/>
                                  </p:stCondLst>
                                  <p:childTnLst>
                                    <p:animClr clrSpc="rgb" dir="cw">
                                      <p:cBhvr override="childStyle">
                                        <p:cTn id="8" dur="2000" fill="hold"/>
                                        <p:tgtEl>
                                          <p:spTgt spid="3">
                                            <p:txEl>
                                              <p:pRg st="5" end="5"/>
                                            </p:txEl>
                                          </p:spTgt>
                                        </p:tgtEl>
                                        <p:attrNameLst>
                                          <p:attrName>style.color</p:attrName>
                                        </p:attrNameLst>
                                      </p:cBhvr>
                                      <p:to>
                                        <a:srgbClr val="00B050"/>
                                      </p:to>
                                    </p:animClr>
                                  </p:childTnLst>
                                </p:cTn>
                              </p:par>
                              <p:par>
                                <p:cTn id="9" presetID="3" presetClass="emph" presetSubtype="2" fill="hold" nodeType="withEffect">
                                  <p:stCondLst>
                                    <p:cond delay="0"/>
                                  </p:stCondLst>
                                  <p:childTnLst>
                                    <p:animClr clrSpc="rgb" dir="cw">
                                      <p:cBhvr override="childStyle">
                                        <p:cTn id="10" dur="2000" fill="hold"/>
                                        <p:tgtEl>
                                          <p:spTgt spid="3">
                                            <p:txEl>
                                              <p:pRg st="6" end="6"/>
                                            </p:txEl>
                                          </p:spTgt>
                                        </p:tgtEl>
                                        <p:attrNameLst>
                                          <p:attrName>style.color</p:attrName>
                                        </p:attrNameLst>
                                      </p:cBhvr>
                                      <p:to>
                                        <a:srgbClr val="00B050"/>
                                      </p:to>
                                    </p:animClr>
                                  </p:childTnLst>
                                </p:cTn>
                              </p:par>
                              <p:par>
                                <p:cTn id="11" presetID="3" presetClass="emph" presetSubtype="2" fill="hold" nodeType="withEffect">
                                  <p:stCondLst>
                                    <p:cond delay="0"/>
                                  </p:stCondLst>
                                  <p:childTnLst>
                                    <p:animClr clrSpc="rgb" dir="cw">
                                      <p:cBhvr override="childStyle">
                                        <p:cTn id="12" dur="2000" fill="hold"/>
                                        <p:tgtEl>
                                          <p:spTgt spid="3">
                                            <p:txEl>
                                              <p:pRg st="7" end="7"/>
                                            </p:txEl>
                                          </p:spTgt>
                                        </p:tgtEl>
                                        <p:attrNameLst>
                                          <p:attrName>style.color</p:attrName>
                                        </p:attrNameLst>
                                      </p:cBhvr>
                                      <p:to>
                                        <a:srgbClr val="00B050"/>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0"/>
            <a:ext cx="3490714"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5B967C-73D7-720D-625B-058EF0893728}"/>
              </a:ext>
            </a:extLst>
          </p:cNvPr>
          <p:cNvSpPr>
            <a:spLocks noGrp="1"/>
          </p:cNvSpPr>
          <p:nvPr>
            <p:ph type="title"/>
          </p:nvPr>
        </p:nvSpPr>
        <p:spPr>
          <a:xfrm>
            <a:off x="70760" y="637762"/>
            <a:ext cx="3349207" cy="5576768"/>
          </a:xfrm>
        </p:spPr>
        <p:txBody>
          <a:bodyPr vert="horz" lIns="91440" tIns="45720" rIns="91440" bIns="45720" rtlCol="0" anchor="t">
            <a:normAutofit/>
          </a:bodyPr>
          <a:lstStyle/>
          <a:p>
            <a:pPr algn="l" defTabSz="914400">
              <a:lnSpc>
                <a:spcPct val="90000"/>
              </a:lnSpc>
            </a:pPr>
            <a:r>
              <a:rPr lang="en-US" sz="1600" kern="1200" dirty="0">
                <a:solidFill>
                  <a:schemeClr val="bg1"/>
                </a:solidFill>
                <a:latin typeface="Arial" panose="020B0604020202020204" pitchFamily="34" charset="0"/>
                <a:cs typeface="Arial" panose="020B0604020202020204" pitchFamily="34" charset="0"/>
              </a:rPr>
              <a:t>At Flight Foods Ltd, Berlo’s SMCR Model (1960) helps explain why communication often fails between Gary and his team. Gary, as the source, gives verbal instructions and uses written signs, but language barriers and cultural differences make his messages less clear. The employees who receive these messages often struggle to understand them due to limited English skills and different attitudes toward authority. The noisy factory environment and reliance on written posters also weaken the communication channel, so messages are not always decoded correctly. This leads to repeated mistakes and poor teamwork on the production floor.</a:t>
            </a:r>
          </a:p>
        </p:txBody>
      </p:sp>
      <p:sp>
        <p:nvSpPr>
          <p:cNvPr id="14"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6588" y="0"/>
            <a:ext cx="5647404"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communication process">
            <a:extLst>
              <a:ext uri="{FF2B5EF4-FFF2-40B4-BE49-F238E27FC236}">
                <a16:creationId xmlns:a16="http://schemas.microsoft.com/office/drawing/2014/main" id="{7CDF6980-C901-3FA2-648B-C2ED4B8355EA}"/>
              </a:ext>
            </a:extLst>
          </p:cNvPr>
          <p:cNvPicPr>
            <a:picLocks noGrp="1" noChangeAspect="1"/>
          </p:cNvPicPr>
          <p:nvPr>
            <p:ph idx="1"/>
          </p:nvPr>
        </p:nvPicPr>
        <p:blipFill>
          <a:blip r:embed="rId3"/>
          <a:stretch>
            <a:fillRect/>
          </a:stretch>
        </p:blipFill>
        <p:spPr>
          <a:xfrm>
            <a:off x="3561474" y="97971"/>
            <a:ext cx="5582526" cy="3062485"/>
          </a:xfrm>
          <a:prstGeom prst="rect">
            <a:avLst/>
          </a:prstGeom>
        </p:spPr>
      </p:pic>
      <p:sp>
        <p:nvSpPr>
          <p:cNvPr id="20" name="Rectangle 19">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9982" y="4006121"/>
            <a:ext cx="3429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
            <a:extLst>
              <a:ext uri="{FF2B5EF4-FFF2-40B4-BE49-F238E27FC236}">
                <a16:creationId xmlns:a16="http://schemas.microsoft.com/office/drawing/2014/main" id="{4B478035-E734-971B-CF15-B0EEB801BF6A}"/>
              </a:ext>
            </a:extLst>
          </p:cNvPr>
          <p:cNvSpPr>
            <a:spLocks noChangeArrowheads="1"/>
          </p:cNvSpPr>
          <p:nvPr/>
        </p:nvSpPr>
        <p:spPr bwMode="auto">
          <a:xfrm>
            <a:off x="4572000" y="3160456"/>
            <a:ext cx="4204043" cy="35995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0" marR="0" lvl="0" indent="-228600" defTabSz="914400" fontAlgn="base">
              <a:lnSpc>
                <a:spcPct val="90000"/>
              </a:lnSpc>
              <a:spcBef>
                <a:spcPct val="0"/>
              </a:spcBef>
              <a:spcAft>
                <a:spcPts val="600"/>
              </a:spcAft>
              <a:buClrTx/>
              <a:buSzTx/>
              <a:buFont typeface="Arial" panose="020B0604020202020204" pitchFamily="34" charset="0"/>
              <a:buChar char="•"/>
              <a:tabLst/>
            </a:pPr>
            <a:endParaRPr kumimoji="0" lang="en-US" altLang="en-US" sz="1600" b="0" i="0" u="none" strike="noStrike" cap="none" normalizeH="0" baseline="0" dirty="0">
              <a:ln>
                <a:noFill/>
              </a:ln>
              <a:effectLst/>
              <a:latin typeface="Arial" panose="020B0604020202020204" pitchFamily="34" charset="0"/>
              <a:cs typeface="Arial" panose="020B0604020202020204" pitchFamily="34" charset="0"/>
            </a:endParaRP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The </a:t>
            </a:r>
            <a:r>
              <a:rPr kumimoji="0" lang="en-US" altLang="en-US" sz="1600" b="1" i="0" u="none" strike="noStrike" cap="none" normalizeH="0" baseline="0" dirty="0">
                <a:ln>
                  <a:noFill/>
                </a:ln>
                <a:effectLst/>
                <a:latin typeface="Arial" panose="020B0604020202020204" pitchFamily="34" charset="0"/>
                <a:cs typeface="Arial" panose="020B0604020202020204" pitchFamily="34" charset="0"/>
              </a:rPr>
              <a:t>Source</a:t>
            </a: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 (Gary, the manager) may not adapt instructions to the diverse backgrounds of the staff. </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The </a:t>
            </a:r>
            <a:r>
              <a:rPr kumimoji="0" lang="en-US" altLang="en-US" sz="1600" b="1" i="0" u="none" strike="noStrike" cap="none" normalizeH="0" baseline="0" dirty="0">
                <a:ln>
                  <a:noFill/>
                </a:ln>
                <a:effectLst/>
                <a:latin typeface="Arial" panose="020B0604020202020204" pitchFamily="34" charset="0"/>
                <a:cs typeface="Arial" panose="020B0604020202020204" pitchFamily="34" charset="0"/>
              </a:rPr>
              <a:t>Message</a:t>
            </a: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 (instructions about hygiene and safety) may be unclear or not tailored to the audience. </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The </a:t>
            </a:r>
            <a:r>
              <a:rPr kumimoji="0" lang="en-US" altLang="en-US" sz="1600" b="1" i="0" u="none" strike="noStrike" cap="none" normalizeH="0" baseline="0" dirty="0">
                <a:ln>
                  <a:noFill/>
                </a:ln>
                <a:effectLst/>
                <a:latin typeface="Arial" panose="020B0604020202020204" pitchFamily="34" charset="0"/>
                <a:cs typeface="Arial" panose="020B0604020202020204" pitchFamily="34" charset="0"/>
              </a:rPr>
              <a:t>Channel</a:t>
            </a: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 (verbal instructions, written signs) may not be effective for staff with limited English proficiency. </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The </a:t>
            </a:r>
            <a:r>
              <a:rPr kumimoji="0" lang="en-US" altLang="en-US" sz="1600" b="1" i="0" u="none" strike="noStrike" cap="none" normalizeH="0" baseline="0" dirty="0">
                <a:ln>
                  <a:noFill/>
                </a:ln>
                <a:effectLst/>
                <a:latin typeface="Arial" panose="020B0604020202020204" pitchFamily="34" charset="0"/>
                <a:cs typeface="Arial" panose="020B0604020202020204" pitchFamily="34" charset="0"/>
              </a:rPr>
              <a:t>Receiver</a:t>
            </a: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 (factory staff from multiple cultural groups) may misinterpret or fail to understand the message due to language and cultural barriers. </a:t>
            </a:r>
          </a:p>
        </p:txBody>
      </p:sp>
    </p:spTree>
    <p:extLst>
      <p:ext uri="{BB962C8B-B14F-4D97-AF65-F5344CB8AC3E}">
        <p14:creationId xmlns:p14="http://schemas.microsoft.com/office/powerpoint/2010/main" val="3661913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8">
                                            <p:txEl>
                                              <p:pRg st="1" end="1"/>
                                            </p:txEl>
                                          </p:spTgt>
                                        </p:tgtEl>
                                        <p:attrNameLst>
                                          <p:attrName>style.color</p:attrName>
                                        </p:attrNameLst>
                                      </p:cBhvr>
                                      <p:to>
                                        <a:srgbClr val="00B050"/>
                                      </p:to>
                                    </p:animClr>
                                  </p:childTnLst>
                                </p:cTn>
                              </p:par>
                              <p:par>
                                <p:cTn id="7" presetID="3" presetClass="emph" presetSubtype="2" fill="hold" nodeType="withEffect">
                                  <p:stCondLst>
                                    <p:cond delay="0"/>
                                  </p:stCondLst>
                                  <p:childTnLst>
                                    <p:animClr clrSpc="rgb" dir="cw">
                                      <p:cBhvr override="childStyle">
                                        <p:cTn id="8" dur="2000" fill="hold"/>
                                        <p:tgtEl>
                                          <p:spTgt spid="8">
                                            <p:txEl>
                                              <p:pRg st="2" end="2"/>
                                            </p:txEl>
                                          </p:spTgt>
                                        </p:tgtEl>
                                        <p:attrNameLst>
                                          <p:attrName>style.color</p:attrName>
                                        </p:attrNameLst>
                                      </p:cBhvr>
                                      <p:to>
                                        <a:srgbClr val="00B050"/>
                                      </p:to>
                                    </p:animClr>
                                  </p:childTnLst>
                                </p:cTn>
                              </p:par>
                              <p:par>
                                <p:cTn id="9" presetID="3" presetClass="emph" presetSubtype="2" fill="hold" nodeType="withEffect">
                                  <p:stCondLst>
                                    <p:cond delay="0"/>
                                  </p:stCondLst>
                                  <p:childTnLst>
                                    <p:animClr clrSpc="rgb" dir="cw">
                                      <p:cBhvr override="childStyle">
                                        <p:cTn id="10" dur="2000" fill="hold"/>
                                        <p:tgtEl>
                                          <p:spTgt spid="8">
                                            <p:txEl>
                                              <p:pRg st="3" end="3"/>
                                            </p:txEl>
                                          </p:spTgt>
                                        </p:tgtEl>
                                        <p:attrNameLst>
                                          <p:attrName>style.color</p:attrName>
                                        </p:attrNameLst>
                                      </p:cBhvr>
                                      <p:to>
                                        <a:srgbClr val="00B050"/>
                                      </p:to>
                                    </p:animClr>
                                  </p:childTnLst>
                                </p:cTn>
                              </p:par>
                              <p:par>
                                <p:cTn id="11" presetID="3" presetClass="emph" presetSubtype="2" fill="hold" nodeType="withEffect">
                                  <p:stCondLst>
                                    <p:cond delay="0"/>
                                  </p:stCondLst>
                                  <p:childTnLst>
                                    <p:animClr clrSpc="rgb" dir="cw">
                                      <p:cBhvr override="childStyle">
                                        <p:cTn id="12" dur="2000" fill="hold"/>
                                        <p:tgtEl>
                                          <p:spTgt spid="8">
                                            <p:txEl>
                                              <p:pRg st="4" end="4"/>
                                            </p:txEl>
                                          </p:spTgt>
                                        </p:tgtEl>
                                        <p:attrNameLst>
                                          <p:attrName>style.color</p:attrName>
                                        </p:attrNameLst>
                                      </p:cBhvr>
                                      <p:to>
                                        <a:srgbClr val="00B050"/>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19DB1038-B1B0-AE5E-9B22-06B279AFE40C}"/>
              </a:ext>
            </a:extLst>
          </p:cNvPr>
          <p:cNvPicPr>
            <a:picLocks noChangeAspect="1"/>
          </p:cNvPicPr>
          <p:nvPr/>
        </p:nvPicPr>
        <p:blipFill>
          <a:blip r:embed="rId3">
            <a:alphaModFix amt="35000"/>
          </a:blip>
          <a:srcRect r="5666" b="-1"/>
          <a:stretch>
            <a:fillRect/>
          </a:stretch>
        </p:blipFill>
        <p:spPr>
          <a:xfrm>
            <a:off x="20" y="10"/>
            <a:ext cx="9143980" cy="6857990"/>
          </a:xfrm>
          <a:prstGeom prst="rect">
            <a:avLst/>
          </a:prstGeom>
        </p:spPr>
      </p:pic>
      <p:sp>
        <p:nvSpPr>
          <p:cNvPr id="2" name="Title 1"/>
          <p:cNvSpPr>
            <a:spLocks noGrp="1"/>
          </p:cNvSpPr>
          <p:nvPr>
            <p:ph type="title"/>
          </p:nvPr>
        </p:nvSpPr>
        <p:spPr>
          <a:xfrm>
            <a:off x="628650" y="365125"/>
            <a:ext cx="7886700" cy="1325563"/>
          </a:xfrm>
        </p:spPr>
        <p:txBody>
          <a:bodyPr>
            <a:normAutofit/>
          </a:bodyPr>
          <a:lstStyle/>
          <a:p>
            <a:r>
              <a:rPr lang="en-GB" dirty="0">
                <a:solidFill>
                  <a:srgbClr val="FFFFFF"/>
                </a:solidFill>
              </a:rPr>
              <a:t>Recommendations</a:t>
            </a:r>
          </a:p>
        </p:txBody>
      </p:sp>
      <p:graphicFrame>
        <p:nvGraphicFramePr>
          <p:cNvPr id="5" name="Content Placeholder 2">
            <a:extLst>
              <a:ext uri="{FF2B5EF4-FFF2-40B4-BE49-F238E27FC236}">
                <a16:creationId xmlns:a16="http://schemas.microsoft.com/office/drawing/2014/main" id="{337DE5D0-737A-E4AC-ED70-2992699AC030}"/>
              </a:ext>
            </a:extLst>
          </p:cNvPr>
          <p:cNvGraphicFramePr>
            <a:graphicFrameLocks noGrp="1"/>
          </p:cNvGraphicFramePr>
          <p:nvPr>
            <p:ph idx="1"/>
            <p:extLst>
              <p:ext uri="{D42A27DB-BD31-4B8C-83A1-F6EECF244321}">
                <p14:modId xmlns:p14="http://schemas.microsoft.com/office/powerpoint/2010/main" val="2468287448"/>
              </p:ext>
            </p:extLst>
          </p:nvPr>
        </p:nvGraphicFramePr>
        <p:xfrm>
          <a:off x="628650" y="1690688"/>
          <a:ext cx="7886700" cy="44862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overrideClrMapping bg1="dk1" tx1="lt1" bg2="dk2" tx2="lt2" accent1="accent1" accent2="accent2" accent3="accent3" accent4="accent4" accent5="accent5" accent6="accent6" hlink="hlink" folHlink="folHlink"/>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A close-up of a blue background&#10;&#10;AI-generated content may be incorrect.">
            <a:extLst>
              <a:ext uri="{FF2B5EF4-FFF2-40B4-BE49-F238E27FC236}">
                <a16:creationId xmlns:a16="http://schemas.microsoft.com/office/drawing/2014/main" id="{556209B2-5450-7598-ED54-6EB72025F541}"/>
              </a:ext>
            </a:extLst>
          </p:cNvPr>
          <p:cNvPicPr>
            <a:picLocks noChangeAspect="1"/>
          </p:cNvPicPr>
          <p:nvPr/>
        </p:nvPicPr>
        <p:blipFill>
          <a:blip r:embed="rId3">
            <a:alphaModFix amt="35000"/>
          </a:blip>
          <a:srcRect l="11000" r="-1" b="-1"/>
          <a:stretch>
            <a:fillRect/>
          </a:stretch>
        </p:blipFill>
        <p:spPr>
          <a:xfrm>
            <a:off x="20" y="10"/>
            <a:ext cx="9143980" cy="6857990"/>
          </a:xfrm>
          <a:prstGeom prst="rect">
            <a:avLst/>
          </a:prstGeom>
        </p:spPr>
      </p:pic>
      <p:sp>
        <p:nvSpPr>
          <p:cNvPr id="2" name="Title 1"/>
          <p:cNvSpPr>
            <a:spLocks noGrp="1"/>
          </p:cNvSpPr>
          <p:nvPr>
            <p:ph type="title"/>
          </p:nvPr>
        </p:nvSpPr>
        <p:spPr>
          <a:xfrm>
            <a:off x="628638" y="0"/>
            <a:ext cx="7886700" cy="1146402"/>
          </a:xfrm>
        </p:spPr>
        <p:txBody>
          <a:bodyPr>
            <a:normAutofit/>
          </a:bodyPr>
          <a:lstStyle/>
          <a:p>
            <a:r>
              <a:rPr lang="en-GB">
                <a:solidFill>
                  <a:srgbClr val="FFFFFF"/>
                </a:solidFill>
              </a:rPr>
              <a:t>Implementation Plan</a:t>
            </a: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A270B90F-E53C-F628-5BF3-30E97611358A}"/>
              </a:ext>
            </a:extLst>
          </p:cNvPr>
          <p:cNvGraphicFramePr>
            <a:graphicFrameLocks noGrp="1"/>
          </p:cNvGraphicFramePr>
          <p:nvPr>
            <p:ph idx="1"/>
            <p:extLst>
              <p:ext uri="{D42A27DB-BD31-4B8C-83A1-F6EECF244321}">
                <p14:modId xmlns:p14="http://schemas.microsoft.com/office/powerpoint/2010/main" val="3502059201"/>
              </p:ext>
            </p:extLst>
          </p:nvPr>
        </p:nvGraphicFramePr>
        <p:xfrm>
          <a:off x="-2" y="881742"/>
          <a:ext cx="9143979" cy="59762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Pen placed on top of a signature line">
            <a:extLst>
              <a:ext uri="{FF2B5EF4-FFF2-40B4-BE49-F238E27FC236}">
                <a16:creationId xmlns:a16="http://schemas.microsoft.com/office/drawing/2014/main" id="{73C8800B-F5EE-F9F7-C46F-6F2E873BF2D9}"/>
              </a:ext>
            </a:extLst>
          </p:cNvPr>
          <p:cNvPicPr>
            <a:picLocks noChangeAspect="1"/>
          </p:cNvPicPr>
          <p:nvPr/>
        </p:nvPicPr>
        <p:blipFill>
          <a:blip r:embed="rId3">
            <a:alphaModFix amt="35000"/>
          </a:blip>
          <a:srcRect l="11000" r="-1" b="-1"/>
          <a:stretch>
            <a:fillRect/>
          </a:stretch>
        </p:blipFill>
        <p:spPr>
          <a:xfrm>
            <a:off x="20" y="10"/>
            <a:ext cx="9143980" cy="6857990"/>
          </a:xfrm>
          <a:prstGeom prst="rect">
            <a:avLst/>
          </a:prstGeom>
        </p:spPr>
      </p:pic>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dirty="0">
                <a:solidFill>
                  <a:srgbClr val="FFFFFF"/>
                </a:solidFill>
                <a:highlight>
                  <a:srgbClr val="FF0000"/>
                </a:highlight>
              </a:rPr>
              <a:t>Conclusion</a:t>
            </a:r>
          </a:p>
        </p:txBody>
      </p:sp>
      <p:sp>
        <p:nvSpPr>
          <p:cNvPr id="6" name="Rectangle 2">
            <a:extLst>
              <a:ext uri="{FF2B5EF4-FFF2-40B4-BE49-F238E27FC236}">
                <a16:creationId xmlns:a16="http://schemas.microsoft.com/office/drawing/2014/main" id="{F39E8048-EB77-05A9-DACE-13D3D080CE6F}"/>
              </a:ext>
            </a:extLst>
          </p:cNvPr>
          <p:cNvSpPr>
            <a:spLocks noChangeArrowheads="1"/>
          </p:cNvSpPr>
          <p:nvPr/>
        </p:nvSpPr>
        <p:spPr bwMode="auto">
          <a:xfrm>
            <a:off x="628650" y="1825625"/>
            <a:ext cx="7886700"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i="0" u="none" strike="noStrike" cap="none" normalizeH="0" baseline="0" dirty="0">
                <a:ln>
                  <a:noFill/>
                </a:ln>
                <a:solidFill>
                  <a:srgbClr val="FFFFFF"/>
                </a:solidFill>
                <a:effectLst/>
                <a:highlight>
                  <a:srgbClr val="FF0000"/>
                </a:highlight>
              </a:rPr>
              <a:t>Communication issues at Flight Foods Ltd. arise primarily from language barriers, cultural differences, and ineffective leadership on the factory floor.</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endParaRPr kumimoji="0" lang="en-US" altLang="en-US" i="0" u="none" strike="noStrike" cap="none" normalizeH="0" baseline="0" dirty="0">
              <a:ln>
                <a:noFill/>
              </a:ln>
              <a:solidFill>
                <a:srgbClr val="FFFFFF"/>
              </a:solidFill>
              <a:effectLst/>
              <a:highlight>
                <a:srgbClr val="FF0000"/>
              </a:highlight>
            </a:endParaRP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i="0" u="none" strike="noStrike" cap="none" normalizeH="0" baseline="0" dirty="0">
                <a:ln>
                  <a:noFill/>
                </a:ln>
                <a:solidFill>
                  <a:srgbClr val="FFFFFF"/>
                </a:solidFill>
                <a:effectLst/>
                <a:highlight>
                  <a:srgbClr val="FF0000"/>
                </a:highlight>
              </a:rPr>
              <a:t>The application of communication models such as Shannon and Weaver and Berlo’s SMCR model helps to identify how messages become distorted and misunderstood within the organisation.</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endParaRPr kumimoji="0" lang="en-US" altLang="en-US" i="0" u="none" strike="noStrike" cap="none" normalizeH="0" baseline="0" dirty="0">
              <a:ln>
                <a:noFill/>
              </a:ln>
              <a:solidFill>
                <a:srgbClr val="FFFFFF"/>
              </a:solidFill>
              <a:effectLst/>
              <a:highlight>
                <a:srgbClr val="FF0000"/>
              </a:highlight>
            </a:endParaRP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i="0" u="none" strike="noStrike" cap="none" normalizeH="0" baseline="0" dirty="0">
                <a:ln>
                  <a:noFill/>
                </a:ln>
                <a:solidFill>
                  <a:srgbClr val="FFFFFF"/>
                </a:solidFill>
                <a:effectLst/>
                <a:highlight>
                  <a:srgbClr val="FF0000"/>
                </a:highlight>
              </a:rPr>
              <a:t>Implementing structured training programs, continuous feedback mechanisms, and inclusive leadership practices will significantly enhance teamwork and product quality.</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endParaRPr kumimoji="0" lang="en-US" altLang="en-US" i="0" u="none" strike="noStrike" cap="none" normalizeH="0" baseline="0" dirty="0">
              <a:ln>
                <a:noFill/>
              </a:ln>
              <a:solidFill>
                <a:srgbClr val="FFFFFF"/>
              </a:solidFill>
              <a:effectLst/>
              <a:highlight>
                <a:srgbClr val="FF0000"/>
              </a:highlight>
            </a:endParaRP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i="0" u="none" strike="noStrike" cap="none" normalizeH="0" baseline="0" dirty="0">
                <a:ln>
                  <a:noFill/>
                </a:ln>
                <a:solidFill>
                  <a:srgbClr val="FFFFFF"/>
                </a:solidFill>
                <a:effectLst/>
                <a:highlight>
                  <a:srgbClr val="FF0000"/>
                </a:highlight>
              </a:rPr>
              <a:t>Additionally, creating a diverse communication strategy—including visual aids, multilingual signage, and peer mentoring—will ensure that all employees, regardless of language or background, can fully understand and adhere to hygiene and safety standards.</a:t>
            </a:r>
          </a:p>
        </p:txBody>
      </p:sp>
    </p:spTree>
  </p:cSld>
  <p:clrMapOvr>
    <a:overrideClrMapping bg1="dk1" tx1="lt1" bg2="dk2" tx2="lt2" accent1="accent1" accent2="accent2" accent3="accent3" accent4="accent4" accent5="accent5" accent6="accent6" hlink="hlink" folHlink="folHlink"/>
  </p:clrMapOvr>
  <p:transition spd="slow">
    <p:cove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FD3F3596-F6CD-E880-CD0D-0DEB1FE03935}"/>
              </a:ext>
            </a:extLst>
          </p:cNvPr>
          <p:cNvPicPr>
            <a:picLocks noChangeAspect="1"/>
          </p:cNvPicPr>
          <p:nvPr/>
        </p:nvPicPr>
        <p:blipFill>
          <a:blip r:embed="rId2"/>
          <a:srcRect l="17193" r="29482"/>
          <a:stretch>
            <a:fillRect/>
          </a:stretch>
        </p:blipFill>
        <p:spPr>
          <a:xfrm>
            <a:off x="2642616" y="10"/>
            <a:ext cx="6501384"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004404"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C6D24C-5621-CCBF-9701-1CC633F730A7}"/>
              </a:ext>
            </a:extLst>
          </p:cNvPr>
          <p:cNvSpPr>
            <a:spLocks noGrp="1"/>
          </p:cNvSpPr>
          <p:nvPr>
            <p:ph type="title"/>
          </p:nvPr>
        </p:nvSpPr>
        <p:spPr>
          <a:xfrm>
            <a:off x="358485" y="1122363"/>
            <a:ext cx="3017520" cy="3204134"/>
          </a:xfrm>
        </p:spPr>
        <p:txBody>
          <a:bodyPr vert="horz" lIns="91440" tIns="45720" rIns="91440" bIns="45720" rtlCol="0" anchor="b">
            <a:normAutofit/>
          </a:bodyPr>
          <a:lstStyle/>
          <a:p>
            <a:pPr algn="l" defTabSz="914400">
              <a:lnSpc>
                <a:spcPct val="90000"/>
              </a:lnSpc>
            </a:pPr>
            <a:r>
              <a:rPr lang="en-US" sz="4200">
                <a:solidFill>
                  <a:schemeClr val="bg1"/>
                </a:solidFill>
              </a:rPr>
              <a:t>Q &amp; A</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22723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Close up image of hands applauding">
            <a:extLst>
              <a:ext uri="{FF2B5EF4-FFF2-40B4-BE49-F238E27FC236}">
                <a16:creationId xmlns:a16="http://schemas.microsoft.com/office/drawing/2014/main" id="{9C901687-3515-CB0B-7A18-D2AC4AC11E45}"/>
              </a:ext>
            </a:extLst>
          </p:cNvPr>
          <p:cNvPicPr>
            <a:picLocks noChangeAspect="1"/>
          </p:cNvPicPr>
          <p:nvPr/>
        </p:nvPicPr>
        <p:blipFill>
          <a:blip r:embed="rId2">
            <a:alphaModFix amt="50000"/>
          </a:blip>
          <a:srcRect l="11022" r="-1" b="-1"/>
          <a:stretch>
            <a:fillRect/>
          </a:stretch>
        </p:blipFill>
        <p:spPr>
          <a:xfrm>
            <a:off x="20" y="10"/>
            <a:ext cx="9141692" cy="6857990"/>
          </a:xfrm>
          <a:prstGeom prst="rect">
            <a:avLst/>
          </a:prstGeom>
        </p:spPr>
      </p:pic>
      <p:sp>
        <p:nvSpPr>
          <p:cNvPr id="2" name="Title 1">
            <a:extLst>
              <a:ext uri="{FF2B5EF4-FFF2-40B4-BE49-F238E27FC236}">
                <a16:creationId xmlns:a16="http://schemas.microsoft.com/office/drawing/2014/main" id="{0F2F7D84-556D-4FBA-2198-B0BA8CBE45F3}"/>
              </a:ext>
            </a:extLst>
          </p:cNvPr>
          <p:cNvSpPr>
            <a:spLocks noGrp="1"/>
          </p:cNvSpPr>
          <p:nvPr>
            <p:ph type="title"/>
          </p:nvPr>
        </p:nvSpPr>
        <p:spPr>
          <a:xfrm>
            <a:off x="1143000" y="1122363"/>
            <a:ext cx="6858000" cy="3063240"/>
          </a:xfrm>
        </p:spPr>
        <p:txBody>
          <a:bodyPr vert="horz" lIns="91440" tIns="45720" rIns="91440" bIns="45720" rtlCol="0" anchor="b">
            <a:normAutofit/>
          </a:bodyPr>
          <a:lstStyle/>
          <a:p>
            <a:pPr defTabSz="914400">
              <a:lnSpc>
                <a:spcPct val="90000"/>
              </a:lnSpc>
            </a:pPr>
            <a:r>
              <a:rPr lang="en-US" sz="5700">
                <a:solidFill>
                  <a:schemeClr val="bg1"/>
                </a:solidFill>
              </a:rPr>
              <a:t>THANK YOU FOR LISTENING</a:t>
            </a:r>
          </a:p>
        </p:txBody>
      </p:sp>
      <p:sp>
        <p:nvSpPr>
          <p:cNvPr id="25"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80654" y="4368623"/>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0163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a:xfrm>
            <a:off x="642257" y="1524001"/>
            <a:ext cx="8229600" cy="4525963"/>
          </a:xfrm>
        </p:spPr>
        <p:txBody>
          <a:bodyPr>
            <a:normAutofit lnSpcReduction="10000"/>
          </a:bodyPr>
          <a:lstStyle/>
          <a:p>
            <a:r>
              <a:rPr lang="en-GB" sz="1800" dirty="0">
                <a:latin typeface="Arial" panose="020B0604020202020204" pitchFamily="34" charset="0"/>
                <a:cs typeface="Arial" panose="020B0604020202020204" pitchFamily="34" charset="0"/>
              </a:rPr>
              <a:t>Shannon, C.E. and Weaver, W., 1949. </a:t>
            </a:r>
            <a:r>
              <a:rPr lang="en-GB" sz="1800" i="1" dirty="0">
                <a:latin typeface="Arial" panose="020B0604020202020204" pitchFamily="34" charset="0"/>
                <a:cs typeface="Arial" panose="020B0604020202020204" pitchFamily="34" charset="0"/>
              </a:rPr>
              <a:t>The Mathematical Theory of Communication</a:t>
            </a:r>
            <a:r>
              <a:rPr lang="en-GB" sz="1800" dirty="0">
                <a:latin typeface="Arial" panose="020B0604020202020204" pitchFamily="34" charset="0"/>
                <a:cs typeface="Arial" panose="020B0604020202020204" pitchFamily="34" charset="0"/>
              </a:rPr>
              <a:t>. University of Illinois Press.</a:t>
            </a:r>
          </a:p>
          <a:p>
            <a:r>
              <a:rPr lang="en-GB" sz="1800" dirty="0">
                <a:latin typeface="Arial" panose="020B0604020202020204" pitchFamily="34" charset="0"/>
                <a:cs typeface="Arial" panose="020B0604020202020204" pitchFamily="34" charset="0"/>
              </a:rPr>
              <a:t>Schramm, W., 1954. </a:t>
            </a:r>
            <a:r>
              <a:rPr lang="en-GB" sz="1800" i="1" dirty="0">
                <a:latin typeface="Arial" panose="020B0604020202020204" pitchFamily="34" charset="0"/>
                <a:cs typeface="Arial" panose="020B0604020202020204" pitchFamily="34" charset="0"/>
              </a:rPr>
              <a:t>How Communication Works</a:t>
            </a:r>
            <a:r>
              <a:rPr lang="en-GB" sz="1800" dirty="0">
                <a:latin typeface="Arial" panose="020B0604020202020204" pitchFamily="34" charset="0"/>
                <a:cs typeface="Arial" panose="020B0604020202020204" pitchFamily="34" charset="0"/>
              </a:rPr>
              <a:t>. University of Illinois Press.</a:t>
            </a:r>
          </a:p>
          <a:p>
            <a:r>
              <a:rPr lang="en-GB" sz="1800" dirty="0">
                <a:latin typeface="Arial" panose="020B0604020202020204" pitchFamily="34" charset="0"/>
                <a:cs typeface="Arial" panose="020B0604020202020204" pitchFamily="34" charset="0"/>
              </a:rPr>
              <a:t>Berlo, D.K., 1960. </a:t>
            </a:r>
            <a:r>
              <a:rPr lang="en-GB" sz="1800" i="1" dirty="0">
                <a:latin typeface="Arial" panose="020B0604020202020204" pitchFamily="34" charset="0"/>
                <a:cs typeface="Arial" panose="020B0604020202020204" pitchFamily="34" charset="0"/>
              </a:rPr>
              <a:t>The Process of Communication</a:t>
            </a:r>
            <a:r>
              <a:rPr lang="en-GB" sz="1800" dirty="0">
                <a:latin typeface="Arial" panose="020B0604020202020204" pitchFamily="34" charset="0"/>
                <a:cs typeface="Arial" panose="020B0604020202020204" pitchFamily="34" charset="0"/>
              </a:rPr>
              <a:t>. Holt, Rinehart &amp; Winston.</a:t>
            </a:r>
          </a:p>
          <a:p>
            <a:r>
              <a:rPr lang="en-GB" sz="1800" dirty="0">
                <a:latin typeface="Arial" panose="020B0604020202020204" pitchFamily="34" charset="0"/>
                <a:cs typeface="Arial" panose="020B0604020202020204" pitchFamily="34" charset="0"/>
              </a:rPr>
              <a:t>Robbins, S.P. and Judge, T.A., 2019. </a:t>
            </a:r>
            <a:r>
              <a:rPr lang="en-GB" sz="1800" i="1" dirty="0">
                <a:latin typeface="Arial" panose="020B0604020202020204" pitchFamily="34" charset="0"/>
                <a:cs typeface="Arial" panose="020B0604020202020204" pitchFamily="34" charset="0"/>
              </a:rPr>
              <a:t>Organizational </a:t>
            </a:r>
            <a:r>
              <a:rPr lang="en-GB" sz="1800" i="1" dirty="0" err="1">
                <a:latin typeface="Arial" panose="020B0604020202020204" pitchFamily="34" charset="0"/>
                <a:cs typeface="Arial" panose="020B0604020202020204" pitchFamily="34" charset="0"/>
              </a:rPr>
              <a:t>Behavior</a:t>
            </a:r>
            <a:r>
              <a:rPr lang="en-GB" sz="1800" dirty="0">
                <a:latin typeface="Arial" panose="020B0604020202020204" pitchFamily="34" charset="0"/>
                <a:cs typeface="Arial" panose="020B0604020202020204" pitchFamily="34" charset="0"/>
              </a:rPr>
              <a:t>. Pearson Education.</a:t>
            </a:r>
          </a:p>
          <a:p>
            <a:r>
              <a:rPr lang="en-GB" sz="1800" dirty="0">
                <a:latin typeface="Arial" panose="020B0604020202020204" pitchFamily="34" charset="0"/>
                <a:cs typeface="Arial" panose="020B0604020202020204" pitchFamily="34" charset="0"/>
              </a:rPr>
              <a:t> Daniel Chandler and Rod Munday (2020) ‘Shannon and Weaver’s model’, A Dictionary of Media and Communication. 3rd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Oxford University Press.</a:t>
            </a:r>
          </a:p>
          <a:p>
            <a:r>
              <a:rPr lang="en-GB" sz="1800" dirty="0">
                <a:latin typeface="Arial" panose="020B0604020202020204" pitchFamily="34" charset="0"/>
                <a:cs typeface="Arial" panose="020B0604020202020204" pitchFamily="34" charset="0"/>
              </a:rPr>
              <a:t>https://au.pinterest.com/pin/726205508695948316/</a:t>
            </a:r>
          </a:p>
          <a:p>
            <a:r>
              <a:rPr lang="en-GB" sz="1800" dirty="0">
                <a:latin typeface="Arial" panose="020B0604020202020204" pitchFamily="34" charset="0"/>
                <a:cs typeface="Arial" panose="020B0604020202020204" pitchFamily="34" charset="0"/>
              </a:rPr>
              <a:t>https://www.communicationtheory.org/osgood-schramm-model-of-communication/</a:t>
            </a:r>
          </a:p>
          <a:p>
            <a:r>
              <a:rPr lang="en-GB" sz="1800" dirty="0">
                <a:latin typeface="Arial" panose="020B0604020202020204" pitchFamily="34" charset="0"/>
                <a:cs typeface="Arial" panose="020B0604020202020204" pitchFamily="34" charset="0"/>
              </a:rPr>
              <a:t>https://www.communicationtheory.org/berlos-smcr-model-of-communication/</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2010</Words>
  <Application>Microsoft Office PowerPoint</Application>
  <PresentationFormat>On-screen Show (4:3)</PresentationFormat>
  <Paragraphs>152</Paragraphs>
  <Slides>19</Slides>
  <Notes>15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Arial</vt:lpstr>
      <vt:lpstr>Calibri</vt:lpstr>
      <vt:lpstr>Office Theme</vt:lpstr>
      <vt:lpstr>Communication Breakdown at Flight Foods Ltd: Causes and Solutions</vt:lpstr>
      <vt:lpstr>Introduction</vt:lpstr>
      <vt:lpstr>Overview</vt:lpstr>
      <vt:lpstr>Company Difficulties</vt:lpstr>
      <vt:lpstr>Key Communication Barriers</vt:lpstr>
      <vt:lpstr>Relevant Theoretical Models</vt:lpstr>
      <vt:lpstr>Applying Theory to Flight Foods</vt:lpstr>
      <vt:lpstr>Shannon and Weaver Model (1949)</vt:lpstr>
      <vt:lpstr>PowerPoint Presentation</vt:lpstr>
      <vt:lpstr>Schramm’s Model (1954)</vt:lpstr>
      <vt:lpstr>Schramm’s Model (1954) shows that poor communication at Flight Foods Ltd stems from a lack of feedback and shared understanding. Gary gives instructions, but staff rarely respond due to language barriers, cultural differences, and fear of questioning authority. With little opportunity for two-way interaction and constant factory noise, messages are often misunderstood and mistakes continue.</vt:lpstr>
      <vt:lpstr>Berlo’s SMCR Model (1960)</vt:lpstr>
      <vt:lpstr>At Flight Foods Ltd, Berlo’s SMCR Model (1960) helps explain why communication often fails between Gary and his team. Gary, as the source, gives verbal instructions and uses written signs, but language barriers and cultural differences make his messages less clear. The employees who receive these messages often struggle to understand them due to limited English skills and different attitudes toward authority. The noisy factory environment and reliance on written posters also weaken the communication channel, so messages are not always decoded correctly. This leads to repeated mistakes and poor teamwork on the production floor.</vt:lpstr>
      <vt:lpstr>Recommendations</vt:lpstr>
      <vt:lpstr>Implementation Plan</vt:lpstr>
      <vt:lpstr>Conclusion</vt:lpstr>
      <vt:lpstr>Q &amp; A</vt:lpstr>
      <vt:lpstr>THANK YOU FOR LISTENING</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Alex Ismail</dc:creator>
  <cp:keywords/>
  <dc:description>generated using python-pptx</dc:description>
  <cp:lastModifiedBy>Alex Ismail</cp:lastModifiedBy>
  <cp:revision>1</cp:revision>
  <dcterms:created xsi:type="dcterms:W3CDTF">2013-01-27T09:14:16Z</dcterms:created>
  <dcterms:modified xsi:type="dcterms:W3CDTF">2025-11-10T04:30:30Z</dcterms:modified>
  <cp:category/>
</cp:coreProperties>
</file>