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tmp" ContentType="image/png"/>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4.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5.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13.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17.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notesSlides/notesSlide18.xml" ContentType="application/vnd.openxmlformats-officedocument.presentationml.notesSlide+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notesSlides/notesSlide19.xml" ContentType="application/vnd.openxmlformats-officedocument.presentationml.notesSlide+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notesSlides/notesSlide20.xml" ContentType="application/vnd.openxmlformats-officedocument.presentationml.notesSlide+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notesSlides/notesSlide21.xml" ContentType="application/vnd.openxmlformats-officedocument.presentationml.notesSlide+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notesSlides/notesSlide22.xml" ContentType="application/vnd.openxmlformats-officedocument.presentationml.notesSlide+xml"/>
  <Override PartName="/ppt/diagrams/data14.xml" ContentType="application/vnd.openxmlformats-officedocument.drawingml.diagramData+xml"/>
  <Override PartName="/ppt/diagrams/layout14.xml" ContentType="application/vnd.openxmlformats-officedocument.drawingml.diagramLayout+xml"/>
  <Override PartName="/ppt/diagrams/quickStyle14.xml" ContentType="application/vnd.openxmlformats-officedocument.drawingml.diagramStyle+xml"/>
  <Override PartName="/ppt/diagrams/colors14.xml" ContentType="application/vnd.openxmlformats-officedocument.drawingml.diagramColors+xml"/>
  <Override PartName="/ppt/diagrams/drawing14.xml" ContentType="application/vnd.ms-office.drawingml.diagramDrawing+xml"/>
  <Override PartName="/ppt/notesSlides/notesSlide23.xml" ContentType="application/vnd.openxmlformats-officedocument.presentationml.notesSlide+xml"/>
  <Override PartName="/ppt/diagrams/data15.xml" ContentType="application/vnd.openxmlformats-officedocument.drawingml.diagramData+xml"/>
  <Override PartName="/ppt/diagrams/layout15.xml" ContentType="application/vnd.openxmlformats-officedocument.drawingml.diagramLayout+xml"/>
  <Override PartName="/ppt/diagrams/quickStyle15.xml" ContentType="application/vnd.openxmlformats-officedocument.drawingml.diagramStyle+xml"/>
  <Override PartName="/ppt/diagrams/colors15.xml" ContentType="application/vnd.openxmlformats-officedocument.drawingml.diagramColors+xml"/>
  <Override PartName="/ppt/diagrams/drawing15.xml" ContentType="application/vnd.ms-office.drawingml.diagramDrawing+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diagrams/data16.xml" ContentType="application/vnd.openxmlformats-officedocument.drawingml.diagramData+xml"/>
  <Override PartName="/ppt/diagrams/layout16.xml" ContentType="application/vnd.openxmlformats-officedocument.drawingml.diagramLayout+xml"/>
  <Override PartName="/ppt/diagrams/quickStyle16.xml" ContentType="application/vnd.openxmlformats-officedocument.drawingml.diagramStyle+xml"/>
  <Override PartName="/ppt/diagrams/colors16.xml" ContentType="application/vnd.openxmlformats-officedocument.drawingml.diagramColors+xml"/>
  <Override PartName="/ppt/diagrams/drawing16.xml" ContentType="application/vnd.ms-office.drawingml.diagramDrawing+xml"/>
  <Override PartName="/ppt/notesSlides/notesSlide2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32"/>
  </p:notesMasterIdLst>
  <p:sldIdLst>
    <p:sldId id="446" r:id="rId2"/>
    <p:sldId id="470" r:id="rId3"/>
    <p:sldId id="471" r:id="rId4"/>
    <p:sldId id="472" r:id="rId5"/>
    <p:sldId id="468" r:id="rId6"/>
    <p:sldId id="469" r:id="rId7"/>
    <p:sldId id="473" r:id="rId8"/>
    <p:sldId id="474" r:id="rId9"/>
    <p:sldId id="475" r:id="rId10"/>
    <p:sldId id="421" r:id="rId11"/>
    <p:sldId id="476" r:id="rId12"/>
    <p:sldId id="477" r:id="rId13"/>
    <p:sldId id="478" r:id="rId14"/>
    <p:sldId id="479" r:id="rId15"/>
    <p:sldId id="480" r:id="rId16"/>
    <p:sldId id="481" r:id="rId17"/>
    <p:sldId id="482" r:id="rId18"/>
    <p:sldId id="483" r:id="rId19"/>
    <p:sldId id="484" r:id="rId20"/>
    <p:sldId id="485" r:id="rId21"/>
    <p:sldId id="486" r:id="rId22"/>
    <p:sldId id="487" r:id="rId23"/>
    <p:sldId id="488" r:id="rId24"/>
    <p:sldId id="489" r:id="rId25"/>
    <p:sldId id="490" r:id="rId26"/>
    <p:sldId id="456" r:id="rId27"/>
    <p:sldId id="457" r:id="rId28"/>
    <p:sldId id="378" r:id="rId29"/>
    <p:sldId id="453" r:id="rId30"/>
    <p:sldId id="491" r:id="rId31"/>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E98807"/>
    <a:srgbClr val="ED6703"/>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0418" autoAdjust="0"/>
    <p:restoredTop sz="59369" autoAdjust="0"/>
  </p:normalViewPr>
  <p:slideViewPr>
    <p:cSldViewPr snapToGrid="0">
      <p:cViewPr varScale="1">
        <p:scale>
          <a:sx n="43" d="100"/>
          <a:sy n="43" d="100"/>
        </p:scale>
        <p:origin x="1968" y="36"/>
      </p:cViewPr>
      <p:guideLst>
        <p:guide orient="horz" pos="2160"/>
        <p:guide pos="2880"/>
      </p:guideLst>
    </p:cSldViewPr>
  </p:slideViewPr>
  <p:notesTextViewPr>
    <p:cViewPr>
      <p:scale>
        <a:sx n="1" d="1"/>
        <a:sy n="1" d="1"/>
      </p:scale>
      <p:origin x="0" y="0"/>
    </p:cViewPr>
  </p:notesTextViewPr>
  <p:notesViewPr>
    <p:cSldViewPr snapToGrid="0">
      <p:cViewPr varScale="1">
        <p:scale>
          <a:sx n="66" d="100"/>
          <a:sy n="66" d="100"/>
        </p:scale>
        <p:origin x="0" y="0"/>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theme" Target="theme/theme1.xml"/></Relationships>
</file>

<file path=ppt/diagrams/colors1.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4.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5.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6.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0B8C7B5-A2AA-4D58-97D1-958AA60A97BA}" type="doc">
      <dgm:prSet loTypeId="urn:microsoft.com/office/officeart/2005/8/layout/list1" loCatId="list" qsTypeId="urn:microsoft.com/office/officeart/2005/8/quickstyle/simple1" qsCatId="simple" csTypeId="urn:microsoft.com/office/officeart/2005/8/colors/colorful3" csCatId="colorful" phldr="1"/>
      <dgm:spPr/>
      <dgm:t>
        <a:bodyPr/>
        <a:lstStyle/>
        <a:p>
          <a:endParaRPr lang="en-GB"/>
        </a:p>
      </dgm:t>
    </dgm:pt>
    <dgm:pt modelId="{184F392D-2426-476A-B592-BDA493A61948}">
      <dgm:prSet phldrT="[Text]"/>
      <dgm:spPr/>
      <dgm:t>
        <a:bodyPr/>
        <a:lstStyle/>
        <a:p>
          <a:r>
            <a:rPr lang="en-GB" dirty="0"/>
            <a:t>1</a:t>
          </a:r>
        </a:p>
      </dgm:t>
    </dgm:pt>
    <dgm:pt modelId="{EDB173D0-2F83-472D-8F57-499D9F6C0383}" type="parTrans" cxnId="{7B674A98-58C8-4D06-A5D2-E2890F37508F}">
      <dgm:prSet/>
      <dgm:spPr/>
      <dgm:t>
        <a:bodyPr/>
        <a:lstStyle/>
        <a:p>
          <a:endParaRPr lang="en-GB"/>
        </a:p>
      </dgm:t>
    </dgm:pt>
    <dgm:pt modelId="{7A526914-A8C9-48CD-AF77-DD20F9418BD2}" type="sibTrans" cxnId="{7B674A98-58C8-4D06-A5D2-E2890F37508F}">
      <dgm:prSet/>
      <dgm:spPr/>
      <dgm:t>
        <a:bodyPr/>
        <a:lstStyle/>
        <a:p>
          <a:endParaRPr lang="en-GB"/>
        </a:p>
      </dgm:t>
    </dgm:pt>
    <dgm:pt modelId="{4C4B9D7E-5F41-4921-A402-94F046C64532}">
      <dgm:prSet phldrT="[Text]"/>
      <dgm:spPr/>
      <dgm:t>
        <a:bodyPr/>
        <a:lstStyle/>
        <a:p>
          <a:r>
            <a:rPr lang="en-GB" dirty="0"/>
            <a:t>The process of gathering data that helps an organisation to decide upon its priorities/goals that shape a long term strategy for the organisation</a:t>
          </a:r>
        </a:p>
      </dgm:t>
    </dgm:pt>
    <dgm:pt modelId="{C30F140C-63B9-40EA-AC02-7764A5F91FE3}" type="parTrans" cxnId="{0CAD6EDE-EBE0-43CF-BFD1-1A2C8075DFDC}">
      <dgm:prSet/>
      <dgm:spPr/>
      <dgm:t>
        <a:bodyPr/>
        <a:lstStyle/>
        <a:p>
          <a:endParaRPr lang="en-GB"/>
        </a:p>
      </dgm:t>
    </dgm:pt>
    <dgm:pt modelId="{31280813-FB79-4D31-9ED3-F30EAAEEA5D2}" type="sibTrans" cxnId="{0CAD6EDE-EBE0-43CF-BFD1-1A2C8075DFDC}">
      <dgm:prSet/>
      <dgm:spPr/>
      <dgm:t>
        <a:bodyPr/>
        <a:lstStyle/>
        <a:p>
          <a:endParaRPr lang="en-GB"/>
        </a:p>
      </dgm:t>
    </dgm:pt>
    <dgm:pt modelId="{B685E3FF-4F73-47C3-BB39-DC42767D3AE8}">
      <dgm:prSet phldrT="[Text]"/>
      <dgm:spPr/>
      <dgm:t>
        <a:bodyPr/>
        <a:lstStyle/>
        <a:p>
          <a:r>
            <a:rPr lang="en-GB" dirty="0"/>
            <a:t>2</a:t>
          </a:r>
        </a:p>
      </dgm:t>
    </dgm:pt>
    <dgm:pt modelId="{411AE761-B01B-4FC7-BEAB-089FBFF75C00}" type="parTrans" cxnId="{6D663D0F-454E-4E4F-8B22-572F3D027F92}">
      <dgm:prSet/>
      <dgm:spPr/>
      <dgm:t>
        <a:bodyPr/>
        <a:lstStyle/>
        <a:p>
          <a:endParaRPr lang="en-GB"/>
        </a:p>
      </dgm:t>
    </dgm:pt>
    <dgm:pt modelId="{60C17754-8510-459D-A4DF-216B70EF1944}" type="sibTrans" cxnId="{6D663D0F-454E-4E4F-8B22-572F3D027F92}">
      <dgm:prSet/>
      <dgm:spPr/>
      <dgm:t>
        <a:bodyPr/>
        <a:lstStyle/>
        <a:p>
          <a:endParaRPr lang="en-GB"/>
        </a:p>
      </dgm:t>
    </dgm:pt>
    <dgm:pt modelId="{B75FB1B5-0848-4F8C-98DF-30D585D4C7A3}">
      <dgm:prSet phldrT="[Text]"/>
      <dgm:spPr/>
      <dgm:t>
        <a:bodyPr/>
        <a:lstStyle/>
        <a:p>
          <a:r>
            <a:rPr lang="en-GB" dirty="0"/>
            <a:t>A process that can help businesses/organisations and individuals to better understand their goals, what obstacles might get in their way and how to overcome them.</a:t>
          </a:r>
        </a:p>
      </dgm:t>
    </dgm:pt>
    <dgm:pt modelId="{11EF88A1-1E0D-42EB-8E1F-B69C90C4AF72}" type="parTrans" cxnId="{AA1B2991-FBB1-4276-8F5C-6E079A3C89E5}">
      <dgm:prSet/>
      <dgm:spPr/>
      <dgm:t>
        <a:bodyPr/>
        <a:lstStyle/>
        <a:p>
          <a:endParaRPr lang="en-GB"/>
        </a:p>
      </dgm:t>
    </dgm:pt>
    <dgm:pt modelId="{FE242FFF-11C0-4375-A383-DE450456E84E}" type="sibTrans" cxnId="{AA1B2991-FBB1-4276-8F5C-6E079A3C89E5}">
      <dgm:prSet/>
      <dgm:spPr/>
      <dgm:t>
        <a:bodyPr/>
        <a:lstStyle/>
        <a:p>
          <a:endParaRPr lang="en-GB"/>
        </a:p>
      </dgm:t>
    </dgm:pt>
    <dgm:pt modelId="{0EF85CEF-77CE-4DE3-93DD-EBCC43834B9F}">
      <dgm:prSet phldrT="[Text]"/>
      <dgm:spPr/>
      <dgm:t>
        <a:bodyPr/>
        <a:lstStyle/>
        <a:p>
          <a:r>
            <a:rPr lang="en-GB" dirty="0"/>
            <a:t>The process of conducting research on a company and its environment to formulate a strategy.</a:t>
          </a:r>
        </a:p>
      </dgm:t>
    </dgm:pt>
    <dgm:pt modelId="{621C38B1-2BCC-417C-AF36-E5485C8A7674}" type="sibTrans" cxnId="{EA33507B-D4B1-42BB-B5D9-B05745F79198}">
      <dgm:prSet/>
      <dgm:spPr/>
      <dgm:t>
        <a:bodyPr/>
        <a:lstStyle/>
        <a:p>
          <a:endParaRPr lang="en-GB"/>
        </a:p>
      </dgm:t>
    </dgm:pt>
    <dgm:pt modelId="{B7922951-7893-488E-A5F5-6419CE831567}" type="parTrans" cxnId="{EA33507B-D4B1-42BB-B5D9-B05745F79198}">
      <dgm:prSet/>
      <dgm:spPr/>
      <dgm:t>
        <a:bodyPr/>
        <a:lstStyle/>
        <a:p>
          <a:endParaRPr lang="en-GB"/>
        </a:p>
      </dgm:t>
    </dgm:pt>
    <dgm:pt modelId="{2607E505-529F-4FF8-867B-6555E087BF2A}">
      <dgm:prSet phldrT="[Text]"/>
      <dgm:spPr/>
      <dgm:t>
        <a:bodyPr/>
        <a:lstStyle/>
        <a:p>
          <a:r>
            <a:rPr lang="en-GB" dirty="0"/>
            <a:t>3</a:t>
          </a:r>
        </a:p>
      </dgm:t>
    </dgm:pt>
    <dgm:pt modelId="{B9EA6BD1-33D5-436F-9947-5A2B2BBEFFED}" type="sibTrans" cxnId="{8D867C33-517E-462D-AAE5-76D5BAB87142}">
      <dgm:prSet/>
      <dgm:spPr/>
      <dgm:t>
        <a:bodyPr/>
        <a:lstStyle/>
        <a:p>
          <a:endParaRPr lang="en-GB"/>
        </a:p>
      </dgm:t>
    </dgm:pt>
    <dgm:pt modelId="{C3F985B5-F5C7-45BD-9396-EB31CA5F55B9}" type="parTrans" cxnId="{8D867C33-517E-462D-AAE5-76D5BAB87142}">
      <dgm:prSet/>
      <dgm:spPr/>
      <dgm:t>
        <a:bodyPr/>
        <a:lstStyle/>
        <a:p>
          <a:endParaRPr lang="en-GB"/>
        </a:p>
      </dgm:t>
    </dgm:pt>
    <dgm:pt modelId="{8F3EC6C6-106E-4DAE-A645-F3CFDEBCB67C}" type="pres">
      <dgm:prSet presAssocID="{20B8C7B5-A2AA-4D58-97D1-958AA60A97BA}" presName="linear" presStyleCnt="0">
        <dgm:presLayoutVars>
          <dgm:dir/>
          <dgm:animLvl val="lvl"/>
          <dgm:resizeHandles val="exact"/>
        </dgm:presLayoutVars>
      </dgm:prSet>
      <dgm:spPr/>
    </dgm:pt>
    <dgm:pt modelId="{176EA89A-BD06-42AE-B978-D1CE80D1C2F1}" type="pres">
      <dgm:prSet presAssocID="{184F392D-2426-476A-B592-BDA493A61948}" presName="parentLin" presStyleCnt="0"/>
      <dgm:spPr/>
    </dgm:pt>
    <dgm:pt modelId="{E503752E-426A-4778-B73B-D6BF6250AFD5}" type="pres">
      <dgm:prSet presAssocID="{184F392D-2426-476A-B592-BDA493A61948}" presName="parentLeftMargin" presStyleLbl="node1" presStyleIdx="0" presStyleCnt="3"/>
      <dgm:spPr/>
    </dgm:pt>
    <dgm:pt modelId="{EEFEDC62-3F3A-41A3-B4F7-404749A36544}" type="pres">
      <dgm:prSet presAssocID="{184F392D-2426-476A-B592-BDA493A61948}" presName="parentText" presStyleLbl="node1" presStyleIdx="0" presStyleCnt="3">
        <dgm:presLayoutVars>
          <dgm:chMax val="0"/>
          <dgm:bulletEnabled val="1"/>
        </dgm:presLayoutVars>
      </dgm:prSet>
      <dgm:spPr/>
    </dgm:pt>
    <dgm:pt modelId="{F028C73B-6A88-4419-9486-1724FA6CBCDF}" type="pres">
      <dgm:prSet presAssocID="{184F392D-2426-476A-B592-BDA493A61948}" presName="negativeSpace" presStyleCnt="0"/>
      <dgm:spPr/>
    </dgm:pt>
    <dgm:pt modelId="{D9D9CB8D-49C1-44E4-9AF8-AE553BC7AE19}" type="pres">
      <dgm:prSet presAssocID="{184F392D-2426-476A-B592-BDA493A61948}" presName="childText" presStyleLbl="conFgAcc1" presStyleIdx="0" presStyleCnt="3">
        <dgm:presLayoutVars>
          <dgm:bulletEnabled val="1"/>
        </dgm:presLayoutVars>
      </dgm:prSet>
      <dgm:spPr/>
    </dgm:pt>
    <dgm:pt modelId="{BE37750E-B629-4EF2-9B8E-547974AB5C1A}" type="pres">
      <dgm:prSet presAssocID="{7A526914-A8C9-48CD-AF77-DD20F9418BD2}" presName="spaceBetweenRectangles" presStyleCnt="0"/>
      <dgm:spPr/>
    </dgm:pt>
    <dgm:pt modelId="{9E437EFC-1AAE-42B6-BA62-2E328C09D05A}" type="pres">
      <dgm:prSet presAssocID="{B685E3FF-4F73-47C3-BB39-DC42767D3AE8}" presName="parentLin" presStyleCnt="0"/>
      <dgm:spPr/>
    </dgm:pt>
    <dgm:pt modelId="{53600CFA-D40A-4E22-8CE5-E93B2D05644B}" type="pres">
      <dgm:prSet presAssocID="{B685E3FF-4F73-47C3-BB39-DC42767D3AE8}" presName="parentLeftMargin" presStyleLbl="node1" presStyleIdx="0" presStyleCnt="3"/>
      <dgm:spPr/>
    </dgm:pt>
    <dgm:pt modelId="{F6C5D00D-386C-48AB-A354-F989BB456EEB}" type="pres">
      <dgm:prSet presAssocID="{B685E3FF-4F73-47C3-BB39-DC42767D3AE8}" presName="parentText" presStyleLbl="node1" presStyleIdx="1" presStyleCnt="3">
        <dgm:presLayoutVars>
          <dgm:chMax val="0"/>
          <dgm:bulletEnabled val="1"/>
        </dgm:presLayoutVars>
      </dgm:prSet>
      <dgm:spPr/>
    </dgm:pt>
    <dgm:pt modelId="{3D3222BB-7FB7-4A4A-9F6C-CA0EFCA0ADE7}" type="pres">
      <dgm:prSet presAssocID="{B685E3FF-4F73-47C3-BB39-DC42767D3AE8}" presName="negativeSpace" presStyleCnt="0"/>
      <dgm:spPr/>
    </dgm:pt>
    <dgm:pt modelId="{447526EA-95B0-44AA-8B70-E80FD249B481}" type="pres">
      <dgm:prSet presAssocID="{B685E3FF-4F73-47C3-BB39-DC42767D3AE8}" presName="childText" presStyleLbl="conFgAcc1" presStyleIdx="1" presStyleCnt="3">
        <dgm:presLayoutVars>
          <dgm:bulletEnabled val="1"/>
        </dgm:presLayoutVars>
      </dgm:prSet>
      <dgm:spPr/>
    </dgm:pt>
    <dgm:pt modelId="{36B44A88-C4E6-4B75-AF05-E04F6E3E4C98}" type="pres">
      <dgm:prSet presAssocID="{60C17754-8510-459D-A4DF-216B70EF1944}" presName="spaceBetweenRectangles" presStyleCnt="0"/>
      <dgm:spPr/>
    </dgm:pt>
    <dgm:pt modelId="{86D0235F-8202-42CC-B12D-96B49EA3B6D2}" type="pres">
      <dgm:prSet presAssocID="{2607E505-529F-4FF8-867B-6555E087BF2A}" presName="parentLin" presStyleCnt="0"/>
      <dgm:spPr/>
    </dgm:pt>
    <dgm:pt modelId="{BE2A6EA0-E6CC-41F0-A138-4234CD203631}" type="pres">
      <dgm:prSet presAssocID="{2607E505-529F-4FF8-867B-6555E087BF2A}" presName="parentLeftMargin" presStyleLbl="node1" presStyleIdx="1" presStyleCnt="3"/>
      <dgm:spPr/>
    </dgm:pt>
    <dgm:pt modelId="{9B283769-ECD7-44AE-BEB6-395E9A00BA7C}" type="pres">
      <dgm:prSet presAssocID="{2607E505-529F-4FF8-867B-6555E087BF2A}" presName="parentText" presStyleLbl="node1" presStyleIdx="2" presStyleCnt="3">
        <dgm:presLayoutVars>
          <dgm:chMax val="0"/>
          <dgm:bulletEnabled val="1"/>
        </dgm:presLayoutVars>
      </dgm:prSet>
      <dgm:spPr/>
    </dgm:pt>
    <dgm:pt modelId="{B8418C00-7BE3-454D-A85D-BB548F4D4F72}" type="pres">
      <dgm:prSet presAssocID="{2607E505-529F-4FF8-867B-6555E087BF2A}" presName="negativeSpace" presStyleCnt="0"/>
      <dgm:spPr/>
    </dgm:pt>
    <dgm:pt modelId="{F25EBB31-0F64-427C-8FC4-8E6A853DF5A4}" type="pres">
      <dgm:prSet presAssocID="{2607E505-529F-4FF8-867B-6555E087BF2A}" presName="childText" presStyleLbl="conFgAcc1" presStyleIdx="2" presStyleCnt="3">
        <dgm:presLayoutVars>
          <dgm:bulletEnabled val="1"/>
        </dgm:presLayoutVars>
      </dgm:prSet>
      <dgm:spPr/>
    </dgm:pt>
  </dgm:ptLst>
  <dgm:cxnLst>
    <dgm:cxn modelId="{5352A201-934C-4875-9C4B-EC4288D7D78C}" type="presOf" srcId="{2607E505-529F-4FF8-867B-6555E087BF2A}" destId="{BE2A6EA0-E6CC-41F0-A138-4234CD203631}" srcOrd="0" destOrd="0" presId="urn:microsoft.com/office/officeart/2005/8/layout/list1"/>
    <dgm:cxn modelId="{6D663D0F-454E-4E4F-8B22-572F3D027F92}" srcId="{20B8C7B5-A2AA-4D58-97D1-958AA60A97BA}" destId="{B685E3FF-4F73-47C3-BB39-DC42767D3AE8}" srcOrd="1" destOrd="0" parTransId="{411AE761-B01B-4FC7-BEAB-089FBFF75C00}" sibTransId="{60C17754-8510-459D-A4DF-216B70EF1944}"/>
    <dgm:cxn modelId="{AD15E82D-BA93-4C7D-A271-11BC22E79BD7}" type="presOf" srcId="{4C4B9D7E-5F41-4921-A402-94F046C64532}" destId="{D9D9CB8D-49C1-44E4-9AF8-AE553BC7AE19}" srcOrd="0" destOrd="0" presId="urn:microsoft.com/office/officeart/2005/8/layout/list1"/>
    <dgm:cxn modelId="{8D867C33-517E-462D-AAE5-76D5BAB87142}" srcId="{20B8C7B5-A2AA-4D58-97D1-958AA60A97BA}" destId="{2607E505-529F-4FF8-867B-6555E087BF2A}" srcOrd="2" destOrd="0" parTransId="{C3F985B5-F5C7-45BD-9396-EB31CA5F55B9}" sibTransId="{B9EA6BD1-33D5-436F-9947-5A2B2BBEFFED}"/>
    <dgm:cxn modelId="{75FD3B36-828A-4266-99A7-A73C6948E55A}" type="presOf" srcId="{184F392D-2426-476A-B592-BDA493A61948}" destId="{E503752E-426A-4778-B73B-D6BF6250AFD5}" srcOrd="0" destOrd="0" presId="urn:microsoft.com/office/officeart/2005/8/layout/list1"/>
    <dgm:cxn modelId="{01AE6D36-6069-4DE1-AE22-700E4A90CD03}" type="presOf" srcId="{184F392D-2426-476A-B592-BDA493A61948}" destId="{EEFEDC62-3F3A-41A3-B4F7-404749A36544}" srcOrd="1" destOrd="0" presId="urn:microsoft.com/office/officeart/2005/8/layout/list1"/>
    <dgm:cxn modelId="{EA33507B-D4B1-42BB-B5D9-B05745F79198}" srcId="{2607E505-529F-4FF8-867B-6555E087BF2A}" destId="{0EF85CEF-77CE-4DE3-93DD-EBCC43834B9F}" srcOrd="0" destOrd="0" parTransId="{B7922951-7893-488E-A5F5-6419CE831567}" sibTransId="{621C38B1-2BCC-417C-AF36-E5485C8A7674}"/>
    <dgm:cxn modelId="{78D3C67E-F205-4B74-B3DE-66FA5CE094E2}" type="presOf" srcId="{B685E3FF-4F73-47C3-BB39-DC42767D3AE8}" destId="{F6C5D00D-386C-48AB-A354-F989BB456EEB}" srcOrd="1" destOrd="0" presId="urn:microsoft.com/office/officeart/2005/8/layout/list1"/>
    <dgm:cxn modelId="{C043F987-E679-4064-AA1A-F7FAD4D1B52C}" type="presOf" srcId="{0EF85CEF-77CE-4DE3-93DD-EBCC43834B9F}" destId="{F25EBB31-0F64-427C-8FC4-8E6A853DF5A4}" srcOrd="0" destOrd="0" presId="urn:microsoft.com/office/officeart/2005/8/layout/list1"/>
    <dgm:cxn modelId="{25F1D490-563B-4BAB-8CCF-E35938D3FD6A}" type="presOf" srcId="{B75FB1B5-0848-4F8C-98DF-30D585D4C7A3}" destId="{447526EA-95B0-44AA-8B70-E80FD249B481}" srcOrd="0" destOrd="0" presId="urn:microsoft.com/office/officeart/2005/8/layout/list1"/>
    <dgm:cxn modelId="{6CC71491-0B72-461A-842B-40D22710463B}" type="presOf" srcId="{2607E505-529F-4FF8-867B-6555E087BF2A}" destId="{9B283769-ECD7-44AE-BEB6-395E9A00BA7C}" srcOrd="1" destOrd="0" presId="urn:microsoft.com/office/officeart/2005/8/layout/list1"/>
    <dgm:cxn modelId="{AA1B2991-FBB1-4276-8F5C-6E079A3C89E5}" srcId="{B685E3FF-4F73-47C3-BB39-DC42767D3AE8}" destId="{B75FB1B5-0848-4F8C-98DF-30D585D4C7A3}" srcOrd="0" destOrd="0" parTransId="{11EF88A1-1E0D-42EB-8E1F-B69C90C4AF72}" sibTransId="{FE242FFF-11C0-4375-A383-DE450456E84E}"/>
    <dgm:cxn modelId="{7B674A98-58C8-4D06-A5D2-E2890F37508F}" srcId="{20B8C7B5-A2AA-4D58-97D1-958AA60A97BA}" destId="{184F392D-2426-476A-B592-BDA493A61948}" srcOrd="0" destOrd="0" parTransId="{EDB173D0-2F83-472D-8F57-499D9F6C0383}" sibTransId="{7A526914-A8C9-48CD-AF77-DD20F9418BD2}"/>
    <dgm:cxn modelId="{0CAD6EDE-EBE0-43CF-BFD1-1A2C8075DFDC}" srcId="{184F392D-2426-476A-B592-BDA493A61948}" destId="{4C4B9D7E-5F41-4921-A402-94F046C64532}" srcOrd="0" destOrd="0" parTransId="{C30F140C-63B9-40EA-AC02-7764A5F91FE3}" sibTransId="{31280813-FB79-4D31-9ED3-F30EAAEEA5D2}"/>
    <dgm:cxn modelId="{66583AFB-649C-4DAA-ACAC-39C355DC79E3}" type="presOf" srcId="{20B8C7B5-A2AA-4D58-97D1-958AA60A97BA}" destId="{8F3EC6C6-106E-4DAE-A645-F3CFDEBCB67C}" srcOrd="0" destOrd="0" presId="urn:microsoft.com/office/officeart/2005/8/layout/list1"/>
    <dgm:cxn modelId="{FCC57DFD-070D-42BC-AF0E-3B00C8210784}" type="presOf" srcId="{B685E3FF-4F73-47C3-BB39-DC42767D3AE8}" destId="{53600CFA-D40A-4E22-8CE5-E93B2D05644B}" srcOrd="0" destOrd="0" presId="urn:microsoft.com/office/officeart/2005/8/layout/list1"/>
    <dgm:cxn modelId="{F813C0BF-8F91-4E3B-BE86-A5D47343CC69}" type="presParOf" srcId="{8F3EC6C6-106E-4DAE-A645-F3CFDEBCB67C}" destId="{176EA89A-BD06-42AE-B978-D1CE80D1C2F1}" srcOrd="0" destOrd="0" presId="urn:microsoft.com/office/officeart/2005/8/layout/list1"/>
    <dgm:cxn modelId="{0AD3B095-5019-4FC4-A52E-39906945BF4F}" type="presParOf" srcId="{176EA89A-BD06-42AE-B978-D1CE80D1C2F1}" destId="{E503752E-426A-4778-B73B-D6BF6250AFD5}" srcOrd="0" destOrd="0" presId="urn:microsoft.com/office/officeart/2005/8/layout/list1"/>
    <dgm:cxn modelId="{0BC12FE2-68E9-4CC8-9990-FBB57E546D81}" type="presParOf" srcId="{176EA89A-BD06-42AE-B978-D1CE80D1C2F1}" destId="{EEFEDC62-3F3A-41A3-B4F7-404749A36544}" srcOrd="1" destOrd="0" presId="urn:microsoft.com/office/officeart/2005/8/layout/list1"/>
    <dgm:cxn modelId="{46D0C83D-3814-47B1-847C-B686FB22CD55}" type="presParOf" srcId="{8F3EC6C6-106E-4DAE-A645-F3CFDEBCB67C}" destId="{F028C73B-6A88-4419-9486-1724FA6CBCDF}" srcOrd="1" destOrd="0" presId="urn:microsoft.com/office/officeart/2005/8/layout/list1"/>
    <dgm:cxn modelId="{0733F5B2-DAC8-45F4-8402-D74A8F70776F}" type="presParOf" srcId="{8F3EC6C6-106E-4DAE-A645-F3CFDEBCB67C}" destId="{D9D9CB8D-49C1-44E4-9AF8-AE553BC7AE19}" srcOrd="2" destOrd="0" presId="urn:microsoft.com/office/officeart/2005/8/layout/list1"/>
    <dgm:cxn modelId="{6B000FA3-FF5B-4899-8134-A57BCF761406}" type="presParOf" srcId="{8F3EC6C6-106E-4DAE-A645-F3CFDEBCB67C}" destId="{BE37750E-B629-4EF2-9B8E-547974AB5C1A}" srcOrd="3" destOrd="0" presId="urn:microsoft.com/office/officeart/2005/8/layout/list1"/>
    <dgm:cxn modelId="{E9B45BD8-471A-465C-B350-A65417E7B71C}" type="presParOf" srcId="{8F3EC6C6-106E-4DAE-A645-F3CFDEBCB67C}" destId="{9E437EFC-1AAE-42B6-BA62-2E328C09D05A}" srcOrd="4" destOrd="0" presId="urn:microsoft.com/office/officeart/2005/8/layout/list1"/>
    <dgm:cxn modelId="{558ADBFD-4041-4403-9A1F-60FA1B7A9676}" type="presParOf" srcId="{9E437EFC-1AAE-42B6-BA62-2E328C09D05A}" destId="{53600CFA-D40A-4E22-8CE5-E93B2D05644B}" srcOrd="0" destOrd="0" presId="urn:microsoft.com/office/officeart/2005/8/layout/list1"/>
    <dgm:cxn modelId="{57FAF5F2-BF8A-4535-8550-998FBAAC270B}" type="presParOf" srcId="{9E437EFC-1AAE-42B6-BA62-2E328C09D05A}" destId="{F6C5D00D-386C-48AB-A354-F989BB456EEB}" srcOrd="1" destOrd="0" presId="urn:microsoft.com/office/officeart/2005/8/layout/list1"/>
    <dgm:cxn modelId="{D833EB44-38E1-4C83-A254-01EB8F753943}" type="presParOf" srcId="{8F3EC6C6-106E-4DAE-A645-F3CFDEBCB67C}" destId="{3D3222BB-7FB7-4A4A-9F6C-CA0EFCA0ADE7}" srcOrd="5" destOrd="0" presId="urn:microsoft.com/office/officeart/2005/8/layout/list1"/>
    <dgm:cxn modelId="{D4B54ACB-FB8C-4AE5-B32B-78E8093CEA7C}" type="presParOf" srcId="{8F3EC6C6-106E-4DAE-A645-F3CFDEBCB67C}" destId="{447526EA-95B0-44AA-8B70-E80FD249B481}" srcOrd="6" destOrd="0" presId="urn:microsoft.com/office/officeart/2005/8/layout/list1"/>
    <dgm:cxn modelId="{48CF0CE5-8DAA-40C4-8D96-A2B164CC0929}" type="presParOf" srcId="{8F3EC6C6-106E-4DAE-A645-F3CFDEBCB67C}" destId="{36B44A88-C4E6-4B75-AF05-E04F6E3E4C98}" srcOrd="7" destOrd="0" presId="urn:microsoft.com/office/officeart/2005/8/layout/list1"/>
    <dgm:cxn modelId="{AC0A056F-3405-4FD1-80E8-4235E4164B01}" type="presParOf" srcId="{8F3EC6C6-106E-4DAE-A645-F3CFDEBCB67C}" destId="{86D0235F-8202-42CC-B12D-96B49EA3B6D2}" srcOrd="8" destOrd="0" presId="urn:microsoft.com/office/officeart/2005/8/layout/list1"/>
    <dgm:cxn modelId="{9AA8B482-D5C6-4DF8-876D-CAB8F4AB8351}" type="presParOf" srcId="{86D0235F-8202-42CC-B12D-96B49EA3B6D2}" destId="{BE2A6EA0-E6CC-41F0-A138-4234CD203631}" srcOrd="0" destOrd="0" presId="urn:microsoft.com/office/officeart/2005/8/layout/list1"/>
    <dgm:cxn modelId="{B6559292-42D8-4537-83A3-9F8510EB0304}" type="presParOf" srcId="{86D0235F-8202-42CC-B12D-96B49EA3B6D2}" destId="{9B283769-ECD7-44AE-BEB6-395E9A00BA7C}" srcOrd="1" destOrd="0" presId="urn:microsoft.com/office/officeart/2005/8/layout/list1"/>
    <dgm:cxn modelId="{BFBF32DD-FAE8-461D-B8E4-229452942084}" type="presParOf" srcId="{8F3EC6C6-106E-4DAE-A645-F3CFDEBCB67C}" destId="{B8418C00-7BE3-454D-A85D-BB548F4D4F72}" srcOrd="9" destOrd="0" presId="urn:microsoft.com/office/officeart/2005/8/layout/list1"/>
    <dgm:cxn modelId="{6F646032-EAF0-459B-B68D-E4531252F3B1}" type="presParOf" srcId="{8F3EC6C6-106E-4DAE-A645-F3CFDEBCB67C}" destId="{F25EBB31-0F64-427C-8FC4-8E6A853DF5A4}" srcOrd="10" destOrd="0" presId="urn:microsoft.com/office/officeart/2005/8/layout/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FC44EAAE-3D87-497D-ACDD-8169AC53F8DC}" type="doc">
      <dgm:prSet loTypeId="urn:microsoft.com/office/officeart/2005/8/layout/hProcess9" loCatId="process" qsTypeId="urn:microsoft.com/office/officeart/2005/8/quickstyle/simple1" qsCatId="simple" csTypeId="urn:microsoft.com/office/officeart/2005/8/colors/colorful3" csCatId="colorful" phldr="1"/>
      <dgm:spPr/>
    </dgm:pt>
    <dgm:pt modelId="{1578C96C-93B2-4AB9-9D08-69F8175D2679}">
      <dgm:prSet phldrT="[Text]"/>
      <dgm:spPr/>
      <dgm:t>
        <a:bodyPr/>
        <a:lstStyle/>
        <a:p>
          <a:r>
            <a:rPr lang="en-GB" dirty="0"/>
            <a:t>Identifying &amp; evaluating data</a:t>
          </a:r>
        </a:p>
      </dgm:t>
    </dgm:pt>
    <dgm:pt modelId="{24FB7851-00D7-4893-AC32-0D92120E6342}" type="parTrans" cxnId="{69BD9C28-7D63-4131-865A-644AD792419D}">
      <dgm:prSet/>
      <dgm:spPr/>
      <dgm:t>
        <a:bodyPr/>
        <a:lstStyle/>
        <a:p>
          <a:endParaRPr lang="en-GB"/>
        </a:p>
      </dgm:t>
    </dgm:pt>
    <dgm:pt modelId="{4DF026E9-8530-4EC5-B3CC-EA77BC8DCEDB}" type="sibTrans" cxnId="{69BD9C28-7D63-4131-865A-644AD792419D}">
      <dgm:prSet/>
      <dgm:spPr/>
      <dgm:t>
        <a:bodyPr/>
        <a:lstStyle/>
        <a:p>
          <a:endParaRPr lang="en-GB"/>
        </a:p>
      </dgm:t>
    </dgm:pt>
    <dgm:pt modelId="{F4D9637D-2632-4CA1-AA7B-F53DDD6503D5}">
      <dgm:prSet phldrT="[Text]"/>
      <dgm:spPr/>
      <dgm:t>
        <a:bodyPr/>
        <a:lstStyle/>
        <a:p>
          <a:r>
            <a:rPr lang="en-GB" dirty="0"/>
            <a:t>Analysing Internal &amp; external environments</a:t>
          </a:r>
        </a:p>
      </dgm:t>
    </dgm:pt>
    <dgm:pt modelId="{108C4FCF-015C-4F69-BD44-602C9C055D90}" type="parTrans" cxnId="{9727FC71-0629-495D-84A8-92735DD78D3B}">
      <dgm:prSet/>
      <dgm:spPr/>
      <dgm:t>
        <a:bodyPr/>
        <a:lstStyle/>
        <a:p>
          <a:endParaRPr lang="en-GB"/>
        </a:p>
      </dgm:t>
    </dgm:pt>
    <dgm:pt modelId="{03FF20A2-BBDB-4EC7-B197-3C2C15E52C7E}" type="sibTrans" cxnId="{9727FC71-0629-495D-84A8-92735DD78D3B}">
      <dgm:prSet/>
      <dgm:spPr/>
      <dgm:t>
        <a:bodyPr/>
        <a:lstStyle/>
        <a:p>
          <a:endParaRPr lang="en-GB"/>
        </a:p>
      </dgm:t>
    </dgm:pt>
    <dgm:pt modelId="{62C1488C-6248-409B-B404-AF023746F3CB}">
      <dgm:prSet phldrT="[Text]"/>
      <dgm:spPr/>
      <dgm:t>
        <a:bodyPr/>
        <a:lstStyle/>
        <a:p>
          <a:r>
            <a:rPr lang="en-GB" dirty="0"/>
            <a:t>Using analytical methods</a:t>
          </a:r>
        </a:p>
      </dgm:t>
    </dgm:pt>
    <dgm:pt modelId="{0B0A12BA-5369-4ACE-836A-8CB1562196CE}" type="parTrans" cxnId="{3D124687-0F02-4984-80CC-FEAC0A44AC5C}">
      <dgm:prSet/>
      <dgm:spPr/>
      <dgm:t>
        <a:bodyPr/>
        <a:lstStyle/>
        <a:p>
          <a:endParaRPr lang="en-GB"/>
        </a:p>
      </dgm:t>
    </dgm:pt>
    <dgm:pt modelId="{C35E516E-724A-4DF5-9D09-7BFBE98A315E}" type="sibTrans" cxnId="{3D124687-0F02-4984-80CC-FEAC0A44AC5C}">
      <dgm:prSet/>
      <dgm:spPr/>
      <dgm:t>
        <a:bodyPr/>
        <a:lstStyle/>
        <a:p>
          <a:endParaRPr lang="en-GB"/>
        </a:p>
      </dgm:t>
    </dgm:pt>
    <dgm:pt modelId="{F7860D22-D439-49E1-AFC4-1BA7882E7176}" type="pres">
      <dgm:prSet presAssocID="{FC44EAAE-3D87-497D-ACDD-8169AC53F8DC}" presName="CompostProcess" presStyleCnt="0">
        <dgm:presLayoutVars>
          <dgm:dir/>
          <dgm:resizeHandles val="exact"/>
        </dgm:presLayoutVars>
      </dgm:prSet>
      <dgm:spPr/>
    </dgm:pt>
    <dgm:pt modelId="{CFB355BF-9A94-4F2F-A9DC-889BCC68B9A4}" type="pres">
      <dgm:prSet presAssocID="{FC44EAAE-3D87-497D-ACDD-8169AC53F8DC}" presName="arrow" presStyleLbl="bgShp" presStyleIdx="0" presStyleCnt="1"/>
      <dgm:spPr/>
    </dgm:pt>
    <dgm:pt modelId="{213A08AF-A048-4024-AD3A-C66A437C3754}" type="pres">
      <dgm:prSet presAssocID="{FC44EAAE-3D87-497D-ACDD-8169AC53F8DC}" presName="linearProcess" presStyleCnt="0"/>
      <dgm:spPr/>
    </dgm:pt>
    <dgm:pt modelId="{FF22DC8B-1388-4C64-96C6-08A36E46AD8D}" type="pres">
      <dgm:prSet presAssocID="{1578C96C-93B2-4AB9-9D08-69F8175D2679}" presName="textNode" presStyleLbl="node1" presStyleIdx="0" presStyleCnt="3">
        <dgm:presLayoutVars>
          <dgm:bulletEnabled val="1"/>
        </dgm:presLayoutVars>
      </dgm:prSet>
      <dgm:spPr/>
    </dgm:pt>
    <dgm:pt modelId="{F704B158-4EEA-4052-ADCE-E7FA5FE85621}" type="pres">
      <dgm:prSet presAssocID="{4DF026E9-8530-4EC5-B3CC-EA77BC8DCEDB}" presName="sibTrans" presStyleCnt="0"/>
      <dgm:spPr/>
    </dgm:pt>
    <dgm:pt modelId="{4FF501E7-9550-42FF-AC5C-0028DAF486B6}" type="pres">
      <dgm:prSet presAssocID="{F4D9637D-2632-4CA1-AA7B-F53DDD6503D5}" presName="textNode" presStyleLbl="node1" presStyleIdx="1" presStyleCnt="3">
        <dgm:presLayoutVars>
          <dgm:bulletEnabled val="1"/>
        </dgm:presLayoutVars>
      </dgm:prSet>
      <dgm:spPr/>
    </dgm:pt>
    <dgm:pt modelId="{A560CC67-1035-4969-8AA7-1F808D60C994}" type="pres">
      <dgm:prSet presAssocID="{03FF20A2-BBDB-4EC7-B197-3C2C15E52C7E}" presName="sibTrans" presStyleCnt="0"/>
      <dgm:spPr/>
    </dgm:pt>
    <dgm:pt modelId="{82742A89-42BD-404A-A1CF-C0559117C4E5}" type="pres">
      <dgm:prSet presAssocID="{62C1488C-6248-409B-B404-AF023746F3CB}" presName="textNode" presStyleLbl="node1" presStyleIdx="2" presStyleCnt="3">
        <dgm:presLayoutVars>
          <dgm:bulletEnabled val="1"/>
        </dgm:presLayoutVars>
      </dgm:prSet>
      <dgm:spPr/>
    </dgm:pt>
  </dgm:ptLst>
  <dgm:cxnLst>
    <dgm:cxn modelId="{53646F02-95AE-4FA7-8D90-0DE9A4BFDBB6}" type="presOf" srcId="{62C1488C-6248-409B-B404-AF023746F3CB}" destId="{82742A89-42BD-404A-A1CF-C0559117C4E5}" srcOrd="0" destOrd="0" presId="urn:microsoft.com/office/officeart/2005/8/layout/hProcess9"/>
    <dgm:cxn modelId="{69BD9C28-7D63-4131-865A-644AD792419D}" srcId="{FC44EAAE-3D87-497D-ACDD-8169AC53F8DC}" destId="{1578C96C-93B2-4AB9-9D08-69F8175D2679}" srcOrd="0" destOrd="0" parTransId="{24FB7851-00D7-4893-AC32-0D92120E6342}" sibTransId="{4DF026E9-8530-4EC5-B3CC-EA77BC8DCEDB}"/>
    <dgm:cxn modelId="{71EABC3B-FA44-4962-88B1-13188B97C606}" type="presOf" srcId="{FC44EAAE-3D87-497D-ACDD-8169AC53F8DC}" destId="{F7860D22-D439-49E1-AFC4-1BA7882E7176}" srcOrd="0" destOrd="0" presId="urn:microsoft.com/office/officeart/2005/8/layout/hProcess9"/>
    <dgm:cxn modelId="{F5B3BC4E-BB80-40DE-B4C9-303AA9C2E4BF}" type="presOf" srcId="{1578C96C-93B2-4AB9-9D08-69F8175D2679}" destId="{FF22DC8B-1388-4C64-96C6-08A36E46AD8D}" srcOrd="0" destOrd="0" presId="urn:microsoft.com/office/officeart/2005/8/layout/hProcess9"/>
    <dgm:cxn modelId="{9727FC71-0629-495D-84A8-92735DD78D3B}" srcId="{FC44EAAE-3D87-497D-ACDD-8169AC53F8DC}" destId="{F4D9637D-2632-4CA1-AA7B-F53DDD6503D5}" srcOrd="1" destOrd="0" parTransId="{108C4FCF-015C-4F69-BD44-602C9C055D90}" sibTransId="{03FF20A2-BBDB-4EC7-B197-3C2C15E52C7E}"/>
    <dgm:cxn modelId="{3D124687-0F02-4984-80CC-FEAC0A44AC5C}" srcId="{FC44EAAE-3D87-497D-ACDD-8169AC53F8DC}" destId="{62C1488C-6248-409B-B404-AF023746F3CB}" srcOrd="2" destOrd="0" parTransId="{0B0A12BA-5369-4ACE-836A-8CB1562196CE}" sibTransId="{C35E516E-724A-4DF5-9D09-7BFBE98A315E}"/>
    <dgm:cxn modelId="{1A6327B8-B821-4095-A528-DF621A1BAD8A}" type="presOf" srcId="{F4D9637D-2632-4CA1-AA7B-F53DDD6503D5}" destId="{4FF501E7-9550-42FF-AC5C-0028DAF486B6}" srcOrd="0" destOrd="0" presId="urn:microsoft.com/office/officeart/2005/8/layout/hProcess9"/>
    <dgm:cxn modelId="{F054CB26-7F1B-4C53-ADDB-DEC41E985DE3}" type="presParOf" srcId="{F7860D22-D439-49E1-AFC4-1BA7882E7176}" destId="{CFB355BF-9A94-4F2F-A9DC-889BCC68B9A4}" srcOrd="0" destOrd="0" presId="urn:microsoft.com/office/officeart/2005/8/layout/hProcess9"/>
    <dgm:cxn modelId="{80220E39-DF8B-44C2-B895-C33180DB31DE}" type="presParOf" srcId="{F7860D22-D439-49E1-AFC4-1BA7882E7176}" destId="{213A08AF-A048-4024-AD3A-C66A437C3754}" srcOrd="1" destOrd="0" presId="urn:microsoft.com/office/officeart/2005/8/layout/hProcess9"/>
    <dgm:cxn modelId="{7D73D67A-F64F-4419-A2CB-03E0F00AE337}" type="presParOf" srcId="{213A08AF-A048-4024-AD3A-C66A437C3754}" destId="{FF22DC8B-1388-4C64-96C6-08A36E46AD8D}" srcOrd="0" destOrd="0" presId="urn:microsoft.com/office/officeart/2005/8/layout/hProcess9"/>
    <dgm:cxn modelId="{E7E74CEC-822B-498A-BC76-07104615FB3F}" type="presParOf" srcId="{213A08AF-A048-4024-AD3A-C66A437C3754}" destId="{F704B158-4EEA-4052-ADCE-E7FA5FE85621}" srcOrd="1" destOrd="0" presId="urn:microsoft.com/office/officeart/2005/8/layout/hProcess9"/>
    <dgm:cxn modelId="{3C32B74F-D9C0-4D11-8B8B-9A8505576426}" type="presParOf" srcId="{213A08AF-A048-4024-AD3A-C66A437C3754}" destId="{4FF501E7-9550-42FF-AC5C-0028DAF486B6}" srcOrd="2" destOrd="0" presId="urn:microsoft.com/office/officeart/2005/8/layout/hProcess9"/>
    <dgm:cxn modelId="{7069F5F2-2862-44C0-B390-7999ECD79191}" type="presParOf" srcId="{213A08AF-A048-4024-AD3A-C66A437C3754}" destId="{A560CC67-1035-4969-8AA7-1F808D60C994}" srcOrd="3" destOrd="0" presId="urn:microsoft.com/office/officeart/2005/8/layout/hProcess9"/>
    <dgm:cxn modelId="{E834B2CA-D898-4AC9-92AF-812EAFFB1635}" type="presParOf" srcId="{213A08AF-A048-4024-AD3A-C66A437C3754}" destId="{82742A89-42BD-404A-A1CF-C0559117C4E5}" srcOrd="4" destOrd="0" presId="urn:microsoft.com/office/officeart/2005/8/layout/hProcess9"/>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F7148107-EBC2-4B86-8D10-0CDCD5A8CA10}" type="doc">
      <dgm:prSet loTypeId="urn:microsoft.com/office/officeart/2009/3/layout/StepUpProcess" loCatId="process" qsTypeId="urn:microsoft.com/office/officeart/2005/8/quickstyle/simple1" qsCatId="simple" csTypeId="urn:microsoft.com/office/officeart/2005/8/colors/colorful3" csCatId="colorful" phldr="1"/>
      <dgm:spPr/>
    </dgm:pt>
    <dgm:pt modelId="{0479856B-427A-49D4-8157-DCB4DA34C4DE}">
      <dgm:prSet phldrT="[Text]" custT="1"/>
      <dgm:spPr/>
      <dgm:t>
        <a:bodyPr/>
        <a:lstStyle/>
        <a:p>
          <a:r>
            <a:rPr lang="en-GB" sz="1600" b="1" dirty="0">
              <a:latin typeface="Arial" panose="020B0604020202020204" pitchFamily="34" charset="0"/>
              <a:cs typeface="Arial" panose="020B0604020202020204" pitchFamily="34" charset="0"/>
            </a:rPr>
            <a:t>Procrastination</a:t>
          </a:r>
          <a:r>
            <a:rPr lang="en-GB" sz="1600" dirty="0">
              <a:latin typeface="Arial" panose="020B0604020202020204" pitchFamily="34" charset="0"/>
              <a:cs typeface="Arial" panose="020B0604020202020204" pitchFamily="34" charset="0"/>
            </a:rPr>
            <a:t> – delaying a decision</a:t>
          </a:r>
        </a:p>
      </dgm:t>
    </dgm:pt>
    <dgm:pt modelId="{1177C3E7-54E5-4838-889F-AB9FE21DED10}" type="parTrans" cxnId="{5A36DA58-CEEA-4475-8FBC-7BDDD6BDDC9A}">
      <dgm:prSet/>
      <dgm:spPr/>
      <dgm:t>
        <a:bodyPr/>
        <a:lstStyle/>
        <a:p>
          <a:endParaRPr lang="en-GB" sz="1600">
            <a:latin typeface="Arial" panose="020B0604020202020204" pitchFamily="34" charset="0"/>
            <a:cs typeface="Arial" panose="020B0604020202020204" pitchFamily="34" charset="0"/>
          </a:endParaRPr>
        </a:p>
      </dgm:t>
    </dgm:pt>
    <dgm:pt modelId="{A6DCDA22-10CE-454C-848C-1764B9ADDFE3}" type="sibTrans" cxnId="{5A36DA58-CEEA-4475-8FBC-7BDDD6BDDC9A}">
      <dgm:prSet/>
      <dgm:spPr/>
      <dgm:t>
        <a:bodyPr/>
        <a:lstStyle/>
        <a:p>
          <a:endParaRPr lang="en-GB" sz="1600">
            <a:latin typeface="Arial" panose="020B0604020202020204" pitchFamily="34" charset="0"/>
            <a:cs typeface="Arial" panose="020B0604020202020204" pitchFamily="34" charset="0"/>
          </a:endParaRPr>
        </a:p>
      </dgm:t>
    </dgm:pt>
    <dgm:pt modelId="{9C18684C-6E5F-4F54-8145-4017C8493A70}">
      <dgm:prSet phldrT="[Text]" custT="1"/>
      <dgm:spPr/>
      <dgm:t>
        <a:bodyPr/>
        <a:lstStyle/>
        <a:p>
          <a:r>
            <a:rPr lang="en-GB" sz="1600" b="1" dirty="0">
              <a:latin typeface="Arial" panose="020B0604020202020204" pitchFamily="34" charset="0"/>
              <a:cs typeface="Arial" panose="020B0604020202020204" pitchFamily="34" charset="0"/>
            </a:rPr>
            <a:t>Symbolic</a:t>
          </a:r>
          <a:r>
            <a:rPr lang="en-GB" sz="1600" dirty="0">
              <a:latin typeface="Arial" panose="020B0604020202020204" pitchFamily="34" charset="0"/>
              <a:cs typeface="Arial" panose="020B0604020202020204" pitchFamily="34" charset="0"/>
            </a:rPr>
            <a:t> – rationalising a decision</a:t>
          </a:r>
        </a:p>
      </dgm:t>
    </dgm:pt>
    <dgm:pt modelId="{6AE969B8-AAD7-419B-9643-9A5B6141B046}" type="parTrans" cxnId="{8D8A5938-A528-435E-A7F1-00B03E605795}">
      <dgm:prSet/>
      <dgm:spPr/>
      <dgm:t>
        <a:bodyPr/>
        <a:lstStyle/>
        <a:p>
          <a:endParaRPr lang="en-GB" sz="1600">
            <a:latin typeface="Arial" panose="020B0604020202020204" pitchFamily="34" charset="0"/>
            <a:cs typeface="Arial" panose="020B0604020202020204" pitchFamily="34" charset="0"/>
          </a:endParaRPr>
        </a:p>
      </dgm:t>
    </dgm:pt>
    <dgm:pt modelId="{DA4E6E5D-4CD9-46F7-AA6E-230B14D9F788}" type="sibTrans" cxnId="{8D8A5938-A528-435E-A7F1-00B03E605795}">
      <dgm:prSet/>
      <dgm:spPr/>
      <dgm:t>
        <a:bodyPr/>
        <a:lstStyle/>
        <a:p>
          <a:endParaRPr lang="en-GB" sz="1600">
            <a:latin typeface="Arial" panose="020B0604020202020204" pitchFamily="34" charset="0"/>
            <a:cs typeface="Arial" panose="020B0604020202020204" pitchFamily="34" charset="0"/>
          </a:endParaRPr>
        </a:p>
      </dgm:t>
    </dgm:pt>
    <dgm:pt modelId="{B8ED5E28-B5CE-416F-9684-C8B97423EEE4}">
      <dgm:prSet phldrT="[Text]" custT="1"/>
      <dgm:spPr/>
      <dgm:t>
        <a:bodyPr/>
        <a:lstStyle/>
        <a:p>
          <a:r>
            <a:rPr lang="en-GB" sz="1600" b="1" dirty="0">
              <a:latin typeface="Arial" panose="020B0604020202020204" pitchFamily="34" charset="0"/>
              <a:cs typeface="Arial" panose="020B0604020202020204" pitchFamily="34" charset="0"/>
            </a:rPr>
            <a:t>Buy-in </a:t>
          </a:r>
          <a:r>
            <a:rPr lang="en-GB" sz="1600" dirty="0">
              <a:latin typeface="Arial" panose="020B0604020202020204" pitchFamily="34" charset="0"/>
              <a:cs typeface="Arial" panose="020B0604020202020204" pitchFamily="34" charset="0"/>
            </a:rPr>
            <a:t>– gaining support for a decision</a:t>
          </a:r>
        </a:p>
      </dgm:t>
    </dgm:pt>
    <dgm:pt modelId="{10C07287-6BAA-49AF-99F0-E9C11F7C1B12}" type="parTrans" cxnId="{65A60189-D96C-42F3-952E-ED19F9F4362C}">
      <dgm:prSet/>
      <dgm:spPr/>
      <dgm:t>
        <a:bodyPr/>
        <a:lstStyle/>
        <a:p>
          <a:endParaRPr lang="en-GB" sz="1600">
            <a:latin typeface="Arial" panose="020B0604020202020204" pitchFamily="34" charset="0"/>
            <a:cs typeface="Arial" panose="020B0604020202020204" pitchFamily="34" charset="0"/>
          </a:endParaRPr>
        </a:p>
      </dgm:t>
    </dgm:pt>
    <dgm:pt modelId="{8759B446-3219-4ED0-A4EA-063E11B84998}" type="sibTrans" cxnId="{65A60189-D96C-42F3-952E-ED19F9F4362C}">
      <dgm:prSet/>
      <dgm:spPr/>
      <dgm:t>
        <a:bodyPr/>
        <a:lstStyle/>
        <a:p>
          <a:endParaRPr lang="en-GB" sz="1600">
            <a:latin typeface="Arial" panose="020B0604020202020204" pitchFamily="34" charset="0"/>
            <a:cs typeface="Arial" panose="020B0604020202020204" pitchFamily="34" charset="0"/>
          </a:endParaRPr>
        </a:p>
      </dgm:t>
    </dgm:pt>
    <dgm:pt modelId="{CCA80733-0207-4FF7-9EFC-26296AF36DDC}">
      <dgm:prSet phldrT="[Text]" custT="1"/>
      <dgm:spPr/>
      <dgm:t>
        <a:bodyPr/>
        <a:lstStyle/>
        <a:p>
          <a:r>
            <a:rPr lang="en-GB" sz="1600" b="1" dirty="0">
              <a:latin typeface="Arial" panose="020B0604020202020204" pitchFamily="34" charset="0"/>
              <a:cs typeface="Arial" panose="020B0604020202020204" pitchFamily="34" charset="0"/>
            </a:rPr>
            <a:t>Political</a:t>
          </a:r>
          <a:r>
            <a:rPr lang="en-GB" sz="1600" dirty="0">
              <a:latin typeface="Arial" panose="020B0604020202020204" pitchFamily="34" charset="0"/>
              <a:cs typeface="Arial" panose="020B0604020202020204" pitchFamily="34" charset="0"/>
            </a:rPr>
            <a:t> – to advance a particular issue</a:t>
          </a:r>
        </a:p>
      </dgm:t>
    </dgm:pt>
    <dgm:pt modelId="{20329021-D93D-4D7A-9FCF-0C8727F5EAB0}" type="parTrans" cxnId="{EECBDD55-5876-4685-80E9-45FC25554802}">
      <dgm:prSet/>
      <dgm:spPr/>
      <dgm:t>
        <a:bodyPr/>
        <a:lstStyle/>
        <a:p>
          <a:endParaRPr lang="en-GB" sz="1600">
            <a:latin typeface="Arial" panose="020B0604020202020204" pitchFamily="34" charset="0"/>
            <a:cs typeface="Arial" panose="020B0604020202020204" pitchFamily="34" charset="0"/>
          </a:endParaRPr>
        </a:p>
      </dgm:t>
    </dgm:pt>
    <dgm:pt modelId="{8AD6464C-9F23-4138-BA66-D22998CAF12C}" type="sibTrans" cxnId="{EECBDD55-5876-4685-80E9-45FC25554802}">
      <dgm:prSet/>
      <dgm:spPr/>
      <dgm:t>
        <a:bodyPr/>
        <a:lstStyle/>
        <a:p>
          <a:endParaRPr lang="en-GB" sz="1600">
            <a:latin typeface="Arial" panose="020B0604020202020204" pitchFamily="34" charset="0"/>
            <a:cs typeface="Arial" panose="020B0604020202020204" pitchFamily="34" charset="0"/>
          </a:endParaRPr>
        </a:p>
      </dgm:t>
    </dgm:pt>
    <dgm:pt modelId="{9D1420FA-7F54-4FFF-B938-0D11BABA71D5}" type="pres">
      <dgm:prSet presAssocID="{F7148107-EBC2-4B86-8D10-0CDCD5A8CA10}" presName="rootnode" presStyleCnt="0">
        <dgm:presLayoutVars>
          <dgm:chMax/>
          <dgm:chPref/>
          <dgm:dir/>
          <dgm:animLvl val="lvl"/>
        </dgm:presLayoutVars>
      </dgm:prSet>
      <dgm:spPr/>
    </dgm:pt>
    <dgm:pt modelId="{8842C251-8D81-47A7-97E5-59CA4605BB54}" type="pres">
      <dgm:prSet presAssocID="{0479856B-427A-49D4-8157-DCB4DA34C4DE}" presName="composite" presStyleCnt="0"/>
      <dgm:spPr/>
    </dgm:pt>
    <dgm:pt modelId="{40D2DE10-8106-4B2A-8481-66CA7CC19F0B}" type="pres">
      <dgm:prSet presAssocID="{0479856B-427A-49D4-8157-DCB4DA34C4DE}" presName="LShape" presStyleLbl="alignNode1" presStyleIdx="0" presStyleCnt="7"/>
      <dgm:spPr/>
    </dgm:pt>
    <dgm:pt modelId="{8BF713A9-A1A1-46BB-85F0-06D0BB8A1BD3}" type="pres">
      <dgm:prSet presAssocID="{0479856B-427A-49D4-8157-DCB4DA34C4DE}" presName="ParentText" presStyleLbl="revTx" presStyleIdx="0" presStyleCnt="4">
        <dgm:presLayoutVars>
          <dgm:chMax val="0"/>
          <dgm:chPref val="0"/>
          <dgm:bulletEnabled val="1"/>
        </dgm:presLayoutVars>
      </dgm:prSet>
      <dgm:spPr/>
    </dgm:pt>
    <dgm:pt modelId="{B8CD598F-D95C-49F0-BE97-A14778775F98}" type="pres">
      <dgm:prSet presAssocID="{0479856B-427A-49D4-8157-DCB4DA34C4DE}" presName="Triangle" presStyleLbl="alignNode1" presStyleIdx="1" presStyleCnt="7"/>
      <dgm:spPr/>
    </dgm:pt>
    <dgm:pt modelId="{BD64DBA0-10CE-4FBD-A920-A66E77844476}" type="pres">
      <dgm:prSet presAssocID="{A6DCDA22-10CE-454C-848C-1764B9ADDFE3}" presName="sibTrans" presStyleCnt="0"/>
      <dgm:spPr/>
    </dgm:pt>
    <dgm:pt modelId="{20D1947D-5B7D-4A94-AB91-5437DB898CA3}" type="pres">
      <dgm:prSet presAssocID="{A6DCDA22-10CE-454C-848C-1764B9ADDFE3}" presName="space" presStyleCnt="0"/>
      <dgm:spPr/>
    </dgm:pt>
    <dgm:pt modelId="{A8F713D8-2532-467B-AAEE-FDBBA9CF1E19}" type="pres">
      <dgm:prSet presAssocID="{9C18684C-6E5F-4F54-8145-4017C8493A70}" presName="composite" presStyleCnt="0"/>
      <dgm:spPr/>
    </dgm:pt>
    <dgm:pt modelId="{A5695CC2-385A-41BF-8C55-0DEC4368AF6F}" type="pres">
      <dgm:prSet presAssocID="{9C18684C-6E5F-4F54-8145-4017C8493A70}" presName="LShape" presStyleLbl="alignNode1" presStyleIdx="2" presStyleCnt="7"/>
      <dgm:spPr/>
    </dgm:pt>
    <dgm:pt modelId="{3655AB9D-5298-4E73-A4C0-90D5F14EF3E9}" type="pres">
      <dgm:prSet presAssocID="{9C18684C-6E5F-4F54-8145-4017C8493A70}" presName="ParentText" presStyleLbl="revTx" presStyleIdx="1" presStyleCnt="4">
        <dgm:presLayoutVars>
          <dgm:chMax val="0"/>
          <dgm:chPref val="0"/>
          <dgm:bulletEnabled val="1"/>
        </dgm:presLayoutVars>
      </dgm:prSet>
      <dgm:spPr/>
    </dgm:pt>
    <dgm:pt modelId="{D8CEDB51-971E-49AD-998E-74A3EC569E6C}" type="pres">
      <dgm:prSet presAssocID="{9C18684C-6E5F-4F54-8145-4017C8493A70}" presName="Triangle" presStyleLbl="alignNode1" presStyleIdx="3" presStyleCnt="7"/>
      <dgm:spPr/>
    </dgm:pt>
    <dgm:pt modelId="{6EFA7BCB-E290-4F21-BAF2-A2BAC51FB2D2}" type="pres">
      <dgm:prSet presAssocID="{DA4E6E5D-4CD9-46F7-AA6E-230B14D9F788}" presName="sibTrans" presStyleCnt="0"/>
      <dgm:spPr/>
    </dgm:pt>
    <dgm:pt modelId="{50800D7A-A0FF-4B2B-8655-5BD64A6D387D}" type="pres">
      <dgm:prSet presAssocID="{DA4E6E5D-4CD9-46F7-AA6E-230B14D9F788}" presName="space" presStyleCnt="0"/>
      <dgm:spPr/>
    </dgm:pt>
    <dgm:pt modelId="{14D4F7CD-8718-40CF-AD2D-D991D7D0AD36}" type="pres">
      <dgm:prSet presAssocID="{B8ED5E28-B5CE-416F-9684-C8B97423EEE4}" presName="composite" presStyleCnt="0"/>
      <dgm:spPr/>
    </dgm:pt>
    <dgm:pt modelId="{FAC0C8D8-5068-49A9-A435-D8981CF664E6}" type="pres">
      <dgm:prSet presAssocID="{B8ED5E28-B5CE-416F-9684-C8B97423EEE4}" presName="LShape" presStyleLbl="alignNode1" presStyleIdx="4" presStyleCnt="7"/>
      <dgm:spPr/>
    </dgm:pt>
    <dgm:pt modelId="{6B1EAEC1-D322-41A5-A67F-3318C1D6F826}" type="pres">
      <dgm:prSet presAssocID="{B8ED5E28-B5CE-416F-9684-C8B97423EEE4}" presName="ParentText" presStyleLbl="revTx" presStyleIdx="2" presStyleCnt="4">
        <dgm:presLayoutVars>
          <dgm:chMax val="0"/>
          <dgm:chPref val="0"/>
          <dgm:bulletEnabled val="1"/>
        </dgm:presLayoutVars>
      </dgm:prSet>
      <dgm:spPr/>
    </dgm:pt>
    <dgm:pt modelId="{A182E65B-CAB3-4F93-A61B-AAC90F81FA70}" type="pres">
      <dgm:prSet presAssocID="{B8ED5E28-B5CE-416F-9684-C8B97423EEE4}" presName="Triangle" presStyleLbl="alignNode1" presStyleIdx="5" presStyleCnt="7"/>
      <dgm:spPr/>
    </dgm:pt>
    <dgm:pt modelId="{DDF32418-9B9F-47DF-B756-1AAF30F1DCB6}" type="pres">
      <dgm:prSet presAssocID="{8759B446-3219-4ED0-A4EA-063E11B84998}" presName="sibTrans" presStyleCnt="0"/>
      <dgm:spPr/>
    </dgm:pt>
    <dgm:pt modelId="{47DFB3DE-6AEB-4162-94B2-CB9CCCCD2B74}" type="pres">
      <dgm:prSet presAssocID="{8759B446-3219-4ED0-A4EA-063E11B84998}" presName="space" presStyleCnt="0"/>
      <dgm:spPr/>
    </dgm:pt>
    <dgm:pt modelId="{0BA0F131-6CFA-41FF-8F1E-F4A8F52AB36D}" type="pres">
      <dgm:prSet presAssocID="{CCA80733-0207-4FF7-9EFC-26296AF36DDC}" presName="composite" presStyleCnt="0"/>
      <dgm:spPr/>
    </dgm:pt>
    <dgm:pt modelId="{E7F8702D-F2F5-49AE-8A1D-10E5B8850943}" type="pres">
      <dgm:prSet presAssocID="{CCA80733-0207-4FF7-9EFC-26296AF36DDC}" presName="LShape" presStyleLbl="alignNode1" presStyleIdx="6" presStyleCnt="7"/>
      <dgm:spPr/>
    </dgm:pt>
    <dgm:pt modelId="{9B0765A7-BD86-44A1-BF76-A88D1AE6D3B3}" type="pres">
      <dgm:prSet presAssocID="{CCA80733-0207-4FF7-9EFC-26296AF36DDC}" presName="ParentText" presStyleLbl="revTx" presStyleIdx="3" presStyleCnt="4">
        <dgm:presLayoutVars>
          <dgm:chMax val="0"/>
          <dgm:chPref val="0"/>
          <dgm:bulletEnabled val="1"/>
        </dgm:presLayoutVars>
      </dgm:prSet>
      <dgm:spPr/>
    </dgm:pt>
  </dgm:ptLst>
  <dgm:cxnLst>
    <dgm:cxn modelId="{C83DFA0D-D0F7-44DD-922F-C5A07F071DB6}" type="presOf" srcId="{0479856B-427A-49D4-8157-DCB4DA34C4DE}" destId="{8BF713A9-A1A1-46BB-85F0-06D0BB8A1BD3}" srcOrd="0" destOrd="0" presId="urn:microsoft.com/office/officeart/2009/3/layout/StepUpProcess"/>
    <dgm:cxn modelId="{8D8A5938-A528-435E-A7F1-00B03E605795}" srcId="{F7148107-EBC2-4B86-8D10-0CDCD5A8CA10}" destId="{9C18684C-6E5F-4F54-8145-4017C8493A70}" srcOrd="1" destOrd="0" parTransId="{6AE969B8-AAD7-419B-9643-9A5B6141B046}" sibTransId="{DA4E6E5D-4CD9-46F7-AA6E-230B14D9F788}"/>
    <dgm:cxn modelId="{34204D46-39A7-4E84-A340-0FDE8336F4DC}" type="presOf" srcId="{B8ED5E28-B5CE-416F-9684-C8B97423EEE4}" destId="{6B1EAEC1-D322-41A5-A67F-3318C1D6F826}" srcOrd="0" destOrd="0" presId="urn:microsoft.com/office/officeart/2009/3/layout/StepUpProcess"/>
    <dgm:cxn modelId="{EECBDD55-5876-4685-80E9-45FC25554802}" srcId="{F7148107-EBC2-4B86-8D10-0CDCD5A8CA10}" destId="{CCA80733-0207-4FF7-9EFC-26296AF36DDC}" srcOrd="3" destOrd="0" parTransId="{20329021-D93D-4D7A-9FCF-0C8727F5EAB0}" sibTransId="{8AD6464C-9F23-4138-BA66-D22998CAF12C}"/>
    <dgm:cxn modelId="{5A36DA58-CEEA-4475-8FBC-7BDDD6BDDC9A}" srcId="{F7148107-EBC2-4B86-8D10-0CDCD5A8CA10}" destId="{0479856B-427A-49D4-8157-DCB4DA34C4DE}" srcOrd="0" destOrd="0" parTransId="{1177C3E7-54E5-4838-889F-AB9FE21DED10}" sibTransId="{A6DCDA22-10CE-454C-848C-1764B9ADDFE3}"/>
    <dgm:cxn modelId="{65A60189-D96C-42F3-952E-ED19F9F4362C}" srcId="{F7148107-EBC2-4B86-8D10-0CDCD5A8CA10}" destId="{B8ED5E28-B5CE-416F-9684-C8B97423EEE4}" srcOrd="2" destOrd="0" parTransId="{10C07287-6BAA-49AF-99F0-E9C11F7C1B12}" sibTransId="{8759B446-3219-4ED0-A4EA-063E11B84998}"/>
    <dgm:cxn modelId="{6BBFE38C-E35D-4EAF-B31F-6CD35548B67B}" type="presOf" srcId="{F7148107-EBC2-4B86-8D10-0CDCD5A8CA10}" destId="{9D1420FA-7F54-4FFF-B938-0D11BABA71D5}" srcOrd="0" destOrd="0" presId="urn:microsoft.com/office/officeart/2009/3/layout/StepUpProcess"/>
    <dgm:cxn modelId="{18D316B7-EF15-4B1C-85C9-FF3DB4A171C9}" type="presOf" srcId="{CCA80733-0207-4FF7-9EFC-26296AF36DDC}" destId="{9B0765A7-BD86-44A1-BF76-A88D1AE6D3B3}" srcOrd="0" destOrd="0" presId="urn:microsoft.com/office/officeart/2009/3/layout/StepUpProcess"/>
    <dgm:cxn modelId="{21EACAD1-8DDA-4809-9189-648251B27545}" type="presOf" srcId="{9C18684C-6E5F-4F54-8145-4017C8493A70}" destId="{3655AB9D-5298-4E73-A4C0-90D5F14EF3E9}" srcOrd="0" destOrd="0" presId="urn:microsoft.com/office/officeart/2009/3/layout/StepUpProcess"/>
    <dgm:cxn modelId="{BA577C94-F38D-4966-BC1B-07DD48EB213B}" type="presParOf" srcId="{9D1420FA-7F54-4FFF-B938-0D11BABA71D5}" destId="{8842C251-8D81-47A7-97E5-59CA4605BB54}" srcOrd="0" destOrd="0" presId="urn:microsoft.com/office/officeart/2009/3/layout/StepUpProcess"/>
    <dgm:cxn modelId="{BAB24DBE-3282-492C-A8EB-BBBFE5E3CC17}" type="presParOf" srcId="{8842C251-8D81-47A7-97E5-59CA4605BB54}" destId="{40D2DE10-8106-4B2A-8481-66CA7CC19F0B}" srcOrd="0" destOrd="0" presId="urn:microsoft.com/office/officeart/2009/3/layout/StepUpProcess"/>
    <dgm:cxn modelId="{ACDF071F-18B5-4BF3-A111-332412312D60}" type="presParOf" srcId="{8842C251-8D81-47A7-97E5-59CA4605BB54}" destId="{8BF713A9-A1A1-46BB-85F0-06D0BB8A1BD3}" srcOrd="1" destOrd="0" presId="urn:microsoft.com/office/officeart/2009/3/layout/StepUpProcess"/>
    <dgm:cxn modelId="{2E1DB4BF-AF3D-4219-8313-16F52F7C432B}" type="presParOf" srcId="{8842C251-8D81-47A7-97E5-59CA4605BB54}" destId="{B8CD598F-D95C-49F0-BE97-A14778775F98}" srcOrd="2" destOrd="0" presId="urn:microsoft.com/office/officeart/2009/3/layout/StepUpProcess"/>
    <dgm:cxn modelId="{E3B0B8E3-182E-4EB5-8D90-0A25C87FBAAE}" type="presParOf" srcId="{9D1420FA-7F54-4FFF-B938-0D11BABA71D5}" destId="{BD64DBA0-10CE-4FBD-A920-A66E77844476}" srcOrd="1" destOrd="0" presId="urn:microsoft.com/office/officeart/2009/3/layout/StepUpProcess"/>
    <dgm:cxn modelId="{33285C4A-3D20-46DE-848D-6426A2CAE1D3}" type="presParOf" srcId="{BD64DBA0-10CE-4FBD-A920-A66E77844476}" destId="{20D1947D-5B7D-4A94-AB91-5437DB898CA3}" srcOrd="0" destOrd="0" presId="urn:microsoft.com/office/officeart/2009/3/layout/StepUpProcess"/>
    <dgm:cxn modelId="{C18CC9E5-E426-4588-8A44-EB58EC466025}" type="presParOf" srcId="{9D1420FA-7F54-4FFF-B938-0D11BABA71D5}" destId="{A8F713D8-2532-467B-AAEE-FDBBA9CF1E19}" srcOrd="2" destOrd="0" presId="urn:microsoft.com/office/officeart/2009/3/layout/StepUpProcess"/>
    <dgm:cxn modelId="{AAFB24EA-E145-464C-8317-702B66665A79}" type="presParOf" srcId="{A8F713D8-2532-467B-AAEE-FDBBA9CF1E19}" destId="{A5695CC2-385A-41BF-8C55-0DEC4368AF6F}" srcOrd="0" destOrd="0" presId="urn:microsoft.com/office/officeart/2009/3/layout/StepUpProcess"/>
    <dgm:cxn modelId="{19CA5E83-9BD4-44F5-BCCA-DBE5514B66F2}" type="presParOf" srcId="{A8F713D8-2532-467B-AAEE-FDBBA9CF1E19}" destId="{3655AB9D-5298-4E73-A4C0-90D5F14EF3E9}" srcOrd="1" destOrd="0" presId="urn:microsoft.com/office/officeart/2009/3/layout/StepUpProcess"/>
    <dgm:cxn modelId="{E9B6A8CA-F5A6-41D9-89D2-8574E4AF20A1}" type="presParOf" srcId="{A8F713D8-2532-467B-AAEE-FDBBA9CF1E19}" destId="{D8CEDB51-971E-49AD-998E-74A3EC569E6C}" srcOrd="2" destOrd="0" presId="urn:microsoft.com/office/officeart/2009/3/layout/StepUpProcess"/>
    <dgm:cxn modelId="{06A6668A-35AB-49D4-A0E5-C3FEFD6163E0}" type="presParOf" srcId="{9D1420FA-7F54-4FFF-B938-0D11BABA71D5}" destId="{6EFA7BCB-E290-4F21-BAF2-A2BAC51FB2D2}" srcOrd="3" destOrd="0" presId="urn:microsoft.com/office/officeart/2009/3/layout/StepUpProcess"/>
    <dgm:cxn modelId="{64C73331-65EC-448B-98CD-B1C3EADFD95A}" type="presParOf" srcId="{6EFA7BCB-E290-4F21-BAF2-A2BAC51FB2D2}" destId="{50800D7A-A0FF-4B2B-8655-5BD64A6D387D}" srcOrd="0" destOrd="0" presId="urn:microsoft.com/office/officeart/2009/3/layout/StepUpProcess"/>
    <dgm:cxn modelId="{8DE1D719-DE2C-43B2-AFC4-2E758524AE68}" type="presParOf" srcId="{9D1420FA-7F54-4FFF-B938-0D11BABA71D5}" destId="{14D4F7CD-8718-40CF-AD2D-D991D7D0AD36}" srcOrd="4" destOrd="0" presId="urn:microsoft.com/office/officeart/2009/3/layout/StepUpProcess"/>
    <dgm:cxn modelId="{8CAE5824-2A6D-49CA-A057-86F02EB7F24E}" type="presParOf" srcId="{14D4F7CD-8718-40CF-AD2D-D991D7D0AD36}" destId="{FAC0C8D8-5068-49A9-A435-D8981CF664E6}" srcOrd="0" destOrd="0" presId="urn:microsoft.com/office/officeart/2009/3/layout/StepUpProcess"/>
    <dgm:cxn modelId="{9DE22F54-7776-4BF1-A848-B8E4321134C5}" type="presParOf" srcId="{14D4F7CD-8718-40CF-AD2D-D991D7D0AD36}" destId="{6B1EAEC1-D322-41A5-A67F-3318C1D6F826}" srcOrd="1" destOrd="0" presId="urn:microsoft.com/office/officeart/2009/3/layout/StepUpProcess"/>
    <dgm:cxn modelId="{B4E36931-DE5D-4104-9B1E-167596B97735}" type="presParOf" srcId="{14D4F7CD-8718-40CF-AD2D-D991D7D0AD36}" destId="{A182E65B-CAB3-4F93-A61B-AAC90F81FA70}" srcOrd="2" destOrd="0" presId="urn:microsoft.com/office/officeart/2009/3/layout/StepUpProcess"/>
    <dgm:cxn modelId="{E4BEE123-B9D1-4A45-9F5F-28A78AC25C33}" type="presParOf" srcId="{9D1420FA-7F54-4FFF-B938-0D11BABA71D5}" destId="{DDF32418-9B9F-47DF-B756-1AAF30F1DCB6}" srcOrd="5" destOrd="0" presId="urn:microsoft.com/office/officeart/2009/3/layout/StepUpProcess"/>
    <dgm:cxn modelId="{C3129CCF-316E-4467-BD54-DEFA282A8356}" type="presParOf" srcId="{DDF32418-9B9F-47DF-B756-1AAF30F1DCB6}" destId="{47DFB3DE-6AEB-4162-94B2-CB9CCCCD2B74}" srcOrd="0" destOrd="0" presId="urn:microsoft.com/office/officeart/2009/3/layout/StepUpProcess"/>
    <dgm:cxn modelId="{1F64093D-2D61-4F5A-A48F-A2084AD0FF31}" type="presParOf" srcId="{9D1420FA-7F54-4FFF-B938-0D11BABA71D5}" destId="{0BA0F131-6CFA-41FF-8F1E-F4A8F52AB36D}" srcOrd="6" destOrd="0" presId="urn:microsoft.com/office/officeart/2009/3/layout/StepUpProcess"/>
    <dgm:cxn modelId="{3C7499FB-AB74-4702-9148-256B0F4F1FCD}" type="presParOf" srcId="{0BA0F131-6CFA-41FF-8F1E-F4A8F52AB36D}" destId="{E7F8702D-F2F5-49AE-8A1D-10E5B8850943}" srcOrd="0" destOrd="0" presId="urn:microsoft.com/office/officeart/2009/3/layout/StepUpProcess"/>
    <dgm:cxn modelId="{9D7307A6-0C8C-43EB-AB60-95EB208475AE}" type="presParOf" srcId="{0BA0F131-6CFA-41FF-8F1E-F4A8F52AB36D}" destId="{9B0765A7-BD86-44A1-BF76-A88D1AE6D3B3}" srcOrd="1" destOrd="0" presId="urn:microsoft.com/office/officeart/2009/3/layout/StepUpProcess"/>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22701735-547B-4FA3-B090-33F8AAC6497E}" type="doc">
      <dgm:prSet loTypeId="urn:microsoft.com/office/officeart/2005/8/layout/arrow3" loCatId="relationship" qsTypeId="urn:microsoft.com/office/officeart/2005/8/quickstyle/simple1" qsCatId="simple" csTypeId="urn:microsoft.com/office/officeart/2005/8/colors/colorful3" csCatId="colorful" phldr="1"/>
      <dgm:spPr/>
      <dgm:t>
        <a:bodyPr/>
        <a:lstStyle/>
        <a:p>
          <a:endParaRPr lang="en-GB"/>
        </a:p>
      </dgm:t>
    </dgm:pt>
    <dgm:pt modelId="{0E54EA36-A38D-4EDA-B4BC-FC214B568522}">
      <dgm:prSet phldrT="[Text]"/>
      <dgm:spPr/>
      <dgm:t>
        <a:bodyPr/>
        <a:lstStyle/>
        <a:p>
          <a:r>
            <a:rPr lang="en-GB" b="1" dirty="0"/>
            <a:t>Design to its real purpose</a:t>
          </a:r>
        </a:p>
      </dgm:t>
    </dgm:pt>
    <dgm:pt modelId="{84F47923-570D-498B-B74A-2BD00EEE7A5B}" type="parTrans" cxnId="{BDAB5366-C9DC-46C8-9F82-C3FE713B614D}">
      <dgm:prSet/>
      <dgm:spPr/>
      <dgm:t>
        <a:bodyPr/>
        <a:lstStyle/>
        <a:p>
          <a:endParaRPr lang="en-GB"/>
        </a:p>
      </dgm:t>
    </dgm:pt>
    <dgm:pt modelId="{F4AB7C12-06D5-4666-926D-79F206A3F176}" type="sibTrans" cxnId="{BDAB5366-C9DC-46C8-9F82-C3FE713B614D}">
      <dgm:prSet/>
      <dgm:spPr/>
      <dgm:t>
        <a:bodyPr/>
        <a:lstStyle/>
        <a:p>
          <a:endParaRPr lang="en-GB"/>
        </a:p>
      </dgm:t>
    </dgm:pt>
    <dgm:pt modelId="{0560849C-1C31-4B3C-A514-75B961EBD628}">
      <dgm:prSet phldrT="[Text]"/>
      <dgm:spPr/>
      <dgm:t>
        <a:bodyPr/>
        <a:lstStyle/>
        <a:p>
          <a:r>
            <a:rPr lang="en-GB" b="1" dirty="0"/>
            <a:t>Investment in technical quality</a:t>
          </a:r>
        </a:p>
      </dgm:t>
    </dgm:pt>
    <dgm:pt modelId="{9C161DC6-A256-4BBC-9507-777DD774A654}" type="parTrans" cxnId="{599A4A17-CEB3-446C-941A-F86A9AD269D7}">
      <dgm:prSet/>
      <dgm:spPr/>
      <dgm:t>
        <a:bodyPr/>
        <a:lstStyle/>
        <a:p>
          <a:endParaRPr lang="en-GB"/>
        </a:p>
      </dgm:t>
    </dgm:pt>
    <dgm:pt modelId="{C58FDF8B-9C8C-48A4-BBCC-F48CBB91C645}" type="sibTrans" cxnId="{599A4A17-CEB3-446C-941A-F86A9AD269D7}">
      <dgm:prSet/>
      <dgm:spPr/>
      <dgm:t>
        <a:bodyPr/>
        <a:lstStyle/>
        <a:p>
          <a:endParaRPr lang="en-GB"/>
        </a:p>
      </dgm:t>
    </dgm:pt>
    <dgm:pt modelId="{8731D952-BF9A-4C77-B1B7-C0F729545301}" type="pres">
      <dgm:prSet presAssocID="{22701735-547B-4FA3-B090-33F8AAC6497E}" presName="compositeShape" presStyleCnt="0">
        <dgm:presLayoutVars>
          <dgm:chMax val="2"/>
          <dgm:dir/>
          <dgm:resizeHandles val="exact"/>
        </dgm:presLayoutVars>
      </dgm:prSet>
      <dgm:spPr/>
    </dgm:pt>
    <dgm:pt modelId="{4E3A0BF3-D588-43B2-9DB8-B818C0B6E365}" type="pres">
      <dgm:prSet presAssocID="{22701735-547B-4FA3-B090-33F8AAC6497E}" presName="divider" presStyleLbl="fgShp" presStyleIdx="0" presStyleCnt="1"/>
      <dgm:spPr/>
    </dgm:pt>
    <dgm:pt modelId="{D5BB48F3-1372-478A-A158-C3587976B727}" type="pres">
      <dgm:prSet presAssocID="{0E54EA36-A38D-4EDA-B4BC-FC214B568522}" presName="downArrow" presStyleLbl="node1" presStyleIdx="0" presStyleCnt="2"/>
      <dgm:spPr/>
    </dgm:pt>
    <dgm:pt modelId="{540AC55C-1442-4CF3-BBAF-E93DE7736A7C}" type="pres">
      <dgm:prSet presAssocID="{0E54EA36-A38D-4EDA-B4BC-FC214B568522}" presName="downArrowText" presStyleLbl="revTx" presStyleIdx="0" presStyleCnt="2">
        <dgm:presLayoutVars>
          <dgm:bulletEnabled val="1"/>
        </dgm:presLayoutVars>
      </dgm:prSet>
      <dgm:spPr/>
    </dgm:pt>
    <dgm:pt modelId="{99EAE9DB-5760-4B09-9B2A-62194CD8AAF6}" type="pres">
      <dgm:prSet presAssocID="{0560849C-1C31-4B3C-A514-75B961EBD628}" presName="upArrow" presStyleLbl="node1" presStyleIdx="1" presStyleCnt="2"/>
      <dgm:spPr/>
    </dgm:pt>
    <dgm:pt modelId="{17804C01-8AB2-4C62-9143-943C98C2B8ED}" type="pres">
      <dgm:prSet presAssocID="{0560849C-1C31-4B3C-A514-75B961EBD628}" presName="upArrowText" presStyleLbl="revTx" presStyleIdx="1" presStyleCnt="2">
        <dgm:presLayoutVars>
          <dgm:bulletEnabled val="1"/>
        </dgm:presLayoutVars>
      </dgm:prSet>
      <dgm:spPr/>
    </dgm:pt>
  </dgm:ptLst>
  <dgm:cxnLst>
    <dgm:cxn modelId="{A4E2190F-2683-49EA-A2EA-CAB0AC87F038}" type="presOf" srcId="{22701735-547B-4FA3-B090-33F8AAC6497E}" destId="{8731D952-BF9A-4C77-B1B7-C0F729545301}" srcOrd="0" destOrd="0" presId="urn:microsoft.com/office/officeart/2005/8/layout/arrow3"/>
    <dgm:cxn modelId="{599A4A17-CEB3-446C-941A-F86A9AD269D7}" srcId="{22701735-547B-4FA3-B090-33F8AAC6497E}" destId="{0560849C-1C31-4B3C-A514-75B961EBD628}" srcOrd="1" destOrd="0" parTransId="{9C161DC6-A256-4BBC-9507-777DD774A654}" sibTransId="{C58FDF8B-9C8C-48A4-BBCC-F48CBB91C645}"/>
    <dgm:cxn modelId="{1EA5A45C-F472-43EF-82B2-B1622713B4AD}" type="presOf" srcId="{0560849C-1C31-4B3C-A514-75B961EBD628}" destId="{17804C01-8AB2-4C62-9143-943C98C2B8ED}" srcOrd="0" destOrd="0" presId="urn:microsoft.com/office/officeart/2005/8/layout/arrow3"/>
    <dgm:cxn modelId="{BDAB5366-C9DC-46C8-9F82-C3FE713B614D}" srcId="{22701735-547B-4FA3-B090-33F8AAC6497E}" destId="{0E54EA36-A38D-4EDA-B4BC-FC214B568522}" srcOrd="0" destOrd="0" parTransId="{84F47923-570D-498B-B74A-2BD00EEE7A5B}" sibTransId="{F4AB7C12-06D5-4666-926D-79F206A3F176}"/>
    <dgm:cxn modelId="{4A29F8E6-3F17-40D7-B295-80DEA9F794B3}" type="presOf" srcId="{0E54EA36-A38D-4EDA-B4BC-FC214B568522}" destId="{540AC55C-1442-4CF3-BBAF-E93DE7736A7C}" srcOrd="0" destOrd="0" presId="urn:microsoft.com/office/officeart/2005/8/layout/arrow3"/>
    <dgm:cxn modelId="{59770E23-FDC1-4BE4-967F-57B2763ACE93}" type="presParOf" srcId="{8731D952-BF9A-4C77-B1B7-C0F729545301}" destId="{4E3A0BF3-D588-43B2-9DB8-B818C0B6E365}" srcOrd="0" destOrd="0" presId="urn:microsoft.com/office/officeart/2005/8/layout/arrow3"/>
    <dgm:cxn modelId="{2DC7F090-566D-48D7-B320-423D83F42417}" type="presParOf" srcId="{8731D952-BF9A-4C77-B1B7-C0F729545301}" destId="{D5BB48F3-1372-478A-A158-C3587976B727}" srcOrd="1" destOrd="0" presId="urn:microsoft.com/office/officeart/2005/8/layout/arrow3"/>
    <dgm:cxn modelId="{B1513BA4-98E9-4150-8AEB-B55A9FCE8C0B}" type="presParOf" srcId="{8731D952-BF9A-4C77-B1B7-C0F729545301}" destId="{540AC55C-1442-4CF3-BBAF-E93DE7736A7C}" srcOrd="2" destOrd="0" presId="urn:microsoft.com/office/officeart/2005/8/layout/arrow3"/>
    <dgm:cxn modelId="{671EA2F9-CB59-4B60-9571-B00363C0E1DB}" type="presParOf" srcId="{8731D952-BF9A-4C77-B1B7-C0F729545301}" destId="{99EAE9DB-5760-4B09-9B2A-62194CD8AAF6}" srcOrd="3" destOrd="0" presId="urn:microsoft.com/office/officeart/2005/8/layout/arrow3"/>
    <dgm:cxn modelId="{11C5B99C-D13A-4ECD-82D0-346926204F5E}" type="presParOf" srcId="{8731D952-BF9A-4C77-B1B7-C0F729545301}" destId="{17804C01-8AB2-4C62-9143-943C98C2B8ED}" srcOrd="4" destOrd="0" presId="urn:microsoft.com/office/officeart/2005/8/layout/arrow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B0A9B558-33B5-498B-836A-6E9A3B1081EA}" type="doc">
      <dgm:prSet loTypeId="urn:microsoft.com/office/officeart/2008/layout/VerticalCurvedList" loCatId="list" qsTypeId="urn:microsoft.com/office/officeart/2005/8/quickstyle/simple1" qsCatId="simple" csTypeId="urn:microsoft.com/office/officeart/2005/8/colors/colorful3" csCatId="colorful" phldr="1"/>
      <dgm:spPr/>
      <dgm:t>
        <a:bodyPr/>
        <a:lstStyle/>
        <a:p>
          <a:endParaRPr lang="en-GB"/>
        </a:p>
      </dgm:t>
    </dgm:pt>
    <dgm:pt modelId="{97F014DE-6C2A-42C1-80ED-E28EC099B1D5}">
      <dgm:prSet phldrT="[Text]"/>
      <dgm:spPr/>
      <dgm:t>
        <a:bodyPr/>
        <a:lstStyle/>
        <a:p>
          <a:r>
            <a:rPr lang="en-GB" dirty="0"/>
            <a:t>Futures</a:t>
          </a:r>
        </a:p>
      </dgm:t>
    </dgm:pt>
    <dgm:pt modelId="{245AC396-8FED-4D81-BC8E-5C6C0C2BCACE}" type="parTrans" cxnId="{CD39FF2D-6D5E-4AB6-92D3-2A325C01AC90}">
      <dgm:prSet/>
      <dgm:spPr/>
      <dgm:t>
        <a:bodyPr/>
        <a:lstStyle/>
        <a:p>
          <a:endParaRPr lang="en-GB"/>
        </a:p>
      </dgm:t>
    </dgm:pt>
    <dgm:pt modelId="{9CB7E938-DC0A-47E2-9CCF-D4121FEEE2EA}" type="sibTrans" cxnId="{CD39FF2D-6D5E-4AB6-92D3-2A325C01AC90}">
      <dgm:prSet/>
      <dgm:spPr/>
      <dgm:t>
        <a:bodyPr/>
        <a:lstStyle/>
        <a:p>
          <a:endParaRPr lang="en-GB"/>
        </a:p>
      </dgm:t>
    </dgm:pt>
    <dgm:pt modelId="{2EA24619-94FC-4067-8A81-D0A1F5773C03}">
      <dgm:prSet phldrT="[Text]"/>
      <dgm:spPr/>
      <dgm:t>
        <a:bodyPr/>
        <a:lstStyle/>
        <a:p>
          <a:r>
            <a:rPr lang="en-GB" dirty="0"/>
            <a:t>Insight/Foresight</a:t>
          </a:r>
        </a:p>
      </dgm:t>
    </dgm:pt>
    <dgm:pt modelId="{1B3322A6-BEAC-494A-95F2-294FBAFD8221}" type="parTrans" cxnId="{A8AB58AE-1D78-4F6F-A147-5C056106D3AF}">
      <dgm:prSet/>
      <dgm:spPr/>
      <dgm:t>
        <a:bodyPr/>
        <a:lstStyle/>
        <a:p>
          <a:endParaRPr lang="en-GB"/>
        </a:p>
      </dgm:t>
    </dgm:pt>
    <dgm:pt modelId="{02D0A972-0016-4573-8B92-A02162F81DEE}" type="sibTrans" cxnId="{A8AB58AE-1D78-4F6F-A147-5C056106D3AF}">
      <dgm:prSet/>
      <dgm:spPr/>
      <dgm:t>
        <a:bodyPr/>
        <a:lstStyle/>
        <a:p>
          <a:endParaRPr lang="en-GB"/>
        </a:p>
      </dgm:t>
    </dgm:pt>
    <dgm:pt modelId="{89FEF90E-2641-42E9-888B-F581B7303FEE}">
      <dgm:prSet phldrT="[Text]"/>
      <dgm:spPr/>
      <dgm:t>
        <a:bodyPr/>
        <a:lstStyle/>
        <a:p>
          <a:r>
            <a:rPr lang="en-GB" dirty="0"/>
            <a:t>Horizon scanning</a:t>
          </a:r>
        </a:p>
      </dgm:t>
    </dgm:pt>
    <dgm:pt modelId="{47C0CC4E-9EF4-4E83-B701-D8AAF511A81A}" type="parTrans" cxnId="{9FEABDA9-F9B7-4FC1-9929-CF9781021C70}">
      <dgm:prSet/>
      <dgm:spPr/>
      <dgm:t>
        <a:bodyPr/>
        <a:lstStyle/>
        <a:p>
          <a:endParaRPr lang="en-GB"/>
        </a:p>
      </dgm:t>
    </dgm:pt>
    <dgm:pt modelId="{76965FB5-A482-4CC3-B801-EBA67DC115FE}" type="sibTrans" cxnId="{9FEABDA9-F9B7-4FC1-9929-CF9781021C70}">
      <dgm:prSet/>
      <dgm:spPr/>
      <dgm:t>
        <a:bodyPr/>
        <a:lstStyle/>
        <a:p>
          <a:endParaRPr lang="en-GB"/>
        </a:p>
      </dgm:t>
    </dgm:pt>
    <dgm:pt modelId="{4D901F8F-FC5A-4004-9F2E-DA2A0DDA9D2A}">
      <dgm:prSet/>
      <dgm:spPr/>
      <dgm:t>
        <a:bodyPr/>
        <a:lstStyle/>
        <a:p>
          <a:r>
            <a:rPr lang="en-GB" dirty="0"/>
            <a:t>Strategic Analysis Frameworks</a:t>
          </a:r>
        </a:p>
      </dgm:t>
    </dgm:pt>
    <dgm:pt modelId="{4AEE5771-2E12-4186-9854-6E7DAF76AAED}" type="parTrans" cxnId="{7BF05A4E-1B1B-4CDA-B151-5D0500D6A3CD}">
      <dgm:prSet/>
      <dgm:spPr/>
    </dgm:pt>
    <dgm:pt modelId="{928014BA-B3A7-458F-83AF-BA56CA7CAE0A}" type="sibTrans" cxnId="{7BF05A4E-1B1B-4CDA-B151-5D0500D6A3CD}">
      <dgm:prSet/>
      <dgm:spPr/>
    </dgm:pt>
    <dgm:pt modelId="{24E2A49F-0EFB-4606-B638-BADB5A48E8CC}" type="pres">
      <dgm:prSet presAssocID="{B0A9B558-33B5-498B-836A-6E9A3B1081EA}" presName="Name0" presStyleCnt="0">
        <dgm:presLayoutVars>
          <dgm:chMax val="7"/>
          <dgm:chPref val="7"/>
          <dgm:dir/>
        </dgm:presLayoutVars>
      </dgm:prSet>
      <dgm:spPr/>
    </dgm:pt>
    <dgm:pt modelId="{46F78EB0-B9D7-40F2-9D00-F7F9FD86EFF5}" type="pres">
      <dgm:prSet presAssocID="{B0A9B558-33B5-498B-836A-6E9A3B1081EA}" presName="Name1" presStyleCnt="0"/>
      <dgm:spPr/>
    </dgm:pt>
    <dgm:pt modelId="{C19A317E-8955-4DDF-B939-41594490E0F9}" type="pres">
      <dgm:prSet presAssocID="{B0A9B558-33B5-498B-836A-6E9A3B1081EA}" presName="cycle" presStyleCnt="0"/>
      <dgm:spPr/>
    </dgm:pt>
    <dgm:pt modelId="{940D746F-A60D-46FE-B59A-52D8A9422FF5}" type="pres">
      <dgm:prSet presAssocID="{B0A9B558-33B5-498B-836A-6E9A3B1081EA}" presName="srcNode" presStyleLbl="node1" presStyleIdx="0" presStyleCnt="4"/>
      <dgm:spPr/>
    </dgm:pt>
    <dgm:pt modelId="{10409681-18AE-42A1-8C7D-99D958059C74}" type="pres">
      <dgm:prSet presAssocID="{B0A9B558-33B5-498B-836A-6E9A3B1081EA}" presName="conn" presStyleLbl="parChTrans1D2" presStyleIdx="0" presStyleCnt="1"/>
      <dgm:spPr/>
    </dgm:pt>
    <dgm:pt modelId="{63E5DCFF-80B5-4633-AF65-EB7C75449319}" type="pres">
      <dgm:prSet presAssocID="{B0A9B558-33B5-498B-836A-6E9A3B1081EA}" presName="extraNode" presStyleLbl="node1" presStyleIdx="0" presStyleCnt="4"/>
      <dgm:spPr/>
    </dgm:pt>
    <dgm:pt modelId="{1292727D-A9E6-4019-AB59-3948A790D309}" type="pres">
      <dgm:prSet presAssocID="{B0A9B558-33B5-498B-836A-6E9A3B1081EA}" presName="dstNode" presStyleLbl="node1" presStyleIdx="0" presStyleCnt="4"/>
      <dgm:spPr/>
    </dgm:pt>
    <dgm:pt modelId="{3D9FB24D-F31C-46EF-B9C4-4201A62BA456}" type="pres">
      <dgm:prSet presAssocID="{97F014DE-6C2A-42C1-80ED-E28EC099B1D5}" presName="text_1" presStyleLbl="node1" presStyleIdx="0" presStyleCnt="4">
        <dgm:presLayoutVars>
          <dgm:bulletEnabled val="1"/>
        </dgm:presLayoutVars>
      </dgm:prSet>
      <dgm:spPr/>
    </dgm:pt>
    <dgm:pt modelId="{F3E067EC-9E9C-4149-A461-441717DCA5EA}" type="pres">
      <dgm:prSet presAssocID="{97F014DE-6C2A-42C1-80ED-E28EC099B1D5}" presName="accent_1" presStyleCnt="0"/>
      <dgm:spPr/>
    </dgm:pt>
    <dgm:pt modelId="{C27611FB-C88F-4016-BE2B-D8941E61B296}" type="pres">
      <dgm:prSet presAssocID="{97F014DE-6C2A-42C1-80ED-E28EC099B1D5}" presName="accentRepeatNode" presStyleLbl="solidFgAcc1" presStyleIdx="0" presStyleCnt="4"/>
      <dgm:spPr/>
    </dgm:pt>
    <dgm:pt modelId="{FA07CC87-121F-4879-930C-A1A4E9A6D037}" type="pres">
      <dgm:prSet presAssocID="{2EA24619-94FC-4067-8A81-D0A1F5773C03}" presName="text_2" presStyleLbl="node1" presStyleIdx="1" presStyleCnt="4">
        <dgm:presLayoutVars>
          <dgm:bulletEnabled val="1"/>
        </dgm:presLayoutVars>
      </dgm:prSet>
      <dgm:spPr/>
    </dgm:pt>
    <dgm:pt modelId="{DFA63FE6-C7C7-4D7B-93B4-DCB452854DA4}" type="pres">
      <dgm:prSet presAssocID="{2EA24619-94FC-4067-8A81-D0A1F5773C03}" presName="accent_2" presStyleCnt="0"/>
      <dgm:spPr/>
    </dgm:pt>
    <dgm:pt modelId="{266D8DB9-E7C5-4C80-B53B-6BEF605FD326}" type="pres">
      <dgm:prSet presAssocID="{2EA24619-94FC-4067-8A81-D0A1F5773C03}" presName="accentRepeatNode" presStyleLbl="solidFgAcc1" presStyleIdx="1" presStyleCnt="4"/>
      <dgm:spPr/>
    </dgm:pt>
    <dgm:pt modelId="{39886A30-E346-4F86-B427-8DB9E6A50960}" type="pres">
      <dgm:prSet presAssocID="{89FEF90E-2641-42E9-888B-F581B7303FEE}" presName="text_3" presStyleLbl="node1" presStyleIdx="2" presStyleCnt="4">
        <dgm:presLayoutVars>
          <dgm:bulletEnabled val="1"/>
        </dgm:presLayoutVars>
      </dgm:prSet>
      <dgm:spPr/>
    </dgm:pt>
    <dgm:pt modelId="{3F878B50-D4EE-4BC2-9037-5F1F85481513}" type="pres">
      <dgm:prSet presAssocID="{89FEF90E-2641-42E9-888B-F581B7303FEE}" presName="accent_3" presStyleCnt="0"/>
      <dgm:spPr/>
    </dgm:pt>
    <dgm:pt modelId="{7F4DB87B-093E-4A0B-BCFF-C0411824A1F2}" type="pres">
      <dgm:prSet presAssocID="{89FEF90E-2641-42E9-888B-F581B7303FEE}" presName="accentRepeatNode" presStyleLbl="solidFgAcc1" presStyleIdx="2" presStyleCnt="4"/>
      <dgm:spPr/>
    </dgm:pt>
    <dgm:pt modelId="{14A6D37B-071E-4863-A6D8-7BF0A9D2D70A}" type="pres">
      <dgm:prSet presAssocID="{4D901F8F-FC5A-4004-9F2E-DA2A0DDA9D2A}" presName="text_4" presStyleLbl="node1" presStyleIdx="3" presStyleCnt="4">
        <dgm:presLayoutVars>
          <dgm:bulletEnabled val="1"/>
        </dgm:presLayoutVars>
      </dgm:prSet>
      <dgm:spPr/>
    </dgm:pt>
    <dgm:pt modelId="{FB7BE49D-7B2E-4632-B011-B77AC5C8231F}" type="pres">
      <dgm:prSet presAssocID="{4D901F8F-FC5A-4004-9F2E-DA2A0DDA9D2A}" presName="accent_4" presStyleCnt="0"/>
      <dgm:spPr/>
    </dgm:pt>
    <dgm:pt modelId="{31A42700-EE0C-4BA8-BB74-E3E7E17A2E31}" type="pres">
      <dgm:prSet presAssocID="{4D901F8F-FC5A-4004-9F2E-DA2A0DDA9D2A}" presName="accentRepeatNode" presStyleLbl="solidFgAcc1" presStyleIdx="3" presStyleCnt="4"/>
      <dgm:spPr/>
    </dgm:pt>
  </dgm:ptLst>
  <dgm:cxnLst>
    <dgm:cxn modelId="{FC45B006-4A7C-45B9-AD39-D5DE00D1DA05}" type="presOf" srcId="{97F014DE-6C2A-42C1-80ED-E28EC099B1D5}" destId="{3D9FB24D-F31C-46EF-B9C4-4201A62BA456}" srcOrd="0" destOrd="0" presId="urn:microsoft.com/office/officeart/2008/layout/VerticalCurvedList"/>
    <dgm:cxn modelId="{E7F5BD15-7576-485A-954E-B9C1B91CC763}" type="presOf" srcId="{89FEF90E-2641-42E9-888B-F581B7303FEE}" destId="{39886A30-E346-4F86-B427-8DB9E6A50960}" srcOrd="0" destOrd="0" presId="urn:microsoft.com/office/officeart/2008/layout/VerticalCurvedList"/>
    <dgm:cxn modelId="{CD39FF2D-6D5E-4AB6-92D3-2A325C01AC90}" srcId="{B0A9B558-33B5-498B-836A-6E9A3B1081EA}" destId="{97F014DE-6C2A-42C1-80ED-E28EC099B1D5}" srcOrd="0" destOrd="0" parTransId="{245AC396-8FED-4D81-BC8E-5C6C0C2BCACE}" sibTransId="{9CB7E938-DC0A-47E2-9CCF-D4121FEEE2EA}"/>
    <dgm:cxn modelId="{9D08CA35-CC92-43F0-BEF9-8EB359FECF62}" type="presOf" srcId="{4D901F8F-FC5A-4004-9F2E-DA2A0DDA9D2A}" destId="{14A6D37B-071E-4863-A6D8-7BF0A9D2D70A}" srcOrd="0" destOrd="0" presId="urn:microsoft.com/office/officeart/2008/layout/VerticalCurvedList"/>
    <dgm:cxn modelId="{7BF05A4E-1B1B-4CDA-B151-5D0500D6A3CD}" srcId="{B0A9B558-33B5-498B-836A-6E9A3B1081EA}" destId="{4D901F8F-FC5A-4004-9F2E-DA2A0DDA9D2A}" srcOrd="3" destOrd="0" parTransId="{4AEE5771-2E12-4186-9854-6E7DAF76AAED}" sibTransId="{928014BA-B3A7-458F-83AF-BA56CA7CAE0A}"/>
    <dgm:cxn modelId="{9FEABDA9-F9B7-4FC1-9929-CF9781021C70}" srcId="{B0A9B558-33B5-498B-836A-6E9A3B1081EA}" destId="{89FEF90E-2641-42E9-888B-F581B7303FEE}" srcOrd="2" destOrd="0" parTransId="{47C0CC4E-9EF4-4E83-B701-D8AAF511A81A}" sibTransId="{76965FB5-A482-4CC3-B801-EBA67DC115FE}"/>
    <dgm:cxn modelId="{A8AB58AE-1D78-4F6F-A147-5C056106D3AF}" srcId="{B0A9B558-33B5-498B-836A-6E9A3B1081EA}" destId="{2EA24619-94FC-4067-8A81-D0A1F5773C03}" srcOrd="1" destOrd="0" parTransId="{1B3322A6-BEAC-494A-95F2-294FBAFD8221}" sibTransId="{02D0A972-0016-4573-8B92-A02162F81DEE}"/>
    <dgm:cxn modelId="{4AB60CB4-E4D9-4852-9253-9F9F06AB830B}" type="presOf" srcId="{2EA24619-94FC-4067-8A81-D0A1F5773C03}" destId="{FA07CC87-121F-4879-930C-A1A4E9A6D037}" srcOrd="0" destOrd="0" presId="urn:microsoft.com/office/officeart/2008/layout/VerticalCurvedList"/>
    <dgm:cxn modelId="{7217EDC4-A829-4DF4-B30A-095A9C149AD9}" type="presOf" srcId="{B0A9B558-33B5-498B-836A-6E9A3B1081EA}" destId="{24E2A49F-0EFB-4606-B638-BADB5A48E8CC}" srcOrd="0" destOrd="0" presId="urn:microsoft.com/office/officeart/2008/layout/VerticalCurvedList"/>
    <dgm:cxn modelId="{ECB0D1C5-7BBD-4547-B347-5E8C232B895C}" type="presOf" srcId="{9CB7E938-DC0A-47E2-9CCF-D4121FEEE2EA}" destId="{10409681-18AE-42A1-8C7D-99D958059C74}" srcOrd="0" destOrd="0" presId="urn:microsoft.com/office/officeart/2008/layout/VerticalCurvedList"/>
    <dgm:cxn modelId="{77AAEB90-8909-4847-9943-03B4452FE23F}" type="presParOf" srcId="{24E2A49F-0EFB-4606-B638-BADB5A48E8CC}" destId="{46F78EB0-B9D7-40F2-9D00-F7F9FD86EFF5}" srcOrd="0" destOrd="0" presId="urn:microsoft.com/office/officeart/2008/layout/VerticalCurvedList"/>
    <dgm:cxn modelId="{116F243E-964B-40E9-AA71-30B0D3807293}" type="presParOf" srcId="{46F78EB0-B9D7-40F2-9D00-F7F9FD86EFF5}" destId="{C19A317E-8955-4DDF-B939-41594490E0F9}" srcOrd="0" destOrd="0" presId="urn:microsoft.com/office/officeart/2008/layout/VerticalCurvedList"/>
    <dgm:cxn modelId="{3D2458BA-1A04-46B6-AE70-6E46A800FD43}" type="presParOf" srcId="{C19A317E-8955-4DDF-B939-41594490E0F9}" destId="{940D746F-A60D-46FE-B59A-52D8A9422FF5}" srcOrd="0" destOrd="0" presId="urn:microsoft.com/office/officeart/2008/layout/VerticalCurvedList"/>
    <dgm:cxn modelId="{E62C8BB0-2633-44F5-9CF9-E86A9AB0E094}" type="presParOf" srcId="{C19A317E-8955-4DDF-B939-41594490E0F9}" destId="{10409681-18AE-42A1-8C7D-99D958059C74}" srcOrd="1" destOrd="0" presId="urn:microsoft.com/office/officeart/2008/layout/VerticalCurvedList"/>
    <dgm:cxn modelId="{85486553-D4D4-4384-BA69-02A55EFAA0C2}" type="presParOf" srcId="{C19A317E-8955-4DDF-B939-41594490E0F9}" destId="{63E5DCFF-80B5-4633-AF65-EB7C75449319}" srcOrd="2" destOrd="0" presId="urn:microsoft.com/office/officeart/2008/layout/VerticalCurvedList"/>
    <dgm:cxn modelId="{72F4842D-19A6-4CBC-A519-513AE7DC0E77}" type="presParOf" srcId="{C19A317E-8955-4DDF-B939-41594490E0F9}" destId="{1292727D-A9E6-4019-AB59-3948A790D309}" srcOrd="3" destOrd="0" presId="urn:microsoft.com/office/officeart/2008/layout/VerticalCurvedList"/>
    <dgm:cxn modelId="{51AF62F6-C1CC-4EA0-B929-37FF87831E13}" type="presParOf" srcId="{46F78EB0-B9D7-40F2-9D00-F7F9FD86EFF5}" destId="{3D9FB24D-F31C-46EF-B9C4-4201A62BA456}" srcOrd="1" destOrd="0" presId="urn:microsoft.com/office/officeart/2008/layout/VerticalCurvedList"/>
    <dgm:cxn modelId="{E1E434B2-6770-45AF-AB1A-48DBC0BE4812}" type="presParOf" srcId="{46F78EB0-B9D7-40F2-9D00-F7F9FD86EFF5}" destId="{F3E067EC-9E9C-4149-A461-441717DCA5EA}" srcOrd="2" destOrd="0" presId="urn:microsoft.com/office/officeart/2008/layout/VerticalCurvedList"/>
    <dgm:cxn modelId="{BFFC3DAA-1FD0-46C0-B2BF-8C55316C24B4}" type="presParOf" srcId="{F3E067EC-9E9C-4149-A461-441717DCA5EA}" destId="{C27611FB-C88F-4016-BE2B-D8941E61B296}" srcOrd="0" destOrd="0" presId="urn:microsoft.com/office/officeart/2008/layout/VerticalCurvedList"/>
    <dgm:cxn modelId="{81C63EB1-26CE-4E1D-B1BD-7FF26D2BF13C}" type="presParOf" srcId="{46F78EB0-B9D7-40F2-9D00-F7F9FD86EFF5}" destId="{FA07CC87-121F-4879-930C-A1A4E9A6D037}" srcOrd="3" destOrd="0" presId="urn:microsoft.com/office/officeart/2008/layout/VerticalCurvedList"/>
    <dgm:cxn modelId="{8754C22C-6D2A-443E-8DC9-8791C658DF92}" type="presParOf" srcId="{46F78EB0-B9D7-40F2-9D00-F7F9FD86EFF5}" destId="{DFA63FE6-C7C7-4D7B-93B4-DCB452854DA4}" srcOrd="4" destOrd="0" presId="urn:microsoft.com/office/officeart/2008/layout/VerticalCurvedList"/>
    <dgm:cxn modelId="{1F85BE24-CDD4-48F1-9BBD-943E288C600A}" type="presParOf" srcId="{DFA63FE6-C7C7-4D7B-93B4-DCB452854DA4}" destId="{266D8DB9-E7C5-4C80-B53B-6BEF605FD326}" srcOrd="0" destOrd="0" presId="urn:microsoft.com/office/officeart/2008/layout/VerticalCurvedList"/>
    <dgm:cxn modelId="{C50A1F4E-D587-4458-93D9-E1D12F383454}" type="presParOf" srcId="{46F78EB0-B9D7-40F2-9D00-F7F9FD86EFF5}" destId="{39886A30-E346-4F86-B427-8DB9E6A50960}" srcOrd="5" destOrd="0" presId="urn:microsoft.com/office/officeart/2008/layout/VerticalCurvedList"/>
    <dgm:cxn modelId="{98A86161-C544-4629-AFBB-CB098D2E78D8}" type="presParOf" srcId="{46F78EB0-B9D7-40F2-9D00-F7F9FD86EFF5}" destId="{3F878B50-D4EE-4BC2-9037-5F1F85481513}" srcOrd="6" destOrd="0" presId="urn:microsoft.com/office/officeart/2008/layout/VerticalCurvedList"/>
    <dgm:cxn modelId="{A5E389FB-C01C-4E14-8804-B0F9632A9915}" type="presParOf" srcId="{3F878B50-D4EE-4BC2-9037-5F1F85481513}" destId="{7F4DB87B-093E-4A0B-BCFF-C0411824A1F2}" srcOrd="0" destOrd="0" presId="urn:microsoft.com/office/officeart/2008/layout/VerticalCurvedList"/>
    <dgm:cxn modelId="{F113554C-8149-427F-8768-84015641495A}" type="presParOf" srcId="{46F78EB0-B9D7-40F2-9D00-F7F9FD86EFF5}" destId="{14A6D37B-071E-4863-A6D8-7BF0A9D2D70A}" srcOrd="7" destOrd="0" presId="urn:microsoft.com/office/officeart/2008/layout/VerticalCurvedList"/>
    <dgm:cxn modelId="{ECCC3B86-716C-45CD-8155-E0A831E78527}" type="presParOf" srcId="{46F78EB0-B9D7-40F2-9D00-F7F9FD86EFF5}" destId="{FB7BE49D-7B2E-4632-B011-B77AC5C8231F}" srcOrd="8" destOrd="0" presId="urn:microsoft.com/office/officeart/2008/layout/VerticalCurvedList"/>
    <dgm:cxn modelId="{AC8C6729-2B83-4DBF-AE03-4D50983FEDD6}" type="presParOf" srcId="{FB7BE49D-7B2E-4632-B011-B77AC5C8231F}" destId="{31A42700-EE0C-4BA8-BB74-E3E7E17A2E31}" srcOrd="0" destOrd="0" presId="urn:microsoft.com/office/officeart/2008/layout/VerticalCurv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FD9601EF-0A5D-4846-8946-C984DCB74D68}" type="doc">
      <dgm:prSet loTypeId="urn:microsoft.com/office/officeart/2009/3/layout/IncreasingArrowsProcess" loCatId="process" qsTypeId="urn:microsoft.com/office/officeart/2005/8/quickstyle/simple1" qsCatId="simple" csTypeId="urn:microsoft.com/office/officeart/2005/8/colors/colorful3" csCatId="colorful" phldr="1"/>
      <dgm:spPr/>
      <dgm:t>
        <a:bodyPr/>
        <a:lstStyle/>
        <a:p>
          <a:endParaRPr lang="en-GB"/>
        </a:p>
      </dgm:t>
    </dgm:pt>
    <dgm:pt modelId="{80E6FC0E-9BC5-4D5E-A355-DD212A2FC90B}">
      <dgm:prSet phldrT="[Text]"/>
      <dgm:spPr/>
      <dgm:t>
        <a:bodyPr/>
        <a:lstStyle/>
        <a:p>
          <a:r>
            <a:rPr lang="en-GB" dirty="0"/>
            <a:t>Strengths</a:t>
          </a:r>
        </a:p>
      </dgm:t>
    </dgm:pt>
    <dgm:pt modelId="{A41CBA98-7D7B-4613-992F-49072CB43899}" type="parTrans" cxnId="{2BC4F5FD-6F68-47D5-B580-412C506A825E}">
      <dgm:prSet/>
      <dgm:spPr/>
      <dgm:t>
        <a:bodyPr/>
        <a:lstStyle/>
        <a:p>
          <a:endParaRPr lang="en-GB"/>
        </a:p>
      </dgm:t>
    </dgm:pt>
    <dgm:pt modelId="{57495E9A-EE5A-4BEC-B260-51A0F20953D5}" type="sibTrans" cxnId="{2BC4F5FD-6F68-47D5-B580-412C506A825E}">
      <dgm:prSet/>
      <dgm:spPr/>
      <dgm:t>
        <a:bodyPr/>
        <a:lstStyle/>
        <a:p>
          <a:endParaRPr lang="en-GB"/>
        </a:p>
      </dgm:t>
    </dgm:pt>
    <dgm:pt modelId="{3C120BD6-8A89-440C-A19C-53B03AC1ECEA}">
      <dgm:prSet phldrT="[Text]"/>
      <dgm:spPr/>
      <dgm:t>
        <a:bodyPr/>
        <a:lstStyle/>
        <a:p>
          <a:r>
            <a:rPr lang="en-GB" dirty="0"/>
            <a:t>Positive tangible and intangible attributes , internal to an organisation and within the organisations control.</a:t>
          </a:r>
        </a:p>
      </dgm:t>
    </dgm:pt>
    <dgm:pt modelId="{83229B37-0DBB-44D4-BBB9-1A9311A6F6E3}" type="parTrans" cxnId="{16B4BEDB-4B50-44D3-B462-12B227565044}">
      <dgm:prSet/>
      <dgm:spPr/>
      <dgm:t>
        <a:bodyPr/>
        <a:lstStyle/>
        <a:p>
          <a:endParaRPr lang="en-GB"/>
        </a:p>
      </dgm:t>
    </dgm:pt>
    <dgm:pt modelId="{6FE92F97-D82F-4862-BFB0-A083E66963A0}" type="sibTrans" cxnId="{16B4BEDB-4B50-44D3-B462-12B227565044}">
      <dgm:prSet/>
      <dgm:spPr/>
      <dgm:t>
        <a:bodyPr/>
        <a:lstStyle/>
        <a:p>
          <a:endParaRPr lang="en-GB"/>
        </a:p>
      </dgm:t>
    </dgm:pt>
    <dgm:pt modelId="{47EB5145-D16E-490E-8A1C-6E0435B720FC}">
      <dgm:prSet phldrT="[Text]"/>
      <dgm:spPr/>
      <dgm:t>
        <a:bodyPr/>
        <a:lstStyle/>
        <a:p>
          <a:r>
            <a:rPr lang="en-GB" dirty="0"/>
            <a:t>Weaknesses</a:t>
          </a:r>
        </a:p>
      </dgm:t>
    </dgm:pt>
    <dgm:pt modelId="{52854E93-B4DB-47B1-8E7E-AE4F4D93C823}" type="parTrans" cxnId="{772F60C1-273C-4F23-9DB9-5318904A8415}">
      <dgm:prSet/>
      <dgm:spPr/>
      <dgm:t>
        <a:bodyPr/>
        <a:lstStyle/>
        <a:p>
          <a:endParaRPr lang="en-GB"/>
        </a:p>
      </dgm:t>
    </dgm:pt>
    <dgm:pt modelId="{D8570FA4-3CF0-465B-8285-3D7E230D11D4}" type="sibTrans" cxnId="{772F60C1-273C-4F23-9DB9-5318904A8415}">
      <dgm:prSet/>
      <dgm:spPr/>
      <dgm:t>
        <a:bodyPr/>
        <a:lstStyle/>
        <a:p>
          <a:endParaRPr lang="en-GB"/>
        </a:p>
      </dgm:t>
    </dgm:pt>
    <dgm:pt modelId="{D5AD8FCE-AACD-443F-85E1-51B5B24BEC5D}">
      <dgm:prSet phldrT="[Text]"/>
      <dgm:spPr/>
      <dgm:t>
        <a:bodyPr/>
        <a:lstStyle/>
        <a:p>
          <a:r>
            <a:rPr lang="en-GB" dirty="0"/>
            <a:t>Internal factors within an organisation’s control that detract from the organisations ability to attain the desired goals</a:t>
          </a:r>
        </a:p>
      </dgm:t>
    </dgm:pt>
    <dgm:pt modelId="{34FB5F93-DE0A-4BAA-BCA0-DAF9F7DE4C34}" type="parTrans" cxnId="{6075F318-FDDB-41F0-97C2-04C1488B304E}">
      <dgm:prSet/>
      <dgm:spPr/>
      <dgm:t>
        <a:bodyPr/>
        <a:lstStyle/>
        <a:p>
          <a:endParaRPr lang="en-GB"/>
        </a:p>
      </dgm:t>
    </dgm:pt>
    <dgm:pt modelId="{7DAF24DE-62DD-457A-BA39-D24B219C3ADA}" type="sibTrans" cxnId="{6075F318-FDDB-41F0-97C2-04C1488B304E}">
      <dgm:prSet/>
      <dgm:spPr/>
      <dgm:t>
        <a:bodyPr/>
        <a:lstStyle/>
        <a:p>
          <a:endParaRPr lang="en-GB"/>
        </a:p>
      </dgm:t>
    </dgm:pt>
    <dgm:pt modelId="{8EBB2915-A805-406B-BFC3-55B02FB36105}">
      <dgm:prSet phldrT="[Text]"/>
      <dgm:spPr/>
      <dgm:t>
        <a:bodyPr/>
        <a:lstStyle/>
        <a:p>
          <a:r>
            <a:rPr lang="en-GB" dirty="0"/>
            <a:t>Opportunities</a:t>
          </a:r>
        </a:p>
      </dgm:t>
    </dgm:pt>
    <dgm:pt modelId="{F2636828-AB98-43FE-8C88-1248CBAB25E8}" type="parTrans" cxnId="{44DC18FC-EA83-4021-9E29-3FE68D45C5EE}">
      <dgm:prSet/>
      <dgm:spPr/>
      <dgm:t>
        <a:bodyPr/>
        <a:lstStyle/>
        <a:p>
          <a:endParaRPr lang="en-GB"/>
        </a:p>
      </dgm:t>
    </dgm:pt>
    <dgm:pt modelId="{95705FF4-7D8E-475F-9571-0DF4D892F055}" type="sibTrans" cxnId="{44DC18FC-EA83-4021-9E29-3FE68D45C5EE}">
      <dgm:prSet/>
      <dgm:spPr/>
      <dgm:t>
        <a:bodyPr/>
        <a:lstStyle/>
        <a:p>
          <a:endParaRPr lang="en-GB"/>
        </a:p>
      </dgm:t>
    </dgm:pt>
    <dgm:pt modelId="{1AEB4F65-A690-4B97-8D4C-26060151A5FA}">
      <dgm:prSet phldrT="[Text]"/>
      <dgm:spPr/>
      <dgm:t>
        <a:bodyPr/>
        <a:lstStyle/>
        <a:p>
          <a:r>
            <a:rPr lang="en-GB" dirty="0"/>
            <a:t>External factors that represent the reason for an organisation to exist and develop.</a:t>
          </a:r>
        </a:p>
      </dgm:t>
    </dgm:pt>
    <dgm:pt modelId="{6B0D0FA7-397C-4638-B281-AC7529341BC1}" type="parTrans" cxnId="{D5BFE06D-A3DC-4034-8AD1-07309082C5DB}">
      <dgm:prSet/>
      <dgm:spPr/>
      <dgm:t>
        <a:bodyPr/>
        <a:lstStyle/>
        <a:p>
          <a:endParaRPr lang="en-GB"/>
        </a:p>
      </dgm:t>
    </dgm:pt>
    <dgm:pt modelId="{3EE635A4-EDA4-410D-BFF8-6DDCDA3B904A}" type="sibTrans" cxnId="{D5BFE06D-A3DC-4034-8AD1-07309082C5DB}">
      <dgm:prSet/>
      <dgm:spPr/>
      <dgm:t>
        <a:bodyPr/>
        <a:lstStyle/>
        <a:p>
          <a:endParaRPr lang="en-GB"/>
        </a:p>
      </dgm:t>
    </dgm:pt>
    <dgm:pt modelId="{0A43D5A8-CD1B-4D15-8157-06131B9FB25E}">
      <dgm:prSet phldrT="[Text]"/>
      <dgm:spPr/>
      <dgm:t>
        <a:bodyPr/>
        <a:lstStyle/>
        <a:p>
          <a:r>
            <a:rPr lang="en-GB" dirty="0"/>
            <a:t>Threats</a:t>
          </a:r>
        </a:p>
      </dgm:t>
    </dgm:pt>
    <dgm:pt modelId="{FF123BE1-843F-49D6-9C9E-E2AA3C68239A}" type="parTrans" cxnId="{1B083356-F82B-4223-8664-07A809C5D97D}">
      <dgm:prSet/>
      <dgm:spPr/>
      <dgm:t>
        <a:bodyPr/>
        <a:lstStyle/>
        <a:p>
          <a:endParaRPr lang="en-GB"/>
        </a:p>
      </dgm:t>
    </dgm:pt>
    <dgm:pt modelId="{5FC16C24-B763-457C-828C-2A4D1D5615B6}" type="sibTrans" cxnId="{1B083356-F82B-4223-8664-07A809C5D97D}">
      <dgm:prSet/>
      <dgm:spPr/>
      <dgm:t>
        <a:bodyPr/>
        <a:lstStyle/>
        <a:p>
          <a:endParaRPr lang="en-GB"/>
        </a:p>
      </dgm:t>
    </dgm:pt>
    <dgm:pt modelId="{3D02F5A9-C38E-4B3F-8407-BFA6B78E2F39}">
      <dgm:prSet/>
      <dgm:spPr/>
      <dgm:t>
        <a:bodyPr/>
        <a:lstStyle/>
        <a:p>
          <a:r>
            <a:rPr lang="en-GB" dirty="0"/>
            <a:t>External factors beyond the organisations control which could be a risk. Need for contingency plans.</a:t>
          </a:r>
        </a:p>
      </dgm:t>
    </dgm:pt>
    <dgm:pt modelId="{57A9506C-694E-4C22-9DC3-5DA33146BAD3}" type="parTrans" cxnId="{8D909380-22FC-45B4-980A-CF311679FBCE}">
      <dgm:prSet/>
      <dgm:spPr/>
      <dgm:t>
        <a:bodyPr/>
        <a:lstStyle/>
        <a:p>
          <a:endParaRPr lang="en-GB"/>
        </a:p>
      </dgm:t>
    </dgm:pt>
    <dgm:pt modelId="{2B110246-EFE9-41FC-8B57-B1BF18F4CBB5}" type="sibTrans" cxnId="{8D909380-22FC-45B4-980A-CF311679FBCE}">
      <dgm:prSet/>
      <dgm:spPr/>
      <dgm:t>
        <a:bodyPr/>
        <a:lstStyle/>
        <a:p>
          <a:endParaRPr lang="en-GB"/>
        </a:p>
      </dgm:t>
    </dgm:pt>
    <dgm:pt modelId="{59208299-5F74-4ACB-9FF4-BDF72B680CF6}" type="pres">
      <dgm:prSet presAssocID="{FD9601EF-0A5D-4846-8946-C984DCB74D68}" presName="Name0" presStyleCnt="0">
        <dgm:presLayoutVars>
          <dgm:chMax val="5"/>
          <dgm:chPref val="5"/>
          <dgm:dir/>
          <dgm:animLvl val="lvl"/>
        </dgm:presLayoutVars>
      </dgm:prSet>
      <dgm:spPr/>
    </dgm:pt>
    <dgm:pt modelId="{5660876D-FB7B-4F68-B522-5646BECB78AA}" type="pres">
      <dgm:prSet presAssocID="{80E6FC0E-9BC5-4D5E-A355-DD212A2FC90B}" presName="parentText1" presStyleLbl="node1" presStyleIdx="0" presStyleCnt="4">
        <dgm:presLayoutVars>
          <dgm:chMax/>
          <dgm:chPref val="3"/>
          <dgm:bulletEnabled val="1"/>
        </dgm:presLayoutVars>
      </dgm:prSet>
      <dgm:spPr/>
    </dgm:pt>
    <dgm:pt modelId="{4C0C2DF6-17AA-4F48-A381-99B823080270}" type="pres">
      <dgm:prSet presAssocID="{80E6FC0E-9BC5-4D5E-A355-DD212A2FC90B}" presName="childText1" presStyleLbl="solidAlignAcc1" presStyleIdx="0" presStyleCnt="4">
        <dgm:presLayoutVars>
          <dgm:chMax val="0"/>
          <dgm:chPref val="0"/>
          <dgm:bulletEnabled val="1"/>
        </dgm:presLayoutVars>
      </dgm:prSet>
      <dgm:spPr/>
    </dgm:pt>
    <dgm:pt modelId="{A4EDDC74-78C9-4F70-98DF-55C0C8A6EBCE}" type="pres">
      <dgm:prSet presAssocID="{47EB5145-D16E-490E-8A1C-6E0435B720FC}" presName="parentText2" presStyleLbl="node1" presStyleIdx="1" presStyleCnt="4">
        <dgm:presLayoutVars>
          <dgm:chMax/>
          <dgm:chPref val="3"/>
          <dgm:bulletEnabled val="1"/>
        </dgm:presLayoutVars>
      </dgm:prSet>
      <dgm:spPr/>
    </dgm:pt>
    <dgm:pt modelId="{62EE924C-4E45-425B-BCD1-247E283835D4}" type="pres">
      <dgm:prSet presAssocID="{47EB5145-D16E-490E-8A1C-6E0435B720FC}" presName="childText2" presStyleLbl="solidAlignAcc1" presStyleIdx="1" presStyleCnt="4">
        <dgm:presLayoutVars>
          <dgm:chMax val="0"/>
          <dgm:chPref val="0"/>
          <dgm:bulletEnabled val="1"/>
        </dgm:presLayoutVars>
      </dgm:prSet>
      <dgm:spPr/>
    </dgm:pt>
    <dgm:pt modelId="{BA371A82-97C6-49C8-85A0-32745BEB32AA}" type="pres">
      <dgm:prSet presAssocID="{8EBB2915-A805-406B-BFC3-55B02FB36105}" presName="parentText3" presStyleLbl="node1" presStyleIdx="2" presStyleCnt="4">
        <dgm:presLayoutVars>
          <dgm:chMax/>
          <dgm:chPref val="3"/>
          <dgm:bulletEnabled val="1"/>
        </dgm:presLayoutVars>
      </dgm:prSet>
      <dgm:spPr/>
    </dgm:pt>
    <dgm:pt modelId="{0326BEF6-68C6-42A3-BB2E-0AAAA0E075D1}" type="pres">
      <dgm:prSet presAssocID="{8EBB2915-A805-406B-BFC3-55B02FB36105}" presName="childText3" presStyleLbl="solidAlignAcc1" presStyleIdx="2" presStyleCnt="4">
        <dgm:presLayoutVars>
          <dgm:chMax val="0"/>
          <dgm:chPref val="0"/>
          <dgm:bulletEnabled val="1"/>
        </dgm:presLayoutVars>
      </dgm:prSet>
      <dgm:spPr/>
    </dgm:pt>
    <dgm:pt modelId="{ED8E033E-3E4F-4A07-B7B8-22EBA296638A}" type="pres">
      <dgm:prSet presAssocID="{0A43D5A8-CD1B-4D15-8157-06131B9FB25E}" presName="parentText4" presStyleLbl="node1" presStyleIdx="3" presStyleCnt="4">
        <dgm:presLayoutVars>
          <dgm:chMax/>
          <dgm:chPref val="3"/>
          <dgm:bulletEnabled val="1"/>
        </dgm:presLayoutVars>
      </dgm:prSet>
      <dgm:spPr/>
    </dgm:pt>
    <dgm:pt modelId="{0F4A4A6B-FABC-4DFC-8594-CE1C0ABC6A3A}" type="pres">
      <dgm:prSet presAssocID="{0A43D5A8-CD1B-4D15-8157-06131B9FB25E}" presName="childText4" presStyleLbl="solidAlignAcc1" presStyleIdx="3" presStyleCnt="4">
        <dgm:presLayoutVars>
          <dgm:chMax val="0"/>
          <dgm:chPref val="0"/>
          <dgm:bulletEnabled val="1"/>
        </dgm:presLayoutVars>
      </dgm:prSet>
      <dgm:spPr/>
    </dgm:pt>
  </dgm:ptLst>
  <dgm:cxnLst>
    <dgm:cxn modelId="{E1B96006-5B8B-45DF-8BFB-44C70B531E1F}" type="presOf" srcId="{1AEB4F65-A690-4B97-8D4C-26060151A5FA}" destId="{0326BEF6-68C6-42A3-BB2E-0AAAA0E075D1}" srcOrd="0" destOrd="0" presId="urn:microsoft.com/office/officeart/2009/3/layout/IncreasingArrowsProcess"/>
    <dgm:cxn modelId="{B92F4D11-EB34-4BBD-9CA9-52C937FE86AC}" type="presOf" srcId="{80E6FC0E-9BC5-4D5E-A355-DD212A2FC90B}" destId="{5660876D-FB7B-4F68-B522-5646BECB78AA}" srcOrd="0" destOrd="0" presId="urn:microsoft.com/office/officeart/2009/3/layout/IncreasingArrowsProcess"/>
    <dgm:cxn modelId="{6075F318-FDDB-41F0-97C2-04C1488B304E}" srcId="{47EB5145-D16E-490E-8A1C-6E0435B720FC}" destId="{D5AD8FCE-AACD-443F-85E1-51B5B24BEC5D}" srcOrd="0" destOrd="0" parTransId="{34FB5F93-DE0A-4BAA-BCA0-DAF9F7DE4C34}" sibTransId="{7DAF24DE-62DD-457A-BA39-D24B219C3ADA}"/>
    <dgm:cxn modelId="{F8C34D3F-FE46-4FA5-8B32-C52ABB9E809B}" type="presOf" srcId="{0A43D5A8-CD1B-4D15-8157-06131B9FB25E}" destId="{ED8E033E-3E4F-4A07-B7B8-22EBA296638A}" srcOrd="0" destOrd="0" presId="urn:microsoft.com/office/officeart/2009/3/layout/IncreasingArrowsProcess"/>
    <dgm:cxn modelId="{ABB3B667-8083-4734-8C54-233FBEFB139B}" type="presOf" srcId="{3C120BD6-8A89-440C-A19C-53B03AC1ECEA}" destId="{4C0C2DF6-17AA-4F48-A381-99B823080270}" srcOrd="0" destOrd="0" presId="urn:microsoft.com/office/officeart/2009/3/layout/IncreasingArrowsProcess"/>
    <dgm:cxn modelId="{EB2C8C4A-2795-4092-AA47-15795A6ADA08}" type="presOf" srcId="{FD9601EF-0A5D-4846-8946-C984DCB74D68}" destId="{59208299-5F74-4ACB-9FF4-BDF72B680CF6}" srcOrd="0" destOrd="0" presId="urn:microsoft.com/office/officeart/2009/3/layout/IncreasingArrowsProcess"/>
    <dgm:cxn modelId="{D5BFE06D-A3DC-4034-8AD1-07309082C5DB}" srcId="{8EBB2915-A805-406B-BFC3-55B02FB36105}" destId="{1AEB4F65-A690-4B97-8D4C-26060151A5FA}" srcOrd="0" destOrd="0" parTransId="{6B0D0FA7-397C-4638-B281-AC7529341BC1}" sibTransId="{3EE635A4-EDA4-410D-BFF8-6DDCDA3B904A}"/>
    <dgm:cxn modelId="{1B083356-F82B-4223-8664-07A809C5D97D}" srcId="{FD9601EF-0A5D-4846-8946-C984DCB74D68}" destId="{0A43D5A8-CD1B-4D15-8157-06131B9FB25E}" srcOrd="3" destOrd="0" parTransId="{FF123BE1-843F-49D6-9C9E-E2AA3C68239A}" sibTransId="{5FC16C24-B763-457C-828C-2A4D1D5615B6}"/>
    <dgm:cxn modelId="{60927D57-AD85-4371-9A8E-51B7A4CFF39A}" type="presOf" srcId="{D5AD8FCE-AACD-443F-85E1-51B5B24BEC5D}" destId="{62EE924C-4E45-425B-BCD1-247E283835D4}" srcOrd="0" destOrd="0" presId="urn:microsoft.com/office/officeart/2009/3/layout/IncreasingArrowsProcess"/>
    <dgm:cxn modelId="{FA8D687C-9EC2-41BA-84B3-B4CEE687A7B9}" type="presOf" srcId="{3D02F5A9-C38E-4B3F-8407-BFA6B78E2F39}" destId="{0F4A4A6B-FABC-4DFC-8594-CE1C0ABC6A3A}" srcOrd="0" destOrd="0" presId="urn:microsoft.com/office/officeart/2009/3/layout/IncreasingArrowsProcess"/>
    <dgm:cxn modelId="{8D909380-22FC-45B4-980A-CF311679FBCE}" srcId="{0A43D5A8-CD1B-4D15-8157-06131B9FB25E}" destId="{3D02F5A9-C38E-4B3F-8407-BFA6B78E2F39}" srcOrd="0" destOrd="0" parTransId="{57A9506C-694E-4C22-9DC3-5DA33146BAD3}" sibTransId="{2B110246-EFE9-41FC-8B57-B1BF18F4CBB5}"/>
    <dgm:cxn modelId="{3CC5458C-DE3D-475B-BA5C-EC6420B14AB9}" type="presOf" srcId="{8EBB2915-A805-406B-BFC3-55B02FB36105}" destId="{BA371A82-97C6-49C8-85A0-32745BEB32AA}" srcOrd="0" destOrd="0" presId="urn:microsoft.com/office/officeart/2009/3/layout/IncreasingArrowsProcess"/>
    <dgm:cxn modelId="{43BB8B98-6931-45E3-830A-0186324144B6}" type="presOf" srcId="{47EB5145-D16E-490E-8A1C-6E0435B720FC}" destId="{A4EDDC74-78C9-4F70-98DF-55C0C8A6EBCE}" srcOrd="0" destOrd="0" presId="urn:microsoft.com/office/officeart/2009/3/layout/IncreasingArrowsProcess"/>
    <dgm:cxn modelId="{772F60C1-273C-4F23-9DB9-5318904A8415}" srcId="{FD9601EF-0A5D-4846-8946-C984DCB74D68}" destId="{47EB5145-D16E-490E-8A1C-6E0435B720FC}" srcOrd="1" destOrd="0" parTransId="{52854E93-B4DB-47B1-8E7E-AE4F4D93C823}" sibTransId="{D8570FA4-3CF0-465B-8285-3D7E230D11D4}"/>
    <dgm:cxn modelId="{16B4BEDB-4B50-44D3-B462-12B227565044}" srcId="{80E6FC0E-9BC5-4D5E-A355-DD212A2FC90B}" destId="{3C120BD6-8A89-440C-A19C-53B03AC1ECEA}" srcOrd="0" destOrd="0" parTransId="{83229B37-0DBB-44D4-BBB9-1A9311A6F6E3}" sibTransId="{6FE92F97-D82F-4862-BFB0-A083E66963A0}"/>
    <dgm:cxn modelId="{44DC18FC-EA83-4021-9E29-3FE68D45C5EE}" srcId="{FD9601EF-0A5D-4846-8946-C984DCB74D68}" destId="{8EBB2915-A805-406B-BFC3-55B02FB36105}" srcOrd="2" destOrd="0" parTransId="{F2636828-AB98-43FE-8C88-1248CBAB25E8}" sibTransId="{95705FF4-7D8E-475F-9571-0DF4D892F055}"/>
    <dgm:cxn modelId="{2BC4F5FD-6F68-47D5-B580-412C506A825E}" srcId="{FD9601EF-0A5D-4846-8946-C984DCB74D68}" destId="{80E6FC0E-9BC5-4D5E-A355-DD212A2FC90B}" srcOrd="0" destOrd="0" parTransId="{A41CBA98-7D7B-4613-992F-49072CB43899}" sibTransId="{57495E9A-EE5A-4BEC-B260-51A0F20953D5}"/>
    <dgm:cxn modelId="{B0ED9D4E-C482-4E9B-89EB-F09F70FD9D92}" type="presParOf" srcId="{59208299-5F74-4ACB-9FF4-BDF72B680CF6}" destId="{5660876D-FB7B-4F68-B522-5646BECB78AA}" srcOrd="0" destOrd="0" presId="urn:microsoft.com/office/officeart/2009/3/layout/IncreasingArrowsProcess"/>
    <dgm:cxn modelId="{BB296EBE-2472-4AF9-AD7E-18462FF68B21}" type="presParOf" srcId="{59208299-5F74-4ACB-9FF4-BDF72B680CF6}" destId="{4C0C2DF6-17AA-4F48-A381-99B823080270}" srcOrd="1" destOrd="0" presId="urn:microsoft.com/office/officeart/2009/3/layout/IncreasingArrowsProcess"/>
    <dgm:cxn modelId="{A940BDD0-7D0C-468A-BBF9-061F4D1C6CE0}" type="presParOf" srcId="{59208299-5F74-4ACB-9FF4-BDF72B680CF6}" destId="{A4EDDC74-78C9-4F70-98DF-55C0C8A6EBCE}" srcOrd="2" destOrd="0" presId="urn:microsoft.com/office/officeart/2009/3/layout/IncreasingArrowsProcess"/>
    <dgm:cxn modelId="{DD43D51F-BA7F-4AE4-8388-B3A8DE5EEAED}" type="presParOf" srcId="{59208299-5F74-4ACB-9FF4-BDF72B680CF6}" destId="{62EE924C-4E45-425B-BCD1-247E283835D4}" srcOrd="3" destOrd="0" presId="urn:microsoft.com/office/officeart/2009/3/layout/IncreasingArrowsProcess"/>
    <dgm:cxn modelId="{982C5367-1454-4292-89D9-D3725C382A6C}" type="presParOf" srcId="{59208299-5F74-4ACB-9FF4-BDF72B680CF6}" destId="{BA371A82-97C6-49C8-85A0-32745BEB32AA}" srcOrd="4" destOrd="0" presId="urn:microsoft.com/office/officeart/2009/3/layout/IncreasingArrowsProcess"/>
    <dgm:cxn modelId="{C641851B-63C4-4465-AA34-3B0D689D0AF5}" type="presParOf" srcId="{59208299-5F74-4ACB-9FF4-BDF72B680CF6}" destId="{0326BEF6-68C6-42A3-BB2E-0AAAA0E075D1}" srcOrd="5" destOrd="0" presId="urn:microsoft.com/office/officeart/2009/3/layout/IncreasingArrowsProcess"/>
    <dgm:cxn modelId="{D72C5C3F-97C8-4AE6-B4EE-359D45BE079F}" type="presParOf" srcId="{59208299-5F74-4ACB-9FF4-BDF72B680CF6}" destId="{ED8E033E-3E4F-4A07-B7B8-22EBA296638A}" srcOrd="6" destOrd="0" presId="urn:microsoft.com/office/officeart/2009/3/layout/IncreasingArrowsProcess"/>
    <dgm:cxn modelId="{3234D8C8-846B-40F1-847B-8E73B3335D8B}" type="presParOf" srcId="{59208299-5F74-4ACB-9FF4-BDF72B680CF6}" destId="{0F4A4A6B-FABC-4DFC-8594-CE1C0ABC6A3A}" srcOrd="7" destOrd="0" presId="urn:microsoft.com/office/officeart/2009/3/layout/IncreasingArrowsProcess"/>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092735EE-9DEA-460F-900C-9EDC0B194A45}" type="doc">
      <dgm:prSet loTypeId="urn:microsoft.com/office/officeart/2005/8/layout/bProcess3" loCatId="process" qsTypeId="urn:microsoft.com/office/officeart/2005/8/quickstyle/simple5" qsCatId="simple" csTypeId="urn:microsoft.com/office/officeart/2005/8/colors/colorful3" csCatId="colorful" phldr="1"/>
      <dgm:spPr/>
      <dgm:t>
        <a:bodyPr/>
        <a:lstStyle/>
        <a:p>
          <a:endParaRPr lang="en-GB"/>
        </a:p>
      </dgm:t>
    </dgm:pt>
    <dgm:pt modelId="{2C871C1C-4D21-4E3B-AA6C-C66CFB58ADBE}">
      <dgm:prSet phldrT="[Text]"/>
      <dgm:spPr/>
      <dgm:t>
        <a:bodyPr/>
        <a:lstStyle/>
        <a:p>
          <a:r>
            <a:rPr lang="en-GB" dirty="0"/>
            <a:t>Data collection</a:t>
          </a:r>
        </a:p>
      </dgm:t>
    </dgm:pt>
    <dgm:pt modelId="{4B5E5DCB-E158-4B84-BC8F-15426E42D452}" type="parTrans" cxnId="{8B5B8D86-217C-43E0-A099-12E6ADF153B5}">
      <dgm:prSet/>
      <dgm:spPr/>
      <dgm:t>
        <a:bodyPr/>
        <a:lstStyle/>
        <a:p>
          <a:endParaRPr lang="en-GB"/>
        </a:p>
      </dgm:t>
    </dgm:pt>
    <dgm:pt modelId="{5D2A2D93-2C1B-4257-871A-D3607B397779}" type="sibTrans" cxnId="{8B5B8D86-217C-43E0-A099-12E6ADF153B5}">
      <dgm:prSet/>
      <dgm:spPr/>
      <dgm:t>
        <a:bodyPr/>
        <a:lstStyle/>
        <a:p>
          <a:endParaRPr lang="en-GB"/>
        </a:p>
      </dgm:t>
    </dgm:pt>
    <dgm:pt modelId="{2A33D302-1AA6-4F18-A168-703ED8C84FDF}">
      <dgm:prSet phldrT="[Text]"/>
      <dgm:spPr/>
      <dgm:t>
        <a:bodyPr/>
        <a:lstStyle/>
        <a:p>
          <a:r>
            <a:rPr lang="en-GB" dirty="0"/>
            <a:t>Sources of data</a:t>
          </a:r>
        </a:p>
      </dgm:t>
    </dgm:pt>
    <dgm:pt modelId="{E17A8159-4DFB-440F-8F91-449D8FF881FD}" type="parTrans" cxnId="{6D9EE789-DB03-4D0A-BADD-7FF88BAE4733}">
      <dgm:prSet/>
      <dgm:spPr/>
      <dgm:t>
        <a:bodyPr/>
        <a:lstStyle/>
        <a:p>
          <a:endParaRPr lang="en-GB"/>
        </a:p>
      </dgm:t>
    </dgm:pt>
    <dgm:pt modelId="{A9E58C1E-8898-4D52-911A-4E4EF1F42BA5}" type="sibTrans" cxnId="{6D9EE789-DB03-4D0A-BADD-7FF88BAE4733}">
      <dgm:prSet/>
      <dgm:spPr/>
      <dgm:t>
        <a:bodyPr/>
        <a:lstStyle/>
        <a:p>
          <a:endParaRPr lang="en-GB"/>
        </a:p>
      </dgm:t>
    </dgm:pt>
    <dgm:pt modelId="{D5F0F4C9-ADDC-4842-8D80-DDACC5B36EAB}">
      <dgm:prSet phldrT="[Text]"/>
      <dgm:spPr/>
      <dgm:t>
        <a:bodyPr/>
        <a:lstStyle/>
        <a:p>
          <a:r>
            <a:rPr lang="en-GB" dirty="0"/>
            <a:t>Gather data</a:t>
          </a:r>
        </a:p>
      </dgm:t>
    </dgm:pt>
    <dgm:pt modelId="{5981BF0F-31F3-43CB-A903-B4ECD1DEF7A5}" type="parTrans" cxnId="{4AF59444-9F5B-42AB-B358-1CD3C676067C}">
      <dgm:prSet/>
      <dgm:spPr/>
      <dgm:t>
        <a:bodyPr/>
        <a:lstStyle/>
        <a:p>
          <a:endParaRPr lang="en-GB"/>
        </a:p>
      </dgm:t>
    </dgm:pt>
    <dgm:pt modelId="{BEE06287-BB92-4918-B0C2-45DDB8EA5D3B}" type="sibTrans" cxnId="{4AF59444-9F5B-42AB-B358-1CD3C676067C}">
      <dgm:prSet/>
      <dgm:spPr/>
      <dgm:t>
        <a:bodyPr/>
        <a:lstStyle/>
        <a:p>
          <a:endParaRPr lang="en-GB"/>
        </a:p>
      </dgm:t>
    </dgm:pt>
    <dgm:pt modelId="{6E0FD02F-6190-4F66-B2DC-41473C4DE436}">
      <dgm:prSet phldrT="[Text]"/>
      <dgm:spPr/>
      <dgm:t>
        <a:bodyPr/>
        <a:lstStyle/>
        <a:p>
          <a:r>
            <a:rPr lang="en-GB" dirty="0"/>
            <a:t>Plot findings</a:t>
          </a:r>
        </a:p>
      </dgm:t>
    </dgm:pt>
    <dgm:pt modelId="{62E77BB4-A794-4146-A292-47A58589C112}" type="parTrans" cxnId="{D404D6B8-81C3-4391-B5C0-67FC7B6E01A1}">
      <dgm:prSet/>
      <dgm:spPr/>
      <dgm:t>
        <a:bodyPr/>
        <a:lstStyle/>
        <a:p>
          <a:endParaRPr lang="en-GB"/>
        </a:p>
      </dgm:t>
    </dgm:pt>
    <dgm:pt modelId="{87984A76-DCA8-4B75-A973-97D0CF6C68EE}" type="sibTrans" cxnId="{D404D6B8-81C3-4391-B5C0-67FC7B6E01A1}">
      <dgm:prSet/>
      <dgm:spPr/>
      <dgm:t>
        <a:bodyPr/>
        <a:lstStyle/>
        <a:p>
          <a:endParaRPr lang="en-GB"/>
        </a:p>
      </dgm:t>
    </dgm:pt>
    <dgm:pt modelId="{1AD2BA14-97AA-4D0F-B33C-C5F2D576345C}">
      <dgm:prSet phldrT="[Text]"/>
      <dgm:spPr/>
      <dgm:t>
        <a:bodyPr/>
        <a:lstStyle/>
        <a:p>
          <a:r>
            <a:rPr lang="en-GB" dirty="0"/>
            <a:t>Identify issues</a:t>
          </a:r>
        </a:p>
      </dgm:t>
    </dgm:pt>
    <dgm:pt modelId="{34E988E0-9A8C-4A92-88B8-73D091C47ACB}" type="parTrans" cxnId="{DFF90893-2C4D-45BE-9087-DB35CF38EE1A}">
      <dgm:prSet/>
      <dgm:spPr/>
      <dgm:t>
        <a:bodyPr/>
        <a:lstStyle/>
        <a:p>
          <a:endParaRPr lang="en-GB"/>
        </a:p>
      </dgm:t>
    </dgm:pt>
    <dgm:pt modelId="{24972E22-6310-4594-BD40-7C0D2F78F074}" type="sibTrans" cxnId="{DFF90893-2C4D-45BE-9087-DB35CF38EE1A}">
      <dgm:prSet/>
      <dgm:spPr/>
      <dgm:t>
        <a:bodyPr/>
        <a:lstStyle/>
        <a:p>
          <a:endParaRPr lang="en-GB"/>
        </a:p>
      </dgm:t>
    </dgm:pt>
    <dgm:pt modelId="{C3E8AE6A-B698-48E5-AC7E-F7D4FFED2F6C}">
      <dgm:prSet phldrT="[Text]"/>
      <dgm:spPr/>
      <dgm:t>
        <a:bodyPr/>
        <a:lstStyle/>
        <a:p>
          <a:r>
            <a:rPr lang="en-GB" dirty="0"/>
            <a:t>Identify strategic options</a:t>
          </a:r>
        </a:p>
      </dgm:t>
    </dgm:pt>
    <dgm:pt modelId="{ED633ADC-B653-4DBF-804E-84DF25ADCD02}" type="parTrans" cxnId="{BAA07DA7-AC7E-4EDF-91D5-3C213CCA1A7A}">
      <dgm:prSet/>
      <dgm:spPr/>
      <dgm:t>
        <a:bodyPr/>
        <a:lstStyle/>
        <a:p>
          <a:endParaRPr lang="en-GB"/>
        </a:p>
      </dgm:t>
    </dgm:pt>
    <dgm:pt modelId="{A6519996-0A0B-4444-BCBE-E568E2AADC71}" type="sibTrans" cxnId="{BAA07DA7-AC7E-4EDF-91D5-3C213CCA1A7A}">
      <dgm:prSet/>
      <dgm:spPr/>
      <dgm:t>
        <a:bodyPr/>
        <a:lstStyle/>
        <a:p>
          <a:endParaRPr lang="en-GB"/>
        </a:p>
      </dgm:t>
    </dgm:pt>
    <dgm:pt modelId="{CD9A5F78-D3FF-4B9F-8CAD-2F200D6BC7D0}">
      <dgm:prSet phldrT="[Text]"/>
      <dgm:spPr/>
      <dgm:t>
        <a:bodyPr/>
        <a:lstStyle/>
        <a:p>
          <a:r>
            <a:rPr lang="en-GB" dirty="0"/>
            <a:t>Write up findings</a:t>
          </a:r>
        </a:p>
      </dgm:t>
    </dgm:pt>
    <dgm:pt modelId="{5AA22558-4DCA-4246-B44D-6E4D13B0A11C}" type="parTrans" cxnId="{CC4CAAF9-EC59-44F1-BBEB-11BE98F04302}">
      <dgm:prSet/>
      <dgm:spPr/>
      <dgm:t>
        <a:bodyPr/>
        <a:lstStyle/>
        <a:p>
          <a:endParaRPr lang="en-GB"/>
        </a:p>
      </dgm:t>
    </dgm:pt>
    <dgm:pt modelId="{4902846E-4CEE-420A-B2F3-DE9F06E2C90A}" type="sibTrans" cxnId="{CC4CAAF9-EC59-44F1-BBEB-11BE98F04302}">
      <dgm:prSet/>
      <dgm:spPr/>
      <dgm:t>
        <a:bodyPr/>
        <a:lstStyle/>
        <a:p>
          <a:endParaRPr lang="en-GB"/>
        </a:p>
      </dgm:t>
    </dgm:pt>
    <dgm:pt modelId="{87DA24B4-AD28-41A0-BC85-A6363183BB1D}">
      <dgm:prSet phldrT="[Text]"/>
      <dgm:spPr/>
      <dgm:t>
        <a:bodyPr/>
        <a:lstStyle/>
        <a:p>
          <a:r>
            <a:rPr lang="en-GB" dirty="0"/>
            <a:t>Disseminate &amp; discuss findings</a:t>
          </a:r>
        </a:p>
      </dgm:t>
    </dgm:pt>
    <dgm:pt modelId="{61345ADE-B4D6-4E5C-9C0C-85F4912DF58E}" type="parTrans" cxnId="{A4D348E0-5F08-468A-AA44-D4DC3C7C8C7E}">
      <dgm:prSet/>
      <dgm:spPr/>
      <dgm:t>
        <a:bodyPr/>
        <a:lstStyle/>
        <a:p>
          <a:endParaRPr lang="en-GB"/>
        </a:p>
      </dgm:t>
    </dgm:pt>
    <dgm:pt modelId="{01EA27C3-A2C3-4CF1-A48F-487007F90FC6}" type="sibTrans" cxnId="{A4D348E0-5F08-468A-AA44-D4DC3C7C8C7E}">
      <dgm:prSet/>
      <dgm:spPr/>
      <dgm:t>
        <a:bodyPr/>
        <a:lstStyle/>
        <a:p>
          <a:endParaRPr lang="en-GB"/>
        </a:p>
      </dgm:t>
    </dgm:pt>
    <dgm:pt modelId="{AAEE9DE8-87D7-4116-A8D5-C86F6E546CA8}">
      <dgm:prSet phldrT="[Text]"/>
      <dgm:spPr/>
      <dgm:t>
        <a:bodyPr/>
        <a:lstStyle/>
        <a:p>
          <a:r>
            <a:rPr lang="en-GB" dirty="0"/>
            <a:t>Priority of activities</a:t>
          </a:r>
        </a:p>
      </dgm:t>
    </dgm:pt>
    <dgm:pt modelId="{C570852B-8A8D-4834-9443-E62E8B8BAE16}" type="parTrans" cxnId="{18110441-5E1E-47AB-8D44-12486CA7B9BC}">
      <dgm:prSet/>
      <dgm:spPr/>
      <dgm:t>
        <a:bodyPr/>
        <a:lstStyle/>
        <a:p>
          <a:endParaRPr lang="en-GB"/>
        </a:p>
      </dgm:t>
    </dgm:pt>
    <dgm:pt modelId="{923E0358-F180-4E6F-8FB6-025A38C764E1}" type="sibTrans" cxnId="{18110441-5E1E-47AB-8D44-12486CA7B9BC}">
      <dgm:prSet/>
      <dgm:spPr/>
      <dgm:t>
        <a:bodyPr/>
        <a:lstStyle/>
        <a:p>
          <a:endParaRPr lang="en-GB"/>
        </a:p>
      </dgm:t>
    </dgm:pt>
    <dgm:pt modelId="{B27F6FCD-D7F7-4BE1-8984-0F1E89AE8247}" type="pres">
      <dgm:prSet presAssocID="{092735EE-9DEA-460F-900C-9EDC0B194A45}" presName="Name0" presStyleCnt="0">
        <dgm:presLayoutVars>
          <dgm:dir/>
          <dgm:resizeHandles val="exact"/>
        </dgm:presLayoutVars>
      </dgm:prSet>
      <dgm:spPr/>
    </dgm:pt>
    <dgm:pt modelId="{4082A231-B9D9-4BDA-8007-903795572501}" type="pres">
      <dgm:prSet presAssocID="{2C871C1C-4D21-4E3B-AA6C-C66CFB58ADBE}" presName="node" presStyleLbl="node1" presStyleIdx="0" presStyleCnt="9">
        <dgm:presLayoutVars>
          <dgm:bulletEnabled val="1"/>
        </dgm:presLayoutVars>
      </dgm:prSet>
      <dgm:spPr/>
    </dgm:pt>
    <dgm:pt modelId="{E0759862-CA97-4F4A-B367-6EEE12067C90}" type="pres">
      <dgm:prSet presAssocID="{5D2A2D93-2C1B-4257-871A-D3607B397779}" presName="sibTrans" presStyleLbl="sibTrans1D1" presStyleIdx="0" presStyleCnt="8"/>
      <dgm:spPr/>
    </dgm:pt>
    <dgm:pt modelId="{B3101F03-424B-4B63-9D20-7E27F526DC68}" type="pres">
      <dgm:prSet presAssocID="{5D2A2D93-2C1B-4257-871A-D3607B397779}" presName="connectorText" presStyleLbl="sibTrans1D1" presStyleIdx="0" presStyleCnt="8"/>
      <dgm:spPr/>
    </dgm:pt>
    <dgm:pt modelId="{CFA444C6-3AB6-4837-89F5-C6A67BC5A748}" type="pres">
      <dgm:prSet presAssocID="{2A33D302-1AA6-4F18-A168-703ED8C84FDF}" presName="node" presStyleLbl="node1" presStyleIdx="1" presStyleCnt="9">
        <dgm:presLayoutVars>
          <dgm:bulletEnabled val="1"/>
        </dgm:presLayoutVars>
      </dgm:prSet>
      <dgm:spPr/>
    </dgm:pt>
    <dgm:pt modelId="{15A323AA-65DB-48D2-8D6A-D52D96C71E03}" type="pres">
      <dgm:prSet presAssocID="{A9E58C1E-8898-4D52-911A-4E4EF1F42BA5}" presName="sibTrans" presStyleLbl="sibTrans1D1" presStyleIdx="1" presStyleCnt="8"/>
      <dgm:spPr/>
    </dgm:pt>
    <dgm:pt modelId="{7D4B1224-D0AF-48BB-A9D0-E4F2AE653150}" type="pres">
      <dgm:prSet presAssocID="{A9E58C1E-8898-4D52-911A-4E4EF1F42BA5}" presName="connectorText" presStyleLbl="sibTrans1D1" presStyleIdx="1" presStyleCnt="8"/>
      <dgm:spPr/>
    </dgm:pt>
    <dgm:pt modelId="{78E74199-B91D-4B26-A039-EE91F55CD404}" type="pres">
      <dgm:prSet presAssocID="{D5F0F4C9-ADDC-4842-8D80-DDACC5B36EAB}" presName="node" presStyleLbl="node1" presStyleIdx="2" presStyleCnt="9">
        <dgm:presLayoutVars>
          <dgm:bulletEnabled val="1"/>
        </dgm:presLayoutVars>
      </dgm:prSet>
      <dgm:spPr/>
    </dgm:pt>
    <dgm:pt modelId="{387F7D34-AB5A-437C-8EF6-46D41A10EBD4}" type="pres">
      <dgm:prSet presAssocID="{BEE06287-BB92-4918-B0C2-45DDB8EA5D3B}" presName="sibTrans" presStyleLbl="sibTrans1D1" presStyleIdx="2" presStyleCnt="8"/>
      <dgm:spPr/>
    </dgm:pt>
    <dgm:pt modelId="{D0D563BD-A3B0-477C-A243-5762486D7408}" type="pres">
      <dgm:prSet presAssocID="{BEE06287-BB92-4918-B0C2-45DDB8EA5D3B}" presName="connectorText" presStyleLbl="sibTrans1D1" presStyleIdx="2" presStyleCnt="8"/>
      <dgm:spPr/>
    </dgm:pt>
    <dgm:pt modelId="{141ED997-6C18-4D75-AD95-446A7966533E}" type="pres">
      <dgm:prSet presAssocID="{6E0FD02F-6190-4F66-B2DC-41473C4DE436}" presName="node" presStyleLbl="node1" presStyleIdx="3" presStyleCnt="9">
        <dgm:presLayoutVars>
          <dgm:bulletEnabled val="1"/>
        </dgm:presLayoutVars>
      </dgm:prSet>
      <dgm:spPr/>
    </dgm:pt>
    <dgm:pt modelId="{D9B49B13-DAAE-4E3A-8F6F-717D1AE4B904}" type="pres">
      <dgm:prSet presAssocID="{87984A76-DCA8-4B75-A973-97D0CF6C68EE}" presName="sibTrans" presStyleLbl="sibTrans1D1" presStyleIdx="3" presStyleCnt="8"/>
      <dgm:spPr/>
    </dgm:pt>
    <dgm:pt modelId="{E1B0C9B7-372A-49B9-9EE1-29543E81A6D6}" type="pres">
      <dgm:prSet presAssocID="{87984A76-DCA8-4B75-A973-97D0CF6C68EE}" presName="connectorText" presStyleLbl="sibTrans1D1" presStyleIdx="3" presStyleCnt="8"/>
      <dgm:spPr/>
    </dgm:pt>
    <dgm:pt modelId="{A6AAE8DA-9DE0-458C-9698-8B8213B4451F}" type="pres">
      <dgm:prSet presAssocID="{1AD2BA14-97AA-4D0F-B33C-C5F2D576345C}" presName="node" presStyleLbl="node1" presStyleIdx="4" presStyleCnt="9">
        <dgm:presLayoutVars>
          <dgm:bulletEnabled val="1"/>
        </dgm:presLayoutVars>
      </dgm:prSet>
      <dgm:spPr/>
    </dgm:pt>
    <dgm:pt modelId="{A3D6DFF5-396A-46A2-9004-360EE2792AB0}" type="pres">
      <dgm:prSet presAssocID="{24972E22-6310-4594-BD40-7C0D2F78F074}" presName="sibTrans" presStyleLbl="sibTrans1D1" presStyleIdx="4" presStyleCnt="8"/>
      <dgm:spPr/>
    </dgm:pt>
    <dgm:pt modelId="{3E6D900F-8822-48BA-817A-84D37272C87B}" type="pres">
      <dgm:prSet presAssocID="{24972E22-6310-4594-BD40-7C0D2F78F074}" presName="connectorText" presStyleLbl="sibTrans1D1" presStyleIdx="4" presStyleCnt="8"/>
      <dgm:spPr/>
    </dgm:pt>
    <dgm:pt modelId="{954BDA26-C04B-45BD-87FA-E2339459322F}" type="pres">
      <dgm:prSet presAssocID="{C3E8AE6A-B698-48E5-AC7E-F7D4FFED2F6C}" presName="node" presStyleLbl="node1" presStyleIdx="5" presStyleCnt="9">
        <dgm:presLayoutVars>
          <dgm:bulletEnabled val="1"/>
        </dgm:presLayoutVars>
      </dgm:prSet>
      <dgm:spPr/>
    </dgm:pt>
    <dgm:pt modelId="{3687FB97-834E-4BDE-AB60-83FD78C2D0BE}" type="pres">
      <dgm:prSet presAssocID="{A6519996-0A0B-4444-BCBE-E568E2AADC71}" presName="sibTrans" presStyleLbl="sibTrans1D1" presStyleIdx="5" presStyleCnt="8"/>
      <dgm:spPr/>
    </dgm:pt>
    <dgm:pt modelId="{35852FB7-6E97-403E-9BC1-B7D2DAB0BFAE}" type="pres">
      <dgm:prSet presAssocID="{A6519996-0A0B-4444-BCBE-E568E2AADC71}" presName="connectorText" presStyleLbl="sibTrans1D1" presStyleIdx="5" presStyleCnt="8"/>
      <dgm:spPr/>
    </dgm:pt>
    <dgm:pt modelId="{77B7922D-1847-4FA1-95CC-6B32D75C4435}" type="pres">
      <dgm:prSet presAssocID="{CD9A5F78-D3FF-4B9F-8CAD-2F200D6BC7D0}" presName="node" presStyleLbl="node1" presStyleIdx="6" presStyleCnt="9">
        <dgm:presLayoutVars>
          <dgm:bulletEnabled val="1"/>
        </dgm:presLayoutVars>
      </dgm:prSet>
      <dgm:spPr/>
    </dgm:pt>
    <dgm:pt modelId="{C8BDBEDE-F97B-4917-A523-6EDE395C3981}" type="pres">
      <dgm:prSet presAssocID="{4902846E-4CEE-420A-B2F3-DE9F06E2C90A}" presName="sibTrans" presStyleLbl="sibTrans1D1" presStyleIdx="6" presStyleCnt="8"/>
      <dgm:spPr/>
    </dgm:pt>
    <dgm:pt modelId="{7D2E477D-A84F-47F5-9439-E51C7DC4B363}" type="pres">
      <dgm:prSet presAssocID="{4902846E-4CEE-420A-B2F3-DE9F06E2C90A}" presName="connectorText" presStyleLbl="sibTrans1D1" presStyleIdx="6" presStyleCnt="8"/>
      <dgm:spPr/>
    </dgm:pt>
    <dgm:pt modelId="{DE5B04A0-03FB-4FA9-8410-B0B0DFA9ABC8}" type="pres">
      <dgm:prSet presAssocID="{87DA24B4-AD28-41A0-BC85-A6363183BB1D}" presName="node" presStyleLbl="node1" presStyleIdx="7" presStyleCnt="9">
        <dgm:presLayoutVars>
          <dgm:bulletEnabled val="1"/>
        </dgm:presLayoutVars>
      </dgm:prSet>
      <dgm:spPr/>
    </dgm:pt>
    <dgm:pt modelId="{3F0CD149-F493-48C8-BEC9-E736E88E0B3B}" type="pres">
      <dgm:prSet presAssocID="{01EA27C3-A2C3-4CF1-A48F-487007F90FC6}" presName="sibTrans" presStyleLbl="sibTrans1D1" presStyleIdx="7" presStyleCnt="8"/>
      <dgm:spPr/>
    </dgm:pt>
    <dgm:pt modelId="{915FA2CA-38A6-4C7B-805E-FBDE453B6F05}" type="pres">
      <dgm:prSet presAssocID="{01EA27C3-A2C3-4CF1-A48F-487007F90FC6}" presName="connectorText" presStyleLbl="sibTrans1D1" presStyleIdx="7" presStyleCnt="8"/>
      <dgm:spPr/>
    </dgm:pt>
    <dgm:pt modelId="{2DE5ADCD-DCD3-408B-8A89-9D42383FBCC2}" type="pres">
      <dgm:prSet presAssocID="{AAEE9DE8-87D7-4116-A8D5-C86F6E546CA8}" presName="node" presStyleLbl="node1" presStyleIdx="8" presStyleCnt="9">
        <dgm:presLayoutVars>
          <dgm:bulletEnabled val="1"/>
        </dgm:presLayoutVars>
      </dgm:prSet>
      <dgm:spPr/>
    </dgm:pt>
  </dgm:ptLst>
  <dgm:cxnLst>
    <dgm:cxn modelId="{48861F18-DEBC-430C-87C3-F7256A8B5935}" type="presOf" srcId="{A6519996-0A0B-4444-BCBE-E568E2AADC71}" destId="{35852FB7-6E97-403E-9BC1-B7D2DAB0BFAE}" srcOrd="1" destOrd="0" presId="urn:microsoft.com/office/officeart/2005/8/layout/bProcess3"/>
    <dgm:cxn modelId="{595A9A1D-BE24-4362-B276-DF162AAA1DF7}" type="presOf" srcId="{A6519996-0A0B-4444-BCBE-E568E2AADC71}" destId="{3687FB97-834E-4BDE-AB60-83FD78C2D0BE}" srcOrd="0" destOrd="0" presId="urn:microsoft.com/office/officeart/2005/8/layout/bProcess3"/>
    <dgm:cxn modelId="{AFF4FC2A-9092-4B5F-A132-AD9A6EBA40A3}" type="presOf" srcId="{BEE06287-BB92-4918-B0C2-45DDB8EA5D3B}" destId="{D0D563BD-A3B0-477C-A243-5762486D7408}" srcOrd="1" destOrd="0" presId="urn:microsoft.com/office/officeart/2005/8/layout/bProcess3"/>
    <dgm:cxn modelId="{0C194C2D-41E8-4BBA-AC41-C428B0D582E9}" type="presOf" srcId="{5D2A2D93-2C1B-4257-871A-D3607B397779}" destId="{B3101F03-424B-4B63-9D20-7E27F526DC68}" srcOrd="1" destOrd="0" presId="urn:microsoft.com/office/officeart/2005/8/layout/bProcess3"/>
    <dgm:cxn modelId="{56B0312F-BF5E-47FF-9626-09566D4D2FB8}" type="presOf" srcId="{87DA24B4-AD28-41A0-BC85-A6363183BB1D}" destId="{DE5B04A0-03FB-4FA9-8410-B0B0DFA9ABC8}" srcOrd="0" destOrd="0" presId="urn:microsoft.com/office/officeart/2005/8/layout/bProcess3"/>
    <dgm:cxn modelId="{A1FE6C37-A697-4A9D-BCE7-ABBB0C7A2B5C}" type="presOf" srcId="{4902846E-4CEE-420A-B2F3-DE9F06E2C90A}" destId="{C8BDBEDE-F97B-4917-A523-6EDE395C3981}" srcOrd="0" destOrd="0" presId="urn:microsoft.com/office/officeart/2005/8/layout/bProcess3"/>
    <dgm:cxn modelId="{91A97239-8268-42D4-94A6-8968F2965A0E}" type="presOf" srcId="{092735EE-9DEA-460F-900C-9EDC0B194A45}" destId="{B27F6FCD-D7F7-4BE1-8984-0F1E89AE8247}" srcOrd="0" destOrd="0" presId="urn:microsoft.com/office/officeart/2005/8/layout/bProcess3"/>
    <dgm:cxn modelId="{18110441-5E1E-47AB-8D44-12486CA7B9BC}" srcId="{092735EE-9DEA-460F-900C-9EDC0B194A45}" destId="{AAEE9DE8-87D7-4116-A8D5-C86F6E546CA8}" srcOrd="8" destOrd="0" parTransId="{C570852B-8A8D-4834-9443-E62E8B8BAE16}" sibTransId="{923E0358-F180-4E6F-8FB6-025A38C764E1}"/>
    <dgm:cxn modelId="{4AF59444-9F5B-42AB-B358-1CD3C676067C}" srcId="{092735EE-9DEA-460F-900C-9EDC0B194A45}" destId="{D5F0F4C9-ADDC-4842-8D80-DDACC5B36EAB}" srcOrd="2" destOrd="0" parTransId="{5981BF0F-31F3-43CB-A903-B4ECD1DEF7A5}" sibTransId="{BEE06287-BB92-4918-B0C2-45DDB8EA5D3B}"/>
    <dgm:cxn modelId="{0CBA9368-F1EF-406E-8FA4-E420BFC5BBED}" type="presOf" srcId="{87984A76-DCA8-4B75-A973-97D0CF6C68EE}" destId="{E1B0C9B7-372A-49B9-9EE1-29543E81A6D6}" srcOrd="1" destOrd="0" presId="urn:microsoft.com/office/officeart/2005/8/layout/bProcess3"/>
    <dgm:cxn modelId="{6B8EA148-BC31-4584-BB78-7B262ECF8FFA}" type="presOf" srcId="{A9E58C1E-8898-4D52-911A-4E4EF1F42BA5}" destId="{7D4B1224-D0AF-48BB-A9D0-E4F2AE653150}" srcOrd="1" destOrd="0" presId="urn:microsoft.com/office/officeart/2005/8/layout/bProcess3"/>
    <dgm:cxn modelId="{6FDDD468-C786-42F3-9F67-4D458F8C7576}" type="presOf" srcId="{24972E22-6310-4594-BD40-7C0D2F78F074}" destId="{A3D6DFF5-396A-46A2-9004-360EE2792AB0}" srcOrd="0" destOrd="0" presId="urn:microsoft.com/office/officeart/2005/8/layout/bProcess3"/>
    <dgm:cxn modelId="{E05F014C-B6F2-455E-A87E-03BC475DF623}" type="presOf" srcId="{2C871C1C-4D21-4E3B-AA6C-C66CFB58ADBE}" destId="{4082A231-B9D9-4BDA-8007-903795572501}" srcOrd="0" destOrd="0" presId="urn:microsoft.com/office/officeart/2005/8/layout/bProcess3"/>
    <dgm:cxn modelId="{02F8A26D-7493-4121-8DC1-54EE7A0D3862}" type="presOf" srcId="{C3E8AE6A-B698-48E5-AC7E-F7D4FFED2F6C}" destId="{954BDA26-C04B-45BD-87FA-E2339459322F}" srcOrd="0" destOrd="0" presId="urn:microsoft.com/office/officeart/2005/8/layout/bProcess3"/>
    <dgm:cxn modelId="{5625B16D-265E-46C6-916E-CF0E93C5140F}" type="presOf" srcId="{01EA27C3-A2C3-4CF1-A48F-487007F90FC6}" destId="{3F0CD149-F493-48C8-BEC9-E736E88E0B3B}" srcOrd="0" destOrd="0" presId="urn:microsoft.com/office/officeart/2005/8/layout/bProcess3"/>
    <dgm:cxn modelId="{A723DB6D-C5F6-4556-B6B8-E79E678BC5FC}" type="presOf" srcId="{AAEE9DE8-87D7-4116-A8D5-C86F6E546CA8}" destId="{2DE5ADCD-DCD3-408B-8A89-9D42383FBCC2}" srcOrd="0" destOrd="0" presId="urn:microsoft.com/office/officeart/2005/8/layout/bProcess3"/>
    <dgm:cxn modelId="{ACAF4151-66E1-48FA-8693-2DA8E0317F8B}" type="presOf" srcId="{D5F0F4C9-ADDC-4842-8D80-DDACC5B36EAB}" destId="{78E74199-B91D-4B26-A039-EE91F55CD404}" srcOrd="0" destOrd="0" presId="urn:microsoft.com/office/officeart/2005/8/layout/bProcess3"/>
    <dgm:cxn modelId="{9D0A407A-6562-49AD-87F9-90D3A7B57657}" type="presOf" srcId="{2A33D302-1AA6-4F18-A168-703ED8C84FDF}" destId="{CFA444C6-3AB6-4837-89F5-C6A67BC5A748}" srcOrd="0" destOrd="0" presId="urn:microsoft.com/office/officeart/2005/8/layout/bProcess3"/>
    <dgm:cxn modelId="{B4DD8A82-7E28-4A79-A399-7BBE253C4CD4}" type="presOf" srcId="{5D2A2D93-2C1B-4257-871A-D3607B397779}" destId="{E0759862-CA97-4F4A-B367-6EEE12067C90}" srcOrd="0" destOrd="0" presId="urn:microsoft.com/office/officeart/2005/8/layout/bProcess3"/>
    <dgm:cxn modelId="{BE590083-1A34-4B69-97F6-394E44002F50}" type="presOf" srcId="{CD9A5F78-D3FF-4B9F-8CAD-2F200D6BC7D0}" destId="{77B7922D-1847-4FA1-95CC-6B32D75C4435}" srcOrd="0" destOrd="0" presId="urn:microsoft.com/office/officeart/2005/8/layout/bProcess3"/>
    <dgm:cxn modelId="{8B5B8D86-217C-43E0-A099-12E6ADF153B5}" srcId="{092735EE-9DEA-460F-900C-9EDC0B194A45}" destId="{2C871C1C-4D21-4E3B-AA6C-C66CFB58ADBE}" srcOrd="0" destOrd="0" parTransId="{4B5E5DCB-E158-4B84-BC8F-15426E42D452}" sibTransId="{5D2A2D93-2C1B-4257-871A-D3607B397779}"/>
    <dgm:cxn modelId="{0A5D0089-F4A4-4109-97BF-C7A968FE2918}" type="presOf" srcId="{1AD2BA14-97AA-4D0F-B33C-C5F2D576345C}" destId="{A6AAE8DA-9DE0-458C-9698-8B8213B4451F}" srcOrd="0" destOrd="0" presId="urn:microsoft.com/office/officeart/2005/8/layout/bProcess3"/>
    <dgm:cxn modelId="{6D9EE789-DB03-4D0A-BADD-7FF88BAE4733}" srcId="{092735EE-9DEA-460F-900C-9EDC0B194A45}" destId="{2A33D302-1AA6-4F18-A168-703ED8C84FDF}" srcOrd="1" destOrd="0" parTransId="{E17A8159-4DFB-440F-8F91-449D8FF881FD}" sibTransId="{A9E58C1E-8898-4D52-911A-4E4EF1F42BA5}"/>
    <dgm:cxn modelId="{1C8BF38C-7DA5-4EEE-BE8F-D4C70EE50193}" type="presOf" srcId="{4902846E-4CEE-420A-B2F3-DE9F06E2C90A}" destId="{7D2E477D-A84F-47F5-9439-E51C7DC4B363}" srcOrd="1" destOrd="0" presId="urn:microsoft.com/office/officeart/2005/8/layout/bProcess3"/>
    <dgm:cxn modelId="{DFF90893-2C4D-45BE-9087-DB35CF38EE1A}" srcId="{092735EE-9DEA-460F-900C-9EDC0B194A45}" destId="{1AD2BA14-97AA-4D0F-B33C-C5F2D576345C}" srcOrd="4" destOrd="0" parTransId="{34E988E0-9A8C-4A92-88B8-73D091C47ACB}" sibTransId="{24972E22-6310-4594-BD40-7C0D2F78F074}"/>
    <dgm:cxn modelId="{CF8A2AA4-046F-4A3D-B023-6B66E6960FF6}" type="presOf" srcId="{A9E58C1E-8898-4D52-911A-4E4EF1F42BA5}" destId="{15A323AA-65DB-48D2-8D6A-D52D96C71E03}" srcOrd="0" destOrd="0" presId="urn:microsoft.com/office/officeart/2005/8/layout/bProcess3"/>
    <dgm:cxn modelId="{5BE278A6-5B36-4464-B8F5-A376C6F00751}" type="presOf" srcId="{01EA27C3-A2C3-4CF1-A48F-487007F90FC6}" destId="{915FA2CA-38A6-4C7B-805E-FBDE453B6F05}" srcOrd="1" destOrd="0" presId="urn:microsoft.com/office/officeart/2005/8/layout/bProcess3"/>
    <dgm:cxn modelId="{BAA07DA7-AC7E-4EDF-91D5-3C213CCA1A7A}" srcId="{092735EE-9DEA-460F-900C-9EDC0B194A45}" destId="{C3E8AE6A-B698-48E5-AC7E-F7D4FFED2F6C}" srcOrd="5" destOrd="0" parTransId="{ED633ADC-B653-4DBF-804E-84DF25ADCD02}" sibTransId="{A6519996-0A0B-4444-BCBE-E568E2AADC71}"/>
    <dgm:cxn modelId="{D404D6B8-81C3-4391-B5C0-67FC7B6E01A1}" srcId="{092735EE-9DEA-460F-900C-9EDC0B194A45}" destId="{6E0FD02F-6190-4F66-B2DC-41473C4DE436}" srcOrd="3" destOrd="0" parTransId="{62E77BB4-A794-4146-A292-47A58589C112}" sibTransId="{87984A76-DCA8-4B75-A973-97D0CF6C68EE}"/>
    <dgm:cxn modelId="{DB4670BD-938B-45C6-83DE-534B48C5E0BC}" type="presOf" srcId="{BEE06287-BB92-4918-B0C2-45DDB8EA5D3B}" destId="{387F7D34-AB5A-437C-8EF6-46D41A10EBD4}" srcOrd="0" destOrd="0" presId="urn:microsoft.com/office/officeart/2005/8/layout/bProcess3"/>
    <dgm:cxn modelId="{D325A4CF-B03A-4039-A76B-60067EB72B87}" type="presOf" srcId="{87984A76-DCA8-4B75-A973-97D0CF6C68EE}" destId="{D9B49B13-DAAE-4E3A-8F6F-717D1AE4B904}" srcOrd="0" destOrd="0" presId="urn:microsoft.com/office/officeart/2005/8/layout/bProcess3"/>
    <dgm:cxn modelId="{F28BDFD5-CC6B-456D-ADC7-2151E32D5B21}" type="presOf" srcId="{6E0FD02F-6190-4F66-B2DC-41473C4DE436}" destId="{141ED997-6C18-4D75-AD95-446A7966533E}" srcOrd="0" destOrd="0" presId="urn:microsoft.com/office/officeart/2005/8/layout/bProcess3"/>
    <dgm:cxn modelId="{A4D348E0-5F08-468A-AA44-D4DC3C7C8C7E}" srcId="{092735EE-9DEA-460F-900C-9EDC0B194A45}" destId="{87DA24B4-AD28-41A0-BC85-A6363183BB1D}" srcOrd="7" destOrd="0" parTransId="{61345ADE-B4D6-4E5C-9C0C-85F4912DF58E}" sibTransId="{01EA27C3-A2C3-4CF1-A48F-487007F90FC6}"/>
    <dgm:cxn modelId="{968A8AEF-DDCC-4F16-880E-A47BAA114A60}" type="presOf" srcId="{24972E22-6310-4594-BD40-7C0D2F78F074}" destId="{3E6D900F-8822-48BA-817A-84D37272C87B}" srcOrd="1" destOrd="0" presId="urn:microsoft.com/office/officeart/2005/8/layout/bProcess3"/>
    <dgm:cxn modelId="{CC4CAAF9-EC59-44F1-BBEB-11BE98F04302}" srcId="{092735EE-9DEA-460F-900C-9EDC0B194A45}" destId="{CD9A5F78-D3FF-4B9F-8CAD-2F200D6BC7D0}" srcOrd="6" destOrd="0" parTransId="{5AA22558-4DCA-4246-B44D-6E4D13B0A11C}" sibTransId="{4902846E-4CEE-420A-B2F3-DE9F06E2C90A}"/>
    <dgm:cxn modelId="{5D5F2022-141D-4E9A-897C-96A5065B69A2}" type="presParOf" srcId="{B27F6FCD-D7F7-4BE1-8984-0F1E89AE8247}" destId="{4082A231-B9D9-4BDA-8007-903795572501}" srcOrd="0" destOrd="0" presId="urn:microsoft.com/office/officeart/2005/8/layout/bProcess3"/>
    <dgm:cxn modelId="{174A2B25-A380-48B6-94B2-D011CDFE914B}" type="presParOf" srcId="{B27F6FCD-D7F7-4BE1-8984-0F1E89AE8247}" destId="{E0759862-CA97-4F4A-B367-6EEE12067C90}" srcOrd="1" destOrd="0" presId="urn:microsoft.com/office/officeart/2005/8/layout/bProcess3"/>
    <dgm:cxn modelId="{B30D58EB-592C-4705-8069-C5171AAA03EA}" type="presParOf" srcId="{E0759862-CA97-4F4A-B367-6EEE12067C90}" destId="{B3101F03-424B-4B63-9D20-7E27F526DC68}" srcOrd="0" destOrd="0" presId="urn:microsoft.com/office/officeart/2005/8/layout/bProcess3"/>
    <dgm:cxn modelId="{95E285BC-CB4A-4441-A98D-7DE95FFFC320}" type="presParOf" srcId="{B27F6FCD-D7F7-4BE1-8984-0F1E89AE8247}" destId="{CFA444C6-3AB6-4837-89F5-C6A67BC5A748}" srcOrd="2" destOrd="0" presId="urn:microsoft.com/office/officeart/2005/8/layout/bProcess3"/>
    <dgm:cxn modelId="{1AA35EA6-2069-49AF-B358-B7E10DA28302}" type="presParOf" srcId="{B27F6FCD-D7F7-4BE1-8984-0F1E89AE8247}" destId="{15A323AA-65DB-48D2-8D6A-D52D96C71E03}" srcOrd="3" destOrd="0" presId="urn:microsoft.com/office/officeart/2005/8/layout/bProcess3"/>
    <dgm:cxn modelId="{3FFD0416-E51D-486E-9163-9093AB0BCB3F}" type="presParOf" srcId="{15A323AA-65DB-48D2-8D6A-D52D96C71E03}" destId="{7D4B1224-D0AF-48BB-A9D0-E4F2AE653150}" srcOrd="0" destOrd="0" presId="urn:microsoft.com/office/officeart/2005/8/layout/bProcess3"/>
    <dgm:cxn modelId="{21B6BB7C-6F7A-4007-9C02-C396B9E86959}" type="presParOf" srcId="{B27F6FCD-D7F7-4BE1-8984-0F1E89AE8247}" destId="{78E74199-B91D-4B26-A039-EE91F55CD404}" srcOrd="4" destOrd="0" presId="urn:microsoft.com/office/officeart/2005/8/layout/bProcess3"/>
    <dgm:cxn modelId="{2A14D609-4C35-4181-9CCA-F91E4DAABEFA}" type="presParOf" srcId="{B27F6FCD-D7F7-4BE1-8984-0F1E89AE8247}" destId="{387F7D34-AB5A-437C-8EF6-46D41A10EBD4}" srcOrd="5" destOrd="0" presId="urn:microsoft.com/office/officeart/2005/8/layout/bProcess3"/>
    <dgm:cxn modelId="{D9C3262D-127F-4F3B-A812-1CF97A917777}" type="presParOf" srcId="{387F7D34-AB5A-437C-8EF6-46D41A10EBD4}" destId="{D0D563BD-A3B0-477C-A243-5762486D7408}" srcOrd="0" destOrd="0" presId="urn:microsoft.com/office/officeart/2005/8/layout/bProcess3"/>
    <dgm:cxn modelId="{0CA8CC8E-9637-4ADA-9CC3-0C2773839FE5}" type="presParOf" srcId="{B27F6FCD-D7F7-4BE1-8984-0F1E89AE8247}" destId="{141ED997-6C18-4D75-AD95-446A7966533E}" srcOrd="6" destOrd="0" presId="urn:microsoft.com/office/officeart/2005/8/layout/bProcess3"/>
    <dgm:cxn modelId="{A7141DA9-A2DF-4F17-8702-D829AD853CCF}" type="presParOf" srcId="{B27F6FCD-D7F7-4BE1-8984-0F1E89AE8247}" destId="{D9B49B13-DAAE-4E3A-8F6F-717D1AE4B904}" srcOrd="7" destOrd="0" presId="urn:microsoft.com/office/officeart/2005/8/layout/bProcess3"/>
    <dgm:cxn modelId="{9693BBA2-409A-4208-9375-BA46990B4E83}" type="presParOf" srcId="{D9B49B13-DAAE-4E3A-8F6F-717D1AE4B904}" destId="{E1B0C9B7-372A-49B9-9EE1-29543E81A6D6}" srcOrd="0" destOrd="0" presId="urn:microsoft.com/office/officeart/2005/8/layout/bProcess3"/>
    <dgm:cxn modelId="{F858480F-15CE-4CAC-A9EA-5338ECD20620}" type="presParOf" srcId="{B27F6FCD-D7F7-4BE1-8984-0F1E89AE8247}" destId="{A6AAE8DA-9DE0-458C-9698-8B8213B4451F}" srcOrd="8" destOrd="0" presId="urn:microsoft.com/office/officeart/2005/8/layout/bProcess3"/>
    <dgm:cxn modelId="{4B48EDCD-2287-46CE-988E-01729D9B37AF}" type="presParOf" srcId="{B27F6FCD-D7F7-4BE1-8984-0F1E89AE8247}" destId="{A3D6DFF5-396A-46A2-9004-360EE2792AB0}" srcOrd="9" destOrd="0" presId="urn:microsoft.com/office/officeart/2005/8/layout/bProcess3"/>
    <dgm:cxn modelId="{A073448E-B6A2-434A-BF0C-DC7EDB092B66}" type="presParOf" srcId="{A3D6DFF5-396A-46A2-9004-360EE2792AB0}" destId="{3E6D900F-8822-48BA-817A-84D37272C87B}" srcOrd="0" destOrd="0" presId="urn:microsoft.com/office/officeart/2005/8/layout/bProcess3"/>
    <dgm:cxn modelId="{1EADB10D-69BC-44A4-B3B5-FB439526C71C}" type="presParOf" srcId="{B27F6FCD-D7F7-4BE1-8984-0F1E89AE8247}" destId="{954BDA26-C04B-45BD-87FA-E2339459322F}" srcOrd="10" destOrd="0" presId="urn:microsoft.com/office/officeart/2005/8/layout/bProcess3"/>
    <dgm:cxn modelId="{E653F06D-C6DC-42AB-9E6C-BF4329124B4B}" type="presParOf" srcId="{B27F6FCD-D7F7-4BE1-8984-0F1E89AE8247}" destId="{3687FB97-834E-4BDE-AB60-83FD78C2D0BE}" srcOrd="11" destOrd="0" presId="urn:microsoft.com/office/officeart/2005/8/layout/bProcess3"/>
    <dgm:cxn modelId="{63A2C5FB-B4E4-442F-AEC2-EEE0D0377D91}" type="presParOf" srcId="{3687FB97-834E-4BDE-AB60-83FD78C2D0BE}" destId="{35852FB7-6E97-403E-9BC1-B7D2DAB0BFAE}" srcOrd="0" destOrd="0" presId="urn:microsoft.com/office/officeart/2005/8/layout/bProcess3"/>
    <dgm:cxn modelId="{C265BB16-D4C0-416B-A032-452BCFAD09DB}" type="presParOf" srcId="{B27F6FCD-D7F7-4BE1-8984-0F1E89AE8247}" destId="{77B7922D-1847-4FA1-95CC-6B32D75C4435}" srcOrd="12" destOrd="0" presId="urn:microsoft.com/office/officeart/2005/8/layout/bProcess3"/>
    <dgm:cxn modelId="{F5DC2192-9C45-4FF4-B17F-6FD3B16258CF}" type="presParOf" srcId="{B27F6FCD-D7F7-4BE1-8984-0F1E89AE8247}" destId="{C8BDBEDE-F97B-4917-A523-6EDE395C3981}" srcOrd="13" destOrd="0" presId="urn:microsoft.com/office/officeart/2005/8/layout/bProcess3"/>
    <dgm:cxn modelId="{42455BDD-C332-43CD-A9F0-B294166874EF}" type="presParOf" srcId="{C8BDBEDE-F97B-4917-A523-6EDE395C3981}" destId="{7D2E477D-A84F-47F5-9439-E51C7DC4B363}" srcOrd="0" destOrd="0" presId="urn:microsoft.com/office/officeart/2005/8/layout/bProcess3"/>
    <dgm:cxn modelId="{72F55C0A-27A6-4F65-9E4C-1207B6C3C807}" type="presParOf" srcId="{B27F6FCD-D7F7-4BE1-8984-0F1E89AE8247}" destId="{DE5B04A0-03FB-4FA9-8410-B0B0DFA9ABC8}" srcOrd="14" destOrd="0" presId="urn:microsoft.com/office/officeart/2005/8/layout/bProcess3"/>
    <dgm:cxn modelId="{04C6021D-9E12-465A-A642-A84016E71C88}" type="presParOf" srcId="{B27F6FCD-D7F7-4BE1-8984-0F1E89AE8247}" destId="{3F0CD149-F493-48C8-BEC9-E736E88E0B3B}" srcOrd="15" destOrd="0" presId="urn:microsoft.com/office/officeart/2005/8/layout/bProcess3"/>
    <dgm:cxn modelId="{55ADC41B-F2C3-4E52-B6F6-1A3BAF0580C1}" type="presParOf" srcId="{3F0CD149-F493-48C8-BEC9-E736E88E0B3B}" destId="{915FA2CA-38A6-4C7B-805E-FBDE453B6F05}" srcOrd="0" destOrd="0" presId="urn:microsoft.com/office/officeart/2005/8/layout/bProcess3"/>
    <dgm:cxn modelId="{4420DABD-BBC4-41CB-A58B-EE63C56CBF72}" type="presParOf" srcId="{B27F6FCD-D7F7-4BE1-8984-0F1E89AE8247}" destId="{2DE5ADCD-DCD3-408B-8A89-9D42383FBCC2}" srcOrd="16" destOrd="0" presId="urn:microsoft.com/office/officeart/2005/8/layout/bProcess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6EC16F04-D0E4-4BF7-B79F-6915692315A0}" type="doc">
      <dgm:prSet loTypeId="urn:microsoft.com/office/officeart/2005/8/layout/radial4" loCatId="relationship" qsTypeId="urn:microsoft.com/office/officeart/2005/8/quickstyle/3d1" qsCatId="3D" csTypeId="urn:microsoft.com/office/officeart/2005/8/colors/colorful4" csCatId="colorful" phldr="1"/>
      <dgm:spPr/>
      <dgm:t>
        <a:bodyPr/>
        <a:lstStyle/>
        <a:p>
          <a:endParaRPr lang="en-GB"/>
        </a:p>
      </dgm:t>
    </dgm:pt>
    <dgm:pt modelId="{5301733E-B4FC-436F-8D30-3366F8466608}">
      <dgm:prSet phldrT="[Text]"/>
      <dgm:spPr/>
      <dgm:t>
        <a:bodyPr/>
        <a:lstStyle/>
        <a:p>
          <a:r>
            <a:rPr lang="en-GB" dirty="0"/>
            <a:t>PESTLE</a:t>
          </a:r>
        </a:p>
      </dgm:t>
    </dgm:pt>
    <dgm:pt modelId="{08C5F803-7302-4921-ACB0-3238B9DB73A8}" type="parTrans" cxnId="{650E3860-D6B7-41F3-8B02-5558D9384A94}">
      <dgm:prSet/>
      <dgm:spPr/>
      <dgm:t>
        <a:bodyPr/>
        <a:lstStyle/>
        <a:p>
          <a:endParaRPr lang="en-GB"/>
        </a:p>
      </dgm:t>
    </dgm:pt>
    <dgm:pt modelId="{5218E8E0-F4BD-4C78-8F5E-918E44881AE8}" type="sibTrans" cxnId="{650E3860-D6B7-41F3-8B02-5558D9384A94}">
      <dgm:prSet/>
      <dgm:spPr/>
      <dgm:t>
        <a:bodyPr/>
        <a:lstStyle/>
        <a:p>
          <a:endParaRPr lang="en-GB"/>
        </a:p>
      </dgm:t>
    </dgm:pt>
    <dgm:pt modelId="{DEAF1964-3469-4B4B-B442-BEBB7FE90D0F}">
      <dgm:prSet phldrT="[Text]"/>
      <dgm:spPr/>
      <dgm:t>
        <a:bodyPr/>
        <a:lstStyle/>
        <a:p>
          <a:r>
            <a:rPr lang="en-GB" dirty="0"/>
            <a:t>Political</a:t>
          </a:r>
        </a:p>
      </dgm:t>
    </dgm:pt>
    <dgm:pt modelId="{42652743-4992-4967-A224-A314507C4012}" type="parTrans" cxnId="{4579BB8D-D854-40FC-AAF4-D5B9574CFC03}">
      <dgm:prSet/>
      <dgm:spPr/>
      <dgm:t>
        <a:bodyPr/>
        <a:lstStyle/>
        <a:p>
          <a:endParaRPr lang="en-GB"/>
        </a:p>
      </dgm:t>
    </dgm:pt>
    <dgm:pt modelId="{3A44F746-84F3-434A-8559-517DEDE19EEE}" type="sibTrans" cxnId="{4579BB8D-D854-40FC-AAF4-D5B9574CFC03}">
      <dgm:prSet/>
      <dgm:spPr/>
      <dgm:t>
        <a:bodyPr/>
        <a:lstStyle/>
        <a:p>
          <a:endParaRPr lang="en-GB"/>
        </a:p>
      </dgm:t>
    </dgm:pt>
    <dgm:pt modelId="{E19AA64A-828A-4E64-ACD4-492FD8C20257}">
      <dgm:prSet phldrT="[Text]"/>
      <dgm:spPr/>
      <dgm:t>
        <a:bodyPr/>
        <a:lstStyle/>
        <a:p>
          <a:r>
            <a:rPr lang="en-GB" dirty="0"/>
            <a:t>Economic</a:t>
          </a:r>
        </a:p>
      </dgm:t>
    </dgm:pt>
    <dgm:pt modelId="{0B46309F-1397-43DD-AF0C-C9BBF702B73E}" type="parTrans" cxnId="{9E6B0622-F476-4EF6-9F23-A71CE43374E4}">
      <dgm:prSet/>
      <dgm:spPr/>
      <dgm:t>
        <a:bodyPr/>
        <a:lstStyle/>
        <a:p>
          <a:endParaRPr lang="en-GB"/>
        </a:p>
      </dgm:t>
    </dgm:pt>
    <dgm:pt modelId="{E594AB38-7CF8-48FE-8712-ED82EE68FF34}" type="sibTrans" cxnId="{9E6B0622-F476-4EF6-9F23-A71CE43374E4}">
      <dgm:prSet/>
      <dgm:spPr/>
      <dgm:t>
        <a:bodyPr/>
        <a:lstStyle/>
        <a:p>
          <a:endParaRPr lang="en-GB"/>
        </a:p>
      </dgm:t>
    </dgm:pt>
    <dgm:pt modelId="{F37DEA8D-6AA5-4DED-93F7-37F8D356AF86}">
      <dgm:prSet phldrT="[Text]"/>
      <dgm:spPr/>
      <dgm:t>
        <a:bodyPr/>
        <a:lstStyle/>
        <a:p>
          <a:r>
            <a:rPr lang="en-GB" dirty="0"/>
            <a:t>Social</a:t>
          </a:r>
        </a:p>
      </dgm:t>
    </dgm:pt>
    <dgm:pt modelId="{45164ED3-683A-40FC-A09A-1B1956E7B13C}" type="parTrans" cxnId="{47D45068-E04A-44B6-BCDE-89AFBF968253}">
      <dgm:prSet/>
      <dgm:spPr/>
      <dgm:t>
        <a:bodyPr/>
        <a:lstStyle/>
        <a:p>
          <a:endParaRPr lang="en-GB"/>
        </a:p>
      </dgm:t>
    </dgm:pt>
    <dgm:pt modelId="{21EC73C6-6515-47F6-ABBA-715122F1268D}" type="sibTrans" cxnId="{47D45068-E04A-44B6-BCDE-89AFBF968253}">
      <dgm:prSet/>
      <dgm:spPr/>
      <dgm:t>
        <a:bodyPr/>
        <a:lstStyle/>
        <a:p>
          <a:endParaRPr lang="en-GB"/>
        </a:p>
      </dgm:t>
    </dgm:pt>
    <dgm:pt modelId="{2316A18D-2A40-4E3D-9C79-F3AFD2E2B8AD}">
      <dgm:prSet phldrT="[Text]"/>
      <dgm:spPr/>
      <dgm:t>
        <a:bodyPr/>
        <a:lstStyle/>
        <a:p>
          <a:r>
            <a:rPr lang="en-GB" dirty="0"/>
            <a:t>Technological</a:t>
          </a:r>
        </a:p>
      </dgm:t>
    </dgm:pt>
    <dgm:pt modelId="{DA34EC11-AE4A-4C1F-872C-4CA398C26C53}" type="parTrans" cxnId="{290FD666-69D4-488E-A878-19507391D3C8}">
      <dgm:prSet/>
      <dgm:spPr/>
      <dgm:t>
        <a:bodyPr/>
        <a:lstStyle/>
        <a:p>
          <a:endParaRPr lang="en-GB"/>
        </a:p>
      </dgm:t>
    </dgm:pt>
    <dgm:pt modelId="{3A8D00B6-F03B-4CAC-885A-99D40B5A5C42}" type="sibTrans" cxnId="{290FD666-69D4-488E-A878-19507391D3C8}">
      <dgm:prSet/>
      <dgm:spPr/>
      <dgm:t>
        <a:bodyPr/>
        <a:lstStyle/>
        <a:p>
          <a:endParaRPr lang="en-GB"/>
        </a:p>
      </dgm:t>
    </dgm:pt>
    <dgm:pt modelId="{4042B3A3-0E1D-4D31-8284-22460F078287}">
      <dgm:prSet phldrT="[Text]"/>
      <dgm:spPr/>
      <dgm:t>
        <a:bodyPr/>
        <a:lstStyle/>
        <a:p>
          <a:r>
            <a:rPr lang="en-GB" dirty="0"/>
            <a:t>Legal</a:t>
          </a:r>
        </a:p>
      </dgm:t>
    </dgm:pt>
    <dgm:pt modelId="{83410345-5D3B-40A1-9E10-F330E9A49324}" type="parTrans" cxnId="{C6D63E29-F6D3-4E4A-B294-AA856970EDB0}">
      <dgm:prSet/>
      <dgm:spPr/>
      <dgm:t>
        <a:bodyPr/>
        <a:lstStyle/>
        <a:p>
          <a:endParaRPr lang="en-GB"/>
        </a:p>
      </dgm:t>
    </dgm:pt>
    <dgm:pt modelId="{4A22154D-D85B-4DDD-A67D-062CAC1D4AC6}" type="sibTrans" cxnId="{C6D63E29-F6D3-4E4A-B294-AA856970EDB0}">
      <dgm:prSet/>
      <dgm:spPr/>
      <dgm:t>
        <a:bodyPr/>
        <a:lstStyle/>
        <a:p>
          <a:endParaRPr lang="en-GB"/>
        </a:p>
      </dgm:t>
    </dgm:pt>
    <dgm:pt modelId="{920310F0-9AC2-4AD2-9D5D-8315B4F0AA95}">
      <dgm:prSet phldrT="[Text]"/>
      <dgm:spPr/>
      <dgm:t>
        <a:bodyPr/>
        <a:lstStyle/>
        <a:p>
          <a:r>
            <a:rPr lang="en-GB" dirty="0"/>
            <a:t>Environmental</a:t>
          </a:r>
        </a:p>
      </dgm:t>
    </dgm:pt>
    <dgm:pt modelId="{61ED7843-C432-4837-B4DB-12F320FC39D8}" type="parTrans" cxnId="{1082F205-8637-4B93-8898-AE58319F35E4}">
      <dgm:prSet/>
      <dgm:spPr/>
      <dgm:t>
        <a:bodyPr/>
        <a:lstStyle/>
        <a:p>
          <a:endParaRPr lang="en-GB"/>
        </a:p>
      </dgm:t>
    </dgm:pt>
    <dgm:pt modelId="{10B44EE8-7E7C-4DEC-8F52-09F395C7A808}" type="sibTrans" cxnId="{1082F205-8637-4B93-8898-AE58319F35E4}">
      <dgm:prSet/>
      <dgm:spPr/>
      <dgm:t>
        <a:bodyPr/>
        <a:lstStyle/>
        <a:p>
          <a:endParaRPr lang="en-GB"/>
        </a:p>
      </dgm:t>
    </dgm:pt>
    <dgm:pt modelId="{8696B6F9-88A7-4CC8-B40F-5EDC2D2A76D6}" type="pres">
      <dgm:prSet presAssocID="{6EC16F04-D0E4-4BF7-B79F-6915692315A0}" presName="cycle" presStyleCnt="0">
        <dgm:presLayoutVars>
          <dgm:chMax val="1"/>
          <dgm:dir/>
          <dgm:animLvl val="ctr"/>
          <dgm:resizeHandles val="exact"/>
        </dgm:presLayoutVars>
      </dgm:prSet>
      <dgm:spPr/>
    </dgm:pt>
    <dgm:pt modelId="{76502D91-71C3-414E-994B-C21039345930}" type="pres">
      <dgm:prSet presAssocID="{5301733E-B4FC-436F-8D30-3366F8466608}" presName="centerShape" presStyleLbl="node0" presStyleIdx="0" presStyleCnt="1"/>
      <dgm:spPr/>
    </dgm:pt>
    <dgm:pt modelId="{0E16E159-E1EF-437C-917A-E24E9C2D7852}" type="pres">
      <dgm:prSet presAssocID="{42652743-4992-4967-A224-A314507C4012}" presName="parTrans" presStyleLbl="bgSibTrans2D1" presStyleIdx="0" presStyleCnt="6"/>
      <dgm:spPr/>
    </dgm:pt>
    <dgm:pt modelId="{52BD8376-AB40-4A76-8796-1CCE72E3660C}" type="pres">
      <dgm:prSet presAssocID="{DEAF1964-3469-4B4B-B442-BEBB7FE90D0F}" presName="node" presStyleLbl="node1" presStyleIdx="0" presStyleCnt="6">
        <dgm:presLayoutVars>
          <dgm:bulletEnabled val="1"/>
        </dgm:presLayoutVars>
      </dgm:prSet>
      <dgm:spPr/>
    </dgm:pt>
    <dgm:pt modelId="{83A8B2BD-D690-44BC-88C7-9853B2443049}" type="pres">
      <dgm:prSet presAssocID="{0B46309F-1397-43DD-AF0C-C9BBF702B73E}" presName="parTrans" presStyleLbl="bgSibTrans2D1" presStyleIdx="1" presStyleCnt="6"/>
      <dgm:spPr/>
    </dgm:pt>
    <dgm:pt modelId="{D51DBF8C-1C93-4DF1-A0B3-F12A6B9F4EA5}" type="pres">
      <dgm:prSet presAssocID="{E19AA64A-828A-4E64-ACD4-492FD8C20257}" presName="node" presStyleLbl="node1" presStyleIdx="1" presStyleCnt="6">
        <dgm:presLayoutVars>
          <dgm:bulletEnabled val="1"/>
        </dgm:presLayoutVars>
      </dgm:prSet>
      <dgm:spPr/>
    </dgm:pt>
    <dgm:pt modelId="{3BD55563-2C2E-4DC7-B6A0-E9782307BBF3}" type="pres">
      <dgm:prSet presAssocID="{45164ED3-683A-40FC-A09A-1B1956E7B13C}" presName="parTrans" presStyleLbl="bgSibTrans2D1" presStyleIdx="2" presStyleCnt="6"/>
      <dgm:spPr/>
    </dgm:pt>
    <dgm:pt modelId="{D917FC6A-F6F4-49B5-9207-BB199A727F47}" type="pres">
      <dgm:prSet presAssocID="{F37DEA8D-6AA5-4DED-93F7-37F8D356AF86}" presName="node" presStyleLbl="node1" presStyleIdx="2" presStyleCnt="6">
        <dgm:presLayoutVars>
          <dgm:bulletEnabled val="1"/>
        </dgm:presLayoutVars>
      </dgm:prSet>
      <dgm:spPr/>
    </dgm:pt>
    <dgm:pt modelId="{3D2BF43E-2310-4CDF-8C80-3B2A3608C911}" type="pres">
      <dgm:prSet presAssocID="{DA34EC11-AE4A-4C1F-872C-4CA398C26C53}" presName="parTrans" presStyleLbl="bgSibTrans2D1" presStyleIdx="3" presStyleCnt="6"/>
      <dgm:spPr/>
    </dgm:pt>
    <dgm:pt modelId="{54F9E071-F15D-4D20-81F9-EE29BCF9C594}" type="pres">
      <dgm:prSet presAssocID="{2316A18D-2A40-4E3D-9C79-F3AFD2E2B8AD}" presName="node" presStyleLbl="node1" presStyleIdx="3" presStyleCnt="6">
        <dgm:presLayoutVars>
          <dgm:bulletEnabled val="1"/>
        </dgm:presLayoutVars>
      </dgm:prSet>
      <dgm:spPr/>
    </dgm:pt>
    <dgm:pt modelId="{E225114F-D9C2-46B6-9274-223AD8CC146C}" type="pres">
      <dgm:prSet presAssocID="{83410345-5D3B-40A1-9E10-F330E9A49324}" presName="parTrans" presStyleLbl="bgSibTrans2D1" presStyleIdx="4" presStyleCnt="6"/>
      <dgm:spPr/>
    </dgm:pt>
    <dgm:pt modelId="{54B24BB6-64A2-43EF-B94C-AB9EB841A702}" type="pres">
      <dgm:prSet presAssocID="{4042B3A3-0E1D-4D31-8284-22460F078287}" presName="node" presStyleLbl="node1" presStyleIdx="4" presStyleCnt="6">
        <dgm:presLayoutVars>
          <dgm:bulletEnabled val="1"/>
        </dgm:presLayoutVars>
      </dgm:prSet>
      <dgm:spPr/>
    </dgm:pt>
    <dgm:pt modelId="{11376696-6D40-43B7-847C-99D97113CC58}" type="pres">
      <dgm:prSet presAssocID="{61ED7843-C432-4837-B4DB-12F320FC39D8}" presName="parTrans" presStyleLbl="bgSibTrans2D1" presStyleIdx="5" presStyleCnt="6"/>
      <dgm:spPr/>
    </dgm:pt>
    <dgm:pt modelId="{84A053DF-7788-4F00-AF0E-871A1C3EC2C5}" type="pres">
      <dgm:prSet presAssocID="{920310F0-9AC2-4AD2-9D5D-8315B4F0AA95}" presName="node" presStyleLbl="node1" presStyleIdx="5" presStyleCnt="6">
        <dgm:presLayoutVars>
          <dgm:bulletEnabled val="1"/>
        </dgm:presLayoutVars>
      </dgm:prSet>
      <dgm:spPr/>
    </dgm:pt>
  </dgm:ptLst>
  <dgm:cxnLst>
    <dgm:cxn modelId="{1082F205-8637-4B93-8898-AE58319F35E4}" srcId="{5301733E-B4FC-436F-8D30-3366F8466608}" destId="{920310F0-9AC2-4AD2-9D5D-8315B4F0AA95}" srcOrd="5" destOrd="0" parTransId="{61ED7843-C432-4837-B4DB-12F320FC39D8}" sibTransId="{10B44EE8-7E7C-4DEC-8F52-09F395C7A808}"/>
    <dgm:cxn modelId="{F9F9D906-EDE0-4030-903A-2FA0FA3D6FE4}" type="presOf" srcId="{0B46309F-1397-43DD-AF0C-C9BBF702B73E}" destId="{83A8B2BD-D690-44BC-88C7-9853B2443049}" srcOrd="0" destOrd="0" presId="urn:microsoft.com/office/officeart/2005/8/layout/radial4"/>
    <dgm:cxn modelId="{7F5DD109-E538-4526-A6D8-E5CC597544A9}" type="presOf" srcId="{DEAF1964-3469-4B4B-B442-BEBB7FE90D0F}" destId="{52BD8376-AB40-4A76-8796-1CCE72E3660C}" srcOrd="0" destOrd="0" presId="urn:microsoft.com/office/officeart/2005/8/layout/radial4"/>
    <dgm:cxn modelId="{9E6B0622-F476-4EF6-9F23-A71CE43374E4}" srcId="{5301733E-B4FC-436F-8D30-3366F8466608}" destId="{E19AA64A-828A-4E64-ACD4-492FD8C20257}" srcOrd="1" destOrd="0" parTransId="{0B46309F-1397-43DD-AF0C-C9BBF702B73E}" sibTransId="{E594AB38-7CF8-48FE-8712-ED82EE68FF34}"/>
    <dgm:cxn modelId="{E7F00629-EFCE-4C07-BCCB-CDAC44E92D69}" type="presOf" srcId="{DA34EC11-AE4A-4C1F-872C-4CA398C26C53}" destId="{3D2BF43E-2310-4CDF-8C80-3B2A3608C911}" srcOrd="0" destOrd="0" presId="urn:microsoft.com/office/officeart/2005/8/layout/radial4"/>
    <dgm:cxn modelId="{C6D63E29-F6D3-4E4A-B294-AA856970EDB0}" srcId="{5301733E-B4FC-436F-8D30-3366F8466608}" destId="{4042B3A3-0E1D-4D31-8284-22460F078287}" srcOrd="4" destOrd="0" parTransId="{83410345-5D3B-40A1-9E10-F330E9A49324}" sibTransId="{4A22154D-D85B-4DDD-A67D-062CAC1D4AC6}"/>
    <dgm:cxn modelId="{3AE32931-E2F5-4611-95E9-E184719E2AFD}" type="presOf" srcId="{42652743-4992-4967-A224-A314507C4012}" destId="{0E16E159-E1EF-437C-917A-E24E9C2D7852}" srcOrd="0" destOrd="0" presId="urn:microsoft.com/office/officeart/2005/8/layout/radial4"/>
    <dgm:cxn modelId="{5E088D34-7A28-4127-A956-20706F8481F0}" type="presOf" srcId="{E19AA64A-828A-4E64-ACD4-492FD8C20257}" destId="{D51DBF8C-1C93-4DF1-A0B3-F12A6B9F4EA5}" srcOrd="0" destOrd="0" presId="urn:microsoft.com/office/officeart/2005/8/layout/radial4"/>
    <dgm:cxn modelId="{650E3860-D6B7-41F3-8B02-5558D9384A94}" srcId="{6EC16F04-D0E4-4BF7-B79F-6915692315A0}" destId="{5301733E-B4FC-436F-8D30-3366F8466608}" srcOrd="0" destOrd="0" parTransId="{08C5F803-7302-4921-ACB0-3238B9DB73A8}" sibTransId="{5218E8E0-F4BD-4C78-8F5E-918E44881AE8}"/>
    <dgm:cxn modelId="{290FD666-69D4-488E-A878-19507391D3C8}" srcId="{5301733E-B4FC-436F-8D30-3366F8466608}" destId="{2316A18D-2A40-4E3D-9C79-F3AFD2E2B8AD}" srcOrd="3" destOrd="0" parTransId="{DA34EC11-AE4A-4C1F-872C-4CA398C26C53}" sibTransId="{3A8D00B6-F03B-4CAC-885A-99D40B5A5C42}"/>
    <dgm:cxn modelId="{47D45068-E04A-44B6-BCDE-89AFBF968253}" srcId="{5301733E-B4FC-436F-8D30-3366F8466608}" destId="{F37DEA8D-6AA5-4DED-93F7-37F8D356AF86}" srcOrd="2" destOrd="0" parTransId="{45164ED3-683A-40FC-A09A-1B1956E7B13C}" sibTransId="{21EC73C6-6515-47F6-ABBA-715122F1268D}"/>
    <dgm:cxn modelId="{D3169D6A-8560-468A-87BF-B6F8AD3BFBF6}" type="presOf" srcId="{F37DEA8D-6AA5-4DED-93F7-37F8D356AF86}" destId="{D917FC6A-F6F4-49B5-9207-BB199A727F47}" srcOrd="0" destOrd="0" presId="urn:microsoft.com/office/officeart/2005/8/layout/radial4"/>
    <dgm:cxn modelId="{4856BE54-25D1-4438-915A-D5F743F12182}" type="presOf" srcId="{83410345-5D3B-40A1-9E10-F330E9A49324}" destId="{E225114F-D9C2-46B6-9274-223AD8CC146C}" srcOrd="0" destOrd="0" presId="urn:microsoft.com/office/officeart/2005/8/layout/radial4"/>
    <dgm:cxn modelId="{C4760478-D3D3-4572-9FDD-F2E841DCA9BC}" type="presOf" srcId="{5301733E-B4FC-436F-8D30-3366F8466608}" destId="{76502D91-71C3-414E-994B-C21039345930}" srcOrd="0" destOrd="0" presId="urn:microsoft.com/office/officeart/2005/8/layout/radial4"/>
    <dgm:cxn modelId="{4579BB8D-D854-40FC-AAF4-D5B9574CFC03}" srcId="{5301733E-B4FC-436F-8D30-3366F8466608}" destId="{DEAF1964-3469-4B4B-B442-BEBB7FE90D0F}" srcOrd="0" destOrd="0" parTransId="{42652743-4992-4967-A224-A314507C4012}" sibTransId="{3A44F746-84F3-434A-8559-517DEDE19EEE}"/>
    <dgm:cxn modelId="{CE118AB8-DFD1-4E02-83D0-BBB24430130D}" type="presOf" srcId="{6EC16F04-D0E4-4BF7-B79F-6915692315A0}" destId="{8696B6F9-88A7-4CC8-B40F-5EDC2D2A76D6}" srcOrd="0" destOrd="0" presId="urn:microsoft.com/office/officeart/2005/8/layout/radial4"/>
    <dgm:cxn modelId="{C40713CC-22B0-460D-9DCA-5BECCB6E0A5F}" type="presOf" srcId="{45164ED3-683A-40FC-A09A-1B1956E7B13C}" destId="{3BD55563-2C2E-4DC7-B6A0-E9782307BBF3}" srcOrd="0" destOrd="0" presId="urn:microsoft.com/office/officeart/2005/8/layout/radial4"/>
    <dgm:cxn modelId="{8AC837DA-A208-4937-8F2D-10B09B289252}" type="presOf" srcId="{920310F0-9AC2-4AD2-9D5D-8315B4F0AA95}" destId="{84A053DF-7788-4F00-AF0E-871A1C3EC2C5}" srcOrd="0" destOrd="0" presId="urn:microsoft.com/office/officeart/2005/8/layout/radial4"/>
    <dgm:cxn modelId="{F4C9E8DE-B7A7-4931-8E67-423B9F1B03FE}" type="presOf" srcId="{2316A18D-2A40-4E3D-9C79-F3AFD2E2B8AD}" destId="{54F9E071-F15D-4D20-81F9-EE29BCF9C594}" srcOrd="0" destOrd="0" presId="urn:microsoft.com/office/officeart/2005/8/layout/radial4"/>
    <dgm:cxn modelId="{1BEADEE7-5E2C-4673-9E80-0A0431BFD960}" type="presOf" srcId="{61ED7843-C432-4837-B4DB-12F320FC39D8}" destId="{11376696-6D40-43B7-847C-99D97113CC58}" srcOrd="0" destOrd="0" presId="urn:microsoft.com/office/officeart/2005/8/layout/radial4"/>
    <dgm:cxn modelId="{4380CCFF-B6BF-4E55-AF6C-F051E06910EE}" type="presOf" srcId="{4042B3A3-0E1D-4D31-8284-22460F078287}" destId="{54B24BB6-64A2-43EF-B94C-AB9EB841A702}" srcOrd="0" destOrd="0" presId="urn:microsoft.com/office/officeart/2005/8/layout/radial4"/>
    <dgm:cxn modelId="{AFBE6BE2-6ABA-4B78-ACEA-4E4A910C5F40}" type="presParOf" srcId="{8696B6F9-88A7-4CC8-B40F-5EDC2D2A76D6}" destId="{76502D91-71C3-414E-994B-C21039345930}" srcOrd="0" destOrd="0" presId="urn:microsoft.com/office/officeart/2005/8/layout/radial4"/>
    <dgm:cxn modelId="{A27E1724-803E-4701-9AA5-419C16AD1D1B}" type="presParOf" srcId="{8696B6F9-88A7-4CC8-B40F-5EDC2D2A76D6}" destId="{0E16E159-E1EF-437C-917A-E24E9C2D7852}" srcOrd="1" destOrd="0" presId="urn:microsoft.com/office/officeart/2005/8/layout/radial4"/>
    <dgm:cxn modelId="{981F1A68-6DF1-45B3-96A5-6B207DFEC945}" type="presParOf" srcId="{8696B6F9-88A7-4CC8-B40F-5EDC2D2A76D6}" destId="{52BD8376-AB40-4A76-8796-1CCE72E3660C}" srcOrd="2" destOrd="0" presId="urn:microsoft.com/office/officeart/2005/8/layout/radial4"/>
    <dgm:cxn modelId="{67FE448D-B06F-488F-A0D8-6C791D30A40B}" type="presParOf" srcId="{8696B6F9-88A7-4CC8-B40F-5EDC2D2A76D6}" destId="{83A8B2BD-D690-44BC-88C7-9853B2443049}" srcOrd="3" destOrd="0" presId="urn:microsoft.com/office/officeart/2005/8/layout/radial4"/>
    <dgm:cxn modelId="{5C283E2D-53E4-4D6B-96F5-B9037DF8BE6F}" type="presParOf" srcId="{8696B6F9-88A7-4CC8-B40F-5EDC2D2A76D6}" destId="{D51DBF8C-1C93-4DF1-A0B3-F12A6B9F4EA5}" srcOrd="4" destOrd="0" presId="urn:microsoft.com/office/officeart/2005/8/layout/radial4"/>
    <dgm:cxn modelId="{B2E3AA0A-4008-4FDC-92FB-A793584A489F}" type="presParOf" srcId="{8696B6F9-88A7-4CC8-B40F-5EDC2D2A76D6}" destId="{3BD55563-2C2E-4DC7-B6A0-E9782307BBF3}" srcOrd="5" destOrd="0" presId="urn:microsoft.com/office/officeart/2005/8/layout/radial4"/>
    <dgm:cxn modelId="{E9E863E4-D6A6-4FD8-96DC-D94A1A657C54}" type="presParOf" srcId="{8696B6F9-88A7-4CC8-B40F-5EDC2D2A76D6}" destId="{D917FC6A-F6F4-49B5-9207-BB199A727F47}" srcOrd="6" destOrd="0" presId="urn:microsoft.com/office/officeart/2005/8/layout/radial4"/>
    <dgm:cxn modelId="{46A186A5-92E6-42DC-8F04-72297F6D5E0A}" type="presParOf" srcId="{8696B6F9-88A7-4CC8-B40F-5EDC2D2A76D6}" destId="{3D2BF43E-2310-4CDF-8C80-3B2A3608C911}" srcOrd="7" destOrd="0" presId="urn:microsoft.com/office/officeart/2005/8/layout/radial4"/>
    <dgm:cxn modelId="{556DBB86-640E-47C9-9884-28508622D0A7}" type="presParOf" srcId="{8696B6F9-88A7-4CC8-B40F-5EDC2D2A76D6}" destId="{54F9E071-F15D-4D20-81F9-EE29BCF9C594}" srcOrd="8" destOrd="0" presId="urn:microsoft.com/office/officeart/2005/8/layout/radial4"/>
    <dgm:cxn modelId="{F1082D4E-9FBC-4CF2-85F3-22289A307EEF}" type="presParOf" srcId="{8696B6F9-88A7-4CC8-B40F-5EDC2D2A76D6}" destId="{E225114F-D9C2-46B6-9274-223AD8CC146C}" srcOrd="9" destOrd="0" presId="urn:microsoft.com/office/officeart/2005/8/layout/radial4"/>
    <dgm:cxn modelId="{1636DCB8-726C-4A9B-A453-20ABD3349A25}" type="presParOf" srcId="{8696B6F9-88A7-4CC8-B40F-5EDC2D2A76D6}" destId="{54B24BB6-64A2-43EF-B94C-AB9EB841A702}" srcOrd="10" destOrd="0" presId="urn:microsoft.com/office/officeart/2005/8/layout/radial4"/>
    <dgm:cxn modelId="{748D06C5-4571-4742-92BC-EFEAB57185AE}" type="presParOf" srcId="{8696B6F9-88A7-4CC8-B40F-5EDC2D2A76D6}" destId="{11376696-6D40-43B7-847C-99D97113CC58}" srcOrd="11" destOrd="0" presId="urn:microsoft.com/office/officeart/2005/8/layout/radial4"/>
    <dgm:cxn modelId="{C423BF37-EC7F-42CE-AFAD-C2C0CEC35D16}" type="presParOf" srcId="{8696B6F9-88A7-4CC8-B40F-5EDC2D2A76D6}" destId="{84A053DF-7788-4F00-AF0E-871A1C3EC2C5}" srcOrd="12" destOrd="0" presId="urn:microsoft.com/office/officeart/2005/8/layout/radial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389B0E9A-F9C7-4FA4-8008-592EF7B47DF9}" type="doc">
      <dgm:prSet loTypeId="urn:microsoft.com/office/officeart/2005/8/layout/radial4" loCatId="relationship" qsTypeId="urn:microsoft.com/office/officeart/2005/8/quickstyle/simple1" qsCatId="simple" csTypeId="urn:microsoft.com/office/officeart/2005/8/colors/colorful4" csCatId="colorful" phldr="1"/>
      <dgm:spPr/>
      <dgm:t>
        <a:bodyPr/>
        <a:lstStyle/>
        <a:p>
          <a:endParaRPr lang="en-GB"/>
        </a:p>
      </dgm:t>
    </dgm:pt>
    <dgm:pt modelId="{74F84AFB-9DCB-4BB9-9E40-5BF5CC1406E6}">
      <dgm:prSet phldrT="[Text]"/>
      <dgm:spPr/>
      <dgm:t>
        <a:bodyPr/>
        <a:lstStyle/>
        <a:p>
          <a:r>
            <a:rPr lang="en-GB" dirty="0"/>
            <a:t>PESTLE</a:t>
          </a:r>
        </a:p>
      </dgm:t>
    </dgm:pt>
    <dgm:pt modelId="{A5660951-7823-4AD9-8576-28422B2F1C5C}" type="parTrans" cxnId="{9B906548-A209-4AE3-84E3-FE42388E3613}">
      <dgm:prSet/>
      <dgm:spPr/>
      <dgm:t>
        <a:bodyPr/>
        <a:lstStyle/>
        <a:p>
          <a:endParaRPr lang="en-GB"/>
        </a:p>
      </dgm:t>
    </dgm:pt>
    <dgm:pt modelId="{0CE885DC-2625-4C62-9507-F6517C46DB8B}" type="sibTrans" cxnId="{9B906548-A209-4AE3-84E3-FE42388E3613}">
      <dgm:prSet/>
      <dgm:spPr/>
      <dgm:t>
        <a:bodyPr/>
        <a:lstStyle/>
        <a:p>
          <a:endParaRPr lang="en-GB"/>
        </a:p>
      </dgm:t>
    </dgm:pt>
    <dgm:pt modelId="{79FC1903-18D4-4513-9794-C851D0EF49E1}">
      <dgm:prSet phldrT="[Text]"/>
      <dgm:spPr/>
      <dgm:t>
        <a:bodyPr/>
        <a:lstStyle/>
        <a:p>
          <a:r>
            <a:rPr lang="en-GB" dirty="0"/>
            <a:t>Political</a:t>
          </a:r>
        </a:p>
      </dgm:t>
    </dgm:pt>
    <dgm:pt modelId="{96960C88-5E6A-4BAA-95B0-8AE3FA443044}" type="parTrans" cxnId="{529B0FE8-8864-4E06-8133-65FD0E3FD0F6}">
      <dgm:prSet/>
      <dgm:spPr/>
      <dgm:t>
        <a:bodyPr/>
        <a:lstStyle/>
        <a:p>
          <a:endParaRPr lang="en-GB"/>
        </a:p>
      </dgm:t>
    </dgm:pt>
    <dgm:pt modelId="{6D319FE9-333F-4275-AC74-BAA85383F1DD}" type="sibTrans" cxnId="{529B0FE8-8864-4E06-8133-65FD0E3FD0F6}">
      <dgm:prSet/>
      <dgm:spPr/>
      <dgm:t>
        <a:bodyPr/>
        <a:lstStyle/>
        <a:p>
          <a:endParaRPr lang="en-GB"/>
        </a:p>
      </dgm:t>
    </dgm:pt>
    <dgm:pt modelId="{C91E1EF7-E930-44AF-BAFD-A0F8162F21AD}">
      <dgm:prSet phldrT="[Text]"/>
      <dgm:spPr/>
      <dgm:t>
        <a:bodyPr/>
        <a:lstStyle/>
        <a:p>
          <a:endParaRPr lang="en-GB"/>
        </a:p>
      </dgm:t>
    </dgm:pt>
    <dgm:pt modelId="{856278A1-3622-4B88-87AE-C2ACCED8928B}" type="parTrans" cxnId="{D5ABF4BC-90F6-4920-B214-CB5E3E511C59}">
      <dgm:prSet/>
      <dgm:spPr/>
      <dgm:t>
        <a:bodyPr/>
        <a:lstStyle/>
        <a:p>
          <a:endParaRPr lang="en-GB"/>
        </a:p>
      </dgm:t>
    </dgm:pt>
    <dgm:pt modelId="{C19BCB35-F9D4-497E-89F4-AB6EAA58820D}" type="sibTrans" cxnId="{D5ABF4BC-90F6-4920-B214-CB5E3E511C59}">
      <dgm:prSet/>
      <dgm:spPr/>
      <dgm:t>
        <a:bodyPr/>
        <a:lstStyle/>
        <a:p>
          <a:endParaRPr lang="en-GB"/>
        </a:p>
      </dgm:t>
    </dgm:pt>
    <dgm:pt modelId="{EB15622B-2875-4342-9D98-6F25B44A415F}" type="pres">
      <dgm:prSet presAssocID="{389B0E9A-F9C7-4FA4-8008-592EF7B47DF9}" presName="cycle" presStyleCnt="0">
        <dgm:presLayoutVars>
          <dgm:chMax val="1"/>
          <dgm:dir/>
          <dgm:animLvl val="ctr"/>
          <dgm:resizeHandles val="exact"/>
        </dgm:presLayoutVars>
      </dgm:prSet>
      <dgm:spPr/>
    </dgm:pt>
    <dgm:pt modelId="{BF45FE95-9CF8-4D32-91A7-EE9F47242C8F}" type="pres">
      <dgm:prSet presAssocID="{74F84AFB-9DCB-4BB9-9E40-5BF5CC1406E6}" presName="centerShape" presStyleLbl="node0" presStyleIdx="0" presStyleCnt="1"/>
      <dgm:spPr/>
    </dgm:pt>
    <dgm:pt modelId="{B1102448-8B2D-4714-8A9A-07DBBFC8EC06}" type="pres">
      <dgm:prSet presAssocID="{96960C88-5E6A-4BAA-95B0-8AE3FA443044}" presName="parTrans" presStyleLbl="bgSibTrans2D1" presStyleIdx="0" presStyleCnt="1"/>
      <dgm:spPr/>
    </dgm:pt>
    <dgm:pt modelId="{E8298D54-562B-41FE-B67D-BE6ED27D6500}" type="pres">
      <dgm:prSet presAssocID="{79FC1903-18D4-4513-9794-C851D0EF49E1}" presName="node" presStyleLbl="node1" presStyleIdx="0" presStyleCnt="1">
        <dgm:presLayoutVars>
          <dgm:bulletEnabled val="1"/>
        </dgm:presLayoutVars>
      </dgm:prSet>
      <dgm:spPr/>
    </dgm:pt>
  </dgm:ptLst>
  <dgm:cxnLst>
    <dgm:cxn modelId="{E18BAF08-07AE-4A97-B409-B229C87C5340}" type="presOf" srcId="{79FC1903-18D4-4513-9794-C851D0EF49E1}" destId="{E8298D54-562B-41FE-B67D-BE6ED27D6500}" srcOrd="0" destOrd="0" presId="urn:microsoft.com/office/officeart/2005/8/layout/radial4"/>
    <dgm:cxn modelId="{22B1FC1D-6E1B-4EE5-A7D6-6B70513FD5CD}" type="presOf" srcId="{389B0E9A-F9C7-4FA4-8008-592EF7B47DF9}" destId="{EB15622B-2875-4342-9D98-6F25B44A415F}" srcOrd="0" destOrd="0" presId="urn:microsoft.com/office/officeart/2005/8/layout/radial4"/>
    <dgm:cxn modelId="{9B906548-A209-4AE3-84E3-FE42388E3613}" srcId="{389B0E9A-F9C7-4FA4-8008-592EF7B47DF9}" destId="{74F84AFB-9DCB-4BB9-9E40-5BF5CC1406E6}" srcOrd="0" destOrd="0" parTransId="{A5660951-7823-4AD9-8576-28422B2F1C5C}" sibTransId="{0CE885DC-2625-4C62-9507-F6517C46DB8B}"/>
    <dgm:cxn modelId="{5F2DB686-9AD2-489E-8E62-494948E74CE3}" type="presOf" srcId="{96960C88-5E6A-4BAA-95B0-8AE3FA443044}" destId="{B1102448-8B2D-4714-8A9A-07DBBFC8EC06}" srcOrd="0" destOrd="0" presId="urn:microsoft.com/office/officeart/2005/8/layout/radial4"/>
    <dgm:cxn modelId="{D5ABF4BC-90F6-4920-B214-CB5E3E511C59}" srcId="{389B0E9A-F9C7-4FA4-8008-592EF7B47DF9}" destId="{C91E1EF7-E930-44AF-BAFD-A0F8162F21AD}" srcOrd="1" destOrd="0" parTransId="{856278A1-3622-4B88-87AE-C2ACCED8928B}" sibTransId="{C19BCB35-F9D4-497E-89F4-AB6EAA58820D}"/>
    <dgm:cxn modelId="{529B0FE8-8864-4E06-8133-65FD0E3FD0F6}" srcId="{74F84AFB-9DCB-4BB9-9E40-5BF5CC1406E6}" destId="{79FC1903-18D4-4513-9794-C851D0EF49E1}" srcOrd="0" destOrd="0" parTransId="{96960C88-5E6A-4BAA-95B0-8AE3FA443044}" sibTransId="{6D319FE9-333F-4275-AC74-BAA85383F1DD}"/>
    <dgm:cxn modelId="{C80FBDFE-97C2-4254-8BCD-ACBD77DD3D1F}" type="presOf" srcId="{74F84AFB-9DCB-4BB9-9E40-5BF5CC1406E6}" destId="{BF45FE95-9CF8-4D32-91A7-EE9F47242C8F}" srcOrd="0" destOrd="0" presId="urn:microsoft.com/office/officeart/2005/8/layout/radial4"/>
    <dgm:cxn modelId="{A62E7223-566E-4BC9-B757-61CF07D10119}" type="presParOf" srcId="{EB15622B-2875-4342-9D98-6F25B44A415F}" destId="{BF45FE95-9CF8-4D32-91A7-EE9F47242C8F}" srcOrd="0" destOrd="0" presId="urn:microsoft.com/office/officeart/2005/8/layout/radial4"/>
    <dgm:cxn modelId="{972B8787-E459-4A90-B1FA-36D3729382EF}" type="presParOf" srcId="{EB15622B-2875-4342-9D98-6F25B44A415F}" destId="{B1102448-8B2D-4714-8A9A-07DBBFC8EC06}" srcOrd="1" destOrd="0" presId="urn:microsoft.com/office/officeart/2005/8/layout/radial4"/>
    <dgm:cxn modelId="{F91748B6-45D7-4941-B4F9-C4EE9A06F3EB}" type="presParOf" srcId="{EB15622B-2875-4342-9D98-6F25B44A415F}" destId="{E8298D54-562B-41FE-B67D-BE6ED27D6500}" srcOrd="2" destOrd="0" presId="urn:microsoft.com/office/officeart/2005/8/layout/radial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2E1ACB24-AEBA-44D1-ACEC-B2E3F4003C6B}" type="doc">
      <dgm:prSet loTypeId="urn:microsoft.com/office/officeart/2005/8/layout/radial4" loCatId="relationship" qsTypeId="urn:microsoft.com/office/officeart/2005/8/quickstyle/simple5" qsCatId="simple" csTypeId="urn:microsoft.com/office/officeart/2005/8/colors/colorful4" csCatId="colorful" phldr="1"/>
      <dgm:spPr/>
      <dgm:t>
        <a:bodyPr/>
        <a:lstStyle/>
        <a:p>
          <a:endParaRPr lang="en-GB"/>
        </a:p>
      </dgm:t>
    </dgm:pt>
    <dgm:pt modelId="{AC86CAD7-97A3-4A3E-A727-2FDC6733D0CE}">
      <dgm:prSet phldrT="[Text]"/>
      <dgm:spPr/>
      <dgm:t>
        <a:bodyPr/>
        <a:lstStyle/>
        <a:p>
          <a:r>
            <a:rPr lang="en-GB" dirty="0"/>
            <a:t>PESTLE</a:t>
          </a:r>
        </a:p>
      </dgm:t>
    </dgm:pt>
    <dgm:pt modelId="{AAB4E1A8-E392-467F-8188-943ED15AE995}" type="parTrans" cxnId="{0027F014-F3CA-4B2A-9BDE-AE23BEDE3442}">
      <dgm:prSet/>
      <dgm:spPr/>
      <dgm:t>
        <a:bodyPr/>
        <a:lstStyle/>
        <a:p>
          <a:endParaRPr lang="en-GB"/>
        </a:p>
      </dgm:t>
    </dgm:pt>
    <dgm:pt modelId="{CBDF2CC3-9688-4B0E-ACDA-AD85DD6E7D74}" type="sibTrans" cxnId="{0027F014-F3CA-4B2A-9BDE-AE23BEDE3442}">
      <dgm:prSet/>
      <dgm:spPr/>
      <dgm:t>
        <a:bodyPr/>
        <a:lstStyle/>
        <a:p>
          <a:endParaRPr lang="en-GB"/>
        </a:p>
      </dgm:t>
    </dgm:pt>
    <dgm:pt modelId="{0AE450EA-3BA5-45F2-9534-073F952A2D90}">
      <dgm:prSet phldrT="[Text]"/>
      <dgm:spPr/>
      <dgm:t>
        <a:bodyPr/>
        <a:lstStyle/>
        <a:p>
          <a:r>
            <a:rPr lang="en-GB" dirty="0"/>
            <a:t>Political</a:t>
          </a:r>
        </a:p>
      </dgm:t>
    </dgm:pt>
    <dgm:pt modelId="{CC00A1B2-51A2-410F-89A6-801A2FE2B76F}" type="parTrans" cxnId="{120BF6E7-273F-4FB5-8142-8094E509CB3B}">
      <dgm:prSet/>
      <dgm:spPr/>
      <dgm:t>
        <a:bodyPr/>
        <a:lstStyle/>
        <a:p>
          <a:endParaRPr lang="en-GB"/>
        </a:p>
      </dgm:t>
    </dgm:pt>
    <dgm:pt modelId="{DCFA7A05-07A5-403F-8A5C-A7566E63274A}" type="sibTrans" cxnId="{120BF6E7-273F-4FB5-8142-8094E509CB3B}">
      <dgm:prSet/>
      <dgm:spPr/>
      <dgm:t>
        <a:bodyPr/>
        <a:lstStyle/>
        <a:p>
          <a:endParaRPr lang="en-GB"/>
        </a:p>
      </dgm:t>
    </dgm:pt>
    <dgm:pt modelId="{565CA962-3941-4B88-88B7-A5F0E334C5D8}">
      <dgm:prSet phldrT="[Text]"/>
      <dgm:spPr/>
      <dgm:t>
        <a:bodyPr/>
        <a:lstStyle/>
        <a:p>
          <a:r>
            <a:rPr lang="en-GB" dirty="0"/>
            <a:t>Economic</a:t>
          </a:r>
        </a:p>
      </dgm:t>
    </dgm:pt>
    <dgm:pt modelId="{DE0A51A7-B570-4D14-8727-114E8AE70821}" type="parTrans" cxnId="{2D23E4E9-3557-4793-961B-AEF4F3739340}">
      <dgm:prSet/>
      <dgm:spPr/>
      <dgm:t>
        <a:bodyPr/>
        <a:lstStyle/>
        <a:p>
          <a:endParaRPr lang="en-GB"/>
        </a:p>
      </dgm:t>
    </dgm:pt>
    <dgm:pt modelId="{B54144F0-73A2-4CA8-A1B7-8BFF72342571}" type="sibTrans" cxnId="{2D23E4E9-3557-4793-961B-AEF4F3739340}">
      <dgm:prSet/>
      <dgm:spPr/>
      <dgm:t>
        <a:bodyPr/>
        <a:lstStyle/>
        <a:p>
          <a:endParaRPr lang="en-GB"/>
        </a:p>
      </dgm:t>
    </dgm:pt>
    <dgm:pt modelId="{8D7231EA-9D53-41B1-BE99-B167EEA585AB}">
      <dgm:prSet phldrT="[Text]"/>
      <dgm:spPr/>
      <dgm:t>
        <a:bodyPr/>
        <a:lstStyle/>
        <a:p>
          <a:endParaRPr lang="en-GB" dirty="0"/>
        </a:p>
      </dgm:t>
    </dgm:pt>
    <dgm:pt modelId="{173C29F5-FF7B-47E4-BCA5-D5BB85A26703}" type="parTrans" cxnId="{A45D51F2-A03D-4655-ADE1-2EC82713A00A}">
      <dgm:prSet/>
      <dgm:spPr/>
      <dgm:t>
        <a:bodyPr/>
        <a:lstStyle/>
        <a:p>
          <a:endParaRPr lang="en-GB"/>
        </a:p>
      </dgm:t>
    </dgm:pt>
    <dgm:pt modelId="{B7A06570-11CB-455C-B7B1-37B04C753A15}" type="sibTrans" cxnId="{A45D51F2-A03D-4655-ADE1-2EC82713A00A}">
      <dgm:prSet/>
      <dgm:spPr/>
      <dgm:t>
        <a:bodyPr/>
        <a:lstStyle/>
        <a:p>
          <a:endParaRPr lang="en-GB"/>
        </a:p>
      </dgm:t>
    </dgm:pt>
    <dgm:pt modelId="{F0CD86C7-6787-4C52-BAE0-4323525FE4D4}" type="pres">
      <dgm:prSet presAssocID="{2E1ACB24-AEBA-44D1-ACEC-B2E3F4003C6B}" presName="cycle" presStyleCnt="0">
        <dgm:presLayoutVars>
          <dgm:chMax val="1"/>
          <dgm:dir/>
          <dgm:animLvl val="ctr"/>
          <dgm:resizeHandles val="exact"/>
        </dgm:presLayoutVars>
      </dgm:prSet>
      <dgm:spPr/>
    </dgm:pt>
    <dgm:pt modelId="{B874E255-3F00-4CB2-8E16-39520081926C}" type="pres">
      <dgm:prSet presAssocID="{AC86CAD7-97A3-4A3E-A727-2FDC6733D0CE}" presName="centerShape" presStyleLbl="node0" presStyleIdx="0" presStyleCnt="1"/>
      <dgm:spPr/>
    </dgm:pt>
    <dgm:pt modelId="{24713B3A-064B-42F8-8321-F68EF14CF3E0}" type="pres">
      <dgm:prSet presAssocID="{CC00A1B2-51A2-410F-89A6-801A2FE2B76F}" presName="parTrans" presStyleLbl="bgSibTrans2D1" presStyleIdx="0" presStyleCnt="2"/>
      <dgm:spPr/>
    </dgm:pt>
    <dgm:pt modelId="{F602A06A-BAB8-4EED-862A-947F1EDDA0F4}" type="pres">
      <dgm:prSet presAssocID="{0AE450EA-3BA5-45F2-9534-073F952A2D90}" presName="node" presStyleLbl="node1" presStyleIdx="0" presStyleCnt="2">
        <dgm:presLayoutVars>
          <dgm:bulletEnabled val="1"/>
        </dgm:presLayoutVars>
      </dgm:prSet>
      <dgm:spPr/>
    </dgm:pt>
    <dgm:pt modelId="{AEDA418B-1117-4535-8AEE-302D9D44DAD3}" type="pres">
      <dgm:prSet presAssocID="{DE0A51A7-B570-4D14-8727-114E8AE70821}" presName="parTrans" presStyleLbl="bgSibTrans2D1" presStyleIdx="1" presStyleCnt="2"/>
      <dgm:spPr/>
    </dgm:pt>
    <dgm:pt modelId="{CE20ED9F-D8DF-4145-8B7E-5A8152015616}" type="pres">
      <dgm:prSet presAssocID="{565CA962-3941-4B88-88B7-A5F0E334C5D8}" presName="node" presStyleLbl="node1" presStyleIdx="1" presStyleCnt="2">
        <dgm:presLayoutVars>
          <dgm:bulletEnabled val="1"/>
        </dgm:presLayoutVars>
      </dgm:prSet>
      <dgm:spPr/>
    </dgm:pt>
  </dgm:ptLst>
  <dgm:cxnLst>
    <dgm:cxn modelId="{20532108-4BD4-4688-8BAE-92D15E95A0FD}" type="presOf" srcId="{0AE450EA-3BA5-45F2-9534-073F952A2D90}" destId="{F602A06A-BAB8-4EED-862A-947F1EDDA0F4}" srcOrd="0" destOrd="0" presId="urn:microsoft.com/office/officeart/2005/8/layout/radial4"/>
    <dgm:cxn modelId="{0027F014-F3CA-4B2A-9BDE-AE23BEDE3442}" srcId="{2E1ACB24-AEBA-44D1-ACEC-B2E3F4003C6B}" destId="{AC86CAD7-97A3-4A3E-A727-2FDC6733D0CE}" srcOrd="0" destOrd="0" parTransId="{AAB4E1A8-E392-467F-8188-943ED15AE995}" sibTransId="{CBDF2CC3-9688-4B0E-ACDA-AD85DD6E7D74}"/>
    <dgm:cxn modelId="{DF9A6A16-D23D-40B0-85FE-44A3E6489330}" type="presOf" srcId="{AC86CAD7-97A3-4A3E-A727-2FDC6733D0CE}" destId="{B874E255-3F00-4CB2-8E16-39520081926C}" srcOrd="0" destOrd="0" presId="urn:microsoft.com/office/officeart/2005/8/layout/radial4"/>
    <dgm:cxn modelId="{324DFD29-86E6-4B01-A3C1-422017B55F1D}" type="presOf" srcId="{2E1ACB24-AEBA-44D1-ACEC-B2E3F4003C6B}" destId="{F0CD86C7-6787-4C52-BAE0-4323525FE4D4}" srcOrd="0" destOrd="0" presId="urn:microsoft.com/office/officeart/2005/8/layout/radial4"/>
    <dgm:cxn modelId="{72203577-8872-4093-AD02-A52A307AA21C}" type="presOf" srcId="{565CA962-3941-4B88-88B7-A5F0E334C5D8}" destId="{CE20ED9F-D8DF-4145-8B7E-5A8152015616}" srcOrd="0" destOrd="0" presId="urn:microsoft.com/office/officeart/2005/8/layout/radial4"/>
    <dgm:cxn modelId="{120BF6E7-273F-4FB5-8142-8094E509CB3B}" srcId="{AC86CAD7-97A3-4A3E-A727-2FDC6733D0CE}" destId="{0AE450EA-3BA5-45F2-9534-073F952A2D90}" srcOrd="0" destOrd="0" parTransId="{CC00A1B2-51A2-410F-89A6-801A2FE2B76F}" sibTransId="{DCFA7A05-07A5-403F-8A5C-A7566E63274A}"/>
    <dgm:cxn modelId="{2D23E4E9-3557-4793-961B-AEF4F3739340}" srcId="{AC86CAD7-97A3-4A3E-A727-2FDC6733D0CE}" destId="{565CA962-3941-4B88-88B7-A5F0E334C5D8}" srcOrd="1" destOrd="0" parTransId="{DE0A51A7-B570-4D14-8727-114E8AE70821}" sibTransId="{B54144F0-73A2-4CA8-A1B7-8BFF72342571}"/>
    <dgm:cxn modelId="{48F5C1F1-2989-4B00-A9D6-A199E23B699A}" type="presOf" srcId="{DE0A51A7-B570-4D14-8727-114E8AE70821}" destId="{AEDA418B-1117-4535-8AEE-302D9D44DAD3}" srcOrd="0" destOrd="0" presId="urn:microsoft.com/office/officeart/2005/8/layout/radial4"/>
    <dgm:cxn modelId="{A45D51F2-A03D-4655-ADE1-2EC82713A00A}" srcId="{2E1ACB24-AEBA-44D1-ACEC-B2E3F4003C6B}" destId="{8D7231EA-9D53-41B1-BE99-B167EEA585AB}" srcOrd="1" destOrd="0" parTransId="{173C29F5-FF7B-47E4-BCA5-D5BB85A26703}" sibTransId="{B7A06570-11CB-455C-B7B1-37B04C753A15}"/>
    <dgm:cxn modelId="{36505BFA-856D-47BA-BB31-A6E1B96F2553}" type="presOf" srcId="{CC00A1B2-51A2-410F-89A6-801A2FE2B76F}" destId="{24713B3A-064B-42F8-8321-F68EF14CF3E0}" srcOrd="0" destOrd="0" presId="urn:microsoft.com/office/officeart/2005/8/layout/radial4"/>
    <dgm:cxn modelId="{5A386192-95FB-4AA3-8503-F7CB01ED88D6}" type="presParOf" srcId="{F0CD86C7-6787-4C52-BAE0-4323525FE4D4}" destId="{B874E255-3F00-4CB2-8E16-39520081926C}" srcOrd="0" destOrd="0" presId="urn:microsoft.com/office/officeart/2005/8/layout/radial4"/>
    <dgm:cxn modelId="{44BC704C-3744-4BE2-B105-8B8087AF39A8}" type="presParOf" srcId="{F0CD86C7-6787-4C52-BAE0-4323525FE4D4}" destId="{24713B3A-064B-42F8-8321-F68EF14CF3E0}" srcOrd="1" destOrd="0" presId="urn:microsoft.com/office/officeart/2005/8/layout/radial4"/>
    <dgm:cxn modelId="{842045A1-3205-4C45-B90C-0BE9C67DF8AE}" type="presParOf" srcId="{F0CD86C7-6787-4C52-BAE0-4323525FE4D4}" destId="{F602A06A-BAB8-4EED-862A-947F1EDDA0F4}" srcOrd="2" destOrd="0" presId="urn:microsoft.com/office/officeart/2005/8/layout/radial4"/>
    <dgm:cxn modelId="{4B1065F3-D1A2-4031-9427-F2A46362EE9E}" type="presParOf" srcId="{F0CD86C7-6787-4C52-BAE0-4323525FE4D4}" destId="{AEDA418B-1117-4535-8AEE-302D9D44DAD3}" srcOrd="3" destOrd="0" presId="urn:microsoft.com/office/officeart/2005/8/layout/radial4"/>
    <dgm:cxn modelId="{EA7BABC6-A6BA-4A81-A636-42CAFA8F0746}" type="presParOf" srcId="{F0CD86C7-6787-4C52-BAE0-4323525FE4D4}" destId="{CE20ED9F-D8DF-4145-8B7E-5A8152015616}" srcOrd="4" destOrd="0" presId="urn:microsoft.com/office/officeart/2005/8/layout/radial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271DE05A-8BDB-449B-BD9D-B5EC98FE30A2}" type="doc">
      <dgm:prSet loTypeId="urn:microsoft.com/office/officeart/2005/8/layout/radial4" loCatId="relationship" qsTypeId="urn:microsoft.com/office/officeart/2005/8/quickstyle/simple5" qsCatId="simple" csTypeId="urn:microsoft.com/office/officeart/2005/8/colors/colorful4" csCatId="colorful" phldr="1"/>
      <dgm:spPr/>
      <dgm:t>
        <a:bodyPr/>
        <a:lstStyle/>
        <a:p>
          <a:endParaRPr lang="en-GB"/>
        </a:p>
      </dgm:t>
    </dgm:pt>
    <dgm:pt modelId="{7A0F4230-D6C3-4032-983B-4C83850DEB44}">
      <dgm:prSet phldrT="[Text]"/>
      <dgm:spPr/>
      <dgm:t>
        <a:bodyPr/>
        <a:lstStyle/>
        <a:p>
          <a:r>
            <a:rPr lang="en-GB" dirty="0"/>
            <a:t>PESTLE</a:t>
          </a:r>
        </a:p>
      </dgm:t>
    </dgm:pt>
    <dgm:pt modelId="{0F0726ED-6754-4737-AD35-3CF008D6DF70}" type="parTrans" cxnId="{9ACC4F3B-88E2-4B71-AF8E-1FAF9FD41273}">
      <dgm:prSet/>
      <dgm:spPr/>
      <dgm:t>
        <a:bodyPr/>
        <a:lstStyle/>
        <a:p>
          <a:endParaRPr lang="en-GB"/>
        </a:p>
      </dgm:t>
    </dgm:pt>
    <dgm:pt modelId="{C9AF7A30-7E3A-4539-AA42-DB2DCF06DCC0}" type="sibTrans" cxnId="{9ACC4F3B-88E2-4B71-AF8E-1FAF9FD41273}">
      <dgm:prSet/>
      <dgm:spPr/>
      <dgm:t>
        <a:bodyPr/>
        <a:lstStyle/>
        <a:p>
          <a:endParaRPr lang="en-GB"/>
        </a:p>
      </dgm:t>
    </dgm:pt>
    <dgm:pt modelId="{79C37A2D-563B-47E8-BBA8-3B1549C4FD84}">
      <dgm:prSet phldrT="[Text]"/>
      <dgm:spPr/>
      <dgm:t>
        <a:bodyPr/>
        <a:lstStyle/>
        <a:p>
          <a:r>
            <a:rPr lang="en-GB" dirty="0"/>
            <a:t>Political</a:t>
          </a:r>
        </a:p>
      </dgm:t>
    </dgm:pt>
    <dgm:pt modelId="{76DC9F21-397E-4606-A290-57EE2C98A243}" type="parTrans" cxnId="{E608878C-7156-42C9-910C-FF2C2D3AA1E5}">
      <dgm:prSet/>
      <dgm:spPr/>
      <dgm:t>
        <a:bodyPr/>
        <a:lstStyle/>
        <a:p>
          <a:endParaRPr lang="en-GB"/>
        </a:p>
      </dgm:t>
    </dgm:pt>
    <dgm:pt modelId="{B73A027F-4674-4B27-81A7-9621B81A92B8}" type="sibTrans" cxnId="{E608878C-7156-42C9-910C-FF2C2D3AA1E5}">
      <dgm:prSet/>
      <dgm:spPr/>
      <dgm:t>
        <a:bodyPr/>
        <a:lstStyle/>
        <a:p>
          <a:endParaRPr lang="en-GB"/>
        </a:p>
      </dgm:t>
    </dgm:pt>
    <dgm:pt modelId="{E0D667C2-C3ED-48C6-A3E1-DD1A20446B4A}">
      <dgm:prSet phldrT="[Text]"/>
      <dgm:spPr/>
      <dgm:t>
        <a:bodyPr/>
        <a:lstStyle/>
        <a:p>
          <a:r>
            <a:rPr lang="en-GB" dirty="0"/>
            <a:t>Economic</a:t>
          </a:r>
        </a:p>
      </dgm:t>
    </dgm:pt>
    <dgm:pt modelId="{7D37D04E-0692-460B-ABE6-AD7CA1904DD6}" type="parTrans" cxnId="{927C1F50-9F3F-4E63-8593-4C656DD343E2}">
      <dgm:prSet/>
      <dgm:spPr/>
      <dgm:t>
        <a:bodyPr/>
        <a:lstStyle/>
        <a:p>
          <a:endParaRPr lang="en-GB"/>
        </a:p>
      </dgm:t>
    </dgm:pt>
    <dgm:pt modelId="{F7C2B424-BF24-4847-BE85-191BB795C9B1}" type="sibTrans" cxnId="{927C1F50-9F3F-4E63-8593-4C656DD343E2}">
      <dgm:prSet/>
      <dgm:spPr/>
      <dgm:t>
        <a:bodyPr/>
        <a:lstStyle/>
        <a:p>
          <a:endParaRPr lang="en-GB"/>
        </a:p>
      </dgm:t>
    </dgm:pt>
    <dgm:pt modelId="{00B94C59-9210-421A-AE7A-57F146B29B7E}">
      <dgm:prSet phldrT="[Text]"/>
      <dgm:spPr/>
      <dgm:t>
        <a:bodyPr/>
        <a:lstStyle/>
        <a:p>
          <a:r>
            <a:rPr lang="en-GB" dirty="0"/>
            <a:t>Social</a:t>
          </a:r>
        </a:p>
      </dgm:t>
    </dgm:pt>
    <dgm:pt modelId="{49986CD1-27A7-4531-8799-8297BF56D3BF}" type="parTrans" cxnId="{52A7B739-2C68-468E-A70F-8EE6BDAF148A}">
      <dgm:prSet/>
      <dgm:spPr/>
      <dgm:t>
        <a:bodyPr/>
        <a:lstStyle/>
        <a:p>
          <a:endParaRPr lang="en-GB"/>
        </a:p>
      </dgm:t>
    </dgm:pt>
    <dgm:pt modelId="{934FE23D-AF2D-461A-A2B6-04140D06D53F}" type="sibTrans" cxnId="{52A7B739-2C68-468E-A70F-8EE6BDAF148A}">
      <dgm:prSet/>
      <dgm:spPr/>
      <dgm:t>
        <a:bodyPr/>
        <a:lstStyle/>
        <a:p>
          <a:endParaRPr lang="en-GB"/>
        </a:p>
      </dgm:t>
    </dgm:pt>
    <dgm:pt modelId="{B28B5B16-E6E8-48EB-910A-9AA2DB45241F}" type="pres">
      <dgm:prSet presAssocID="{271DE05A-8BDB-449B-BD9D-B5EC98FE30A2}" presName="cycle" presStyleCnt="0">
        <dgm:presLayoutVars>
          <dgm:chMax val="1"/>
          <dgm:dir/>
          <dgm:animLvl val="ctr"/>
          <dgm:resizeHandles val="exact"/>
        </dgm:presLayoutVars>
      </dgm:prSet>
      <dgm:spPr/>
    </dgm:pt>
    <dgm:pt modelId="{E682DB0D-0B19-4669-809F-5EC0AD82C98C}" type="pres">
      <dgm:prSet presAssocID="{7A0F4230-D6C3-4032-983B-4C83850DEB44}" presName="centerShape" presStyleLbl="node0" presStyleIdx="0" presStyleCnt="1"/>
      <dgm:spPr/>
    </dgm:pt>
    <dgm:pt modelId="{161DC219-1B8B-48B8-8468-869AF72A48B7}" type="pres">
      <dgm:prSet presAssocID="{76DC9F21-397E-4606-A290-57EE2C98A243}" presName="parTrans" presStyleLbl="bgSibTrans2D1" presStyleIdx="0" presStyleCnt="3"/>
      <dgm:spPr/>
    </dgm:pt>
    <dgm:pt modelId="{65E8FF43-A5BB-478C-ABB3-38E6D426B514}" type="pres">
      <dgm:prSet presAssocID="{79C37A2D-563B-47E8-BBA8-3B1549C4FD84}" presName="node" presStyleLbl="node1" presStyleIdx="0" presStyleCnt="3">
        <dgm:presLayoutVars>
          <dgm:bulletEnabled val="1"/>
        </dgm:presLayoutVars>
      </dgm:prSet>
      <dgm:spPr/>
    </dgm:pt>
    <dgm:pt modelId="{7D037E3F-CBA0-441F-BC53-F1F7EF8FE578}" type="pres">
      <dgm:prSet presAssocID="{7D37D04E-0692-460B-ABE6-AD7CA1904DD6}" presName="parTrans" presStyleLbl="bgSibTrans2D1" presStyleIdx="1" presStyleCnt="3"/>
      <dgm:spPr/>
    </dgm:pt>
    <dgm:pt modelId="{48A7ABE6-4BAF-410E-85CA-D975AD226FE8}" type="pres">
      <dgm:prSet presAssocID="{E0D667C2-C3ED-48C6-A3E1-DD1A20446B4A}" presName="node" presStyleLbl="node1" presStyleIdx="1" presStyleCnt="3">
        <dgm:presLayoutVars>
          <dgm:bulletEnabled val="1"/>
        </dgm:presLayoutVars>
      </dgm:prSet>
      <dgm:spPr/>
    </dgm:pt>
    <dgm:pt modelId="{4A33A31C-ADD8-4F70-B1A4-0EC0239A6B0C}" type="pres">
      <dgm:prSet presAssocID="{49986CD1-27A7-4531-8799-8297BF56D3BF}" presName="parTrans" presStyleLbl="bgSibTrans2D1" presStyleIdx="2" presStyleCnt="3"/>
      <dgm:spPr/>
    </dgm:pt>
    <dgm:pt modelId="{E1845A29-0543-417C-B7C5-F7A7E3E3B5B2}" type="pres">
      <dgm:prSet presAssocID="{00B94C59-9210-421A-AE7A-57F146B29B7E}" presName="node" presStyleLbl="node1" presStyleIdx="2" presStyleCnt="3">
        <dgm:presLayoutVars>
          <dgm:bulletEnabled val="1"/>
        </dgm:presLayoutVars>
      </dgm:prSet>
      <dgm:spPr/>
    </dgm:pt>
  </dgm:ptLst>
  <dgm:cxnLst>
    <dgm:cxn modelId="{2C4C5008-BFF3-40DE-A80E-E7D87BC4617D}" type="presOf" srcId="{7D37D04E-0692-460B-ABE6-AD7CA1904DD6}" destId="{7D037E3F-CBA0-441F-BC53-F1F7EF8FE578}" srcOrd="0" destOrd="0" presId="urn:microsoft.com/office/officeart/2005/8/layout/radial4"/>
    <dgm:cxn modelId="{ED032F0C-1393-4687-9CDE-F27D5A908B9B}" type="presOf" srcId="{79C37A2D-563B-47E8-BBA8-3B1549C4FD84}" destId="{65E8FF43-A5BB-478C-ABB3-38E6D426B514}" srcOrd="0" destOrd="0" presId="urn:microsoft.com/office/officeart/2005/8/layout/radial4"/>
    <dgm:cxn modelId="{6BACD81D-855E-4894-8B63-3F343F9668F0}" type="presOf" srcId="{7A0F4230-D6C3-4032-983B-4C83850DEB44}" destId="{E682DB0D-0B19-4669-809F-5EC0AD82C98C}" srcOrd="0" destOrd="0" presId="urn:microsoft.com/office/officeart/2005/8/layout/radial4"/>
    <dgm:cxn modelId="{8FF75223-323E-44A8-B628-BA521F91FB68}" type="presOf" srcId="{49986CD1-27A7-4531-8799-8297BF56D3BF}" destId="{4A33A31C-ADD8-4F70-B1A4-0EC0239A6B0C}" srcOrd="0" destOrd="0" presId="urn:microsoft.com/office/officeart/2005/8/layout/radial4"/>
    <dgm:cxn modelId="{C4839C31-3A32-4A26-B615-294A29D42023}" type="presOf" srcId="{76DC9F21-397E-4606-A290-57EE2C98A243}" destId="{161DC219-1B8B-48B8-8468-869AF72A48B7}" srcOrd="0" destOrd="0" presId="urn:microsoft.com/office/officeart/2005/8/layout/radial4"/>
    <dgm:cxn modelId="{52A7B739-2C68-468E-A70F-8EE6BDAF148A}" srcId="{7A0F4230-D6C3-4032-983B-4C83850DEB44}" destId="{00B94C59-9210-421A-AE7A-57F146B29B7E}" srcOrd="2" destOrd="0" parTransId="{49986CD1-27A7-4531-8799-8297BF56D3BF}" sibTransId="{934FE23D-AF2D-461A-A2B6-04140D06D53F}"/>
    <dgm:cxn modelId="{9ACC4F3B-88E2-4B71-AF8E-1FAF9FD41273}" srcId="{271DE05A-8BDB-449B-BD9D-B5EC98FE30A2}" destId="{7A0F4230-D6C3-4032-983B-4C83850DEB44}" srcOrd="0" destOrd="0" parTransId="{0F0726ED-6754-4737-AD35-3CF008D6DF70}" sibTransId="{C9AF7A30-7E3A-4539-AA42-DB2DCF06DCC0}"/>
    <dgm:cxn modelId="{927C1F50-9F3F-4E63-8593-4C656DD343E2}" srcId="{7A0F4230-D6C3-4032-983B-4C83850DEB44}" destId="{E0D667C2-C3ED-48C6-A3E1-DD1A20446B4A}" srcOrd="1" destOrd="0" parTransId="{7D37D04E-0692-460B-ABE6-AD7CA1904DD6}" sibTransId="{F7C2B424-BF24-4847-BE85-191BB795C9B1}"/>
    <dgm:cxn modelId="{E608878C-7156-42C9-910C-FF2C2D3AA1E5}" srcId="{7A0F4230-D6C3-4032-983B-4C83850DEB44}" destId="{79C37A2D-563B-47E8-BBA8-3B1549C4FD84}" srcOrd="0" destOrd="0" parTransId="{76DC9F21-397E-4606-A290-57EE2C98A243}" sibTransId="{B73A027F-4674-4B27-81A7-9621B81A92B8}"/>
    <dgm:cxn modelId="{123C259B-4534-4ED5-8167-ED3421821100}" type="presOf" srcId="{E0D667C2-C3ED-48C6-A3E1-DD1A20446B4A}" destId="{48A7ABE6-4BAF-410E-85CA-D975AD226FE8}" srcOrd="0" destOrd="0" presId="urn:microsoft.com/office/officeart/2005/8/layout/radial4"/>
    <dgm:cxn modelId="{78F075B5-C5D7-4457-8B96-2C51CF5C5122}" type="presOf" srcId="{00B94C59-9210-421A-AE7A-57F146B29B7E}" destId="{E1845A29-0543-417C-B7C5-F7A7E3E3B5B2}" srcOrd="0" destOrd="0" presId="urn:microsoft.com/office/officeart/2005/8/layout/radial4"/>
    <dgm:cxn modelId="{F4E9D1F4-15C8-49C4-9C11-AAC78EE4A8A6}" type="presOf" srcId="{271DE05A-8BDB-449B-BD9D-B5EC98FE30A2}" destId="{B28B5B16-E6E8-48EB-910A-9AA2DB45241F}" srcOrd="0" destOrd="0" presId="urn:microsoft.com/office/officeart/2005/8/layout/radial4"/>
    <dgm:cxn modelId="{04A1AEBD-175C-420A-A332-306882E8E950}" type="presParOf" srcId="{B28B5B16-E6E8-48EB-910A-9AA2DB45241F}" destId="{E682DB0D-0B19-4669-809F-5EC0AD82C98C}" srcOrd="0" destOrd="0" presId="urn:microsoft.com/office/officeart/2005/8/layout/radial4"/>
    <dgm:cxn modelId="{FAF8DB57-9263-4834-9BA6-849E9737425B}" type="presParOf" srcId="{B28B5B16-E6E8-48EB-910A-9AA2DB45241F}" destId="{161DC219-1B8B-48B8-8468-869AF72A48B7}" srcOrd="1" destOrd="0" presId="urn:microsoft.com/office/officeart/2005/8/layout/radial4"/>
    <dgm:cxn modelId="{03E843AD-E905-4190-9265-7C405C45085E}" type="presParOf" srcId="{B28B5B16-E6E8-48EB-910A-9AA2DB45241F}" destId="{65E8FF43-A5BB-478C-ABB3-38E6D426B514}" srcOrd="2" destOrd="0" presId="urn:microsoft.com/office/officeart/2005/8/layout/radial4"/>
    <dgm:cxn modelId="{F3F011E1-BDB3-4A90-8F3B-A2F0DBB32075}" type="presParOf" srcId="{B28B5B16-E6E8-48EB-910A-9AA2DB45241F}" destId="{7D037E3F-CBA0-441F-BC53-F1F7EF8FE578}" srcOrd="3" destOrd="0" presId="urn:microsoft.com/office/officeart/2005/8/layout/radial4"/>
    <dgm:cxn modelId="{E8CA35FC-E19C-4052-AF27-B830AD06F240}" type="presParOf" srcId="{B28B5B16-E6E8-48EB-910A-9AA2DB45241F}" destId="{48A7ABE6-4BAF-410E-85CA-D975AD226FE8}" srcOrd="4" destOrd="0" presId="urn:microsoft.com/office/officeart/2005/8/layout/radial4"/>
    <dgm:cxn modelId="{0A614987-1A6A-44F7-9DC7-EA206D41AA5F}" type="presParOf" srcId="{B28B5B16-E6E8-48EB-910A-9AA2DB45241F}" destId="{4A33A31C-ADD8-4F70-B1A4-0EC0239A6B0C}" srcOrd="5" destOrd="0" presId="urn:microsoft.com/office/officeart/2005/8/layout/radial4"/>
    <dgm:cxn modelId="{E6B9EA75-6B31-4054-B5B0-797E85BA1441}" type="presParOf" srcId="{B28B5B16-E6E8-48EB-910A-9AA2DB45241F}" destId="{E1845A29-0543-417C-B7C5-F7A7E3E3B5B2}" srcOrd="6" destOrd="0" presId="urn:microsoft.com/office/officeart/2005/8/layout/radial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D09FF763-28AC-433F-BBAD-9B6F348F4757}" type="doc">
      <dgm:prSet loTypeId="urn:microsoft.com/office/officeart/2005/8/layout/radial4" loCatId="relationship" qsTypeId="urn:microsoft.com/office/officeart/2005/8/quickstyle/simple5" qsCatId="simple" csTypeId="urn:microsoft.com/office/officeart/2005/8/colors/colorful4" csCatId="colorful" phldr="1"/>
      <dgm:spPr/>
      <dgm:t>
        <a:bodyPr/>
        <a:lstStyle/>
        <a:p>
          <a:endParaRPr lang="en-GB"/>
        </a:p>
      </dgm:t>
    </dgm:pt>
    <dgm:pt modelId="{016B1484-958B-434A-A046-DE4570EBDE82}">
      <dgm:prSet phldrT="[Text]"/>
      <dgm:spPr/>
      <dgm:t>
        <a:bodyPr/>
        <a:lstStyle/>
        <a:p>
          <a:r>
            <a:rPr lang="en-GB" dirty="0"/>
            <a:t>PESTLE</a:t>
          </a:r>
        </a:p>
      </dgm:t>
    </dgm:pt>
    <dgm:pt modelId="{EDE9D6C3-B611-42F7-9E04-6BA92070D554}" type="parTrans" cxnId="{4CCD2F95-0803-47C5-9FD5-FF7BF840BFBF}">
      <dgm:prSet/>
      <dgm:spPr/>
      <dgm:t>
        <a:bodyPr/>
        <a:lstStyle/>
        <a:p>
          <a:endParaRPr lang="en-GB"/>
        </a:p>
      </dgm:t>
    </dgm:pt>
    <dgm:pt modelId="{C15EBC1E-454F-4A29-91EB-9CE623F2C396}" type="sibTrans" cxnId="{4CCD2F95-0803-47C5-9FD5-FF7BF840BFBF}">
      <dgm:prSet/>
      <dgm:spPr/>
      <dgm:t>
        <a:bodyPr/>
        <a:lstStyle/>
        <a:p>
          <a:endParaRPr lang="en-GB"/>
        </a:p>
      </dgm:t>
    </dgm:pt>
    <dgm:pt modelId="{536837F0-7704-4EAC-9673-9402C6251405}">
      <dgm:prSet phldrT="[Text]"/>
      <dgm:spPr/>
      <dgm:t>
        <a:bodyPr/>
        <a:lstStyle/>
        <a:p>
          <a:r>
            <a:rPr lang="en-GB" dirty="0"/>
            <a:t>Political</a:t>
          </a:r>
        </a:p>
      </dgm:t>
    </dgm:pt>
    <dgm:pt modelId="{C5D70485-4818-4917-A7B4-8CF992AF73B0}" type="parTrans" cxnId="{52E93CD2-746F-40D5-856D-4F4EF3348FFD}">
      <dgm:prSet/>
      <dgm:spPr/>
      <dgm:t>
        <a:bodyPr/>
        <a:lstStyle/>
        <a:p>
          <a:endParaRPr lang="en-GB"/>
        </a:p>
      </dgm:t>
    </dgm:pt>
    <dgm:pt modelId="{07B2021A-AD1F-4E4F-8F58-7B6E4F08D748}" type="sibTrans" cxnId="{52E93CD2-746F-40D5-856D-4F4EF3348FFD}">
      <dgm:prSet/>
      <dgm:spPr/>
      <dgm:t>
        <a:bodyPr/>
        <a:lstStyle/>
        <a:p>
          <a:endParaRPr lang="en-GB"/>
        </a:p>
      </dgm:t>
    </dgm:pt>
    <dgm:pt modelId="{1B29E75F-2F4B-4F7B-933F-9C61BD4E7AC3}">
      <dgm:prSet phldrT="[Text]"/>
      <dgm:spPr/>
      <dgm:t>
        <a:bodyPr/>
        <a:lstStyle/>
        <a:p>
          <a:r>
            <a:rPr lang="en-GB" dirty="0"/>
            <a:t>Economic</a:t>
          </a:r>
        </a:p>
      </dgm:t>
    </dgm:pt>
    <dgm:pt modelId="{9D98ED52-D15C-4E7B-8E4C-68F1A4022625}" type="parTrans" cxnId="{B25555F3-8C9A-42D0-B035-46C8698C1C4D}">
      <dgm:prSet/>
      <dgm:spPr/>
      <dgm:t>
        <a:bodyPr/>
        <a:lstStyle/>
        <a:p>
          <a:endParaRPr lang="en-GB"/>
        </a:p>
      </dgm:t>
    </dgm:pt>
    <dgm:pt modelId="{0F66B8EA-6294-48F7-B1CD-3F94E6CE4C68}" type="sibTrans" cxnId="{B25555F3-8C9A-42D0-B035-46C8698C1C4D}">
      <dgm:prSet/>
      <dgm:spPr/>
      <dgm:t>
        <a:bodyPr/>
        <a:lstStyle/>
        <a:p>
          <a:endParaRPr lang="en-GB"/>
        </a:p>
      </dgm:t>
    </dgm:pt>
    <dgm:pt modelId="{73BACE5E-0B41-450F-B4AC-F4F548667461}">
      <dgm:prSet phldrT="[Text]"/>
      <dgm:spPr/>
      <dgm:t>
        <a:bodyPr/>
        <a:lstStyle/>
        <a:p>
          <a:r>
            <a:rPr lang="en-GB" dirty="0"/>
            <a:t>Social</a:t>
          </a:r>
        </a:p>
      </dgm:t>
    </dgm:pt>
    <dgm:pt modelId="{C6390D7D-B787-48B9-B32A-95FF47BEE82C}" type="parTrans" cxnId="{FF992BAF-B4CF-45C2-BD21-9C9A2FB678D6}">
      <dgm:prSet/>
      <dgm:spPr/>
      <dgm:t>
        <a:bodyPr/>
        <a:lstStyle/>
        <a:p>
          <a:endParaRPr lang="en-GB"/>
        </a:p>
      </dgm:t>
    </dgm:pt>
    <dgm:pt modelId="{EC5849E9-37A3-47BF-88AB-1255AAFEAEB7}" type="sibTrans" cxnId="{FF992BAF-B4CF-45C2-BD21-9C9A2FB678D6}">
      <dgm:prSet/>
      <dgm:spPr/>
      <dgm:t>
        <a:bodyPr/>
        <a:lstStyle/>
        <a:p>
          <a:endParaRPr lang="en-GB"/>
        </a:p>
      </dgm:t>
    </dgm:pt>
    <dgm:pt modelId="{3F4EF756-F4C1-475E-8928-7C8BE0F4A3ED}">
      <dgm:prSet phldrT="[Text]"/>
      <dgm:spPr/>
      <dgm:t>
        <a:bodyPr/>
        <a:lstStyle/>
        <a:p>
          <a:r>
            <a:rPr lang="en-GB" dirty="0"/>
            <a:t>Technological</a:t>
          </a:r>
        </a:p>
      </dgm:t>
    </dgm:pt>
    <dgm:pt modelId="{98EA51A9-82B9-476B-B4ED-8DC1911A989E}" type="parTrans" cxnId="{0FE89B1D-41F6-45E1-87EA-A14C94252470}">
      <dgm:prSet/>
      <dgm:spPr/>
    </dgm:pt>
    <dgm:pt modelId="{84313035-1A5F-485C-A1B7-AC4735FFE9B9}" type="sibTrans" cxnId="{0FE89B1D-41F6-45E1-87EA-A14C94252470}">
      <dgm:prSet/>
      <dgm:spPr/>
    </dgm:pt>
    <dgm:pt modelId="{789D565E-02E7-4FED-9586-B02B3725B11A}" type="pres">
      <dgm:prSet presAssocID="{D09FF763-28AC-433F-BBAD-9B6F348F4757}" presName="cycle" presStyleCnt="0">
        <dgm:presLayoutVars>
          <dgm:chMax val="1"/>
          <dgm:dir/>
          <dgm:animLvl val="ctr"/>
          <dgm:resizeHandles val="exact"/>
        </dgm:presLayoutVars>
      </dgm:prSet>
      <dgm:spPr/>
    </dgm:pt>
    <dgm:pt modelId="{D8A6F6A2-66C7-4ED8-B22B-825C19A7F9DA}" type="pres">
      <dgm:prSet presAssocID="{016B1484-958B-434A-A046-DE4570EBDE82}" presName="centerShape" presStyleLbl="node0" presStyleIdx="0" presStyleCnt="1"/>
      <dgm:spPr/>
    </dgm:pt>
    <dgm:pt modelId="{823EFB34-3F6B-4E0B-97C6-B34C45F20805}" type="pres">
      <dgm:prSet presAssocID="{C5D70485-4818-4917-A7B4-8CF992AF73B0}" presName="parTrans" presStyleLbl="bgSibTrans2D1" presStyleIdx="0" presStyleCnt="4"/>
      <dgm:spPr/>
    </dgm:pt>
    <dgm:pt modelId="{931921D2-3386-4FCC-9AB9-282A6669E028}" type="pres">
      <dgm:prSet presAssocID="{536837F0-7704-4EAC-9673-9402C6251405}" presName="node" presStyleLbl="node1" presStyleIdx="0" presStyleCnt="4">
        <dgm:presLayoutVars>
          <dgm:bulletEnabled val="1"/>
        </dgm:presLayoutVars>
      </dgm:prSet>
      <dgm:spPr/>
    </dgm:pt>
    <dgm:pt modelId="{43723A93-0D26-4D9C-9AD7-52250A35A994}" type="pres">
      <dgm:prSet presAssocID="{9D98ED52-D15C-4E7B-8E4C-68F1A4022625}" presName="parTrans" presStyleLbl="bgSibTrans2D1" presStyleIdx="1" presStyleCnt="4"/>
      <dgm:spPr/>
    </dgm:pt>
    <dgm:pt modelId="{9DCF244A-918D-4BFC-9AB0-85272E77EDB8}" type="pres">
      <dgm:prSet presAssocID="{1B29E75F-2F4B-4F7B-933F-9C61BD4E7AC3}" presName="node" presStyleLbl="node1" presStyleIdx="1" presStyleCnt="4">
        <dgm:presLayoutVars>
          <dgm:bulletEnabled val="1"/>
        </dgm:presLayoutVars>
      </dgm:prSet>
      <dgm:spPr/>
    </dgm:pt>
    <dgm:pt modelId="{B3971B26-CB3C-40F8-893C-9623403B1572}" type="pres">
      <dgm:prSet presAssocID="{C6390D7D-B787-48B9-B32A-95FF47BEE82C}" presName="parTrans" presStyleLbl="bgSibTrans2D1" presStyleIdx="2" presStyleCnt="4"/>
      <dgm:spPr/>
    </dgm:pt>
    <dgm:pt modelId="{0C960E7B-9B24-4D17-B98C-A3DBE065A044}" type="pres">
      <dgm:prSet presAssocID="{73BACE5E-0B41-450F-B4AC-F4F548667461}" presName="node" presStyleLbl="node1" presStyleIdx="2" presStyleCnt="4">
        <dgm:presLayoutVars>
          <dgm:bulletEnabled val="1"/>
        </dgm:presLayoutVars>
      </dgm:prSet>
      <dgm:spPr/>
    </dgm:pt>
    <dgm:pt modelId="{7373DF7F-E2F2-4329-B8C6-1D6C8BC2E49F}" type="pres">
      <dgm:prSet presAssocID="{98EA51A9-82B9-476B-B4ED-8DC1911A989E}" presName="parTrans" presStyleLbl="bgSibTrans2D1" presStyleIdx="3" presStyleCnt="4"/>
      <dgm:spPr/>
    </dgm:pt>
    <dgm:pt modelId="{B3B3028C-5137-4FF9-9371-1EEDF8D9E2AB}" type="pres">
      <dgm:prSet presAssocID="{3F4EF756-F4C1-475E-8928-7C8BE0F4A3ED}" presName="node" presStyleLbl="node1" presStyleIdx="3" presStyleCnt="4">
        <dgm:presLayoutVars>
          <dgm:bulletEnabled val="1"/>
        </dgm:presLayoutVars>
      </dgm:prSet>
      <dgm:spPr/>
    </dgm:pt>
  </dgm:ptLst>
  <dgm:cxnLst>
    <dgm:cxn modelId="{0FE89B1D-41F6-45E1-87EA-A14C94252470}" srcId="{016B1484-958B-434A-A046-DE4570EBDE82}" destId="{3F4EF756-F4C1-475E-8928-7C8BE0F4A3ED}" srcOrd="3" destOrd="0" parTransId="{98EA51A9-82B9-476B-B4ED-8DC1911A989E}" sibTransId="{84313035-1A5F-485C-A1B7-AC4735FFE9B9}"/>
    <dgm:cxn modelId="{70900661-5EDC-471D-A6EB-9F1F3EE8758D}" type="presOf" srcId="{1B29E75F-2F4B-4F7B-933F-9C61BD4E7AC3}" destId="{9DCF244A-918D-4BFC-9AB0-85272E77EDB8}" srcOrd="0" destOrd="0" presId="urn:microsoft.com/office/officeart/2005/8/layout/radial4"/>
    <dgm:cxn modelId="{7BF48965-23AD-41C1-82E1-136509EEC98F}" type="presOf" srcId="{C5D70485-4818-4917-A7B4-8CF992AF73B0}" destId="{823EFB34-3F6B-4E0B-97C6-B34C45F20805}" srcOrd="0" destOrd="0" presId="urn:microsoft.com/office/officeart/2005/8/layout/radial4"/>
    <dgm:cxn modelId="{F81B776F-43E1-4CEE-85E7-C1433111E0AD}" type="presOf" srcId="{3F4EF756-F4C1-475E-8928-7C8BE0F4A3ED}" destId="{B3B3028C-5137-4FF9-9371-1EEDF8D9E2AB}" srcOrd="0" destOrd="0" presId="urn:microsoft.com/office/officeart/2005/8/layout/radial4"/>
    <dgm:cxn modelId="{A210D054-29BA-46CE-B513-1B56BFB666E3}" type="presOf" srcId="{9D98ED52-D15C-4E7B-8E4C-68F1A4022625}" destId="{43723A93-0D26-4D9C-9AD7-52250A35A994}" srcOrd="0" destOrd="0" presId="urn:microsoft.com/office/officeart/2005/8/layout/radial4"/>
    <dgm:cxn modelId="{F8A4408D-726D-4314-87F2-10EFE81747BB}" type="presOf" srcId="{536837F0-7704-4EAC-9673-9402C6251405}" destId="{931921D2-3386-4FCC-9AB9-282A6669E028}" srcOrd="0" destOrd="0" presId="urn:microsoft.com/office/officeart/2005/8/layout/radial4"/>
    <dgm:cxn modelId="{4CCD2F95-0803-47C5-9FD5-FF7BF840BFBF}" srcId="{D09FF763-28AC-433F-BBAD-9B6F348F4757}" destId="{016B1484-958B-434A-A046-DE4570EBDE82}" srcOrd="0" destOrd="0" parTransId="{EDE9D6C3-B611-42F7-9E04-6BA92070D554}" sibTransId="{C15EBC1E-454F-4A29-91EB-9CE623F2C396}"/>
    <dgm:cxn modelId="{FF992BAF-B4CF-45C2-BD21-9C9A2FB678D6}" srcId="{016B1484-958B-434A-A046-DE4570EBDE82}" destId="{73BACE5E-0B41-450F-B4AC-F4F548667461}" srcOrd="2" destOrd="0" parTransId="{C6390D7D-B787-48B9-B32A-95FF47BEE82C}" sibTransId="{EC5849E9-37A3-47BF-88AB-1255AAFEAEB7}"/>
    <dgm:cxn modelId="{3F6E55B3-272B-43DF-B18F-5B6EF80A875C}" type="presOf" srcId="{016B1484-958B-434A-A046-DE4570EBDE82}" destId="{D8A6F6A2-66C7-4ED8-B22B-825C19A7F9DA}" srcOrd="0" destOrd="0" presId="urn:microsoft.com/office/officeart/2005/8/layout/radial4"/>
    <dgm:cxn modelId="{68119CB3-7A45-4884-B82A-B386F9FD2F75}" type="presOf" srcId="{73BACE5E-0B41-450F-B4AC-F4F548667461}" destId="{0C960E7B-9B24-4D17-B98C-A3DBE065A044}" srcOrd="0" destOrd="0" presId="urn:microsoft.com/office/officeart/2005/8/layout/radial4"/>
    <dgm:cxn modelId="{51BA1EBE-2B11-4231-AB76-C84431F075C3}" type="presOf" srcId="{D09FF763-28AC-433F-BBAD-9B6F348F4757}" destId="{789D565E-02E7-4FED-9586-B02B3725B11A}" srcOrd="0" destOrd="0" presId="urn:microsoft.com/office/officeart/2005/8/layout/radial4"/>
    <dgm:cxn modelId="{52E93CD2-746F-40D5-856D-4F4EF3348FFD}" srcId="{016B1484-958B-434A-A046-DE4570EBDE82}" destId="{536837F0-7704-4EAC-9673-9402C6251405}" srcOrd="0" destOrd="0" parTransId="{C5D70485-4818-4917-A7B4-8CF992AF73B0}" sibTransId="{07B2021A-AD1F-4E4F-8F58-7B6E4F08D748}"/>
    <dgm:cxn modelId="{F1012CE1-B642-4970-A717-ECC271A90D0A}" type="presOf" srcId="{C6390D7D-B787-48B9-B32A-95FF47BEE82C}" destId="{B3971B26-CB3C-40F8-893C-9623403B1572}" srcOrd="0" destOrd="0" presId="urn:microsoft.com/office/officeart/2005/8/layout/radial4"/>
    <dgm:cxn modelId="{4B352BEE-2EE4-4387-A767-B99A93CFA9EC}" type="presOf" srcId="{98EA51A9-82B9-476B-B4ED-8DC1911A989E}" destId="{7373DF7F-E2F2-4329-B8C6-1D6C8BC2E49F}" srcOrd="0" destOrd="0" presId="urn:microsoft.com/office/officeart/2005/8/layout/radial4"/>
    <dgm:cxn modelId="{B25555F3-8C9A-42D0-B035-46C8698C1C4D}" srcId="{016B1484-958B-434A-A046-DE4570EBDE82}" destId="{1B29E75F-2F4B-4F7B-933F-9C61BD4E7AC3}" srcOrd="1" destOrd="0" parTransId="{9D98ED52-D15C-4E7B-8E4C-68F1A4022625}" sibTransId="{0F66B8EA-6294-48F7-B1CD-3F94E6CE4C68}"/>
    <dgm:cxn modelId="{C2624670-8F4C-4D2D-8A36-C5C505C41E17}" type="presParOf" srcId="{789D565E-02E7-4FED-9586-B02B3725B11A}" destId="{D8A6F6A2-66C7-4ED8-B22B-825C19A7F9DA}" srcOrd="0" destOrd="0" presId="urn:microsoft.com/office/officeart/2005/8/layout/radial4"/>
    <dgm:cxn modelId="{B88FC675-70AA-45C2-9959-4A8D4A791925}" type="presParOf" srcId="{789D565E-02E7-4FED-9586-B02B3725B11A}" destId="{823EFB34-3F6B-4E0B-97C6-B34C45F20805}" srcOrd="1" destOrd="0" presId="urn:microsoft.com/office/officeart/2005/8/layout/radial4"/>
    <dgm:cxn modelId="{965BD18F-9CC7-4E52-AC69-F05E99BC2413}" type="presParOf" srcId="{789D565E-02E7-4FED-9586-B02B3725B11A}" destId="{931921D2-3386-4FCC-9AB9-282A6669E028}" srcOrd="2" destOrd="0" presId="urn:microsoft.com/office/officeart/2005/8/layout/radial4"/>
    <dgm:cxn modelId="{0FF5C4E9-A73E-470D-8339-A4F48C60252F}" type="presParOf" srcId="{789D565E-02E7-4FED-9586-B02B3725B11A}" destId="{43723A93-0D26-4D9C-9AD7-52250A35A994}" srcOrd="3" destOrd="0" presId="urn:microsoft.com/office/officeart/2005/8/layout/radial4"/>
    <dgm:cxn modelId="{9A165536-9706-4C2B-8736-391CC7D858FD}" type="presParOf" srcId="{789D565E-02E7-4FED-9586-B02B3725B11A}" destId="{9DCF244A-918D-4BFC-9AB0-85272E77EDB8}" srcOrd="4" destOrd="0" presId="urn:microsoft.com/office/officeart/2005/8/layout/radial4"/>
    <dgm:cxn modelId="{333D171D-C4C0-4D27-96E0-58BBCCC5A767}" type="presParOf" srcId="{789D565E-02E7-4FED-9586-B02B3725B11A}" destId="{B3971B26-CB3C-40F8-893C-9623403B1572}" srcOrd="5" destOrd="0" presId="urn:microsoft.com/office/officeart/2005/8/layout/radial4"/>
    <dgm:cxn modelId="{49241417-E65A-4B99-B25E-AC89FAB172AF}" type="presParOf" srcId="{789D565E-02E7-4FED-9586-B02B3725B11A}" destId="{0C960E7B-9B24-4D17-B98C-A3DBE065A044}" srcOrd="6" destOrd="0" presId="urn:microsoft.com/office/officeart/2005/8/layout/radial4"/>
    <dgm:cxn modelId="{FC80680A-C8CC-486F-8B08-04F0D8858B22}" type="presParOf" srcId="{789D565E-02E7-4FED-9586-B02B3725B11A}" destId="{7373DF7F-E2F2-4329-B8C6-1D6C8BC2E49F}" srcOrd="7" destOrd="0" presId="urn:microsoft.com/office/officeart/2005/8/layout/radial4"/>
    <dgm:cxn modelId="{2D25C4D7-2DDD-481B-A800-EEF29704C45C}" type="presParOf" srcId="{789D565E-02E7-4FED-9586-B02B3725B11A}" destId="{B3B3028C-5137-4FF9-9371-1EEDF8D9E2AB}" srcOrd="8" destOrd="0" presId="urn:microsoft.com/office/officeart/2005/8/layout/radial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380B24B2-D90C-4D2F-B541-2C981BFCDA90}" type="doc">
      <dgm:prSet loTypeId="urn:microsoft.com/office/officeart/2005/8/layout/radial4" loCatId="relationship" qsTypeId="urn:microsoft.com/office/officeart/2005/8/quickstyle/simple5" qsCatId="simple" csTypeId="urn:microsoft.com/office/officeart/2005/8/colors/colorful4" csCatId="colorful" phldr="1"/>
      <dgm:spPr/>
      <dgm:t>
        <a:bodyPr/>
        <a:lstStyle/>
        <a:p>
          <a:endParaRPr lang="en-GB"/>
        </a:p>
      </dgm:t>
    </dgm:pt>
    <dgm:pt modelId="{4316EB0A-87DC-4ECB-800F-3EC3DCEA579D}">
      <dgm:prSet phldrT="[Text]"/>
      <dgm:spPr/>
      <dgm:t>
        <a:bodyPr/>
        <a:lstStyle/>
        <a:p>
          <a:r>
            <a:rPr lang="en-GB" dirty="0"/>
            <a:t>PESTLE</a:t>
          </a:r>
        </a:p>
      </dgm:t>
    </dgm:pt>
    <dgm:pt modelId="{06238E62-119B-4B20-AE2E-3ADA31D3B904}" type="parTrans" cxnId="{F461F101-79D2-44B9-87EC-FFE35453D452}">
      <dgm:prSet/>
      <dgm:spPr/>
      <dgm:t>
        <a:bodyPr/>
        <a:lstStyle/>
        <a:p>
          <a:endParaRPr lang="en-GB"/>
        </a:p>
      </dgm:t>
    </dgm:pt>
    <dgm:pt modelId="{1081AD41-9117-4759-90A5-76C6FD3F397B}" type="sibTrans" cxnId="{F461F101-79D2-44B9-87EC-FFE35453D452}">
      <dgm:prSet/>
      <dgm:spPr/>
      <dgm:t>
        <a:bodyPr/>
        <a:lstStyle/>
        <a:p>
          <a:endParaRPr lang="en-GB"/>
        </a:p>
      </dgm:t>
    </dgm:pt>
    <dgm:pt modelId="{D5A41AE6-8520-4D49-A023-752984DD3115}">
      <dgm:prSet phldrT="[Text]"/>
      <dgm:spPr/>
      <dgm:t>
        <a:bodyPr/>
        <a:lstStyle/>
        <a:p>
          <a:r>
            <a:rPr lang="en-GB" dirty="0"/>
            <a:t>Political</a:t>
          </a:r>
        </a:p>
      </dgm:t>
    </dgm:pt>
    <dgm:pt modelId="{3D732F60-9EA2-42B9-89B7-3F1973A8AF78}" type="parTrans" cxnId="{B7EA640E-F21B-4F73-91CD-CC18C314DF9D}">
      <dgm:prSet/>
      <dgm:spPr/>
      <dgm:t>
        <a:bodyPr/>
        <a:lstStyle/>
        <a:p>
          <a:endParaRPr lang="en-GB"/>
        </a:p>
      </dgm:t>
    </dgm:pt>
    <dgm:pt modelId="{0096395C-8133-4B77-8F03-16E379DE089E}" type="sibTrans" cxnId="{B7EA640E-F21B-4F73-91CD-CC18C314DF9D}">
      <dgm:prSet/>
      <dgm:spPr/>
      <dgm:t>
        <a:bodyPr/>
        <a:lstStyle/>
        <a:p>
          <a:endParaRPr lang="en-GB"/>
        </a:p>
      </dgm:t>
    </dgm:pt>
    <dgm:pt modelId="{7110DFD1-2696-4C5D-9A23-2A1321DB1921}">
      <dgm:prSet phldrT="[Text]"/>
      <dgm:spPr/>
      <dgm:t>
        <a:bodyPr/>
        <a:lstStyle/>
        <a:p>
          <a:r>
            <a:rPr lang="en-GB" dirty="0"/>
            <a:t>Economic</a:t>
          </a:r>
        </a:p>
      </dgm:t>
    </dgm:pt>
    <dgm:pt modelId="{8803FAD6-5136-4BAB-B06F-81C7748C6245}" type="parTrans" cxnId="{584ADD5F-CC08-4AA0-A586-304DA9E1AB63}">
      <dgm:prSet/>
      <dgm:spPr/>
      <dgm:t>
        <a:bodyPr/>
        <a:lstStyle/>
        <a:p>
          <a:endParaRPr lang="en-GB"/>
        </a:p>
      </dgm:t>
    </dgm:pt>
    <dgm:pt modelId="{9D142541-717C-43C3-BE81-46894B13BFB3}" type="sibTrans" cxnId="{584ADD5F-CC08-4AA0-A586-304DA9E1AB63}">
      <dgm:prSet/>
      <dgm:spPr/>
      <dgm:t>
        <a:bodyPr/>
        <a:lstStyle/>
        <a:p>
          <a:endParaRPr lang="en-GB"/>
        </a:p>
      </dgm:t>
    </dgm:pt>
    <dgm:pt modelId="{3B5708EF-B874-4B2A-9050-FAE63BB647DF}">
      <dgm:prSet phldrT="[Text]"/>
      <dgm:spPr/>
      <dgm:t>
        <a:bodyPr/>
        <a:lstStyle/>
        <a:p>
          <a:r>
            <a:rPr lang="en-GB" dirty="0"/>
            <a:t>Social</a:t>
          </a:r>
        </a:p>
      </dgm:t>
    </dgm:pt>
    <dgm:pt modelId="{C20D36A0-C99A-4C4B-BC16-B06979CFF6EC}" type="parTrans" cxnId="{A789FACA-FB09-48D5-81E5-8E433F5FB58D}">
      <dgm:prSet/>
      <dgm:spPr/>
      <dgm:t>
        <a:bodyPr/>
        <a:lstStyle/>
        <a:p>
          <a:endParaRPr lang="en-GB"/>
        </a:p>
      </dgm:t>
    </dgm:pt>
    <dgm:pt modelId="{CD8CFC93-9497-4825-8DF1-D5DD7891A9C6}" type="sibTrans" cxnId="{A789FACA-FB09-48D5-81E5-8E433F5FB58D}">
      <dgm:prSet/>
      <dgm:spPr/>
      <dgm:t>
        <a:bodyPr/>
        <a:lstStyle/>
        <a:p>
          <a:endParaRPr lang="en-GB"/>
        </a:p>
      </dgm:t>
    </dgm:pt>
    <dgm:pt modelId="{E4FDB322-047E-43B1-85B5-8CDFB49DA88B}">
      <dgm:prSet phldrT="[Text]"/>
      <dgm:spPr/>
      <dgm:t>
        <a:bodyPr/>
        <a:lstStyle/>
        <a:p>
          <a:r>
            <a:rPr lang="en-GB" dirty="0"/>
            <a:t>Technological</a:t>
          </a:r>
        </a:p>
      </dgm:t>
    </dgm:pt>
    <dgm:pt modelId="{5EFDB887-73CC-4202-8F43-5B3FD4F45BC7}" type="parTrans" cxnId="{9CCD3440-2F83-4A32-8680-7AA027808F3D}">
      <dgm:prSet/>
      <dgm:spPr/>
      <dgm:t>
        <a:bodyPr/>
        <a:lstStyle/>
        <a:p>
          <a:endParaRPr lang="en-GB"/>
        </a:p>
      </dgm:t>
    </dgm:pt>
    <dgm:pt modelId="{47144F88-90B0-43A7-A93E-94A372FCD878}" type="sibTrans" cxnId="{9CCD3440-2F83-4A32-8680-7AA027808F3D}">
      <dgm:prSet/>
      <dgm:spPr/>
      <dgm:t>
        <a:bodyPr/>
        <a:lstStyle/>
        <a:p>
          <a:endParaRPr lang="en-GB"/>
        </a:p>
      </dgm:t>
    </dgm:pt>
    <dgm:pt modelId="{44B6A017-48B4-4376-9904-F579793C22EC}">
      <dgm:prSet phldrT="[Text]"/>
      <dgm:spPr/>
      <dgm:t>
        <a:bodyPr/>
        <a:lstStyle/>
        <a:p>
          <a:r>
            <a:rPr lang="en-GB" dirty="0"/>
            <a:t>Legal</a:t>
          </a:r>
        </a:p>
      </dgm:t>
    </dgm:pt>
    <dgm:pt modelId="{A815D1EF-1EB8-45FC-8A97-C185AE06A7EF}" type="parTrans" cxnId="{B6C088C0-2CA2-4F13-B65D-C8F495583C6E}">
      <dgm:prSet/>
      <dgm:spPr/>
      <dgm:t>
        <a:bodyPr/>
        <a:lstStyle/>
        <a:p>
          <a:endParaRPr lang="en-GB"/>
        </a:p>
      </dgm:t>
    </dgm:pt>
    <dgm:pt modelId="{D95943D4-01FB-4E35-9B00-9D835BC1953E}" type="sibTrans" cxnId="{B6C088C0-2CA2-4F13-B65D-C8F495583C6E}">
      <dgm:prSet/>
      <dgm:spPr/>
      <dgm:t>
        <a:bodyPr/>
        <a:lstStyle/>
        <a:p>
          <a:endParaRPr lang="en-GB"/>
        </a:p>
      </dgm:t>
    </dgm:pt>
    <dgm:pt modelId="{6CB21813-18C7-4296-85E9-8E949B98E31D}" type="pres">
      <dgm:prSet presAssocID="{380B24B2-D90C-4D2F-B541-2C981BFCDA90}" presName="cycle" presStyleCnt="0">
        <dgm:presLayoutVars>
          <dgm:chMax val="1"/>
          <dgm:dir/>
          <dgm:animLvl val="ctr"/>
          <dgm:resizeHandles val="exact"/>
        </dgm:presLayoutVars>
      </dgm:prSet>
      <dgm:spPr/>
    </dgm:pt>
    <dgm:pt modelId="{1A3C15B3-2B27-4B1B-B3D3-CD82FE3CFDE3}" type="pres">
      <dgm:prSet presAssocID="{4316EB0A-87DC-4ECB-800F-3EC3DCEA579D}" presName="centerShape" presStyleLbl="node0" presStyleIdx="0" presStyleCnt="1"/>
      <dgm:spPr/>
    </dgm:pt>
    <dgm:pt modelId="{03EF1213-8BD3-4867-9E28-674EE50E58FC}" type="pres">
      <dgm:prSet presAssocID="{3D732F60-9EA2-42B9-89B7-3F1973A8AF78}" presName="parTrans" presStyleLbl="bgSibTrans2D1" presStyleIdx="0" presStyleCnt="5"/>
      <dgm:spPr/>
    </dgm:pt>
    <dgm:pt modelId="{D7EA63E4-059C-4EF8-8408-4963BED828D0}" type="pres">
      <dgm:prSet presAssocID="{D5A41AE6-8520-4D49-A023-752984DD3115}" presName="node" presStyleLbl="node1" presStyleIdx="0" presStyleCnt="5">
        <dgm:presLayoutVars>
          <dgm:bulletEnabled val="1"/>
        </dgm:presLayoutVars>
      </dgm:prSet>
      <dgm:spPr/>
    </dgm:pt>
    <dgm:pt modelId="{0E798A0B-0FB3-49A0-9FA4-6A8858A6C932}" type="pres">
      <dgm:prSet presAssocID="{8803FAD6-5136-4BAB-B06F-81C7748C6245}" presName="parTrans" presStyleLbl="bgSibTrans2D1" presStyleIdx="1" presStyleCnt="5"/>
      <dgm:spPr/>
    </dgm:pt>
    <dgm:pt modelId="{9F9774CE-7EBA-44C9-8CBB-0B6641A78FD9}" type="pres">
      <dgm:prSet presAssocID="{7110DFD1-2696-4C5D-9A23-2A1321DB1921}" presName="node" presStyleLbl="node1" presStyleIdx="1" presStyleCnt="5">
        <dgm:presLayoutVars>
          <dgm:bulletEnabled val="1"/>
        </dgm:presLayoutVars>
      </dgm:prSet>
      <dgm:spPr/>
    </dgm:pt>
    <dgm:pt modelId="{D168180E-5D3F-4929-BD91-FE11EC6A7553}" type="pres">
      <dgm:prSet presAssocID="{C20D36A0-C99A-4C4B-BC16-B06979CFF6EC}" presName="parTrans" presStyleLbl="bgSibTrans2D1" presStyleIdx="2" presStyleCnt="5"/>
      <dgm:spPr/>
    </dgm:pt>
    <dgm:pt modelId="{14ACBC78-7C12-4C9C-98E2-A1B9DA78D093}" type="pres">
      <dgm:prSet presAssocID="{3B5708EF-B874-4B2A-9050-FAE63BB647DF}" presName="node" presStyleLbl="node1" presStyleIdx="2" presStyleCnt="5">
        <dgm:presLayoutVars>
          <dgm:bulletEnabled val="1"/>
        </dgm:presLayoutVars>
      </dgm:prSet>
      <dgm:spPr/>
    </dgm:pt>
    <dgm:pt modelId="{1A170DE2-B8FE-49C6-ACFB-047B4F11E665}" type="pres">
      <dgm:prSet presAssocID="{5EFDB887-73CC-4202-8F43-5B3FD4F45BC7}" presName="parTrans" presStyleLbl="bgSibTrans2D1" presStyleIdx="3" presStyleCnt="5"/>
      <dgm:spPr/>
    </dgm:pt>
    <dgm:pt modelId="{B301B826-54B5-43D1-B38C-35D02577A52D}" type="pres">
      <dgm:prSet presAssocID="{E4FDB322-047E-43B1-85B5-8CDFB49DA88B}" presName="node" presStyleLbl="node1" presStyleIdx="3" presStyleCnt="5">
        <dgm:presLayoutVars>
          <dgm:bulletEnabled val="1"/>
        </dgm:presLayoutVars>
      </dgm:prSet>
      <dgm:spPr/>
    </dgm:pt>
    <dgm:pt modelId="{1F7BD30F-048A-425C-B00B-7683166B738D}" type="pres">
      <dgm:prSet presAssocID="{A815D1EF-1EB8-45FC-8A97-C185AE06A7EF}" presName="parTrans" presStyleLbl="bgSibTrans2D1" presStyleIdx="4" presStyleCnt="5"/>
      <dgm:spPr/>
    </dgm:pt>
    <dgm:pt modelId="{01C650F9-351B-4286-914E-E5E3037B6B3A}" type="pres">
      <dgm:prSet presAssocID="{44B6A017-48B4-4376-9904-F579793C22EC}" presName="node" presStyleLbl="node1" presStyleIdx="4" presStyleCnt="5">
        <dgm:presLayoutVars>
          <dgm:bulletEnabled val="1"/>
        </dgm:presLayoutVars>
      </dgm:prSet>
      <dgm:spPr/>
    </dgm:pt>
  </dgm:ptLst>
  <dgm:cxnLst>
    <dgm:cxn modelId="{F461F101-79D2-44B9-87EC-FFE35453D452}" srcId="{380B24B2-D90C-4D2F-B541-2C981BFCDA90}" destId="{4316EB0A-87DC-4ECB-800F-3EC3DCEA579D}" srcOrd="0" destOrd="0" parTransId="{06238E62-119B-4B20-AE2E-3ADA31D3B904}" sibTransId="{1081AD41-9117-4759-90A5-76C6FD3F397B}"/>
    <dgm:cxn modelId="{F4C29404-D4D7-4BF3-AD6F-3DDDFD904C2B}" type="presOf" srcId="{8803FAD6-5136-4BAB-B06F-81C7748C6245}" destId="{0E798A0B-0FB3-49A0-9FA4-6A8858A6C932}" srcOrd="0" destOrd="0" presId="urn:microsoft.com/office/officeart/2005/8/layout/radial4"/>
    <dgm:cxn modelId="{B7EA640E-F21B-4F73-91CD-CC18C314DF9D}" srcId="{4316EB0A-87DC-4ECB-800F-3EC3DCEA579D}" destId="{D5A41AE6-8520-4D49-A023-752984DD3115}" srcOrd="0" destOrd="0" parTransId="{3D732F60-9EA2-42B9-89B7-3F1973A8AF78}" sibTransId="{0096395C-8133-4B77-8F03-16E379DE089E}"/>
    <dgm:cxn modelId="{35EF5519-CA80-4242-B095-822814718B76}" type="presOf" srcId="{44B6A017-48B4-4376-9904-F579793C22EC}" destId="{01C650F9-351B-4286-914E-E5E3037B6B3A}" srcOrd="0" destOrd="0" presId="urn:microsoft.com/office/officeart/2005/8/layout/radial4"/>
    <dgm:cxn modelId="{1DD6093A-674B-49C5-A8F1-C52BBCDF870E}" type="presOf" srcId="{D5A41AE6-8520-4D49-A023-752984DD3115}" destId="{D7EA63E4-059C-4EF8-8408-4963BED828D0}" srcOrd="0" destOrd="0" presId="urn:microsoft.com/office/officeart/2005/8/layout/radial4"/>
    <dgm:cxn modelId="{9CCD3440-2F83-4A32-8680-7AA027808F3D}" srcId="{4316EB0A-87DC-4ECB-800F-3EC3DCEA579D}" destId="{E4FDB322-047E-43B1-85B5-8CDFB49DA88B}" srcOrd="3" destOrd="0" parTransId="{5EFDB887-73CC-4202-8F43-5B3FD4F45BC7}" sibTransId="{47144F88-90B0-43A7-A93E-94A372FCD878}"/>
    <dgm:cxn modelId="{584ADD5F-CC08-4AA0-A586-304DA9E1AB63}" srcId="{4316EB0A-87DC-4ECB-800F-3EC3DCEA579D}" destId="{7110DFD1-2696-4C5D-9A23-2A1321DB1921}" srcOrd="1" destOrd="0" parTransId="{8803FAD6-5136-4BAB-B06F-81C7748C6245}" sibTransId="{9D142541-717C-43C3-BE81-46894B13BFB3}"/>
    <dgm:cxn modelId="{84C9894D-D3C9-4C3A-BDCF-43D08AE03109}" type="presOf" srcId="{3D732F60-9EA2-42B9-89B7-3F1973A8AF78}" destId="{03EF1213-8BD3-4867-9E28-674EE50E58FC}" srcOrd="0" destOrd="0" presId="urn:microsoft.com/office/officeart/2005/8/layout/radial4"/>
    <dgm:cxn modelId="{2095884E-C662-4AB1-8B87-E05C4F19C1CD}" type="presOf" srcId="{E4FDB322-047E-43B1-85B5-8CDFB49DA88B}" destId="{B301B826-54B5-43D1-B38C-35D02577A52D}" srcOrd="0" destOrd="0" presId="urn:microsoft.com/office/officeart/2005/8/layout/radial4"/>
    <dgm:cxn modelId="{5B485676-5D39-44A2-8517-2B7D213003A4}" type="presOf" srcId="{380B24B2-D90C-4D2F-B541-2C981BFCDA90}" destId="{6CB21813-18C7-4296-85E9-8E949B98E31D}" srcOrd="0" destOrd="0" presId="urn:microsoft.com/office/officeart/2005/8/layout/radial4"/>
    <dgm:cxn modelId="{B5610A82-DC23-493E-B1F5-A47FFB2574C7}" type="presOf" srcId="{5EFDB887-73CC-4202-8F43-5B3FD4F45BC7}" destId="{1A170DE2-B8FE-49C6-ACFB-047B4F11E665}" srcOrd="0" destOrd="0" presId="urn:microsoft.com/office/officeart/2005/8/layout/radial4"/>
    <dgm:cxn modelId="{4DBD39C0-344E-4A57-AED2-92EF694BAF43}" type="presOf" srcId="{4316EB0A-87DC-4ECB-800F-3EC3DCEA579D}" destId="{1A3C15B3-2B27-4B1B-B3D3-CD82FE3CFDE3}" srcOrd="0" destOrd="0" presId="urn:microsoft.com/office/officeart/2005/8/layout/radial4"/>
    <dgm:cxn modelId="{B6C088C0-2CA2-4F13-B65D-C8F495583C6E}" srcId="{4316EB0A-87DC-4ECB-800F-3EC3DCEA579D}" destId="{44B6A017-48B4-4376-9904-F579793C22EC}" srcOrd="4" destOrd="0" parTransId="{A815D1EF-1EB8-45FC-8A97-C185AE06A7EF}" sibTransId="{D95943D4-01FB-4E35-9B00-9D835BC1953E}"/>
    <dgm:cxn modelId="{7D0775C1-3987-4229-AF4D-8CD3BD4850E5}" type="presOf" srcId="{A815D1EF-1EB8-45FC-8A97-C185AE06A7EF}" destId="{1F7BD30F-048A-425C-B00B-7683166B738D}" srcOrd="0" destOrd="0" presId="urn:microsoft.com/office/officeart/2005/8/layout/radial4"/>
    <dgm:cxn modelId="{A789FACA-FB09-48D5-81E5-8E433F5FB58D}" srcId="{4316EB0A-87DC-4ECB-800F-3EC3DCEA579D}" destId="{3B5708EF-B874-4B2A-9050-FAE63BB647DF}" srcOrd="2" destOrd="0" parTransId="{C20D36A0-C99A-4C4B-BC16-B06979CFF6EC}" sibTransId="{CD8CFC93-9497-4825-8DF1-D5DD7891A9C6}"/>
    <dgm:cxn modelId="{0ECAA5CD-CD86-498C-B092-ADC290436118}" type="presOf" srcId="{7110DFD1-2696-4C5D-9A23-2A1321DB1921}" destId="{9F9774CE-7EBA-44C9-8CBB-0B6641A78FD9}" srcOrd="0" destOrd="0" presId="urn:microsoft.com/office/officeart/2005/8/layout/radial4"/>
    <dgm:cxn modelId="{A424C9D6-8A74-486C-B57B-1804D192B3E4}" type="presOf" srcId="{3B5708EF-B874-4B2A-9050-FAE63BB647DF}" destId="{14ACBC78-7C12-4C9C-98E2-A1B9DA78D093}" srcOrd="0" destOrd="0" presId="urn:microsoft.com/office/officeart/2005/8/layout/radial4"/>
    <dgm:cxn modelId="{CB001BD8-DA4B-436E-B62B-2B20929B32A3}" type="presOf" srcId="{C20D36A0-C99A-4C4B-BC16-B06979CFF6EC}" destId="{D168180E-5D3F-4929-BD91-FE11EC6A7553}" srcOrd="0" destOrd="0" presId="urn:microsoft.com/office/officeart/2005/8/layout/radial4"/>
    <dgm:cxn modelId="{C2FA4DB1-981F-45CA-B67E-D32C39F0FCAA}" type="presParOf" srcId="{6CB21813-18C7-4296-85E9-8E949B98E31D}" destId="{1A3C15B3-2B27-4B1B-B3D3-CD82FE3CFDE3}" srcOrd="0" destOrd="0" presId="urn:microsoft.com/office/officeart/2005/8/layout/radial4"/>
    <dgm:cxn modelId="{7A5E82DB-6593-47DC-9BD5-C5B2CAE6FCCD}" type="presParOf" srcId="{6CB21813-18C7-4296-85E9-8E949B98E31D}" destId="{03EF1213-8BD3-4867-9E28-674EE50E58FC}" srcOrd="1" destOrd="0" presId="urn:microsoft.com/office/officeart/2005/8/layout/radial4"/>
    <dgm:cxn modelId="{B52722EF-8584-42AD-B322-A3645EDA7FBE}" type="presParOf" srcId="{6CB21813-18C7-4296-85E9-8E949B98E31D}" destId="{D7EA63E4-059C-4EF8-8408-4963BED828D0}" srcOrd="2" destOrd="0" presId="urn:microsoft.com/office/officeart/2005/8/layout/radial4"/>
    <dgm:cxn modelId="{62C831E8-0668-42E6-A6C5-4BD5E9BB5B59}" type="presParOf" srcId="{6CB21813-18C7-4296-85E9-8E949B98E31D}" destId="{0E798A0B-0FB3-49A0-9FA4-6A8858A6C932}" srcOrd="3" destOrd="0" presId="urn:microsoft.com/office/officeart/2005/8/layout/radial4"/>
    <dgm:cxn modelId="{D2912DA3-CB59-4633-B337-6299A47CF763}" type="presParOf" srcId="{6CB21813-18C7-4296-85E9-8E949B98E31D}" destId="{9F9774CE-7EBA-44C9-8CBB-0B6641A78FD9}" srcOrd="4" destOrd="0" presId="urn:microsoft.com/office/officeart/2005/8/layout/radial4"/>
    <dgm:cxn modelId="{AF681691-102D-4267-B392-B0FF27217E7E}" type="presParOf" srcId="{6CB21813-18C7-4296-85E9-8E949B98E31D}" destId="{D168180E-5D3F-4929-BD91-FE11EC6A7553}" srcOrd="5" destOrd="0" presId="urn:microsoft.com/office/officeart/2005/8/layout/radial4"/>
    <dgm:cxn modelId="{726391E5-5A7E-43AF-82ED-216DB9634A91}" type="presParOf" srcId="{6CB21813-18C7-4296-85E9-8E949B98E31D}" destId="{14ACBC78-7C12-4C9C-98E2-A1B9DA78D093}" srcOrd="6" destOrd="0" presId="urn:microsoft.com/office/officeart/2005/8/layout/radial4"/>
    <dgm:cxn modelId="{58CA2A41-AF36-4CEB-904A-864DCF77EEAA}" type="presParOf" srcId="{6CB21813-18C7-4296-85E9-8E949B98E31D}" destId="{1A170DE2-B8FE-49C6-ACFB-047B4F11E665}" srcOrd="7" destOrd="0" presId="urn:microsoft.com/office/officeart/2005/8/layout/radial4"/>
    <dgm:cxn modelId="{B4149BE6-CEE7-4034-B738-877AF326DEE3}" type="presParOf" srcId="{6CB21813-18C7-4296-85E9-8E949B98E31D}" destId="{B301B826-54B5-43D1-B38C-35D02577A52D}" srcOrd="8" destOrd="0" presId="urn:microsoft.com/office/officeart/2005/8/layout/radial4"/>
    <dgm:cxn modelId="{80E422E2-1F9A-4337-B70A-210C2617CF59}" type="presParOf" srcId="{6CB21813-18C7-4296-85E9-8E949B98E31D}" destId="{1F7BD30F-048A-425C-B00B-7683166B738D}" srcOrd="9" destOrd="0" presId="urn:microsoft.com/office/officeart/2005/8/layout/radial4"/>
    <dgm:cxn modelId="{EA822FBB-6E17-45AA-BD32-2EAAEF870D42}" type="presParOf" srcId="{6CB21813-18C7-4296-85E9-8E949B98E31D}" destId="{01C650F9-351B-4286-914E-E5E3037B6B3A}" srcOrd="10" destOrd="0" presId="urn:microsoft.com/office/officeart/2005/8/layout/radial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4.xml><?xml version="1.0" encoding="utf-8"?>
<dgm:dataModel xmlns:dgm="http://schemas.openxmlformats.org/drawingml/2006/diagram" xmlns:a="http://schemas.openxmlformats.org/drawingml/2006/main">
  <dgm:ptLst>
    <dgm:pt modelId="{82F33F6B-CCE2-4E57-90B0-AF5382D000D8}" type="doc">
      <dgm:prSet loTypeId="urn:microsoft.com/office/officeart/2005/8/layout/radial4" loCatId="relationship" qsTypeId="urn:microsoft.com/office/officeart/2005/8/quickstyle/simple5" qsCatId="simple" csTypeId="urn:microsoft.com/office/officeart/2005/8/colors/colorful4" csCatId="colorful" phldr="1"/>
      <dgm:spPr/>
      <dgm:t>
        <a:bodyPr/>
        <a:lstStyle/>
        <a:p>
          <a:endParaRPr lang="en-GB"/>
        </a:p>
      </dgm:t>
    </dgm:pt>
    <dgm:pt modelId="{CDD3EC9B-7ED3-47A1-B625-F530BBA9E7BA}">
      <dgm:prSet phldrT="[Text]"/>
      <dgm:spPr/>
      <dgm:t>
        <a:bodyPr/>
        <a:lstStyle/>
        <a:p>
          <a:r>
            <a:rPr lang="en-GB" dirty="0"/>
            <a:t>PESTLE</a:t>
          </a:r>
        </a:p>
      </dgm:t>
    </dgm:pt>
    <dgm:pt modelId="{C2351594-2AED-4C2F-93B8-BBF256694B70}" type="parTrans" cxnId="{AC64EC2E-2EC1-42BE-9DCF-771614D4BAC9}">
      <dgm:prSet/>
      <dgm:spPr/>
      <dgm:t>
        <a:bodyPr/>
        <a:lstStyle/>
        <a:p>
          <a:endParaRPr lang="en-GB"/>
        </a:p>
      </dgm:t>
    </dgm:pt>
    <dgm:pt modelId="{979111F0-6EB0-4321-80FA-2830CE926D3E}" type="sibTrans" cxnId="{AC64EC2E-2EC1-42BE-9DCF-771614D4BAC9}">
      <dgm:prSet/>
      <dgm:spPr/>
      <dgm:t>
        <a:bodyPr/>
        <a:lstStyle/>
        <a:p>
          <a:endParaRPr lang="en-GB"/>
        </a:p>
      </dgm:t>
    </dgm:pt>
    <dgm:pt modelId="{DB318094-EFFE-4D91-92F9-23D6EF5AA972}">
      <dgm:prSet phldrT="[Text]"/>
      <dgm:spPr/>
      <dgm:t>
        <a:bodyPr/>
        <a:lstStyle/>
        <a:p>
          <a:r>
            <a:rPr lang="en-GB" dirty="0"/>
            <a:t>Political</a:t>
          </a:r>
        </a:p>
      </dgm:t>
    </dgm:pt>
    <dgm:pt modelId="{D23BBE1F-4C57-481F-BD3D-5131AE16689B}" type="parTrans" cxnId="{53DA04EC-2EF1-4A33-BD0A-9084F5753C84}">
      <dgm:prSet/>
      <dgm:spPr/>
      <dgm:t>
        <a:bodyPr/>
        <a:lstStyle/>
        <a:p>
          <a:endParaRPr lang="en-GB"/>
        </a:p>
      </dgm:t>
    </dgm:pt>
    <dgm:pt modelId="{787B412F-F8BE-4E03-9125-76AF09F1BC8C}" type="sibTrans" cxnId="{53DA04EC-2EF1-4A33-BD0A-9084F5753C84}">
      <dgm:prSet/>
      <dgm:spPr/>
      <dgm:t>
        <a:bodyPr/>
        <a:lstStyle/>
        <a:p>
          <a:endParaRPr lang="en-GB"/>
        </a:p>
      </dgm:t>
    </dgm:pt>
    <dgm:pt modelId="{96789298-8405-46FC-B818-75C3A5F973E4}">
      <dgm:prSet phldrT="[Text]"/>
      <dgm:spPr/>
      <dgm:t>
        <a:bodyPr/>
        <a:lstStyle/>
        <a:p>
          <a:r>
            <a:rPr lang="en-GB" dirty="0"/>
            <a:t>Economic</a:t>
          </a:r>
        </a:p>
      </dgm:t>
    </dgm:pt>
    <dgm:pt modelId="{F13D5E42-0B9F-443C-A566-06CA1B57B1D5}" type="parTrans" cxnId="{5CBF5CF7-9A2A-4993-B580-E766EA0AC95F}">
      <dgm:prSet/>
      <dgm:spPr/>
      <dgm:t>
        <a:bodyPr/>
        <a:lstStyle/>
        <a:p>
          <a:endParaRPr lang="en-GB"/>
        </a:p>
      </dgm:t>
    </dgm:pt>
    <dgm:pt modelId="{6DC9D6B4-45B3-4909-B6F6-3BC5CCFE3AB3}" type="sibTrans" cxnId="{5CBF5CF7-9A2A-4993-B580-E766EA0AC95F}">
      <dgm:prSet/>
      <dgm:spPr/>
      <dgm:t>
        <a:bodyPr/>
        <a:lstStyle/>
        <a:p>
          <a:endParaRPr lang="en-GB"/>
        </a:p>
      </dgm:t>
    </dgm:pt>
    <dgm:pt modelId="{BDBBE8DE-480A-49E2-B365-9E34A0CCD46E}">
      <dgm:prSet phldrT="[Text]"/>
      <dgm:spPr/>
      <dgm:t>
        <a:bodyPr/>
        <a:lstStyle/>
        <a:p>
          <a:r>
            <a:rPr lang="en-GB" dirty="0"/>
            <a:t>Social</a:t>
          </a:r>
        </a:p>
      </dgm:t>
    </dgm:pt>
    <dgm:pt modelId="{76303D43-B84E-4ACE-86B6-7B8F1789003E}" type="parTrans" cxnId="{768738F9-08E6-4A2C-BA11-162110A3751B}">
      <dgm:prSet/>
      <dgm:spPr/>
      <dgm:t>
        <a:bodyPr/>
        <a:lstStyle/>
        <a:p>
          <a:endParaRPr lang="en-GB"/>
        </a:p>
      </dgm:t>
    </dgm:pt>
    <dgm:pt modelId="{DC777654-BEA3-443C-99BC-0930ABE3F223}" type="sibTrans" cxnId="{768738F9-08E6-4A2C-BA11-162110A3751B}">
      <dgm:prSet/>
      <dgm:spPr/>
      <dgm:t>
        <a:bodyPr/>
        <a:lstStyle/>
        <a:p>
          <a:endParaRPr lang="en-GB"/>
        </a:p>
      </dgm:t>
    </dgm:pt>
    <dgm:pt modelId="{43DB2B1D-EA81-4167-9B74-8B14895B93CD}">
      <dgm:prSet phldrT="[Text]"/>
      <dgm:spPr/>
      <dgm:t>
        <a:bodyPr/>
        <a:lstStyle/>
        <a:p>
          <a:r>
            <a:rPr lang="en-GB" dirty="0"/>
            <a:t>Technological</a:t>
          </a:r>
        </a:p>
      </dgm:t>
    </dgm:pt>
    <dgm:pt modelId="{65671339-6686-4DBA-96C6-8528187DC206}" type="parTrans" cxnId="{BFF647E2-A0E5-4149-B482-8EE96982C76D}">
      <dgm:prSet/>
      <dgm:spPr/>
      <dgm:t>
        <a:bodyPr/>
        <a:lstStyle/>
        <a:p>
          <a:endParaRPr lang="en-GB"/>
        </a:p>
      </dgm:t>
    </dgm:pt>
    <dgm:pt modelId="{A8E4C513-39D9-4A86-900A-A5B9B5DA88F9}" type="sibTrans" cxnId="{BFF647E2-A0E5-4149-B482-8EE96982C76D}">
      <dgm:prSet/>
      <dgm:spPr/>
      <dgm:t>
        <a:bodyPr/>
        <a:lstStyle/>
        <a:p>
          <a:endParaRPr lang="en-GB"/>
        </a:p>
      </dgm:t>
    </dgm:pt>
    <dgm:pt modelId="{EA23353D-2890-44B6-A5E6-8927D8C20015}">
      <dgm:prSet phldrT="[Text]"/>
      <dgm:spPr/>
      <dgm:t>
        <a:bodyPr/>
        <a:lstStyle/>
        <a:p>
          <a:r>
            <a:rPr lang="en-GB" dirty="0"/>
            <a:t>Legal</a:t>
          </a:r>
        </a:p>
      </dgm:t>
    </dgm:pt>
    <dgm:pt modelId="{9CF5023D-306A-4868-A42F-50E0648D8CD7}" type="parTrans" cxnId="{9788C29C-1988-4F83-A88E-B437E156DFCD}">
      <dgm:prSet/>
      <dgm:spPr/>
      <dgm:t>
        <a:bodyPr/>
        <a:lstStyle/>
        <a:p>
          <a:endParaRPr lang="en-GB"/>
        </a:p>
      </dgm:t>
    </dgm:pt>
    <dgm:pt modelId="{E6D52A64-7806-40D8-ACE0-C9AC9AE544B5}" type="sibTrans" cxnId="{9788C29C-1988-4F83-A88E-B437E156DFCD}">
      <dgm:prSet/>
      <dgm:spPr/>
      <dgm:t>
        <a:bodyPr/>
        <a:lstStyle/>
        <a:p>
          <a:endParaRPr lang="en-GB"/>
        </a:p>
      </dgm:t>
    </dgm:pt>
    <dgm:pt modelId="{7C1A73D0-DA07-4D12-A6EA-77DE71EAE4CB}">
      <dgm:prSet phldrT="[Text]"/>
      <dgm:spPr/>
      <dgm:t>
        <a:bodyPr/>
        <a:lstStyle/>
        <a:p>
          <a:r>
            <a:rPr lang="en-GB" dirty="0"/>
            <a:t>Environmental</a:t>
          </a:r>
        </a:p>
      </dgm:t>
    </dgm:pt>
    <dgm:pt modelId="{8C54A40C-D2C6-4515-8C2D-2900BFCF78B5}" type="parTrans" cxnId="{11A6C164-33BC-43C7-8749-B2213145533C}">
      <dgm:prSet/>
      <dgm:spPr/>
      <dgm:t>
        <a:bodyPr/>
        <a:lstStyle/>
        <a:p>
          <a:endParaRPr lang="en-GB"/>
        </a:p>
      </dgm:t>
    </dgm:pt>
    <dgm:pt modelId="{2AB2639D-88B1-4AC6-9991-C4D98B47C1E4}" type="sibTrans" cxnId="{11A6C164-33BC-43C7-8749-B2213145533C}">
      <dgm:prSet/>
      <dgm:spPr/>
      <dgm:t>
        <a:bodyPr/>
        <a:lstStyle/>
        <a:p>
          <a:endParaRPr lang="en-GB"/>
        </a:p>
      </dgm:t>
    </dgm:pt>
    <dgm:pt modelId="{9773348B-0E00-4ADC-B5D2-255064FD563B}" type="pres">
      <dgm:prSet presAssocID="{82F33F6B-CCE2-4E57-90B0-AF5382D000D8}" presName="cycle" presStyleCnt="0">
        <dgm:presLayoutVars>
          <dgm:chMax val="1"/>
          <dgm:dir/>
          <dgm:animLvl val="ctr"/>
          <dgm:resizeHandles val="exact"/>
        </dgm:presLayoutVars>
      </dgm:prSet>
      <dgm:spPr/>
    </dgm:pt>
    <dgm:pt modelId="{812C0B18-2061-4E7F-B6B7-D0D3A4A72EB0}" type="pres">
      <dgm:prSet presAssocID="{CDD3EC9B-7ED3-47A1-B625-F530BBA9E7BA}" presName="centerShape" presStyleLbl="node0" presStyleIdx="0" presStyleCnt="1"/>
      <dgm:spPr/>
    </dgm:pt>
    <dgm:pt modelId="{5B89ED0D-A5A1-4F52-AF1B-F6AD194278BF}" type="pres">
      <dgm:prSet presAssocID="{D23BBE1F-4C57-481F-BD3D-5131AE16689B}" presName="parTrans" presStyleLbl="bgSibTrans2D1" presStyleIdx="0" presStyleCnt="6"/>
      <dgm:spPr/>
    </dgm:pt>
    <dgm:pt modelId="{CC402CF3-94C4-4F49-BBD0-33515E0A7831}" type="pres">
      <dgm:prSet presAssocID="{DB318094-EFFE-4D91-92F9-23D6EF5AA972}" presName="node" presStyleLbl="node1" presStyleIdx="0" presStyleCnt="6">
        <dgm:presLayoutVars>
          <dgm:bulletEnabled val="1"/>
        </dgm:presLayoutVars>
      </dgm:prSet>
      <dgm:spPr/>
    </dgm:pt>
    <dgm:pt modelId="{519D2624-DB34-4AF8-8A44-9334349C308E}" type="pres">
      <dgm:prSet presAssocID="{F13D5E42-0B9F-443C-A566-06CA1B57B1D5}" presName="parTrans" presStyleLbl="bgSibTrans2D1" presStyleIdx="1" presStyleCnt="6"/>
      <dgm:spPr/>
    </dgm:pt>
    <dgm:pt modelId="{7186C3DC-C497-4E9E-ACEB-19B1A8B74F2F}" type="pres">
      <dgm:prSet presAssocID="{96789298-8405-46FC-B818-75C3A5F973E4}" presName="node" presStyleLbl="node1" presStyleIdx="1" presStyleCnt="6">
        <dgm:presLayoutVars>
          <dgm:bulletEnabled val="1"/>
        </dgm:presLayoutVars>
      </dgm:prSet>
      <dgm:spPr/>
    </dgm:pt>
    <dgm:pt modelId="{5D93946D-8DB7-44CD-8727-2E74C6FEA71F}" type="pres">
      <dgm:prSet presAssocID="{76303D43-B84E-4ACE-86B6-7B8F1789003E}" presName="parTrans" presStyleLbl="bgSibTrans2D1" presStyleIdx="2" presStyleCnt="6"/>
      <dgm:spPr/>
    </dgm:pt>
    <dgm:pt modelId="{C8609F07-CE48-42E7-9D6C-7DCBE2AC901C}" type="pres">
      <dgm:prSet presAssocID="{BDBBE8DE-480A-49E2-B365-9E34A0CCD46E}" presName="node" presStyleLbl="node1" presStyleIdx="2" presStyleCnt="6">
        <dgm:presLayoutVars>
          <dgm:bulletEnabled val="1"/>
        </dgm:presLayoutVars>
      </dgm:prSet>
      <dgm:spPr/>
    </dgm:pt>
    <dgm:pt modelId="{2FB02890-E3D0-4FFC-9BC0-E65C4787B2C6}" type="pres">
      <dgm:prSet presAssocID="{65671339-6686-4DBA-96C6-8528187DC206}" presName="parTrans" presStyleLbl="bgSibTrans2D1" presStyleIdx="3" presStyleCnt="6"/>
      <dgm:spPr/>
    </dgm:pt>
    <dgm:pt modelId="{27F59F65-09D2-47C3-B2F6-E072C18D064C}" type="pres">
      <dgm:prSet presAssocID="{43DB2B1D-EA81-4167-9B74-8B14895B93CD}" presName="node" presStyleLbl="node1" presStyleIdx="3" presStyleCnt="6">
        <dgm:presLayoutVars>
          <dgm:bulletEnabled val="1"/>
        </dgm:presLayoutVars>
      </dgm:prSet>
      <dgm:spPr/>
    </dgm:pt>
    <dgm:pt modelId="{8715B6B9-604F-4370-9EA9-03B0BC2FD827}" type="pres">
      <dgm:prSet presAssocID="{9CF5023D-306A-4868-A42F-50E0648D8CD7}" presName="parTrans" presStyleLbl="bgSibTrans2D1" presStyleIdx="4" presStyleCnt="6"/>
      <dgm:spPr/>
    </dgm:pt>
    <dgm:pt modelId="{C8E34398-B3FF-4348-A38E-195BE16D708D}" type="pres">
      <dgm:prSet presAssocID="{EA23353D-2890-44B6-A5E6-8927D8C20015}" presName="node" presStyleLbl="node1" presStyleIdx="4" presStyleCnt="6">
        <dgm:presLayoutVars>
          <dgm:bulletEnabled val="1"/>
        </dgm:presLayoutVars>
      </dgm:prSet>
      <dgm:spPr/>
    </dgm:pt>
    <dgm:pt modelId="{46CFC5C6-D8AB-499F-93F4-C10E24051E64}" type="pres">
      <dgm:prSet presAssocID="{8C54A40C-D2C6-4515-8C2D-2900BFCF78B5}" presName="parTrans" presStyleLbl="bgSibTrans2D1" presStyleIdx="5" presStyleCnt="6"/>
      <dgm:spPr/>
    </dgm:pt>
    <dgm:pt modelId="{DAC75E8E-BCF4-42E5-9AB7-DEBF48919E77}" type="pres">
      <dgm:prSet presAssocID="{7C1A73D0-DA07-4D12-A6EA-77DE71EAE4CB}" presName="node" presStyleLbl="node1" presStyleIdx="5" presStyleCnt="6">
        <dgm:presLayoutVars>
          <dgm:bulletEnabled val="1"/>
        </dgm:presLayoutVars>
      </dgm:prSet>
      <dgm:spPr/>
    </dgm:pt>
  </dgm:ptLst>
  <dgm:cxnLst>
    <dgm:cxn modelId="{D4504202-2D86-4081-8860-EE1CE29CB36E}" type="presOf" srcId="{9CF5023D-306A-4868-A42F-50E0648D8CD7}" destId="{8715B6B9-604F-4370-9EA9-03B0BC2FD827}" srcOrd="0" destOrd="0" presId="urn:microsoft.com/office/officeart/2005/8/layout/radial4"/>
    <dgm:cxn modelId="{21DDC917-83E8-40D0-9061-6B593B87C4CD}" type="presOf" srcId="{BDBBE8DE-480A-49E2-B365-9E34A0CCD46E}" destId="{C8609F07-CE48-42E7-9D6C-7DCBE2AC901C}" srcOrd="0" destOrd="0" presId="urn:microsoft.com/office/officeart/2005/8/layout/radial4"/>
    <dgm:cxn modelId="{BB6EB31E-D04C-4F2B-A716-F23B816F902C}" type="presOf" srcId="{65671339-6686-4DBA-96C6-8528187DC206}" destId="{2FB02890-E3D0-4FFC-9BC0-E65C4787B2C6}" srcOrd="0" destOrd="0" presId="urn:microsoft.com/office/officeart/2005/8/layout/radial4"/>
    <dgm:cxn modelId="{AC64EC2E-2EC1-42BE-9DCF-771614D4BAC9}" srcId="{82F33F6B-CCE2-4E57-90B0-AF5382D000D8}" destId="{CDD3EC9B-7ED3-47A1-B625-F530BBA9E7BA}" srcOrd="0" destOrd="0" parTransId="{C2351594-2AED-4C2F-93B8-BBF256694B70}" sibTransId="{979111F0-6EB0-4321-80FA-2830CE926D3E}"/>
    <dgm:cxn modelId="{B9276A5B-3110-4B31-A960-77D32E295C0B}" type="presOf" srcId="{DB318094-EFFE-4D91-92F9-23D6EF5AA972}" destId="{CC402CF3-94C4-4F49-BBD0-33515E0A7831}" srcOrd="0" destOrd="0" presId="urn:microsoft.com/office/officeart/2005/8/layout/radial4"/>
    <dgm:cxn modelId="{11A6C164-33BC-43C7-8749-B2213145533C}" srcId="{CDD3EC9B-7ED3-47A1-B625-F530BBA9E7BA}" destId="{7C1A73D0-DA07-4D12-A6EA-77DE71EAE4CB}" srcOrd="5" destOrd="0" parTransId="{8C54A40C-D2C6-4515-8C2D-2900BFCF78B5}" sibTransId="{2AB2639D-88B1-4AC6-9991-C4D98B47C1E4}"/>
    <dgm:cxn modelId="{1448B26A-4D5F-4292-9600-1AEB4FA85C0F}" type="presOf" srcId="{D23BBE1F-4C57-481F-BD3D-5131AE16689B}" destId="{5B89ED0D-A5A1-4F52-AF1B-F6AD194278BF}" srcOrd="0" destOrd="0" presId="urn:microsoft.com/office/officeart/2005/8/layout/radial4"/>
    <dgm:cxn modelId="{4AB4744F-DA14-4EBC-A2ED-2342D604B15B}" type="presOf" srcId="{76303D43-B84E-4ACE-86B6-7B8F1789003E}" destId="{5D93946D-8DB7-44CD-8727-2E74C6FEA71F}" srcOrd="0" destOrd="0" presId="urn:microsoft.com/office/officeart/2005/8/layout/radial4"/>
    <dgm:cxn modelId="{9CF3C853-EA02-4B01-AF4F-86FA879BE2DF}" type="presOf" srcId="{7C1A73D0-DA07-4D12-A6EA-77DE71EAE4CB}" destId="{DAC75E8E-BCF4-42E5-9AB7-DEBF48919E77}" srcOrd="0" destOrd="0" presId="urn:microsoft.com/office/officeart/2005/8/layout/radial4"/>
    <dgm:cxn modelId="{A7F9F97A-2B66-4300-9998-4EAADC84687A}" type="presOf" srcId="{82F33F6B-CCE2-4E57-90B0-AF5382D000D8}" destId="{9773348B-0E00-4ADC-B5D2-255064FD563B}" srcOrd="0" destOrd="0" presId="urn:microsoft.com/office/officeart/2005/8/layout/radial4"/>
    <dgm:cxn modelId="{A5AC5D7B-135A-4C7F-8F8C-FD179E0B6325}" type="presOf" srcId="{43DB2B1D-EA81-4167-9B74-8B14895B93CD}" destId="{27F59F65-09D2-47C3-B2F6-E072C18D064C}" srcOrd="0" destOrd="0" presId="urn:microsoft.com/office/officeart/2005/8/layout/radial4"/>
    <dgm:cxn modelId="{61120B90-22BD-45C3-9AA4-F09289C9F9A4}" type="presOf" srcId="{EA23353D-2890-44B6-A5E6-8927D8C20015}" destId="{C8E34398-B3FF-4348-A38E-195BE16D708D}" srcOrd="0" destOrd="0" presId="urn:microsoft.com/office/officeart/2005/8/layout/radial4"/>
    <dgm:cxn modelId="{C5089E99-6285-44E4-9205-F0920C35D2BC}" type="presOf" srcId="{8C54A40C-D2C6-4515-8C2D-2900BFCF78B5}" destId="{46CFC5C6-D8AB-499F-93F4-C10E24051E64}" srcOrd="0" destOrd="0" presId="urn:microsoft.com/office/officeart/2005/8/layout/radial4"/>
    <dgm:cxn modelId="{9788C29C-1988-4F83-A88E-B437E156DFCD}" srcId="{CDD3EC9B-7ED3-47A1-B625-F530BBA9E7BA}" destId="{EA23353D-2890-44B6-A5E6-8927D8C20015}" srcOrd="4" destOrd="0" parTransId="{9CF5023D-306A-4868-A42F-50E0648D8CD7}" sibTransId="{E6D52A64-7806-40D8-ACE0-C9AC9AE544B5}"/>
    <dgm:cxn modelId="{D3C8C0AF-6838-4F84-8643-30717B8CE222}" type="presOf" srcId="{CDD3EC9B-7ED3-47A1-B625-F530BBA9E7BA}" destId="{812C0B18-2061-4E7F-B6B7-D0D3A4A72EB0}" srcOrd="0" destOrd="0" presId="urn:microsoft.com/office/officeart/2005/8/layout/radial4"/>
    <dgm:cxn modelId="{12B109BE-920B-4035-AE98-89BDE016BB4B}" type="presOf" srcId="{96789298-8405-46FC-B818-75C3A5F973E4}" destId="{7186C3DC-C497-4E9E-ACEB-19B1A8B74F2F}" srcOrd="0" destOrd="0" presId="urn:microsoft.com/office/officeart/2005/8/layout/radial4"/>
    <dgm:cxn modelId="{BFF647E2-A0E5-4149-B482-8EE96982C76D}" srcId="{CDD3EC9B-7ED3-47A1-B625-F530BBA9E7BA}" destId="{43DB2B1D-EA81-4167-9B74-8B14895B93CD}" srcOrd="3" destOrd="0" parTransId="{65671339-6686-4DBA-96C6-8528187DC206}" sibTransId="{A8E4C513-39D9-4A86-900A-A5B9B5DA88F9}"/>
    <dgm:cxn modelId="{53DA04EC-2EF1-4A33-BD0A-9084F5753C84}" srcId="{CDD3EC9B-7ED3-47A1-B625-F530BBA9E7BA}" destId="{DB318094-EFFE-4D91-92F9-23D6EF5AA972}" srcOrd="0" destOrd="0" parTransId="{D23BBE1F-4C57-481F-BD3D-5131AE16689B}" sibTransId="{787B412F-F8BE-4E03-9125-76AF09F1BC8C}"/>
    <dgm:cxn modelId="{5CBF5CF7-9A2A-4993-B580-E766EA0AC95F}" srcId="{CDD3EC9B-7ED3-47A1-B625-F530BBA9E7BA}" destId="{96789298-8405-46FC-B818-75C3A5F973E4}" srcOrd="1" destOrd="0" parTransId="{F13D5E42-0B9F-443C-A566-06CA1B57B1D5}" sibTransId="{6DC9D6B4-45B3-4909-B6F6-3BC5CCFE3AB3}"/>
    <dgm:cxn modelId="{768738F9-08E6-4A2C-BA11-162110A3751B}" srcId="{CDD3EC9B-7ED3-47A1-B625-F530BBA9E7BA}" destId="{BDBBE8DE-480A-49E2-B365-9E34A0CCD46E}" srcOrd="2" destOrd="0" parTransId="{76303D43-B84E-4ACE-86B6-7B8F1789003E}" sibTransId="{DC777654-BEA3-443C-99BC-0930ABE3F223}"/>
    <dgm:cxn modelId="{EC0CE9FB-CCFD-4FE3-98FF-119FA7B0E345}" type="presOf" srcId="{F13D5E42-0B9F-443C-A566-06CA1B57B1D5}" destId="{519D2624-DB34-4AF8-8A44-9334349C308E}" srcOrd="0" destOrd="0" presId="urn:microsoft.com/office/officeart/2005/8/layout/radial4"/>
    <dgm:cxn modelId="{0D2B1D7B-AC2A-483D-B915-8F581D339B8B}" type="presParOf" srcId="{9773348B-0E00-4ADC-B5D2-255064FD563B}" destId="{812C0B18-2061-4E7F-B6B7-D0D3A4A72EB0}" srcOrd="0" destOrd="0" presId="urn:microsoft.com/office/officeart/2005/8/layout/radial4"/>
    <dgm:cxn modelId="{B458FE1B-DB95-4FF3-ADF3-18DFCE638E35}" type="presParOf" srcId="{9773348B-0E00-4ADC-B5D2-255064FD563B}" destId="{5B89ED0D-A5A1-4F52-AF1B-F6AD194278BF}" srcOrd="1" destOrd="0" presId="urn:microsoft.com/office/officeart/2005/8/layout/radial4"/>
    <dgm:cxn modelId="{30BA912F-4969-46D2-A682-FEC424186534}" type="presParOf" srcId="{9773348B-0E00-4ADC-B5D2-255064FD563B}" destId="{CC402CF3-94C4-4F49-BBD0-33515E0A7831}" srcOrd="2" destOrd="0" presId="urn:microsoft.com/office/officeart/2005/8/layout/radial4"/>
    <dgm:cxn modelId="{D5B77210-578D-494F-A756-75AFB1A04E21}" type="presParOf" srcId="{9773348B-0E00-4ADC-B5D2-255064FD563B}" destId="{519D2624-DB34-4AF8-8A44-9334349C308E}" srcOrd="3" destOrd="0" presId="urn:microsoft.com/office/officeart/2005/8/layout/radial4"/>
    <dgm:cxn modelId="{149E077A-6DAC-4563-8322-35D4A7881689}" type="presParOf" srcId="{9773348B-0E00-4ADC-B5D2-255064FD563B}" destId="{7186C3DC-C497-4E9E-ACEB-19B1A8B74F2F}" srcOrd="4" destOrd="0" presId="urn:microsoft.com/office/officeart/2005/8/layout/radial4"/>
    <dgm:cxn modelId="{C2EDEF72-476A-49B3-A920-49B63AC5D1DC}" type="presParOf" srcId="{9773348B-0E00-4ADC-B5D2-255064FD563B}" destId="{5D93946D-8DB7-44CD-8727-2E74C6FEA71F}" srcOrd="5" destOrd="0" presId="urn:microsoft.com/office/officeart/2005/8/layout/radial4"/>
    <dgm:cxn modelId="{BA13B53A-F968-47F4-ACDE-495B70C6165E}" type="presParOf" srcId="{9773348B-0E00-4ADC-B5D2-255064FD563B}" destId="{C8609F07-CE48-42E7-9D6C-7DCBE2AC901C}" srcOrd="6" destOrd="0" presId="urn:microsoft.com/office/officeart/2005/8/layout/radial4"/>
    <dgm:cxn modelId="{47A6207C-DAA2-4E64-8CA9-3B4D278A1C20}" type="presParOf" srcId="{9773348B-0E00-4ADC-B5D2-255064FD563B}" destId="{2FB02890-E3D0-4FFC-9BC0-E65C4787B2C6}" srcOrd="7" destOrd="0" presId="urn:microsoft.com/office/officeart/2005/8/layout/radial4"/>
    <dgm:cxn modelId="{C4ED5552-1571-462A-ABA0-60CA3FF56AC4}" type="presParOf" srcId="{9773348B-0E00-4ADC-B5D2-255064FD563B}" destId="{27F59F65-09D2-47C3-B2F6-E072C18D064C}" srcOrd="8" destOrd="0" presId="urn:microsoft.com/office/officeart/2005/8/layout/radial4"/>
    <dgm:cxn modelId="{C4BF0753-FC9D-433B-8174-3B9A1FDFC526}" type="presParOf" srcId="{9773348B-0E00-4ADC-B5D2-255064FD563B}" destId="{8715B6B9-604F-4370-9EA9-03B0BC2FD827}" srcOrd="9" destOrd="0" presId="urn:microsoft.com/office/officeart/2005/8/layout/radial4"/>
    <dgm:cxn modelId="{8C00A653-81CB-47E7-AD61-B18CC94507CC}" type="presParOf" srcId="{9773348B-0E00-4ADC-B5D2-255064FD563B}" destId="{C8E34398-B3FF-4348-A38E-195BE16D708D}" srcOrd="10" destOrd="0" presId="urn:microsoft.com/office/officeart/2005/8/layout/radial4"/>
    <dgm:cxn modelId="{C3D6F32E-AEF5-46FC-AB7A-0C095C1DBECA}" type="presParOf" srcId="{9773348B-0E00-4ADC-B5D2-255064FD563B}" destId="{46CFC5C6-D8AB-499F-93F4-C10E24051E64}" srcOrd="11" destOrd="0" presId="urn:microsoft.com/office/officeart/2005/8/layout/radial4"/>
    <dgm:cxn modelId="{CC486D0C-17F4-43C7-9C40-B2AC71F7FD7C}" type="presParOf" srcId="{9773348B-0E00-4ADC-B5D2-255064FD563B}" destId="{DAC75E8E-BCF4-42E5-9AB7-DEBF48919E77}" srcOrd="12" destOrd="0" presId="urn:microsoft.com/office/officeart/2005/8/layout/radial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5.xml><?xml version="1.0" encoding="utf-8"?>
<dgm:dataModel xmlns:dgm="http://schemas.openxmlformats.org/drawingml/2006/diagram" xmlns:a="http://schemas.openxmlformats.org/drawingml/2006/main">
  <dgm:ptLst>
    <dgm:pt modelId="{6FA72F3F-5ECA-4DDE-A5F2-CA2310A85C42}" type="doc">
      <dgm:prSet loTypeId="urn:microsoft.com/office/officeart/2005/8/layout/bProcess3" loCatId="process" qsTypeId="urn:microsoft.com/office/officeart/2005/8/quickstyle/simple1" qsCatId="simple" csTypeId="urn:microsoft.com/office/officeart/2005/8/colors/colorful3" csCatId="colorful" phldr="1"/>
      <dgm:spPr/>
      <dgm:t>
        <a:bodyPr/>
        <a:lstStyle/>
        <a:p>
          <a:endParaRPr lang="en-GB"/>
        </a:p>
      </dgm:t>
    </dgm:pt>
    <dgm:pt modelId="{701FA900-27D4-4D5D-AA65-797D0CCDC217}">
      <dgm:prSet phldrT="[Text]"/>
      <dgm:spPr/>
      <dgm:t>
        <a:bodyPr/>
        <a:lstStyle/>
        <a:p>
          <a:r>
            <a:rPr lang="en-GB" dirty="0"/>
            <a:t>Prepare for analysis</a:t>
          </a:r>
        </a:p>
      </dgm:t>
    </dgm:pt>
    <dgm:pt modelId="{3881B6F8-40CB-4F82-9EAE-204917920750}" type="parTrans" cxnId="{FCC939D5-7DBC-4506-AC57-83AEFF090E60}">
      <dgm:prSet/>
      <dgm:spPr/>
      <dgm:t>
        <a:bodyPr/>
        <a:lstStyle/>
        <a:p>
          <a:endParaRPr lang="en-GB"/>
        </a:p>
      </dgm:t>
    </dgm:pt>
    <dgm:pt modelId="{35B245C4-E228-4372-A9FD-4703E1EE31E7}" type="sibTrans" cxnId="{FCC939D5-7DBC-4506-AC57-83AEFF090E60}">
      <dgm:prSet/>
      <dgm:spPr/>
      <dgm:t>
        <a:bodyPr/>
        <a:lstStyle/>
        <a:p>
          <a:endParaRPr lang="en-GB"/>
        </a:p>
      </dgm:t>
    </dgm:pt>
    <dgm:pt modelId="{24667AD3-F91F-42B1-B695-818D0761FA6B}">
      <dgm:prSet phldrT="[Text]"/>
      <dgm:spPr/>
      <dgm:t>
        <a:bodyPr/>
        <a:lstStyle/>
        <a:p>
          <a:r>
            <a:rPr lang="en-GB" dirty="0"/>
            <a:t>Data collection</a:t>
          </a:r>
        </a:p>
      </dgm:t>
    </dgm:pt>
    <dgm:pt modelId="{1AE30839-257E-4ADF-8272-53D0DC06E011}" type="parTrans" cxnId="{F1B16D1F-8A58-427A-9185-0CB52AE8ED58}">
      <dgm:prSet/>
      <dgm:spPr/>
      <dgm:t>
        <a:bodyPr/>
        <a:lstStyle/>
        <a:p>
          <a:endParaRPr lang="en-GB"/>
        </a:p>
      </dgm:t>
    </dgm:pt>
    <dgm:pt modelId="{4440437B-1021-4681-B9EB-39EC6114742E}" type="sibTrans" cxnId="{F1B16D1F-8A58-427A-9185-0CB52AE8ED58}">
      <dgm:prSet/>
      <dgm:spPr/>
      <dgm:t>
        <a:bodyPr/>
        <a:lstStyle/>
        <a:p>
          <a:endParaRPr lang="en-GB"/>
        </a:p>
      </dgm:t>
    </dgm:pt>
    <dgm:pt modelId="{BE47C2E3-E1C8-47F2-AFBD-1BB5854C1550}">
      <dgm:prSet phldrT="[Text]"/>
      <dgm:spPr/>
      <dgm:t>
        <a:bodyPr/>
        <a:lstStyle/>
        <a:p>
          <a:r>
            <a:rPr lang="en-GB" dirty="0"/>
            <a:t>Complete PESTLE diagram</a:t>
          </a:r>
        </a:p>
      </dgm:t>
    </dgm:pt>
    <dgm:pt modelId="{2F08F642-B5F6-429F-8D51-BCD9A715D79A}" type="parTrans" cxnId="{99EF1233-23AA-4EB5-A68C-05A33240B34E}">
      <dgm:prSet/>
      <dgm:spPr/>
      <dgm:t>
        <a:bodyPr/>
        <a:lstStyle/>
        <a:p>
          <a:endParaRPr lang="en-GB"/>
        </a:p>
      </dgm:t>
    </dgm:pt>
    <dgm:pt modelId="{E4699E1C-BF3E-43D9-98C0-7D4413A15FCC}" type="sibTrans" cxnId="{99EF1233-23AA-4EB5-A68C-05A33240B34E}">
      <dgm:prSet/>
      <dgm:spPr/>
      <dgm:t>
        <a:bodyPr/>
        <a:lstStyle/>
        <a:p>
          <a:endParaRPr lang="en-GB"/>
        </a:p>
      </dgm:t>
    </dgm:pt>
    <dgm:pt modelId="{E15FD2B1-5A21-4D1E-98E4-EEC59EC21573}">
      <dgm:prSet phldrT="[Text]"/>
      <dgm:spPr/>
      <dgm:t>
        <a:bodyPr/>
        <a:lstStyle/>
        <a:p>
          <a:r>
            <a:rPr lang="en-GB" dirty="0"/>
            <a:t>Interpret and evaluate results</a:t>
          </a:r>
        </a:p>
      </dgm:t>
    </dgm:pt>
    <dgm:pt modelId="{0816A233-E7F9-420F-A629-9BA066F4D3FC}" type="parTrans" cxnId="{0195FA14-ED79-4031-A97E-746B0C8EC244}">
      <dgm:prSet/>
      <dgm:spPr/>
      <dgm:t>
        <a:bodyPr/>
        <a:lstStyle/>
        <a:p>
          <a:endParaRPr lang="en-GB"/>
        </a:p>
      </dgm:t>
    </dgm:pt>
    <dgm:pt modelId="{46E30C23-12C2-4EBC-A369-A957A64DD7BD}" type="sibTrans" cxnId="{0195FA14-ED79-4031-A97E-746B0C8EC244}">
      <dgm:prSet/>
      <dgm:spPr/>
      <dgm:t>
        <a:bodyPr/>
        <a:lstStyle/>
        <a:p>
          <a:endParaRPr lang="en-GB"/>
        </a:p>
      </dgm:t>
    </dgm:pt>
    <dgm:pt modelId="{416AB5EF-91CE-4D6C-9DB9-BA468382232B}">
      <dgm:prSet phldrT="[Text]"/>
      <dgm:spPr/>
      <dgm:t>
        <a:bodyPr/>
        <a:lstStyle/>
        <a:p>
          <a:r>
            <a:rPr lang="en-GB" dirty="0"/>
            <a:t>Action plan</a:t>
          </a:r>
        </a:p>
      </dgm:t>
    </dgm:pt>
    <dgm:pt modelId="{3C6B2D8B-773D-4111-B77A-DCFEF2BDA128}" type="parTrans" cxnId="{E24513AE-0715-451E-AE97-3A3960726C96}">
      <dgm:prSet/>
      <dgm:spPr/>
      <dgm:t>
        <a:bodyPr/>
        <a:lstStyle/>
        <a:p>
          <a:endParaRPr lang="en-GB"/>
        </a:p>
      </dgm:t>
    </dgm:pt>
    <dgm:pt modelId="{6331B455-482F-40AB-BA6F-0266446D7003}" type="sibTrans" cxnId="{E24513AE-0715-451E-AE97-3A3960726C96}">
      <dgm:prSet/>
      <dgm:spPr/>
      <dgm:t>
        <a:bodyPr/>
        <a:lstStyle/>
        <a:p>
          <a:endParaRPr lang="en-GB"/>
        </a:p>
      </dgm:t>
    </dgm:pt>
    <dgm:pt modelId="{6D42A787-226F-4DDD-9E3D-EEFAEC639C62}" type="pres">
      <dgm:prSet presAssocID="{6FA72F3F-5ECA-4DDE-A5F2-CA2310A85C42}" presName="Name0" presStyleCnt="0">
        <dgm:presLayoutVars>
          <dgm:dir/>
          <dgm:resizeHandles val="exact"/>
        </dgm:presLayoutVars>
      </dgm:prSet>
      <dgm:spPr/>
    </dgm:pt>
    <dgm:pt modelId="{8FE36360-1234-4525-B88F-F7C68D8FCFFD}" type="pres">
      <dgm:prSet presAssocID="{701FA900-27D4-4D5D-AA65-797D0CCDC217}" presName="node" presStyleLbl="node1" presStyleIdx="0" presStyleCnt="5">
        <dgm:presLayoutVars>
          <dgm:bulletEnabled val="1"/>
        </dgm:presLayoutVars>
      </dgm:prSet>
      <dgm:spPr/>
    </dgm:pt>
    <dgm:pt modelId="{8A57C4A0-389A-4BC4-9F2F-9C8FF09B2118}" type="pres">
      <dgm:prSet presAssocID="{35B245C4-E228-4372-A9FD-4703E1EE31E7}" presName="sibTrans" presStyleLbl="sibTrans1D1" presStyleIdx="0" presStyleCnt="4"/>
      <dgm:spPr/>
    </dgm:pt>
    <dgm:pt modelId="{EA70ADC5-4F07-479C-B5F9-40578640976D}" type="pres">
      <dgm:prSet presAssocID="{35B245C4-E228-4372-A9FD-4703E1EE31E7}" presName="connectorText" presStyleLbl="sibTrans1D1" presStyleIdx="0" presStyleCnt="4"/>
      <dgm:spPr/>
    </dgm:pt>
    <dgm:pt modelId="{CF438E54-5C5A-47B6-818B-C179C2C19BF9}" type="pres">
      <dgm:prSet presAssocID="{24667AD3-F91F-42B1-B695-818D0761FA6B}" presName="node" presStyleLbl="node1" presStyleIdx="1" presStyleCnt="5">
        <dgm:presLayoutVars>
          <dgm:bulletEnabled val="1"/>
        </dgm:presLayoutVars>
      </dgm:prSet>
      <dgm:spPr/>
    </dgm:pt>
    <dgm:pt modelId="{386FDBB4-CD8A-4571-AD0E-11450ECEB4B5}" type="pres">
      <dgm:prSet presAssocID="{4440437B-1021-4681-B9EB-39EC6114742E}" presName="sibTrans" presStyleLbl="sibTrans1D1" presStyleIdx="1" presStyleCnt="4"/>
      <dgm:spPr/>
    </dgm:pt>
    <dgm:pt modelId="{08105D48-A0ED-47D8-AFDB-AFAE6A59672B}" type="pres">
      <dgm:prSet presAssocID="{4440437B-1021-4681-B9EB-39EC6114742E}" presName="connectorText" presStyleLbl="sibTrans1D1" presStyleIdx="1" presStyleCnt="4"/>
      <dgm:spPr/>
    </dgm:pt>
    <dgm:pt modelId="{D0C00A38-5011-4E16-A8F7-1D623635D6C0}" type="pres">
      <dgm:prSet presAssocID="{BE47C2E3-E1C8-47F2-AFBD-1BB5854C1550}" presName="node" presStyleLbl="node1" presStyleIdx="2" presStyleCnt="5">
        <dgm:presLayoutVars>
          <dgm:bulletEnabled val="1"/>
        </dgm:presLayoutVars>
      </dgm:prSet>
      <dgm:spPr/>
    </dgm:pt>
    <dgm:pt modelId="{6909C7FE-7B0C-4BF6-A02A-7909D10E5701}" type="pres">
      <dgm:prSet presAssocID="{E4699E1C-BF3E-43D9-98C0-7D4413A15FCC}" presName="sibTrans" presStyleLbl="sibTrans1D1" presStyleIdx="2" presStyleCnt="4"/>
      <dgm:spPr/>
    </dgm:pt>
    <dgm:pt modelId="{3EB17173-3CFA-4D6A-A964-00F1E58DA212}" type="pres">
      <dgm:prSet presAssocID="{E4699E1C-BF3E-43D9-98C0-7D4413A15FCC}" presName="connectorText" presStyleLbl="sibTrans1D1" presStyleIdx="2" presStyleCnt="4"/>
      <dgm:spPr/>
    </dgm:pt>
    <dgm:pt modelId="{0EE3AB23-7D69-486F-9A7B-E9C83128D256}" type="pres">
      <dgm:prSet presAssocID="{E15FD2B1-5A21-4D1E-98E4-EEC59EC21573}" presName="node" presStyleLbl="node1" presStyleIdx="3" presStyleCnt="5">
        <dgm:presLayoutVars>
          <dgm:bulletEnabled val="1"/>
        </dgm:presLayoutVars>
      </dgm:prSet>
      <dgm:spPr/>
    </dgm:pt>
    <dgm:pt modelId="{B0733FDD-68AD-4B2E-8C8B-05AF498F39B0}" type="pres">
      <dgm:prSet presAssocID="{46E30C23-12C2-4EBC-A369-A957A64DD7BD}" presName="sibTrans" presStyleLbl="sibTrans1D1" presStyleIdx="3" presStyleCnt="4"/>
      <dgm:spPr/>
    </dgm:pt>
    <dgm:pt modelId="{C8A08DFB-24C6-41A5-AACB-B08C01D90DEF}" type="pres">
      <dgm:prSet presAssocID="{46E30C23-12C2-4EBC-A369-A957A64DD7BD}" presName="connectorText" presStyleLbl="sibTrans1D1" presStyleIdx="3" presStyleCnt="4"/>
      <dgm:spPr/>
    </dgm:pt>
    <dgm:pt modelId="{56122C87-FFD5-4035-8878-F42647F463EC}" type="pres">
      <dgm:prSet presAssocID="{416AB5EF-91CE-4D6C-9DB9-BA468382232B}" presName="node" presStyleLbl="node1" presStyleIdx="4" presStyleCnt="5">
        <dgm:presLayoutVars>
          <dgm:bulletEnabled val="1"/>
        </dgm:presLayoutVars>
      </dgm:prSet>
      <dgm:spPr/>
    </dgm:pt>
  </dgm:ptLst>
  <dgm:cxnLst>
    <dgm:cxn modelId="{5BF62809-0102-4DA1-8DD6-2498251CBA47}" type="presOf" srcId="{35B245C4-E228-4372-A9FD-4703E1EE31E7}" destId="{8A57C4A0-389A-4BC4-9F2F-9C8FF09B2118}" srcOrd="0" destOrd="0" presId="urn:microsoft.com/office/officeart/2005/8/layout/bProcess3"/>
    <dgm:cxn modelId="{04632B10-3AC5-4033-B25A-1F2C03F38B73}" type="presOf" srcId="{35B245C4-E228-4372-A9FD-4703E1EE31E7}" destId="{EA70ADC5-4F07-479C-B5F9-40578640976D}" srcOrd="1" destOrd="0" presId="urn:microsoft.com/office/officeart/2005/8/layout/bProcess3"/>
    <dgm:cxn modelId="{0195FA14-ED79-4031-A97E-746B0C8EC244}" srcId="{6FA72F3F-5ECA-4DDE-A5F2-CA2310A85C42}" destId="{E15FD2B1-5A21-4D1E-98E4-EEC59EC21573}" srcOrd="3" destOrd="0" parTransId="{0816A233-E7F9-420F-A629-9BA066F4D3FC}" sibTransId="{46E30C23-12C2-4EBC-A369-A957A64DD7BD}"/>
    <dgm:cxn modelId="{F1B16D1F-8A58-427A-9185-0CB52AE8ED58}" srcId="{6FA72F3F-5ECA-4DDE-A5F2-CA2310A85C42}" destId="{24667AD3-F91F-42B1-B695-818D0761FA6B}" srcOrd="1" destOrd="0" parTransId="{1AE30839-257E-4ADF-8272-53D0DC06E011}" sibTransId="{4440437B-1021-4681-B9EB-39EC6114742E}"/>
    <dgm:cxn modelId="{986CC130-E441-41E4-BD4A-1C775FC84C90}" type="presOf" srcId="{4440437B-1021-4681-B9EB-39EC6114742E}" destId="{386FDBB4-CD8A-4571-AD0E-11450ECEB4B5}" srcOrd="0" destOrd="0" presId="urn:microsoft.com/office/officeart/2005/8/layout/bProcess3"/>
    <dgm:cxn modelId="{99EF1233-23AA-4EB5-A68C-05A33240B34E}" srcId="{6FA72F3F-5ECA-4DDE-A5F2-CA2310A85C42}" destId="{BE47C2E3-E1C8-47F2-AFBD-1BB5854C1550}" srcOrd="2" destOrd="0" parTransId="{2F08F642-B5F6-429F-8D51-BCD9A715D79A}" sibTransId="{E4699E1C-BF3E-43D9-98C0-7D4413A15FCC}"/>
    <dgm:cxn modelId="{0CBFED5D-D446-43BC-8D00-61149DA52B6D}" type="presOf" srcId="{46E30C23-12C2-4EBC-A369-A957A64DD7BD}" destId="{C8A08DFB-24C6-41A5-AACB-B08C01D90DEF}" srcOrd="1" destOrd="0" presId="urn:microsoft.com/office/officeart/2005/8/layout/bProcess3"/>
    <dgm:cxn modelId="{43D69E72-FD4D-426D-A19A-08FD62503B8C}" type="presOf" srcId="{46E30C23-12C2-4EBC-A369-A957A64DD7BD}" destId="{B0733FDD-68AD-4B2E-8C8B-05AF498F39B0}" srcOrd="0" destOrd="0" presId="urn:microsoft.com/office/officeart/2005/8/layout/bProcess3"/>
    <dgm:cxn modelId="{E7BEEE75-52CE-435B-A07E-6A0942658CD9}" type="presOf" srcId="{6FA72F3F-5ECA-4DDE-A5F2-CA2310A85C42}" destId="{6D42A787-226F-4DDD-9E3D-EEFAEC639C62}" srcOrd="0" destOrd="0" presId="urn:microsoft.com/office/officeart/2005/8/layout/bProcess3"/>
    <dgm:cxn modelId="{60A0A556-3B25-4ED0-B4C8-63D5E320C85E}" type="presOf" srcId="{E4699E1C-BF3E-43D9-98C0-7D4413A15FCC}" destId="{3EB17173-3CFA-4D6A-A964-00F1E58DA212}" srcOrd="1" destOrd="0" presId="urn:microsoft.com/office/officeart/2005/8/layout/bProcess3"/>
    <dgm:cxn modelId="{ACC1EE57-598A-4240-8FD9-71F776B88800}" type="presOf" srcId="{24667AD3-F91F-42B1-B695-818D0761FA6B}" destId="{CF438E54-5C5A-47B6-818B-C179C2C19BF9}" srcOrd="0" destOrd="0" presId="urn:microsoft.com/office/officeart/2005/8/layout/bProcess3"/>
    <dgm:cxn modelId="{F02FBC79-BD85-4A77-8178-9873459E5525}" type="presOf" srcId="{4440437B-1021-4681-B9EB-39EC6114742E}" destId="{08105D48-A0ED-47D8-AFDB-AFAE6A59672B}" srcOrd="1" destOrd="0" presId="urn:microsoft.com/office/officeart/2005/8/layout/bProcess3"/>
    <dgm:cxn modelId="{303B8E80-E699-46EE-A346-91DAA9AF4C37}" type="presOf" srcId="{E15FD2B1-5A21-4D1E-98E4-EEC59EC21573}" destId="{0EE3AB23-7D69-486F-9A7B-E9C83128D256}" srcOrd="0" destOrd="0" presId="urn:microsoft.com/office/officeart/2005/8/layout/bProcess3"/>
    <dgm:cxn modelId="{E24513AE-0715-451E-AE97-3A3960726C96}" srcId="{6FA72F3F-5ECA-4DDE-A5F2-CA2310A85C42}" destId="{416AB5EF-91CE-4D6C-9DB9-BA468382232B}" srcOrd="4" destOrd="0" parTransId="{3C6B2D8B-773D-4111-B77A-DCFEF2BDA128}" sibTransId="{6331B455-482F-40AB-BA6F-0266446D7003}"/>
    <dgm:cxn modelId="{778292B0-6E87-43A7-A534-81882E47A913}" type="presOf" srcId="{701FA900-27D4-4D5D-AA65-797D0CCDC217}" destId="{8FE36360-1234-4525-B88F-F7C68D8FCFFD}" srcOrd="0" destOrd="0" presId="urn:microsoft.com/office/officeart/2005/8/layout/bProcess3"/>
    <dgm:cxn modelId="{CCE33ABC-83C4-4C61-8E59-843733938439}" type="presOf" srcId="{BE47C2E3-E1C8-47F2-AFBD-1BB5854C1550}" destId="{D0C00A38-5011-4E16-A8F7-1D623635D6C0}" srcOrd="0" destOrd="0" presId="urn:microsoft.com/office/officeart/2005/8/layout/bProcess3"/>
    <dgm:cxn modelId="{E858BDC1-FE54-4A0F-8022-BCB3C463E6FC}" type="presOf" srcId="{E4699E1C-BF3E-43D9-98C0-7D4413A15FCC}" destId="{6909C7FE-7B0C-4BF6-A02A-7909D10E5701}" srcOrd="0" destOrd="0" presId="urn:microsoft.com/office/officeart/2005/8/layout/bProcess3"/>
    <dgm:cxn modelId="{FCC939D5-7DBC-4506-AC57-83AEFF090E60}" srcId="{6FA72F3F-5ECA-4DDE-A5F2-CA2310A85C42}" destId="{701FA900-27D4-4D5D-AA65-797D0CCDC217}" srcOrd="0" destOrd="0" parTransId="{3881B6F8-40CB-4F82-9EAE-204917920750}" sibTransId="{35B245C4-E228-4372-A9FD-4703E1EE31E7}"/>
    <dgm:cxn modelId="{FC9AC6FA-2144-408B-93A7-E60A5F45A1A5}" type="presOf" srcId="{416AB5EF-91CE-4D6C-9DB9-BA468382232B}" destId="{56122C87-FFD5-4035-8878-F42647F463EC}" srcOrd="0" destOrd="0" presId="urn:microsoft.com/office/officeart/2005/8/layout/bProcess3"/>
    <dgm:cxn modelId="{046F3869-3DD5-48A5-BEB3-DC4C3D4623AE}" type="presParOf" srcId="{6D42A787-226F-4DDD-9E3D-EEFAEC639C62}" destId="{8FE36360-1234-4525-B88F-F7C68D8FCFFD}" srcOrd="0" destOrd="0" presId="urn:microsoft.com/office/officeart/2005/8/layout/bProcess3"/>
    <dgm:cxn modelId="{47FB470A-7642-4E34-B2AB-BC72F96C199A}" type="presParOf" srcId="{6D42A787-226F-4DDD-9E3D-EEFAEC639C62}" destId="{8A57C4A0-389A-4BC4-9F2F-9C8FF09B2118}" srcOrd="1" destOrd="0" presId="urn:microsoft.com/office/officeart/2005/8/layout/bProcess3"/>
    <dgm:cxn modelId="{BD5245EA-9A0E-41B3-A6AA-961168E824D8}" type="presParOf" srcId="{8A57C4A0-389A-4BC4-9F2F-9C8FF09B2118}" destId="{EA70ADC5-4F07-479C-B5F9-40578640976D}" srcOrd="0" destOrd="0" presId="urn:microsoft.com/office/officeart/2005/8/layout/bProcess3"/>
    <dgm:cxn modelId="{BD92DE65-8559-4C97-81B4-62D7CEFF6DCB}" type="presParOf" srcId="{6D42A787-226F-4DDD-9E3D-EEFAEC639C62}" destId="{CF438E54-5C5A-47B6-818B-C179C2C19BF9}" srcOrd="2" destOrd="0" presId="urn:microsoft.com/office/officeart/2005/8/layout/bProcess3"/>
    <dgm:cxn modelId="{4C2A2A7D-DF5A-41F0-9A57-4311213CE667}" type="presParOf" srcId="{6D42A787-226F-4DDD-9E3D-EEFAEC639C62}" destId="{386FDBB4-CD8A-4571-AD0E-11450ECEB4B5}" srcOrd="3" destOrd="0" presId="urn:microsoft.com/office/officeart/2005/8/layout/bProcess3"/>
    <dgm:cxn modelId="{3B609A53-C4BE-4C8B-93E3-3689163273A7}" type="presParOf" srcId="{386FDBB4-CD8A-4571-AD0E-11450ECEB4B5}" destId="{08105D48-A0ED-47D8-AFDB-AFAE6A59672B}" srcOrd="0" destOrd="0" presId="urn:microsoft.com/office/officeart/2005/8/layout/bProcess3"/>
    <dgm:cxn modelId="{DBD0DE7A-3D9D-43A3-8B7A-FE3A18C9D913}" type="presParOf" srcId="{6D42A787-226F-4DDD-9E3D-EEFAEC639C62}" destId="{D0C00A38-5011-4E16-A8F7-1D623635D6C0}" srcOrd="4" destOrd="0" presId="urn:microsoft.com/office/officeart/2005/8/layout/bProcess3"/>
    <dgm:cxn modelId="{04A64E35-522E-4815-AD7C-98BE89163BC0}" type="presParOf" srcId="{6D42A787-226F-4DDD-9E3D-EEFAEC639C62}" destId="{6909C7FE-7B0C-4BF6-A02A-7909D10E5701}" srcOrd="5" destOrd="0" presId="urn:microsoft.com/office/officeart/2005/8/layout/bProcess3"/>
    <dgm:cxn modelId="{0FE9A57D-B4E4-4417-B6C2-8C7EDE3DACB3}" type="presParOf" srcId="{6909C7FE-7B0C-4BF6-A02A-7909D10E5701}" destId="{3EB17173-3CFA-4D6A-A964-00F1E58DA212}" srcOrd="0" destOrd="0" presId="urn:microsoft.com/office/officeart/2005/8/layout/bProcess3"/>
    <dgm:cxn modelId="{1F933D4B-EAE3-438E-B270-199C7FB49A74}" type="presParOf" srcId="{6D42A787-226F-4DDD-9E3D-EEFAEC639C62}" destId="{0EE3AB23-7D69-486F-9A7B-E9C83128D256}" srcOrd="6" destOrd="0" presId="urn:microsoft.com/office/officeart/2005/8/layout/bProcess3"/>
    <dgm:cxn modelId="{42A766A6-F118-4550-A95C-BF842BAB9084}" type="presParOf" srcId="{6D42A787-226F-4DDD-9E3D-EEFAEC639C62}" destId="{B0733FDD-68AD-4B2E-8C8B-05AF498F39B0}" srcOrd="7" destOrd="0" presId="urn:microsoft.com/office/officeart/2005/8/layout/bProcess3"/>
    <dgm:cxn modelId="{35F115B3-04BD-45ED-A255-7CF3BFBFC54F}" type="presParOf" srcId="{B0733FDD-68AD-4B2E-8C8B-05AF498F39B0}" destId="{C8A08DFB-24C6-41A5-AACB-B08C01D90DEF}" srcOrd="0" destOrd="0" presId="urn:microsoft.com/office/officeart/2005/8/layout/bProcess3"/>
    <dgm:cxn modelId="{28607360-E793-41B3-ABB0-1C0694656947}" type="presParOf" srcId="{6D42A787-226F-4DDD-9E3D-EEFAEC639C62}" destId="{56122C87-FFD5-4035-8878-F42647F463EC}" srcOrd="8" destOrd="0" presId="urn:microsoft.com/office/officeart/2005/8/layout/bProcess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6.xml><?xml version="1.0" encoding="utf-8"?>
<dgm:dataModel xmlns:dgm="http://schemas.openxmlformats.org/drawingml/2006/diagram" xmlns:a="http://schemas.openxmlformats.org/drawingml/2006/main">
  <dgm:ptLst>
    <dgm:pt modelId="{E336E4D7-B82A-4C56-9B25-E9A485DC4290}" type="doc">
      <dgm:prSet loTypeId="urn:microsoft.com/office/officeart/2008/layout/VerticalCurvedList" loCatId="list" qsTypeId="urn:microsoft.com/office/officeart/2005/8/quickstyle/simple1" qsCatId="simple" csTypeId="urn:microsoft.com/office/officeart/2005/8/colors/colorful3" csCatId="colorful" phldr="1"/>
      <dgm:spPr/>
      <dgm:t>
        <a:bodyPr/>
        <a:lstStyle/>
        <a:p>
          <a:endParaRPr lang="en-GB"/>
        </a:p>
      </dgm:t>
    </dgm:pt>
    <dgm:pt modelId="{468C4241-48B5-421C-8F96-4D96DD29BE92}">
      <dgm:prSet phldrT="[Text]"/>
      <dgm:spPr/>
      <dgm:t>
        <a:bodyPr/>
        <a:lstStyle/>
        <a:p>
          <a:r>
            <a:rPr lang="en-GB" dirty="0"/>
            <a:t>Single point</a:t>
          </a:r>
        </a:p>
      </dgm:t>
    </dgm:pt>
    <dgm:pt modelId="{BD7591F8-D016-4061-BE97-D4C2F728B6D9}" type="parTrans" cxnId="{9F046DE9-BE1B-4C1E-B292-FC3675AEBCB0}">
      <dgm:prSet/>
      <dgm:spPr/>
      <dgm:t>
        <a:bodyPr/>
        <a:lstStyle/>
        <a:p>
          <a:endParaRPr lang="en-GB"/>
        </a:p>
      </dgm:t>
    </dgm:pt>
    <dgm:pt modelId="{FED02D9C-A621-4C45-9AC4-BAFFC7AF025F}" type="sibTrans" cxnId="{9F046DE9-BE1B-4C1E-B292-FC3675AEBCB0}">
      <dgm:prSet/>
      <dgm:spPr/>
      <dgm:t>
        <a:bodyPr/>
        <a:lstStyle/>
        <a:p>
          <a:endParaRPr lang="en-GB"/>
        </a:p>
      </dgm:t>
    </dgm:pt>
    <dgm:pt modelId="{F1990D8E-236D-412B-8748-C3FDE8A91564}">
      <dgm:prSet phldrT="[Text]"/>
      <dgm:spPr/>
      <dgm:t>
        <a:bodyPr/>
        <a:lstStyle/>
        <a:p>
          <a:r>
            <a:rPr lang="en-GB" dirty="0"/>
            <a:t>Range</a:t>
          </a:r>
        </a:p>
      </dgm:t>
    </dgm:pt>
    <dgm:pt modelId="{C6B434EC-66B3-4E1D-A63A-4C2778560D57}" type="parTrans" cxnId="{18423F63-ED47-469F-B14C-66D85E903AC0}">
      <dgm:prSet/>
      <dgm:spPr/>
      <dgm:t>
        <a:bodyPr/>
        <a:lstStyle/>
        <a:p>
          <a:endParaRPr lang="en-GB"/>
        </a:p>
      </dgm:t>
    </dgm:pt>
    <dgm:pt modelId="{283255FD-B1EA-40B4-935C-7B2AE5781E6D}" type="sibTrans" cxnId="{18423F63-ED47-469F-B14C-66D85E903AC0}">
      <dgm:prSet/>
      <dgm:spPr/>
      <dgm:t>
        <a:bodyPr/>
        <a:lstStyle/>
        <a:p>
          <a:endParaRPr lang="en-GB"/>
        </a:p>
      </dgm:t>
    </dgm:pt>
    <dgm:pt modelId="{B5DDEFE4-F74E-4D52-A3A0-1C527C326E6D}">
      <dgm:prSet phldrT="[Text]"/>
      <dgm:spPr/>
      <dgm:t>
        <a:bodyPr/>
        <a:lstStyle/>
        <a:p>
          <a:r>
            <a:rPr lang="en-GB" dirty="0"/>
            <a:t>Multiple-futures forecasting</a:t>
          </a:r>
        </a:p>
      </dgm:t>
    </dgm:pt>
    <dgm:pt modelId="{F67794F1-5267-47C5-9F13-079C2498CE21}" type="parTrans" cxnId="{737408D0-55C6-439A-B971-9C3814DB12B6}">
      <dgm:prSet/>
      <dgm:spPr/>
      <dgm:t>
        <a:bodyPr/>
        <a:lstStyle/>
        <a:p>
          <a:endParaRPr lang="en-GB"/>
        </a:p>
      </dgm:t>
    </dgm:pt>
    <dgm:pt modelId="{FBC0ED74-24D7-4B31-A9C0-5664445240AD}" type="sibTrans" cxnId="{737408D0-55C6-439A-B971-9C3814DB12B6}">
      <dgm:prSet/>
      <dgm:spPr/>
      <dgm:t>
        <a:bodyPr/>
        <a:lstStyle/>
        <a:p>
          <a:endParaRPr lang="en-GB"/>
        </a:p>
      </dgm:t>
    </dgm:pt>
    <dgm:pt modelId="{2D0F85BE-4A6F-4748-9DBD-EFDB1D8C2A89}" type="pres">
      <dgm:prSet presAssocID="{E336E4D7-B82A-4C56-9B25-E9A485DC4290}" presName="Name0" presStyleCnt="0">
        <dgm:presLayoutVars>
          <dgm:chMax val="7"/>
          <dgm:chPref val="7"/>
          <dgm:dir/>
        </dgm:presLayoutVars>
      </dgm:prSet>
      <dgm:spPr/>
    </dgm:pt>
    <dgm:pt modelId="{E0A0A989-7D4B-4337-B57A-9A00DDB0F328}" type="pres">
      <dgm:prSet presAssocID="{E336E4D7-B82A-4C56-9B25-E9A485DC4290}" presName="Name1" presStyleCnt="0"/>
      <dgm:spPr/>
    </dgm:pt>
    <dgm:pt modelId="{9B4DB000-5CF1-4762-B405-70B11FF1409E}" type="pres">
      <dgm:prSet presAssocID="{E336E4D7-B82A-4C56-9B25-E9A485DC4290}" presName="cycle" presStyleCnt="0"/>
      <dgm:spPr/>
    </dgm:pt>
    <dgm:pt modelId="{D56B2B73-6028-4FD5-BB04-787D1C7F3B2C}" type="pres">
      <dgm:prSet presAssocID="{E336E4D7-B82A-4C56-9B25-E9A485DC4290}" presName="srcNode" presStyleLbl="node1" presStyleIdx="0" presStyleCnt="3"/>
      <dgm:spPr/>
    </dgm:pt>
    <dgm:pt modelId="{CA7C3B40-B758-4359-9FFC-DF4DD4FE4658}" type="pres">
      <dgm:prSet presAssocID="{E336E4D7-B82A-4C56-9B25-E9A485DC4290}" presName="conn" presStyleLbl="parChTrans1D2" presStyleIdx="0" presStyleCnt="1"/>
      <dgm:spPr/>
    </dgm:pt>
    <dgm:pt modelId="{3AA2AB53-5F6D-475D-B05C-5A4518F0352A}" type="pres">
      <dgm:prSet presAssocID="{E336E4D7-B82A-4C56-9B25-E9A485DC4290}" presName="extraNode" presStyleLbl="node1" presStyleIdx="0" presStyleCnt="3"/>
      <dgm:spPr/>
    </dgm:pt>
    <dgm:pt modelId="{D17E8E27-512D-4951-9FA9-BE6A73F152F0}" type="pres">
      <dgm:prSet presAssocID="{E336E4D7-B82A-4C56-9B25-E9A485DC4290}" presName="dstNode" presStyleLbl="node1" presStyleIdx="0" presStyleCnt="3"/>
      <dgm:spPr/>
    </dgm:pt>
    <dgm:pt modelId="{59EE1D71-DBE1-400C-B916-AAA00CD57AD0}" type="pres">
      <dgm:prSet presAssocID="{468C4241-48B5-421C-8F96-4D96DD29BE92}" presName="text_1" presStyleLbl="node1" presStyleIdx="0" presStyleCnt="3">
        <dgm:presLayoutVars>
          <dgm:bulletEnabled val="1"/>
        </dgm:presLayoutVars>
      </dgm:prSet>
      <dgm:spPr/>
    </dgm:pt>
    <dgm:pt modelId="{64FC921E-8340-4D7B-9535-0AC1B8511541}" type="pres">
      <dgm:prSet presAssocID="{468C4241-48B5-421C-8F96-4D96DD29BE92}" presName="accent_1" presStyleCnt="0"/>
      <dgm:spPr/>
    </dgm:pt>
    <dgm:pt modelId="{40D51A3A-D33B-48E8-94FC-5EB1066A64C2}" type="pres">
      <dgm:prSet presAssocID="{468C4241-48B5-421C-8F96-4D96DD29BE92}" presName="accentRepeatNode" presStyleLbl="solidFgAcc1" presStyleIdx="0" presStyleCnt="3"/>
      <dgm:spPr/>
    </dgm:pt>
    <dgm:pt modelId="{95DAEC1B-C130-45BC-9F1D-E4766DFE61F7}" type="pres">
      <dgm:prSet presAssocID="{F1990D8E-236D-412B-8748-C3FDE8A91564}" presName="text_2" presStyleLbl="node1" presStyleIdx="1" presStyleCnt="3">
        <dgm:presLayoutVars>
          <dgm:bulletEnabled val="1"/>
        </dgm:presLayoutVars>
      </dgm:prSet>
      <dgm:spPr/>
    </dgm:pt>
    <dgm:pt modelId="{EB387864-5365-4051-8E79-7AF3A0F06F5D}" type="pres">
      <dgm:prSet presAssocID="{F1990D8E-236D-412B-8748-C3FDE8A91564}" presName="accent_2" presStyleCnt="0"/>
      <dgm:spPr/>
    </dgm:pt>
    <dgm:pt modelId="{FCFB0A17-6E82-4AC7-9DB4-EEC74943F842}" type="pres">
      <dgm:prSet presAssocID="{F1990D8E-236D-412B-8748-C3FDE8A91564}" presName="accentRepeatNode" presStyleLbl="solidFgAcc1" presStyleIdx="1" presStyleCnt="3"/>
      <dgm:spPr/>
    </dgm:pt>
    <dgm:pt modelId="{F4E7430F-2A16-4AFB-9C7A-120EFAC9FBF3}" type="pres">
      <dgm:prSet presAssocID="{B5DDEFE4-F74E-4D52-A3A0-1C527C326E6D}" presName="text_3" presStyleLbl="node1" presStyleIdx="2" presStyleCnt="3">
        <dgm:presLayoutVars>
          <dgm:bulletEnabled val="1"/>
        </dgm:presLayoutVars>
      </dgm:prSet>
      <dgm:spPr/>
    </dgm:pt>
    <dgm:pt modelId="{612273E3-1E48-432A-BE86-2D3478AB4AFA}" type="pres">
      <dgm:prSet presAssocID="{B5DDEFE4-F74E-4D52-A3A0-1C527C326E6D}" presName="accent_3" presStyleCnt="0"/>
      <dgm:spPr/>
    </dgm:pt>
    <dgm:pt modelId="{F03F5ABB-890E-459C-AF37-FECBAECB7D7A}" type="pres">
      <dgm:prSet presAssocID="{B5DDEFE4-F74E-4D52-A3A0-1C527C326E6D}" presName="accentRepeatNode" presStyleLbl="solidFgAcc1" presStyleIdx="2" presStyleCnt="3"/>
      <dgm:spPr/>
    </dgm:pt>
  </dgm:ptLst>
  <dgm:cxnLst>
    <dgm:cxn modelId="{123C1606-DE89-4BB4-8770-1F4290E2546D}" type="presOf" srcId="{E336E4D7-B82A-4C56-9B25-E9A485DC4290}" destId="{2D0F85BE-4A6F-4748-9DBD-EFDB1D8C2A89}" srcOrd="0" destOrd="0" presId="urn:microsoft.com/office/officeart/2008/layout/VerticalCurvedList"/>
    <dgm:cxn modelId="{DD50ED3D-2CFD-484E-A681-1F7B261F6214}" type="presOf" srcId="{F1990D8E-236D-412B-8748-C3FDE8A91564}" destId="{95DAEC1B-C130-45BC-9F1D-E4766DFE61F7}" srcOrd="0" destOrd="0" presId="urn:microsoft.com/office/officeart/2008/layout/VerticalCurvedList"/>
    <dgm:cxn modelId="{18423F63-ED47-469F-B14C-66D85E903AC0}" srcId="{E336E4D7-B82A-4C56-9B25-E9A485DC4290}" destId="{F1990D8E-236D-412B-8748-C3FDE8A91564}" srcOrd="1" destOrd="0" parTransId="{C6B434EC-66B3-4E1D-A63A-4C2778560D57}" sibTransId="{283255FD-B1EA-40B4-935C-7B2AE5781E6D}"/>
    <dgm:cxn modelId="{0AED3983-64ED-42B6-A8DE-C790C3D4B7A9}" type="presOf" srcId="{FED02D9C-A621-4C45-9AC4-BAFFC7AF025F}" destId="{CA7C3B40-B758-4359-9FFC-DF4DD4FE4658}" srcOrd="0" destOrd="0" presId="urn:microsoft.com/office/officeart/2008/layout/VerticalCurvedList"/>
    <dgm:cxn modelId="{491EFC8E-7180-4FE3-B849-E63D2583BC81}" type="presOf" srcId="{B5DDEFE4-F74E-4D52-A3A0-1C527C326E6D}" destId="{F4E7430F-2A16-4AFB-9C7A-120EFAC9FBF3}" srcOrd="0" destOrd="0" presId="urn:microsoft.com/office/officeart/2008/layout/VerticalCurvedList"/>
    <dgm:cxn modelId="{737408D0-55C6-439A-B971-9C3814DB12B6}" srcId="{E336E4D7-B82A-4C56-9B25-E9A485DC4290}" destId="{B5DDEFE4-F74E-4D52-A3A0-1C527C326E6D}" srcOrd="2" destOrd="0" parTransId="{F67794F1-5267-47C5-9F13-079C2498CE21}" sibTransId="{FBC0ED74-24D7-4B31-A9C0-5664445240AD}"/>
    <dgm:cxn modelId="{EE22C1E8-444B-4A64-B43C-FBD706BCC1AA}" type="presOf" srcId="{468C4241-48B5-421C-8F96-4D96DD29BE92}" destId="{59EE1D71-DBE1-400C-B916-AAA00CD57AD0}" srcOrd="0" destOrd="0" presId="urn:microsoft.com/office/officeart/2008/layout/VerticalCurvedList"/>
    <dgm:cxn modelId="{9F046DE9-BE1B-4C1E-B292-FC3675AEBCB0}" srcId="{E336E4D7-B82A-4C56-9B25-E9A485DC4290}" destId="{468C4241-48B5-421C-8F96-4D96DD29BE92}" srcOrd="0" destOrd="0" parTransId="{BD7591F8-D016-4061-BE97-D4C2F728B6D9}" sibTransId="{FED02D9C-A621-4C45-9AC4-BAFFC7AF025F}"/>
    <dgm:cxn modelId="{D4ACA359-EA4E-4898-A21E-4CE7ADEBAD34}" type="presParOf" srcId="{2D0F85BE-4A6F-4748-9DBD-EFDB1D8C2A89}" destId="{E0A0A989-7D4B-4337-B57A-9A00DDB0F328}" srcOrd="0" destOrd="0" presId="urn:microsoft.com/office/officeart/2008/layout/VerticalCurvedList"/>
    <dgm:cxn modelId="{A9A87E76-522F-49FE-97CE-93A86847330D}" type="presParOf" srcId="{E0A0A989-7D4B-4337-B57A-9A00DDB0F328}" destId="{9B4DB000-5CF1-4762-B405-70B11FF1409E}" srcOrd="0" destOrd="0" presId="urn:microsoft.com/office/officeart/2008/layout/VerticalCurvedList"/>
    <dgm:cxn modelId="{82088AE8-5010-4C68-8DD1-F0FE800FE9F0}" type="presParOf" srcId="{9B4DB000-5CF1-4762-B405-70B11FF1409E}" destId="{D56B2B73-6028-4FD5-BB04-787D1C7F3B2C}" srcOrd="0" destOrd="0" presId="urn:microsoft.com/office/officeart/2008/layout/VerticalCurvedList"/>
    <dgm:cxn modelId="{F718E20A-D9E3-43F9-A8BF-AA59697518F5}" type="presParOf" srcId="{9B4DB000-5CF1-4762-B405-70B11FF1409E}" destId="{CA7C3B40-B758-4359-9FFC-DF4DD4FE4658}" srcOrd="1" destOrd="0" presId="urn:microsoft.com/office/officeart/2008/layout/VerticalCurvedList"/>
    <dgm:cxn modelId="{98732338-AB65-4683-B47B-311DE194EBA6}" type="presParOf" srcId="{9B4DB000-5CF1-4762-B405-70B11FF1409E}" destId="{3AA2AB53-5F6D-475D-B05C-5A4518F0352A}" srcOrd="2" destOrd="0" presId="urn:microsoft.com/office/officeart/2008/layout/VerticalCurvedList"/>
    <dgm:cxn modelId="{F375D0CE-9E45-42C9-9AF5-21F3DB6EC3AA}" type="presParOf" srcId="{9B4DB000-5CF1-4762-B405-70B11FF1409E}" destId="{D17E8E27-512D-4951-9FA9-BE6A73F152F0}" srcOrd="3" destOrd="0" presId="urn:microsoft.com/office/officeart/2008/layout/VerticalCurvedList"/>
    <dgm:cxn modelId="{56CB9AD6-C774-4EF4-939E-C5CC8B936286}" type="presParOf" srcId="{E0A0A989-7D4B-4337-B57A-9A00DDB0F328}" destId="{59EE1D71-DBE1-400C-B916-AAA00CD57AD0}" srcOrd="1" destOrd="0" presId="urn:microsoft.com/office/officeart/2008/layout/VerticalCurvedList"/>
    <dgm:cxn modelId="{894F21D6-69B8-458D-9057-D52BC55A9ECF}" type="presParOf" srcId="{E0A0A989-7D4B-4337-B57A-9A00DDB0F328}" destId="{64FC921E-8340-4D7B-9535-0AC1B8511541}" srcOrd="2" destOrd="0" presId="urn:microsoft.com/office/officeart/2008/layout/VerticalCurvedList"/>
    <dgm:cxn modelId="{9F8D2D90-158E-4572-9B42-B2BC34BA5450}" type="presParOf" srcId="{64FC921E-8340-4D7B-9535-0AC1B8511541}" destId="{40D51A3A-D33B-48E8-94FC-5EB1066A64C2}" srcOrd="0" destOrd="0" presId="urn:microsoft.com/office/officeart/2008/layout/VerticalCurvedList"/>
    <dgm:cxn modelId="{CBF1E512-515E-4A32-8943-774C528CB968}" type="presParOf" srcId="{E0A0A989-7D4B-4337-B57A-9A00DDB0F328}" destId="{95DAEC1B-C130-45BC-9F1D-E4766DFE61F7}" srcOrd="3" destOrd="0" presId="urn:microsoft.com/office/officeart/2008/layout/VerticalCurvedList"/>
    <dgm:cxn modelId="{DCF7D5D3-D238-4003-A518-FA332D10DA51}" type="presParOf" srcId="{E0A0A989-7D4B-4337-B57A-9A00DDB0F328}" destId="{EB387864-5365-4051-8E79-7AF3A0F06F5D}" srcOrd="4" destOrd="0" presId="urn:microsoft.com/office/officeart/2008/layout/VerticalCurvedList"/>
    <dgm:cxn modelId="{FFFD8C73-3F35-4276-9AC0-71301DDCB80A}" type="presParOf" srcId="{EB387864-5365-4051-8E79-7AF3A0F06F5D}" destId="{FCFB0A17-6E82-4AC7-9DB4-EEC74943F842}" srcOrd="0" destOrd="0" presId="urn:microsoft.com/office/officeart/2008/layout/VerticalCurvedList"/>
    <dgm:cxn modelId="{3EF71575-15BA-421E-B3F8-07DE5AB15F5A}" type="presParOf" srcId="{E0A0A989-7D4B-4337-B57A-9A00DDB0F328}" destId="{F4E7430F-2A16-4AFB-9C7A-120EFAC9FBF3}" srcOrd="5" destOrd="0" presId="urn:microsoft.com/office/officeart/2008/layout/VerticalCurvedList"/>
    <dgm:cxn modelId="{22A3FB64-ECC6-4C0C-B329-519C9DA5C50E}" type="presParOf" srcId="{E0A0A989-7D4B-4337-B57A-9A00DDB0F328}" destId="{612273E3-1E48-432A-BE86-2D3478AB4AFA}" srcOrd="6" destOrd="0" presId="urn:microsoft.com/office/officeart/2008/layout/VerticalCurvedList"/>
    <dgm:cxn modelId="{49740EC7-A6E6-4AC5-9D62-03246EF26F34}" type="presParOf" srcId="{612273E3-1E48-432A-BE86-2D3478AB4AFA}" destId="{F03F5ABB-890E-459C-AF37-FECBAECB7D7A}" srcOrd="0" destOrd="0" presId="urn:microsoft.com/office/officeart/2008/layout/VerticalCurv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9D9CB8D-49C1-44E4-9AF8-AE553BC7AE19}">
      <dsp:nvSpPr>
        <dsp:cNvPr id="0" name=""/>
        <dsp:cNvSpPr/>
      </dsp:nvSpPr>
      <dsp:spPr>
        <a:xfrm>
          <a:off x="0" y="313543"/>
          <a:ext cx="8229600" cy="897750"/>
        </a:xfrm>
        <a:prstGeom prst="rect">
          <a:avLst/>
        </a:prstGeom>
        <a:solidFill>
          <a:schemeClr val="lt1">
            <a:alpha val="90000"/>
            <a:hueOff val="0"/>
            <a:satOff val="0"/>
            <a:lumOff val="0"/>
            <a:alphaOff val="0"/>
          </a:schemeClr>
        </a:solidFill>
        <a:ln w="25400" cap="flat"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38708" tIns="312420" rIns="638708" bIns="106680" numCol="1" spcCol="1270" anchor="t" anchorCtr="0">
          <a:noAutofit/>
        </a:bodyPr>
        <a:lstStyle/>
        <a:p>
          <a:pPr marL="114300" lvl="1" indent="-114300" algn="l" defTabSz="666750">
            <a:lnSpc>
              <a:spcPct val="90000"/>
            </a:lnSpc>
            <a:spcBef>
              <a:spcPct val="0"/>
            </a:spcBef>
            <a:spcAft>
              <a:spcPct val="15000"/>
            </a:spcAft>
            <a:buChar char="•"/>
          </a:pPr>
          <a:r>
            <a:rPr lang="en-GB" sz="1500" kern="1200" dirty="0"/>
            <a:t>The process of gathering data that helps an organisation to decide upon its priorities/goals that shape a long term strategy for the organisation</a:t>
          </a:r>
        </a:p>
      </dsp:txBody>
      <dsp:txXfrm>
        <a:off x="0" y="313543"/>
        <a:ext cx="8229600" cy="897750"/>
      </dsp:txXfrm>
    </dsp:sp>
    <dsp:sp modelId="{EEFEDC62-3F3A-41A3-B4F7-404749A36544}">
      <dsp:nvSpPr>
        <dsp:cNvPr id="0" name=""/>
        <dsp:cNvSpPr/>
      </dsp:nvSpPr>
      <dsp:spPr>
        <a:xfrm>
          <a:off x="411480" y="92143"/>
          <a:ext cx="5760720" cy="442800"/>
        </a:xfrm>
        <a:prstGeom prst="roundRect">
          <a:avLst/>
        </a:prstGeom>
        <a:solidFill>
          <a:schemeClr val="accent3">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17742" tIns="0" rIns="217742" bIns="0" numCol="1" spcCol="1270" anchor="ctr" anchorCtr="0">
          <a:noAutofit/>
        </a:bodyPr>
        <a:lstStyle/>
        <a:p>
          <a:pPr marL="0" lvl="0" indent="0" algn="l" defTabSz="666750">
            <a:lnSpc>
              <a:spcPct val="90000"/>
            </a:lnSpc>
            <a:spcBef>
              <a:spcPct val="0"/>
            </a:spcBef>
            <a:spcAft>
              <a:spcPct val="35000"/>
            </a:spcAft>
            <a:buNone/>
          </a:pPr>
          <a:r>
            <a:rPr lang="en-GB" sz="1500" kern="1200" dirty="0"/>
            <a:t>1</a:t>
          </a:r>
        </a:p>
      </dsp:txBody>
      <dsp:txXfrm>
        <a:off x="433096" y="113759"/>
        <a:ext cx="5717488" cy="399568"/>
      </dsp:txXfrm>
    </dsp:sp>
    <dsp:sp modelId="{447526EA-95B0-44AA-8B70-E80FD249B481}">
      <dsp:nvSpPr>
        <dsp:cNvPr id="0" name=""/>
        <dsp:cNvSpPr/>
      </dsp:nvSpPr>
      <dsp:spPr>
        <a:xfrm>
          <a:off x="0" y="1513693"/>
          <a:ext cx="8229600" cy="1110375"/>
        </a:xfrm>
        <a:prstGeom prst="rect">
          <a:avLst/>
        </a:prstGeom>
        <a:solidFill>
          <a:schemeClr val="lt1">
            <a:alpha val="90000"/>
            <a:hueOff val="0"/>
            <a:satOff val="0"/>
            <a:lumOff val="0"/>
            <a:alphaOff val="0"/>
          </a:schemeClr>
        </a:solidFill>
        <a:ln w="25400" cap="flat" cmpd="sng" algn="ctr">
          <a:solidFill>
            <a:schemeClr val="accent3">
              <a:hueOff val="5625132"/>
              <a:satOff val="-8440"/>
              <a:lumOff val="-1373"/>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38708" tIns="312420" rIns="638708" bIns="106680" numCol="1" spcCol="1270" anchor="t" anchorCtr="0">
          <a:noAutofit/>
        </a:bodyPr>
        <a:lstStyle/>
        <a:p>
          <a:pPr marL="114300" lvl="1" indent="-114300" algn="l" defTabSz="666750">
            <a:lnSpc>
              <a:spcPct val="90000"/>
            </a:lnSpc>
            <a:spcBef>
              <a:spcPct val="0"/>
            </a:spcBef>
            <a:spcAft>
              <a:spcPct val="15000"/>
            </a:spcAft>
            <a:buChar char="•"/>
          </a:pPr>
          <a:r>
            <a:rPr lang="en-GB" sz="1500" kern="1200" dirty="0"/>
            <a:t>A process that can help businesses/organisations and individuals to better understand their goals, what obstacles might get in their way and how to overcome them.</a:t>
          </a:r>
        </a:p>
      </dsp:txBody>
      <dsp:txXfrm>
        <a:off x="0" y="1513693"/>
        <a:ext cx="8229600" cy="1110375"/>
      </dsp:txXfrm>
    </dsp:sp>
    <dsp:sp modelId="{F6C5D00D-386C-48AB-A354-F989BB456EEB}">
      <dsp:nvSpPr>
        <dsp:cNvPr id="0" name=""/>
        <dsp:cNvSpPr/>
      </dsp:nvSpPr>
      <dsp:spPr>
        <a:xfrm>
          <a:off x="411480" y="1292294"/>
          <a:ext cx="5760720" cy="442800"/>
        </a:xfrm>
        <a:prstGeom prst="roundRect">
          <a:avLst/>
        </a:prstGeom>
        <a:solidFill>
          <a:schemeClr val="accent3">
            <a:hueOff val="5625132"/>
            <a:satOff val="-8440"/>
            <a:lumOff val="-1373"/>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17742" tIns="0" rIns="217742" bIns="0" numCol="1" spcCol="1270" anchor="ctr" anchorCtr="0">
          <a:noAutofit/>
        </a:bodyPr>
        <a:lstStyle/>
        <a:p>
          <a:pPr marL="0" lvl="0" indent="0" algn="l" defTabSz="666750">
            <a:lnSpc>
              <a:spcPct val="90000"/>
            </a:lnSpc>
            <a:spcBef>
              <a:spcPct val="0"/>
            </a:spcBef>
            <a:spcAft>
              <a:spcPct val="35000"/>
            </a:spcAft>
            <a:buNone/>
          </a:pPr>
          <a:r>
            <a:rPr lang="en-GB" sz="1500" kern="1200" dirty="0"/>
            <a:t>2</a:t>
          </a:r>
        </a:p>
      </dsp:txBody>
      <dsp:txXfrm>
        <a:off x="433096" y="1313910"/>
        <a:ext cx="5717488" cy="399568"/>
      </dsp:txXfrm>
    </dsp:sp>
    <dsp:sp modelId="{F25EBB31-0F64-427C-8FC4-8E6A853DF5A4}">
      <dsp:nvSpPr>
        <dsp:cNvPr id="0" name=""/>
        <dsp:cNvSpPr/>
      </dsp:nvSpPr>
      <dsp:spPr>
        <a:xfrm>
          <a:off x="0" y="2926469"/>
          <a:ext cx="8229600" cy="897750"/>
        </a:xfrm>
        <a:prstGeom prst="rect">
          <a:avLst/>
        </a:prstGeom>
        <a:solidFill>
          <a:schemeClr val="lt1">
            <a:alpha val="90000"/>
            <a:hueOff val="0"/>
            <a:satOff val="0"/>
            <a:lumOff val="0"/>
            <a:alphaOff val="0"/>
          </a:schemeClr>
        </a:solidFill>
        <a:ln w="25400" cap="flat" cmpd="sng" algn="ctr">
          <a:solidFill>
            <a:schemeClr val="accent3">
              <a:hueOff val="11250264"/>
              <a:satOff val="-16880"/>
              <a:lumOff val="-2745"/>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38708" tIns="312420" rIns="638708" bIns="106680" numCol="1" spcCol="1270" anchor="t" anchorCtr="0">
          <a:noAutofit/>
        </a:bodyPr>
        <a:lstStyle/>
        <a:p>
          <a:pPr marL="114300" lvl="1" indent="-114300" algn="l" defTabSz="666750">
            <a:lnSpc>
              <a:spcPct val="90000"/>
            </a:lnSpc>
            <a:spcBef>
              <a:spcPct val="0"/>
            </a:spcBef>
            <a:spcAft>
              <a:spcPct val="15000"/>
            </a:spcAft>
            <a:buChar char="•"/>
          </a:pPr>
          <a:r>
            <a:rPr lang="en-GB" sz="1500" kern="1200" dirty="0"/>
            <a:t>The process of conducting research on a company and its environment to formulate a strategy.</a:t>
          </a:r>
        </a:p>
      </dsp:txBody>
      <dsp:txXfrm>
        <a:off x="0" y="2926469"/>
        <a:ext cx="8229600" cy="897750"/>
      </dsp:txXfrm>
    </dsp:sp>
    <dsp:sp modelId="{9B283769-ECD7-44AE-BEB6-395E9A00BA7C}">
      <dsp:nvSpPr>
        <dsp:cNvPr id="0" name=""/>
        <dsp:cNvSpPr/>
      </dsp:nvSpPr>
      <dsp:spPr>
        <a:xfrm>
          <a:off x="411480" y="2705069"/>
          <a:ext cx="5760720" cy="442800"/>
        </a:xfrm>
        <a:prstGeom prst="roundRect">
          <a:avLst/>
        </a:prstGeom>
        <a:solidFill>
          <a:schemeClr val="accent3">
            <a:hueOff val="11250264"/>
            <a:satOff val="-16880"/>
            <a:lumOff val="-2745"/>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17742" tIns="0" rIns="217742" bIns="0" numCol="1" spcCol="1270" anchor="ctr" anchorCtr="0">
          <a:noAutofit/>
        </a:bodyPr>
        <a:lstStyle/>
        <a:p>
          <a:pPr marL="0" lvl="0" indent="0" algn="l" defTabSz="666750">
            <a:lnSpc>
              <a:spcPct val="90000"/>
            </a:lnSpc>
            <a:spcBef>
              <a:spcPct val="0"/>
            </a:spcBef>
            <a:spcAft>
              <a:spcPct val="35000"/>
            </a:spcAft>
            <a:buNone/>
          </a:pPr>
          <a:r>
            <a:rPr lang="en-GB" sz="1500" kern="1200" dirty="0"/>
            <a:t>3</a:t>
          </a:r>
        </a:p>
      </dsp:txBody>
      <dsp:txXfrm>
        <a:off x="433096" y="2726685"/>
        <a:ext cx="5717488" cy="39956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FB355BF-9A94-4F2F-A9DC-889BCC68B9A4}">
      <dsp:nvSpPr>
        <dsp:cNvPr id="0" name=""/>
        <dsp:cNvSpPr/>
      </dsp:nvSpPr>
      <dsp:spPr>
        <a:xfrm>
          <a:off x="617219" y="0"/>
          <a:ext cx="6995160" cy="3916363"/>
        </a:xfrm>
        <a:prstGeom prst="rightArrow">
          <a:avLst/>
        </a:prstGeom>
        <a:solidFill>
          <a:schemeClr val="accent3">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F22DC8B-1388-4C64-96C6-08A36E46AD8D}">
      <dsp:nvSpPr>
        <dsp:cNvPr id="0" name=""/>
        <dsp:cNvSpPr/>
      </dsp:nvSpPr>
      <dsp:spPr>
        <a:xfrm>
          <a:off x="8840" y="1174908"/>
          <a:ext cx="2648902" cy="1566545"/>
        </a:xfrm>
        <a:prstGeom prst="roundRect">
          <a:avLst/>
        </a:prstGeom>
        <a:solidFill>
          <a:schemeClr val="accent3">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sz="2300" kern="1200" dirty="0"/>
            <a:t>Identifying &amp; evaluating data</a:t>
          </a:r>
        </a:p>
      </dsp:txBody>
      <dsp:txXfrm>
        <a:off x="85312" y="1251380"/>
        <a:ext cx="2495958" cy="1413601"/>
      </dsp:txXfrm>
    </dsp:sp>
    <dsp:sp modelId="{4FF501E7-9550-42FF-AC5C-0028DAF486B6}">
      <dsp:nvSpPr>
        <dsp:cNvPr id="0" name=""/>
        <dsp:cNvSpPr/>
      </dsp:nvSpPr>
      <dsp:spPr>
        <a:xfrm>
          <a:off x="2790348" y="1174908"/>
          <a:ext cx="2648902" cy="1566545"/>
        </a:xfrm>
        <a:prstGeom prst="roundRect">
          <a:avLst/>
        </a:prstGeom>
        <a:solidFill>
          <a:schemeClr val="accent3">
            <a:hueOff val="5625132"/>
            <a:satOff val="-8440"/>
            <a:lumOff val="-1373"/>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sz="2300" kern="1200" dirty="0"/>
            <a:t>Analysing Internal &amp; external environments</a:t>
          </a:r>
        </a:p>
      </dsp:txBody>
      <dsp:txXfrm>
        <a:off x="2866820" y="1251380"/>
        <a:ext cx="2495958" cy="1413601"/>
      </dsp:txXfrm>
    </dsp:sp>
    <dsp:sp modelId="{82742A89-42BD-404A-A1CF-C0559117C4E5}">
      <dsp:nvSpPr>
        <dsp:cNvPr id="0" name=""/>
        <dsp:cNvSpPr/>
      </dsp:nvSpPr>
      <dsp:spPr>
        <a:xfrm>
          <a:off x="5571857" y="1174908"/>
          <a:ext cx="2648902" cy="1566545"/>
        </a:xfrm>
        <a:prstGeom prst="roundRect">
          <a:avLst/>
        </a:prstGeom>
        <a:solidFill>
          <a:schemeClr val="accent3">
            <a:hueOff val="11250264"/>
            <a:satOff val="-16880"/>
            <a:lumOff val="-2745"/>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sz="2300" kern="1200" dirty="0"/>
            <a:t>Using analytical methods</a:t>
          </a:r>
        </a:p>
      </dsp:txBody>
      <dsp:txXfrm>
        <a:off x="5648329" y="1251380"/>
        <a:ext cx="2495958" cy="1413601"/>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0D2DE10-8106-4B2A-8481-66CA7CC19F0B}">
      <dsp:nvSpPr>
        <dsp:cNvPr id="0" name=""/>
        <dsp:cNvSpPr/>
      </dsp:nvSpPr>
      <dsp:spPr>
        <a:xfrm rot="5400000">
          <a:off x="386621" y="1511777"/>
          <a:ext cx="1143530" cy="1902809"/>
        </a:xfrm>
        <a:prstGeom prst="corner">
          <a:avLst>
            <a:gd name="adj1" fmla="val 16120"/>
            <a:gd name="adj2" fmla="val 16110"/>
          </a:avLst>
        </a:prstGeom>
        <a:solidFill>
          <a:schemeClr val="accent3">
            <a:hueOff val="0"/>
            <a:satOff val="0"/>
            <a:lumOff val="0"/>
            <a:alphaOff val="0"/>
          </a:schemeClr>
        </a:solidFill>
        <a:ln w="25400" cap="flat"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BF713A9-A1A1-46BB-85F0-06D0BB8A1BD3}">
      <dsp:nvSpPr>
        <dsp:cNvPr id="0" name=""/>
        <dsp:cNvSpPr/>
      </dsp:nvSpPr>
      <dsp:spPr>
        <a:xfrm>
          <a:off x="195737" y="2080307"/>
          <a:ext cx="1717866" cy="150581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b="1" kern="1200" dirty="0">
              <a:latin typeface="Arial" panose="020B0604020202020204" pitchFamily="34" charset="0"/>
              <a:cs typeface="Arial" panose="020B0604020202020204" pitchFamily="34" charset="0"/>
            </a:rPr>
            <a:t>Procrastination</a:t>
          </a:r>
          <a:r>
            <a:rPr lang="en-GB" sz="1600" kern="1200" dirty="0">
              <a:latin typeface="Arial" panose="020B0604020202020204" pitchFamily="34" charset="0"/>
              <a:cs typeface="Arial" panose="020B0604020202020204" pitchFamily="34" charset="0"/>
            </a:rPr>
            <a:t> – delaying a decision</a:t>
          </a:r>
        </a:p>
      </dsp:txBody>
      <dsp:txXfrm>
        <a:off x="195737" y="2080307"/>
        <a:ext cx="1717866" cy="1505810"/>
      </dsp:txXfrm>
    </dsp:sp>
    <dsp:sp modelId="{B8CD598F-D95C-49F0-BE97-A14778775F98}">
      <dsp:nvSpPr>
        <dsp:cNvPr id="0" name=""/>
        <dsp:cNvSpPr/>
      </dsp:nvSpPr>
      <dsp:spPr>
        <a:xfrm>
          <a:off x="1589478" y="1371690"/>
          <a:ext cx="324125" cy="324125"/>
        </a:xfrm>
        <a:prstGeom prst="triangle">
          <a:avLst>
            <a:gd name="adj" fmla="val 100000"/>
          </a:avLst>
        </a:prstGeom>
        <a:solidFill>
          <a:schemeClr val="accent3">
            <a:hueOff val="1875044"/>
            <a:satOff val="-2813"/>
            <a:lumOff val="-458"/>
            <a:alphaOff val="0"/>
          </a:schemeClr>
        </a:solidFill>
        <a:ln w="25400" cap="flat" cmpd="sng" algn="ctr">
          <a:solidFill>
            <a:schemeClr val="accent3">
              <a:hueOff val="1875044"/>
              <a:satOff val="-2813"/>
              <a:lumOff val="-458"/>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5695CC2-385A-41BF-8C55-0DEC4368AF6F}">
      <dsp:nvSpPr>
        <dsp:cNvPr id="0" name=""/>
        <dsp:cNvSpPr/>
      </dsp:nvSpPr>
      <dsp:spPr>
        <a:xfrm rot="5400000">
          <a:off x="2489625" y="991386"/>
          <a:ext cx="1143530" cy="1902809"/>
        </a:xfrm>
        <a:prstGeom prst="corner">
          <a:avLst>
            <a:gd name="adj1" fmla="val 16120"/>
            <a:gd name="adj2" fmla="val 16110"/>
          </a:avLst>
        </a:prstGeom>
        <a:solidFill>
          <a:schemeClr val="accent3">
            <a:hueOff val="3750088"/>
            <a:satOff val="-5627"/>
            <a:lumOff val="-915"/>
            <a:alphaOff val="0"/>
          </a:schemeClr>
        </a:solidFill>
        <a:ln w="25400" cap="flat" cmpd="sng" algn="ctr">
          <a:solidFill>
            <a:schemeClr val="accent3">
              <a:hueOff val="3750088"/>
              <a:satOff val="-5627"/>
              <a:lumOff val="-915"/>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655AB9D-5298-4E73-A4C0-90D5F14EF3E9}">
      <dsp:nvSpPr>
        <dsp:cNvPr id="0" name=""/>
        <dsp:cNvSpPr/>
      </dsp:nvSpPr>
      <dsp:spPr>
        <a:xfrm>
          <a:off x="2298742" y="1559916"/>
          <a:ext cx="1717866" cy="150581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b="1" kern="1200" dirty="0">
              <a:latin typeface="Arial" panose="020B0604020202020204" pitchFamily="34" charset="0"/>
              <a:cs typeface="Arial" panose="020B0604020202020204" pitchFamily="34" charset="0"/>
            </a:rPr>
            <a:t>Symbolic</a:t>
          </a:r>
          <a:r>
            <a:rPr lang="en-GB" sz="1600" kern="1200" dirty="0">
              <a:latin typeface="Arial" panose="020B0604020202020204" pitchFamily="34" charset="0"/>
              <a:cs typeface="Arial" panose="020B0604020202020204" pitchFamily="34" charset="0"/>
            </a:rPr>
            <a:t> – rationalising a decision</a:t>
          </a:r>
        </a:p>
      </dsp:txBody>
      <dsp:txXfrm>
        <a:off x="2298742" y="1559916"/>
        <a:ext cx="1717866" cy="1505810"/>
      </dsp:txXfrm>
    </dsp:sp>
    <dsp:sp modelId="{D8CEDB51-971E-49AD-998E-74A3EC569E6C}">
      <dsp:nvSpPr>
        <dsp:cNvPr id="0" name=""/>
        <dsp:cNvSpPr/>
      </dsp:nvSpPr>
      <dsp:spPr>
        <a:xfrm>
          <a:off x="3692483" y="851299"/>
          <a:ext cx="324125" cy="324125"/>
        </a:xfrm>
        <a:prstGeom prst="triangle">
          <a:avLst>
            <a:gd name="adj" fmla="val 100000"/>
          </a:avLst>
        </a:prstGeom>
        <a:solidFill>
          <a:schemeClr val="accent3">
            <a:hueOff val="5625132"/>
            <a:satOff val="-8440"/>
            <a:lumOff val="-1373"/>
            <a:alphaOff val="0"/>
          </a:schemeClr>
        </a:solidFill>
        <a:ln w="25400" cap="flat" cmpd="sng" algn="ctr">
          <a:solidFill>
            <a:schemeClr val="accent3">
              <a:hueOff val="5625132"/>
              <a:satOff val="-8440"/>
              <a:lumOff val="-1373"/>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AC0C8D8-5068-49A9-A435-D8981CF664E6}">
      <dsp:nvSpPr>
        <dsp:cNvPr id="0" name=""/>
        <dsp:cNvSpPr/>
      </dsp:nvSpPr>
      <dsp:spPr>
        <a:xfrm rot="5400000">
          <a:off x="4592630" y="470996"/>
          <a:ext cx="1143530" cy="1902809"/>
        </a:xfrm>
        <a:prstGeom prst="corner">
          <a:avLst>
            <a:gd name="adj1" fmla="val 16120"/>
            <a:gd name="adj2" fmla="val 16110"/>
          </a:avLst>
        </a:prstGeom>
        <a:solidFill>
          <a:schemeClr val="accent3">
            <a:hueOff val="7500176"/>
            <a:satOff val="-11253"/>
            <a:lumOff val="-1830"/>
            <a:alphaOff val="0"/>
          </a:schemeClr>
        </a:solidFill>
        <a:ln w="25400" cap="flat" cmpd="sng" algn="ctr">
          <a:solidFill>
            <a:schemeClr val="accent3">
              <a:hueOff val="7500176"/>
              <a:satOff val="-11253"/>
              <a:lumOff val="-183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B1EAEC1-D322-41A5-A67F-3318C1D6F826}">
      <dsp:nvSpPr>
        <dsp:cNvPr id="0" name=""/>
        <dsp:cNvSpPr/>
      </dsp:nvSpPr>
      <dsp:spPr>
        <a:xfrm>
          <a:off x="4401746" y="1039526"/>
          <a:ext cx="1717866" cy="150581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b="1" kern="1200" dirty="0">
              <a:latin typeface="Arial" panose="020B0604020202020204" pitchFamily="34" charset="0"/>
              <a:cs typeface="Arial" panose="020B0604020202020204" pitchFamily="34" charset="0"/>
            </a:rPr>
            <a:t>Buy-in </a:t>
          </a:r>
          <a:r>
            <a:rPr lang="en-GB" sz="1600" kern="1200" dirty="0">
              <a:latin typeface="Arial" panose="020B0604020202020204" pitchFamily="34" charset="0"/>
              <a:cs typeface="Arial" panose="020B0604020202020204" pitchFamily="34" charset="0"/>
            </a:rPr>
            <a:t>– gaining support for a decision</a:t>
          </a:r>
        </a:p>
      </dsp:txBody>
      <dsp:txXfrm>
        <a:off x="4401746" y="1039526"/>
        <a:ext cx="1717866" cy="1505810"/>
      </dsp:txXfrm>
    </dsp:sp>
    <dsp:sp modelId="{A182E65B-CAB3-4F93-A61B-AAC90F81FA70}">
      <dsp:nvSpPr>
        <dsp:cNvPr id="0" name=""/>
        <dsp:cNvSpPr/>
      </dsp:nvSpPr>
      <dsp:spPr>
        <a:xfrm>
          <a:off x="5795487" y="330909"/>
          <a:ext cx="324125" cy="324125"/>
        </a:xfrm>
        <a:prstGeom prst="triangle">
          <a:avLst>
            <a:gd name="adj" fmla="val 100000"/>
          </a:avLst>
        </a:prstGeom>
        <a:solidFill>
          <a:schemeClr val="accent3">
            <a:hueOff val="9375220"/>
            <a:satOff val="-14067"/>
            <a:lumOff val="-2288"/>
            <a:alphaOff val="0"/>
          </a:schemeClr>
        </a:solidFill>
        <a:ln w="25400" cap="flat" cmpd="sng" algn="ctr">
          <a:solidFill>
            <a:schemeClr val="accent3">
              <a:hueOff val="9375220"/>
              <a:satOff val="-14067"/>
              <a:lumOff val="-2288"/>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7F8702D-F2F5-49AE-8A1D-10E5B8850943}">
      <dsp:nvSpPr>
        <dsp:cNvPr id="0" name=""/>
        <dsp:cNvSpPr/>
      </dsp:nvSpPr>
      <dsp:spPr>
        <a:xfrm rot="5400000">
          <a:off x="6695634" y="-49394"/>
          <a:ext cx="1143530" cy="1902809"/>
        </a:xfrm>
        <a:prstGeom prst="corner">
          <a:avLst>
            <a:gd name="adj1" fmla="val 16120"/>
            <a:gd name="adj2" fmla="val 16110"/>
          </a:avLst>
        </a:prstGeom>
        <a:solidFill>
          <a:schemeClr val="accent3">
            <a:hueOff val="11250264"/>
            <a:satOff val="-16880"/>
            <a:lumOff val="-2745"/>
            <a:alphaOff val="0"/>
          </a:schemeClr>
        </a:solidFill>
        <a:ln w="25400" cap="flat" cmpd="sng" algn="ctr">
          <a:solidFill>
            <a:schemeClr val="accent3">
              <a:hueOff val="11250264"/>
              <a:satOff val="-16880"/>
              <a:lumOff val="-2745"/>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B0765A7-BD86-44A1-BF76-A88D1AE6D3B3}">
      <dsp:nvSpPr>
        <dsp:cNvPr id="0" name=""/>
        <dsp:cNvSpPr/>
      </dsp:nvSpPr>
      <dsp:spPr>
        <a:xfrm>
          <a:off x="6504751" y="519135"/>
          <a:ext cx="1717866" cy="150581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b="1" kern="1200" dirty="0">
              <a:latin typeface="Arial" panose="020B0604020202020204" pitchFamily="34" charset="0"/>
              <a:cs typeface="Arial" panose="020B0604020202020204" pitchFamily="34" charset="0"/>
            </a:rPr>
            <a:t>Political</a:t>
          </a:r>
          <a:r>
            <a:rPr lang="en-GB" sz="1600" kern="1200" dirty="0">
              <a:latin typeface="Arial" panose="020B0604020202020204" pitchFamily="34" charset="0"/>
              <a:cs typeface="Arial" panose="020B0604020202020204" pitchFamily="34" charset="0"/>
            </a:rPr>
            <a:t> – to advance a particular issue</a:t>
          </a:r>
        </a:p>
      </dsp:txBody>
      <dsp:txXfrm>
        <a:off x="6504751" y="519135"/>
        <a:ext cx="1717866" cy="150581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E3A0BF3-D588-43B2-9DB8-B818C0B6E365}">
      <dsp:nvSpPr>
        <dsp:cNvPr id="0" name=""/>
        <dsp:cNvSpPr/>
      </dsp:nvSpPr>
      <dsp:spPr>
        <a:xfrm rot="21300000">
          <a:off x="16197" y="1181199"/>
          <a:ext cx="5245849" cy="600728"/>
        </a:xfrm>
        <a:prstGeom prst="mathMinus">
          <a:avLst/>
        </a:prstGeom>
        <a:solidFill>
          <a:schemeClr val="accent3">
            <a:tint val="4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D5BB48F3-1372-478A-A158-C3587976B727}">
      <dsp:nvSpPr>
        <dsp:cNvPr id="0" name=""/>
        <dsp:cNvSpPr/>
      </dsp:nvSpPr>
      <dsp:spPr>
        <a:xfrm>
          <a:off x="633389" y="148156"/>
          <a:ext cx="1583473" cy="1185250"/>
        </a:xfrm>
        <a:prstGeom prst="downArrow">
          <a:avLst/>
        </a:prstGeom>
        <a:solidFill>
          <a:schemeClr val="accent3">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40AC55C-1442-4CF3-BBAF-E93DE7736A7C}">
      <dsp:nvSpPr>
        <dsp:cNvPr id="0" name=""/>
        <dsp:cNvSpPr/>
      </dsp:nvSpPr>
      <dsp:spPr>
        <a:xfrm>
          <a:off x="2797469" y="0"/>
          <a:ext cx="1689038" cy="124451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2240" tIns="142240" rIns="142240" bIns="142240" numCol="1" spcCol="1270" anchor="ctr" anchorCtr="0">
          <a:noAutofit/>
        </a:bodyPr>
        <a:lstStyle/>
        <a:p>
          <a:pPr marL="0" lvl="0" indent="0" algn="ctr" defTabSz="889000">
            <a:lnSpc>
              <a:spcPct val="90000"/>
            </a:lnSpc>
            <a:spcBef>
              <a:spcPct val="0"/>
            </a:spcBef>
            <a:spcAft>
              <a:spcPct val="35000"/>
            </a:spcAft>
            <a:buNone/>
          </a:pPr>
          <a:r>
            <a:rPr lang="en-GB" sz="2000" b="1" kern="1200" dirty="0"/>
            <a:t>Design to its real purpose</a:t>
          </a:r>
        </a:p>
      </dsp:txBody>
      <dsp:txXfrm>
        <a:off x="2797469" y="0"/>
        <a:ext cx="1689038" cy="1244513"/>
      </dsp:txXfrm>
    </dsp:sp>
    <dsp:sp modelId="{99EAE9DB-5760-4B09-9B2A-62194CD8AAF6}">
      <dsp:nvSpPr>
        <dsp:cNvPr id="0" name=""/>
        <dsp:cNvSpPr/>
      </dsp:nvSpPr>
      <dsp:spPr>
        <a:xfrm>
          <a:off x="3061381" y="1629719"/>
          <a:ext cx="1583473" cy="1185250"/>
        </a:xfrm>
        <a:prstGeom prst="upArrow">
          <a:avLst/>
        </a:prstGeom>
        <a:solidFill>
          <a:schemeClr val="accent3">
            <a:hueOff val="11250264"/>
            <a:satOff val="-16880"/>
            <a:lumOff val="-2745"/>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7804C01-8AB2-4C62-9143-943C98C2B8ED}">
      <dsp:nvSpPr>
        <dsp:cNvPr id="0" name=""/>
        <dsp:cNvSpPr/>
      </dsp:nvSpPr>
      <dsp:spPr>
        <a:xfrm>
          <a:off x="791736" y="1718613"/>
          <a:ext cx="1689038" cy="124451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2240" tIns="142240" rIns="142240" bIns="142240" numCol="1" spcCol="1270" anchor="ctr" anchorCtr="0">
          <a:noAutofit/>
        </a:bodyPr>
        <a:lstStyle/>
        <a:p>
          <a:pPr marL="0" lvl="0" indent="0" algn="ctr" defTabSz="889000">
            <a:lnSpc>
              <a:spcPct val="90000"/>
            </a:lnSpc>
            <a:spcBef>
              <a:spcPct val="0"/>
            </a:spcBef>
            <a:spcAft>
              <a:spcPct val="35000"/>
            </a:spcAft>
            <a:buNone/>
          </a:pPr>
          <a:r>
            <a:rPr lang="en-GB" sz="2000" b="1" kern="1200" dirty="0"/>
            <a:t>Investment in technical quality</a:t>
          </a:r>
        </a:p>
      </dsp:txBody>
      <dsp:txXfrm>
        <a:off x="791736" y="1718613"/>
        <a:ext cx="1689038" cy="1244513"/>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0409681-18AE-42A1-8C7D-99D958059C74}">
      <dsp:nvSpPr>
        <dsp:cNvPr id="0" name=""/>
        <dsp:cNvSpPr/>
      </dsp:nvSpPr>
      <dsp:spPr>
        <a:xfrm>
          <a:off x="-4427301" y="-679014"/>
          <a:ext cx="5274391" cy="5274391"/>
        </a:xfrm>
        <a:prstGeom prst="blockArc">
          <a:avLst>
            <a:gd name="adj1" fmla="val 18900000"/>
            <a:gd name="adj2" fmla="val 2700000"/>
            <a:gd name="adj3" fmla="val 410"/>
          </a:avLst>
        </a:prstGeom>
        <a:noFill/>
        <a:ln w="25400" cap="flat" cmpd="sng" algn="ctr">
          <a:solidFill>
            <a:schemeClr val="accent4">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3D9FB24D-F31C-46EF-B9C4-4201A62BA456}">
      <dsp:nvSpPr>
        <dsp:cNvPr id="0" name=""/>
        <dsp:cNvSpPr/>
      </dsp:nvSpPr>
      <dsp:spPr>
        <a:xfrm>
          <a:off x="443740" y="301089"/>
          <a:ext cx="7733005" cy="602493"/>
        </a:xfrm>
        <a:prstGeom prst="rect">
          <a:avLst/>
        </a:prstGeom>
        <a:solidFill>
          <a:schemeClr val="accent3">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78229" tIns="73660" rIns="73660" bIns="73660" numCol="1" spcCol="1270" anchor="ctr" anchorCtr="0">
          <a:noAutofit/>
        </a:bodyPr>
        <a:lstStyle/>
        <a:p>
          <a:pPr marL="0" lvl="0" indent="0" algn="l" defTabSz="1289050">
            <a:lnSpc>
              <a:spcPct val="90000"/>
            </a:lnSpc>
            <a:spcBef>
              <a:spcPct val="0"/>
            </a:spcBef>
            <a:spcAft>
              <a:spcPct val="35000"/>
            </a:spcAft>
            <a:buNone/>
          </a:pPr>
          <a:r>
            <a:rPr lang="en-GB" sz="2900" kern="1200" dirty="0"/>
            <a:t>Futures</a:t>
          </a:r>
        </a:p>
      </dsp:txBody>
      <dsp:txXfrm>
        <a:off x="443740" y="301089"/>
        <a:ext cx="7733005" cy="602493"/>
      </dsp:txXfrm>
    </dsp:sp>
    <dsp:sp modelId="{C27611FB-C88F-4016-BE2B-D8941E61B296}">
      <dsp:nvSpPr>
        <dsp:cNvPr id="0" name=""/>
        <dsp:cNvSpPr/>
      </dsp:nvSpPr>
      <dsp:spPr>
        <a:xfrm>
          <a:off x="67181" y="225778"/>
          <a:ext cx="753116" cy="753116"/>
        </a:xfrm>
        <a:prstGeom prst="ellipse">
          <a:avLst/>
        </a:prstGeom>
        <a:solidFill>
          <a:schemeClr val="lt1">
            <a:hueOff val="0"/>
            <a:satOff val="0"/>
            <a:lumOff val="0"/>
            <a:alphaOff val="0"/>
          </a:schemeClr>
        </a:solidFill>
        <a:ln w="25400" cap="flat"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FA07CC87-121F-4879-930C-A1A4E9A6D037}">
      <dsp:nvSpPr>
        <dsp:cNvPr id="0" name=""/>
        <dsp:cNvSpPr/>
      </dsp:nvSpPr>
      <dsp:spPr>
        <a:xfrm>
          <a:off x="789163" y="1204986"/>
          <a:ext cx="7387581" cy="602493"/>
        </a:xfrm>
        <a:prstGeom prst="rect">
          <a:avLst/>
        </a:prstGeom>
        <a:solidFill>
          <a:schemeClr val="accent3">
            <a:hueOff val="3750088"/>
            <a:satOff val="-5627"/>
            <a:lumOff val="-915"/>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78229" tIns="73660" rIns="73660" bIns="73660" numCol="1" spcCol="1270" anchor="ctr" anchorCtr="0">
          <a:noAutofit/>
        </a:bodyPr>
        <a:lstStyle/>
        <a:p>
          <a:pPr marL="0" lvl="0" indent="0" algn="l" defTabSz="1289050">
            <a:lnSpc>
              <a:spcPct val="90000"/>
            </a:lnSpc>
            <a:spcBef>
              <a:spcPct val="0"/>
            </a:spcBef>
            <a:spcAft>
              <a:spcPct val="35000"/>
            </a:spcAft>
            <a:buNone/>
          </a:pPr>
          <a:r>
            <a:rPr lang="en-GB" sz="2900" kern="1200" dirty="0"/>
            <a:t>Insight/Foresight</a:t>
          </a:r>
        </a:p>
      </dsp:txBody>
      <dsp:txXfrm>
        <a:off x="789163" y="1204986"/>
        <a:ext cx="7387581" cy="602493"/>
      </dsp:txXfrm>
    </dsp:sp>
    <dsp:sp modelId="{266D8DB9-E7C5-4C80-B53B-6BEF605FD326}">
      <dsp:nvSpPr>
        <dsp:cNvPr id="0" name=""/>
        <dsp:cNvSpPr/>
      </dsp:nvSpPr>
      <dsp:spPr>
        <a:xfrm>
          <a:off x="412604" y="1129674"/>
          <a:ext cx="753116" cy="753116"/>
        </a:xfrm>
        <a:prstGeom prst="ellipse">
          <a:avLst/>
        </a:prstGeom>
        <a:solidFill>
          <a:schemeClr val="lt1">
            <a:hueOff val="0"/>
            <a:satOff val="0"/>
            <a:lumOff val="0"/>
            <a:alphaOff val="0"/>
          </a:schemeClr>
        </a:solidFill>
        <a:ln w="25400" cap="flat" cmpd="sng" algn="ctr">
          <a:solidFill>
            <a:schemeClr val="accent3">
              <a:hueOff val="3750088"/>
              <a:satOff val="-5627"/>
              <a:lumOff val="-915"/>
              <a:alphaOff val="0"/>
            </a:schemeClr>
          </a:solidFill>
          <a:prstDash val="solid"/>
        </a:ln>
        <a:effectLst/>
      </dsp:spPr>
      <dsp:style>
        <a:lnRef idx="2">
          <a:scrgbClr r="0" g="0" b="0"/>
        </a:lnRef>
        <a:fillRef idx="1">
          <a:scrgbClr r="0" g="0" b="0"/>
        </a:fillRef>
        <a:effectRef idx="0">
          <a:scrgbClr r="0" g="0" b="0"/>
        </a:effectRef>
        <a:fontRef idx="minor"/>
      </dsp:style>
    </dsp:sp>
    <dsp:sp modelId="{39886A30-E346-4F86-B427-8DB9E6A50960}">
      <dsp:nvSpPr>
        <dsp:cNvPr id="0" name=""/>
        <dsp:cNvSpPr/>
      </dsp:nvSpPr>
      <dsp:spPr>
        <a:xfrm>
          <a:off x="789163" y="2108883"/>
          <a:ext cx="7387581" cy="602493"/>
        </a:xfrm>
        <a:prstGeom prst="rect">
          <a:avLst/>
        </a:prstGeom>
        <a:solidFill>
          <a:schemeClr val="accent3">
            <a:hueOff val="7500176"/>
            <a:satOff val="-11253"/>
            <a:lumOff val="-183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78229" tIns="73660" rIns="73660" bIns="73660" numCol="1" spcCol="1270" anchor="ctr" anchorCtr="0">
          <a:noAutofit/>
        </a:bodyPr>
        <a:lstStyle/>
        <a:p>
          <a:pPr marL="0" lvl="0" indent="0" algn="l" defTabSz="1289050">
            <a:lnSpc>
              <a:spcPct val="90000"/>
            </a:lnSpc>
            <a:spcBef>
              <a:spcPct val="0"/>
            </a:spcBef>
            <a:spcAft>
              <a:spcPct val="35000"/>
            </a:spcAft>
            <a:buNone/>
          </a:pPr>
          <a:r>
            <a:rPr lang="en-GB" sz="2900" kern="1200" dirty="0"/>
            <a:t>Horizon scanning</a:t>
          </a:r>
        </a:p>
      </dsp:txBody>
      <dsp:txXfrm>
        <a:off x="789163" y="2108883"/>
        <a:ext cx="7387581" cy="602493"/>
      </dsp:txXfrm>
    </dsp:sp>
    <dsp:sp modelId="{7F4DB87B-093E-4A0B-BCFF-C0411824A1F2}">
      <dsp:nvSpPr>
        <dsp:cNvPr id="0" name=""/>
        <dsp:cNvSpPr/>
      </dsp:nvSpPr>
      <dsp:spPr>
        <a:xfrm>
          <a:off x="412604" y="2033571"/>
          <a:ext cx="753116" cy="753116"/>
        </a:xfrm>
        <a:prstGeom prst="ellipse">
          <a:avLst/>
        </a:prstGeom>
        <a:solidFill>
          <a:schemeClr val="lt1">
            <a:hueOff val="0"/>
            <a:satOff val="0"/>
            <a:lumOff val="0"/>
            <a:alphaOff val="0"/>
          </a:schemeClr>
        </a:solidFill>
        <a:ln w="25400" cap="flat" cmpd="sng" algn="ctr">
          <a:solidFill>
            <a:schemeClr val="accent3">
              <a:hueOff val="7500176"/>
              <a:satOff val="-11253"/>
              <a:lumOff val="-1830"/>
              <a:alphaOff val="0"/>
            </a:schemeClr>
          </a:solidFill>
          <a:prstDash val="solid"/>
        </a:ln>
        <a:effectLst/>
      </dsp:spPr>
      <dsp:style>
        <a:lnRef idx="2">
          <a:scrgbClr r="0" g="0" b="0"/>
        </a:lnRef>
        <a:fillRef idx="1">
          <a:scrgbClr r="0" g="0" b="0"/>
        </a:fillRef>
        <a:effectRef idx="0">
          <a:scrgbClr r="0" g="0" b="0"/>
        </a:effectRef>
        <a:fontRef idx="minor"/>
      </dsp:style>
    </dsp:sp>
    <dsp:sp modelId="{14A6D37B-071E-4863-A6D8-7BF0A9D2D70A}">
      <dsp:nvSpPr>
        <dsp:cNvPr id="0" name=""/>
        <dsp:cNvSpPr/>
      </dsp:nvSpPr>
      <dsp:spPr>
        <a:xfrm>
          <a:off x="443740" y="3012779"/>
          <a:ext cx="7733005" cy="602493"/>
        </a:xfrm>
        <a:prstGeom prst="rect">
          <a:avLst/>
        </a:prstGeom>
        <a:solidFill>
          <a:schemeClr val="accent3">
            <a:hueOff val="11250264"/>
            <a:satOff val="-16880"/>
            <a:lumOff val="-2745"/>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78229" tIns="73660" rIns="73660" bIns="73660" numCol="1" spcCol="1270" anchor="ctr" anchorCtr="0">
          <a:noAutofit/>
        </a:bodyPr>
        <a:lstStyle/>
        <a:p>
          <a:pPr marL="0" lvl="0" indent="0" algn="l" defTabSz="1289050">
            <a:lnSpc>
              <a:spcPct val="90000"/>
            </a:lnSpc>
            <a:spcBef>
              <a:spcPct val="0"/>
            </a:spcBef>
            <a:spcAft>
              <a:spcPct val="35000"/>
            </a:spcAft>
            <a:buNone/>
          </a:pPr>
          <a:r>
            <a:rPr lang="en-GB" sz="2900" kern="1200" dirty="0"/>
            <a:t>Strategic Analysis Frameworks</a:t>
          </a:r>
        </a:p>
      </dsp:txBody>
      <dsp:txXfrm>
        <a:off x="443740" y="3012779"/>
        <a:ext cx="7733005" cy="602493"/>
      </dsp:txXfrm>
    </dsp:sp>
    <dsp:sp modelId="{31A42700-EE0C-4BA8-BB74-E3E7E17A2E31}">
      <dsp:nvSpPr>
        <dsp:cNvPr id="0" name=""/>
        <dsp:cNvSpPr/>
      </dsp:nvSpPr>
      <dsp:spPr>
        <a:xfrm>
          <a:off x="67181" y="2937468"/>
          <a:ext cx="753116" cy="753116"/>
        </a:xfrm>
        <a:prstGeom prst="ellipse">
          <a:avLst/>
        </a:prstGeom>
        <a:solidFill>
          <a:schemeClr val="lt1">
            <a:hueOff val="0"/>
            <a:satOff val="0"/>
            <a:lumOff val="0"/>
            <a:alphaOff val="0"/>
          </a:schemeClr>
        </a:solidFill>
        <a:ln w="25400" cap="flat" cmpd="sng" algn="ctr">
          <a:solidFill>
            <a:schemeClr val="accent3">
              <a:hueOff val="11250264"/>
              <a:satOff val="-16880"/>
              <a:lumOff val="-2745"/>
              <a:alphaOff val="0"/>
            </a:schemeClr>
          </a:solidFill>
          <a:prstDash val="solid"/>
        </a:ln>
        <a:effectLst/>
      </dsp:spPr>
      <dsp:style>
        <a:lnRef idx="2">
          <a:scrgbClr r="0" g="0" b="0"/>
        </a:lnRef>
        <a:fillRef idx="1">
          <a:scrgbClr r="0" g="0" b="0"/>
        </a:fillRef>
        <a:effectRef idx="0">
          <a:scrgbClr r="0" g="0" b="0"/>
        </a:effectRef>
        <a:fontRef idx="minor"/>
      </dsp:style>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660876D-FB7B-4F68-B522-5646BECB78AA}">
      <dsp:nvSpPr>
        <dsp:cNvPr id="0" name=""/>
        <dsp:cNvSpPr/>
      </dsp:nvSpPr>
      <dsp:spPr>
        <a:xfrm>
          <a:off x="452163" y="34149"/>
          <a:ext cx="7325272" cy="1066449"/>
        </a:xfrm>
        <a:prstGeom prst="rightArrow">
          <a:avLst>
            <a:gd name="adj1" fmla="val 50000"/>
            <a:gd name="adj2" fmla="val 50000"/>
          </a:avLst>
        </a:prstGeom>
        <a:solidFill>
          <a:schemeClr val="accent3">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254000" bIns="169299" numCol="1" spcCol="1270" anchor="ctr" anchorCtr="0">
          <a:noAutofit/>
        </a:bodyPr>
        <a:lstStyle/>
        <a:p>
          <a:pPr marL="0" lvl="0" indent="0" algn="l" defTabSz="844550">
            <a:lnSpc>
              <a:spcPct val="90000"/>
            </a:lnSpc>
            <a:spcBef>
              <a:spcPct val="0"/>
            </a:spcBef>
            <a:spcAft>
              <a:spcPct val="35000"/>
            </a:spcAft>
            <a:buNone/>
          </a:pPr>
          <a:r>
            <a:rPr lang="en-GB" sz="1900" kern="1200" dirty="0"/>
            <a:t>Strengths</a:t>
          </a:r>
        </a:p>
      </dsp:txBody>
      <dsp:txXfrm>
        <a:off x="452163" y="300761"/>
        <a:ext cx="7058660" cy="533225"/>
      </dsp:txXfrm>
    </dsp:sp>
    <dsp:sp modelId="{4C0C2DF6-17AA-4F48-A381-99B823080270}">
      <dsp:nvSpPr>
        <dsp:cNvPr id="0" name=""/>
        <dsp:cNvSpPr/>
      </dsp:nvSpPr>
      <dsp:spPr>
        <a:xfrm>
          <a:off x="452163" y="858275"/>
          <a:ext cx="1688475" cy="1972610"/>
        </a:xfrm>
        <a:prstGeom prst="rect">
          <a:avLst/>
        </a:prstGeom>
        <a:solidFill>
          <a:schemeClr val="lt1">
            <a:hueOff val="0"/>
            <a:satOff val="0"/>
            <a:lumOff val="0"/>
            <a:alphaOff val="0"/>
          </a:schemeClr>
        </a:solidFill>
        <a:ln w="25400" cap="flat"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GB" sz="1400" kern="1200" dirty="0"/>
            <a:t>Positive tangible and intangible attributes , internal to an organisation and within the organisations control.</a:t>
          </a:r>
        </a:p>
      </dsp:txBody>
      <dsp:txXfrm>
        <a:off x="452163" y="858275"/>
        <a:ext cx="1688475" cy="1972610"/>
      </dsp:txXfrm>
    </dsp:sp>
    <dsp:sp modelId="{A4EDDC74-78C9-4F70-98DF-55C0C8A6EBCE}">
      <dsp:nvSpPr>
        <dsp:cNvPr id="0" name=""/>
        <dsp:cNvSpPr/>
      </dsp:nvSpPr>
      <dsp:spPr>
        <a:xfrm>
          <a:off x="2140638" y="389506"/>
          <a:ext cx="5636797" cy="1066449"/>
        </a:xfrm>
        <a:prstGeom prst="rightArrow">
          <a:avLst>
            <a:gd name="adj1" fmla="val 50000"/>
            <a:gd name="adj2" fmla="val 50000"/>
          </a:avLst>
        </a:prstGeom>
        <a:solidFill>
          <a:schemeClr val="accent3">
            <a:hueOff val="3750088"/>
            <a:satOff val="-5627"/>
            <a:lumOff val="-915"/>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254000" bIns="169299" numCol="1" spcCol="1270" anchor="ctr" anchorCtr="0">
          <a:noAutofit/>
        </a:bodyPr>
        <a:lstStyle/>
        <a:p>
          <a:pPr marL="0" lvl="0" indent="0" algn="l" defTabSz="844550">
            <a:lnSpc>
              <a:spcPct val="90000"/>
            </a:lnSpc>
            <a:spcBef>
              <a:spcPct val="0"/>
            </a:spcBef>
            <a:spcAft>
              <a:spcPct val="35000"/>
            </a:spcAft>
            <a:buNone/>
          </a:pPr>
          <a:r>
            <a:rPr lang="en-GB" sz="1900" kern="1200" dirty="0"/>
            <a:t>Weaknesses</a:t>
          </a:r>
        </a:p>
      </dsp:txBody>
      <dsp:txXfrm>
        <a:off x="2140638" y="656118"/>
        <a:ext cx="5370185" cy="533225"/>
      </dsp:txXfrm>
    </dsp:sp>
    <dsp:sp modelId="{62EE924C-4E45-425B-BCD1-247E283835D4}">
      <dsp:nvSpPr>
        <dsp:cNvPr id="0" name=""/>
        <dsp:cNvSpPr/>
      </dsp:nvSpPr>
      <dsp:spPr>
        <a:xfrm>
          <a:off x="2140638" y="1213632"/>
          <a:ext cx="1688475" cy="1922331"/>
        </a:xfrm>
        <a:prstGeom prst="rect">
          <a:avLst/>
        </a:prstGeom>
        <a:solidFill>
          <a:schemeClr val="lt1">
            <a:hueOff val="0"/>
            <a:satOff val="0"/>
            <a:lumOff val="0"/>
            <a:alphaOff val="0"/>
          </a:schemeClr>
        </a:solidFill>
        <a:ln w="25400" cap="flat" cmpd="sng" algn="ctr">
          <a:solidFill>
            <a:schemeClr val="accent3">
              <a:hueOff val="3750088"/>
              <a:satOff val="-5627"/>
              <a:lumOff val="-915"/>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GB" sz="1400" kern="1200" dirty="0"/>
            <a:t>Internal factors within an organisation’s control that detract from the organisations ability to attain the desired goals</a:t>
          </a:r>
        </a:p>
      </dsp:txBody>
      <dsp:txXfrm>
        <a:off x="2140638" y="1213632"/>
        <a:ext cx="1688475" cy="1922331"/>
      </dsp:txXfrm>
    </dsp:sp>
    <dsp:sp modelId="{BA371A82-97C6-49C8-85A0-32745BEB32AA}">
      <dsp:nvSpPr>
        <dsp:cNvPr id="0" name=""/>
        <dsp:cNvSpPr/>
      </dsp:nvSpPr>
      <dsp:spPr>
        <a:xfrm>
          <a:off x="3829114" y="744863"/>
          <a:ext cx="3948322" cy="1066449"/>
        </a:xfrm>
        <a:prstGeom prst="rightArrow">
          <a:avLst>
            <a:gd name="adj1" fmla="val 50000"/>
            <a:gd name="adj2" fmla="val 50000"/>
          </a:avLst>
        </a:prstGeom>
        <a:solidFill>
          <a:schemeClr val="accent3">
            <a:hueOff val="7500176"/>
            <a:satOff val="-11253"/>
            <a:lumOff val="-183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254000" bIns="169299" numCol="1" spcCol="1270" anchor="ctr" anchorCtr="0">
          <a:noAutofit/>
        </a:bodyPr>
        <a:lstStyle/>
        <a:p>
          <a:pPr marL="0" lvl="0" indent="0" algn="l" defTabSz="844550">
            <a:lnSpc>
              <a:spcPct val="90000"/>
            </a:lnSpc>
            <a:spcBef>
              <a:spcPct val="0"/>
            </a:spcBef>
            <a:spcAft>
              <a:spcPct val="35000"/>
            </a:spcAft>
            <a:buNone/>
          </a:pPr>
          <a:r>
            <a:rPr lang="en-GB" sz="1900" kern="1200" dirty="0"/>
            <a:t>Opportunities</a:t>
          </a:r>
        </a:p>
      </dsp:txBody>
      <dsp:txXfrm>
        <a:off x="3829114" y="1011475"/>
        <a:ext cx="3681710" cy="533225"/>
      </dsp:txXfrm>
    </dsp:sp>
    <dsp:sp modelId="{0326BEF6-68C6-42A3-BB2E-0AAAA0E075D1}">
      <dsp:nvSpPr>
        <dsp:cNvPr id="0" name=""/>
        <dsp:cNvSpPr/>
      </dsp:nvSpPr>
      <dsp:spPr>
        <a:xfrm>
          <a:off x="3829114" y="1568989"/>
          <a:ext cx="1688475" cy="1935184"/>
        </a:xfrm>
        <a:prstGeom prst="rect">
          <a:avLst/>
        </a:prstGeom>
        <a:solidFill>
          <a:schemeClr val="lt1">
            <a:hueOff val="0"/>
            <a:satOff val="0"/>
            <a:lumOff val="0"/>
            <a:alphaOff val="0"/>
          </a:schemeClr>
        </a:solidFill>
        <a:ln w="25400" cap="flat" cmpd="sng" algn="ctr">
          <a:solidFill>
            <a:schemeClr val="accent3">
              <a:hueOff val="7500176"/>
              <a:satOff val="-11253"/>
              <a:lumOff val="-183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GB" sz="1400" kern="1200" dirty="0"/>
            <a:t>External factors that represent the reason for an organisation to exist and develop.</a:t>
          </a:r>
        </a:p>
      </dsp:txBody>
      <dsp:txXfrm>
        <a:off x="3829114" y="1568989"/>
        <a:ext cx="1688475" cy="1935184"/>
      </dsp:txXfrm>
    </dsp:sp>
    <dsp:sp modelId="{ED8E033E-3E4F-4A07-B7B8-22EBA296638A}">
      <dsp:nvSpPr>
        <dsp:cNvPr id="0" name=""/>
        <dsp:cNvSpPr/>
      </dsp:nvSpPr>
      <dsp:spPr>
        <a:xfrm>
          <a:off x="5517589" y="1100220"/>
          <a:ext cx="2259846" cy="1066449"/>
        </a:xfrm>
        <a:prstGeom prst="rightArrow">
          <a:avLst>
            <a:gd name="adj1" fmla="val 50000"/>
            <a:gd name="adj2" fmla="val 50000"/>
          </a:avLst>
        </a:prstGeom>
        <a:solidFill>
          <a:schemeClr val="accent3">
            <a:hueOff val="11250264"/>
            <a:satOff val="-16880"/>
            <a:lumOff val="-2745"/>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254000" bIns="169299" numCol="1" spcCol="1270" anchor="ctr" anchorCtr="0">
          <a:noAutofit/>
        </a:bodyPr>
        <a:lstStyle/>
        <a:p>
          <a:pPr marL="0" lvl="0" indent="0" algn="l" defTabSz="844550">
            <a:lnSpc>
              <a:spcPct val="90000"/>
            </a:lnSpc>
            <a:spcBef>
              <a:spcPct val="0"/>
            </a:spcBef>
            <a:spcAft>
              <a:spcPct val="35000"/>
            </a:spcAft>
            <a:buNone/>
          </a:pPr>
          <a:r>
            <a:rPr lang="en-GB" sz="1900" kern="1200" dirty="0"/>
            <a:t>Threats</a:t>
          </a:r>
        </a:p>
      </dsp:txBody>
      <dsp:txXfrm>
        <a:off x="5517589" y="1366832"/>
        <a:ext cx="1993234" cy="533225"/>
      </dsp:txXfrm>
    </dsp:sp>
    <dsp:sp modelId="{0F4A4A6B-FABC-4DFC-8594-CE1C0ABC6A3A}">
      <dsp:nvSpPr>
        <dsp:cNvPr id="0" name=""/>
        <dsp:cNvSpPr/>
      </dsp:nvSpPr>
      <dsp:spPr>
        <a:xfrm>
          <a:off x="5517589" y="1924346"/>
          <a:ext cx="1703858" cy="1957866"/>
        </a:xfrm>
        <a:prstGeom prst="rect">
          <a:avLst/>
        </a:prstGeom>
        <a:solidFill>
          <a:schemeClr val="lt1">
            <a:hueOff val="0"/>
            <a:satOff val="0"/>
            <a:lumOff val="0"/>
            <a:alphaOff val="0"/>
          </a:schemeClr>
        </a:solidFill>
        <a:ln w="25400" cap="flat" cmpd="sng" algn="ctr">
          <a:solidFill>
            <a:schemeClr val="accent3">
              <a:hueOff val="11250264"/>
              <a:satOff val="-16880"/>
              <a:lumOff val="-2745"/>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GB" sz="1400" kern="1200" dirty="0"/>
            <a:t>External factors beyond the organisations control which could be a risk. Need for contingency plans.</a:t>
          </a:r>
        </a:p>
      </dsp:txBody>
      <dsp:txXfrm>
        <a:off x="5517589" y="1924346"/>
        <a:ext cx="1703858" cy="1957866"/>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0759862-CA97-4F4A-B367-6EEE12067C90}">
      <dsp:nvSpPr>
        <dsp:cNvPr id="0" name=""/>
        <dsp:cNvSpPr/>
      </dsp:nvSpPr>
      <dsp:spPr>
        <a:xfrm>
          <a:off x="1783577" y="474973"/>
          <a:ext cx="367739" cy="91440"/>
        </a:xfrm>
        <a:custGeom>
          <a:avLst/>
          <a:gdLst/>
          <a:ahLst/>
          <a:cxnLst/>
          <a:rect l="0" t="0" r="0" b="0"/>
          <a:pathLst>
            <a:path>
              <a:moveTo>
                <a:pt x="0" y="45720"/>
              </a:moveTo>
              <a:lnTo>
                <a:pt x="367739" y="45720"/>
              </a:lnTo>
            </a:path>
          </a:pathLst>
        </a:custGeom>
        <a:noFill/>
        <a:ln w="9525" cap="flat" cmpd="sng" algn="ctr">
          <a:solidFill>
            <a:schemeClr val="accent3">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1957488" y="518702"/>
        <a:ext cx="19916" cy="3983"/>
      </dsp:txXfrm>
    </dsp:sp>
    <dsp:sp modelId="{4082A231-B9D9-4BDA-8007-903795572501}">
      <dsp:nvSpPr>
        <dsp:cNvPr id="0" name=""/>
        <dsp:cNvSpPr/>
      </dsp:nvSpPr>
      <dsp:spPr>
        <a:xfrm>
          <a:off x="53464" y="1119"/>
          <a:ext cx="1731912" cy="1039147"/>
        </a:xfrm>
        <a:prstGeom prst="rect">
          <a:avLst/>
        </a:prstGeom>
        <a:gradFill rotWithShape="0">
          <a:gsLst>
            <a:gs pos="0">
              <a:schemeClr val="accent3">
                <a:hueOff val="0"/>
                <a:satOff val="0"/>
                <a:lumOff val="0"/>
                <a:alphaOff val="0"/>
                <a:shade val="51000"/>
                <a:satMod val="130000"/>
              </a:schemeClr>
            </a:gs>
            <a:gs pos="80000">
              <a:schemeClr val="accent3">
                <a:hueOff val="0"/>
                <a:satOff val="0"/>
                <a:lumOff val="0"/>
                <a:alphaOff val="0"/>
                <a:shade val="93000"/>
                <a:satMod val="130000"/>
              </a:schemeClr>
            </a:gs>
            <a:gs pos="100000">
              <a:schemeClr val="accent3">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txBody>
        <a:bodyPr spcFirstLastPara="0" vert="horz" wrap="square" lIns="120904" tIns="120904" rIns="120904" bIns="120904" numCol="1" spcCol="1270" anchor="ctr" anchorCtr="0">
          <a:noAutofit/>
        </a:bodyPr>
        <a:lstStyle/>
        <a:p>
          <a:pPr marL="0" lvl="0" indent="0" algn="ctr" defTabSz="755650">
            <a:lnSpc>
              <a:spcPct val="90000"/>
            </a:lnSpc>
            <a:spcBef>
              <a:spcPct val="0"/>
            </a:spcBef>
            <a:spcAft>
              <a:spcPct val="35000"/>
            </a:spcAft>
            <a:buNone/>
          </a:pPr>
          <a:r>
            <a:rPr lang="en-GB" sz="1700" kern="1200" dirty="0"/>
            <a:t>Data collection</a:t>
          </a:r>
        </a:p>
      </dsp:txBody>
      <dsp:txXfrm>
        <a:off x="53464" y="1119"/>
        <a:ext cx="1731912" cy="1039147"/>
      </dsp:txXfrm>
    </dsp:sp>
    <dsp:sp modelId="{15A323AA-65DB-48D2-8D6A-D52D96C71E03}">
      <dsp:nvSpPr>
        <dsp:cNvPr id="0" name=""/>
        <dsp:cNvSpPr/>
      </dsp:nvSpPr>
      <dsp:spPr>
        <a:xfrm>
          <a:off x="3913830" y="474973"/>
          <a:ext cx="367739" cy="91440"/>
        </a:xfrm>
        <a:custGeom>
          <a:avLst/>
          <a:gdLst/>
          <a:ahLst/>
          <a:cxnLst/>
          <a:rect l="0" t="0" r="0" b="0"/>
          <a:pathLst>
            <a:path>
              <a:moveTo>
                <a:pt x="0" y="45720"/>
              </a:moveTo>
              <a:lnTo>
                <a:pt x="367739" y="45720"/>
              </a:lnTo>
            </a:path>
          </a:pathLst>
        </a:custGeom>
        <a:noFill/>
        <a:ln w="9525" cap="flat" cmpd="sng" algn="ctr">
          <a:solidFill>
            <a:schemeClr val="accent3">
              <a:hueOff val="1607181"/>
              <a:satOff val="-2411"/>
              <a:lumOff val="-392"/>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4087741" y="518702"/>
        <a:ext cx="19916" cy="3983"/>
      </dsp:txXfrm>
    </dsp:sp>
    <dsp:sp modelId="{CFA444C6-3AB6-4837-89F5-C6A67BC5A748}">
      <dsp:nvSpPr>
        <dsp:cNvPr id="0" name=""/>
        <dsp:cNvSpPr/>
      </dsp:nvSpPr>
      <dsp:spPr>
        <a:xfrm>
          <a:off x="2183717" y="1119"/>
          <a:ext cx="1731912" cy="1039147"/>
        </a:xfrm>
        <a:prstGeom prst="rect">
          <a:avLst/>
        </a:prstGeom>
        <a:gradFill rotWithShape="0">
          <a:gsLst>
            <a:gs pos="0">
              <a:schemeClr val="accent3">
                <a:hueOff val="1406283"/>
                <a:satOff val="-2110"/>
                <a:lumOff val="-343"/>
                <a:alphaOff val="0"/>
                <a:shade val="51000"/>
                <a:satMod val="130000"/>
              </a:schemeClr>
            </a:gs>
            <a:gs pos="80000">
              <a:schemeClr val="accent3">
                <a:hueOff val="1406283"/>
                <a:satOff val="-2110"/>
                <a:lumOff val="-343"/>
                <a:alphaOff val="0"/>
                <a:shade val="93000"/>
                <a:satMod val="130000"/>
              </a:schemeClr>
            </a:gs>
            <a:gs pos="100000">
              <a:schemeClr val="accent3">
                <a:hueOff val="1406283"/>
                <a:satOff val="-2110"/>
                <a:lumOff val="-343"/>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txBody>
        <a:bodyPr spcFirstLastPara="0" vert="horz" wrap="square" lIns="120904" tIns="120904" rIns="120904" bIns="120904" numCol="1" spcCol="1270" anchor="ctr" anchorCtr="0">
          <a:noAutofit/>
        </a:bodyPr>
        <a:lstStyle/>
        <a:p>
          <a:pPr marL="0" lvl="0" indent="0" algn="ctr" defTabSz="755650">
            <a:lnSpc>
              <a:spcPct val="90000"/>
            </a:lnSpc>
            <a:spcBef>
              <a:spcPct val="0"/>
            </a:spcBef>
            <a:spcAft>
              <a:spcPct val="35000"/>
            </a:spcAft>
            <a:buNone/>
          </a:pPr>
          <a:r>
            <a:rPr lang="en-GB" sz="1700" kern="1200" dirty="0"/>
            <a:t>Sources of data</a:t>
          </a:r>
        </a:p>
      </dsp:txBody>
      <dsp:txXfrm>
        <a:off x="2183717" y="1119"/>
        <a:ext cx="1731912" cy="1039147"/>
      </dsp:txXfrm>
    </dsp:sp>
    <dsp:sp modelId="{387F7D34-AB5A-437C-8EF6-46D41A10EBD4}">
      <dsp:nvSpPr>
        <dsp:cNvPr id="0" name=""/>
        <dsp:cNvSpPr/>
      </dsp:nvSpPr>
      <dsp:spPr>
        <a:xfrm>
          <a:off x="6044082" y="474973"/>
          <a:ext cx="367739" cy="91440"/>
        </a:xfrm>
        <a:custGeom>
          <a:avLst/>
          <a:gdLst/>
          <a:ahLst/>
          <a:cxnLst/>
          <a:rect l="0" t="0" r="0" b="0"/>
          <a:pathLst>
            <a:path>
              <a:moveTo>
                <a:pt x="0" y="45720"/>
              </a:moveTo>
              <a:lnTo>
                <a:pt x="367739" y="45720"/>
              </a:lnTo>
            </a:path>
          </a:pathLst>
        </a:custGeom>
        <a:noFill/>
        <a:ln w="9525" cap="flat" cmpd="sng" algn="ctr">
          <a:solidFill>
            <a:schemeClr val="accent3">
              <a:hueOff val="3214361"/>
              <a:satOff val="-4823"/>
              <a:lumOff val="-784"/>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6217994" y="518702"/>
        <a:ext cx="19916" cy="3983"/>
      </dsp:txXfrm>
    </dsp:sp>
    <dsp:sp modelId="{78E74199-B91D-4B26-A039-EE91F55CD404}">
      <dsp:nvSpPr>
        <dsp:cNvPr id="0" name=""/>
        <dsp:cNvSpPr/>
      </dsp:nvSpPr>
      <dsp:spPr>
        <a:xfrm>
          <a:off x="4313969" y="1119"/>
          <a:ext cx="1731912" cy="1039147"/>
        </a:xfrm>
        <a:prstGeom prst="rect">
          <a:avLst/>
        </a:prstGeom>
        <a:gradFill rotWithShape="0">
          <a:gsLst>
            <a:gs pos="0">
              <a:schemeClr val="accent3">
                <a:hueOff val="2812566"/>
                <a:satOff val="-4220"/>
                <a:lumOff val="-686"/>
                <a:alphaOff val="0"/>
                <a:shade val="51000"/>
                <a:satMod val="130000"/>
              </a:schemeClr>
            </a:gs>
            <a:gs pos="80000">
              <a:schemeClr val="accent3">
                <a:hueOff val="2812566"/>
                <a:satOff val="-4220"/>
                <a:lumOff val="-686"/>
                <a:alphaOff val="0"/>
                <a:shade val="93000"/>
                <a:satMod val="130000"/>
              </a:schemeClr>
            </a:gs>
            <a:gs pos="100000">
              <a:schemeClr val="accent3">
                <a:hueOff val="2812566"/>
                <a:satOff val="-4220"/>
                <a:lumOff val="-686"/>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txBody>
        <a:bodyPr spcFirstLastPara="0" vert="horz" wrap="square" lIns="120904" tIns="120904" rIns="120904" bIns="120904" numCol="1" spcCol="1270" anchor="ctr" anchorCtr="0">
          <a:noAutofit/>
        </a:bodyPr>
        <a:lstStyle/>
        <a:p>
          <a:pPr marL="0" lvl="0" indent="0" algn="ctr" defTabSz="755650">
            <a:lnSpc>
              <a:spcPct val="90000"/>
            </a:lnSpc>
            <a:spcBef>
              <a:spcPct val="0"/>
            </a:spcBef>
            <a:spcAft>
              <a:spcPct val="35000"/>
            </a:spcAft>
            <a:buNone/>
          </a:pPr>
          <a:r>
            <a:rPr lang="en-GB" sz="1700" kern="1200" dirty="0"/>
            <a:t>Gather data</a:t>
          </a:r>
        </a:p>
      </dsp:txBody>
      <dsp:txXfrm>
        <a:off x="4313969" y="1119"/>
        <a:ext cx="1731912" cy="1039147"/>
      </dsp:txXfrm>
    </dsp:sp>
    <dsp:sp modelId="{D9B49B13-DAAE-4E3A-8F6F-717D1AE4B904}">
      <dsp:nvSpPr>
        <dsp:cNvPr id="0" name=""/>
        <dsp:cNvSpPr/>
      </dsp:nvSpPr>
      <dsp:spPr>
        <a:xfrm>
          <a:off x="919420" y="1038467"/>
          <a:ext cx="6390758" cy="367739"/>
        </a:xfrm>
        <a:custGeom>
          <a:avLst/>
          <a:gdLst/>
          <a:ahLst/>
          <a:cxnLst/>
          <a:rect l="0" t="0" r="0" b="0"/>
          <a:pathLst>
            <a:path>
              <a:moveTo>
                <a:pt x="6390758" y="0"/>
              </a:moveTo>
              <a:lnTo>
                <a:pt x="6390758" y="200969"/>
              </a:lnTo>
              <a:lnTo>
                <a:pt x="0" y="200969"/>
              </a:lnTo>
              <a:lnTo>
                <a:pt x="0" y="367739"/>
              </a:lnTo>
            </a:path>
          </a:pathLst>
        </a:custGeom>
        <a:noFill/>
        <a:ln w="9525" cap="flat" cmpd="sng" algn="ctr">
          <a:solidFill>
            <a:schemeClr val="accent3">
              <a:hueOff val="4821541"/>
              <a:satOff val="-7234"/>
              <a:lumOff val="-1176"/>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3954720" y="1220345"/>
        <a:ext cx="320158" cy="3983"/>
      </dsp:txXfrm>
    </dsp:sp>
    <dsp:sp modelId="{141ED997-6C18-4D75-AD95-446A7966533E}">
      <dsp:nvSpPr>
        <dsp:cNvPr id="0" name=""/>
        <dsp:cNvSpPr/>
      </dsp:nvSpPr>
      <dsp:spPr>
        <a:xfrm>
          <a:off x="6444222" y="1119"/>
          <a:ext cx="1731912" cy="1039147"/>
        </a:xfrm>
        <a:prstGeom prst="rect">
          <a:avLst/>
        </a:prstGeom>
        <a:gradFill rotWithShape="0">
          <a:gsLst>
            <a:gs pos="0">
              <a:schemeClr val="accent3">
                <a:hueOff val="4218849"/>
                <a:satOff val="-6330"/>
                <a:lumOff val="-1029"/>
                <a:alphaOff val="0"/>
                <a:shade val="51000"/>
                <a:satMod val="130000"/>
              </a:schemeClr>
            </a:gs>
            <a:gs pos="80000">
              <a:schemeClr val="accent3">
                <a:hueOff val="4218849"/>
                <a:satOff val="-6330"/>
                <a:lumOff val="-1029"/>
                <a:alphaOff val="0"/>
                <a:shade val="93000"/>
                <a:satMod val="130000"/>
              </a:schemeClr>
            </a:gs>
            <a:gs pos="100000">
              <a:schemeClr val="accent3">
                <a:hueOff val="4218849"/>
                <a:satOff val="-6330"/>
                <a:lumOff val="-1029"/>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txBody>
        <a:bodyPr spcFirstLastPara="0" vert="horz" wrap="square" lIns="120904" tIns="120904" rIns="120904" bIns="120904" numCol="1" spcCol="1270" anchor="ctr" anchorCtr="0">
          <a:noAutofit/>
        </a:bodyPr>
        <a:lstStyle/>
        <a:p>
          <a:pPr marL="0" lvl="0" indent="0" algn="ctr" defTabSz="755650">
            <a:lnSpc>
              <a:spcPct val="90000"/>
            </a:lnSpc>
            <a:spcBef>
              <a:spcPct val="0"/>
            </a:spcBef>
            <a:spcAft>
              <a:spcPct val="35000"/>
            </a:spcAft>
            <a:buNone/>
          </a:pPr>
          <a:r>
            <a:rPr lang="en-GB" sz="1700" kern="1200" dirty="0"/>
            <a:t>Plot findings</a:t>
          </a:r>
        </a:p>
      </dsp:txBody>
      <dsp:txXfrm>
        <a:off x="6444222" y="1119"/>
        <a:ext cx="1731912" cy="1039147"/>
      </dsp:txXfrm>
    </dsp:sp>
    <dsp:sp modelId="{A3D6DFF5-396A-46A2-9004-360EE2792AB0}">
      <dsp:nvSpPr>
        <dsp:cNvPr id="0" name=""/>
        <dsp:cNvSpPr/>
      </dsp:nvSpPr>
      <dsp:spPr>
        <a:xfrm>
          <a:off x="1783577" y="1912461"/>
          <a:ext cx="367739" cy="91440"/>
        </a:xfrm>
        <a:custGeom>
          <a:avLst/>
          <a:gdLst/>
          <a:ahLst/>
          <a:cxnLst/>
          <a:rect l="0" t="0" r="0" b="0"/>
          <a:pathLst>
            <a:path>
              <a:moveTo>
                <a:pt x="0" y="45720"/>
              </a:moveTo>
              <a:lnTo>
                <a:pt x="367739" y="45720"/>
              </a:lnTo>
            </a:path>
          </a:pathLst>
        </a:custGeom>
        <a:noFill/>
        <a:ln w="9525" cap="flat" cmpd="sng" algn="ctr">
          <a:solidFill>
            <a:schemeClr val="accent3">
              <a:hueOff val="6428722"/>
              <a:satOff val="-9646"/>
              <a:lumOff val="-1569"/>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1957488" y="1956189"/>
        <a:ext cx="19916" cy="3983"/>
      </dsp:txXfrm>
    </dsp:sp>
    <dsp:sp modelId="{A6AAE8DA-9DE0-458C-9698-8B8213B4451F}">
      <dsp:nvSpPr>
        <dsp:cNvPr id="0" name=""/>
        <dsp:cNvSpPr/>
      </dsp:nvSpPr>
      <dsp:spPr>
        <a:xfrm>
          <a:off x="53464" y="1438607"/>
          <a:ext cx="1731912" cy="1039147"/>
        </a:xfrm>
        <a:prstGeom prst="rect">
          <a:avLst/>
        </a:prstGeom>
        <a:gradFill rotWithShape="0">
          <a:gsLst>
            <a:gs pos="0">
              <a:schemeClr val="accent3">
                <a:hueOff val="5625132"/>
                <a:satOff val="-8440"/>
                <a:lumOff val="-1373"/>
                <a:alphaOff val="0"/>
                <a:shade val="51000"/>
                <a:satMod val="130000"/>
              </a:schemeClr>
            </a:gs>
            <a:gs pos="80000">
              <a:schemeClr val="accent3">
                <a:hueOff val="5625132"/>
                <a:satOff val="-8440"/>
                <a:lumOff val="-1373"/>
                <a:alphaOff val="0"/>
                <a:shade val="93000"/>
                <a:satMod val="130000"/>
              </a:schemeClr>
            </a:gs>
            <a:gs pos="100000">
              <a:schemeClr val="accent3">
                <a:hueOff val="5625132"/>
                <a:satOff val="-8440"/>
                <a:lumOff val="-1373"/>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txBody>
        <a:bodyPr spcFirstLastPara="0" vert="horz" wrap="square" lIns="120904" tIns="120904" rIns="120904" bIns="120904" numCol="1" spcCol="1270" anchor="ctr" anchorCtr="0">
          <a:noAutofit/>
        </a:bodyPr>
        <a:lstStyle/>
        <a:p>
          <a:pPr marL="0" lvl="0" indent="0" algn="ctr" defTabSz="755650">
            <a:lnSpc>
              <a:spcPct val="90000"/>
            </a:lnSpc>
            <a:spcBef>
              <a:spcPct val="0"/>
            </a:spcBef>
            <a:spcAft>
              <a:spcPct val="35000"/>
            </a:spcAft>
            <a:buNone/>
          </a:pPr>
          <a:r>
            <a:rPr lang="en-GB" sz="1700" kern="1200" dirty="0"/>
            <a:t>Identify issues</a:t>
          </a:r>
        </a:p>
      </dsp:txBody>
      <dsp:txXfrm>
        <a:off x="53464" y="1438607"/>
        <a:ext cx="1731912" cy="1039147"/>
      </dsp:txXfrm>
    </dsp:sp>
    <dsp:sp modelId="{3687FB97-834E-4BDE-AB60-83FD78C2D0BE}">
      <dsp:nvSpPr>
        <dsp:cNvPr id="0" name=""/>
        <dsp:cNvSpPr/>
      </dsp:nvSpPr>
      <dsp:spPr>
        <a:xfrm>
          <a:off x="3913830" y="1912461"/>
          <a:ext cx="367739" cy="91440"/>
        </a:xfrm>
        <a:custGeom>
          <a:avLst/>
          <a:gdLst/>
          <a:ahLst/>
          <a:cxnLst/>
          <a:rect l="0" t="0" r="0" b="0"/>
          <a:pathLst>
            <a:path>
              <a:moveTo>
                <a:pt x="0" y="45720"/>
              </a:moveTo>
              <a:lnTo>
                <a:pt x="367739" y="45720"/>
              </a:lnTo>
            </a:path>
          </a:pathLst>
        </a:custGeom>
        <a:noFill/>
        <a:ln w="9525" cap="flat" cmpd="sng" algn="ctr">
          <a:solidFill>
            <a:schemeClr val="accent3">
              <a:hueOff val="8035903"/>
              <a:satOff val="-12057"/>
              <a:lumOff val="-1961"/>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4087741" y="1956189"/>
        <a:ext cx="19916" cy="3983"/>
      </dsp:txXfrm>
    </dsp:sp>
    <dsp:sp modelId="{954BDA26-C04B-45BD-87FA-E2339459322F}">
      <dsp:nvSpPr>
        <dsp:cNvPr id="0" name=""/>
        <dsp:cNvSpPr/>
      </dsp:nvSpPr>
      <dsp:spPr>
        <a:xfrm>
          <a:off x="2183717" y="1438607"/>
          <a:ext cx="1731912" cy="1039147"/>
        </a:xfrm>
        <a:prstGeom prst="rect">
          <a:avLst/>
        </a:prstGeom>
        <a:gradFill rotWithShape="0">
          <a:gsLst>
            <a:gs pos="0">
              <a:schemeClr val="accent3">
                <a:hueOff val="7031415"/>
                <a:satOff val="-10550"/>
                <a:lumOff val="-1716"/>
                <a:alphaOff val="0"/>
                <a:shade val="51000"/>
                <a:satMod val="130000"/>
              </a:schemeClr>
            </a:gs>
            <a:gs pos="80000">
              <a:schemeClr val="accent3">
                <a:hueOff val="7031415"/>
                <a:satOff val="-10550"/>
                <a:lumOff val="-1716"/>
                <a:alphaOff val="0"/>
                <a:shade val="93000"/>
                <a:satMod val="130000"/>
              </a:schemeClr>
            </a:gs>
            <a:gs pos="100000">
              <a:schemeClr val="accent3">
                <a:hueOff val="7031415"/>
                <a:satOff val="-10550"/>
                <a:lumOff val="-1716"/>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txBody>
        <a:bodyPr spcFirstLastPara="0" vert="horz" wrap="square" lIns="120904" tIns="120904" rIns="120904" bIns="120904" numCol="1" spcCol="1270" anchor="ctr" anchorCtr="0">
          <a:noAutofit/>
        </a:bodyPr>
        <a:lstStyle/>
        <a:p>
          <a:pPr marL="0" lvl="0" indent="0" algn="ctr" defTabSz="755650">
            <a:lnSpc>
              <a:spcPct val="90000"/>
            </a:lnSpc>
            <a:spcBef>
              <a:spcPct val="0"/>
            </a:spcBef>
            <a:spcAft>
              <a:spcPct val="35000"/>
            </a:spcAft>
            <a:buNone/>
          </a:pPr>
          <a:r>
            <a:rPr lang="en-GB" sz="1700" kern="1200" dirty="0"/>
            <a:t>Identify strategic options</a:t>
          </a:r>
        </a:p>
      </dsp:txBody>
      <dsp:txXfrm>
        <a:off x="2183717" y="1438607"/>
        <a:ext cx="1731912" cy="1039147"/>
      </dsp:txXfrm>
    </dsp:sp>
    <dsp:sp modelId="{C8BDBEDE-F97B-4917-A523-6EDE395C3981}">
      <dsp:nvSpPr>
        <dsp:cNvPr id="0" name=""/>
        <dsp:cNvSpPr/>
      </dsp:nvSpPr>
      <dsp:spPr>
        <a:xfrm>
          <a:off x="6044082" y="1912461"/>
          <a:ext cx="367739" cy="91440"/>
        </a:xfrm>
        <a:custGeom>
          <a:avLst/>
          <a:gdLst/>
          <a:ahLst/>
          <a:cxnLst/>
          <a:rect l="0" t="0" r="0" b="0"/>
          <a:pathLst>
            <a:path>
              <a:moveTo>
                <a:pt x="0" y="45720"/>
              </a:moveTo>
              <a:lnTo>
                <a:pt x="367739" y="45720"/>
              </a:lnTo>
            </a:path>
          </a:pathLst>
        </a:custGeom>
        <a:noFill/>
        <a:ln w="9525" cap="flat" cmpd="sng" algn="ctr">
          <a:solidFill>
            <a:schemeClr val="accent3">
              <a:hueOff val="9643083"/>
              <a:satOff val="-14469"/>
              <a:lumOff val="-2353"/>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6217994" y="1956189"/>
        <a:ext cx="19916" cy="3983"/>
      </dsp:txXfrm>
    </dsp:sp>
    <dsp:sp modelId="{77B7922D-1847-4FA1-95CC-6B32D75C4435}">
      <dsp:nvSpPr>
        <dsp:cNvPr id="0" name=""/>
        <dsp:cNvSpPr/>
      </dsp:nvSpPr>
      <dsp:spPr>
        <a:xfrm>
          <a:off x="4313969" y="1438607"/>
          <a:ext cx="1731912" cy="1039147"/>
        </a:xfrm>
        <a:prstGeom prst="rect">
          <a:avLst/>
        </a:prstGeom>
        <a:gradFill rotWithShape="0">
          <a:gsLst>
            <a:gs pos="0">
              <a:schemeClr val="accent3">
                <a:hueOff val="8437698"/>
                <a:satOff val="-12660"/>
                <a:lumOff val="-2059"/>
                <a:alphaOff val="0"/>
                <a:shade val="51000"/>
                <a:satMod val="130000"/>
              </a:schemeClr>
            </a:gs>
            <a:gs pos="80000">
              <a:schemeClr val="accent3">
                <a:hueOff val="8437698"/>
                <a:satOff val="-12660"/>
                <a:lumOff val="-2059"/>
                <a:alphaOff val="0"/>
                <a:shade val="93000"/>
                <a:satMod val="130000"/>
              </a:schemeClr>
            </a:gs>
            <a:gs pos="100000">
              <a:schemeClr val="accent3">
                <a:hueOff val="8437698"/>
                <a:satOff val="-12660"/>
                <a:lumOff val="-2059"/>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txBody>
        <a:bodyPr spcFirstLastPara="0" vert="horz" wrap="square" lIns="120904" tIns="120904" rIns="120904" bIns="120904" numCol="1" spcCol="1270" anchor="ctr" anchorCtr="0">
          <a:noAutofit/>
        </a:bodyPr>
        <a:lstStyle/>
        <a:p>
          <a:pPr marL="0" lvl="0" indent="0" algn="ctr" defTabSz="755650">
            <a:lnSpc>
              <a:spcPct val="90000"/>
            </a:lnSpc>
            <a:spcBef>
              <a:spcPct val="0"/>
            </a:spcBef>
            <a:spcAft>
              <a:spcPct val="35000"/>
            </a:spcAft>
            <a:buNone/>
          </a:pPr>
          <a:r>
            <a:rPr lang="en-GB" sz="1700" kern="1200" dirty="0"/>
            <a:t>Write up findings</a:t>
          </a:r>
        </a:p>
      </dsp:txBody>
      <dsp:txXfrm>
        <a:off x="4313969" y="1438607"/>
        <a:ext cx="1731912" cy="1039147"/>
      </dsp:txXfrm>
    </dsp:sp>
    <dsp:sp modelId="{3F0CD149-F493-48C8-BEC9-E736E88E0B3B}">
      <dsp:nvSpPr>
        <dsp:cNvPr id="0" name=""/>
        <dsp:cNvSpPr/>
      </dsp:nvSpPr>
      <dsp:spPr>
        <a:xfrm>
          <a:off x="919420" y="2475955"/>
          <a:ext cx="6390758" cy="367739"/>
        </a:xfrm>
        <a:custGeom>
          <a:avLst/>
          <a:gdLst/>
          <a:ahLst/>
          <a:cxnLst/>
          <a:rect l="0" t="0" r="0" b="0"/>
          <a:pathLst>
            <a:path>
              <a:moveTo>
                <a:pt x="6390758" y="0"/>
              </a:moveTo>
              <a:lnTo>
                <a:pt x="6390758" y="200969"/>
              </a:lnTo>
              <a:lnTo>
                <a:pt x="0" y="200969"/>
              </a:lnTo>
              <a:lnTo>
                <a:pt x="0" y="367739"/>
              </a:lnTo>
            </a:path>
          </a:pathLst>
        </a:custGeom>
        <a:noFill/>
        <a:ln w="9525" cap="flat" cmpd="sng" algn="ctr">
          <a:solidFill>
            <a:schemeClr val="accent3">
              <a:hueOff val="11250264"/>
              <a:satOff val="-16880"/>
              <a:lumOff val="-2745"/>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3954720" y="2657833"/>
        <a:ext cx="320158" cy="3983"/>
      </dsp:txXfrm>
    </dsp:sp>
    <dsp:sp modelId="{DE5B04A0-03FB-4FA9-8410-B0B0DFA9ABC8}">
      <dsp:nvSpPr>
        <dsp:cNvPr id="0" name=""/>
        <dsp:cNvSpPr/>
      </dsp:nvSpPr>
      <dsp:spPr>
        <a:xfrm>
          <a:off x="6444222" y="1438607"/>
          <a:ext cx="1731912" cy="1039147"/>
        </a:xfrm>
        <a:prstGeom prst="rect">
          <a:avLst/>
        </a:prstGeom>
        <a:gradFill rotWithShape="0">
          <a:gsLst>
            <a:gs pos="0">
              <a:schemeClr val="accent3">
                <a:hueOff val="9843981"/>
                <a:satOff val="-14770"/>
                <a:lumOff val="-2402"/>
                <a:alphaOff val="0"/>
                <a:shade val="51000"/>
                <a:satMod val="130000"/>
              </a:schemeClr>
            </a:gs>
            <a:gs pos="80000">
              <a:schemeClr val="accent3">
                <a:hueOff val="9843981"/>
                <a:satOff val="-14770"/>
                <a:lumOff val="-2402"/>
                <a:alphaOff val="0"/>
                <a:shade val="93000"/>
                <a:satMod val="130000"/>
              </a:schemeClr>
            </a:gs>
            <a:gs pos="100000">
              <a:schemeClr val="accent3">
                <a:hueOff val="9843981"/>
                <a:satOff val="-14770"/>
                <a:lumOff val="-2402"/>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txBody>
        <a:bodyPr spcFirstLastPara="0" vert="horz" wrap="square" lIns="120904" tIns="120904" rIns="120904" bIns="120904" numCol="1" spcCol="1270" anchor="ctr" anchorCtr="0">
          <a:noAutofit/>
        </a:bodyPr>
        <a:lstStyle/>
        <a:p>
          <a:pPr marL="0" lvl="0" indent="0" algn="ctr" defTabSz="755650">
            <a:lnSpc>
              <a:spcPct val="90000"/>
            </a:lnSpc>
            <a:spcBef>
              <a:spcPct val="0"/>
            </a:spcBef>
            <a:spcAft>
              <a:spcPct val="35000"/>
            </a:spcAft>
            <a:buNone/>
          </a:pPr>
          <a:r>
            <a:rPr lang="en-GB" sz="1700" kern="1200" dirty="0"/>
            <a:t>Disseminate &amp; discuss findings</a:t>
          </a:r>
        </a:p>
      </dsp:txBody>
      <dsp:txXfrm>
        <a:off x="6444222" y="1438607"/>
        <a:ext cx="1731912" cy="1039147"/>
      </dsp:txXfrm>
    </dsp:sp>
    <dsp:sp modelId="{2DE5ADCD-DCD3-408B-8A89-9D42383FBCC2}">
      <dsp:nvSpPr>
        <dsp:cNvPr id="0" name=""/>
        <dsp:cNvSpPr/>
      </dsp:nvSpPr>
      <dsp:spPr>
        <a:xfrm>
          <a:off x="53464" y="2876095"/>
          <a:ext cx="1731912" cy="1039147"/>
        </a:xfrm>
        <a:prstGeom prst="rect">
          <a:avLst/>
        </a:prstGeom>
        <a:gradFill rotWithShape="0">
          <a:gsLst>
            <a:gs pos="0">
              <a:schemeClr val="accent3">
                <a:hueOff val="11250264"/>
                <a:satOff val="-16880"/>
                <a:lumOff val="-2745"/>
                <a:alphaOff val="0"/>
                <a:shade val="51000"/>
                <a:satMod val="130000"/>
              </a:schemeClr>
            </a:gs>
            <a:gs pos="80000">
              <a:schemeClr val="accent3">
                <a:hueOff val="11250264"/>
                <a:satOff val="-16880"/>
                <a:lumOff val="-2745"/>
                <a:alphaOff val="0"/>
                <a:shade val="93000"/>
                <a:satMod val="130000"/>
              </a:schemeClr>
            </a:gs>
            <a:gs pos="100000">
              <a:schemeClr val="accent3">
                <a:hueOff val="11250264"/>
                <a:satOff val="-16880"/>
                <a:lumOff val="-2745"/>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txBody>
        <a:bodyPr spcFirstLastPara="0" vert="horz" wrap="square" lIns="120904" tIns="120904" rIns="120904" bIns="120904" numCol="1" spcCol="1270" anchor="ctr" anchorCtr="0">
          <a:noAutofit/>
        </a:bodyPr>
        <a:lstStyle/>
        <a:p>
          <a:pPr marL="0" lvl="0" indent="0" algn="ctr" defTabSz="755650">
            <a:lnSpc>
              <a:spcPct val="90000"/>
            </a:lnSpc>
            <a:spcBef>
              <a:spcPct val="0"/>
            </a:spcBef>
            <a:spcAft>
              <a:spcPct val="35000"/>
            </a:spcAft>
            <a:buNone/>
          </a:pPr>
          <a:r>
            <a:rPr lang="en-GB" sz="1700" kern="1200" dirty="0"/>
            <a:t>Priority of activities</a:t>
          </a:r>
        </a:p>
      </dsp:txBody>
      <dsp:txXfrm>
        <a:off x="53464" y="2876095"/>
        <a:ext cx="1731912" cy="1039147"/>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6502D91-71C3-414E-994B-C21039345930}">
      <dsp:nvSpPr>
        <dsp:cNvPr id="0" name=""/>
        <dsp:cNvSpPr/>
      </dsp:nvSpPr>
      <dsp:spPr>
        <a:xfrm>
          <a:off x="3233814" y="2153365"/>
          <a:ext cx="1761970" cy="1761970"/>
        </a:xfrm>
        <a:prstGeom prst="ellipse">
          <a:avLst/>
        </a:prstGeom>
        <a:gradFill rotWithShape="0">
          <a:gsLst>
            <a:gs pos="0">
              <a:schemeClr val="accent3">
                <a:hueOff val="0"/>
                <a:satOff val="0"/>
                <a:lumOff val="0"/>
                <a:alphaOff val="0"/>
                <a:shade val="51000"/>
                <a:satMod val="130000"/>
              </a:schemeClr>
            </a:gs>
            <a:gs pos="80000">
              <a:schemeClr val="accent3">
                <a:hueOff val="0"/>
                <a:satOff val="0"/>
                <a:lumOff val="0"/>
                <a:alphaOff val="0"/>
                <a:shade val="93000"/>
                <a:satMod val="130000"/>
              </a:schemeClr>
            </a:gs>
            <a:gs pos="100000">
              <a:schemeClr val="accent3">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19050" tIns="19050" rIns="19050" bIns="19050" numCol="1" spcCol="1270" anchor="ctr" anchorCtr="0">
          <a:noAutofit/>
        </a:bodyPr>
        <a:lstStyle/>
        <a:p>
          <a:pPr marL="0" lvl="0" indent="0" algn="ctr" defTabSz="1333500">
            <a:lnSpc>
              <a:spcPct val="90000"/>
            </a:lnSpc>
            <a:spcBef>
              <a:spcPct val="0"/>
            </a:spcBef>
            <a:spcAft>
              <a:spcPct val="35000"/>
            </a:spcAft>
            <a:buNone/>
          </a:pPr>
          <a:r>
            <a:rPr lang="en-GB" sz="3000" kern="1200" dirty="0"/>
            <a:t>PESTLE</a:t>
          </a:r>
        </a:p>
      </dsp:txBody>
      <dsp:txXfrm>
        <a:off x="3491849" y="2411400"/>
        <a:ext cx="1245900" cy="1245900"/>
      </dsp:txXfrm>
    </dsp:sp>
    <dsp:sp modelId="{0E16E159-E1EF-437C-917A-E24E9C2D7852}">
      <dsp:nvSpPr>
        <dsp:cNvPr id="0" name=""/>
        <dsp:cNvSpPr/>
      </dsp:nvSpPr>
      <dsp:spPr>
        <a:xfrm rot="10800000">
          <a:off x="1444115" y="2783269"/>
          <a:ext cx="1691265" cy="502161"/>
        </a:xfrm>
        <a:prstGeom prst="leftArrow">
          <a:avLst>
            <a:gd name="adj1" fmla="val 60000"/>
            <a:gd name="adj2" fmla="val 50000"/>
          </a:avLst>
        </a:prstGeom>
        <a:gradFill rotWithShape="0">
          <a:gsLst>
            <a:gs pos="0">
              <a:schemeClr val="accent4">
                <a:hueOff val="0"/>
                <a:satOff val="0"/>
                <a:lumOff val="0"/>
                <a:alphaOff val="0"/>
                <a:shade val="51000"/>
                <a:satMod val="130000"/>
              </a:schemeClr>
            </a:gs>
            <a:gs pos="80000">
              <a:schemeClr val="accent4">
                <a:hueOff val="0"/>
                <a:satOff val="0"/>
                <a:lumOff val="0"/>
                <a:alphaOff val="0"/>
                <a:shade val="93000"/>
                <a:satMod val="130000"/>
              </a:schemeClr>
            </a:gs>
            <a:gs pos="100000">
              <a:schemeClr val="accent4">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z="-190500" prstMaterial="plastic">
          <a:bevelT w="50800" h="50800"/>
          <a:bevelB w="25400" h="25400" prst="angle"/>
        </a:sp3d>
      </dsp:spPr>
      <dsp:style>
        <a:lnRef idx="0">
          <a:scrgbClr r="0" g="0" b="0"/>
        </a:lnRef>
        <a:fillRef idx="3">
          <a:scrgbClr r="0" g="0" b="0"/>
        </a:fillRef>
        <a:effectRef idx="2">
          <a:scrgbClr r="0" g="0" b="0"/>
        </a:effectRef>
        <a:fontRef idx="minor">
          <a:schemeClr val="lt1"/>
        </a:fontRef>
      </dsp:style>
    </dsp:sp>
    <dsp:sp modelId="{52BD8376-AB40-4A76-8796-1CCE72E3660C}">
      <dsp:nvSpPr>
        <dsp:cNvPr id="0" name=""/>
        <dsp:cNvSpPr/>
      </dsp:nvSpPr>
      <dsp:spPr>
        <a:xfrm>
          <a:off x="827426" y="2540998"/>
          <a:ext cx="1233379" cy="986703"/>
        </a:xfrm>
        <a:prstGeom prst="roundRect">
          <a:avLst>
            <a:gd name="adj" fmla="val 10000"/>
          </a:avLst>
        </a:prstGeom>
        <a:gradFill rotWithShape="0">
          <a:gsLst>
            <a:gs pos="0">
              <a:schemeClr val="accent4">
                <a:hueOff val="0"/>
                <a:satOff val="0"/>
                <a:lumOff val="0"/>
                <a:alphaOff val="0"/>
                <a:shade val="51000"/>
                <a:satMod val="130000"/>
              </a:schemeClr>
            </a:gs>
            <a:gs pos="80000">
              <a:schemeClr val="accent4">
                <a:hueOff val="0"/>
                <a:satOff val="0"/>
                <a:lumOff val="0"/>
                <a:alphaOff val="0"/>
                <a:shade val="93000"/>
                <a:satMod val="130000"/>
              </a:schemeClr>
            </a:gs>
            <a:gs pos="100000">
              <a:schemeClr val="accent4">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24765" tIns="24765" rIns="24765" bIns="24765" numCol="1" spcCol="1270" anchor="ctr" anchorCtr="0">
          <a:noAutofit/>
        </a:bodyPr>
        <a:lstStyle/>
        <a:p>
          <a:pPr marL="0" lvl="0" indent="0" algn="ctr" defTabSz="577850">
            <a:lnSpc>
              <a:spcPct val="90000"/>
            </a:lnSpc>
            <a:spcBef>
              <a:spcPct val="0"/>
            </a:spcBef>
            <a:spcAft>
              <a:spcPct val="35000"/>
            </a:spcAft>
            <a:buNone/>
          </a:pPr>
          <a:r>
            <a:rPr lang="en-GB" sz="1300" kern="1200" dirty="0"/>
            <a:t>Political</a:t>
          </a:r>
        </a:p>
      </dsp:txBody>
      <dsp:txXfrm>
        <a:off x="856326" y="2569898"/>
        <a:ext cx="1175579" cy="928903"/>
      </dsp:txXfrm>
    </dsp:sp>
    <dsp:sp modelId="{83A8B2BD-D690-44BC-88C7-9853B2443049}">
      <dsp:nvSpPr>
        <dsp:cNvPr id="0" name=""/>
        <dsp:cNvSpPr/>
      </dsp:nvSpPr>
      <dsp:spPr>
        <a:xfrm rot="12960000">
          <a:off x="1792669" y="1710531"/>
          <a:ext cx="1691265" cy="502161"/>
        </a:xfrm>
        <a:prstGeom prst="leftArrow">
          <a:avLst>
            <a:gd name="adj1" fmla="val 60000"/>
            <a:gd name="adj2" fmla="val 50000"/>
          </a:avLst>
        </a:prstGeom>
        <a:gradFill rotWithShape="0">
          <a:gsLst>
            <a:gs pos="0">
              <a:schemeClr val="accent4">
                <a:hueOff val="-892954"/>
                <a:satOff val="5380"/>
                <a:lumOff val="431"/>
                <a:alphaOff val="0"/>
                <a:shade val="51000"/>
                <a:satMod val="130000"/>
              </a:schemeClr>
            </a:gs>
            <a:gs pos="80000">
              <a:schemeClr val="accent4">
                <a:hueOff val="-892954"/>
                <a:satOff val="5380"/>
                <a:lumOff val="431"/>
                <a:alphaOff val="0"/>
                <a:shade val="93000"/>
                <a:satMod val="130000"/>
              </a:schemeClr>
            </a:gs>
            <a:gs pos="100000">
              <a:schemeClr val="accent4">
                <a:hueOff val="-892954"/>
                <a:satOff val="5380"/>
                <a:lumOff val="431"/>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z="-190500" prstMaterial="plastic">
          <a:bevelT w="50800" h="50800"/>
          <a:bevelB w="25400" h="25400" prst="angle"/>
        </a:sp3d>
      </dsp:spPr>
      <dsp:style>
        <a:lnRef idx="0">
          <a:scrgbClr r="0" g="0" b="0"/>
        </a:lnRef>
        <a:fillRef idx="3">
          <a:scrgbClr r="0" g="0" b="0"/>
        </a:fillRef>
        <a:effectRef idx="2">
          <a:scrgbClr r="0" g="0" b="0"/>
        </a:effectRef>
        <a:fontRef idx="minor">
          <a:schemeClr val="lt1"/>
        </a:fontRef>
      </dsp:style>
    </dsp:sp>
    <dsp:sp modelId="{D51DBF8C-1C93-4DF1-A0B3-F12A6B9F4EA5}">
      <dsp:nvSpPr>
        <dsp:cNvPr id="0" name=""/>
        <dsp:cNvSpPr/>
      </dsp:nvSpPr>
      <dsp:spPr>
        <a:xfrm>
          <a:off x="1337481" y="971210"/>
          <a:ext cx="1233379" cy="986703"/>
        </a:xfrm>
        <a:prstGeom prst="roundRect">
          <a:avLst>
            <a:gd name="adj" fmla="val 10000"/>
          </a:avLst>
        </a:prstGeom>
        <a:gradFill rotWithShape="0">
          <a:gsLst>
            <a:gs pos="0">
              <a:schemeClr val="accent4">
                <a:hueOff val="-892954"/>
                <a:satOff val="5380"/>
                <a:lumOff val="431"/>
                <a:alphaOff val="0"/>
                <a:shade val="51000"/>
                <a:satMod val="130000"/>
              </a:schemeClr>
            </a:gs>
            <a:gs pos="80000">
              <a:schemeClr val="accent4">
                <a:hueOff val="-892954"/>
                <a:satOff val="5380"/>
                <a:lumOff val="431"/>
                <a:alphaOff val="0"/>
                <a:shade val="93000"/>
                <a:satMod val="130000"/>
              </a:schemeClr>
            </a:gs>
            <a:gs pos="100000">
              <a:schemeClr val="accent4">
                <a:hueOff val="-892954"/>
                <a:satOff val="5380"/>
                <a:lumOff val="431"/>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24765" tIns="24765" rIns="24765" bIns="24765" numCol="1" spcCol="1270" anchor="ctr" anchorCtr="0">
          <a:noAutofit/>
        </a:bodyPr>
        <a:lstStyle/>
        <a:p>
          <a:pPr marL="0" lvl="0" indent="0" algn="ctr" defTabSz="577850">
            <a:lnSpc>
              <a:spcPct val="90000"/>
            </a:lnSpc>
            <a:spcBef>
              <a:spcPct val="0"/>
            </a:spcBef>
            <a:spcAft>
              <a:spcPct val="35000"/>
            </a:spcAft>
            <a:buNone/>
          </a:pPr>
          <a:r>
            <a:rPr lang="en-GB" sz="1300" kern="1200" dirty="0"/>
            <a:t>Economic</a:t>
          </a:r>
        </a:p>
      </dsp:txBody>
      <dsp:txXfrm>
        <a:off x="1366381" y="1000110"/>
        <a:ext cx="1175579" cy="928903"/>
      </dsp:txXfrm>
    </dsp:sp>
    <dsp:sp modelId="{3BD55563-2C2E-4DC7-B6A0-E9782307BBF3}">
      <dsp:nvSpPr>
        <dsp:cNvPr id="0" name=""/>
        <dsp:cNvSpPr/>
      </dsp:nvSpPr>
      <dsp:spPr>
        <a:xfrm rot="15120000">
          <a:off x="2705195" y="1047542"/>
          <a:ext cx="1691265" cy="502161"/>
        </a:xfrm>
        <a:prstGeom prst="leftArrow">
          <a:avLst>
            <a:gd name="adj1" fmla="val 60000"/>
            <a:gd name="adj2" fmla="val 50000"/>
          </a:avLst>
        </a:prstGeom>
        <a:gradFill rotWithShape="0">
          <a:gsLst>
            <a:gs pos="0">
              <a:schemeClr val="accent4">
                <a:hueOff val="-1785908"/>
                <a:satOff val="10760"/>
                <a:lumOff val="862"/>
                <a:alphaOff val="0"/>
                <a:shade val="51000"/>
                <a:satMod val="130000"/>
              </a:schemeClr>
            </a:gs>
            <a:gs pos="80000">
              <a:schemeClr val="accent4">
                <a:hueOff val="-1785908"/>
                <a:satOff val="10760"/>
                <a:lumOff val="862"/>
                <a:alphaOff val="0"/>
                <a:shade val="93000"/>
                <a:satMod val="130000"/>
              </a:schemeClr>
            </a:gs>
            <a:gs pos="100000">
              <a:schemeClr val="accent4">
                <a:hueOff val="-1785908"/>
                <a:satOff val="10760"/>
                <a:lumOff val="862"/>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z="-190500" prstMaterial="plastic">
          <a:bevelT w="50800" h="50800"/>
          <a:bevelB w="25400" h="25400" prst="angle"/>
        </a:sp3d>
      </dsp:spPr>
      <dsp:style>
        <a:lnRef idx="0">
          <a:scrgbClr r="0" g="0" b="0"/>
        </a:lnRef>
        <a:fillRef idx="3">
          <a:scrgbClr r="0" g="0" b="0"/>
        </a:fillRef>
        <a:effectRef idx="2">
          <a:scrgbClr r="0" g="0" b="0"/>
        </a:effectRef>
        <a:fontRef idx="minor">
          <a:schemeClr val="lt1"/>
        </a:fontRef>
      </dsp:style>
    </dsp:sp>
    <dsp:sp modelId="{D917FC6A-F6F4-49B5-9207-BB199A727F47}">
      <dsp:nvSpPr>
        <dsp:cNvPr id="0" name=""/>
        <dsp:cNvSpPr/>
      </dsp:nvSpPr>
      <dsp:spPr>
        <a:xfrm>
          <a:off x="2672823" y="1027"/>
          <a:ext cx="1233379" cy="986703"/>
        </a:xfrm>
        <a:prstGeom prst="roundRect">
          <a:avLst>
            <a:gd name="adj" fmla="val 10000"/>
          </a:avLst>
        </a:prstGeom>
        <a:gradFill rotWithShape="0">
          <a:gsLst>
            <a:gs pos="0">
              <a:schemeClr val="accent4">
                <a:hueOff val="-1785908"/>
                <a:satOff val="10760"/>
                <a:lumOff val="862"/>
                <a:alphaOff val="0"/>
                <a:shade val="51000"/>
                <a:satMod val="130000"/>
              </a:schemeClr>
            </a:gs>
            <a:gs pos="80000">
              <a:schemeClr val="accent4">
                <a:hueOff val="-1785908"/>
                <a:satOff val="10760"/>
                <a:lumOff val="862"/>
                <a:alphaOff val="0"/>
                <a:shade val="93000"/>
                <a:satMod val="130000"/>
              </a:schemeClr>
            </a:gs>
            <a:gs pos="100000">
              <a:schemeClr val="accent4">
                <a:hueOff val="-1785908"/>
                <a:satOff val="10760"/>
                <a:lumOff val="862"/>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24765" tIns="24765" rIns="24765" bIns="24765" numCol="1" spcCol="1270" anchor="ctr" anchorCtr="0">
          <a:noAutofit/>
        </a:bodyPr>
        <a:lstStyle/>
        <a:p>
          <a:pPr marL="0" lvl="0" indent="0" algn="ctr" defTabSz="577850">
            <a:lnSpc>
              <a:spcPct val="90000"/>
            </a:lnSpc>
            <a:spcBef>
              <a:spcPct val="0"/>
            </a:spcBef>
            <a:spcAft>
              <a:spcPct val="35000"/>
            </a:spcAft>
            <a:buNone/>
          </a:pPr>
          <a:r>
            <a:rPr lang="en-GB" sz="1300" kern="1200" dirty="0"/>
            <a:t>Social</a:t>
          </a:r>
        </a:p>
      </dsp:txBody>
      <dsp:txXfrm>
        <a:off x="2701723" y="29927"/>
        <a:ext cx="1175579" cy="928903"/>
      </dsp:txXfrm>
    </dsp:sp>
    <dsp:sp modelId="{3D2BF43E-2310-4CDF-8C80-3B2A3608C911}">
      <dsp:nvSpPr>
        <dsp:cNvPr id="0" name=""/>
        <dsp:cNvSpPr/>
      </dsp:nvSpPr>
      <dsp:spPr>
        <a:xfrm rot="17280000">
          <a:off x="3833139" y="1047542"/>
          <a:ext cx="1691265" cy="502161"/>
        </a:xfrm>
        <a:prstGeom prst="leftArrow">
          <a:avLst>
            <a:gd name="adj1" fmla="val 60000"/>
            <a:gd name="adj2" fmla="val 50000"/>
          </a:avLst>
        </a:prstGeom>
        <a:gradFill rotWithShape="0">
          <a:gsLst>
            <a:gs pos="0">
              <a:schemeClr val="accent4">
                <a:hueOff val="-2678862"/>
                <a:satOff val="16139"/>
                <a:lumOff val="1294"/>
                <a:alphaOff val="0"/>
                <a:shade val="51000"/>
                <a:satMod val="130000"/>
              </a:schemeClr>
            </a:gs>
            <a:gs pos="80000">
              <a:schemeClr val="accent4">
                <a:hueOff val="-2678862"/>
                <a:satOff val="16139"/>
                <a:lumOff val="1294"/>
                <a:alphaOff val="0"/>
                <a:shade val="93000"/>
                <a:satMod val="130000"/>
              </a:schemeClr>
            </a:gs>
            <a:gs pos="100000">
              <a:schemeClr val="accent4">
                <a:hueOff val="-2678862"/>
                <a:satOff val="16139"/>
                <a:lumOff val="1294"/>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z="-190500" prstMaterial="plastic">
          <a:bevelT w="50800" h="50800"/>
          <a:bevelB w="25400" h="25400" prst="angle"/>
        </a:sp3d>
      </dsp:spPr>
      <dsp:style>
        <a:lnRef idx="0">
          <a:scrgbClr r="0" g="0" b="0"/>
        </a:lnRef>
        <a:fillRef idx="3">
          <a:scrgbClr r="0" g="0" b="0"/>
        </a:fillRef>
        <a:effectRef idx="2">
          <a:scrgbClr r="0" g="0" b="0"/>
        </a:effectRef>
        <a:fontRef idx="minor">
          <a:schemeClr val="lt1"/>
        </a:fontRef>
      </dsp:style>
    </dsp:sp>
    <dsp:sp modelId="{54F9E071-F15D-4D20-81F9-EE29BCF9C594}">
      <dsp:nvSpPr>
        <dsp:cNvPr id="0" name=""/>
        <dsp:cNvSpPr/>
      </dsp:nvSpPr>
      <dsp:spPr>
        <a:xfrm>
          <a:off x="4323397" y="1027"/>
          <a:ext cx="1233379" cy="986703"/>
        </a:xfrm>
        <a:prstGeom prst="roundRect">
          <a:avLst>
            <a:gd name="adj" fmla="val 10000"/>
          </a:avLst>
        </a:prstGeom>
        <a:gradFill rotWithShape="0">
          <a:gsLst>
            <a:gs pos="0">
              <a:schemeClr val="accent4">
                <a:hueOff val="-2678862"/>
                <a:satOff val="16139"/>
                <a:lumOff val="1294"/>
                <a:alphaOff val="0"/>
                <a:shade val="51000"/>
                <a:satMod val="130000"/>
              </a:schemeClr>
            </a:gs>
            <a:gs pos="80000">
              <a:schemeClr val="accent4">
                <a:hueOff val="-2678862"/>
                <a:satOff val="16139"/>
                <a:lumOff val="1294"/>
                <a:alphaOff val="0"/>
                <a:shade val="93000"/>
                <a:satMod val="130000"/>
              </a:schemeClr>
            </a:gs>
            <a:gs pos="100000">
              <a:schemeClr val="accent4">
                <a:hueOff val="-2678862"/>
                <a:satOff val="16139"/>
                <a:lumOff val="1294"/>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24765" tIns="24765" rIns="24765" bIns="24765" numCol="1" spcCol="1270" anchor="ctr" anchorCtr="0">
          <a:noAutofit/>
        </a:bodyPr>
        <a:lstStyle/>
        <a:p>
          <a:pPr marL="0" lvl="0" indent="0" algn="ctr" defTabSz="577850">
            <a:lnSpc>
              <a:spcPct val="90000"/>
            </a:lnSpc>
            <a:spcBef>
              <a:spcPct val="0"/>
            </a:spcBef>
            <a:spcAft>
              <a:spcPct val="35000"/>
            </a:spcAft>
            <a:buNone/>
          </a:pPr>
          <a:r>
            <a:rPr lang="en-GB" sz="1300" kern="1200" dirty="0"/>
            <a:t>Technological</a:t>
          </a:r>
        </a:p>
      </dsp:txBody>
      <dsp:txXfrm>
        <a:off x="4352297" y="29927"/>
        <a:ext cx="1175579" cy="928903"/>
      </dsp:txXfrm>
    </dsp:sp>
    <dsp:sp modelId="{E225114F-D9C2-46B6-9274-223AD8CC146C}">
      <dsp:nvSpPr>
        <dsp:cNvPr id="0" name=""/>
        <dsp:cNvSpPr/>
      </dsp:nvSpPr>
      <dsp:spPr>
        <a:xfrm rot="19440000">
          <a:off x="4745664" y="1710531"/>
          <a:ext cx="1691265" cy="502161"/>
        </a:xfrm>
        <a:prstGeom prst="leftArrow">
          <a:avLst>
            <a:gd name="adj1" fmla="val 60000"/>
            <a:gd name="adj2" fmla="val 50000"/>
          </a:avLst>
        </a:prstGeom>
        <a:gradFill rotWithShape="0">
          <a:gsLst>
            <a:gs pos="0">
              <a:schemeClr val="accent4">
                <a:hueOff val="-3571816"/>
                <a:satOff val="21519"/>
                <a:lumOff val="1725"/>
                <a:alphaOff val="0"/>
                <a:shade val="51000"/>
                <a:satMod val="130000"/>
              </a:schemeClr>
            </a:gs>
            <a:gs pos="80000">
              <a:schemeClr val="accent4">
                <a:hueOff val="-3571816"/>
                <a:satOff val="21519"/>
                <a:lumOff val="1725"/>
                <a:alphaOff val="0"/>
                <a:shade val="93000"/>
                <a:satMod val="130000"/>
              </a:schemeClr>
            </a:gs>
            <a:gs pos="100000">
              <a:schemeClr val="accent4">
                <a:hueOff val="-3571816"/>
                <a:satOff val="21519"/>
                <a:lumOff val="1725"/>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z="-190500" prstMaterial="plastic">
          <a:bevelT w="50800" h="50800"/>
          <a:bevelB w="25400" h="25400" prst="angle"/>
        </a:sp3d>
      </dsp:spPr>
      <dsp:style>
        <a:lnRef idx="0">
          <a:scrgbClr r="0" g="0" b="0"/>
        </a:lnRef>
        <a:fillRef idx="3">
          <a:scrgbClr r="0" g="0" b="0"/>
        </a:fillRef>
        <a:effectRef idx="2">
          <a:scrgbClr r="0" g="0" b="0"/>
        </a:effectRef>
        <a:fontRef idx="minor">
          <a:schemeClr val="lt1"/>
        </a:fontRef>
      </dsp:style>
    </dsp:sp>
    <dsp:sp modelId="{54B24BB6-64A2-43EF-B94C-AB9EB841A702}">
      <dsp:nvSpPr>
        <dsp:cNvPr id="0" name=""/>
        <dsp:cNvSpPr/>
      </dsp:nvSpPr>
      <dsp:spPr>
        <a:xfrm>
          <a:off x="5658739" y="971210"/>
          <a:ext cx="1233379" cy="986703"/>
        </a:xfrm>
        <a:prstGeom prst="roundRect">
          <a:avLst>
            <a:gd name="adj" fmla="val 10000"/>
          </a:avLst>
        </a:prstGeom>
        <a:gradFill rotWithShape="0">
          <a:gsLst>
            <a:gs pos="0">
              <a:schemeClr val="accent4">
                <a:hueOff val="-3571816"/>
                <a:satOff val="21519"/>
                <a:lumOff val="1725"/>
                <a:alphaOff val="0"/>
                <a:shade val="51000"/>
                <a:satMod val="130000"/>
              </a:schemeClr>
            </a:gs>
            <a:gs pos="80000">
              <a:schemeClr val="accent4">
                <a:hueOff val="-3571816"/>
                <a:satOff val="21519"/>
                <a:lumOff val="1725"/>
                <a:alphaOff val="0"/>
                <a:shade val="93000"/>
                <a:satMod val="130000"/>
              </a:schemeClr>
            </a:gs>
            <a:gs pos="100000">
              <a:schemeClr val="accent4">
                <a:hueOff val="-3571816"/>
                <a:satOff val="21519"/>
                <a:lumOff val="1725"/>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24765" tIns="24765" rIns="24765" bIns="24765" numCol="1" spcCol="1270" anchor="ctr" anchorCtr="0">
          <a:noAutofit/>
        </a:bodyPr>
        <a:lstStyle/>
        <a:p>
          <a:pPr marL="0" lvl="0" indent="0" algn="ctr" defTabSz="577850">
            <a:lnSpc>
              <a:spcPct val="90000"/>
            </a:lnSpc>
            <a:spcBef>
              <a:spcPct val="0"/>
            </a:spcBef>
            <a:spcAft>
              <a:spcPct val="35000"/>
            </a:spcAft>
            <a:buNone/>
          </a:pPr>
          <a:r>
            <a:rPr lang="en-GB" sz="1300" kern="1200" dirty="0"/>
            <a:t>Legal</a:t>
          </a:r>
        </a:p>
      </dsp:txBody>
      <dsp:txXfrm>
        <a:off x="5687639" y="1000110"/>
        <a:ext cx="1175579" cy="928903"/>
      </dsp:txXfrm>
    </dsp:sp>
    <dsp:sp modelId="{11376696-6D40-43B7-847C-99D97113CC58}">
      <dsp:nvSpPr>
        <dsp:cNvPr id="0" name=""/>
        <dsp:cNvSpPr/>
      </dsp:nvSpPr>
      <dsp:spPr>
        <a:xfrm>
          <a:off x="5094218" y="2783269"/>
          <a:ext cx="1691265" cy="502161"/>
        </a:xfrm>
        <a:prstGeom prst="leftArrow">
          <a:avLst>
            <a:gd name="adj1" fmla="val 60000"/>
            <a:gd name="adj2" fmla="val 50000"/>
          </a:avLst>
        </a:prstGeom>
        <a:gradFill rotWithShape="0">
          <a:gsLst>
            <a:gs pos="0">
              <a:schemeClr val="accent4">
                <a:hueOff val="-4464770"/>
                <a:satOff val="26899"/>
                <a:lumOff val="2156"/>
                <a:alphaOff val="0"/>
                <a:shade val="51000"/>
                <a:satMod val="130000"/>
              </a:schemeClr>
            </a:gs>
            <a:gs pos="80000">
              <a:schemeClr val="accent4">
                <a:hueOff val="-4464770"/>
                <a:satOff val="26899"/>
                <a:lumOff val="2156"/>
                <a:alphaOff val="0"/>
                <a:shade val="93000"/>
                <a:satMod val="130000"/>
              </a:schemeClr>
            </a:gs>
            <a:gs pos="100000">
              <a:schemeClr val="accent4">
                <a:hueOff val="-4464770"/>
                <a:satOff val="26899"/>
                <a:lumOff val="2156"/>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z="-190500" prstMaterial="plastic">
          <a:bevelT w="50800" h="50800"/>
          <a:bevelB w="25400" h="25400" prst="angle"/>
        </a:sp3d>
      </dsp:spPr>
      <dsp:style>
        <a:lnRef idx="0">
          <a:scrgbClr r="0" g="0" b="0"/>
        </a:lnRef>
        <a:fillRef idx="3">
          <a:scrgbClr r="0" g="0" b="0"/>
        </a:fillRef>
        <a:effectRef idx="2">
          <a:scrgbClr r="0" g="0" b="0"/>
        </a:effectRef>
        <a:fontRef idx="minor">
          <a:schemeClr val="lt1"/>
        </a:fontRef>
      </dsp:style>
    </dsp:sp>
    <dsp:sp modelId="{84A053DF-7788-4F00-AF0E-871A1C3EC2C5}">
      <dsp:nvSpPr>
        <dsp:cNvPr id="0" name=""/>
        <dsp:cNvSpPr/>
      </dsp:nvSpPr>
      <dsp:spPr>
        <a:xfrm>
          <a:off x="6168794" y="2540998"/>
          <a:ext cx="1233379" cy="986703"/>
        </a:xfrm>
        <a:prstGeom prst="roundRect">
          <a:avLst>
            <a:gd name="adj" fmla="val 10000"/>
          </a:avLst>
        </a:prstGeom>
        <a:gradFill rotWithShape="0">
          <a:gsLst>
            <a:gs pos="0">
              <a:schemeClr val="accent4">
                <a:hueOff val="-4464770"/>
                <a:satOff val="26899"/>
                <a:lumOff val="2156"/>
                <a:alphaOff val="0"/>
                <a:shade val="51000"/>
                <a:satMod val="130000"/>
              </a:schemeClr>
            </a:gs>
            <a:gs pos="80000">
              <a:schemeClr val="accent4">
                <a:hueOff val="-4464770"/>
                <a:satOff val="26899"/>
                <a:lumOff val="2156"/>
                <a:alphaOff val="0"/>
                <a:shade val="93000"/>
                <a:satMod val="130000"/>
              </a:schemeClr>
            </a:gs>
            <a:gs pos="100000">
              <a:schemeClr val="accent4">
                <a:hueOff val="-4464770"/>
                <a:satOff val="26899"/>
                <a:lumOff val="2156"/>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24765" tIns="24765" rIns="24765" bIns="24765" numCol="1" spcCol="1270" anchor="ctr" anchorCtr="0">
          <a:noAutofit/>
        </a:bodyPr>
        <a:lstStyle/>
        <a:p>
          <a:pPr marL="0" lvl="0" indent="0" algn="ctr" defTabSz="577850">
            <a:lnSpc>
              <a:spcPct val="90000"/>
            </a:lnSpc>
            <a:spcBef>
              <a:spcPct val="0"/>
            </a:spcBef>
            <a:spcAft>
              <a:spcPct val="35000"/>
            </a:spcAft>
            <a:buNone/>
          </a:pPr>
          <a:r>
            <a:rPr lang="en-GB" sz="1300" kern="1200" dirty="0"/>
            <a:t>Environmental</a:t>
          </a:r>
        </a:p>
      </dsp:txBody>
      <dsp:txXfrm>
        <a:off x="6197694" y="2569898"/>
        <a:ext cx="1175579" cy="928903"/>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F45FE95-9CF8-4D32-91A7-EE9F47242C8F}">
      <dsp:nvSpPr>
        <dsp:cNvPr id="0" name=""/>
        <dsp:cNvSpPr/>
      </dsp:nvSpPr>
      <dsp:spPr>
        <a:xfrm>
          <a:off x="1059501" y="2068255"/>
          <a:ext cx="1919597" cy="1919597"/>
        </a:xfrm>
        <a:prstGeom prst="ellipse">
          <a:avLst/>
        </a:prstGeom>
        <a:solidFill>
          <a:schemeClr val="accent3">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0955" tIns="20955" rIns="20955" bIns="20955" numCol="1" spcCol="1270" anchor="ctr" anchorCtr="0">
          <a:noAutofit/>
        </a:bodyPr>
        <a:lstStyle/>
        <a:p>
          <a:pPr marL="0" lvl="0" indent="0" algn="ctr" defTabSz="1466850">
            <a:lnSpc>
              <a:spcPct val="90000"/>
            </a:lnSpc>
            <a:spcBef>
              <a:spcPct val="0"/>
            </a:spcBef>
            <a:spcAft>
              <a:spcPct val="35000"/>
            </a:spcAft>
            <a:buNone/>
          </a:pPr>
          <a:r>
            <a:rPr lang="en-GB" sz="3300" kern="1200" dirty="0"/>
            <a:t>PESTLE</a:t>
          </a:r>
        </a:p>
      </dsp:txBody>
      <dsp:txXfrm>
        <a:off x="1340619" y="2349373"/>
        <a:ext cx="1357361" cy="1357361"/>
      </dsp:txXfrm>
    </dsp:sp>
    <dsp:sp modelId="{B1102448-8B2D-4714-8A9A-07DBBFC8EC06}">
      <dsp:nvSpPr>
        <dsp:cNvPr id="0" name=""/>
        <dsp:cNvSpPr/>
      </dsp:nvSpPr>
      <dsp:spPr>
        <a:xfrm rot="16200000">
          <a:off x="1387438" y="1089301"/>
          <a:ext cx="1263722" cy="547085"/>
        </a:xfrm>
        <a:prstGeom prst="leftArrow">
          <a:avLst>
            <a:gd name="adj1" fmla="val 60000"/>
            <a:gd name="adj2" fmla="val 5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E8298D54-562B-41FE-B67D-BE6ED27D6500}">
      <dsp:nvSpPr>
        <dsp:cNvPr id="0" name=""/>
        <dsp:cNvSpPr/>
      </dsp:nvSpPr>
      <dsp:spPr>
        <a:xfrm>
          <a:off x="1107491" y="1535"/>
          <a:ext cx="1823617" cy="1458893"/>
        </a:xfrm>
        <a:prstGeom prst="roundRect">
          <a:avLst>
            <a:gd name="adj" fmla="val 10000"/>
          </a:avLst>
        </a:prstGeom>
        <a:solidFill>
          <a:schemeClr val="accent4">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0485" tIns="70485" rIns="70485" bIns="70485" numCol="1" spcCol="1270" anchor="ctr" anchorCtr="0">
          <a:noAutofit/>
        </a:bodyPr>
        <a:lstStyle/>
        <a:p>
          <a:pPr marL="0" lvl="0" indent="0" algn="ctr" defTabSz="1644650">
            <a:lnSpc>
              <a:spcPct val="90000"/>
            </a:lnSpc>
            <a:spcBef>
              <a:spcPct val="0"/>
            </a:spcBef>
            <a:spcAft>
              <a:spcPct val="35000"/>
            </a:spcAft>
            <a:buNone/>
          </a:pPr>
          <a:r>
            <a:rPr lang="en-GB" sz="3700" kern="1200" dirty="0"/>
            <a:t>Political</a:t>
          </a:r>
        </a:p>
      </dsp:txBody>
      <dsp:txXfrm>
        <a:off x="1150221" y="44265"/>
        <a:ext cx="1738157" cy="1373433"/>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874E255-3F00-4CB2-8E16-39520081926C}">
      <dsp:nvSpPr>
        <dsp:cNvPr id="0" name=""/>
        <dsp:cNvSpPr/>
      </dsp:nvSpPr>
      <dsp:spPr>
        <a:xfrm>
          <a:off x="1381958" y="1775513"/>
          <a:ext cx="1274683" cy="1274683"/>
        </a:xfrm>
        <a:prstGeom prst="ellipse">
          <a:avLst/>
        </a:prstGeom>
        <a:gradFill rotWithShape="0">
          <a:gsLst>
            <a:gs pos="0">
              <a:schemeClr val="accent3">
                <a:hueOff val="0"/>
                <a:satOff val="0"/>
                <a:lumOff val="0"/>
                <a:alphaOff val="0"/>
                <a:shade val="51000"/>
                <a:satMod val="130000"/>
              </a:schemeClr>
            </a:gs>
            <a:gs pos="80000">
              <a:schemeClr val="accent3">
                <a:hueOff val="0"/>
                <a:satOff val="0"/>
                <a:lumOff val="0"/>
                <a:alphaOff val="0"/>
                <a:shade val="93000"/>
                <a:satMod val="130000"/>
              </a:schemeClr>
            </a:gs>
            <a:gs pos="100000">
              <a:schemeClr val="accent3">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txBody>
        <a:bodyPr spcFirstLastPara="0" vert="horz" wrap="square" lIns="13970" tIns="13970" rIns="13970" bIns="13970" numCol="1" spcCol="1270" anchor="ctr" anchorCtr="0">
          <a:noAutofit/>
        </a:bodyPr>
        <a:lstStyle/>
        <a:p>
          <a:pPr marL="0" lvl="0" indent="0" algn="ctr" defTabSz="977900">
            <a:lnSpc>
              <a:spcPct val="90000"/>
            </a:lnSpc>
            <a:spcBef>
              <a:spcPct val="0"/>
            </a:spcBef>
            <a:spcAft>
              <a:spcPct val="35000"/>
            </a:spcAft>
            <a:buNone/>
          </a:pPr>
          <a:r>
            <a:rPr lang="en-GB" sz="2200" kern="1200" dirty="0"/>
            <a:t>PESTLE</a:t>
          </a:r>
        </a:p>
      </dsp:txBody>
      <dsp:txXfrm>
        <a:off x="1568631" y="1962186"/>
        <a:ext cx="901337" cy="901337"/>
      </dsp:txXfrm>
    </dsp:sp>
    <dsp:sp modelId="{24713B3A-064B-42F8-8321-F68EF14CF3E0}">
      <dsp:nvSpPr>
        <dsp:cNvPr id="0" name=""/>
        <dsp:cNvSpPr/>
      </dsp:nvSpPr>
      <dsp:spPr>
        <a:xfrm rot="12900000">
          <a:off x="513535" y="1536636"/>
          <a:ext cx="1027613" cy="363284"/>
        </a:xfrm>
        <a:prstGeom prst="leftArrow">
          <a:avLst>
            <a:gd name="adj1" fmla="val 60000"/>
            <a:gd name="adj2" fmla="val 50000"/>
          </a:avLst>
        </a:prstGeom>
        <a:gradFill rotWithShape="0">
          <a:gsLst>
            <a:gs pos="0">
              <a:schemeClr val="accent4">
                <a:hueOff val="0"/>
                <a:satOff val="0"/>
                <a:lumOff val="0"/>
                <a:alphaOff val="0"/>
                <a:shade val="51000"/>
                <a:satMod val="130000"/>
              </a:schemeClr>
            </a:gs>
            <a:gs pos="80000">
              <a:schemeClr val="accent4">
                <a:hueOff val="0"/>
                <a:satOff val="0"/>
                <a:lumOff val="0"/>
                <a:alphaOff val="0"/>
                <a:shade val="93000"/>
                <a:satMod val="130000"/>
              </a:schemeClr>
            </a:gs>
            <a:gs pos="100000">
              <a:schemeClr val="accent4">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sp>
    <dsp:sp modelId="{F602A06A-BAB8-4EED-862A-947F1EDDA0F4}">
      <dsp:nvSpPr>
        <dsp:cNvPr id="0" name=""/>
        <dsp:cNvSpPr/>
      </dsp:nvSpPr>
      <dsp:spPr>
        <a:xfrm>
          <a:off x="982" y="939191"/>
          <a:ext cx="1210948" cy="968759"/>
        </a:xfrm>
        <a:prstGeom prst="roundRect">
          <a:avLst>
            <a:gd name="adj" fmla="val 10000"/>
          </a:avLst>
        </a:prstGeom>
        <a:gradFill rotWithShape="0">
          <a:gsLst>
            <a:gs pos="0">
              <a:schemeClr val="accent4">
                <a:hueOff val="0"/>
                <a:satOff val="0"/>
                <a:lumOff val="0"/>
                <a:alphaOff val="0"/>
                <a:shade val="51000"/>
                <a:satMod val="130000"/>
              </a:schemeClr>
            </a:gs>
            <a:gs pos="80000">
              <a:schemeClr val="accent4">
                <a:hueOff val="0"/>
                <a:satOff val="0"/>
                <a:lumOff val="0"/>
                <a:alphaOff val="0"/>
                <a:shade val="93000"/>
                <a:satMod val="130000"/>
              </a:schemeClr>
            </a:gs>
            <a:gs pos="100000">
              <a:schemeClr val="accent4">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txBody>
        <a:bodyPr spcFirstLastPara="0" vert="horz" wrap="square" lIns="36195" tIns="36195" rIns="36195" bIns="36195" numCol="1" spcCol="1270" anchor="ctr" anchorCtr="0">
          <a:noAutofit/>
        </a:bodyPr>
        <a:lstStyle/>
        <a:p>
          <a:pPr marL="0" lvl="0" indent="0" algn="ctr" defTabSz="844550">
            <a:lnSpc>
              <a:spcPct val="90000"/>
            </a:lnSpc>
            <a:spcBef>
              <a:spcPct val="0"/>
            </a:spcBef>
            <a:spcAft>
              <a:spcPct val="35000"/>
            </a:spcAft>
            <a:buNone/>
          </a:pPr>
          <a:r>
            <a:rPr lang="en-GB" sz="1900" kern="1200" dirty="0"/>
            <a:t>Political</a:t>
          </a:r>
        </a:p>
      </dsp:txBody>
      <dsp:txXfrm>
        <a:off x="29356" y="967565"/>
        <a:ext cx="1154200" cy="912011"/>
      </dsp:txXfrm>
    </dsp:sp>
    <dsp:sp modelId="{AEDA418B-1117-4535-8AEE-302D9D44DAD3}">
      <dsp:nvSpPr>
        <dsp:cNvPr id="0" name=""/>
        <dsp:cNvSpPr/>
      </dsp:nvSpPr>
      <dsp:spPr>
        <a:xfrm rot="19500000">
          <a:off x="2497450" y="1536636"/>
          <a:ext cx="1027613" cy="363284"/>
        </a:xfrm>
        <a:prstGeom prst="leftArrow">
          <a:avLst>
            <a:gd name="adj1" fmla="val 60000"/>
            <a:gd name="adj2" fmla="val 50000"/>
          </a:avLst>
        </a:prstGeom>
        <a:gradFill rotWithShape="0">
          <a:gsLst>
            <a:gs pos="0">
              <a:schemeClr val="accent4">
                <a:hueOff val="-4464770"/>
                <a:satOff val="26899"/>
                <a:lumOff val="2156"/>
                <a:alphaOff val="0"/>
                <a:shade val="51000"/>
                <a:satMod val="130000"/>
              </a:schemeClr>
            </a:gs>
            <a:gs pos="80000">
              <a:schemeClr val="accent4">
                <a:hueOff val="-4464770"/>
                <a:satOff val="26899"/>
                <a:lumOff val="2156"/>
                <a:alphaOff val="0"/>
                <a:shade val="93000"/>
                <a:satMod val="130000"/>
              </a:schemeClr>
            </a:gs>
            <a:gs pos="100000">
              <a:schemeClr val="accent4">
                <a:hueOff val="-4464770"/>
                <a:satOff val="26899"/>
                <a:lumOff val="2156"/>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sp>
    <dsp:sp modelId="{CE20ED9F-D8DF-4145-8B7E-5A8152015616}">
      <dsp:nvSpPr>
        <dsp:cNvPr id="0" name=""/>
        <dsp:cNvSpPr/>
      </dsp:nvSpPr>
      <dsp:spPr>
        <a:xfrm>
          <a:off x="2826668" y="939191"/>
          <a:ext cx="1210948" cy="968759"/>
        </a:xfrm>
        <a:prstGeom prst="roundRect">
          <a:avLst>
            <a:gd name="adj" fmla="val 10000"/>
          </a:avLst>
        </a:prstGeom>
        <a:gradFill rotWithShape="0">
          <a:gsLst>
            <a:gs pos="0">
              <a:schemeClr val="accent4">
                <a:hueOff val="-4464770"/>
                <a:satOff val="26899"/>
                <a:lumOff val="2156"/>
                <a:alphaOff val="0"/>
                <a:shade val="51000"/>
                <a:satMod val="130000"/>
              </a:schemeClr>
            </a:gs>
            <a:gs pos="80000">
              <a:schemeClr val="accent4">
                <a:hueOff val="-4464770"/>
                <a:satOff val="26899"/>
                <a:lumOff val="2156"/>
                <a:alphaOff val="0"/>
                <a:shade val="93000"/>
                <a:satMod val="130000"/>
              </a:schemeClr>
            </a:gs>
            <a:gs pos="100000">
              <a:schemeClr val="accent4">
                <a:hueOff val="-4464770"/>
                <a:satOff val="26899"/>
                <a:lumOff val="2156"/>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txBody>
        <a:bodyPr spcFirstLastPara="0" vert="horz" wrap="square" lIns="36195" tIns="36195" rIns="36195" bIns="36195" numCol="1" spcCol="1270" anchor="ctr" anchorCtr="0">
          <a:noAutofit/>
        </a:bodyPr>
        <a:lstStyle/>
        <a:p>
          <a:pPr marL="0" lvl="0" indent="0" algn="ctr" defTabSz="844550">
            <a:lnSpc>
              <a:spcPct val="90000"/>
            </a:lnSpc>
            <a:spcBef>
              <a:spcPct val="0"/>
            </a:spcBef>
            <a:spcAft>
              <a:spcPct val="35000"/>
            </a:spcAft>
            <a:buNone/>
          </a:pPr>
          <a:r>
            <a:rPr lang="en-GB" sz="1900" kern="1200" dirty="0"/>
            <a:t>Economic</a:t>
          </a:r>
        </a:p>
      </dsp:txBody>
      <dsp:txXfrm>
        <a:off x="2855042" y="967565"/>
        <a:ext cx="1154200" cy="912011"/>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682DB0D-0B19-4669-809F-5EC0AD82C98C}">
      <dsp:nvSpPr>
        <dsp:cNvPr id="0" name=""/>
        <dsp:cNvSpPr/>
      </dsp:nvSpPr>
      <dsp:spPr>
        <a:xfrm>
          <a:off x="1381958" y="2143252"/>
          <a:ext cx="1274683" cy="1274683"/>
        </a:xfrm>
        <a:prstGeom prst="ellipse">
          <a:avLst/>
        </a:prstGeom>
        <a:gradFill rotWithShape="0">
          <a:gsLst>
            <a:gs pos="0">
              <a:schemeClr val="accent3">
                <a:hueOff val="0"/>
                <a:satOff val="0"/>
                <a:lumOff val="0"/>
                <a:alphaOff val="0"/>
                <a:shade val="51000"/>
                <a:satMod val="130000"/>
              </a:schemeClr>
            </a:gs>
            <a:gs pos="80000">
              <a:schemeClr val="accent3">
                <a:hueOff val="0"/>
                <a:satOff val="0"/>
                <a:lumOff val="0"/>
                <a:alphaOff val="0"/>
                <a:shade val="93000"/>
                <a:satMod val="130000"/>
              </a:schemeClr>
            </a:gs>
            <a:gs pos="100000">
              <a:schemeClr val="accent3">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txBody>
        <a:bodyPr spcFirstLastPara="0" vert="horz" wrap="square" lIns="13970" tIns="13970" rIns="13970" bIns="13970" numCol="1" spcCol="1270" anchor="ctr" anchorCtr="0">
          <a:noAutofit/>
        </a:bodyPr>
        <a:lstStyle/>
        <a:p>
          <a:pPr marL="0" lvl="0" indent="0" algn="ctr" defTabSz="977900">
            <a:lnSpc>
              <a:spcPct val="90000"/>
            </a:lnSpc>
            <a:spcBef>
              <a:spcPct val="0"/>
            </a:spcBef>
            <a:spcAft>
              <a:spcPct val="35000"/>
            </a:spcAft>
            <a:buNone/>
          </a:pPr>
          <a:r>
            <a:rPr lang="en-GB" sz="2200" kern="1200" dirty="0"/>
            <a:t>PESTLE</a:t>
          </a:r>
        </a:p>
      </dsp:txBody>
      <dsp:txXfrm>
        <a:off x="1568631" y="2329925"/>
        <a:ext cx="901337" cy="901337"/>
      </dsp:txXfrm>
    </dsp:sp>
    <dsp:sp modelId="{161DC219-1B8B-48B8-8468-869AF72A48B7}">
      <dsp:nvSpPr>
        <dsp:cNvPr id="0" name=""/>
        <dsp:cNvSpPr/>
      </dsp:nvSpPr>
      <dsp:spPr>
        <a:xfrm rot="12900000">
          <a:off x="513535" y="1904376"/>
          <a:ext cx="1027613" cy="363284"/>
        </a:xfrm>
        <a:prstGeom prst="leftArrow">
          <a:avLst>
            <a:gd name="adj1" fmla="val 60000"/>
            <a:gd name="adj2" fmla="val 50000"/>
          </a:avLst>
        </a:prstGeom>
        <a:gradFill rotWithShape="0">
          <a:gsLst>
            <a:gs pos="0">
              <a:schemeClr val="accent4">
                <a:hueOff val="0"/>
                <a:satOff val="0"/>
                <a:lumOff val="0"/>
                <a:alphaOff val="0"/>
                <a:shade val="51000"/>
                <a:satMod val="130000"/>
              </a:schemeClr>
            </a:gs>
            <a:gs pos="80000">
              <a:schemeClr val="accent4">
                <a:hueOff val="0"/>
                <a:satOff val="0"/>
                <a:lumOff val="0"/>
                <a:alphaOff val="0"/>
                <a:shade val="93000"/>
                <a:satMod val="130000"/>
              </a:schemeClr>
            </a:gs>
            <a:gs pos="100000">
              <a:schemeClr val="accent4">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sp>
    <dsp:sp modelId="{65E8FF43-A5BB-478C-ABB3-38E6D426B514}">
      <dsp:nvSpPr>
        <dsp:cNvPr id="0" name=""/>
        <dsp:cNvSpPr/>
      </dsp:nvSpPr>
      <dsp:spPr>
        <a:xfrm>
          <a:off x="982" y="1306931"/>
          <a:ext cx="1210948" cy="968759"/>
        </a:xfrm>
        <a:prstGeom prst="roundRect">
          <a:avLst>
            <a:gd name="adj" fmla="val 10000"/>
          </a:avLst>
        </a:prstGeom>
        <a:gradFill rotWithShape="0">
          <a:gsLst>
            <a:gs pos="0">
              <a:schemeClr val="accent4">
                <a:hueOff val="0"/>
                <a:satOff val="0"/>
                <a:lumOff val="0"/>
                <a:alphaOff val="0"/>
                <a:shade val="51000"/>
                <a:satMod val="130000"/>
              </a:schemeClr>
            </a:gs>
            <a:gs pos="80000">
              <a:schemeClr val="accent4">
                <a:hueOff val="0"/>
                <a:satOff val="0"/>
                <a:lumOff val="0"/>
                <a:alphaOff val="0"/>
                <a:shade val="93000"/>
                <a:satMod val="130000"/>
              </a:schemeClr>
            </a:gs>
            <a:gs pos="100000">
              <a:schemeClr val="accent4">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txBody>
        <a:bodyPr spcFirstLastPara="0" vert="horz" wrap="square" lIns="36195" tIns="36195" rIns="36195" bIns="36195" numCol="1" spcCol="1270" anchor="ctr" anchorCtr="0">
          <a:noAutofit/>
        </a:bodyPr>
        <a:lstStyle/>
        <a:p>
          <a:pPr marL="0" lvl="0" indent="0" algn="ctr" defTabSz="844550">
            <a:lnSpc>
              <a:spcPct val="90000"/>
            </a:lnSpc>
            <a:spcBef>
              <a:spcPct val="0"/>
            </a:spcBef>
            <a:spcAft>
              <a:spcPct val="35000"/>
            </a:spcAft>
            <a:buNone/>
          </a:pPr>
          <a:r>
            <a:rPr lang="en-GB" sz="1900" kern="1200" dirty="0"/>
            <a:t>Political</a:t>
          </a:r>
        </a:p>
      </dsp:txBody>
      <dsp:txXfrm>
        <a:off x="29356" y="1335305"/>
        <a:ext cx="1154200" cy="912011"/>
      </dsp:txXfrm>
    </dsp:sp>
    <dsp:sp modelId="{7D037E3F-CBA0-441F-BC53-F1F7EF8FE578}">
      <dsp:nvSpPr>
        <dsp:cNvPr id="0" name=""/>
        <dsp:cNvSpPr/>
      </dsp:nvSpPr>
      <dsp:spPr>
        <a:xfrm rot="16200000">
          <a:off x="1505493" y="1387995"/>
          <a:ext cx="1027613" cy="363284"/>
        </a:xfrm>
        <a:prstGeom prst="leftArrow">
          <a:avLst>
            <a:gd name="adj1" fmla="val 60000"/>
            <a:gd name="adj2" fmla="val 50000"/>
          </a:avLst>
        </a:prstGeom>
        <a:gradFill rotWithShape="0">
          <a:gsLst>
            <a:gs pos="0">
              <a:schemeClr val="accent4">
                <a:hueOff val="-2232385"/>
                <a:satOff val="13449"/>
                <a:lumOff val="1078"/>
                <a:alphaOff val="0"/>
                <a:shade val="51000"/>
                <a:satMod val="130000"/>
              </a:schemeClr>
            </a:gs>
            <a:gs pos="80000">
              <a:schemeClr val="accent4">
                <a:hueOff val="-2232385"/>
                <a:satOff val="13449"/>
                <a:lumOff val="1078"/>
                <a:alphaOff val="0"/>
                <a:shade val="93000"/>
                <a:satMod val="130000"/>
              </a:schemeClr>
            </a:gs>
            <a:gs pos="100000">
              <a:schemeClr val="accent4">
                <a:hueOff val="-2232385"/>
                <a:satOff val="13449"/>
                <a:lumOff val="1078"/>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sp>
    <dsp:sp modelId="{48A7ABE6-4BAF-410E-85CA-D975AD226FE8}">
      <dsp:nvSpPr>
        <dsp:cNvPr id="0" name=""/>
        <dsp:cNvSpPr/>
      </dsp:nvSpPr>
      <dsp:spPr>
        <a:xfrm>
          <a:off x="1413825" y="571451"/>
          <a:ext cx="1210948" cy="968759"/>
        </a:xfrm>
        <a:prstGeom prst="roundRect">
          <a:avLst>
            <a:gd name="adj" fmla="val 10000"/>
          </a:avLst>
        </a:prstGeom>
        <a:gradFill rotWithShape="0">
          <a:gsLst>
            <a:gs pos="0">
              <a:schemeClr val="accent4">
                <a:hueOff val="-2232385"/>
                <a:satOff val="13449"/>
                <a:lumOff val="1078"/>
                <a:alphaOff val="0"/>
                <a:shade val="51000"/>
                <a:satMod val="130000"/>
              </a:schemeClr>
            </a:gs>
            <a:gs pos="80000">
              <a:schemeClr val="accent4">
                <a:hueOff val="-2232385"/>
                <a:satOff val="13449"/>
                <a:lumOff val="1078"/>
                <a:alphaOff val="0"/>
                <a:shade val="93000"/>
                <a:satMod val="130000"/>
              </a:schemeClr>
            </a:gs>
            <a:gs pos="100000">
              <a:schemeClr val="accent4">
                <a:hueOff val="-2232385"/>
                <a:satOff val="13449"/>
                <a:lumOff val="1078"/>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txBody>
        <a:bodyPr spcFirstLastPara="0" vert="horz" wrap="square" lIns="36195" tIns="36195" rIns="36195" bIns="36195" numCol="1" spcCol="1270" anchor="ctr" anchorCtr="0">
          <a:noAutofit/>
        </a:bodyPr>
        <a:lstStyle/>
        <a:p>
          <a:pPr marL="0" lvl="0" indent="0" algn="ctr" defTabSz="844550">
            <a:lnSpc>
              <a:spcPct val="90000"/>
            </a:lnSpc>
            <a:spcBef>
              <a:spcPct val="0"/>
            </a:spcBef>
            <a:spcAft>
              <a:spcPct val="35000"/>
            </a:spcAft>
            <a:buNone/>
          </a:pPr>
          <a:r>
            <a:rPr lang="en-GB" sz="1900" kern="1200" dirty="0"/>
            <a:t>Economic</a:t>
          </a:r>
        </a:p>
      </dsp:txBody>
      <dsp:txXfrm>
        <a:off x="1442199" y="599825"/>
        <a:ext cx="1154200" cy="912011"/>
      </dsp:txXfrm>
    </dsp:sp>
    <dsp:sp modelId="{4A33A31C-ADD8-4F70-B1A4-0EC0239A6B0C}">
      <dsp:nvSpPr>
        <dsp:cNvPr id="0" name=""/>
        <dsp:cNvSpPr/>
      </dsp:nvSpPr>
      <dsp:spPr>
        <a:xfrm rot="19500000">
          <a:off x="2497450" y="1904376"/>
          <a:ext cx="1027613" cy="363284"/>
        </a:xfrm>
        <a:prstGeom prst="leftArrow">
          <a:avLst>
            <a:gd name="adj1" fmla="val 60000"/>
            <a:gd name="adj2" fmla="val 50000"/>
          </a:avLst>
        </a:prstGeom>
        <a:gradFill rotWithShape="0">
          <a:gsLst>
            <a:gs pos="0">
              <a:schemeClr val="accent4">
                <a:hueOff val="-4464770"/>
                <a:satOff val="26899"/>
                <a:lumOff val="2156"/>
                <a:alphaOff val="0"/>
                <a:shade val="51000"/>
                <a:satMod val="130000"/>
              </a:schemeClr>
            </a:gs>
            <a:gs pos="80000">
              <a:schemeClr val="accent4">
                <a:hueOff val="-4464770"/>
                <a:satOff val="26899"/>
                <a:lumOff val="2156"/>
                <a:alphaOff val="0"/>
                <a:shade val="93000"/>
                <a:satMod val="130000"/>
              </a:schemeClr>
            </a:gs>
            <a:gs pos="100000">
              <a:schemeClr val="accent4">
                <a:hueOff val="-4464770"/>
                <a:satOff val="26899"/>
                <a:lumOff val="2156"/>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sp>
    <dsp:sp modelId="{E1845A29-0543-417C-B7C5-F7A7E3E3B5B2}">
      <dsp:nvSpPr>
        <dsp:cNvPr id="0" name=""/>
        <dsp:cNvSpPr/>
      </dsp:nvSpPr>
      <dsp:spPr>
        <a:xfrm>
          <a:off x="2826668" y="1306931"/>
          <a:ext cx="1210948" cy="968759"/>
        </a:xfrm>
        <a:prstGeom prst="roundRect">
          <a:avLst>
            <a:gd name="adj" fmla="val 10000"/>
          </a:avLst>
        </a:prstGeom>
        <a:gradFill rotWithShape="0">
          <a:gsLst>
            <a:gs pos="0">
              <a:schemeClr val="accent4">
                <a:hueOff val="-4464770"/>
                <a:satOff val="26899"/>
                <a:lumOff val="2156"/>
                <a:alphaOff val="0"/>
                <a:shade val="51000"/>
                <a:satMod val="130000"/>
              </a:schemeClr>
            </a:gs>
            <a:gs pos="80000">
              <a:schemeClr val="accent4">
                <a:hueOff val="-4464770"/>
                <a:satOff val="26899"/>
                <a:lumOff val="2156"/>
                <a:alphaOff val="0"/>
                <a:shade val="93000"/>
                <a:satMod val="130000"/>
              </a:schemeClr>
            </a:gs>
            <a:gs pos="100000">
              <a:schemeClr val="accent4">
                <a:hueOff val="-4464770"/>
                <a:satOff val="26899"/>
                <a:lumOff val="2156"/>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txBody>
        <a:bodyPr spcFirstLastPara="0" vert="horz" wrap="square" lIns="36195" tIns="36195" rIns="36195" bIns="36195" numCol="1" spcCol="1270" anchor="ctr" anchorCtr="0">
          <a:noAutofit/>
        </a:bodyPr>
        <a:lstStyle/>
        <a:p>
          <a:pPr marL="0" lvl="0" indent="0" algn="ctr" defTabSz="844550">
            <a:lnSpc>
              <a:spcPct val="90000"/>
            </a:lnSpc>
            <a:spcBef>
              <a:spcPct val="0"/>
            </a:spcBef>
            <a:spcAft>
              <a:spcPct val="35000"/>
            </a:spcAft>
            <a:buNone/>
          </a:pPr>
          <a:r>
            <a:rPr lang="en-GB" sz="1900" kern="1200" dirty="0"/>
            <a:t>Social</a:t>
          </a:r>
        </a:p>
      </dsp:txBody>
      <dsp:txXfrm>
        <a:off x="2855042" y="1335305"/>
        <a:ext cx="1154200" cy="912011"/>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8A6F6A2-66C7-4ED8-B22B-825C19A7F9DA}">
      <dsp:nvSpPr>
        <dsp:cNvPr id="0" name=""/>
        <dsp:cNvSpPr/>
      </dsp:nvSpPr>
      <dsp:spPr>
        <a:xfrm>
          <a:off x="1474089" y="2088081"/>
          <a:ext cx="1090422" cy="1090422"/>
        </a:xfrm>
        <a:prstGeom prst="ellipse">
          <a:avLst/>
        </a:prstGeom>
        <a:gradFill rotWithShape="0">
          <a:gsLst>
            <a:gs pos="0">
              <a:schemeClr val="accent3">
                <a:hueOff val="0"/>
                <a:satOff val="0"/>
                <a:lumOff val="0"/>
                <a:alphaOff val="0"/>
                <a:shade val="51000"/>
                <a:satMod val="130000"/>
              </a:schemeClr>
            </a:gs>
            <a:gs pos="80000">
              <a:schemeClr val="accent3">
                <a:hueOff val="0"/>
                <a:satOff val="0"/>
                <a:lumOff val="0"/>
                <a:alphaOff val="0"/>
                <a:shade val="93000"/>
                <a:satMod val="130000"/>
              </a:schemeClr>
            </a:gs>
            <a:gs pos="100000">
              <a:schemeClr val="accent3">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800100">
            <a:lnSpc>
              <a:spcPct val="90000"/>
            </a:lnSpc>
            <a:spcBef>
              <a:spcPct val="0"/>
            </a:spcBef>
            <a:spcAft>
              <a:spcPct val="35000"/>
            </a:spcAft>
            <a:buNone/>
          </a:pPr>
          <a:r>
            <a:rPr lang="en-GB" sz="1800" kern="1200" dirty="0"/>
            <a:t>PESTLE</a:t>
          </a:r>
        </a:p>
      </dsp:txBody>
      <dsp:txXfrm>
        <a:off x="1633778" y="2247770"/>
        <a:ext cx="771044" cy="771044"/>
      </dsp:txXfrm>
    </dsp:sp>
    <dsp:sp modelId="{823EFB34-3F6B-4E0B-97C6-B34C45F20805}">
      <dsp:nvSpPr>
        <dsp:cNvPr id="0" name=""/>
        <dsp:cNvSpPr/>
      </dsp:nvSpPr>
      <dsp:spPr>
        <a:xfrm rot="11700000">
          <a:off x="502393" y="2199122"/>
          <a:ext cx="952936" cy="310770"/>
        </a:xfrm>
        <a:prstGeom prst="leftArrow">
          <a:avLst>
            <a:gd name="adj1" fmla="val 60000"/>
            <a:gd name="adj2" fmla="val 50000"/>
          </a:avLst>
        </a:prstGeom>
        <a:gradFill rotWithShape="0">
          <a:gsLst>
            <a:gs pos="0">
              <a:schemeClr val="accent4">
                <a:hueOff val="0"/>
                <a:satOff val="0"/>
                <a:lumOff val="0"/>
                <a:alphaOff val="0"/>
                <a:shade val="51000"/>
                <a:satMod val="130000"/>
              </a:schemeClr>
            </a:gs>
            <a:gs pos="80000">
              <a:schemeClr val="accent4">
                <a:hueOff val="0"/>
                <a:satOff val="0"/>
                <a:lumOff val="0"/>
                <a:alphaOff val="0"/>
                <a:shade val="93000"/>
                <a:satMod val="130000"/>
              </a:schemeClr>
            </a:gs>
            <a:gs pos="100000">
              <a:schemeClr val="accent4">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sp>
    <dsp:sp modelId="{931921D2-3386-4FCC-9AB9-282A6669E028}">
      <dsp:nvSpPr>
        <dsp:cNvPr id="0" name=""/>
        <dsp:cNvSpPr/>
      </dsp:nvSpPr>
      <dsp:spPr>
        <a:xfrm>
          <a:off x="678" y="1816828"/>
          <a:ext cx="1035900" cy="828720"/>
        </a:xfrm>
        <a:prstGeom prst="roundRect">
          <a:avLst>
            <a:gd name="adj" fmla="val 10000"/>
          </a:avLst>
        </a:prstGeom>
        <a:gradFill rotWithShape="0">
          <a:gsLst>
            <a:gs pos="0">
              <a:schemeClr val="accent4">
                <a:hueOff val="0"/>
                <a:satOff val="0"/>
                <a:lumOff val="0"/>
                <a:alphaOff val="0"/>
                <a:shade val="51000"/>
                <a:satMod val="130000"/>
              </a:schemeClr>
            </a:gs>
            <a:gs pos="80000">
              <a:schemeClr val="accent4">
                <a:hueOff val="0"/>
                <a:satOff val="0"/>
                <a:lumOff val="0"/>
                <a:alphaOff val="0"/>
                <a:shade val="93000"/>
                <a:satMod val="130000"/>
              </a:schemeClr>
            </a:gs>
            <a:gs pos="100000">
              <a:schemeClr val="accent4">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txBody>
        <a:bodyPr spcFirstLastPara="0" vert="horz" wrap="square" lIns="22860" tIns="22860" rIns="22860" bIns="22860" numCol="1" spcCol="1270" anchor="ctr" anchorCtr="0">
          <a:noAutofit/>
        </a:bodyPr>
        <a:lstStyle/>
        <a:p>
          <a:pPr marL="0" lvl="0" indent="0" algn="ctr" defTabSz="533400">
            <a:lnSpc>
              <a:spcPct val="90000"/>
            </a:lnSpc>
            <a:spcBef>
              <a:spcPct val="0"/>
            </a:spcBef>
            <a:spcAft>
              <a:spcPct val="35000"/>
            </a:spcAft>
            <a:buNone/>
          </a:pPr>
          <a:r>
            <a:rPr lang="en-GB" sz="1200" kern="1200" dirty="0"/>
            <a:t>Political</a:t>
          </a:r>
        </a:p>
      </dsp:txBody>
      <dsp:txXfrm>
        <a:off x="24950" y="1841100"/>
        <a:ext cx="987356" cy="780176"/>
      </dsp:txXfrm>
    </dsp:sp>
    <dsp:sp modelId="{43723A93-0D26-4D9C-9AD7-52250A35A994}">
      <dsp:nvSpPr>
        <dsp:cNvPr id="0" name=""/>
        <dsp:cNvSpPr/>
      </dsp:nvSpPr>
      <dsp:spPr>
        <a:xfrm rot="14700000">
          <a:off x="1087612" y="1501686"/>
          <a:ext cx="952936" cy="310770"/>
        </a:xfrm>
        <a:prstGeom prst="leftArrow">
          <a:avLst>
            <a:gd name="adj1" fmla="val 60000"/>
            <a:gd name="adj2" fmla="val 50000"/>
          </a:avLst>
        </a:prstGeom>
        <a:gradFill rotWithShape="0">
          <a:gsLst>
            <a:gs pos="0">
              <a:schemeClr val="accent4">
                <a:hueOff val="-1488257"/>
                <a:satOff val="8966"/>
                <a:lumOff val="719"/>
                <a:alphaOff val="0"/>
                <a:shade val="51000"/>
                <a:satMod val="130000"/>
              </a:schemeClr>
            </a:gs>
            <a:gs pos="80000">
              <a:schemeClr val="accent4">
                <a:hueOff val="-1488257"/>
                <a:satOff val="8966"/>
                <a:lumOff val="719"/>
                <a:alphaOff val="0"/>
                <a:shade val="93000"/>
                <a:satMod val="130000"/>
              </a:schemeClr>
            </a:gs>
            <a:gs pos="100000">
              <a:schemeClr val="accent4">
                <a:hueOff val="-1488257"/>
                <a:satOff val="8966"/>
                <a:lumOff val="719"/>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sp>
    <dsp:sp modelId="{9DCF244A-918D-4BFC-9AB0-85272E77EDB8}">
      <dsp:nvSpPr>
        <dsp:cNvPr id="0" name=""/>
        <dsp:cNvSpPr/>
      </dsp:nvSpPr>
      <dsp:spPr>
        <a:xfrm>
          <a:off x="844765" y="810884"/>
          <a:ext cx="1035900" cy="828720"/>
        </a:xfrm>
        <a:prstGeom prst="roundRect">
          <a:avLst>
            <a:gd name="adj" fmla="val 10000"/>
          </a:avLst>
        </a:prstGeom>
        <a:gradFill rotWithShape="0">
          <a:gsLst>
            <a:gs pos="0">
              <a:schemeClr val="accent4">
                <a:hueOff val="-1488257"/>
                <a:satOff val="8966"/>
                <a:lumOff val="719"/>
                <a:alphaOff val="0"/>
                <a:shade val="51000"/>
                <a:satMod val="130000"/>
              </a:schemeClr>
            </a:gs>
            <a:gs pos="80000">
              <a:schemeClr val="accent4">
                <a:hueOff val="-1488257"/>
                <a:satOff val="8966"/>
                <a:lumOff val="719"/>
                <a:alphaOff val="0"/>
                <a:shade val="93000"/>
                <a:satMod val="130000"/>
              </a:schemeClr>
            </a:gs>
            <a:gs pos="100000">
              <a:schemeClr val="accent4">
                <a:hueOff val="-1488257"/>
                <a:satOff val="8966"/>
                <a:lumOff val="719"/>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txBody>
        <a:bodyPr spcFirstLastPara="0" vert="horz" wrap="square" lIns="22860" tIns="22860" rIns="22860" bIns="22860" numCol="1" spcCol="1270" anchor="ctr" anchorCtr="0">
          <a:noAutofit/>
        </a:bodyPr>
        <a:lstStyle/>
        <a:p>
          <a:pPr marL="0" lvl="0" indent="0" algn="ctr" defTabSz="533400">
            <a:lnSpc>
              <a:spcPct val="90000"/>
            </a:lnSpc>
            <a:spcBef>
              <a:spcPct val="0"/>
            </a:spcBef>
            <a:spcAft>
              <a:spcPct val="35000"/>
            </a:spcAft>
            <a:buNone/>
          </a:pPr>
          <a:r>
            <a:rPr lang="en-GB" sz="1200" kern="1200" dirty="0"/>
            <a:t>Economic</a:t>
          </a:r>
        </a:p>
      </dsp:txBody>
      <dsp:txXfrm>
        <a:off x="869037" y="835156"/>
        <a:ext cx="987356" cy="780176"/>
      </dsp:txXfrm>
    </dsp:sp>
    <dsp:sp modelId="{B3971B26-CB3C-40F8-893C-9623403B1572}">
      <dsp:nvSpPr>
        <dsp:cNvPr id="0" name=""/>
        <dsp:cNvSpPr/>
      </dsp:nvSpPr>
      <dsp:spPr>
        <a:xfrm rot="17700000">
          <a:off x="1998051" y="1501686"/>
          <a:ext cx="952936" cy="310770"/>
        </a:xfrm>
        <a:prstGeom prst="leftArrow">
          <a:avLst>
            <a:gd name="adj1" fmla="val 60000"/>
            <a:gd name="adj2" fmla="val 50000"/>
          </a:avLst>
        </a:prstGeom>
        <a:gradFill rotWithShape="0">
          <a:gsLst>
            <a:gs pos="0">
              <a:schemeClr val="accent4">
                <a:hueOff val="-2976513"/>
                <a:satOff val="17933"/>
                <a:lumOff val="1437"/>
                <a:alphaOff val="0"/>
                <a:shade val="51000"/>
                <a:satMod val="130000"/>
              </a:schemeClr>
            </a:gs>
            <a:gs pos="80000">
              <a:schemeClr val="accent4">
                <a:hueOff val="-2976513"/>
                <a:satOff val="17933"/>
                <a:lumOff val="1437"/>
                <a:alphaOff val="0"/>
                <a:shade val="93000"/>
                <a:satMod val="130000"/>
              </a:schemeClr>
            </a:gs>
            <a:gs pos="100000">
              <a:schemeClr val="accent4">
                <a:hueOff val="-2976513"/>
                <a:satOff val="17933"/>
                <a:lumOff val="1437"/>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sp>
    <dsp:sp modelId="{0C960E7B-9B24-4D17-B98C-A3DBE065A044}">
      <dsp:nvSpPr>
        <dsp:cNvPr id="0" name=""/>
        <dsp:cNvSpPr/>
      </dsp:nvSpPr>
      <dsp:spPr>
        <a:xfrm>
          <a:off x="2157933" y="810884"/>
          <a:ext cx="1035900" cy="828720"/>
        </a:xfrm>
        <a:prstGeom prst="roundRect">
          <a:avLst>
            <a:gd name="adj" fmla="val 10000"/>
          </a:avLst>
        </a:prstGeom>
        <a:gradFill rotWithShape="0">
          <a:gsLst>
            <a:gs pos="0">
              <a:schemeClr val="accent4">
                <a:hueOff val="-2976513"/>
                <a:satOff val="17933"/>
                <a:lumOff val="1437"/>
                <a:alphaOff val="0"/>
                <a:shade val="51000"/>
                <a:satMod val="130000"/>
              </a:schemeClr>
            </a:gs>
            <a:gs pos="80000">
              <a:schemeClr val="accent4">
                <a:hueOff val="-2976513"/>
                <a:satOff val="17933"/>
                <a:lumOff val="1437"/>
                <a:alphaOff val="0"/>
                <a:shade val="93000"/>
                <a:satMod val="130000"/>
              </a:schemeClr>
            </a:gs>
            <a:gs pos="100000">
              <a:schemeClr val="accent4">
                <a:hueOff val="-2976513"/>
                <a:satOff val="17933"/>
                <a:lumOff val="1437"/>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txBody>
        <a:bodyPr spcFirstLastPara="0" vert="horz" wrap="square" lIns="22860" tIns="22860" rIns="22860" bIns="22860" numCol="1" spcCol="1270" anchor="ctr" anchorCtr="0">
          <a:noAutofit/>
        </a:bodyPr>
        <a:lstStyle/>
        <a:p>
          <a:pPr marL="0" lvl="0" indent="0" algn="ctr" defTabSz="533400">
            <a:lnSpc>
              <a:spcPct val="90000"/>
            </a:lnSpc>
            <a:spcBef>
              <a:spcPct val="0"/>
            </a:spcBef>
            <a:spcAft>
              <a:spcPct val="35000"/>
            </a:spcAft>
            <a:buNone/>
          </a:pPr>
          <a:r>
            <a:rPr lang="en-GB" sz="1200" kern="1200" dirty="0"/>
            <a:t>Social</a:t>
          </a:r>
        </a:p>
      </dsp:txBody>
      <dsp:txXfrm>
        <a:off x="2182205" y="835156"/>
        <a:ext cx="987356" cy="780176"/>
      </dsp:txXfrm>
    </dsp:sp>
    <dsp:sp modelId="{7373DF7F-E2F2-4329-B8C6-1D6C8BC2E49F}">
      <dsp:nvSpPr>
        <dsp:cNvPr id="0" name=""/>
        <dsp:cNvSpPr/>
      </dsp:nvSpPr>
      <dsp:spPr>
        <a:xfrm rot="20700000">
          <a:off x="2583270" y="2199122"/>
          <a:ext cx="952936" cy="310770"/>
        </a:xfrm>
        <a:prstGeom prst="leftArrow">
          <a:avLst>
            <a:gd name="adj1" fmla="val 60000"/>
            <a:gd name="adj2" fmla="val 50000"/>
          </a:avLst>
        </a:prstGeom>
        <a:gradFill rotWithShape="0">
          <a:gsLst>
            <a:gs pos="0">
              <a:schemeClr val="accent4">
                <a:hueOff val="-4464770"/>
                <a:satOff val="26899"/>
                <a:lumOff val="2156"/>
                <a:alphaOff val="0"/>
                <a:shade val="51000"/>
                <a:satMod val="130000"/>
              </a:schemeClr>
            </a:gs>
            <a:gs pos="80000">
              <a:schemeClr val="accent4">
                <a:hueOff val="-4464770"/>
                <a:satOff val="26899"/>
                <a:lumOff val="2156"/>
                <a:alphaOff val="0"/>
                <a:shade val="93000"/>
                <a:satMod val="130000"/>
              </a:schemeClr>
            </a:gs>
            <a:gs pos="100000">
              <a:schemeClr val="accent4">
                <a:hueOff val="-4464770"/>
                <a:satOff val="26899"/>
                <a:lumOff val="2156"/>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sp>
    <dsp:sp modelId="{B3B3028C-5137-4FF9-9371-1EEDF8D9E2AB}">
      <dsp:nvSpPr>
        <dsp:cNvPr id="0" name=""/>
        <dsp:cNvSpPr/>
      </dsp:nvSpPr>
      <dsp:spPr>
        <a:xfrm>
          <a:off x="3002020" y="1816828"/>
          <a:ext cx="1035900" cy="828720"/>
        </a:xfrm>
        <a:prstGeom prst="roundRect">
          <a:avLst>
            <a:gd name="adj" fmla="val 10000"/>
          </a:avLst>
        </a:prstGeom>
        <a:gradFill rotWithShape="0">
          <a:gsLst>
            <a:gs pos="0">
              <a:schemeClr val="accent4">
                <a:hueOff val="-4464770"/>
                <a:satOff val="26899"/>
                <a:lumOff val="2156"/>
                <a:alphaOff val="0"/>
                <a:shade val="51000"/>
                <a:satMod val="130000"/>
              </a:schemeClr>
            </a:gs>
            <a:gs pos="80000">
              <a:schemeClr val="accent4">
                <a:hueOff val="-4464770"/>
                <a:satOff val="26899"/>
                <a:lumOff val="2156"/>
                <a:alphaOff val="0"/>
                <a:shade val="93000"/>
                <a:satMod val="130000"/>
              </a:schemeClr>
            </a:gs>
            <a:gs pos="100000">
              <a:schemeClr val="accent4">
                <a:hueOff val="-4464770"/>
                <a:satOff val="26899"/>
                <a:lumOff val="2156"/>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txBody>
        <a:bodyPr spcFirstLastPara="0" vert="horz" wrap="square" lIns="22860" tIns="22860" rIns="22860" bIns="22860" numCol="1" spcCol="1270" anchor="ctr" anchorCtr="0">
          <a:noAutofit/>
        </a:bodyPr>
        <a:lstStyle/>
        <a:p>
          <a:pPr marL="0" lvl="0" indent="0" algn="ctr" defTabSz="533400">
            <a:lnSpc>
              <a:spcPct val="90000"/>
            </a:lnSpc>
            <a:spcBef>
              <a:spcPct val="0"/>
            </a:spcBef>
            <a:spcAft>
              <a:spcPct val="35000"/>
            </a:spcAft>
            <a:buNone/>
          </a:pPr>
          <a:r>
            <a:rPr lang="en-GB" sz="1200" kern="1200" dirty="0"/>
            <a:t>Technological</a:t>
          </a:r>
        </a:p>
      </dsp:txBody>
      <dsp:txXfrm>
        <a:off x="3026292" y="1841100"/>
        <a:ext cx="987356" cy="780176"/>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A3C15B3-2B27-4B1B-B3D3-CD82FE3CFDE3}">
      <dsp:nvSpPr>
        <dsp:cNvPr id="0" name=""/>
        <dsp:cNvSpPr/>
      </dsp:nvSpPr>
      <dsp:spPr>
        <a:xfrm>
          <a:off x="1499645" y="2175340"/>
          <a:ext cx="1039308" cy="1039308"/>
        </a:xfrm>
        <a:prstGeom prst="ellipse">
          <a:avLst/>
        </a:prstGeom>
        <a:gradFill rotWithShape="0">
          <a:gsLst>
            <a:gs pos="0">
              <a:schemeClr val="accent3">
                <a:hueOff val="0"/>
                <a:satOff val="0"/>
                <a:lumOff val="0"/>
                <a:alphaOff val="0"/>
                <a:shade val="51000"/>
                <a:satMod val="130000"/>
              </a:schemeClr>
            </a:gs>
            <a:gs pos="80000">
              <a:schemeClr val="accent3">
                <a:hueOff val="0"/>
                <a:satOff val="0"/>
                <a:lumOff val="0"/>
                <a:alphaOff val="0"/>
                <a:shade val="93000"/>
                <a:satMod val="130000"/>
              </a:schemeClr>
            </a:gs>
            <a:gs pos="100000">
              <a:schemeClr val="accent3">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800100">
            <a:lnSpc>
              <a:spcPct val="90000"/>
            </a:lnSpc>
            <a:spcBef>
              <a:spcPct val="0"/>
            </a:spcBef>
            <a:spcAft>
              <a:spcPct val="35000"/>
            </a:spcAft>
            <a:buNone/>
          </a:pPr>
          <a:r>
            <a:rPr lang="en-GB" sz="1800" kern="1200" dirty="0"/>
            <a:t>PESTLE</a:t>
          </a:r>
        </a:p>
      </dsp:txBody>
      <dsp:txXfrm>
        <a:off x="1651848" y="2327543"/>
        <a:ext cx="734902" cy="734902"/>
      </dsp:txXfrm>
    </dsp:sp>
    <dsp:sp modelId="{03EF1213-8BD3-4867-9E28-674EE50E58FC}">
      <dsp:nvSpPr>
        <dsp:cNvPr id="0" name=""/>
        <dsp:cNvSpPr/>
      </dsp:nvSpPr>
      <dsp:spPr>
        <a:xfrm rot="10800000">
          <a:off x="493980" y="2546893"/>
          <a:ext cx="950353" cy="296202"/>
        </a:xfrm>
        <a:prstGeom prst="leftArrow">
          <a:avLst>
            <a:gd name="adj1" fmla="val 60000"/>
            <a:gd name="adj2" fmla="val 50000"/>
          </a:avLst>
        </a:prstGeom>
        <a:gradFill rotWithShape="0">
          <a:gsLst>
            <a:gs pos="0">
              <a:schemeClr val="accent4">
                <a:hueOff val="0"/>
                <a:satOff val="0"/>
                <a:lumOff val="0"/>
                <a:alphaOff val="0"/>
                <a:shade val="51000"/>
                <a:satMod val="130000"/>
              </a:schemeClr>
            </a:gs>
            <a:gs pos="80000">
              <a:schemeClr val="accent4">
                <a:hueOff val="0"/>
                <a:satOff val="0"/>
                <a:lumOff val="0"/>
                <a:alphaOff val="0"/>
                <a:shade val="93000"/>
                <a:satMod val="130000"/>
              </a:schemeClr>
            </a:gs>
            <a:gs pos="100000">
              <a:schemeClr val="accent4">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sp>
    <dsp:sp modelId="{D7EA63E4-059C-4EF8-8408-4963BED828D0}">
      <dsp:nvSpPr>
        <dsp:cNvPr id="0" name=""/>
        <dsp:cNvSpPr/>
      </dsp:nvSpPr>
      <dsp:spPr>
        <a:xfrm>
          <a:off x="309" y="2300057"/>
          <a:ext cx="987343" cy="789874"/>
        </a:xfrm>
        <a:prstGeom prst="roundRect">
          <a:avLst>
            <a:gd name="adj" fmla="val 10000"/>
          </a:avLst>
        </a:prstGeom>
        <a:gradFill rotWithShape="0">
          <a:gsLst>
            <a:gs pos="0">
              <a:schemeClr val="accent4">
                <a:hueOff val="0"/>
                <a:satOff val="0"/>
                <a:lumOff val="0"/>
                <a:alphaOff val="0"/>
                <a:shade val="51000"/>
                <a:satMod val="130000"/>
              </a:schemeClr>
            </a:gs>
            <a:gs pos="80000">
              <a:schemeClr val="accent4">
                <a:hueOff val="0"/>
                <a:satOff val="0"/>
                <a:lumOff val="0"/>
                <a:alphaOff val="0"/>
                <a:shade val="93000"/>
                <a:satMod val="130000"/>
              </a:schemeClr>
            </a:gs>
            <a:gs pos="100000">
              <a:schemeClr val="accent4">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txBody>
        <a:bodyPr spcFirstLastPara="0" vert="horz" wrap="square" lIns="20955" tIns="20955" rIns="20955" bIns="20955" numCol="1" spcCol="1270" anchor="ctr" anchorCtr="0">
          <a:noAutofit/>
        </a:bodyPr>
        <a:lstStyle/>
        <a:p>
          <a:pPr marL="0" lvl="0" indent="0" algn="ctr" defTabSz="488950">
            <a:lnSpc>
              <a:spcPct val="90000"/>
            </a:lnSpc>
            <a:spcBef>
              <a:spcPct val="0"/>
            </a:spcBef>
            <a:spcAft>
              <a:spcPct val="35000"/>
            </a:spcAft>
            <a:buNone/>
          </a:pPr>
          <a:r>
            <a:rPr lang="en-GB" sz="1100" kern="1200" dirty="0"/>
            <a:t>Political</a:t>
          </a:r>
        </a:p>
      </dsp:txBody>
      <dsp:txXfrm>
        <a:off x="23444" y="2323192"/>
        <a:ext cx="941073" cy="743604"/>
      </dsp:txXfrm>
    </dsp:sp>
    <dsp:sp modelId="{0E798A0B-0FB3-49A0-9FA4-6A8858A6C932}">
      <dsp:nvSpPr>
        <dsp:cNvPr id="0" name=""/>
        <dsp:cNvSpPr/>
      </dsp:nvSpPr>
      <dsp:spPr>
        <a:xfrm rot="13500000">
          <a:off x="801560" y="1804330"/>
          <a:ext cx="950353" cy="296202"/>
        </a:xfrm>
        <a:prstGeom prst="leftArrow">
          <a:avLst>
            <a:gd name="adj1" fmla="val 60000"/>
            <a:gd name="adj2" fmla="val 50000"/>
          </a:avLst>
        </a:prstGeom>
        <a:gradFill rotWithShape="0">
          <a:gsLst>
            <a:gs pos="0">
              <a:schemeClr val="accent4">
                <a:hueOff val="-1116192"/>
                <a:satOff val="6725"/>
                <a:lumOff val="539"/>
                <a:alphaOff val="0"/>
                <a:shade val="51000"/>
                <a:satMod val="130000"/>
              </a:schemeClr>
            </a:gs>
            <a:gs pos="80000">
              <a:schemeClr val="accent4">
                <a:hueOff val="-1116192"/>
                <a:satOff val="6725"/>
                <a:lumOff val="539"/>
                <a:alphaOff val="0"/>
                <a:shade val="93000"/>
                <a:satMod val="130000"/>
              </a:schemeClr>
            </a:gs>
            <a:gs pos="100000">
              <a:schemeClr val="accent4">
                <a:hueOff val="-1116192"/>
                <a:satOff val="6725"/>
                <a:lumOff val="539"/>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sp>
    <dsp:sp modelId="{9F9774CE-7EBA-44C9-8CBB-0B6641A78FD9}">
      <dsp:nvSpPr>
        <dsp:cNvPr id="0" name=""/>
        <dsp:cNvSpPr/>
      </dsp:nvSpPr>
      <dsp:spPr>
        <a:xfrm>
          <a:off x="447064" y="1221494"/>
          <a:ext cx="987343" cy="789874"/>
        </a:xfrm>
        <a:prstGeom prst="roundRect">
          <a:avLst>
            <a:gd name="adj" fmla="val 10000"/>
          </a:avLst>
        </a:prstGeom>
        <a:gradFill rotWithShape="0">
          <a:gsLst>
            <a:gs pos="0">
              <a:schemeClr val="accent4">
                <a:hueOff val="-1116192"/>
                <a:satOff val="6725"/>
                <a:lumOff val="539"/>
                <a:alphaOff val="0"/>
                <a:shade val="51000"/>
                <a:satMod val="130000"/>
              </a:schemeClr>
            </a:gs>
            <a:gs pos="80000">
              <a:schemeClr val="accent4">
                <a:hueOff val="-1116192"/>
                <a:satOff val="6725"/>
                <a:lumOff val="539"/>
                <a:alphaOff val="0"/>
                <a:shade val="93000"/>
                <a:satMod val="130000"/>
              </a:schemeClr>
            </a:gs>
            <a:gs pos="100000">
              <a:schemeClr val="accent4">
                <a:hueOff val="-1116192"/>
                <a:satOff val="6725"/>
                <a:lumOff val="539"/>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txBody>
        <a:bodyPr spcFirstLastPara="0" vert="horz" wrap="square" lIns="20955" tIns="20955" rIns="20955" bIns="20955" numCol="1" spcCol="1270" anchor="ctr" anchorCtr="0">
          <a:noAutofit/>
        </a:bodyPr>
        <a:lstStyle/>
        <a:p>
          <a:pPr marL="0" lvl="0" indent="0" algn="ctr" defTabSz="488950">
            <a:lnSpc>
              <a:spcPct val="90000"/>
            </a:lnSpc>
            <a:spcBef>
              <a:spcPct val="0"/>
            </a:spcBef>
            <a:spcAft>
              <a:spcPct val="35000"/>
            </a:spcAft>
            <a:buNone/>
          </a:pPr>
          <a:r>
            <a:rPr lang="en-GB" sz="1100" kern="1200" dirty="0"/>
            <a:t>Economic</a:t>
          </a:r>
        </a:p>
      </dsp:txBody>
      <dsp:txXfrm>
        <a:off x="470199" y="1244629"/>
        <a:ext cx="941073" cy="743604"/>
      </dsp:txXfrm>
    </dsp:sp>
    <dsp:sp modelId="{D168180E-5D3F-4929-BD91-FE11EC6A7553}">
      <dsp:nvSpPr>
        <dsp:cNvPr id="0" name=""/>
        <dsp:cNvSpPr/>
      </dsp:nvSpPr>
      <dsp:spPr>
        <a:xfrm rot="16200000">
          <a:off x="1544123" y="1496751"/>
          <a:ext cx="950353" cy="296202"/>
        </a:xfrm>
        <a:prstGeom prst="leftArrow">
          <a:avLst>
            <a:gd name="adj1" fmla="val 60000"/>
            <a:gd name="adj2" fmla="val 50000"/>
          </a:avLst>
        </a:prstGeom>
        <a:gradFill rotWithShape="0">
          <a:gsLst>
            <a:gs pos="0">
              <a:schemeClr val="accent4">
                <a:hueOff val="-2232385"/>
                <a:satOff val="13449"/>
                <a:lumOff val="1078"/>
                <a:alphaOff val="0"/>
                <a:shade val="51000"/>
                <a:satMod val="130000"/>
              </a:schemeClr>
            </a:gs>
            <a:gs pos="80000">
              <a:schemeClr val="accent4">
                <a:hueOff val="-2232385"/>
                <a:satOff val="13449"/>
                <a:lumOff val="1078"/>
                <a:alphaOff val="0"/>
                <a:shade val="93000"/>
                <a:satMod val="130000"/>
              </a:schemeClr>
            </a:gs>
            <a:gs pos="100000">
              <a:schemeClr val="accent4">
                <a:hueOff val="-2232385"/>
                <a:satOff val="13449"/>
                <a:lumOff val="1078"/>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sp>
    <dsp:sp modelId="{14ACBC78-7C12-4C9C-98E2-A1B9DA78D093}">
      <dsp:nvSpPr>
        <dsp:cNvPr id="0" name=""/>
        <dsp:cNvSpPr/>
      </dsp:nvSpPr>
      <dsp:spPr>
        <a:xfrm>
          <a:off x="1525628" y="774738"/>
          <a:ext cx="987343" cy="789874"/>
        </a:xfrm>
        <a:prstGeom prst="roundRect">
          <a:avLst>
            <a:gd name="adj" fmla="val 10000"/>
          </a:avLst>
        </a:prstGeom>
        <a:gradFill rotWithShape="0">
          <a:gsLst>
            <a:gs pos="0">
              <a:schemeClr val="accent4">
                <a:hueOff val="-2232385"/>
                <a:satOff val="13449"/>
                <a:lumOff val="1078"/>
                <a:alphaOff val="0"/>
                <a:shade val="51000"/>
                <a:satMod val="130000"/>
              </a:schemeClr>
            </a:gs>
            <a:gs pos="80000">
              <a:schemeClr val="accent4">
                <a:hueOff val="-2232385"/>
                <a:satOff val="13449"/>
                <a:lumOff val="1078"/>
                <a:alphaOff val="0"/>
                <a:shade val="93000"/>
                <a:satMod val="130000"/>
              </a:schemeClr>
            </a:gs>
            <a:gs pos="100000">
              <a:schemeClr val="accent4">
                <a:hueOff val="-2232385"/>
                <a:satOff val="13449"/>
                <a:lumOff val="1078"/>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txBody>
        <a:bodyPr spcFirstLastPara="0" vert="horz" wrap="square" lIns="20955" tIns="20955" rIns="20955" bIns="20955" numCol="1" spcCol="1270" anchor="ctr" anchorCtr="0">
          <a:noAutofit/>
        </a:bodyPr>
        <a:lstStyle/>
        <a:p>
          <a:pPr marL="0" lvl="0" indent="0" algn="ctr" defTabSz="488950">
            <a:lnSpc>
              <a:spcPct val="90000"/>
            </a:lnSpc>
            <a:spcBef>
              <a:spcPct val="0"/>
            </a:spcBef>
            <a:spcAft>
              <a:spcPct val="35000"/>
            </a:spcAft>
            <a:buNone/>
          </a:pPr>
          <a:r>
            <a:rPr lang="en-GB" sz="1100" kern="1200" dirty="0"/>
            <a:t>Social</a:t>
          </a:r>
        </a:p>
      </dsp:txBody>
      <dsp:txXfrm>
        <a:off x="1548763" y="797873"/>
        <a:ext cx="941073" cy="743604"/>
      </dsp:txXfrm>
    </dsp:sp>
    <dsp:sp modelId="{1A170DE2-B8FE-49C6-ACFB-047B4F11E665}">
      <dsp:nvSpPr>
        <dsp:cNvPr id="0" name=""/>
        <dsp:cNvSpPr/>
      </dsp:nvSpPr>
      <dsp:spPr>
        <a:xfrm rot="18900000">
          <a:off x="2286686" y="1804330"/>
          <a:ext cx="950353" cy="296202"/>
        </a:xfrm>
        <a:prstGeom prst="leftArrow">
          <a:avLst>
            <a:gd name="adj1" fmla="val 60000"/>
            <a:gd name="adj2" fmla="val 50000"/>
          </a:avLst>
        </a:prstGeom>
        <a:gradFill rotWithShape="0">
          <a:gsLst>
            <a:gs pos="0">
              <a:schemeClr val="accent4">
                <a:hueOff val="-3348577"/>
                <a:satOff val="20174"/>
                <a:lumOff val="1617"/>
                <a:alphaOff val="0"/>
                <a:shade val="51000"/>
                <a:satMod val="130000"/>
              </a:schemeClr>
            </a:gs>
            <a:gs pos="80000">
              <a:schemeClr val="accent4">
                <a:hueOff val="-3348577"/>
                <a:satOff val="20174"/>
                <a:lumOff val="1617"/>
                <a:alphaOff val="0"/>
                <a:shade val="93000"/>
                <a:satMod val="130000"/>
              </a:schemeClr>
            </a:gs>
            <a:gs pos="100000">
              <a:schemeClr val="accent4">
                <a:hueOff val="-3348577"/>
                <a:satOff val="20174"/>
                <a:lumOff val="1617"/>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sp>
    <dsp:sp modelId="{B301B826-54B5-43D1-B38C-35D02577A52D}">
      <dsp:nvSpPr>
        <dsp:cNvPr id="0" name=""/>
        <dsp:cNvSpPr/>
      </dsp:nvSpPr>
      <dsp:spPr>
        <a:xfrm>
          <a:off x="2604192" y="1221494"/>
          <a:ext cx="987343" cy="789874"/>
        </a:xfrm>
        <a:prstGeom prst="roundRect">
          <a:avLst>
            <a:gd name="adj" fmla="val 10000"/>
          </a:avLst>
        </a:prstGeom>
        <a:gradFill rotWithShape="0">
          <a:gsLst>
            <a:gs pos="0">
              <a:schemeClr val="accent4">
                <a:hueOff val="-3348577"/>
                <a:satOff val="20174"/>
                <a:lumOff val="1617"/>
                <a:alphaOff val="0"/>
                <a:shade val="51000"/>
                <a:satMod val="130000"/>
              </a:schemeClr>
            </a:gs>
            <a:gs pos="80000">
              <a:schemeClr val="accent4">
                <a:hueOff val="-3348577"/>
                <a:satOff val="20174"/>
                <a:lumOff val="1617"/>
                <a:alphaOff val="0"/>
                <a:shade val="93000"/>
                <a:satMod val="130000"/>
              </a:schemeClr>
            </a:gs>
            <a:gs pos="100000">
              <a:schemeClr val="accent4">
                <a:hueOff val="-3348577"/>
                <a:satOff val="20174"/>
                <a:lumOff val="1617"/>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txBody>
        <a:bodyPr spcFirstLastPara="0" vert="horz" wrap="square" lIns="20955" tIns="20955" rIns="20955" bIns="20955" numCol="1" spcCol="1270" anchor="ctr" anchorCtr="0">
          <a:noAutofit/>
        </a:bodyPr>
        <a:lstStyle/>
        <a:p>
          <a:pPr marL="0" lvl="0" indent="0" algn="ctr" defTabSz="488950">
            <a:lnSpc>
              <a:spcPct val="90000"/>
            </a:lnSpc>
            <a:spcBef>
              <a:spcPct val="0"/>
            </a:spcBef>
            <a:spcAft>
              <a:spcPct val="35000"/>
            </a:spcAft>
            <a:buNone/>
          </a:pPr>
          <a:r>
            <a:rPr lang="en-GB" sz="1100" kern="1200" dirty="0"/>
            <a:t>Technological</a:t>
          </a:r>
        </a:p>
      </dsp:txBody>
      <dsp:txXfrm>
        <a:off x="2627327" y="1244629"/>
        <a:ext cx="941073" cy="743604"/>
      </dsp:txXfrm>
    </dsp:sp>
    <dsp:sp modelId="{1F7BD30F-048A-425C-B00B-7683166B738D}">
      <dsp:nvSpPr>
        <dsp:cNvPr id="0" name=""/>
        <dsp:cNvSpPr/>
      </dsp:nvSpPr>
      <dsp:spPr>
        <a:xfrm>
          <a:off x="2594265" y="2546893"/>
          <a:ext cx="950353" cy="296202"/>
        </a:xfrm>
        <a:prstGeom prst="leftArrow">
          <a:avLst>
            <a:gd name="adj1" fmla="val 60000"/>
            <a:gd name="adj2" fmla="val 50000"/>
          </a:avLst>
        </a:prstGeom>
        <a:gradFill rotWithShape="0">
          <a:gsLst>
            <a:gs pos="0">
              <a:schemeClr val="accent4">
                <a:hueOff val="-4464770"/>
                <a:satOff val="26899"/>
                <a:lumOff val="2156"/>
                <a:alphaOff val="0"/>
                <a:shade val="51000"/>
                <a:satMod val="130000"/>
              </a:schemeClr>
            </a:gs>
            <a:gs pos="80000">
              <a:schemeClr val="accent4">
                <a:hueOff val="-4464770"/>
                <a:satOff val="26899"/>
                <a:lumOff val="2156"/>
                <a:alphaOff val="0"/>
                <a:shade val="93000"/>
                <a:satMod val="130000"/>
              </a:schemeClr>
            </a:gs>
            <a:gs pos="100000">
              <a:schemeClr val="accent4">
                <a:hueOff val="-4464770"/>
                <a:satOff val="26899"/>
                <a:lumOff val="2156"/>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sp>
    <dsp:sp modelId="{01C650F9-351B-4286-914E-E5E3037B6B3A}">
      <dsp:nvSpPr>
        <dsp:cNvPr id="0" name=""/>
        <dsp:cNvSpPr/>
      </dsp:nvSpPr>
      <dsp:spPr>
        <a:xfrm>
          <a:off x="3050947" y="2300057"/>
          <a:ext cx="987343" cy="789874"/>
        </a:xfrm>
        <a:prstGeom prst="roundRect">
          <a:avLst>
            <a:gd name="adj" fmla="val 10000"/>
          </a:avLst>
        </a:prstGeom>
        <a:gradFill rotWithShape="0">
          <a:gsLst>
            <a:gs pos="0">
              <a:schemeClr val="accent4">
                <a:hueOff val="-4464770"/>
                <a:satOff val="26899"/>
                <a:lumOff val="2156"/>
                <a:alphaOff val="0"/>
                <a:shade val="51000"/>
                <a:satMod val="130000"/>
              </a:schemeClr>
            </a:gs>
            <a:gs pos="80000">
              <a:schemeClr val="accent4">
                <a:hueOff val="-4464770"/>
                <a:satOff val="26899"/>
                <a:lumOff val="2156"/>
                <a:alphaOff val="0"/>
                <a:shade val="93000"/>
                <a:satMod val="130000"/>
              </a:schemeClr>
            </a:gs>
            <a:gs pos="100000">
              <a:schemeClr val="accent4">
                <a:hueOff val="-4464770"/>
                <a:satOff val="26899"/>
                <a:lumOff val="2156"/>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txBody>
        <a:bodyPr spcFirstLastPara="0" vert="horz" wrap="square" lIns="20955" tIns="20955" rIns="20955" bIns="20955" numCol="1" spcCol="1270" anchor="ctr" anchorCtr="0">
          <a:noAutofit/>
        </a:bodyPr>
        <a:lstStyle/>
        <a:p>
          <a:pPr marL="0" lvl="0" indent="0" algn="ctr" defTabSz="488950">
            <a:lnSpc>
              <a:spcPct val="90000"/>
            </a:lnSpc>
            <a:spcBef>
              <a:spcPct val="0"/>
            </a:spcBef>
            <a:spcAft>
              <a:spcPct val="35000"/>
            </a:spcAft>
            <a:buNone/>
          </a:pPr>
          <a:r>
            <a:rPr lang="en-GB" sz="1100" kern="1200" dirty="0"/>
            <a:t>Legal</a:t>
          </a:r>
        </a:p>
      </dsp:txBody>
      <dsp:txXfrm>
        <a:off x="3074082" y="2323192"/>
        <a:ext cx="941073" cy="743604"/>
      </dsp:txXfrm>
    </dsp:sp>
  </dsp:spTree>
</dsp:drawing>
</file>

<file path=ppt/diagrams/drawing1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12C0B18-2061-4E7F-B6B7-D0D3A4A72EB0}">
      <dsp:nvSpPr>
        <dsp:cNvPr id="0" name=""/>
        <dsp:cNvSpPr/>
      </dsp:nvSpPr>
      <dsp:spPr>
        <a:xfrm>
          <a:off x="1478348" y="2114706"/>
          <a:ext cx="1081903" cy="1081903"/>
        </a:xfrm>
        <a:prstGeom prst="ellipse">
          <a:avLst/>
        </a:prstGeom>
        <a:gradFill rotWithShape="0">
          <a:gsLst>
            <a:gs pos="0">
              <a:schemeClr val="accent3">
                <a:hueOff val="0"/>
                <a:satOff val="0"/>
                <a:lumOff val="0"/>
                <a:alphaOff val="0"/>
                <a:shade val="51000"/>
                <a:satMod val="130000"/>
              </a:schemeClr>
            </a:gs>
            <a:gs pos="80000">
              <a:schemeClr val="accent3">
                <a:hueOff val="0"/>
                <a:satOff val="0"/>
                <a:lumOff val="0"/>
                <a:alphaOff val="0"/>
                <a:shade val="93000"/>
                <a:satMod val="130000"/>
              </a:schemeClr>
            </a:gs>
            <a:gs pos="100000">
              <a:schemeClr val="accent3">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800100">
            <a:lnSpc>
              <a:spcPct val="90000"/>
            </a:lnSpc>
            <a:spcBef>
              <a:spcPct val="0"/>
            </a:spcBef>
            <a:spcAft>
              <a:spcPct val="35000"/>
            </a:spcAft>
            <a:buNone/>
          </a:pPr>
          <a:r>
            <a:rPr lang="en-GB" sz="1800" kern="1200" dirty="0"/>
            <a:t>PESTLE</a:t>
          </a:r>
        </a:p>
      </dsp:txBody>
      <dsp:txXfrm>
        <a:off x="1636789" y="2273147"/>
        <a:ext cx="765021" cy="765021"/>
      </dsp:txXfrm>
    </dsp:sp>
    <dsp:sp modelId="{5B89ED0D-A5A1-4F52-AF1B-F6AD194278BF}">
      <dsp:nvSpPr>
        <dsp:cNvPr id="0" name=""/>
        <dsp:cNvSpPr/>
      </dsp:nvSpPr>
      <dsp:spPr>
        <a:xfrm rot="10800000">
          <a:off x="379074" y="2501487"/>
          <a:ext cx="1038814" cy="308342"/>
        </a:xfrm>
        <a:prstGeom prst="leftArrow">
          <a:avLst>
            <a:gd name="adj1" fmla="val 60000"/>
            <a:gd name="adj2" fmla="val 50000"/>
          </a:avLst>
        </a:prstGeom>
        <a:gradFill rotWithShape="0">
          <a:gsLst>
            <a:gs pos="0">
              <a:schemeClr val="accent4">
                <a:hueOff val="0"/>
                <a:satOff val="0"/>
                <a:lumOff val="0"/>
                <a:alphaOff val="0"/>
                <a:shade val="51000"/>
                <a:satMod val="130000"/>
              </a:schemeClr>
            </a:gs>
            <a:gs pos="80000">
              <a:schemeClr val="accent4">
                <a:hueOff val="0"/>
                <a:satOff val="0"/>
                <a:lumOff val="0"/>
                <a:alphaOff val="0"/>
                <a:shade val="93000"/>
                <a:satMod val="130000"/>
              </a:schemeClr>
            </a:gs>
            <a:gs pos="100000">
              <a:schemeClr val="accent4">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sp>
    <dsp:sp modelId="{CC402CF3-94C4-4F49-BBD0-33515E0A7831}">
      <dsp:nvSpPr>
        <dsp:cNvPr id="0" name=""/>
        <dsp:cNvSpPr/>
      </dsp:nvSpPr>
      <dsp:spPr>
        <a:xfrm>
          <a:off x="407" y="2352725"/>
          <a:ext cx="757332" cy="605865"/>
        </a:xfrm>
        <a:prstGeom prst="roundRect">
          <a:avLst>
            <a:gd name="adj" fmla="val 10000"/>
          </a:avLst>
        </a:prstGeom>
        <a:gradFill rotWithShape="0">
          <a:gsLst>
            <a:gs pos="0">
              <a:schemeClr val="accent4">
                <a:hueOff val="0"/>
                <a:satOff val="0"/>
                <a:lumOff val="0"/>
                <a:alphaOff val="0"/>
                <a:shade val="51000"/>
                <a:satMod val="130000"/>
              </a:schemeClr>
            </a:gs>
            <a:gs pos="80000">
              <a:schemeClr val="accent4">
                <a:hueOff val="0"/>
                <a:satOff val="0"/>
                <a:lumOff val="0"/>
                <a:alphaOff val="0"/>
                <a:shade val="93000"/>
                <a:satMod val="130000"/>
              </a:schemeClr>
            </a:gs>
            <a:gs pos="100000">
              <a:schemeClr val="accent4">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355600">
            <a:lnSpc>
              <a:spcPct val="90000"/>
            </a:lnSpc>
            <a:spcBef>
              <a:spcPct val="0"/>
            </a:spcBef>
            <a:spcAft>
              <a:spcPct val="35000"/>
            </a:spcAft>
            <a:buNone/>
          </a:pPr>
          <a:r>
            <a:rPr lang="en-GB" sz="800" kern="1200" dirty="0"/>
            <a:t>Political</a:t>
          </a:r>
        </a:p>
      </dsp:txBody>
      <dsp:txXfrm>
        <a:off x="18152" y="2370470"/>
        <a:ext cx="721842" cy="570375"/>
      </dsp:txXfrm>
    </dsp:sp>
    <dsp:sp modelId="{519D2624-DB34-4AF8-8A44-9334349C308E}">
      <dsp:nvSpPr>
        <dsp:cNvPr id="0" name=""/>
        <dsp:cNvSpPr/>
      </dsp:nvSpPr>
      <dsp:spPr>
        <a:xfrm rot="12960000">
          <a:off x="593131" y="1842686"/>
          <a:ext cx="1038814" cy="308342"/>
        </a:xfrm>
        <a:prstGeom prst="leftArrow">
          <a:avLst>
            <a:gd name="adj1" fmla="val 60000"/>
            <a:gd name="adj2" fmla="val 50000"/>
          </a:avLst>
        </a:prstGeom>
        <a:gradFill rotWithShape="0">
          <a:gsLst>
            <a:gs pos="0">
              <a:schemeClr val="accent4">
                <a:hueOff val="-892954"/>
                <a:satOff val="5380"/>
                <a:lumOff val="431"/>
                <a:alphaOff val="0"/>
                <a:shade val="51000"/>
                <a:satMod val="130000"/>
              </a:schemeClr>
            </a:gs>
            <a:gs pos="80000">
              <a:schemeClr val="accent4">
                <a:hueOff val="-892954"/>
                <a:satOff val="5380"/>
                <a:lumOff val="431"/>
                <a:alphaOff val="0"/>
                <a:shade val="93000"/>
                <a:satMod val="130000"/>
              </a:schemeClr>
            </a:gs>
            <a:gs pos="100000">
              <a:schemeClr val="accent4">
                <a:hueOff val="-892954"/>
                <a:satOff val="5380"/>
                <a:lumOff val="431"/>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sp>
    <dsp:sp modelId="{7186C3DC-C497-4E9E-ACEB-19B1A8B74F2F}">
      <dsp:nvSpPr>
        <dsp:cNvPr id="0" name=""/>
        <dsp:cNvSpPr/>
      </dsp:nvSpPr>
      <dsp:spPr>
        <a:xfrm>
          <a:off x="313663" y="1388624"/>
          <a:ext cx="757332" cy="605865"/>
        </a:xfrm>
        <a:prstGeom prst="roundRect">
          <a:avLst>
            <a:gd name="adj" fmla="val 10000"/>
          </a:avLst>
        </a:prstGeom>
        <a:gradFill rotWithShape="0">
          <a:gsLst>
            <a:gs pos="0">
              <a:schemeClr val="accent4">
                <a:hueOff val="-892954"/>
                <a:satOff val="5380"/>
                <a:lumOff val="431"/>
                <a:alphaOff val="0"/>
                <a:shade val="51000"/>
                <a:satMod val="130000"/>
              </a:schemeClr>
            </a:gs>
            <a:gs pos="80000">
              <a:schemeClr val="accent4">
                <a:hueOff val="-892954"/>
                <a:satOff val="5380"/>
                <a:lumOff val="431"/>
                <a:alphaOff val="0"/>
                <a:shade val="93000"/>
                <a:satMod val="130000"/>
              </a:schemeClr>
            </a:gs>
            <a:gs pos="100000">
              <a:schemeClr val="accent4">
                <a:hueOff val="-892954"/>
                <a:satOff val="5380"/>
                <a:lumOff val="431"/>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355600">
            <a:lnSpc>
              <a:spcPct val="90000"/>
            </a:lnSpc>
            <a:spcBef>
              <a:spcPct val="0"/>
            </a:spcBef>
            <a:spcAft>
              <a:spcPct val="35000"/>
            </a:spcAft>
            <a:buNone/>
          </a:pPr>
          <a:r>
            <a:rPr lang="en-GB" sz="800" kern="1200" dirty="0"/>
            <a:t>Economic</a:t>
          </a:r>
        </a:p>
      </dsp:txBody>
      <dsp:txXfrm>
        <a:off x="331408" y="1406369"/>
        <a:ext cx="721842" cy="570375"/>
      </dsp:txXfrm>
    </dsp:sp>
    <dsp:sp modelId="{5D93946D-8DB7-44CD-8727-2E74C6FEA71F}">
      <dsp:nvSpPr>
        <dsp:cNvPr id="0" name=""/>
        <dsp:cNvSpPr/>
      </dsp:nvSpPr>
      <dsp:spPr>
        <a:xfrm rot="15120000">
          <a:off x="1153540" y="1435525"/>
          <a:ext cx="1038814" cy="308342"/>
        </a:xfrm>
        <a:prstGeom prst="leftArrow">
          <a:avLst>
            <a:gd name="adj1" fmla="val 60000"/>
            <a:gd name="adj2" fmla="val 50000"/>
          </a:avLst>
        </a:prstGeom>
        <a:gradFill rotWithShape="0">
          <a:gsLst>
            <a:gs pos="0">
              <a:schemeClr val="accent4">
                <a:hueOff val="-1785908"/>
                <a:satOff val="10760"/>
                <a:lumOff val="862"/>
                <a:alphaOff val="0"/>
                <a:shade val="51000"/>
                <a:satMod val="130000"/>
              </a:schemeClr>
            </a:gs>
            <a:gs pos="80000">
              <a:schemeClr val="accent4">
                <a:hueOff val="-1785908"/>
                <a:satOff val="10760"/>
                <a:lumOff val="862"/>
                <a:alphaOff val="0"/>
                <a:shade val="93000"/>
                <a:satMod val="130000"/>
              </a:schemeClr>
            </a:gs>
            <a:gs pos="100000">
              <a:schemeClr val="accent4">
                <a:hueOff val="-1785908"/>
                <a:satOff val="10760"/>
                <a:lumOff val="862"/>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sp>
    <dsp:sp modelId="{C8609F07-CE48-42E7-9D6C-7DCBE2AC901C}">
      <dsp:nvSpPr>
        <dsp:cNvPr id="0" name=""/>
        <dsp:cNvSpPr/>
      </dsp:nvSpPr>
      <dsp:spPr>
        <a:xfrm>
          <a:off x="1133776" y="792778"/>
          <a:ext cx="757332" cy="605865"/>
        </a:xfrm>
        <a:prstGeom prst="roundRect">
          <a:avLst>
            <a:gd name="adj" fmla="val 10000"/>
          </a:avLst>
        </a:prstGeom>
        <a:gradFill rotWithShape="0">
          <a:gsLst>
            <a:gs pos="0">
              <a:schemeClr val="accent4">
                <a:hueOff val="-1785908"/>
                <a:satOff val="10760"/>
                <a:lumOff val="862"/>
                <a:alphaOff val="0"/>
                <a:shade val="51000"/>
                <a:satMod val="130000"/>
              </a:schemeClr>
            </a:gs>
            <a:gs pos="80000">
              <a:schemeClr val="accent4">
                <a:hueOff val="-1785908"/>
                <a:satOff val="10760"/>
                <a:lumOff val="862"/>
                <a:alphaOff val="0"/>
                <a:shade val="93000"/>
                <a:satMod val="130000"/>
              </a:schemeClr>
            </a:gs>
            <a:gs pos="100000">
              <a:schemeClr val="accent4">
                <a:hueOff val="-1785908"/>
                <a:satOff val="10760"/>
                <a:lumOff val="862"/>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355600">
            <a:lnSpc>
              <a:spcPct val="90000"/>
            </a:lnSpc>
            <a:spcBef>
              <a:spcPct val="0"/>
            </a:spcBef>
            <a:spcAft>
              <a:spcPct val="35000"/>
            </a:spcAft>
            <a:buNone/>
          </a:pPr>
          <a:r>
            <a:rPr lang="en-GB" sz="800" kern="1200" dirty="0"/>
            <a:t>Social</a:t>
          </a:r>
        </a:p>
      </dsp:txBody>
      <dsp:txXfrm>
        <a:off x="1151521" y="810523"/>
        <a:ext cx="721842" cy="570375"/>
      </dsp:txXfrm>
    </dsp:sp>
    <dsp:sp modelId="{2FB02890-E3D0-4FFC-9BC0-E65C4787B2C6}">
      <dsp:nvSpPr>
        <dsp:cNvPr id="0" name=""/>
        <dsp:cNvSpPr/>
      </dsp:nvSpPr>
      <dsp:spPr>
        <a:xfrm rot="17280000">
          <a:off x="1846244" y="1435525"/>
          <a:ext cx="1038814" cy="308342"/>
        </a:xfrm>
        <a:prstGeom prst="leftArrow">
          <a:avLst>
            <a:gd name="adj1" fmla="val 60000"/>
            <a:gd name="adj2" fmla="val 50000"/>
          </a:avLst>
        </a:prstGeom>
        <a:gradFill rotWithShape="0">
          <a:gsLst>
            <a:gs pos="0">
              <a:schemeClr val="accent4">
                <a:hueOff val="-2678862"/>
                <a:satOff val="16139"/>
                <a:lumOff val="1294"/>
                <a:alphaOff val="0"/>
                <a:shade val="51000"/>
                <a:satMod val="130000"/>
              </a:schemeClr>
            </a:gs>
            <a:gs pos="80000">
              <a:schemeClr val="accent4">
                <a:hueOff val="-2678862"/>
                <a:satOff val="16139"/>
                <a:lumOff val="1294"/>
                <a:alphaOff val="0"/>
                <a:shade val="93000"/>
                <a:satMod val="130000"/>
              </a:schemeClr>
            </a:gs>
            <a:gs pos="100000">
              <a:schemeClr val="accent4">
                <a:hueOff val="-2678862"/>
                <a:satOff val="16139"/>
                <a:lumOff val="1294"/>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sp>
    <dsp:sp modelId="{27F59F65-09D2-47C3-B2F6-E072C18D064C}">
      <dsp:nvSpPr>
        <dsp:cNvPr id="0" name=""/>
        <dsp:cNvSpPr/>
      </dsp:nvSpPr>
      <dsp:spPr>
        <a:xfrm>
          <a:off x="2147491" y="792778"/>
          <a:ext cx="757332" cy="605865"/>
        </a:xfrm>
        <a:prstGeom prst="roundRect">
          <a:avLst>
            <a:gd name="adj" fmla="val 10000"/>
          </a:avLst>
        </a:prstGeom>
        <a:gradFill rotWithShape="0">
          <a:gsLst>
            <a:gs pos="0">
              <a:schemeClr val="accent4">
                <a:hueOff val="-2678862"/>
                <a:satOff val="16139"/>
                <a:lumOff val="1294"/>
                <a:alphaOff val="0"/>
                <a:shade val="51000"/>
                <a:satMod val="130000"/>
              </a:schemeClr>
            </a:gs>
            <a:gs pos="80000">
              <a:schemeClr val="accent4">
                <a:hueOff val="-2678862"/>
                <a:satOff val="16139"/>
                <a:lumOff val="1294"/>
                <a:alphaOff val="0"/>
                <a:shade val="93000"/>
                <a:satMod val="130000"/>
              </a:schemeClr>
            </a:gs>
            <a:gs pos="100000">
              <a:schemeClr val="accent4">
                <a:hueOff val="-2678862"/>
                <a:satOff val="16139"/>
                <a:lumOff val="1294"/>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355600">
            <a:lnSpc>
              <a:spcPct val="90000"/>
            </a:lnSpc>
            <a:spcBef>
              <a:spcPct val="0"/>
            </a:spcBef>
            <a:spcAft>
              <a:spcPct val="35000"/>
            </a:spcAft>
            <a:buNone/>
          </a:pPr>
          <a:r>
            <a:rPr lang="en-GB" sz="800" kern="1200" dirty="0"/>
            <a:t>Technological</a:t>
          </a:r>
        </a:p>
      </dsp:txBody>
      <dsp:txXfrm>
        <a:off x="2165236" y="810523"/>
        <a:ext cx="721842" cy="570375"/>
      </dsp:txXfrm>
    </dsp:sp>
    <dsp:sp modelId="{8715B6B9-604F-4370-9EA9-03B0BC2FD827}">
      <dsp:nvSpPr>
        <dsp:cNvPr id="0" name=""/>
        <dsp:cNvSpPr/>
      </dsp:nvSpPr>
      <dsp:spPr>
        <a:xfrm rot="19440000">
          <a:off x="2406654" y="1842686"/>
          <a:ext cx="1038814" cy="308342"/>
        </a:xfrm>
        <a:prstGeom prst="leftArrow">
          <a:avLst>
            <a:gd name="adj1" fmla="val 60000"/>
            <a:gd name="adj2" fmla="val 50000"/>
          </a:avLst>
        </a:prstGeom>
        <a:gradFill rotWithShape="0">
          <a:gsLst>
            <a:gs pos="0">
              <a:schemeClr val="accent4">
                <a:hueOff val="-3571816"/>
                <a:satOff val="21519"/>
                <a:lumOff val="1725"/>
                <a:alphaOff val="0"/>
                <a:shade val="51000"/>
                <a:satMod val="130000"/>
              </a:schemeClr>
            </a:gs>
            <a:gs pos="80000">
              <a:schemeClr val="accent4">
                <a:hueOff val="-3571816"/>
                <a:satOff val="21519"/>
                <a:lumOff val="1725"/>
                <a:alphaOff val="0"/>
                <a:shade val="93000"/>
                <a:satMod val="130000"/>
              </a:schemeClr>
            </a:gs>
            <a:gs pos="100000">
              <a:schemeClr val="accent4">
                <a:hueOff val="-3571816"/>
                <a:satOff val="21519"/>
                <a:lumOff val="1725"/>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sp>
    <dsp:sp modelId="{C8E34398-B3FF-4348-A38E-195BE16D708D}">
      <dsp:nvSpPr>
        <dsp:cNvPr id="0" name=""/>
        <dsp:cNvSpPr/>
      </dsp:nvSpPr>
      <dsp:spPr>
        <a:xfrm>
          <a:off x="2967604" y="1388624"/>
          <a:ext cx="757332" cy="605865"/>
        </a:xfrm>
        <a:prstGeom prst="roundRect">
          <a:avLst>
            <a:gd name="adj" fmla="val 10000"/>
          </a:avLst>
        </a:prstGeom>
        <a:gradFill rotWithShape="0">
          <a:gsLst>
            <a:gs pos="0">
              <a:schemeClr val="accent4">
                <a:hueOff val="-3571816"/>
                <a:satOff val="21519"/>
                <a:lumOff val="1725"/>
                <a:alphaOff val="0"/>
                <a:shade val="51000"/>
                <a:satMod val="130000"/>
              </a:schemeClr>
            </a:gs>
            <a:gs pos="80000">
              <a:schemeClr val="accent4">
                <a:hueOff val="-3571816"/>
                <a:satOff val="21519"/>
                <a:lumOff val="1725"/>
                <a:alphaOff val="0"/>
                <a:shade val="93000"/>
                <a:satMod val="130000"/>
              </a:schemeClr>
            </a:gs>
            <a:gs pos="100000">
              <a:schemeClr val="accent4">
                <a:hueOff val="-3571816"/>
                <a:satOff val="21519"/>
                <a:lumOff val="1725"/>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355600">
            <a:lnSpc>
              <a:spcPct val="90000"/>
            </a:lnSpc>
            <a:spcBef>
              <a:spcPct val="0"/>
            </a:spcBef>
            <a:spcAft>
              <a:spcPct val="35000"/>
            </a:spcAft>
            <a:buNone/>
          </a:pPr>
          <a:r>
            <a:rPr lang="en-GB" sz="800" kern="1200" dirty="0"/>
            <a:t>Legal</a:t>
          </a:r>
        </a:p>
      </dsp:txBody>
      <dsp:txXfrm>
        <a:off x="2985349" y="1406369"/>
        <a:ext cx="721842" cy="570375"/>
      </dsp:txXfrm>
    </dsp:sp>
    <dsp:sp modelId="{46CFC5C6-D8AB-499F-93F4-C10E24051E64}">
      <dsp:nvSpPr>
        <dsp:cNvPr id="0" name=""/>
        <dsp:cNvSpPr/>
      </dsp:nvSpPr>
      <dsp:spPr>
        <a:xfrm>
          <a:off x="2620711" y="2501487"/>
          <a:ext cx="1038814" cy="308342"/>
        </a:xfrm>
        <a:prstGeom prst="leftArrow">
          <a:avLst>
            <a:gd name="adj1" fmla="val 60000"/>
            <a:gd name="adj2" fmla="val 50000"/>
          </a:avLst>
        </a:prstGeom>
        <a:gradFill rotWithShape="0">
          <a:gsLst>
            <a:gs pos="0">
              <a:schemeClr val="accent4">
                <a:hueOff val="-4464770"/>
                <a:satOff val="26899"/>
                <a:lumOff val="2156"/>
                <a:alphaOff val="0"/>
                <a:shade val="51000"/>
                <a:satMod val="130000"/>
              </a:schemeClr>
            </a:gs>
            <a:gs pos="80000">
              <a:schemeClr val="accent4">
                <a:hueOff val="-4464770"/>
                <a:satOff val="26899"/>
                <a:lumOff val="2156"/>
                <a:alphaOff val="0"/>
                <a:shade val="93000"/>
                <a:satMod val="130000"/>
              </a:schemeClr>
            </a:gs>
            <a:gs pos="100000">
              <a:schemeClr val="accent4">
                <a:hueOff val="-4464770"/>
                <a:satOff val="26899"/>
                <a:lumOff val="2156"/>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sp>
    <dsp:sp modelId="{DAC75E8E-BCF4-42E5-9AB7-DEBF48919E77}">
      <dsp:nvSpPr>
        <dsp:cNvPr id="0" name=""/>
        <dsp:cNvSpPr/>
      </dsp:nvSpPr>
      <dsp:spPr>
        <a:xfrm>
          <a:off x="3280859" y="2352725"/>
          <a:ext cx="757332" cy="605865"/>
        </a:xfrm>
        <a:prstGeom prst="roundRect">
          <a:avLst>
            <a:gd name="adj" fmla="val 10000"/>
          </a:avLst>
        </a:prstGeom>
        <a:gradFill rotWithShape="0">
          <a:gsLst>
            <a:gs pos="0">
              <a:schemeClr val="accent4">
                <a:hueOff val="-4464770"/>
                <a:satOff val="26899"/>
                <a:lumOff val="2156"/>
                <a:alphaOff val="0"/>
                <a:shade val="51000"/>
                <a:satMod val="130000"/>
              </a:schemeClr>
            </a:gs>
            <a:gs pos="80000">
              <a:schemeClr val="accent4">
                <a:hueOff val="-4464770"/>
                <a:satOff val="26899"/>
                <a:lumOff val="2156"/>
                <a:alphaOff val="0"/>
                <a:shade val="93000"/>
                <a:satMod val="130000"/>
              </a:schemeClr>
            </a:gs>
            <a:gs pos="100000">
              <a:schemeClr val="accent4">
                <a:hueOff val="-4464770"/>
                <a:satOff val="26899"/>
                <a:lumOff val="2156"/>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355600">
            <a:lnSpc>
              <a:spcPct val="90000"/>
            </a:lnSpc>
            <a:spcBef>
              <a:spcPct val="0"/>
            </a:spcBef>
            <a:spcAft>
              <a:spcPct val="35000"/>
            </a:spcAft>
            <a:buNone/>
          </a:pPr>
          <a:r>
            <a:rPr lang="en-GB" sz="800" kern="1200" dirty="0"/>
            <a:t>Environmental</a:t>
          </a:r>
        </a:p>
      </dsp:txBody>
      <dsp:txXfrm>
        <a:off x="3298604" y="2370470"/>
        <a:ext cx="721842" cy="570375"/>
      </dsp:txXfrm>
    </dsp:sp>
  </dsp:spTree>
</dsp:drawing>
</file>

<file path=ppt/diagrams/drawing1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A57C4A0-389A-4BC4-9F2F-9C8FF09B2118}">
      <dsp:nvSpPr>
        <dsp:cNvPr id="0" name=""/>
        <dsp:cNvSpPr/>
      </dsp:nvSpPr>
      <dsp:spPr>
        <a:xfrm>
          <a:off x="2379359" y="926898"/>
          <a:ext cx="515615" cy="91440"/>
        </a:xfrm>
        <a:custGeom>
          <a:avLst/>
          <a:gdLst/>
          <a:ahLst/>
          <a:cxnLst/>
          <a:rect l="0" t="0" r="0" b="0"/>
          <a:pathLst>
            <a:path>
              <a:moveTo>
                <a:pt x="0" y="45720"/>
              </a:moveTo>
              <a:lnTo>
                <a:pt x="515615" y="45720"/>
              </a:lnTo>
            </a:path>
          </a:pathLst>
        </a:custGeom>
        <a:noFill/>
        <a:ln w="9525" cap="flat" cmpd="sng" algn="ctr">
          <a:solidFill>
            <a:schemeClr val="accent3">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2623511" y="969887"/>
        <a:ext cx="27310" cy="5462"/>
      </dsp:txXfrm>
    </dsp:sp>
    <dsp:sp modelId="{8FE36360-1234-4525-B88F-F7C68D8FCFFD}">
      <dsp:nvSpPr>
        <dsp:cNvPr id="0" name=""/>
        <dsp:cNvSpPr/>
      </dsp:nvSpPr>
      <dsp:spPr>
        <a:xfrm>
          <a:off x="6308" y="260163"/>
          <a:ext cx="2374850" cy="1424910"/>
        </a:xfrm>
        <a:prstGeom prst="rect">
          <a:avLst/>
        </a:prstGeom>
        <a:solidFill>
          <a:schemeClr val="accent3">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63576" tIns="163576" rIns="163576" bIns="163576" numCol="1" spcCol="1270" anchor="ctr" anchorCtr="0">
          <a:noAutofit/>
        </a:bodyPr>
        <a:lstStyle/>
        <a:p>
          <a:pPr marL="0" lvl="0" indent="0" algn="ctr" defTabSz="1022350">
            <a:lnSpc>
              <a:spcPct val="90000"/>
            </a:lnSpc>
            <a:spcBef>
              <a:spcPct val="0"/>
            </a:spcBef>
            <a:spcAft>
              <a:spcPct val="35000"/>
            </a:spcAft>
            <a:buNone/>
          </a:pPr>
          <a:r>
            <a:rPr lang="en-GB" sz="2300" kern="1200" dirty="0"/>
            <a:t>Prepare for analysis</a:t>
          </a:r>
        </a:p>
      </dsp:txBody>
      <dsp:txXfrm>
        <a:off x="6308" y="260163"/>
        <a:ext cx="2374850" cy="1424910"/>
      </dsp:txXfrm>
    </dsp:sp>
    <dsp:sp modelId="{386FDBB4-CD8A-4571-AD0E-11450ECEB4B5}">
      <dsp:nvSpPr>
        <dsp:cNvPr id="0" name=""/>
        <dsp:cNvSpPr/>
      </dsp:nvSpPr>
      <dsp:spPr>
        <a:xfrm>
          <a:off x="5300425" y="926898"/>
          <a:ext cx="515615" cy="91440"/>
        </a:xfrm>
        <a:custGeom>
          <a:avLst/>
          <a:gdLst/>
          <a:ahLst/>
          <a:cxnLst/>
          <a:rect l="0" t="0" r="0" b="0"/>
          <a:pathLst>
            <a:path>
              <a:moveTo>
                <a:pt x="0" y="45720"/>
              </a:moveTo>
              <a:lnTo>
                <a:pt x="515615" y="45720"/>
              </a:lnTo>
            </a:path>
          </a:pathLst>
        </a:custGeom>
        <a:noFill/>
        <a:ln w="9525" cap="flat" cmpd="sng" algn="ctr">
          <a:solidFill>
            <a:schemeClr val="accent3">
              <a:hueOff val="3750088"/>
              <a:satOff val="-5627"/>
              <a:lumOff val="-915"/>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5544577" y="969887"/>
        <a:ext cx="27310" cy="5462"/>
      </dsp:txXfrm>
    </dsp:sp>
    <dsp:sp modelId="{CF438E54-5C5A-47B6-818B-C179C2C19BF9}">
      <dsp:nvSpPr>
        <dsp:cNvPr id="0" name=""/>
        <dsp:cNvSpPr/>
      </dsp:nvSpPr>
      <dsp:spPr>
        <a:xfrm>
          <a:off x="2927374" y="260163"/>
          <a:ext cx="2374850" cy="1424910"/>
        </a:xfrm>
        <a:prstGeom prst="rect">
          <a:avLst/>
        </a:prstGeom>
        <a:solidFill>
          <a:schemeClr val="accent3">
            <a:hueOff val="2812566"/>
            <a:satOff val="-4220"/>
            <a:lumOff val="-686"/>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63576" tIns="163576" rIns="163576" bIns="163576" numCol="1" spcCol="1270" anchor="ctr" anchorCtr="0">
          <a:noAutofit/>
        </a:bodyPr>
        <a:lstStyle/>
        <a:p>
          <a:pPr marL="0" lvl="0" indent="0" algn="ctr" defTabSz="1022350">
            <a:lnSpc>
              <a:spcPct val="90000"/>
            </a:lnSpc>
            <a:spcBef>
              <a:spcPct val="0"/>
            </a:spcBef>
            <a:spcAft>
              <a:spcPct val="35000"/>
            </a:spcAft>
            <a:buNone/>
          </a:pPr>
          <a:r>
            <a:rPr lang="en-GB" sz="2300" kern="1200" dirty="0"/>
            <a:t>Data collection</a:t>
          </a:r>
        </a:p>
      </dsp:txBody>
      <dsp:txXfrm>
        <a:off x="2927374" y="260163"/>
        <a:ext cx="2374850" cy="1424910"/>
      </dsp:txXfrm>
    </dsp:sp>
    <dsp:sp modelId="{6909C7FE-7B0C-4BF6-A02A-7909D10E5701}">
      <dsp:nvSpPr>
        <dsp:cNvPr id="0" name=""/>
        <dsp:cNvSpPr/>
      </dsp:nvSpPr>
      <dsp:spPr>
        <a:xfrm>
          <a:off x="1193734" y="1683273"/>
          <a:ext cx="5842131" cy="515615"/>
        </a:xfrm>
        <a:custGeom>
          <a:avLst/>
          <a:gdLst/>
          <a:ahLst/>
          <a:cxnLst/>
          <a:rect l="0" t="0" r="0" b="0"/>
          <a:pathLst>
            <a:path>
              <a:moveTo>
                <a:pt x="5842131" y="0"/>
              </a:moveTo>
              <a:lnTo>
                <a:pt x="5842131" y="274907"/>
              </a:lnTo>
              <a:lnTo>
                <a:pt x="0" y="274907"/>
              </a:lnTo>
              <a:lnTo>
                <a:pt x="0" y="515615"/>
              </a:lnTo>
            </a:path>
          </a:pathLst>
        </a:custGeom>
        <a:noFill/>
        <a:ln w="9525" cap="flat" cmpd="sng" algn="ctr">
          <a:solidFill>
            <a:schemeClr val="accent3">
              <a:hueOff val="7500176"/>
              <a:satOff val="-11253"/>
              <a:lumOff val="-183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3968109" y="1938350"/>
        <a:ext cx="293380" cy="5462"/>
      </dsp:txXfrm>
    </dsp:sp>
    <dsp:sp modelId="{D0C00A38-5011-4E16-A8F7-1D623635D6C0}">
      <dsp:nvSpPr>
        <dsp:cNvPr id="0" name=""/>
        <dsp:cNvSpPr/>
      </dsp:nvSpPr>
      <dsp:spPr>
        <a:xfrm>
          <a:off x="5848440" y="260163"/>
          <a:ext cx="2374850" cy="1424910"/>
        </a:xfrm>
        <a:prstGeom prst="rect">
          <a:avLst/>
        </a:prstGeom>
        <a:solidFill>
          <a:schemeClr val="accent3">
            <a:hueOff val="5625132"/>
            <a:satOff val="-8440"/>
            <a:lumOff val="-1373"/>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63576" tIns="163576" rIns="163576" bIns="163576" numCol="1" spcCol="1270" anchor="ctr" anchorCtr="0">
          <a:noAutofit/>
        </a:bodyPr>
        <a:lstStyle/>
        <a:p>
          <a:pPr marL="0" lvl="0" indent="0" algn="ctr" defTabSz="1022350">
            <a:lnSpc>
              <a:spcPct val="90000"/>
            </a:lnSpc>
            <a:spcBef>
              <a:spcPct val="0"/>
            </a:spcBef>
            <a:spcAft>
              <a:spcPct val="35000"/>
            </a:spcAft>
            <a:buNone/>
          </a:pPr>
          <a:r>
            <a:rPr lang="en-GB" sz="2300" kern="1200" dirty="0"/>
            <a:t>Complete PESTLE diagram</a:t>
          </a:r>
        </a:p>
      </dsp:txBody>
      <dsp:txXfrm>
        <a:off x="5848440" y="260163"/>
        <a:ext cx="2374850" cy="1424910"/>
      </dsp:txXfrm>
    </dsp:sp>
    <dsp:sp modelId="{B0733FDD-68AD-4B2E-8C8B-05AF498F39B0}">
      <dsp:nvSpPr>
        <dsp:cNvPr id="0" name=""/>
        <dsp:cNvSpPr/>
      </dsp:nvSpPr>
      <dsp:spPr>
        <a:xfrm>
          <a:off x="2379359" y="2898024"/>
          <a:ext cx="515615" cy="91440"/>
        </a:xfrm>
        <a:custGeom>
          <a:avLst/>
          <a:gdLst/>
          <a:ahLst/>
          <a:cxnLst/>
          <a:rect l="0" t="0" r="0" b="0"/>
          <a:pathLst>
            <a:path>
              <a:moveTo>
                <a:pt x="0" y="45720"/>
              </a:moveTo>
              <a:lnTo>
                <a:pt x="515615" y="45720"/>
              </a:lnTo>
            </a:path>
          </a:pathLst>
        </a:custGeom>
        <a:noFill/>
        <a:ln w="9525" cap="flat" cmpd="sng" algn="ctr">
          <a:solidFill>
            <a:schemeClr val="accent3">
              <a:hueOff val="11250264"/>
              <a:satOff val="-16880"/>
              <a:lumOff val="-2745"/>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2623511" y="2941013"/>
        <a:ext cx="27310" cy="5462"/>
      </dsp:txXfrm>
    </dsp:sp>
    <dsp:sp modelId="{0EE3AB23-7D69-486F-9A7B-E9C83128D256}">
      <dsp:nvSpPr>
        <dsp:cNvPr id="0" name=""/>
        <dsp:cNvSpPr/>
      </dsp:nvSpPr>
      <dsp:spPr>
        <a:xfrm>
          <a:off x="6308" y="2231289"/>
          <a:ext cx="2374850" cy="1424910"/>
        </a:xfrm>
        <a:prstGeom prst="rect">
          <a:avLst/>
        </a:prstGeom>
        <a:solidFill>
          <a:schemeClr val="accent3">
            <a:hueOff val="8437698"/>
            <a:satOff val="-12660"/>
            <a:lumOff val="-2059"/>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63576" tIns="163576" rIns="163576" bIns="163576" numCol="1" spcCol="1270" anchor="ctr" anchorCtr="0">
          <a:noAutofit/>
        </a:bodyPr>
        <a:lstStyle/>
        <a:p>
          <a:pPr marL="0" lvl="0" indent="0" algn="ctr" defTabSz="1022350">
            <a:lnSpc>
              <a:spcPct val="90000"/>
            </a:lnSpc>
            <a:spcBef>
              <a:spcPct val="0"/>
            </a:spcBef>
            <a:spcAft>
              <a:spcPct val="35000"/>
            </a:spcAft>
            <a:buNone/>
          </a:pPr>
          <a:r>
            <a:rPr lang="en-GB" sz="2300" kern="1200" dirty="0"/>
            <a:t>Interpret and evaluate results</a:t>
          </a:r>
        </a:p>
      </dsp:txBody>
      <dsp:txXfrm>
        <a:off x="6308" y="2231289"/>
        <a:ext cx="2374850" cy="1424910"/>
      </dsp:txXfrm>
    </dsp:sp>
    <dsp:sp modelId="{56122C87-FFD5-4035-8878-F42647F463EC}">
      <dsp:nvSpPr>
        <dsp:cNvPr id="0" name=""/>
        <dsp:cNvSpPr/>
      </dsp:nvSpPr>
      <dsp:spPr>
        <a:xfrm>
          <a:off x="2927374" y="2231289"/>
          <a:ext cx="2374850" cy="1424910"/>
        </a:xfrm>
        <a:prstGeom prst="rect">
          <a:avLst/>
        </a:prstGeom>
        <a:solidFill>
          <a:schemeClr val="accent3">
            <a:hueOff val="11250264"/>
            <a:satOff val="-16880"/>
            <a:lumOff val="-2745"/>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63576" tIns="163576" rIns="163576" bIns="163576" numCol="1" spcCol="1270" anchor="ctr" anchorCtr="0">
          <a:noAutofit/>
        </a:bodyPr>
        <a:lstStyle/>
        <a:p>
          <a:pPr marL="0" lvl="0" indent="0" algn="ctr" defTabSz="1022350">
            <a:lnSpc>
              <a:spcPct val="90000"/>
            </a:lnSpc>
            <a:spcBef>
              <a:spcPct val="0"/>
            </a:spcBef>
            <a:spcAft>
              <a:spcPct val="35000"/>
            </a:spcAft>
            <a:buNone/>
          </a:pPr>
          <a:r>
            <a:rPr lang="en-GB" sz="2300" kern="1200" dirty="0"/>
            <a:t>Action plan</a:t>
          </a:r>
        </a:p>
      </dsp:txBody>
      <dsp:txXfrm>
        <a:off x="2927374" y="2231289"/>
        <a:ext cx="2374850" cy="1424910"/>
      </dsp:txXfrm>
    </dsp:sp>
  </dsp:spTree>
</dsp:drawing>
</file>

<file path=ppt/diagrams/drawing1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A7C3B40-B758-4359-9FFC-DF4DD4FE4658}">
      <dsp:nvSpPr>
        <dsp:cNvPr id="0" name=""/>
        <dsp:cNvSpPr/>
      </dsp:nvSpPr>
      <dsp:spPr>
        <a:xfrm>
          <a:off x="-4509921" y="-691574"/>
          <a:ext cx="5372537" cy="5372537"/>
        </a:xfrm>
        <a:prstGeom prst="blockArc">
          <a:avLst>
            <a:gd name="adj1" fmla="val 18900000"/>
            <a:gd name="adj2" fmla="val 2700000"/>
            <a:gd name="adj3" fmla="val 402"/>
          </a:avLst>
        </a:prstGeom>
        <a:noFill/>
        <a:ln w="25400" cap="flat" cmpd="sng" algn="ctr">
          <a:solidFill>
            <a:schemeClr val="accent4">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59EE1D71-DBE1-400C-B916-AAA00CD57AD0}">
      <dsp:nvSpPr>
        <dsp:cNvPr id="0" name=""/>
        <dsp:cNvSpPr/>
      </dsp:nvSpPr>
      <dsp:spPr>
        <a:xfrm>
          <a:off x="554772" y="398938"/>
          <a:ext cx="3429819" cy="797877"/>
        </a:xfrm>
        <a:prstGeom prst="rect">
          <a:avLst/>
        </a:prstGeom>
        <a:solidFill>
          <a:schemeClr val="accent3">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33315" tIns="55880" rIns="55880" bIns="55880" numCol="1" spcCol="1270" anchor="ctr" anchorCtr="0">
          <a:noAutofit/>
        </a:bodyPr>
        <a:lstStyle/>
        <a:p>
          <a:pPr marL="0" lvl="0" indent="0" algn="l" defTabSz="977900">
            <a:lnSpc>
              <a:spcPct val="90000"/>
            </a:lnSpc>
            <a:spcBef>
              <a:spcPct val="0"/>
            </a:spcBef>
            <a:spcAft>
              <a:spcPct val="35000"/>
            </a:spcAft>
            <a:buNone/>
          </a:pPr>
          <a:r>
            <a:rPr lang="en-GB" sz="2200" kern="1200" dirty="0"/>
            <a:t>Single point</a:t>
          </a:r>
        </a:p>
      </dsp:txBody>
      <dsp:txXfrm>
        <a:off x="554772" y="398938"/>
        <a:ext cx="3429819" cy="797877"/>
      </dsp:txXfrm>
    </dsp:sp>
    <dsp:sp modelId="{40D51A3A-D33B-48E8-94FC-5EB1066A64C2}">
      <dsp:nvSpPr>
        <dsp:cNvPr id="0" name=""/>
        <dsp:cNvSpPr/>
      </dsp:nvSpPr>
      <dsp:spPr>
        <a:xfrm>
          <a:off x="56098" y="299204"/>
          <a:ext cx="997347" cy="997347"/>
        </a:xfrm>
        <a:prstGeom prst="ellipse">
          <a:avLst/>
        </a:prstGeom>
        <a:solidFill>
          <a:schemeClr val="lt1">
            <a:hueOff val="0"/>
            <a:satOff val="0"/>
            <a:lumOff val="0"/>
            <a:alphaOff val="0"/>
          </a:schemeClr>
        </a:solidFill>
        <a:ln w="25400" cap="flat"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95DAEC1B-C130-45BC-9F1D-E4766DFE61F7}">
      <dsp:nvSpPr>
        <dsp:cNvPr id="0" name=""/>
        <dsp:cNvSpPr/>
      </dsp:nvSpPr>
      <dsp:spPr>
        <a:xfrm>
          <a:off x="844800" y="1595755"/>
          <a:ext cx="3139790" cy="797877"/>
        </a:xfrm>
        <a:prstGeom prst="rect">
          <a:avLst/>
        </a:prstGeom>
        <a:solidFill>
          <a:schemeClr val="accent3">
            <a:hueOff val="5625132"/>
            <a:satOff val="-8440"/>
            <a:lumOff val="-1373"/>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33315" tIns="55880" rIns="55880" bIns="55880" numCol="1" spcCol="1270" anchor="ctr" anchorCtr="0">
          <a:noAutofit/>
        </a:bodyPr>
        <a:lstStyle/>
        <a:p>
          <a:pPr marL="0" lvl="0" indent="0" algn="l" defTabSz="977900">
            <a:lnSpc>
              <a:spcPct val="90000"/>
            </a:lnSpc>
            <a:spcBef>
              <a:spcPct val="0"/>
            </a:spcBef>
            <a:spcAft>
              <a:spcPct val="35000"/>
            </a:spcAft>
            <a:buNone/>
          </a:pPr>
          <a:r>
            <a:rPr lang="en-GB" sz="2200" kern="1200" dirty="0"/>
            <a:t>Range</a:t>
          </a:r>
        </a:p>
      </dsp:txBody>
      <dsp:txXfrm>
        <a:off x="844800" y="1595755"/>
        <a:ext cx="3139790" cy="797877"/>
      </dsp:txXfrm>
    </dsp:sp>
    <dsp:sp modelId="{FCFB0A17-6E82-4AC7-9DB4-EEC74943F842}">
      <dsp:nvSpPr>
        <dsp:cNvPr id="0" name=""/>
        <dsp:cNvSpPr/>
      </dsp:nvSpPr>
      <dsp:spPr>
        <a:xfrm>
          <a:off x="346127" y="1496020"/>
          <a:ext cx="997347" cy="997347"/>
        </a:xfrm>
        <a:prstGeom prst="ellipse">
          <a:avLst/>
        </a:prstGeom>
        <a:solidFill>
          <a:schemeClr val="lt1">
            <a:hueOff val="0"/>
            <a:satOff val="0"/>
            <a:lumOff val="0"/>
            <a:alphaOff val="0"/>
          </a:schemeClr>
        </a:solidFill>
        <a:ln w="25400" cap="flat" cmpd="sng" algn="ctr">
          <a:solidFill>
            <a:schemeClr val="accent3">
              <a:hueOff val="5625132"/>
              <a:satOff val="-8440"/>
              <a:lumOff val="-1373"/>
              <a:alphaOff val="0"/>
            </a:schemeClr>
          </a:solidFill>
          <a:prstDash val="solid"/>
        </a:ln>
        <a:effectLst/>
      </dsp:spPr>
      <dsp:style>
        <a:lnRef idx="2">
          <a:scrgbClr r="0" g="0" b="0"/>
        </a:lnRef>
        <a:fillRef idx="1">
          <a:scrgbClr r="0" g="0" b="0"/>
        </a:fillRef>
        <a:effectRef idx="0">
          <a:scrgbClr r="0" g="0" b="0"/>
        </a:effectRef>
        <a:fontRef idx="minor"/>
      </dsp:style>
    </dsp:sp>
    <dsp:sp modelId="{F4E7430F-2A16-4AFB-9C7A-120EFAC9FBF3}">
      <dsp:nvSpPr>
        <dsp:cNvPr id="0" name=""/>
        <dsp:cNvSpPr/>
      </dsp:nvSpPr>
      <dsp:spPr>
        <a:xfrm>
          <a:off x="554772" y="2792571"/>
          <a:ext cx="3429819" cy="797877"/>
        </a:xfrm>
        <a:prstGeom prst="rect">
          <a:avLst/>
        </a:prstGeom>
        <a:solidFill>
          <a:schemeClr val="accent3">
            <a:hueOff val="11250264"/>
            <a:satOff val="-16880"/>
            <a:lumOff val="-2745"/>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33315" tIns="55880" rIns="55880" bIns="55880" numCol="1" spcCol="1270" anchor="ctr" anchorCtr="0">
          <a:noAutofit/>
        </a:bodyPr>
        <a:lstStyle/>
        <a:p>
          <a:pPr marL="0" lvl="0" indent="0" algn="l" defTabSz="977900">
            <a:lnSpc>
              <a:spcPct val="90000"/>
            </a:lnSpc>
            <a:spcBef>
              <a:spcPct val="0"/>
            </a:spcBef>
            <a:spcAft>
              <a:spcPct val="35000"/>
            </a:spcAft>
            <a:buNone/>
          </a:pPr>
          <a:r>
            <a:rPr lang="en-GB" sz="2200" kern="1200" dirty="0"/>
            <a:t>Multiple-futures forecasting</a:t>
          </a:r>
        </a:p>
      </dsp:txBody>
      <dsp:txXfrm>
        <a:off x="554772" y="2792571"/>
        <a:ext cx="3429819" cy="797877"/>
      </dsp:txXfrm>
    </dsp:sp>
    <dsp:sp modelId="{F03F5ABB-890E-459C-AF37-FECBAECB7D7A}">
      <dsp:nvSpPr>
        <dsp:cNvPr id="0" name=""/>
        <dsp:cNvSpPr/>
      </dsp:nvSpPr>
      <dsp:spPr>
        <a:xfrm>
          <a:off x="56098" y="2692836"/>
          <a:ext cx="997347" cy="997347"/>
        </a:xfrm>
        <a:prstGeom prst="ellipse">
          <a:avLst/>
        </a:prstGeom>
        <a:solidFill>
          <a:schemeClr val="lt1">
            <a:hueOff val="0"/>
            <a:satOff val="0"/>
            <a:lumOff val="0"/>
            <a:alphaOff val="0"/>
          </a:schemeClr>
        </a:solidFill>
        <a:ln w="25400" cap="flat" cmpd="sng" algn="ctr">
          <a:solidFill>
            <a:schemeClr val="accent3">
              <a:hueOff val="11250264"/>
              <a:satOff val="-16880"/>
              <a:lumOff val="-2745"/>
              <a:alphaOff val="0"/>
            </a:schemeClr>
          </a:solidFill>
          <a:prstDash val="solid"/>
        </a:ln>
        <a:effectLst/>
      </dsp:spPr>
      <dsp:style>
        <a:lnRef idx="2">
          <a:scrgbClr r="0" g="0" b="0"/>
        </a:lnRef>
        <a:fillRef idx="1">
          <a:scrgbClr r="0" g="0" b="0"/>
        </a:fillRef>
        <a:effectRef idx="0">
          <a:scrgbClr r="0" g="0" b="0"/>
        </a:effectRef>
        <a:fontRef idx="minor"/>
      </dsp:style>
    </dsp:sp>
  </dsp:spTree>
</dsp:drawing>
</file>

<file path=ppt/diagrams/layout1.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hProcess9">
  <dgm:title val=""/>
  <dgm:desc val=""/>
  <dgm:catLst>
    <dgm:cat type="process" pri="5000"/>
    <dgm:cat type="convert"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ompostProcess">
    <dgm:varLst>
      <dgm:dir/>
      <dgm:resizeHandles val="exact"/>
    </dgm:varLst>
    <dgm:alg type="composite">
      <dgm:param type="horzAlign" val="ctr"/>
      <dgm:param type="vertAlign" val="mid"/>
    </dgm:alg>
    <dgm:shape xmlns:r="http://schemas.openxmlformats.org/officeDocument/2006/relationships" r:blip="">
      <dgm:adjLst/>
    </dgm:shape>
    <dgm:presOf/>
    <dgm:constrLst>
      <dgm:constr type="w" for="ch" forName="arrow" refType="w" fact="0.85"/>
      <dgm:constr type="h" for="ch" forName="arrow" refType="h"/>
      <dgm:constr type="ctrX" for="ch" forName="arrow" refType="w" fact="0.5"/>
      <dgm:constr type="ctrY" for="ch" forName="arrow" refType="h" fact="0.5"/>
      <dgm:constr type="w" for="ch" forName="linearProcess" refType="w"/>
      <dgm:constr type="h" for="ch" forName="linearProcess" refType="h" fact="0.4"/>
      <dgm:constr type="ctrX" for="ch" forName="linearProcess" refType="w" fact="0.5"/>
      <dgm:constr type="ctrY" for="ch" forName="linearProcess" refType="h" fact="0.5"/>
    </dgm:constrLst>
    <dgm:ruleLst/>
    <dgm:layoutNode name="arrow" styleLbl="bgShp">
      <dgm:alg type="sp"/>
      <dgm:choose name="Name0">
        <dgm:if name="Name1" func="var" arg="dir" op="equ" val="norm">
          <dgm:shape xmlns:r="http://schemas.openxmlformats.org/officeDocument/2006/relationships" type="rightArrow" r:blip="">
            <dgm:adjLst/>
          </dgm:shape>
        </dgm:if>
        <dgm:else name="Name2">
          <dgm:shape xmlns:r="http://schemas.openxmlformats.org/officeDocument/2006/relationships" type="leftArrow" r:blip="">
            <dgm:adjLst/>
          </dgm:shape>
        </dgm:else>
      </dgm:choose>
      <dgm:presOf/>
      <dgm:constrLst/>
      <dgm:ruleLst/>
    </dgm:layoutNode>
    <dgm:layoutNode name="linearProcess">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userA" for="ch" ptType="node" refType="w"/>
        <dgm:constr type="h" for="ch" ptType="node" refType="h"/>
        <dgm:constr type="w" for="ch" ptType="node" op="equ"/>
        <dgm:constr type="w" for="ch" forName="sibTrans" refType="w" fact="0.05"/>
        <dgm:constr type="primFontSz" for="ch" ptType="node" op="equ" val="65"/>
      </dgm:constrLst>
      <dgm:ruleLst/>
      <dgm:forEach name="Name6" axis="ch" ptType="node">
        <dgm:layoutNode name="textNode" styleLbl="node1">
          <dgm:varLst>
            <dgm:bulletEnabled val="1"/>
          </dgm:varLst>
          <dgm:alg type="tx"/>
          <dgm:shape xmlns:r="http://schemas.openxmlformats.org/officeDocument/2006/relationships" type="roundRect" r:blip="">
            <dgm:adjLst/>
          </dgm:shape>
          <dgm:presOf axis="desOrSelf" ptType="node"/>
          <dgm:constrLst>
            <dgm:constr type="userA"/>
            <dgm:constr type="w" refType="userA" fact="0.3"/>
            <dgm:constr type="tMarg" refType="primFontSz" fact="0.3"/>
            <dgm:constr type="bMarg" refType="primFontSz" fact="0.3"/>
            <dgm:constr type="lMarg" refType="primFontSz" fact="0.3"/>
            <dgm:constr type="rMarg" refType="primFontSz" fact="0.3"/>
          </dgm:constrLst>
          <dgm:ruleLst>
            <dgm:rule type="w" val="NaN" fact="1" max="NaN"/>
            <dgm:rule type="primFontSz" val="5" fact="NaN" max="NaN"/>
          </dgm:ruleLst>
        </dgm:layoutNode>
        <dgm:forEach name="Name7" axis="followSib" ptType="sibTrans" cnt="1">
          <dgm:layoutNode name="sibTrans">
            <dgm:alg type="sp"/>
            <dgm:shape xmlns:r="http://schemas.openxmlformats.org/officeDocument/2006/relationships" r:blip="">
              <dgm:adjLst/>
            </dgm:shape>
            <dgm:presOf/>
            <dgm:constrLst/>
            <dgm:ruleLst/>
          </dgm:layoutNode>
        </dgm:forEach>
      </dgm:forEach>
    </dgm:layoutNode>
  </dgm:layoutNode>
</dgm:layoutDef>
</file>

<file path=ppt/diagrams/layout3.xml><?xml version="1.0" encoding="utf-8"?>
<dgm:layoutDef xmlns:dgm="http://schemas.openxmlformats.org/drawingml/2006/diagram" xmlns:a="http://schemas.openxmlformats.org/drawingml/2006/main" uniqueId="urn:microsoft.com/office/officeart/2009/3/layout/StepUpProcess">
  <dgm:title val=""/>
  <dgm:desc val=""/>
  <dgm:catLst>
    <dgm:cat type="process" pri="1300"/>
  </dgm:catLst>
  <dgm:sampData>
    <dgm:dataModel>
      <dgm:ptLst>
        <dgm:pt modelId="0" type="doc"/>
        <dgm:pt modelId="10">
          <dgm:prSet phldr="1"/>
        </dgm:pt>
        <dgm:pt modelId="20">
          <dgm:prSet phldr="1"/>
        </dgm:pt>
        <dgm:pt modelId="30">
          <dgm:prSet phldr="1"/>
        </dgm:pt>
      </dgm:ptLst>
      <dgm:cxnLst>
        <dgm:cxn modelId="60" srcId="0" destId="10" srcOrd="0" destOrd="0"/>
        <dgm:cxn modelId="70" srcId="0" destId="20" srcOrd="1" destOrd="0"/>
        <dgm:cxn modelId="80" srcId="0" destId="30" srcOrd="2" destOrd="0"/>
      </dgm:cxnLst>
      <dgm:bg/>
      <dgm:whole/>
    </dgm:dataModel>
  </dgm:sampData>
  <dgm:styleData>
    <dgm:dataModel>
      <dgm:ptLst>
        <dgm:pt modelId="0" type="doc"/>
        <dgm:pt modelId="10">
          <dgm:prSet phldr="1"/>
        </dgm:pt>
        <dgm:pt modelId="20">
          <dgm:prSet phldr="1"/>
        </dgm:pt>
      </dgm:ptLst>
      <dgm:cxnLst>
        <dgm:cxn modelId="60" srcId="0" destId="10" srcOrd="0" destOrd="0"/>
        <dgm:cxn modelId="7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60" srcId="0" destId="10" srcOrd="0" destOrd="0"/>
        <dgm:cxn modelId="70" srcId="0" destId="20" srcOrd="1" destOrd="0"/>
        <dgm:cxn modelId="80" srcId="0" destId="30" srcOrd="2" destOrd="0"/>
        <dgm:cxn modelId="90" srcId="0" destId="40" srcOrd="3" destOrd="0"/>
      </dgm:cxnLst>
      <dgm:bg/>
      <dgm:whole/>
    </dgm:dataModel>
  </dgm:clrData>
  <dgm:layoutNode name="rootnode">
    <dgm:varLst>
      <dgm:chMax/>
      <dgm:chPref/>
      <dgm:dir/>
      <dgm:animLvl val="lvl"/>
    </dgm:varLst>
    <dgm:choose name="Name0">
      <dgm:if name="Name1" func="var" arg="dir" op="equ" val="norm">
        <dgm:alg type="snake">
          <dgm:param type="grDir" val="bL"/>
          <dgm:param type="flowDir" val="row"/>
          <dgm:param type="off" val="off"/>
          <dgm:param type="bkpt" val="fixed"/>
          <dgm:param type="bkPtFixedVal" val="1"/>
        </dgm:alg>
      </dgm:if>
      <dgm:else name="Name2">
        <dgm:alg type="snake">
          <dgm:param type="grDir" val="bR"/>
          <dgm:param type="flowDir" val="row"/>
          <dgm:param type="off" val="off"/>
          <dgm:param type="bkpt" val="fixed"/>
          <dgm:param type="bkPtFixedVal" val="1"/>
        </dgm:alg>
      </dgm:else>
    </dgm:choose>
    <dgm:shape xmlns:r="http://schemas.openxmlformats.org/officeDocument/2006/relationships" r:blip="">
      <dgm:adjLst/>
    </dgm:shape>
    <dgm:constrLst>
      <dgm:constr type="alignOff" forName="rootnode" val="1"/>
      <dgm:constr type="primFontSz" for="des" ptType="node" op="equ" val="65"/>
      <dgm:constr type="w" for="ch" forName="composite" refType="w"/>
      <dgm:constr type="h" for="ch" forName="composite" refType="h"/>
      <dgm:constr type="sp" refType="h" refFor="ch" refForName="composite" op="equ" fact="-0.765"/>
      <dgm:constr type="w" for="ch" forName="sibTrans" refType="w" fact="0.103"/>
      <dgm:constr type="h" for="ch" forName="sibTrans" refType="h" fact="0.103"/>
    </dgm:constrLst>
    <dgm:forEach name="nodesForEach" axis="ch" ptType="node">
      <dgm:layoutNode name="composite">
        <dgm:alg type="composite">
          <dgm:param type="ar" val="0.861"/>
        </dgm:alg>
        <dgm:shape xmlns:r="http://schemas.openxmlformats.org/officeDocument/2006/relationships" r:blip="">
          <dgm:adjLst/>
        </dgm:shape>
        <dgm:choose name="Name3">
          <dgm:if name="Name4" func="var" arg="dir" op="equ" val="norm">
            <dgm:constrLst>
              <dgm:constr type="l" for="ch" forName="LShape" refType="w" fact="0"/>
              <dgm:constr type="t" for="ch" forName="LShape" refType="h" fact="0.2347"/>
              <dgm:constr type="w" for="ch" forName="LShape" refType="w" fact="0.998"/>
              <dgm:constr type="h" for="ch" forName="LShape" refType="h" fact="0.5164"/>
              <dgm:constr type="r" for="ch" forName="ParentText" refType="w"/>
              <dgm:constr type="t" for="ch" forName="ParentText" refType="h" fact="0.32"/>
              <dgm:constr type="w" for="ch" forName="ParentText" refType="w" fact="0.901"/>
              <dgm:constr type="h" for="ch" forName="ParentText" refType="h" fact="0.68"/>
              <dgm:constr type="l" for="ch" forName="Triangle" refType="w" fact="0.83"/>
              <dgm:constr type="t" for="ch" forName="Triangle" refType="h" fact="0"/>
              <dgm:constr type="w" for="ch" forName="Triangle" refType="w" fact="0.17"/>
              <dgm:constr type="h" for="ch" forName="Triangle" refType="w" refFor="ch" refForName="Triangle"/>
            </dgm:constrLst>
          </dgm:if>
          <dgm:else name="Name5">
            <dgm:constrLst>
              <dgm:constr type="l" for="ch" forName="LShape" refType="w" fact="0.002"/>
              <dgm:constr type="t" for="ch" forName="LShape" refType="h" fact="0.2347"/>
              <dgm:constr type="w" for="ch" forName="LShape" refType="w"/>
              <dgm:constr type="h" for="ch" forName="LShape" refType="h" fact="0.5164"/>
              <dgm:constr type="l" for="ch" forName="ParentText" refType="w" fact="0"/>
              <dgm:constr type="t" for="ch" forName="ParentText" refType="h" fact="0.32"/>
              <dgm:constr type="w" for="ch" forName="ParentText" refType="w" fact="0.902"/>
              <dgm:constr type="h" for="ch" forName="ParentText" refType="h" fact="0.68"/>
              <dgm:constr type="l" for="ch" forName="Triangle" refType="w" fact="0"/>
              <dgm:constr type="t" for="ch" forName="Triangle" refType="h" fact="0"/>
              <dgm:constr type="w" for="ch" forName="Triangle" refType="w" fact="0.17"/>
              <dgm:constr type="h" for="ch" forName="Triangle" refType="w" refFor="ch" refForName="Triangle"/>
            </dgm:constrLst>
          </dgm:else>
        </dgm:choose>
        <dgm:layoutNode name="LShape" styleLbl="alignNode1">
          <dgm:alg type="sp"/>
          <dgm:choose name="Name6">
            <dgm:if name="Name7" func="var" arg="dir" op="equ" val="norm">
              <dgm:shape xmlns:r="http://schemas.openxmlformats.org/officeDocument/2006/relationships" rot="90" type="corner" r:blip="">
                <dgm:adjLst>
                  <dgm:adj idx="1" val="0.1612"/>
                  <dgm:adj idx="2" val="0.1611"/>
                </dgm:adjLst>
              </dgm:shape>
            </dgm:if>
            <dgm:else name="Name8">
              <dgm:shape xmlns:r="http://schemas.openxmlformats.org/officeDocument/2006/relationships" rot="180" type="corner" r:blip="">
                <dgm:adjLst>
                  <dgm:adj idx="1" val="0.1612"/>
                  <dgm:adj idx="2" val="0.1611"/>
                </dgm:adjLst>
              </dgm:shape>
            </dgm:else>
          </dgm:choose>
          <dgm:presOf/>
        </dgm:layoutNode>
        <dgm:layoutNode name="ParentText" styleLbl="revTx">
          <dgm:varLst>
            <dgm:chMax val="0"/>
            <dgm:chPref val="0"/>
            <dgm:bulletEnabled val="1"/>
          </dgm:varLst>
          <dgm:alg type="tx">
            <dgm:param type="parTxLTRAlign" val="l"/>
            <dgm:param type="txAnchorVert" val="t"/>
          </dgm:alg>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choose name="Name9">
          <dgm:if name="Name10" axis="followSib" ptType="node" func="cnt" op="gte" val="1">
            <dgm:layoutNode name="Triangle" styleLbl="alignNode1">
              <dgm:alg type="sp"/>
              <dgm:choose name="Name11">
                <dgm:if name="Name12" func="var" arg="dir" op="equ" val="norm">
                  <dgm:shape xmlns:r="http://schemas.openxmlformats.org/officeDocument/2006/relationships" type="triangle" r:blip="">
                    <dgm:adjLst>
                      <dgm:adj idx="1" val="1"/>
                    </dgm:adjLst>
                  </dgm:shape>
                </dgm:if>
                <dgm:else name="Name13">
                  <dgm:shape xmlns:r="http://schemas.openxmlformats.org/officeDocument/2006/relationships" rot="90" type="triangle" r:blip="">
                    <dgm:adjLst>
                      <dgm:adj idx="1" val="1"/>
                    </dgm:adjLst>
                  </dgm:shape>
                </dgm:else>
              </dgm:choose>
              <dgm:presOf/>
            </dgm:layoutNode>
          </dgm:if>
          <dgm:else name="Name14"/>
        </dgm:choose>
      </dgm:layoutNode>
      <dgm:forEach name="sibTransForEach" axis="followSib" ptType="sibTrans" cnt="1">
        <dgm:layoutNode name="sibTrans">
          <dgm:alg type="composite">
            <dgm:param type="ar" val="0.861"/>
          </dgm:alg>
          <dgm:constrLst>
            <dgm:constr type="w" for="ch" forName="space" refType="w"/>
            <dgm:constr type="h" for="ch" forName="space" refType="w"/>
          </dgm:constrLst>
          <dgm:layoutNode name="space" styleLbl="alignNode1">
            <dgm:alg type="sp"/>
            <dgm:shape xmlns:r="http://schemas.openxmlformats.org/officeDocument/2006/relationships" r:blip="">
              <dgm:adjLst/>
            </dgm:shape>
            <dgm:presOf/>
          </dgm:layoutNode>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arrow3">
  <dgm:title val=""/>
  <dgm:desc val=""/>
  <dgm:catLst>
    <dgm:cat type="relationship" pri="5000"/>
  </dgm:catLst>
  <dgm:sampData>
    <dgm:dataModel>
      <dgm:ptLst>
        <dgm:pt modelId="0" type="doc"/>
        <dgm:pt modelId="1">
          <dgm:prSet phldr="1"/>
        </dgm:pt>
        <dgm:pt modelId="2">
          <dgm:prSet phldr="1"/>
        </dgm:pt>
      </dgm:ptLst>
      <dgm:cxnLst>
        <dgm:cxn modelId="4" srcId="0" destId="1" srcOrd="0" destOrd="0"/>
        <dgm:cxn modelId="5" srcId="0" destId="2" srcOrd="1"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Lst>
      <dgm:cxnLst>
        <dgm:cxn modelId="3" srcId="0" destId="1" srcOrd="0" destOrd="0"/>
        <dgm:cxn modelId="4" srcId="0" destId="2" srcOrd="1" destOrd="0"/>
      </dgm:cxnLst>
      <dgm:bg/>
      <dgm:whole/>
    </dgm:dataModel>
  </dgm:clrData>
  <dgm:layoutNode name="compositeShape">
    <dgm:varLst>
      <dgm:chMax val="2"/>
      <dgm:dir/>
      <dgm:resizeHandles val="exact"/>
    </dgm:varLst>
    <dgm:alg type="composite">
      <dgm:param type="horzAlign" val="none"/>
      <dgm:param type="vertAlign" val="none"/>
    </dgm:alg>
    <dgm:shape xmlns:r="http://schemas.openxmlformats.org/officeDocument/2006/relationships" r:blip="">
      <dgm:adjLst/>
    </dgm:shape>
    <dgm:presOf/>
    <dgm:choose name="Name0">
      <dgm:if name="Name1" func="var" arg="dir" op="equ" val="norm">
        <dgm:choose name="Name2">
          <dgm:if name="Name3" axis="ch" ptType="node" func="cnt" op="gte" val="2">
            <dgm:constrLst>
              <dgm:constr type="w" for="ch" forName="divider" refType="w"/>
              <dgm:constr type="h" for="ch" forName="divider" refType="w" fact="0.2"/>
              <dgm:constr type="h" for="ch" forName="divider" refType="h" op="gte" fact="0.2"/>
              <dgm:constr type="h" for="ch" forName="divider" refType="h" op="lte" fact="0.4"/>
              <dgm:constr type="ctrX" for="ch" forName="divider" refType="w" fact="0.5"/>
              <dgm:constr type="ctrY" for="ch" forName="divider" refType="h" fact="0.5"/>
              <dgm:constr type="w" for="ch" forName="downArrow" refType="w" fact="0.3"/>
              <dgm:constr type="h" for="ch" forName="downArrow" refType="h" fact="0.4"/>
              <dgm:constr type="l" for="ch" forName="downArrow" refType="w" fact="0.1"/>
              <dgm:constr type="t" for="ch" forName="downArrow" refType="h" fact="0.05"/>
              <dgm:constr type="lOff" for="ch" forName="downArrow" refType="w" fact="0.02"/>
              <dgm:constr type="w" for="ch" forName="downArrowText" refType="w" fact="0.32"/>
              <dgm:constr type="h" for="ch" forName="downArrowText" refType="h" fact="0.42"/>
              <dgm:constr type="t" for="ch" forName="downArrowText"/>
              <dgm:constr type="r" for="ch" forName="downArrowText" refType="w" fact="0.85"/>
              <dgm:constr type="w" for="ch" forName="upArrow" refType="w" fact="0.3"/>
              <dgm:constr type="h" for="ch" forName="upArrow" refType="h" fact="0.4"/>
              <dgm:constr type="b" for="ch" forName="upArrow" refType="h" fact="0.95"/>
              <dgm:constr type="r" for="ch" forName="upArrow" refType="w" fact="0.9"/>
              <dgm:constr type="rOff" for="ch" forName="upArrow" refType="w" fact="-0.02"/>
              <dgm:constr type="w" for="ch" forName="upArrowText" refType="w" fact="0.32"/>
              <dgm:constr type="h" for="ch" forName="upArrowText" refType="h" fact="0.42"/>
              <dgm:constr type="b" for="ch" forName="upArrowText" refType="h"/>
              <dgm:constr type="l" for="ch" forName="upArrowText" refType="w" fact="0.15"/>
              <dgm:constr type="primFontSz" for="ch" ptType="node" op="equ" val="65"/>
            </dgm:constrLst>
          </dgm:if>
          <dgm:else name="Name4">
            <dgm:constrLst>
              <dgm:constr type="w" for="ch" forName="downArrow" refType="w" fact="0.4"/>
              <dgm:constr type="h" for="ch" forName="downArrow" refType="h" fact="0.8"/>
              <dgm:constr type="l" for="ch" forName="downArrow" refType="w" fact="0.02"/>
              <dgm:constr type="t" for="ch" forName="downArrow" refType="h" fact="0.05"/>
              <dgm:constr type="lOff" for="ch" forName="downArrow" refType="w" fact="0.02"/>
              <dgm:constr type="w" for="ch" forName="downArrowText" refType="w" fact="0.5"/>
              <dgm:constr type="h" for="ch" forName="downArrowText" refType="h"/>
              <dgm:constr type="t" for="ch" forName="downArrowText"/>
              <dgm:constr type="r" for="ch" forName="downArrowText" refType="w"/>
              <dgm:constr type="primFontSz" for="ch" ptType="node" op="equ" val="65"/>
            </dgm:constrLst>
          </dgm:else>
        </dgm:choose>
      </dgm:if>
      <dgm:else name="Name5">
        <dgm:choose name="Name6">
          <dgm:if name="Name7" axis="ch" ptType="node" func="cnt" op="gte" val="2">
            <dgm:constrLst>
              <dgm:constr type="w" for="ch" forName="divider" refType="w"/>
              <dgm:constr type="h" for="ch" forName="divider" refType="w" fact="0.2"/>
              <dgm:constr type="h" for="ch" forName="divider" refType="h" op="gte" fact="0.2"/>
              <dgm:constr type="h" for="ch" forName="divider" refType="h" op="lte" fact="0.4"/>
              <dgm:constr type="ctrX" for="ch" forName="divider" refType="w" fact="0.5"/>
              <dgm:constr type="ctrY" for="ch" forName="divider" refType="h" fact="0.5"/>
              <dgm:constr type="w" for="ch" forName="downArrow" refType="w" fact="0.3"/>
              <dgm:constr type="h" for="ch" forName="downArrow" refType="h" fact="0.4"/>
              <dgm:constr type="r" for="ch" forName="downArrow" refType="w" fact="0.9"/>
              <dgm:constr type="t" for="ch" forName="downArrow" refType="h" fact="0.05"/>
              <dgm:constr type="rOff" for="ch" forName="downArrow" refType="w" fact="-0.02"/>
              <dgm:constr type="w" for="ch" forName="downArrowText" refType="w" fact="0.32"/>
              <dgm:constr type="h" for="ch" forName="downArrowText" refType="h" fact="0.42"/>
              <dgm:constr type="t" for="ch" forName="downArrowText"/>
              <dgm:constr type="l" for="ch" forName="downArrowText" refType="w" fact="0.15"/>
              <dgm:constr type="w" for="ch" forName="upArrow" refType="w" fact="0.3"/>
              <dgm:constr type="h" for="ch" forName="upArrow" refType="h" fact="0.4"/>
              <dgm:constr type="b" for="ch" forName="upArrow" refType="h" fact="0.95"/>
              <dgm:constr type="l" for="ch" forName="upArrow" refType="w" fact="0.1"/>
              <dgm:constr type="lOff" for="ch" forName="upArrow" refType="w" fact="0.02"/>
              <dgm:constr type="w" for="ch" forName="upArrowText" refType="w" fact="0.32"/>
              <dgm:constr type="h" for="ch" forName="upArrowText" refType="h" fact="0.42"/>
              <dgm:constr type="b" for="ch" forName="upArrowText" refType="h"/>
              <dgm:constr type="r" for="ch" forName="upArrowText" refType="w" fact="0.85"/>
              <dgm:constr type="primFontSz" for="ch" ptType="node" op="equ" val="65"/>
            </dgm:constrLst>
          </dgm:if>
          <dgm:else name="Name8">
            <dgm:constrLst>
              <dgm:constr type="w" for="ch" forName="downArrow" refType="w" fact="0.4"/>
              <dgm:constr type="h" for="ch" forName="downArrow" refType="h" fact="0.8"/>
              <dgm:constr type="r" for="ch" forName="downArrow" refType="w" fact="0.98"/>
              <dgm:constr type="t" for="ch" forName="downArrow" refType="h" fact="0.05"/>
              <dgm:constr type="rOff" for="ch" forName="downArrow" refType="w" fact="-0.02"/>
              <dgm:constr type="w" for="ch" forName="downArrowText" refType="w" fact="0.5"/>
              <dgm:constr type="h" for="ch" forName="downArrowText" refType="h"/>
              <dgm:constr type="t" for="ch" forName="downArrowText"/>
              <dgm:constr type="l" for="ch" forName="downArrowText"/>
              <dgm:constr type="primFontSz" for="ch" ptType="node" op="equ" val="65"/>
            </dgm:constrLst>
          </dgm:else>
        </dgm:choose>
      </dgm:else>
    </dgm:choose>
    <dgm:ruleLst/>
    <dgm:choose name="Name9">
      <dgm:if name="Name10" axis="ch" ptType="node" func="cnt" op="gte" val="2">
        <dgm:layoutNode name="divider" styleLbl="fgShp">
          <dgm:alg type="sp"/>
          <dgm:choose name="Name11">
            <dgm:if name="Name12" func="var" arg="dir" op="equ" val="norm">
              <dgm:shape xmlns:r="http://schemas.openxmlformats.org/officeDocument/2006/relationships" rot="-5" type="mathMinus" r:blip="">
                <dgm:adjLst/>
              </dgm:shape>
            </dgm:if>
            <dgm:else name="Name13">
              <dgm:shape xmlns:r="http://schemas.openxmlformats.org/officeDocument/2006/relationships" rot="5" type="mathMinus" r:blip="">
                <dgm:adjLst/>
              </dgm:shape>
            </dgm:else>
          </dgm:choose>
          <dgm:presOf/>
          <dgm:constrLst/>
          <dgm:ruleLst/>
        </dgm:layoutNode>
      </dgm:if>
      <dgm:else name="Name14"/>
    </dgm:choose>
    <dgm:forEach name="Name15" axis="ch" ptType="node" cnt="1">
      <dgm:layoutNode name="downArrow" styleLbl="node1">
        <dgm:alg type="sp"/>
        <dgm:shape xmlns:r="http://schemas.openxmlformats.org/officeDocument/2006/relationships" type="downArrow" r:blip="">
          <dgm:adjLst/>
        </dgm:shape>
        <dgm:presOf/>
        <dgm:constrLst/>
        <dgm:ruleLst/>
      </dgm:layoutNode>
      <dgm:layoutNode name="downArrowText" styleLbl="revTx">
        <dgm:varLst>
          <dgm:bulletEnabled val="1"/>
        </dgm:varLst>
        <dgm:alg type="tx">
          <dgm:param type="txAnchorVertCh" val="mid"/>
        </dgm:alg>
        <dgm:shape xmlns:r="http://schemas.openxmlformats.org/officeDocument/2006/relationships" type="rect" r:blip="">
          <dgm:adjLst/>
        </dgm:shape>
        <dgm:presOf axis="desOrSelf" ptType="node"/>
        <dgm:constrLst/>
        <dgm:ruleLst>
          <dgm:rule type="primFontSz" val="5" fact="NaN" max="NaN"/>
        </dgm:ruleLst>
      </dgm:layoutNode>
    </dgm:forEach>
    <dgm:forEach name="Name16" axis="ch" ptType="node" st="2" cnt="1">
      <dgm:layoutNode name="upArrow" styleLbl="node1">
        <dgm:alg type="sp"/>
        <dgm:shape xmlns:r="http://schemas.openxmlformats.org/officeDocument/2006/relationships" type="upArrow" r:blip="">
          <dgm:adjLst/>
        </dgm:shape>
        <dgm:presOf/>
        <dgm:constrLst/>
        <dgm:ruleLst/>
      </dgm:layoutNode>
      <dgm:layoutNode name="upArrowText" styleLbl="revTx">
        <dgm:varLst>
          <dgm:bulletEnabled val="1"/>
        </dgm:varLst>
        <dgm:alg type="tx">
          <dgm:param type="txAnchorVertCh" val="mid"/>
        </dgm:alg>
        <dgm:shape xmlns:r="http://schemas.openxmlformats.org/officeDocument/2006/relationships" type="rect" r:blip="">
          <dgm:adjLst/>
        </dgm:shape>
        <dgm:presOf axis="desOrSelf" ptType="node"/>
        <dgm:constrLst/>
        <dgm:ruleLst>
          <dgm:rule type="primFontSz" val="5" fact="NaN" max="NaN"/>
        </dgm:ruleLst>
      </dgm:layoutNode>
    </dgm:forEach>
  </dgm:layoutNode>
</dgm:layoutDef>
</file>

<file path=ppt/diagrams/layout5.xml><?xml version="1.0" encoding="utf-8"?>
<dgm:layoutDef xmlns:dgm="http://schemas.openxmlformats.org/drawingml/2006/diagram" xmlns:a="http://schemas.openxmlformats.org/drawingml/2006/main" uniqueId="urn:microsoft.com/office/officeart/2008/layout/VerticalCurvedList">
  <dgm:title val=""/>
  <dgm:desc val=""/>
  <dgm:catLst>
    <dgm:cat type="list" pri="20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7"/>
      <dgm:chPref val="7"/>
      <dgm:dir/>
    </dgm:varLst>
    <dgm:alg type="composite"/>
    <dgm:shape xmlns:r="http://schemas.openxmlformats.org/officeDocument/2006/relationships" r:blip="">
      <dgm:adjLst/>
    </dgm:shape>
    <dgm:constrLst>
      <dgm:constr type="w" for="ch" refType="h" refFor="ch" op="gte" fact="0.8"/>
    </dgm:constrLst>
    <dgm:layoutNode name="Name1">
      <dgm:alg type="composite"/>
      <dgm:shape xmlns:r="http://schemas.openxmlformats.org/officeDocument/2006/relationships" r:blip="">
        <dgm:adjLst/>
      </dgm:shape>
      <dgm:choose name="Name2">
        <dgm:if name="Name3" func="var" arg="dir" op="equ" val="norm">
          <dgm:choose name="Name4">
            <dgm:if name="Name5" axis="ch" ptType="node" func="cnt" op="equ" val="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h" fact="0.225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primFontSz" for="ch" ptType="node" op="equ" val="65"/>
              </dgm:constrLst>
            </dgm:if>
            <dgm:if name="Name6" axis="ch" ptType="node" func="cnt" op="equ" val="2">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h" fact="0.1891"/>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h" fact="0.1891"/>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primFontSz" for="ch" ptType="node" op="equ" val="65"/>
              </dgm:constrLst>
            </dgm:if>
            <dgm:if name="Name7" axis="ch" ptType="node" func="cnt" op="equ" val="3">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h" fact="0.1526"/>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h" fact="0.2253"/>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h" fact="0.1526"/>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primFontSz" for="ch" ptType="node" op="equ" val="65"/>
              </dgm:constrLst>
            </dgm:if>
            <dgm:if name="Name8" axis="ch" ptType="node" func="cnt" op="equ" val="4">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h" fact="0.1268"/>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h" fact="0.215"/>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h" fact="0.21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h" fact="0.126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primFontSz" for="ch" ptType="node" op="equ" val="65"/>
              </dgm:constrLst>
            </dgm:if>
            <dgm:if name="Name9" axis="ch" ptType="node" func="cnt" op="equ" val="5">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h" fact="0.1082"/>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h" fact="0.197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h" fact="0.2253"/>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h" fact="0.197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h" fact="0.1082"/>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primFontSz" for="ch" ptType="node" op="equ" val="65"/>
              </dgm:constrLst>
            </dgm:if>
            <dgm:if name="Name10" axis="ch" ptType="node" func="cnt" op="equ" val="6">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h" fact="0.094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h" fact="0.1809"/>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h" fact="0.220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h" fact="0.2205"/>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h" fact="0.18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h" fact="0.0943"/>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primFontSz" for="ch" ptType="node" op="equ" val="65"/>
              </dgm:constrLst>
            </dgm:if>
            <dgm:else name="Name1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h" fact="0.0835"/>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h" fact="0.165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h" fact="0.2109"/>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h" fact="0.2253"/>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h" fact="0.21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h" fact="0.1658"/>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h" fact="0.0835"/>
                <dgm:constr type="l" for="ch" forName="text_7" refType="ctrX" refFor="ch" refForName="accent_7"/>
                <dgm:constr type="r" for="ch" forName="text_7" refType="w"/>
                <dgm:constr type="w" for="ch" forName="text_7" refType="h" refFor="ch" refForName="text_7" op="gte"/>
                <dgm:constr type="h" for="ch" forName="text_7" refType="h" refFor="ch" refForName="accent_7" fact="0.8"/>
                <dgm:constr type="ctrY" for="ch" forName="text_7" refType="ctrY" refFor="ch" refForName="accent_7"/>
                <dgm:constr type="lMarg" for="ch" forName="text_7" refType="w" refFor="ch" refForName="accent_7" fact="1.8"/>
                <dgm:constr type="primFontSz" for="ch" ptType="node" op="equ" val="65"/>
              </dgm:constrLst>
            </dgm:else>
          </dgm:choose>
        </dgm:if>
        <dgm:else name="Name12">
          <dgm:choose name="Name13">
            <dgm:if name="Name14" axis="ch" ptType="node" func="cnt" op="equ" val="1">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w"/>
                <dgm:constr type="ctrXOff" for="ch" forName="accent_1" refType="h" fact="-0.225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primFontSz" for="ch" ptType="node" op="equ" val="65"/>
              </dgm:constrLst>
            </dgm:if>
            <dgm:if name="Name15" axis="ch" ptType="node" func="cnt" op="equ" val="2">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w"/>
                <dgm:constr type="ctrXOff" for="ch" forName="accent_1" refType="h" fact="-0.1891"/>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w"/>
                <dgm:constr type="ctrXOff" for="ch" forName="accent_2" refType="h" fact="-0.1891"/>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primFontSz" for="ch" ptType="node" op="equ" val="65"/>
              </dgm:constrLst>
            </dgm:if>
            <dgm:if name="Name16" axis="ch" ptType="node" func="cnt" op="equ" val="3">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w"/>
                <dgm:constr type="ctrXOff" for="ch" forName="accent_1" refType="h" fact="-0.1526"/>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w"/>
                <dgm:constr type="ctrXOff" for="ch" forName="accent_2" refType="h" fact="-0.2253"/>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w"/>
                <dgm:constr type="ctrXOff" for="ch" forName="accent_3" refType="h" fact="-0.1526"/>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primFontSz" for="ch" ptType="node" op="equ" val="65"/>
              </dgm:constrLst>
            </dgm:if>
            <dgm:if name="Name17" axis="ch" ptType="node" func="cnt" op="equ" val="4">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w"/>
                <dgm:constr type="ctrXOff" for="ch" forName="accent_1" refType="h" fact="-0.1268"/>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w"/>
                <dgm:constr type="ctrXOff" for="ch" forName="accent_2" refType="h" fact="-0.215"/>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w"/>
                <dgm:constr type="ctrXOff" for="ch" forName="accent_3" refType="h" fact="-0.21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w"/>
                <dgm:constr type="ctrXOff" for="ch" forName="accent_4" refType="h" fact="-0.126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primFontSz" for="ch" ptType="node" op="equ" val="65"/>
              </dgm:constrLst>
            </dgm:if>
            <dgm:if name="Name18" axis="ch" ptType="node" func="cnt" op="equ" val="5">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w"/>
                <dgm:constr type="ctrXOff" for="ch" forName="accent_1" refType="h" fact="-0.1082"/>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w"/>
                <dgm:constr type="ctrXOff" for="ch" forName="accent_2" refType="h" fact="-0.197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w"/>
                <dgm:constr type="ctrXOff" for="ch" forName="accent_3" refType="h" fact="-0.2253"/>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w"/>
                <dgm:constr type="ctrXOff" for="ch" forName="accent_4" refType="h" fact="-0.197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w"/>
                <dgm:constr type="ctrXOff" for="ch" forName="accent_5" refType="h" fact="-0.1082"/>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primFontSz" for="ch" ptType="node" op="equ" val="65"/>
              </dgm:constrLst>
            </dgm:if>
            <dgm:if name="Name19" axis="ch" ptType="node" func="cnt" op="equ" val="6">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w"/>
                <dgm:constr type="ctrXOff" for="ch" forName="accent_1" refType="h" fact="-0.094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w"/>
                <dgm:constr type="ctrXOff" for="ch" forName="accent_2" refType="h" fact="-0.1809"/>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w"/>
                <dgm:constr type="ctrXOff" for="ch" forName="accent_3" refType="h" fact="-0.220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w"/>
                <dgm:constr type="ctrXOff" for="ch" forName="accent_4" refType="h" fact="-0.2205"/>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w"/>
                <dgm:constr type="ctrXOff" for="ch" forName="accent_5" refType="h" fact="-0.18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w"/>
                <dgm:constr type="ctrXOff" for="ch" forName="accent_6" refType="h" fact="-0.0943"/>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primFontSz" for="ch" ptType="node" op="equ" val="65"/>
              </dgm:constrLst>
            </dgm:if>
            <dgm:else name="Name20">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w"/>
                <dgm:constr type="ctrXOff" for="ch" forName="accent_1" refType="h" fact="-0.0835"/>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w"/>
                <dgm:constr type="ctrXOff" for="ch" forName="accent_2" refType="h" fact="-0.165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w"/>
                <dgm:constr type="ctrXOff" for="ch" forName="accent_3" refType="h" fact="-0.2109"/>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w"/>
                <dgm:constr type="ctrXOff" for="ch" forName="accent_4" refType="h" fact="-0.2253"/>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w"/>
                <dgm:constr type="ctrXOff" for="ch" forName="accent_5" refType="h" fact="-0.21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w"/>
                <dgm:constr type="ctrXOff" for="ch" forName="accent_6" refType="h" fact="-0.1658"/>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w"/>
                <dgm:constr type="ctrXOff" for="ch" forName="accent_7" refType="h" fact="-0.0835"/>
                <dgm:constr type="r" for="ch" forName="text_7" refType="ctrX" refFor="ch" refForName="accent_7"/>
                <dgm:constr type="rOff" for="ch" forName="text_7" refType="ctrXOff" refFor="ch" refForName="accent_7"/>
                <dgm:constr type="l" for="ch" forName="text_7"/>
                <dgm:constr type="w" for="ch" forName="text_7" refType="h" refFor="ch" refForName="text_7" op="gte"/>
                <dgm:constr type="h" for="ch" forName="text_7" refType="h" refFor="ch" refForName="accent_7" fact="0.8"/>
                <dgm:constr type="ctrY" for="ch" forName="text_7" refType="ctrY" refFor="ch" refForName="accent_7"/>
                <dgm:constr type="rMarg" for="ch" forName="text_7" refType="w" refFor="ch" refForName="accent_7" fact="1.8"/>
                <dgm:constr type="primFontSz" for="ch" ptType="node" op="equ" val="65"/>
              </dgm:constrLst>
            </dgm:else>
          </dgm:choose>
        </dgm:else>
      </dgm:choose>
      <dgm:layoutNode name="cycle">
        <dgm:choose name="Name21">
          <dgm:if name="Name22" func="var" arg="dir" op="equ" val="norm">
            <dgm:alg type="cycle">
              <dgm:param type="stAng" val="45"/>
              <dgm:param type="spanAng" val="90"/>
            </dgm:alg>
          </dgm:if>
          <dgm:else name="Name23">
            <dgm:alg type="cycle">
              <dgm:param type="stAng" val="225"/>
              <dgm:param type="spanAng" val="90"/>
            </dgm:alg>
          </dgm:else>
        </dgm:choose>
        <dgm:shape xmlns:r="http://schemas.openxmlformats.org/officeDocument/2006/relationships" r:blip="">
          <dgm:adjLst/>
        </dgm:shape>
        <dgm:presOf/>
        <dgm:constrLst>
          <dgm:constr type="w" for="ch" val="1"/>
          <dgm:constr type="h" for="ch" val="1"/>
          <dgm:constr type="diam" for="ch" forName="conn" refType="diam"/>
        </dgm:constrLst>
        <dgm:layoutNode name="srcNode">
          <dgm:alg type="sp"/>
          <dgm:shape xmlns:r="http://schemas.openxmlformats.org/officeDocument/2006/relationships" type="rect" r:blip="" hideGeom="1">
            <dgm:adjLst/>
          </dgm:shape>
          <dgm:presOf/>
        </dgm:layoutNode>
        <dgm:layoutNode name="conn" styleLbl="parChTrans1D2">
          <dgm:alg type="conn">
            <dgm:param type="connRout" val="curve"/>
            <dgm:param type="srcNode" val="srcNode"/>
            <dgm:param type="dstNode" val="dstNode"/>
            <dgm:param type="begPts" val="ctr"/>
            <dgm:param type="endPts" val="ctr"/>
            <dgm:param type="endSty" val="noArr"/>
          </dgm:alg>
          <dgm:shape xmlns:r="http://schemas.openxmlformats.org/officeDocument/2006/relationships" type="conn" r:blip="">
            <dgm:adjLst/>
          </dgm:shape>
          <dgm:presOf axis="desOrSelf" ptType="sibTrans" hideLastTrans="0" st="0" cnt="1"/>
          <dgm:constrLst>
            <dgm:constr type="begPad"/>
            <dgm:constr type="endPad"/>
          </dgm:constrLst>
        </dgm:layoutNode>
        <dgm:layoutNode name="extraNode">
          <dgm:alg type="sp"/>
          <dgm:shape xmlns:r="http://schemas.openxmlformats.org/officeDocument/2006/relationships" type="rect" r:blip="" hideGeom="1">
            <dgm:adjLst/>
          </dgm:shape>
          <dgm:presOf/>
        </dgm:layoutNode>
        <dgm:layoutNode name="dstNode">
          <dgm:alg type="sp"/>
          <dgm:shape xmlns:r="http://schemas.openxmlformats.org/officeDocument/2006/relationships" type="rect" r:blip="" hideGeom="1">
            <dgm:adjLst/>
          </dgm:shape>
          <dgm:presOf/>
        </dgm:layoutNode>
      </dgm:layoutNode>
      <dgm:forEach name="wrapper" axis="self" ptType="parTrans">
        <dgm:forEach name="wrapper2" axis="self" ptType="sibTrans" st="2">
          <dgm:forEach name="accentRepeat" axis="self">
            <dgm:layoutNode name="accentRepeatNode" styleLbl="solidFgAcc1">
              <dgm:alg type="sp"/>
              <dgm:shape xmlns:r="http://schemas.openxmlformats.org/officeDocument/2006/relationships" type="ellipse" r:blip="">
                <dgm:adjLst/>
              </dgm:shape>
              <dgm:presOf/>
            </dgm:layoutNode>
          </dgm:forEach>
        </dgm:forEach>
      </dgm:forEach>
      <dgm:forEach name="Name24" axis="ch" ptType="node" cnt="1">
        <dgm:layoutNode name="text_1" styleLbl="node1">
          <dgm:varLst>
            <dgm:bulletEnabled val="1"/>
          </dgm:varLst>
          <dgm:choose name="Name25">
            <dgm:if name="Name26" func="var" arg="dir" op="equ" val="norm">
              <dgm:alg type="tx">
                <dgm:param type="parTxLTRAlign" val="l"/>
                <dgm:param type="shpTxLTRAlignCh" val="l"/>
                <dgm:param type="parTxRTLAlign" val="l"/>
                <dgm:param type="shpTxRTLAlignCh" val="l"/>
              </dgm:alg>
            </dgm:if>
            <dgm:else name="Name2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1">
          <dgm:alg type="sp"/>
          <dgm:shape xmlns:r="http://schemas.openxmlformats.org/officeDocument/2006/relationships" r:blip="">
            <dgm:adjLst/>
          </dgm:shape>
          <dgm:presOf/>
          <dgm:constrLst/>
          <dgm:forEach name="Name28" ref="accentRepeat"/>
        </dgm:layoutNode>
      </dgm:forEach>
      <dgm:forEach name="Name29" axis="ch" ptType="node" st="2" cnt="1">
        <dgm:layoutNode name="text_2" styleLbl="node1">
          <dgm:varLst>
            <dgm:bulletEnabled val="1"/>
          </dgm:varLst>
          <dgm:choose name="Name30">
            <dgm:if name="Name31" func="var" arg="dir" op="equ" val="norm">
              <dgm:alg type="tx">
                <dgm:param type="parTxLTRAlign" val="l"/>
                <dgm:param type="shpTxLTRAlignCh" val="l"/>
                <dgm:param type="parTxRTLAlign" val="l"/>
                <dgm:param type="shpTxRTLAlignCh" val="l"/>
              </dgm:alg>
            </dgm:if>
            <dgm:else name="Name3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2">
          <dgm:alg type="sp"/>
          <dgm:shape xmlns:r="http://schemas.openxmlformats.org/officeDocument/2006/relationships" r:blip="">
            <dgm:adjLst/>
          </dgm:shape>
          <dgm:presOf/>
          <dgm:constrLst/>
          <dgm:forEach name="Name33" ref="accentRepeat"/>
        </dgm:layoutNode>
      </dgm:forEach>
      <dgm:forEach name="Name34" axis="ch" ptType="node" st="3" cnt="1">
        <dgm:layoutNode name="text_3" styleLbl="node1">
          <dgm:varLst>
            <dgm:bulletEnabled val="1"/>
          </dgm:varLst>
          <dgm:choose name="Name35">
            <dgm:if name="Name36" func="var" arg="dir" op="equ" val="norm">
              <dgm:alg type="tx">
                <dgm:param type="parTxLTRAlign" val="l"/>
                <dgm:param type="shpTxLTRAlignCh" val="l"/>
                <dgm:param type="parTxRTLAlign" val="l"/>
                <dgm:param type="shpTxRTLAlignCh" val="l"/>
              </dgm:alg>
            </dgm:if>
            <dgm:else name="Name3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3">
          <dgm:alg type="sp"/>
          <dgm:shape xmlns:r="http://schemas.openxmlformats.org/officeDocument/2006/relationships" r:blip="">
            <dgm:adjLst/>
          </dgm:shape>
          <dgm:presOf/>
          <dgm:constrLst/>
          <dgm:forEach name="Name38" ref="accentRepeat"/>
        </dgm:layoutNode>
      </dgm:forEach>
      <dgm:forEach name="Name39" axis="ch" ptType="node" st="4" cnt="1">
        <dgm:layoutNode name="text_4" styleLbl="node1">
          <dgm:varLst>
            <dgm:bulletEnabled val="1"/>
          </dgm:varLst>
          <dgm:choose name="Name40">
            <dgm:if name="Name41" func="var" arg="dir" op="equ" val="norm">
              <dgm:alg type="tx">
                <dgm:param type="parTxLTRAlign" val="l"/>
                <dgm:param type="shpTxLTRAlignCh" val="l"/>
                <dgm:param type="parTxRTLAlign" val="l"/>
                <dgm:param type="shpTxRTLAlignCh" val="l"/>
              </dgm:alg>
            </dgm:if>
            <dgm:else name="Name4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4">
          <dgm:alg type="sp"/>
          <dgm:shape xmlns:r="http://schemas.openxmlformats.org/officeDocument/2006/relationships" r:blip="">
            <dgm:adjLst/>
          </dgm:shape>
          <dgm:presOf/>
          <dgm:constrLst/>
          <dgm:forEach name="Name43" ref="accentRepeat"/>
        </dgm:layoutNode>
      </dgm:forEach>
      <dgm:forEach name="Name44" axis="ch" ptType="node" st="5" cnt="1">
        <dgm:layoutNode name="text_5" styleLbl="node1">
          <dgm:varLst>
            <dgm:bulletEnabled val="1"/>
          </dgm:varLst>
          <dgm:choose name="Name45">
            <dgm:if name="Name46" func="var" arg="dir" op="equ" val="norm">
              <dgm:alg type="tx">
                <dgm:param type="parTxLTRAlign" val="l"/>
                <dgm:param type="shpTxLTRAlignCh" val="l"/>
                <dgm:param type="parTxRTLAlign" val="l"/>
                <dgm:param type="shpTxRTLAlignCh" val="l"/>
              </dgm:alg>
            </dgm:if>
            <dgm:else name="Name4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5">
          <dgm:alg type="sp"/>
          <dgm:shape xmlns:r="http://schemas.openxmlformats.org/officeDocument/2006/relationships" r:blip="">
            <dgm:adjLst/>
          </dgm:shape>
          <dgm:presOf/>
          <dgm:constrLst/>
          <dgm:forEach name="Name48" ref="accentRepeat"/>
        </dgm:layoutNode>
      </dgm:forEach>
      <dgm:forEach name="Name49" axis="ch" ptType="node" st="6" cnt="1">
        <dgm:layoutNode name="text_6" styleLbl="node1">
          <dgm:varLst>
            <dgm:bulletEnabled val="1"/>
          </dgm:varLst>
          <dgm:choose name="Name50">
            <dgm:if name="Name51" func="var" arg="dir" op="equ" val="norm">
              <dgm:alg type="tx">
                <dgm:param type="parTxLTRAlign" val="l"/>
                <dgm:param type="shpTxLTRAlignCh" val="l"/>
                <dgm:param type="parTxRTLAlign" val="l"/>
                <dgm:param type="shpTxRTLAlignCh" val="l"/>
              </dgm:alg>
            </dgm:if>
            <dgm:else name="Name5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6">
          <dgm:alg type="sp"/>
          <dgm:shape xmlns:r="http://schemas.openxmlformats.org/officeDocument/2006/relationships" r:blip="">
            <dgm:adjLst/>
          </dgm:shape>
          <dgm:presOf/>
          <dgm:constrLst/>
          <dgm:forEach name="Name53" ref="accentRepeat"/>
        </dgm:layoutNode>
      </dgm:forEach>
      <dgm:forEach name="Name54" axis="ch" ptType="node" st="7" cnt="1">
        <dgm:layoutNode name="text_7" styleLbl="node1">
          <dgm:varLst>
            <dgm:bulletEnabled val="1"/>
          </dgm:varLst>
          <dgm:choose name="Name55">
            <dgm:if name="Name56" func="var" arg="dir" op="equ" val="norm">
              <dgm:alg type="tx">
                <dgm:param type="parTxLTRAlign" val="l"/>
                <dgm:param type="shpTxLTRAlignCh" val="l"/>
                <dgm:param type="parTxRTLAlign" val="l"/>
                <dgm:param type="shpTxRTLAlignCh" val="l"/>
              </dgm:alg>
            </dgm:if>
            <dgm:else name="Name5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7">
          <dgm:alg type="sp"/>
          <dgm:shape xmlns:r="http://schemas.openxmlformats.org/officeDocument/2006/relationships" r:blip="">
            <dgm:adjLst/>
          </dgm:shape>
          <dgm:presOf/>
          <dgm:constrLst/>
          <dgm:forEach name="Name58" ref="accentRepeat"/>
        </dgm:layoutNode>
      </dgm:forEach>
    </dgm:layoutNode>
  </dgm:layoutNode>
</dgm:layoutDef>
</file>

<file path=ppt/diagrams/layout6.xml><?xml version="1.0" encoding="utf-8"?>
<dgm:layoutDef xmlns:dgm="http://schemas.openxmlformats.org/drawingml/2006/diagram" xmlns:a="http://schemas.openxmlformats.org/drawingml/2006/main" uniqueId="urn:microsoft.com/office/officeart/2009/3/layout/IncreasingArrowsProcess">
  <dgm:title val=""/>
  <dgm:desc val=""/>
  <dgm:catLst>
    <dgm:cat type="process" pri="5500"/>
  </dgm:catLst>
  <dgm:samp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2" destOrd="0"/>
        <dgm:cxn modelId="32" srcId="30" destId="31" srcOrd="0" destOrd="0"/>
      </dgm:cxnLst>
      <dgm:bg/>
      <dgm:whole/>
    </dgm:dataModel>
  </dgm:sampData>
  <dgm:styleData>
    <dgm:dataModel>
      <dgm:ptLst>
        <dgm:pt modelId="0" type="doc"/>
        <dgm:pt modelId="10">
          <dgm:prSet phldr="1"/>
        </dgm:pt>
        <dgm:pt modelId="11">
          <dgm:prSet phldr="1"/>
        </dgm:pt>
        <dgm:pt modelId="20">
          <dgm:prSet phldr="1"/>
        </dgm:pt>
        <dgm:pt modelId="21">
          <dgm:prSet phldr="1"/>
        </dgm:pt>
      </dgm:ptLst>
      <dgm:cxnLst>
        <dgm:cxn modelId="40" srcId="0" destId="10" srcOrd="0" destOrd="0"/>
        <dgm:cxn modelId="12" srcId="10" destId="11" srcOrd="0" destOrd="0"/>
        <dgm:cxn modelId="50" srcId="0" destId="20" srcOrd="1" destOrd="0"/>
        <dgm:cxn modelId="22" srcId="20" destId="21" srcOrd="0" destOrd="0"/>
      </dgm:cxnLst>
      <dgm:bg/>
      <dgm:whole/>
    </dgm:dataModel>
  </dgm:styleData>
  <dgm:clr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2" destOrd="0"/>
        <dgm:cxn modelId="32" srcId="30" destId="31" srcOrd="0" destOrd="0"/>
      </dgm:cxnLst>
      <dgm:bg/>
      <dgm:whole/>
    </dgm:dataModel>
  </dgm:clrData>
  <dgm:layoutNode name="Name0">
    <dgm:varLst>
      <dgm:chMax val="5"/>
      <dgm:chPref val="5"/>
      <dgm:dir/>
      <dgm:animLvl val="lvl"/>
    </dgm:varLst>
    <dgm:shape xmlns:r="http://schemas.openxmlformats.org/officeDocument/2006/relationships" r:blip="">
      <dgm:adjLst/>
    </dgm:shape>
    <dgm:choose name="Name1">
      <dgm:if name="Name2" axis="ch" ptType="node" func="cnt" op="equ" val="1">
        <dgm:choose name="Name3">
          <dgm:if name="Name4" axis="ch ch" ptType="node node" func="cnt" op="equ" val="0">
            <dgm:alg type="composite">
              <dgm:param type="ar" val="6.8662"/>
            </dgm:alg>
            <dgm:choose name="Name5">
              <dgm:if name="Name6" func="var" arg="dir" op="equ" val="norm">
                <dgm:constrLst>
                  <dgm:constr type="primFontSz" for="des" forName="parentText1" val="65"/>
                  <dgm:constr type="l" for="ch" forName="parentText1" refType="w" fact="0"/>
                  <dgm:constr type="t" for="ch" forName="parentText1" refType="h" fact="0"/>
                  <dgm:constr type="w" for="ch" forName="parentText1" refType="w"/>
                  <dgm:constr type="h" for="ch" forName="parentText1" refType="h"/>
                </dgm:constrLst>
              </dgm:if>
              <dgm:else name="Name7">
                <dgm:constrLst>
                  <dgm:constr type="primFontSz" for="des" forName="parentText1" val="65"/>
                  <dgm:constr type="l" for="ch" forName="parentText1" refType="w" fact="0"/>
                  <dgm:constr type="t" for="ch" forName="parentText1" refType="h" fact="0"/>
                  <dgm:constr type="w" for="ch" forName="parentText1" refType="w"/>
                  <dgm:constr type="h" for="ch" forName="parentText1" refType="h"/>
                </dgm:constrLst>
              </dgm:else>
            </dgm:choose>
          </dgm:if>
          <dgm:else name="Name8">
            <dgm:alg type="composite">
              <dgm:param type="ar" val="1.9864"/>
            </dgm:alg>
            <dgm:choose name="Name9">
              <dgm:if name="Name10" func="var" arg="dir" op="equ" val="norm">
                <dgm:constrLst>
                  <dgm:constr type="primFontSz" for="des" forName="childText1" val="65"/>
                  <dgm:constr type="primFontSz" for="des" forName="parentText1" val="65"/>
                  <dgm:constr type="primFontSz" for="des" forName="childText1" refType="primFontSz" refFor="des" refForName="parentText1" op="lte"/>
                  <dgm:constr type="l" for="ch" forName="parentText1" refType="w" fact="0"/>
                  <dgm:constr type="t" for="ch" forName="parentText1" refType="h" fact="0"/>
                  <dgm:constr type="w" for="ch" forName="parentText1" refType="w"/>
                  <dgm:constr type="h" for="ch" forName="parentText1" refType="h" fact="0.2893"/>
                  <dgm:constr type="l" for="ch" forName="childText1" refType="w" fact="0"/>
                  <dgm:constr type="t" for="ch" forName="childText1" refType="h" fact="0.224"/>
                  <dgm:constr type="w" for="ch" forName="childText1" refType="w" fact="0.9241"/>
                  <dgm:constr type="h" for="ch" forName="childText1" refType="h" fact="0.776"/>
                </dgm:constrLst>
              </dgm:if>
              <dgm:else name="Name11">
                <dgm:constrLst>
                  <dgm:constr type="primFontSz" for="des" forName="childText1" val="65"/>
                  <dgm:constr type="primFontSz" for="des" forName="parentText1" val="65"/>
                  <dgm:constr type="primFontSz" for="des" forName="childText1" refType="primFontSz" refFor="des" refForName="parentText1" op="lte"/>
                  <dgm:constr type="l" for="ch" forName="parentText1" refType="w" fact="0"/>
                  <dgm:constr type="t" for="ch" forName="parentText1" refType="h" fact="0"/>
                  <dgm:constr type="w" for="ch" forName="parentText1" refType="w"/>
                  <dgm:constr type="h" for="ch" forName="parentText1" refType="h" fact="0.2893"/>
                  <dgm:constr type="l" for="ch" forName="childText1" refType="w" fact="0.076"/>
                  <dgm:constr type="t" for="ch" forName="childText1" refType="h" fact="0.224"/>
                  <dgm:constr type="w" for="ch" forName="childText1" refType="w" fact="0.9241"/>
                  <dgm:constr type="h" for="ch" forName="childText1" refType="h" fact="0.776"/>
                </dgm:constrLst>
              </dgm:else>
            </dgm:choose>
          </dgm:else>
        </dgm:choose>
      </dgm:if>
      <dgm:if name="Name12" axis="ch" ptType="node" func="cnt" op="equ" val="2">
        <dgm:choose name="Name13">
          <dgm:if name="Name14" axis="ch ch" ptType="node node" func="cnt" op="equ" val="0">
            <dgm:alg type="composite">
              <dgm:param type="ar" val="5.1498"/>
            </dgm:alg>
            <dgm:choose name="Name15">
              <dgm:if name="Name16" func="var" arg="dir" op="equ" val="norm">
                <dgm:constrLst>
                  <dgm:constr type="primFontSz" for="des" forName="parentText1" val="65"/>
                  <dgm:constr type="primFontSz" for="des" forName="parentText2" refType="primFontSz" refFor="des" refForName="parentText1" op="equ"/>
                  <dgm:constr type="l" for="ch" forName="parentText1" refType="w" fact="0"/>
                  <dgm:constr type="t" for="ch" forName="parentText1" refType="h" fact="0"/>
                  <dgm:constr type="w" for="ch" forName="parentText1" refType="w"/>
                  <dgm:constr type="h" for="ch" forName="parentText1" refType="h" fact="0.7501"/>
                  <dgm:constr type="l" for="ch" forName="parentText2" refType="w" fact="0.462"/>
                  <dgm:constr type="t" for="ch" forName="parentText2" refType="h" fact="0.2499"/>
                  <dgm:constr type="w" for="ch" forName="parentText2" refType="w" fact="0.538"/>
                  <dgm:constr type="h" for="ch" forName="parentText2" refType="h" fact="0.7501"/>
                </dgm:constrLst>
              </dgm:if>
              <dgm:else name="Name17">
                <dgm:constrLst>
                  <dgm:constr type="primFontSz" for="des" forName="parentText1" val="65"/>
                  <dgm:constr type="primFontSz" for="des" forName="parentText2" refType="primFontSz" refFor="des" refForName="parentText1" op="equ"/>
                  <dgm:constr type="l" for="ch" forName="parentText1" refType="w" fact="0"/>
                  <dgm:constr type="t" for="ch" forName="parentText1" refType="h" fact="0"/>
                  <dgm:constr type="w" for="ch" forName="parentText1" refType="w"/>
                  <dgm:constr type="h" for="ch" forName="parentText1" refType="h" fact="0.7501"/>
                  <dgm:constr type="l" for="ch" forName="parentText2" refType="w" fact="0"/>
                  <dgm:constr type="t" for="ch" forName="parentText2" refType="h" fact="0.2499"/>
                  <dgm:constr type="w" for="ch" forName="parentText2" refType="w" fact="0.538"/>
                  <dgm:constr type="h" for="ch" forName="parentText2" refType="h" fact="0.7501"/>
                </dgm:constrLst>
              </dgm:else>
            </dgm:choose>
          </dgm:if>
          <dgm:else name="Name18">
            <dgm:alg type="composite">
              <dgm:param type="ar" val="2.0563"/>
            </dgm:alg>
            <dgm:choose name="Name19">
              <dgm:if name="Name20" func="var" arg="dir" op="equ" val="norm">
                <dgm:constrLst>
                  <dgm:constr type="primFontSz" for="des" forName="childText1" val="65"/>
                  <dgm:constr type="primFontSz" for="des" forName="parentText1" val="65"/>
                  <dgm:constr type="primFontSz" for="des" forName="childText1" refType="primFontSz" refFor="des" refForName="parentText1" op="lte"/>
                  <dgm:constr type="primFontSz" for="des" forName="childText2" refType="primFontSz" refFor="des" refForName="parentText1" op="lte"/>
                  <dgm:constr type="primFontSz" for="des" forName="childText1" refType="primFontSz" refFor="des" refForName="parentText2" op="lte"/>
                  <dgm:constr type="primFontSz" for="des" forName="childText2" refType="primFontSz" refFor="des" refForName="parentText2" op="lte"/>
                  <dgm:constr type="primFontSz" for="des" forName="parentText2" refType="primFontSz" refFor="des" refForName="parentText1" op="equ"/>
                  <dgm:constr type="primFontSz" for="des" forName="childText2" refType="primFontSz" refFor="des" refForName="childText1" op="equ"/>
                  <dgm:constr type="l" for="ch" forName="parentText1" refType="w" fact="0"/>
                  <dgm:constr type="t" for="ch" forName="parentText1" refType="h" fact="0"/>
                  <dgm:constr type="w" for="ch" forName="parentText1" refType="w"/>
                  <dgm:constr type="h" for="ch" forName="parentText1" refType="h" fact="0.2995"/>
                  <dgm:constr type="l" for="ch" forName="parentText2" refType="w" fact="0.462"/>
                  <dgm:constr type="t" for="ch" forName="parentText2" refType="h" fact="0.0998"/>
                  <dgm:constr type="w" for="ch" forName="parentText2" refType="w" fact="0.538"/>
                  <dgm:constr type="h" for="ch" forName="parentText2" refType="h" fact="0.2995"/>
                  <dgm:constr type="l" for="ch" forName="childText1" refType="w" fact="0"/>
                  <dgm:constr type="t" for="ch" forName="childText1" refType="h" fact="0.2317"/>
                  <dgm:constr type="w" for="ch" forName="childText1" refType="w" fact="0.462"/>
                  <dgm:constr type="h" for="ch" forName="childText1" refType="h" fact="0.6685"/>
                  <dgm:constr type="l" for="ch" forName="childText2" refType="w" fact="0.462"/>
                  <dgm:constr type="t" for="ch" forName="childText2" refType="h" fact="0.3315"/>
                  <dgm:constr type="w" for="ch" forName="childText2" refType="w" fact="0.462"/>
                  <dgm:constr type="h" for="ch" forName="childText2" refType="h" fact="0.6685"/>
                </dgm:constrLst>
              </dgm:if>
              <dgm:else name="Name21">
                <dgm:constrLst>
                  <dgm:constr type="primFontSz" for="des" forName="childText1" val="65"/>
                  <dgm:constr type="primFontSz" for="des" forName="parentText1" val="65"/>
                  <dgm:constr type="primFontSz" for="des" forName="childText1" refType="primFontSz" refFor="des" refForName="parentText1" op="lte"/>
                  <dgm:constr type="primFontSz" for="des" forName="childText2" refType="primFontSz" refFor="des" refForName="parentText1" op="lte"/>
                  <dgm:constr type="primFontSz" for="des" forName="childText1" refType="primFontSz" refFor="des" refForName="parentText2" op="lte"/>
                  <dgm:constr type="primFontSz" for="des" forName="childText2" refType="primFontSz" refFor="des" refForName="parentText2" op="lte"/>
                  <dgm:constr type="primFontSz" for="des" forName="parentText2" refType="primFontSz" refFor="des" refForName="parentText1" op="equ"/>
                  <dgm:constr type="primFontSz" for="des" forName="childText2" refType="primFontSz" refFor="des" refForName="childText1" op="equ"/>
                  <dgm:constr type="l" for="ch" forName="parentText1" refType="w" fact="0"/>
                  <dgm:constr type="t" for="ch" forName="parentText1" refType="h" fact="0"/>
                  <dgm:constr type="w" for="ch" forName="parentText1" refType="w"/>
                  <dgm:constr type="h" for="ch" forName="parentText1" refType="h" fact="0.2995"/>
                  <dgm:constr type="l" for="ch" forName="parentText2" refType="w" fact="0"/>
                  <dgm:constr type="t" for="ch" forName="parentText2" refType="h" fact="0.0998"/>
                  <dgm:constr type="w" for="ch" forName="parentText2" refType="w" fact="0.538"/>
                  <dgm:constr type="h" for="ch" forName="parentText2" refType="h" fact="0.2995"/>
                  <dgm:constr type="l" for="ch" forName="childText1" refType="w" fact="0.538"/>
                  <dgm:constr type="t" for="ch" forName="childText1" refType="h" fact="0.2317"/>
                  <dgm:constr type="w" for="ch" forName="childText1" refType="w" fact="0.462"/>
                  <dgm:constr type="h" for="ch" forName="childText1" refType="h" fact="0.6685"/>
                  <dgm:constr type="l" for="ch" forName="childText2" refType="w" fact="0.076"/>
                  <dgm:constr type="t" for="ch" forName="childText2" refType="h" fact="0.3315"/>
                  <dgm:constr type="w" for="ch" forName="childText2" refType="w" fact="0.462"/>
                  <dgm:constr type="h" for="ch" forName="childText2" refType="h" fact="0.6685"/>
                </dgm:constrLst>
              </dgm:else>
            </dgm:choose>
          </dgm:else>
        </dgm:choose>
      </dgm:if>
      <dgm:if name="Name22" axis="ch" ptType="node" func="cnt" op="equ" val="3">
        <dgm:choose name="Name23">
          <dgm:if name="Name24" axis="ch ch" ptType="node node" func="cnt" op="equ" val="0">
            <dgm:alg type="composite">
              <dgm:param type="ar" val="4.1198"/>
            </dgm:alg>
            <dgm:choose name="Name25">
              <dgm:if name="Name26" func="var" arg="dir" op="equ" val="norm">
                <dgm:constrLst>
                  <dgm:constr type="primFontSz" for="des" forName="parentText1" val="65"/>
                  <dgm:constr type="primFontSz" for="des" forName="parentText2" refType="primFontSz" refFor="des" refForName="parentText1" op="equ"/>
                  <dgm:constr type="primFontSz" for="des" forName="parentText3" refType="primFontSz" refFor="des" refForName="parentText1" op="equ"/>
                  <dgm:constr type="l" for="ch" forName="parentText1" refType="w" fact="0"/>
                  <dgm:constr type="t" for="ch" forName="parentText1" refType="h" fact="0"/>
                  <dgm:constr type="w" for="ch" forName="parentText1" refType="w"/>
                  <dgm:constr type="h" for="ch" forName="parentText1" refType="h" fact="0.6"/>
                  <dgm:constr type="l" for="ch" forName="parentText2" refType="w" fact="0.308"/>
                  <dgm:constr type="t" for="ch" forName="parentText2" refType="h" fact="0.2"/>
                  <dgm:constr type="w" for="ch" forName="parentText2" refType="w" fact="0.692"/>
                  <dgm:constr type="h" for="ch" forName="parentText2" refType="h" fact="0.6"/>
                  <dgm:constr type="l" for="ch" forName="parentText3" refType="w" fact="0.616"/>
                  <dgm:constr type="t" for="ch" forName="parentText3" refType="h" fact="0.4"/>
                  <dgm:constr type="w" for="ch" forName="parentText3" refType="w" fact="0.384"/>
                  <dgm:constr type="h" for="ch" forName="parentText3" refType="h" fact="0.6"/>
                </dgm:constrLst>
              </dgm:if>
              <dgm:else name="Name27">
                <dgm:constrLst>
                  <dgm:constr type="primFontSz" for="des" forName="parentText1" val="65"/>
                  <dgm:constr type="primFontSz" for="des" forName="parentText2" refType="primFontSz" refFor="des" refForName="parentText1" op="equ"/>
                  <dgm:constr type="primFontSz" for="des" forName="parentText3" refType="primFontSz" refFor="des" refForName="parentText1" op="equ"/>
                  <dgm:constr type="l" for="ch" forName="parentText1" refType="w" fact="0"/>
                  <dgm:constr type="t" for="ch" forName="parentText1" refType="h" fact="0"/>
                  <dgm:constr type="w" for="ch" forName="parentText1" refType="w"/>
                  <dgm:constr type="h" for="ch" forName="parentText1" refType="h" fact="0.6"/>
                  <dgm:constr type="l" for="ch" forName="parentText2" refType="w" fact="0"/>
                  <dgm:constr type="t" for="ch" forName="parentText2" refType="h" fact="0.2"/>
                  <dgm:constr type="w" for="ch" forName="parentText2" refType="w" fact="0.692"/>
                  <dgm:constr type="h" for="ch" forName="parentText2" refType="h" fact="0.6"/>
                  <dgm:constr type="l" for="ch" forName="parentText3" refType="w" fact="0"/>
                  <dgm:constr type="t" for="ch" forName="parentText3" refType="h" fact="0.4"/>
                  <dgm:constr type="w" for="ch" forName="parentText3" refType="w" fact="0.384"/>
                  <dgm:constr type="h" for="ch" forName="parentText3" refType="h" fact="0.6"/>
                </dgm:constrLst>
              </dgm:else>
            </dgm:choose>
          </dgm:if>
          <dgm:else name="Name28">
            <dgm:alg type="composite">
              <dgm:param type="ar" val="2.0702"/>
            </dgm:alg>
            <dgm:choose name="Name29">
              <dgm:if name="Name30" func="var" arg="dir" op="equ" val="norm">
                <dgm:constrLst>
                  <dgm:constr type="primFontSz" for="des" forName="childText1" val="65"/>
                  <dgm:constr type="primFontSz" for="des" forName="parentText1" val="65"/>
                  <dgm:constr type="primFontSz" for="des" forName="childText1" refType="primFontSz" refFor="des" refForName="parentText1" op="lte"/>
                  <dgm:constr type="primFontSz" for="des" forName="childText2" refType="primFontSz" refFor="des" refForName="parentText1" op="lte"/>
                  <dgm:constr type="primFontSz" for="des" forName="childText3" refType="primFontSz" refFor="des" refForName="parentText1" op="lte"/>
                  <dgm:constr type="primFontSz" for="des" forName="childText1" refType="primFontSz" refFor="des" refForName="parentText2" op="lte"/>
                  <dgm:constr type="primFontSz" for="des" forName="childText2" refType="primFontSz" refFor="des" refForName="parentText2" op="lte"/>
                  <dgm:constr type="primFontSz" for="des" forName="childText3" refType="primFontSz" refFor="des" refForName="parentText2" op="lte"/>
                  <dgm:constr type="primFontSz" for="des" forName="childText1" refType="primFontSz" refFor="des" refForName="parentText3" op="lte"/>
                  <dgm:constr type="primFontSz" for="des" forName="childText2" refType="primFontSz" refFor="des" refForName="parentText3" op="lte"/>
                  <dgm:constr type="primFontSz" for="des" forName="childText3" refType="primFontSz" refFor="des" refForName="parentText3" op="lte"/>
                  <dgm:constr type="primFontSz" for="des" forName="parentText2" refType="primFontSz" refFor="des" refForName="parentText1" op="equ"/>
                  <dgm:constr type="primFontSz" for="des" forName="parentText3" refType="primFontSz" refFor="des" refForName="parentText1" op="equ"/>
                  <dgm:constr type="primFontSz" for="des" forName="childText2" refType="primFontSz" refFor="des" refForName="childText1" op="equ"/>
                  <dgm:constr type="primFontSz" for="des" forName="childText3" refType="primFontSz" refFor="des" refForName="childText1" op="equ"/>
                  <dgm:constr type="l" for="ch" forName="childText1" refType="w" fact="0"/>
                  <dgm:constr type="t" for="ch" forName="childText1" refType="h" fact="0.2325"/>
                  <dgm:constr type="w" for="ch" forName="childText1" refType="w" fact="0.308"/>
                  <dgm:constr type="h" for="ch" forName="childText1" refType="h" fact="0.5808"/>
                  <dgm:constr type="l" for="ch" forName="childText2" refType="w" fact="0.308"/>
                  <dgm:constr type="t" for="ch" forName="childText2" refType="h" fact="0.333"/>
                  <dgm:constr type="w" for="ch" forName="childText2" refType="w" fact="0.308"/>
                  <dgm:constr type="h" for="ch" forName="childText2" refType="h" fact="0.5808"/>
                  <dgm:constr type="l" for="ch" forName="childText3" refType="w" fact="0.616"/>
                  <dgm:constr type="t" for="ch" forName="childText3" refType="h" fact="0.4335"/>
                  <dgm:constr type="w" for="ch" forName="childText3" refType="w" fact="0.308"/>
                  <dgm:constr type="h" for="ch" forName="childText3" refType="h" fact="0.5723"/>
                  <dgm:constr type="l" for="ch" forName="parentText1" refType="w" fact="0"/>
                  <dgm:constr type="t" for="ch" forName="parentText1" refType="h" fact="0"/>
                  <dgm:constr type="w" for="ch" forName="parentText1" refType="w"/>
                  <dgm:constr type="h" for="ch" forName="parentText1" refType="h" fact="0.3015"/>
                  <dgm:constr type="l" for="ch" forName="parentText2" refType="w" fact="0.308"/>
                  <dgm:constr type="t" for="ch" forName="parentText2" refType="h" fact="0.1005"/>
                  <dgm:constr type="w" for="ch" forName="parentText2" refType="w" fact="0.692"/>
                  <dgm:constr type="h" for="ch" forName="parentText2" refType="h" fact="0.3015"/>
                  <dgm:constr type="l" for="ch" forName="parentText3" refType="w" fact="0.616"/>
                  <dgm:constr type="t" for="ch" forName="parentText3" refType="h" fact="0.201"/>
                  <dgm:constr type="w" for="ch" forName="parentText3" refType="w" fact="0.384"/>
                  <dgm:constr type="h" for="ch" forName="parentText3" refType="h" fact="0.3015"/>
                </dgm:constrLst>
              </dgm:if>
              <dgm:else name="Name31">
                <dgm:constrLst>
                  <dgm:constr type="primFontSz" for="des" forName="childText1" val="65"/>
                  <dgm:constr type="primFontSz" for="des" forName="parentText1" val="65"/>
                  <dgm:constr type="primFontSz" for="des" forName="childText1" refType="primFontSz" refFor="des" refForName="parentText1" op="lte"/>
                  <dgm:constr type="primFontSz" for="des" forName="childText2" refType="primFontSz" refFor="des" refForName="parentText1" op="lte"/>
                  <dgm:constr type="primFontSz" for="des" forName="childText3" refType="primFontSz" refFor="des" refForName="parentText1" op="lte"/>
                  <dgm:constr type="primFontSz" for="des" forName="childText1" refType="primFontSz" refFor="des" refForName="parentText2" op="lte"/>
                  <dgm:constr type="primFontSz" for="des" forName="childText2" refType="primFontSz" refFor="des" refForName="parentText2" op="lte"/>
                  <dgm:constr type="primFontSz" for="des" forName="childText3" refType="primFontSz" refFor="des" refForName="parentText2" op="lte"/>
                  <dgm:constr type="primFontSz" for="des" forName="childText1" refType="primFontSz" refFor="des" refForName="parentText3" op="lte"/>
                  <dgm:constr type="primFontSz" for="des" forName="childText2" refType="primFontSz" refFor="des" refForName="parentText3" op="lte"/>
                  <dgm:constr type="primFontSz" for="des" forName="childText3" refType="primFontSz" refFor="des" refForName="parentText3" op="lte"/>
                  <dgm:constr type="primFontSz" for="des" forName="parentText2" refType="primFontSz" refFor="des" refForName="parentText1" op="equ"/>
                  <dgm:constr type="primFontSz" for="des" forName="parentText3" refType="primFontSz" refFor="des" refForName="parentText1" op="equ"/>
                  <dgm:constr type="primFontSz" for="des" forName="childText2" refType="primFontSz" refFor="des" refForName="childText1" op="equ"/>
                  <dgm:constr type="primFontSz" for="des" forName="childText3" refType="primFontSz" refFor="des" refForName="childText1" op="equ"/>
                  <dgm:constr type="l" for="ch" forName="childText1" refType="w" fact="0.692"/>
                  <dgm:constr type="t" for="ch" forName="childText1" refType="h" fact="0.2325"/>
                  <dgm:constr type="w" for="ch" forName="childText1" refType="w" fact="0.308"/>
                  <dgm:constr type="h" for="ch" forName="childText1" refType="h" fact="0.5808"/>
                  <dgm:constr type="l" for="ch" forName="childText2" refType="w" fact="0.384"/>
                  <dgm:constr type="t" for="ch" forName="childText2" refType="h" fact="0.333"/>
                  <dgm:constr type="w" for="ch" forName="childText2" refType="w" fact="0.308"/>
                  <dgm:constr type="h" for="ch" forName="childText2" refType="h" fact="0.5808"/>
                  <dgm:constr type="l" for="ch" forName="childText3" refType="w" fact="0.076"/>
                  <dgm:constr type="t" for="ch" forName="childText3" refType="h" fact="0.4335"/>
                  <dgm:constr type="w" for="ch" forName="childText3" refType="w" fact="0.308"/>
                  <dgm:constr type="h" for="ch" forName="childText3" refType="h" fact="0.5723"/>
                  <dgm:constr type="l" for="ch" forName="parentText1" refType="w" fact="0"/>
                  <dgm:constr type="t" for="ch" forName="parentText1" refType="h" fact="0"/>
                  <dgm:constr type="w" for="ch" forName="parentText1" refType="w"/>
                  <dgm:constr type="h" for="ch" forName="parentText1" refType="h" fact="0.3015"/>
                  <dgm:constr type="l" for="ch" forName="parentText2" refType="w" fact="0"/>
                  <dgm:constr type="t" for="ch" forName="parentText2" refType="h" fact="0.1005"/>
                  <dgm:constr type="w" for="ch" forName="parentText2" refType="w" fact="0.692"/>
                  <dgm:constr type="h" for="ch" forName="parentText2" refType="h" fact="0.3015"/>
                  <dgm:constr type="l" for="ch" forName="parentText3" refType="w" fact="0"/>
                  <dgm:constr type="t" for="ch" forName="parentText3" refType="h" fact="0.201"/>
                  <dgm:constr type="w" for="ch" forName="parentText3" refType="w" fact="0.384"/>
                  <dgm:constr type="h" for="ch" forName="parentText3" refType="h" fact="0.3015"/>
                </dgm:constrLst>
              </dgm:else>
            </dgm:choose>
          </dgm:else>
        </dgm:choose>
      </dgm:if>
      <dgm:if name="Name32" axis="ch" ptType="node" func="cnt" op="equ" val="4">
        <dgm:choose name="Name33">
          <dgm:if name="Name34" axis="ch ch" ptType="node node" func="cnt" op="equ" val="0">
            <dgm:alg type="composite">
              <dgm:param type="ar" val="3.435"/>
            </dgm:alg>
            <dgm:choose name="Name35">
              <dgm:if name="Name36" func="var" arg="dir" op="equ" val="norm">
                <dgm:constrLst>
                  <dgm:constr type="primFontSz" for="des" forName="parentText1" val="65"/>
                  <dgm:constr type="primFontSz" for="des" forName="parentText2" refType="primFontSz" refFor="des" refForName="parentText1" op="equ"/>
                  <dgm:constr type="primFontSz" for="des" forName="parentText3" refType="primFontSz" refFor="des" refForName="parentText1" op="equ"/>
                  <dgm:constr type="primFontSz" for="des" forName="parentText4" refType="primFontSz" refFor="des" refForName="parentText1" op="equ"/>
                  <dgm:constr type="l" for="ch" forName="parentText1" refType="w" fact="0"/>
                  <dgm:constr type="t" for="ch" forName="parentText1" refType="h" fact="0"/>
                  <dgm:constr type="w" for="ch" forName="parentText1" refType="w"/>
                  <dgm:constr type="h" for="ch" forName="parentText1" refType="h" fact="0.5001"/>
                  <dgm:constr type="l" for="ch" forName="parentText2" refType="w" fact="0.2305"/>
                  <dgm:constr type="t" for="ch" forName="parentText2" refType="h" fact="0.1666"/>
                  <dgm:constr type="w" for="ch" forName="parentText2" refType="w" fact="0.7695"/>
                  <dgm:constr type="h" for="ch" forName="parentText2" refType="h" fact="0.5001"/>
                  <dgm:constr type="l" for="ch" forName="parentText3" refType="w" fact="0.461"/>
                  <dgm:constr type="t" for="ch" forName="parentText3" refType="h" fact="0.3333"/>
                  <dgm:constr type="w" for="ch" forName="parentText3" refType="w" fact="0.539"/>
                  <dgm:constr type="h" for="ch" forName="parentText3" refType="h" fact="0.5001"/>
                  <dgm:constr type="l" for="ch" forName="parentText4" refType="w" fact="0.6915"/>
                  <dgm:constr type="t" for="ch" forName="parentText4" refType="h" fact="0.4999"/>
                  <dgm:constr type="w" for="ch" forName="parentText4" refType="w" fact="0.3085"/>
                  <dgm:constr type="h" for="ch" forName="parentText4" refType="h" fact="0.5001"/>
                </dgm:constrLst>
              </dgm:if>
              <dgm:else name="Name37">
                <dgm:constrLst>
                  <dgm:constr type="primFontSz" for="des" forName="parentText1" val="65"/>
                  <dgm:constr type="primFontSz" for="des" forName="parentText2" refType="primFontSz" refFor="des" refForName="parentText1" op="equ"/>
                  <dgm:constr type="primFontSz" for="des" forName="parentText3" refType="primFontSz" refFor="des" refForName="parentText1" op="equ"/>
                  <dgm:constr type="primFontSz" for="des" forName="parentText4" refType="primFontSz" refFor="des" refForName="parentText1" op="equ"/>
                  <dgm:constr type="l" for="ch" forName="parentText1" refType="w" fact="0"/>
                  <dgm:constr type="t" for="ch" forName="parentText1" refType="h" fact="0"/>
                  <dgm:constr type="w" for="ch" forName="parentText1" refType="w"/>
                  <dgm:constr type="h" for="ch" forName="parentText1" refType="h" fact="0.5001"/>
                  <dgm:constr type="l" for="ch" forName="parentText2" refType="w" fact="0"/>
                  <dgm:constr type="t" for="ch" forName="parentText2" refType="h" fact="0.1666"/>
                  <dgm:constr type="w" for="ch" forName="parentText2" refType="w" fact="0.7695"/>
                  <dgm:constr type="h" for="ch" forName="parentText2" refType="h" fact="0.5001"/>
                  <dgm:constr type="l" for="ch" forName="parentText3" refType="w" fact="0"/>
                  <dgm:constr type="t" for="ch" forName="parentText3" refType="h" fact="0.3333"/>
                  <dgm:constr type="w" for="ch" forName="parentText3" refType="w" fact="0.539"/>
                  <dgm:constr type="h" for="ch" forName="parentText3" refType="h" fact="0.5001"/>
                  <dgm:constr type="l" for="ch" forName="parentText4" refType="w" fact="0"/>
                  <dgm:constr type="t" for="ch" forName="parentText4" refType="h" fact="0.4999"/>
                  <dgm:constr type="w" for="ch" forName="parentText4" refType="w" fact="0.3085"/>
                  <dgm:constr type="h" for="ch" forName="parentText4" refType="h" fact="0.5001"/>
                </dgm:constrLst>
              </dgm:else>
            </dgm:choose>
          </dgm:if>
          <dgm:else name="Name38">
            <dgm:alg type="composite">
              <dgm:param type="ar" val="1.9377"/>
            </dgm:alg>
            <dgm:choose name="Name39">
              <dgm:if name="Name40" func="var" arg="dir" op="equ" val="norm">
                <dgm:constrLst>
                  <dgm:constr type="primFontSz" for="des" forName="childText1" val="65"/>
                  <dgm:constr type="primFontSz" for="des" forName="parentText1" val="65"/>
                  <dgm:constr type="primFontSz" for="des" forName="childText1" refType="primFontSz" refFor="des" refForName="parentText1" op="lte"/>
                  <dgm:constr type="primFontSz" for="des" forName="childText2" refType="primFontSz" refFor="des" refForName="parentText1" op="lte"/>
                  <dgm:constr type="primFontSz" for="des" forName="childText3" refType="primFontSz" refFor="des" refForName="parentText1" op="lte"/>
                  <dgm:constr type="primFontSz" for="des" forName="childText4" refType="primFontSz" refFor="des" refForName="parentText1" op="lte"/>
                  <dgm:constr type="primFontSz" for="des" forName="childText1" refType="primFontSz" refFor="des" refForName="parentText2" op="lte"/>
                  <dgm:constr type="primFontSz" for="des" forName="childText2" refType="primFontSz" refFor="des" refForName="parentText2" op="lte"/>
                  <dgm:constr type="primFontSz" for="des" forName="childText3" refType="primFontSz" refFor="des" refForName="parentText2" op="lte"/>
                  <dgm:constr type="primFontSz" for="des" forName="childText4" refType="primFontSz" refFor="des" refForName="parentText2" op="lte"/>
                  <dgm:constr type="primFontSz" for="des" forName="childText1" refType="primFontSz" refFor="des" refForName="parentText3" op="lte"/>
                  <dgm:constr type="primFontSz" for="des" forName="childText2" refType="primFontSz" refFor="des" refForName="parentText3" op="lte"/>
                  <dgm:constr type="primFontSz" for="des" forName="childText3" refType="primFontSz" refFor="des" refForName="parentText3" op="lte"/>
                  <dgm:constr type="primFontSz" for="des" forName="childText4" refType="primFontSz" refFor="des" refForName="parentText3" op="lte"/>
                  <dgm:constr type="primFontSz" for="des" forName="childText1" refType="primFontSz" refFor="des" refForName="parentText4" op="lte"/>
                  <dgm:constr type="primFontSz" for="des" forName="childText2" refType="primFontSz" refFor="des" refForName="parentText4" op="lte"/>
                  <dgm:constr type="primFontSz" for="des" forName="childText3" refType="primFontSz" refFor="des" refForName="parentText4" op="lte"/>
                  <dgm:constr type="primFontSz" for="des" forName="childText4" refType="primFontSz" refFor="des" refForName="parentText4" op="lte"/>
                  <dgm:constr type="primFontSz" for="des" forName="parentText2" refType="primFontSz" refFor="des" refForName="parentText1" op="equ"/>
                  <dgm:constr type="primFontSz" for="des" forName="parentText3" refType="primFontSz" refFor="des" refForName="parentText1" op="equ"/>
                  <dgm:constr type="primFontSz" for="des" forName="parentText4" refType="primFontSz" refFor="des" refForName="parentText1" op="equ"/>
                  <dgm:constr type="primFontSz" for="des" forName="childText2" refType="primFontSz" refFor="des" refForName="childText1" op="equ"/>
                  <dgm:constr type="primFontSz" for="des" forName="childText3" refType="primFontSz" refFor="des" refForName="childText1" op="equ"/>
                  <dgm:constr type="primFontSz" for="des" forName="childText4" refType="primFontSz" refFor="des" refForName="childText1" op="equ"/>
                  <dgm:constr type="l" for="ch" forName="childText1" refType="w" fact="0"/>
                  <dgm:constr type="t" for="ch" forName="childText1" refType="h" fact="0.218"/>
                  <dgm:constr type="w" for="ch" forName="childText1" refType="w" fact="0.2305"/>
                  <dgm:constr type="h" for="ch" forName="childText1" refType="h" fact="0.5218"/>
                  <dgm:constr type="l" for="ch" forName="childText2" refType="w" fact="0.2305"/>
                  <dgm:constr type="t" for="ch" forName="childText2" refType="h" fact="0.312"/>
                  <dgm:constr type="w" for="ch" forName="childText2" refType="w" fact="0.2305"/>
                  <dgm:constr type="h" for="ch" forName="childText2" refType="h" fact="0.5085"/>
                  <dgm:constr type="l" for="ch" forName="childText3" refType="w" fact="0.461"/>
                  <dgm:constr type="t" for="ch" forName="childText3" refType="h" fact="0.406"/>
                  <dgm:constr type="w" for="ch" forName="childText3" refType="w" fact="0.2305"/>
                  <dgm:constr type="h" for="ch" forName="childText3" refType="h" fact="0.5119"/>
                  <dgm:constr type="l" for="ch" forName="childText4" refType="w" fact="0.6915"/>
                  <dgm:constr type="t" for="ch" forName="childText4" refType="h" fact="0.5"/>
                  <dgm:constr type="w" for="ch" forName="childText4" refType="w" fact="0.2326"/>
                  <dgm:constr type="h" for="ch" forName="childText4" refType="h" fact="0.5179"/>
                  <dgm:constr type="l" for="ch" forName="parentText1" refType="w" fact="0"/>
                  <dgm:constr type="t" for="ch" forName="parentText1" refType="h" fact="0"/>
                  <dgm:constr type="w" for="ch" forName="parentText1" refType="w"/>
                  <dgm:constr type="h" for="ch" forName="parentText1" refType="h" fact="0.2821"/>
                  <dgm:constr type="l" for="ch" forName="parentText2" refType="w" fact="0.2305"/>
                  <dgm:constr type="t" for="ch" forName="parentText2" refType="h" fact="0.094"/>
                  <dgm:constr type="w" for="ch" forName="parentText2" refType="w" fact="0.7695"/>
                  <dgm:constr type="h" for="ch" forName="parentText2" refType="h" fact="0.2821"/>
                  <dgm:constr type="l" for="ch" forName="parentText3" refType="w" fact="0.461"/>
                  <dgm:constr type="t" for="ch" forName="parentText3" refType="h" fact="0.188"/>
                  <dgm:constr type="w" for="ch" forName="parentText3" refType="w" fact="0.539"/>
                  <dgm:constr type="h" for="ch" forName="parentText3" refType="h" fact="0.2821"/>
                  <dgm:constr type="l" for="ch" forName="parentText4" refType="w" fact="0.6915"/>
                  <dgm:constr type="t" for="ch" forName="parentText4" refType="h" fact="0.282"/>
                  <dgm:constr type="w" for="ch" forName="parentText4" refType="w" fact="0.3085"/>
                  <dgm:constr type="h" for="ch" forName="parentText4" refType="h" fact="0.2821"/>
                </dgm:constrLst>
              </dgm:if>
              <dgm:else name="Name41">
                <dgm:constrLst>
                  <dgm:constr type="primFontSz" for="des" forName="childText1" val="65"/>
                  <dgm:constr type="primFontSz" for="des" forName="parentText1" val="65"/>
                  <dgm:constr type="primFontSz" for="des" forName="childText1" refType="primFontSz" refFor="des" refForName="parentText1" op="lte"/>
                  <dgm:constr type="primFontSz" for="des" forName="childText2" refType="primFontSz" refFor="des" refForName="parentText1" op="lte"/>
                  <dgm:constr type="primFontSz" for="des" forName="childText3" refType="primFontSz" refFor="des" refForName="parentText1" op="lte"/>
                  <dgm:constr type="primFontSz" for="des" forName="childText4" refType="primFontSz" refFor="des" refForName="parentText1" op="lte"/>
                  <dgm:constr type="primFontSz" for="des" forName="childText1" refType="primFontSz" refFor="des" refForName="parentText2" op="lte"/>
                  <dgm:constr type="primFontSz" for="des" forName="childText2" refType="primFontSz" refFor="des" refForName="parentText2" op="lte"/>
                  <dgm:constr type="primFontSz" for="des" forName="childText3" refType="primFontSz" refFor="des" refForName="parentText2" op="lte"/>
                  <dgm:constr type="primFontSz" for="des" forName="childText4" refType="primFontSz" refFor="des" refForName="parentText2" op="lte"/>
                  <dgm:constr type="primFontSz" for="des" forName="childText1" refType="primFontSz" refFor="des" refForName="parentText3" op="lte"/>
                  <dgm:constr type="primFontSz" for="des" forName="childText2" refType="primFontSz" refFor="des" refForName="parentText3" op="lte"/>
                  <dgm:constr type="primFontSz" for="des" forName="childText3" refType="primFontSz" refFor="des" refForName="parentText3" op="lte"/>
                  <dgm:constr type="primFontSz" for="des" forName="childText4" refType="primFontSz" refFor="des" refForName="parentText3" op="lte"/>
                  <dgm:constr type="primFontSz" for="des" forName="childText1" refType="primFontSz" refFor="des" refForName="parentText4" op="lte"/>
                  <dgm:constr type="primFontSz" for="des" forName="childText2" refType="primFontSz" refFor="des" refForName="parentText4" op="lte"/>
                  <dgm:constr type="primFontSz" for="des" forName="childText3" refType="primFontSz" refFor="des" refForName="parentText4" op="lte"/>
                  <dgm:constr type="primFontSz" for="des" forName="childText4" refType="primFontSz" refFor="des" refForName="parentText4" op="lte"/>
                  <dgm:constr type="primFontSz" for="des" forName="parentText2" refType="primFontSz" refFor="des" refForName="parentText1" op="equ"/>
                  <dgm:constr type="primFontSz" for="des" forName="parentText3" refType="primFontSz" refFor="des" refForName="parentText1" op="equ"/>
                  <dgm:constr type="primFontSz" for="des" forName="parentText4" refType="primFontSz" refFor="des" refForName="parentText1" op="equ"/>
                  <dgm:constr type="primFontSz" for="des" forName="childText2" refType="primFontSz" refFor="des" refForName="childText1" op="equ"/>
                  <dgm:constr type="primFontSz" for="des" forName="childText3" refType="primFontSz" refFor="des" refForName="childText1" op="equ"/>
                  <dgm:constr type="primFontSz" for="des" forName="childText4" refType="primFontSz" refFor="des" refForName="childText1" op="equ"/>
                  <dgm:constr type="l" for="ch" forName="childText1" refType="w" fact="0.7695"/>
                  <dgm:constr type="t" for="ch" forName="childText1" refType="h" fact="0.218"/>
                  <dgm:constr type="w" for="ch" forName="childText1" refType="w" fact="0.2305"/>
                  <dgm:constr type="h" for="ch" forName="childText1" refType="h" fact="0.5218"/>
                  <dgm:constr type="l" for="ch" forName="childText2" refType="w" fact="0.539"/>
                  <dgm:constr type="t" for="ch" forName="childText2" refType="h" fact="0.312"/>
                  <dgm:constr type="w" for="ch" forName="childText2" refType="w" fact="0.2305"/>
                  <dgm:constr type="h" for="ch" forName="childText2" refType="h" fact="0.5085"/>
                  <dgm:constr type="l" for="ch" forName="childText3" refType="w" fact="0.3085"/>
                  <dgm:constr type="t" for="ch" forName="childText3" refType="h" fact="0.406"/>
                  <dgm:constr type="w" for="ch" forName="childText3" refType="w" fact="0.2305"/>
                  <dgm:constr type="h" for="ch" forName="childText3" refType="h" fact="0.5119"/>
                  <dgm:constr type="l" for="ch" forName="childText4" refType="w" fact="0.076"/>
                  <dgm:constr type="t" for="ch" forName="childText4" refType="h" fact="0.5"/>
                  <dgm:constr type="w" for="ch" forName="childText4" refType="w" fact="0.2346"/>
                  <dgm:constr type="h" for="ch" forName="childText4" refType="h" fact="0.5179"/>
                  <dgm:constr type="l" for="ch" forName="parentText1" refType="w" fact="0"/>
                  <dgm:constr type="t" for="ch" forName="parentText1" refType="h" fact="0"/>
                  <dgm:constr type="w" for="ch" forName="parentText1" refType="w"/>
                  <dgm:constr type="h" for="ch" forName="parentText1" refType="h" fact="0.2821"/>
                  <dgm:constr type="l" for="ch" forName="parentText2" refType="w" fact="0"/>
                  <dgm:constr type="t" for="ch" forName="parentText2" refType="h" fact="0.094"/>
                  <dgm:constr type="w" for="ch" forName="parentText2" refType="w" fact="0.7695"/>
                  <dgm:constr type="h" for="ch" forName="parentText2" refType="h" fact="0.2821"/>
                  <dgm:constr type="l" for="ch" forName="parentText3" refType="w" fact="0"/>
                  <dgm:constr type="t" for="ch" forName="parentText3" refType="h" fact="0.188"/>
                  <dgm:constr type="w" for="ch" forName="parentText3" refType="w" fact="0.539"/>
                  <dgm:constr type="h" for="ch" forName="parentText3" refType="h" fact="0.2821"/>
                  <dgm:constr type="l" for="ch" forName="parentText4" refType="w" fact="0"/>
                  <dgm:constr type="t" for="ch" forName="parentText4" refType="h" fact="0.282"/>
                  <dgm:constr type="w" for="ch" forName="parentText4" refType="w" fact="0.3085"/>
                  <dgm:constr type="h" for="ch" forName="parentText4" refType="h" fact="0.2821"/>
                </dgm:constrLst>
              </dgm:else>
            </dgm:choose>
          </dgm:else>
        </dgm:choose>
      </dgm:if>
      <dgm:else name="Name42">
        <dgm:choose name="Name43">
          <dgm:if name="Name44" axis="ch ch" ptType="node node" func="cnt" op="equ" val="0">
            <dgm:alg type="composite">
              <dgm:param type="ar" val="2.9463"/>
            </dgm:alg>
            <dgm:choose name="Name45">
              <dgm:if name="Name46" func="var" arg="dir" op="equ" val="norm">
                <dgm:constrLst>
                  <dgm:constr type="primFontSz" for="des" forName="parentText1" val="65"/>
                  <dgm:constr type="primFontSz" for="des" forName="parentText2" refType="primFontSz" refFor="des" refForName="parentText1" op="equ"/>
                  <dgm:constr type="primFontSz" for="des" forName="parentText3" refType="primFontSz" refFor="des" refForName="parentText1" op="equ"/>
                  <dgm:constr type="primFontSz" for="des" forName="parentText4" refType="primFontSz" refFor="des" refForName="parentText1" op="equ"/>
                  <dgm:constr type="primFontSz" for="des" forName="parentText5" refType="primFontSz" refFor="des" refForName="parentText1" op="equ"/>
                  <dgm:constr type="l" for="ch" forName="parentText1" refType="w" fact="0"/>
                  <dgm:constr type="t" for="ch" forName="parentText1" refType="h" fact="0"/>
                  <dgm:constr type="w" for="ch" forName="parentText1" refType="w"/>
                  <dgm:constr type="h" for="ch" forName="parentText1" refType="h" fact="0.4285"/>
                  <dgm:constr type="l" for="ch" forName="parentText2" refType="w" fact="0.1848"/>
                  <dgm:constr type="t" for="ch" forName="parentText2" refType="h" fact="0.1429"/>
                  <dgm:constr type="w" for="ch" forName="parentText2" refType="w" fact="0.8152"/>
                  <dgm:constr type="h" for="ch" forName="parentText2" refType="h" fact="0.4285"/>
                  <dgm:constr type="l" for="ch" forName="parentText3" refType="w" fact="0.3696"/>
                  <dgm:constr type="t" for="ch" forName="parentText3" refType="h" fact="0.2858"/>
                  <dgm:constr type="w" for="ch" forName="parentText3" refType="w" fact="0.6304"/>
                  <dgm:constr type="h" for="ch" forName="parentText3" refType="h" fact="0.4285"/>
                  <dgm:constr type="l" for="ch" forName="parentText4" refType="w" fact="0.5545"/>
                  <dgm:constr type="t" for="ch" forName="parentText4" refType="h" fact="0.4286"/>
                  <dgm:constr type="w" for="ch" forName="parentText4" refType="w" fact="0.4455"/>
                  <dgm:constr type="h" for="ch" forName="parentText4" refType="h" fact="0.4285"/>
                  <dgm:constr type="l" for="ch" forName="parentText5" refType="w" fact="0.7393"/>
                  <dgm:constr type="t" for="ch" forName="parentText5" refType="h" fact="0.5715"/>
                  <dgm:constr type="w" for="ch" forName="parentText5" refType="w" fact="0.2607"/>
                  <dgm:constr type="h" for="ch" forName="parentText5" refType="h" fact="0.4285"/>
                </dgm:constrLst>
              </dgm:if>
              <dgm:else name="Name47">
                <dgm:constrLst>
                  <dgm:constr type="primFontSz" for="des" forName="parentText1" val="65"/>
                  <dgm:constr type="primFontSz" for="des" forName="parentText2" refType="primFontSz" refFor="des" refForName="parentText1" op="equ"/>
                  <dgm:constr type="primFontSz" for="des" forName="parentText3" refType="primFontSz" refFor="des" refForName="parentText1" op="equ"/>
                  <dgm:constr type="primFontSz" for="des" forName="parentText4" refType="primFontSz" refFor="des" refForName="parentText1" op="equ"/>
                  <dgm:constr type="primFontSz" for="des" forName="parentText5" refType="primFontSz" refFor="des" refForName="parentText1" op="equ"/>
                  <dgm:constr type="l" for="ch" forName="parentText1" refType="w" fact="0"/>
                  <dgm:constr type="t" for="ch" forName="parentText1" refType="h" fact="0"/>
                  <dgm:constr type="w" for="ch" forName="parentText1" refType="w"/>
                  <dgm:constr type="h" for="ch" forName="parentText1" refType="h" fact="0.4285"/>
                  <dgm:constr type="l" for="ch" forName="parentText2" refType="w" fact="0"/>
                  <dgm:constr type="t" for="ch" forName="parentText2" refType="h" fact="0.1429"/>
                  <dgm:constr type="w" for="ch" forName="parentText2" refType="w" fact="0.8152"/>
                  <dgm:constr type="h" for="ch" forName="parentText2" refType="h" fact="0.4285"/>
                  <dgm:constr type="l" for="ch" forName="parentText3" refType="w" fact="0"/>
                  <dgm:constr type="t" for="ch" forName="parentText3" refType="h" fact="0.2858"/>
                  <dgm:constr type="w" for="ch" forName="parentText3" refType="w" fact="0.6304"/>
                  <dgm:constr type="h" for="ch" forName="parentText3" refType="h" fact="0.4285"/>
                  <dgm:constr type="l" for="ch" forName="parentText4" refType="w" fact="0"/>
                  <dgm:constr type="t" for="ch" forName="parentText4" refType="h" fact="0.4286"/>
                  <dgm:constr type="w" for="ch" forName="parentText4" refType="w" fact="0.4455"/>
                  <dgm:constr type="h" for="ch" forName="parentText4" refType="h" fact="0.4285"/>
                  <dgm:constr type="l" for="ch" forName="parentText5" refType="w" fact="0"/>
                  <dgm:constr type="t" for="ch" forName="parentText5" refType="h" fact="0.5715"/>
                  <dgm:constr type="w" for="ch" forName="parentText5" refType="w" fact="0.2607"/>
                  <dgm:constr type="h" for="ch" forName="parentText5" refType="h" fact="0.4285"/>
                </dgm:constrLst>
              </dgm:else>
            </dgm:choose>
          </dgm:if>
          <dgm:else name="Name48">
            <dgm:alg type="composite">
              <dgm:param type="ar" val="1.7837"/>
            </dgm:alg>
            <dgm:choose name="Name49">
              <dgm:if name="Name50" func="var" arg="dir" op="equ" val="norm">
                <dgm:constrLst>
                  <dgm:constr type="primFontSz" for="des" forName="childText1" val="65"/>
                  <dgm:constr type="primFontSz" for="des" forName="parentText1" val="65"/>
                  <dgm:constr type="primFontSz" for="des" forName="childText1" refType="primFontSz" refFor="des" refForName="parentText1" op="lte"/>
                  <dgm:constr type="primFontSz" for="des" forName="childText2" refType="primFontSz" refFor="des" refForName="parentText1" op="lte"/>
                  <dgm:constr type="primFontSz" for="des" forName="childText3" refType="primFontSz" refFor="des" refForName="parentText1" op="lte"/>
                  <dgm:constr type="primFontSz" for="des" forName="childText4" refType="primFontSz" refFor="des" refForName="parentText1" op="lte"/>
                  <dgm:constr type="primFontSz" for="des" forName="childText5" refType="primFontSz" refFor="des" refForName="parentText1" op="lte"/>
                  <dgm:constr type="primFontSz" for="des" forName="childText1" refType="primFontSz" refFor="des" refForName="parentText2" op="lte"/>
                  <dgm:constr type="primFontSz" for="des" forName="childText2" refType="primFontSz" refFor="des" refForName="parentText2" op="lte"/>
                  <dgm:constr type="primFontSz" for="des" forName="childText3" refType="primFontSz" refFor="des" refForName="parentText2" op="lte"/>
                  <dgm:constr type="primFontSz" for="des" forName="childText4" refType="primFontSz" refFor="des" refForName="parentText2" op="lte"/>
                  <dgm:constr type="primFontSz" for="des" forName="childText5" refType="primFontSz" refFor="des" refForName="parentText2" op="lte"/>
                  <dgm:constr type="primFontSz" for="des" forName="childText1" refType="primFontSz" refFor="des" refForName="parentText3" op="lte"/>
                  <dgm:constr type="primFontSz" for="des" forName="childText2" refType="primFontSz" refFor="des" refForName="parentText3" op="lte"/>
                  <dgm:constr type="primFontSz" for="des" forName="childText3" refType="primFontSz" refFor="des" refForName="parentText3" op="lte"/>
                  <dgm:constr type="primFontSz" for="des" forName="childText4" refType="primFontSz" refFor="des" refForName="parentText3" op="lte"/>
                  <dgm:constr type="primFontSz" for="des" forName="childText5" refType="primFontSz" refFor="des" refForName="parentText3" op="lte"/>
                  <dgm:constr type="primFontSz" for="des" forName="childText1" refType="primFontSz" refFor="des" refForName="parentText4" op="lte"/>
                  <dgm:constr type="primFontSz" for="des" forName="childText2" refType="primFontSz" refFor="des" refForName="parentText4" op="lte"/>
                  <dgm:constr type="primFontSz" for="des" forName="childText3" refType="primFontSz" refFor="des" refForName="parentText4" op="lte"/>
                  <dgm:constr type="primFontSz" for="des" forName="childText4" refType="primFontSz" refFor="des" refForName="parentText4" op="lte"/>
                  <dgm:constr type="primFontSz" for="des" forName="childText5" refType="primFontSz" refFor="des" refForName="parentText4" op="lte"/>
                  <dgm:constr type="primFontSz" for="des" forName="childText1" refType="primFontSz" refFor="des" refForName="parentText5" op="lte"/>
                  <dgm:constr type="primFontSz" for="des" forName="childText2" refType="primFontSz" refFor="des" refForName="parentText5" op="lte"/>
                  <dgm:constr type="primFontSz" for="des" forName="childText3" refType="primFontSz" refFor="des" refForName="parentText5" op="lte"/>
                  <dgm:constr type="primFontSz" for="des" forName="childText4" refType="primFontSz" refFor="des" refForName="parentText5" op="lte"/>
                  <dgm:constr type="primFontSz" for="des" forName="childText5" refType="primFontSz" refFor="des" refForName="parentText5" op="lte"/>
                  <dgm:constr type="primFontSz" for="des" forName="parentText2" refType="primFontSz" refFor="des" refForName="parentText1" op="equ"/>
                  <dgm:constr type="primFontSz" for="des" forName="parentText3" refType="primFontSz" refFor="des" refForName="parentText1" op="equ"/>
                  <dgm:constr type="primFontSz" for="des" forName="parentText4" refType="primFontSz" refFor="des" refForName="parentText1" op="equ"/>
                  <dgm:constr type="primFontSz" for="des" forName="parentText5" refType="primFontSz" refFor="des" refForName="parentText1" op="equ"/>
                  <dgm:constr type="primFontSz" for="des" forName="childText2" refType="primFontSz" refFor="des" refForName="childText1" op="equ"/>
                  <dgm:constr type="primFontSz" for="des" forName="childText3" refType="primFontSz" refFor="des" refForName="childText1" op="equ"/>
                  <dgm:constr type="primFontSz" for="des" forName="childText4" refType="primFontSz" refFor="des" refForName="childText1" op="equ"/>
                  <dgm:constr type="primFontSz" for="des" forName="childText5" refType="primFontSz" refFor="des" refForName="childText1" op="equ"/>
                  <dgm:constr type="l" for="ch" forName="childText1" refType="w" fact="0"/>
                  <dgm:constr type="t" for="ch" forName="childText1" refType="h" fact="0.1997"/>
                  <dgm:constr type="w" for="ch" forName="childText1" refType="w" fact="0.18482"/>
                  <dgm:constr type="h" for="ch" forName="childText1" refType="h" fact="0.4763"/>
                  <dgm:constr type="l" for="ch" forName="childText2" refType="w" fact="0.1848"/>
                  <dgm:constr type="t" for="ch" forName="childText2" refType="h" fact="0.2862"/>
                  <dgm:constr type="w" for="ch" forName="childText2" refType="w" fact="0.18482"/>
                  <dgm:constr type="h" for="ch" forName="childText2" refType="h" fact="0.4763"/>
                  <dgm:constr type="l" for="ch" forName="childText3" refType="w" fact="0.3696"/>
                  <dgm:constr type="t" for="ch" forName="childText3" refType="h" fact="0.3727"/>
                  <dgm:constr type="w" for="ch" forName="childText3" refType="w" fact="0.18482"/>
                  <dgm:constr type="h" for="ch" forName="childText3" refType="h" fact="0.4763"/>
                  <dgm:constr type="l" for="ch" forName="childText4" refType="w" fact="0.5545"/>
                  <dgm:constr type="t" for="ch" forName="childText4" refType="h" fact="0.4592"/>
                  <dgm:constr type="w" for="ch" forName="childText4" refType="w" fact="0.18482"/>
                  <dgm:constr type="h" for="ch" forName="childText4" refType="h" fact="0.4763"/>
                  <dgm:constr type="l" for="ch" forName="childText5" refType="w" fact="0.7393"/>
                  <dgm:constr type="t" for="ch" forName="childText5" refType="h" fact="0.5457"/>
                  <dgm:constr type="w" for="ch" forName="childText5" refType="w" fact="0.18482"/>
                  <dgm:constr type="h" for="ch" forName="childText5" refType="h" fact="0.4763"/>
                  <dgm:constr type="l" for="ch" forName="parentText1" refType="w" fact="0"/>
                  <dgm:constr type="t" for="ch" forName="parentText1" refType="h" fact="0"/>
                  <dgm:constr type="w" for="ch" forName="parentText1" refType="w"/>
                  <dgm:constr type="h" for="ch" forName="parentText1" refType="h" fact="0.2594"/>
                  <dgm:constr type="l" for="ch" forName="parentText2" refType="w" fact="0.1848"/>
                  <dgm:constr type="t" for="ch" forName="parentText2" refType="h" fact="0.0865"/>
                  <dgm:constr type="w" for="ch" forName="parentText2" refType="w" fact="0.8152"/>
                  <dgm:constr type="h" for="ch" forName="parentText2" refType="h" fact="0.2594"/>
                  <dgm:constr type="l" for="ch" forName="parentText3" refType="w" fact="0.3696"/>
                  <dgm:constr type="t" for="ch" forName="parentText3" refType="h" fact="0.173"/>
                  <dgm:constr type="w" for="ch" forName="parentText3" refType="w" fact="0.6304"/>
                  <dgm:constr type="h" for="ch" forName="parentText3" refType="h" fact="0.2594"/>
                  <dgm:constr type="l" for="ch" forName="parentText4" refType="w" fact="0.5545"/>
                  <dgm:constr type="t" for="ch" forName="parentText4" refType="h" fact="0.2595"/>
                  <dgm:constr type="w" for="ch" forName="parentText4" refType="w" fact="0.4455"/>
                  <dgm:constr type="h" for="ch" forName="parentText4" refType="h" fact="0.2594"/>
                  <dgm:constr type="l" for="ch" forName="parentText5" refType="w" fact="0.7393"/>
                  <dgm:constr type="t" for="ch" forName="parentText5" refType="h" fact="0.346"/>
                  <dgm:constr type="w" for="ch" forName="parentText5" refType="w" fact="0.2607"/>
                  <dgm:constr type="h" for="ch" forName="parentText5" refType="h" fact="0.2594"/>
                </dgm:constrLst>
              </dgm:if>
              <dgm:else name="Name51">
                <dgm:constrLst>
                  <dgm:constr type="primFontSz" for="des" forName="childText1" val="65"/>
                  <dgm:constr type="primFontSz" for="des" forName="parentText1" val="65"/>
                  <dgm:constr type="primFontSz" for="des" forName="childText1" refType="primFontSz" refFor="des" refForName="parentText1" op="lte"/>
                  <dgm:constr type="primFontSz" for="des" forName="childText2" refType="primFontSz" refFor="des" refForName="parentText1" op="lte"/>
                  <dgm:constr type="primFontSz" for="des" forName="childText3" refType="primFontSz" refFor="des" refForName="parentText1" op="lte"/>
                  <dgm:constr type="primFontSz" for="des" forName="childText4" refType="primFontSz" refFor="des" refForName="parentText1" op="lte"/>
                  <dgm:constr type="primFontSz" for="des" forName="childText5" refType="primFontSz" refFor="des" refForName="parentText1" op="lte"/>
                  <dgm:constr type="primFontSz" for="des" forName="childText1" refType="primFontSz" refFor="des" refForName="parentText2" op="lte"/>
                  <dgm:constr type="primFontSz" for="des" forName="childText2" refType="primFontSz" refFor="des" refForName="parentText2" op="lte"/>
                  <dgm:constr type="primFontSz" for="des" forName="childText3" refType="primFontSz" refFor="des" refForName="parentText2" op="lte"/>
                  <dgm:constr type="primFontSz" for="des" forName="childText4" refType="primFontSz" refFor="des" refForName="parentText2" op="lte"/>
                  <dgm:constr type="primFontSz" for="des" forName="childText5" refType="primFontSz" refFor="des" refForName="parentText2" op="lte"/>
                  <dgm:constr type="primFontSz" for="des" forName="childText1" refType="primFontSz" refFor="des" refForName="parentText3" op="lte"/>
                  <dgm:constr type="primFontSz" for="des" forName="childText2" refType="primFontSz" refFor="des" refForName="parentText3" op="lte"/>
                  <dgm:constr type="primFontSz" for="des" forName="childText3" refType="primFontSz" refFor="des" refForName="parentText3" op="lte"/>
                  <dgm:constr type="primFontSz" for="des" forName="childText4" refType="primFontSz" refFor="des" refForName="parentText3" op="lte"/>
                  <dgm:constr type="primFontSz" for="des" forName="childText5" refType="primFontSz" refFor="des" refForName="parentText3" op="lte"/>
                  <dgm:constr type="primFontSz" for="des" forName="childText1" refType="primFontSz" refFor="des" refForName="parentText4" op="lte"/>
                  <dgm:constr type="primFontSz" for="des" forName="childText2" refType="primFontSz" refFor="des" refForName="parentText4" op="lte"/>
                  <dgm:constr type="primFontSz" for="des" forName="childText3" refType="primFontSz" refFor="des" refForName="parentText4" op="lte"/>
                  <dgm:constr type="primFontSz" for="des" forName="childText4" refType="primFontSz" refFor="des" refForName="parentText4" op="lte"/>
                  <dgm:constr type="primFontSz" for="des" forName="childText5" refType="primFontSz" refFor="des" refForName="parentText4" op="lte"/>
                  <dgm:constr type="primFontSz" for="des" forName="childText1" refType="primFontSz" refFor="des" refForName="parentText5" op="lte"/>
                  <dgm:constr type="primFontSz" for="des" forName="childText2" refType="primFontSz" refFor="des" refForName="parentText5" op="lte"/>
                  <dgm:constr type="primFontSz" for="des" forName="childText3" refType="primFontSz" refFor="des" refForName="parentText5" op="lte"/>
                  <dgm:constr type="primFontSz" for="des" forName="childText4" refType="primFontSz" refFor="des" refForName="parentText5" op="lte"/>
                  <dgm:constr type="primFontSz" for="des" forName="childText5" refType="primFontSz" refFor="des" refForName="parentText5" op="lte"/>
                  <dgm:constr type="primFontSz" for="des" forName="parentText2" refType="primFontSz" refFor="des" refForName="parentText1" op="equ"/>
                  <dgm:constr type="primFontSz" for="des" forName="parentText3" refType="primFontSz" refFor="des" refForName="parentText1" op="equ"/>
                  <dgm:constr type="primFontSz" for="des" forName="parentText4" refType="primFontSz" refFor="des" refForName="parentText1" op="equ"/>
                  <dgm:constr type="primFontSz" for="des" forName="parentText5" refType="primFontSz" refFor="des" refForName="parentText1" op="equ"/>
                  <dgm:constr type="primFontSz" for="des" forName="childText2" refType="primFontSz" refFor="des" refForName="childText1" op="equ"/>
                  <dgm:constr type="primFontSz" for="des" forName="childText3" refType="primFontSz" refFor="des" refForName="childText1" op="equ"/>
                  <dgm:constr type="primFontSz" for="des" forName="childText4" refType="primFontSz" refFor="des" refForName="childText1" op="equ"/>
                  <dgm:constr type="primFontSz" for="des" forName="childText5" refType="primFontSz" refFor="des" refForName="childText1" op="equ"/>
                  <dgm:constr type="l" for="ch" forName="childText1" refType="w" fact="0.81518"/>
                  <dgm:constr type="t" for="ch" forName="childText1" refType="h" fact="0.1997"/>
                  <dgm:constr type="w" for="ch" forName="childText1" refType="w" fact="0.18482"/>
                  <dgm:constr type="h" for="ch" forName="childText1" refType="h" fact="0.4763"/>
                  <dgm:constr type="l" for="ch" forName="childText2" refType="w" fact="0.63036"/>
                  <dgm:constr type="t" for="ch" forName="childText2" refType="h" fact="0.2862"/>
                  <dgm:constr type="w" for="ch" forName="childText2" refType="w" fact="0.18482"/>
                  <dgm:constr type="h" for="ch" forName="childText2" refType="h" fact="0.4763"/>
                  <dgm:constr type="l" for="ch" forName="childText3" refType="w" fact="0.44554"/>
                  <dgm:constr type="t" for="ch" forName="childText3" refType="h" fact="0.3727"/>
                  <dgm:constr type="w" for="ch" forName="childText3" refType="w" fact="0.18482"/>
                  <dgm:constr type="h" for="ch" forName="childText3" refType="h" fact="0.4763"/>
                  <dgm:constr type="l" for="ch" forName="childText4" refType="w" fact="0.26072"/>
                  <dgm:constr type="t" for="ch" forName="childText4" refType="h" fact="0.4592"/>
                  <dgm:constr type="w" for="ch" forName="childText4" refType="w" fact="0.18482"/>
                  <dgm:constr type="h" for="ch" forName="childText4" refType="h" fact="0.4763"/>
                  <dgm:constr type="l" for="ch" forName="childText5" refType="w" fact="0.0759"/>
                  <dgm:constr type="t" for="ch" forName="childText5" refType="h" fact="0.5457"/>
                  <dgm:constr type="w" for="ch" forName="childText5" refType="w" fact="0.18482"/>
                  <dgm:constr type="h" for="ch" forName="childText5" refType="h" fact="0.4763"/>
                  <dgm:constr type="l" for="ch" forName="parentText1" refType="w" fact="0"/>
                  <dgm:constr type="t" for="ch" forName="parentText1" refType="h" fact="0"/>
                  <dgm:constr type="w" for="ch" forName="parentText1" refType="w"/>
                  <dgm:constr type="h" for="ch" forName="parentText1" refType="h" fact="0.2594"/>
                  <dgm:constr type="l" for="ch" forName="parentText2" refType="w" fact="0"/>
                  <dgm:constr type="t" for="ch" forName="parentText2" refType="h" fact="0.0865"/>
                  <dgm:constr type="w" for="ch" forName="parentText2" refType="w" fact="0.8152"/>
                  <dgm:constr type="h" for="ch" forName="parentText2" refType="h" fact="0.2594"/>
                  <dgm:constr type="l" for="ch" forName="parentText3" refType="w" fact="0"/>
                  <dgm:constr type="t" for="ch" forName="parentText3" refType="h" fact="0.173"/>
                  <dgm:constr type="w" for="ch" forName="parentText3" refType="w" fact="0.6304"/>
                  <dgm:constr type="h" for="ch" forName="parentText3" refType="h" fact="0.2594"/>
                  <dgm:constr type="l" for="ch" forName="parentText4" refType="w" fact="0"/>
                  <dgm:constr type="t" for="ch" forName="parentText4" refType="h" fact="0.2595"/>
                  <dgm:constr type="w" for="ch" forName="parentText4" refType="w" fact="0.4455"/>
                  <dgm:constr type="h" for="ch" forName="parentText4" refType="h" fact="0.2594"/>
                  <dgm:constr type="l" for="ch" forName="parentText5" refType="w" fact="0"/>
                  <dgm:constr type="t" for="ch" forName="parentText5" refType="h" fact="0.346"/>
                  <dgm:constr type="w" for="ch" forName="parentText5" refType="w" fact="0.2607"/>
                  <dgm:constr type="h" for="ch" forName="parentText5" refType="h" fact="0.2594"/>
                </dgm:constrLst>
              </dgm:else>
            </dgm:choose>
          </dgm:else>
        </dgm:choose>
      </dgm:else>
    </dgm:choose>
    <dgm:forEach name="Name52" axis="ch" ptType="node" cnt="1">
      <dgm:layoutNode name="parentText1" styleLbl="node1">
        <dgm:varLst>
          <dgm:chMax/>
          <dgm:chPref val="3"/>
          <dgm:bulletEnabled val="1"/>
        </dgm:varLst>
        <dgm:choose name="Name53">
          <dgm:if name="Name54" func="var" arg="dir" op="equ" val="norm">
            <dgm:alg type="tx">
              <dgm:param type="parTxLTRAlign" val="l"/>
            </dgm:alg>
            <dgm:shape xmlns:r="http://schemas.openxmlformats.org/officeDocument/2006/relationships" type="rightArrow" r:blip="">
              <dgm:adjLst>
                <dgm:adj idx="1" val="0.5"/>
                <dgm:adj idx="2" val="0.5"/>
              </dgm:adjLst>
            </dgm:shape>
            <dgm:constrLst>
              <dgm:constr type="lMarg" refType="primFontSz" fact="0.3"/>
              <dgm:constr type="rMarg" val="20"/>
              <dgm:constr type="tMarg" refType="primFontSz" fact="0.3"/>
              <dgm:constr type="bMarg" refType="h" fact="0.45"/>
            </dgm:constrLst>
          </dgm:if>
          <dgm:else name="Name55">
            <dgm:alg type="tx">
              <dgm:param type="parTxLTRAlign" val="r"/>
            </dgm:alg>
            <dgm:shape xmlns:r="http://schemas.openxmlformats.org/officeDocument/2006/relationships" type="leftArrow" r:blip="">
              <dgm:adjLst>
                <dgm:adj idx="1" val="0.5"/>
                <dgm:adj idx="2" val="0.5"/>
              </dgm:adjLst>
            </dgm:shape>
            <dgm:constrLst>
              <dgm:constr type="lMarg" val="20"/>
              <dgm:constr type="rMarg" refType="primFontSz" fact="0.3"/>
              <dgm:constr type="tMarg" refType="primFontSz" fact="0.3"/>
              <dgm:constr type="bMarg" refType="h" fact="0.45"/>
            </dgm:constrLst>
          </dgm:else>
        </dgm:choose>
        <dgm:presOf axis="self" ptType="node"/>
        <dgm:ruleLst>
          <dgm:rule type="primFontSz" val="5" fact="NaN" max="NaN"/>
        </dgm:ruleLst>
      </dgm:layoutNode>
      <dgm:choose name="Name56">
        <dgm:if name="Name57" axis="ch" ptType="node" func="cnt" op="gte" val="1">
          <dgm:layoutNode name="childText1" styleLbl="solidAlignAcc1">
            <dgm:varLst>
              <dgm:chMax val="0"/>
              <dgm:chPref val="0"/>
              <dgm:bulletEnabled val="1"/>
            </dgm:varLst>
            <dgm:alg type="tx">
              <dgm:param type="txAnchorVert" val="t"/>
              <dgm:param type="parTxLTRAlign" val="l"/>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8"/>
      </dgm:choose>
    </dgm:forEach>
    <dgm:forEach name="Name59" axis="ch" ptType="node" st="2" cnt="1">
      <dgm:layoutNode name="parentText2" styleLbl="node1">
        <dgm:varLst>
          <dgm:chMax/>
          <dgm:chPref val="3"/>
          <dgm:bulletEnabled val="1"/>
        </dgm:varLst>
        <dgm:choose name="Name60">
          <dgm:if name="Name61" func="var" arg="dir" op="equ" val="norm">
            <dgm:alg type="tx">
              <dgm:param type="parTxLTRAlign" val="l"/>
            </dgm:alg>
            <dgm:shape xmlns:r="http://schemas.openxmlformats.org/officeDocument/2006/relationships" type="rightArrow" r:blip="">
              <dgm:adjLst>
                <dgm:adj idx="1" val="0.5"/>
                <dgm:adj idx="2" val="0.5"/>
              </dgm:adjLst>
            </dgm:shape>
            <dgm:constrLst>
              <dgm:constr type="lMarg" refType="primFontSz" fact="0.3"/>
              <dgm:constr type="rMarg" val="20"/>
              <dgm:constr type="tMarg" refType="primFontSz" fact="0.3"/>
              <dgm:constr type="bMarg" refType="h" fact="0.45"/>
            </dgm:constrLst>
          </dgm:if>
          <dgm:else name="Name62">
            <dgm:alg type="tx">
              <dgm:param type="parTxLTRAlign" val="r"/>
            </dgm:alg>
            <dgm:shape xmlns:r="http://schemas.openxmlformats.org/officeDocument/2006/relationships" type="leftArrow" r:blip="">
              <dgm:adjLst>
                <dgm:adj idx="1" val="0.5"/>
                <dgm:adj idx="2" val="0.5"/>
              </dgm:adjLst>
            </dgm:shape>
            <dgm:constrLst>
              <dgm:constr type="lMarg" val="20"/>
              <dgm:constr type="rMarg" refType="primFontSz" fact="0.3"/>
              <dgm:constr type="tMarg" refType="primFontSz" fact="0.3"/>
              <dgm:constr type="bMarg" refType="h" fact="0.45"/>
            </dgm:constrLst>
          </dgm:else>
        </dgm:choose>
        <dgm:presOf axis="self" ptType="node"/>
        <dgm:ruleLst>
          <dgm:rule type="primFontSz" val="5" fact="NaN" max="NaN"/>
        </dgm:ruleLst>
      </dgm:layoutNode>
      <dgm:choose name="Name63">
        <dgm:if name="Name64" axis="ch" ptType="node" func="cnt" op="gte" val="1">
          <dgm:layoutNode name="childText2" styleLbl="solidAlignAcc1">
            <dgm:varLst>
              <dgm:chMax val="0"/>
              <dgm:chPref val="0"/>
              <dgm:bulletEnabled val="1"/>
            </dgm:varLst>
            <dgm:alg type="tx">
              <dgm:param type="txAnchorVert" val="t"/>
              <dgm:param type="parTxLTRAlign" val="l"/>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65"/>
      </dgm:choose>
    </dgm:forEach>
    <dgm:forEach name="Name66" axis="ch" ptType="node" st="3" cnt="1">
      <dgm:layoutNode name="parentText3" styleLbl="node1">
        <dgm:varLst>
          <dgm:chMax/>
          <dgm:chPref val="3"/>
          <dgm:bulletEnabled val="1"/>
        </dgm:varLst>
        <dgm:choose name="Name67">
          <dgm:if name="Name68" func="var" arg="dir" op="equ" val="norm">
            <dgm:alg type="tx">
              <dgm:param type="parTxLTRAlign" val="l"/>
            </dgm:alg>
            <dgm:shape xmlns:r="http://schemas.openxmlformats.org/officeDocument/2006/relationships" type="rightArrow" r:blip="">
              <dgm:adjLst>
                <dgm:adj idx="1" val="0.5"/>
                <dgm:adj idx="2" val="0.5"/>
              </dgm:adjLst>
            </dgm:shape>
            <dgm:constrLst>
              <dgm:constr type="lMarg" refType="primFontSz" fact="0.3"/>
              <dgm:constr type="rMarg" val="20"/>
              <dgm:constr type="tMarg" refType="primFontSz" fact="0.3"/>
              <dgm:constr type="bMarg" refType="h" fact="0.45"/>
            </dgm:constrLst>
          </dgm:if>
          <dgm:else name="Name69">
            <dgm:alg type="tx">
              <dgm:param type="parTxLTRAlign" val="r"/>
            </dgm:alg>
            <dgm:shape xmlns:r="http://schemas.openxmlformats.org/officeDocument/2006/relationships" type="leftArrow" r:blip="">
              <dgm:adjLst>
                <dgm:adj idx="1" val="0.5"/>
                <dgm:adj idx="2" val="0.5"/>
              </dgm:adjLst>
            </dgm:shape>
            <dgm:constrLst>
              <dgm:constr type="lMarg" val="20"/>
              <dgm:constr type="rMarg" refType="primFontSz" fact="0.3"/>
              <dgm:constr type="tMarg" refType="primFontSz" fact="0.3"/>
              <dgm:constr type="bMarg" refType="h" fact="0.45"/>
            </dgm:constrLst>
          </dgm:else>
        </dgm:choose>
        <dgm:presOf axis="self" ptType="node"/>
        <dgm:ruleLst>
          <dgm:rule type="primFontSz" val="5" fact="NaN" max="NaN"/>
        </dgm:ruleLst>
      </dgm:layoutNode>
      <dgm:choose name="Name70">
        <dgm:if name="Name71" axis="ch" ptType="node" func="cnt" op="gte" val="1">
          <dgm:layoutNode name="childText3" styleLbl="solidAlignAcc1">
            <dgm:varLst>
              <dgm:chMax val="0"/>
              <dgm:chPref val="0"/>
              <dgm:bulletEnabled val="1"/>
            </dgm:varLst>
            <dgm:alg type="tx">
              <dgm:param type="txAnchorVert" val="t"/>
              <dgm:param type="parTxLTRAlign" val="l"/>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72"/>
      </dgm:choose>
    </dgm:forEach>
    <dgm:forEach name="Name73" axis="ch" ptType="node" st="4" cnt="1">
      <dgm:layoutNode name="parentText4" styleLbl="node1">
        <dgm:varLst>
          <dgm:chMax/>
          <dgm:chPref val="3"/>
          <dgm:bulletEnabled val="1"/>
        </dgm:varLst>
        <dgm:choose name="Name74">
          <dgm:if name="Name75" func="var" arg="dir" op="equ" val="norm">
            <dgm:alg type="tx">
              <dgm:param type="parTxLTRAlign" val="l"/>
            </dgm:alg>
            <dgm:shape xmlns:r="http://schemas.openxmlformats.org/officeDocument/2006/relationships" type="rightArrow" r:blip="">
              <dgm:adjLst>
                <dgm:adj idx="1" val="0.5"/>
                <dgm:adj idx="2" val="0.5"/>
              </dgm:adjLst>
            </dgm:shape>
            <dgm:constrLst>
              <dgm:constr type="lMarg" refType="primFontSz" fact="0.3"/>
              <dgm:constr type="rMarg" val="20"/>
              <dgm:constr type="tMarg" refType="primFontSz" fact="0.3"/>
              <dgm:constr type="bMarg" refType="h" fact="0.45"/>
            </dgm:constrLst>
          </dgm:if>
          <dgm:else name="Name76">
            <dgm:alg type="tx">
              <dgm:param type="parTxLTRAlign" val="r"/>
            </dgm:alg>
            <dgm:shape xmlns:r="http://schemas.openxmlformats.org/officeDocument/2006/relationships" type="leftArrow" r:blip="">
              <dgm:adjLst>
                <dgm:adj idx="1" val="0.5"/>
                <dgm:adj idx="2" val="0.5"/>
              </dgm:adjLst>
            </dgm:shape>
            <dgm:constrLst>
              <dgm:constr type="lMarg" val="20"/>
              <dgm:constr type="rMarg" refType="primFontSz" fact="0.3"/>
              <dgm:constr type="tMarg" refType="primFontSz" fact="0.3"/>
              <dgm:constr type="bMarg" refType="h" fact="0.45"/>
            </dgm:constrLst>
          </dgm:else>
        </dgm:choose>
        <dgm:presOf axis="self" ptType="node"/>
        <dgm:ruleLst>
          <dgm:rule type="primFontSz" val="5" fact="NaN" max="NaN"/>
        </dgm:ruleLst>
      </dgm:layoutNode>
      <dgm:choose name="Name77">
        <dgm:if name="Name78" axis="ch" ptType="node" func="cnt" op="gte" val="1">
          <dgm:layoutNode name="childText4" styleLbl="solidAlignAcc1">
            <dgm:varLst>
              <dgm:chMax val="0"/>
              <dgm:chPref val="0"/>
              <dgm:bulletEnabled val="1"/>
            </dgm:varLst>
            <dgm:alg type="tx">
              <dgm:param type="txAnchorVert" val="t"/>
              <dgm:param type="parTxLTRAlign" val="l"/>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79"/>
      </dgm:choose>
    </dgm:forEach>
    <dgm:forEach name="Name80" axis="ch" ptType="node" st="5" cnt="1">
      <dgm:layoutNode name="parentText5" styleLbl="node1">
        <dgm:varLst>
          <dgm:chMax/>
          <dgm:chPref val="3"/>
          <dgm:bulletEnabled val="1"/>
        </dgm:varLst>
        <dgm:choose name="Name81">
          <dgm:if name="Name82" func="var" arg="dir" op="equ" val="norm">
            <dgm:alg type="tx">
              <dgm:param type="parTxLTRAlign" val="l"/>
            </dgm:alg>
            <dgm:shape xmlns:r="http://schemas.openxmlformats.org/officeDocument/2006/relationships" type="rightArrow" r:blip="">
              <dgm:adjLst>
                <dgm:adj idx="1" val="0.5"/>
                <dgm:adj idx="2" val="0.5"/>
              </dgm:adjLst>
            </dgm:shape>
            <dgm:constrLst>
              <dgm:constr type="lMarg" refType="primFontSz" fact="0.3"/>
              <dgm:constr type="rMarg" val="20"/>
              <dgm:constr type="tMarg" refType="primFontSz" fact="0.3"/>
              <dgm:constr type="bMarg" refType="h" fact="0.45"/>
            </dgm:constrLst>
          </dgm:if>
          <dgm:else name="Name83">
            <dgm:alg type="tx">
              <dgm:param type="parTxLTRAlign" val="r"/>
            </dgm:alg>
            <dgm:shape xmlns:r="http://schemas.openxmlformats.org/officeDocument/2006/relationships" type="leftArrow" r:blip="">
              <dgm:adjLst>
                <dgm:adj idx="1" val="0.5"/>
                <dgm:adj idx="2" val="0.5"/>
              </dgm:adjLst>
            </dgm:shape>
            <dgm:constrLst>
              <dgm:constr type="lMarg" val="20"/>
              <dgm:constr type="rMarg" refType="primFontSz" fact="0.3"/>
              <dgm:constr type="tMarg" refType="primFontSz" fact="0.3"/>
              <dgm:constr type="bMarg" refType="h" fact="0.45"/>
            </dgm:constrLst>
          </dgm:else>
        </dgm:choose>
        <dgm:presOf axis="self" ptType="node"/>
        <dgm:ruleLst>
          <dgm:rule type="primFontSz" val="5" fact="NaN" max="NaN"/>
        </dgm:ruleLst>
      </dgm:layoutNode>
      <dgm:choose name="Name84">
        <dgm:if name="Name85" axis="ch" ptType="node" func="cnt" op="gte" val="1">
          <dgm:layoutNode name="childText5" styleLbl="solidAlignAcc1">
            <dgm:varLst>
              <dgm:chMax val="0"/>
              <dgm:chPref val="0"/>
              <dgm:bulletEnabled val="1"/>
            </dgm:varLst>
            <dgm:alg type="tx">
              <dgm:param type="txAnchorVert" val="t"/>
              <dgm:param type="parTxLTRAlign" val="l"/>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6"/>
      </dgm:choose>
    </dgm:forEach>
  </dgm:layoutNode>
</dgm:layoutDef>
</file>

<file path=ppt/diagrams/layout7.xml><?xml version="1.0" encoding="utf-8"?>
<dgm:layoutDef xmlns:dgm="http://schemas.openxmlformats.org/drawingml/2006/diagram" xmlns:a="http://schemas.openxmlformats.org/drawingml/2006/main" uniqueId="urn:microsoft.com/office/officeart/2005/8/layout/bProcess3">
  <dgm:title val=""/>
  <dgm:desc val=""/>
  <dgm:catLst>
    <dgm:cat type="process" pri="18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Lst>
        <dgm:ruleLst>
          <dgm:rule type="primFontSz" val="5"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05/8/layout/radial4">
  <dgm:title val=""/>
  <dgm:desc val=""/>
  <dgm:catLst>
    <dgm:cat type="relationship" pri="190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t modelId="11"/>
        <dgm:pt modelId="12"/>
      </dgm:ptLst>
      <dgm:cxnLst>
        <dgm:cxn modelId="2" srcId="0" destId="1" srcOrd="0" destOrd="0"/>
        <dgm:cxn modelId="15" srcId="1" destId="11" srcOrd="0" destOrd="0"/>
        <dgm:cxn modelId="16" srcId="1" destId="12" srcOrd="1"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cycle">
    <dgm:varLst>
      <dgm:chMax val="1"/>
      <dgm:dir/>
      <dgm:animLvl val="ctr"/>
      <dgm:resizeHandles val="exact"/>
    </dgm:varLst>
    <dgm:choose name="Name0">
      <dgm:if name="Name1" func="var" arg="dir" op="equ" val="norm">
        <dgm:choose name="Name2">
          <dgm:if name="Name3" axis="ch ch" ptType="node node" st="1 1" cnt="1 0" func="cnt" op="lte" val="1">
            <dgm:alg type="cycle">
              <dgm:param type="stAng" val="0"/>
              <dgm:param type="spanAng" val="360"/>
              <dgm:param type="ctrShpMap" val="fNode"/>
            </dgm:alg>
          </dgm:if>
          <dgm:else name="Name4">
            <dgm:choose name="Name5">
              <dgm:if name="Name6" axis="ch ch" ptType="node node" st="1 1" cnt="1 0" func="cnt" op="lte" val="3">
                <dgm:alg type="cycle">
                  <dgm:param type="stAng" val="-55"/>
                  <dgm:param type="spanAng" val="110"/>
                  <dgm:param type="ctrShpMap" val="fNode"/>
                </dgm:alg>
              </dgm:if>
              <dgm:else name="Name7">
                <dgm:choose name="Name8">
                  <dgm:if name="Name9" axis="ch ch" ptType="node node" st="1 1" cnt="1 0" func="cnt" op="equ" val="4">
                    <dgm:alg type="cycle">
                      <dgm:param type="stAng" val="-75"/>
                      <dgm:param type="spanAng" val="150"/>
                      <dgm:param type="ctrShpMap" val="fNode"/>
                    </dgm:alg>
                  </dgm:if>
                  <dgm:else name="Name10">
                    <dgm:alg type="cycle">
                      <dgm:param type="stAng" val="-90"/>
                      <dgm:param type="spanAng" val="180"/>
                      <dgm:param type="ctrShpMap" val="fNode"/>
                    </dgm:alg>
                  </dgm:else>
                </dgm:choose>
              </dgm:else>
            </dgm:choose>
          </dgm:else>
        </dgm:choose>
      </dgm:if>
      <dgm:else name="Name11">
        <dgm:choose name="Name12">
          <dgm:if name="Name13" axis="ch ch" ptType="node node" st="1 1" cnt="1 0" func="cnt" op="lte" val="1">
            <dgm:alg type="cycle">
              <dgm:param type="stAng" val="0"/>
              <dgm:param type="spanAng" val="-360"/>
              <dgm:param type="ctrShpMap" val="fNode"/>
            </dgm:alg>
          </dgm:if>
          <dgm:else name="Name14">
            <dgm:choose name="Name15">
              <dgm:if name="Name16" axis="ch ch" ptType="node node" st="1 1" cnt="1 0" func="cnt" op="lte" val="3">
                <dgm:alg type="cycle">
                  <dgm:param type="stAng" val="55"/>
                  <dgm:param type="spanAng" val="-110"/>
                  <dgm:param type="ctrShpMap" val="fNode"/>
                </dgm:alg>
              </dgm:if>
              <dgm:else name="Name17">
                <dgm:choose name="Name18">
                  <dgm:if name="Name19" axis="ch ch" ptType="node node" st="1 1" cnt="1 0" func="cnt" op="equ" val="4">
                    <dgm:alg type="cycle">
                      <dgm:param type="stAng" val="75"/>
                      <dgm:param type="spanAng" val="-150"/>
                      <dgm:param type="ctrShpMap" val="fNode"/>
                    </dgm:alg>
                  </dgm:if>
                  <dgm:else name="Name20">
                    <dgm:alg type="cycle">
                      <dgm:param type="stAng" val="90"/>
                      <dgm:param type="spanAng" val="-180"/>
                      <dgm:param type="ctrShpMap" val="fNode"/>
                    </dgm:alg>
                  </dgm:else>
                </dgm:choose>
              </dgm:else>
            </dgm:choose>
          </dgm:else>
        </dgm:choose>
      </dgm:else>
    </dgm:choose>
    <dgm:shape xmlns:r="http://schemas.openxmlformats.org/officeDocument/2006/relationships" r:blip="">
      <dgm:adjLst/>
    </dgm:shape>
    <dgm:presOf/>
    <dgm:constrLst>
      <dgm:constr type="w" for="ch" forName="centerShape" refType="w"/>
      <dgm:constr type="w" for="ch" forName="node" refType="w" refFor="ch" refForName="centerShape" fact="0.95"/>
      <dgm:constr type="h" for="ch" forName="parTrans" refType="w" refFor="ch" refForName="centerShape" fact="0.285"/>
      <dgm:constr type="sp" refType="w" refFor="ch" refForName="centerShape" op="equ" fact="0.23"/>
      <dgm:constr type="sibSp" refType="w" refFor="ch" refForName="node" fact="0.1"/>
      <dgm:constr type="primFontSz" for="ch" forName="node" op="equ"/>
    </dgm:constrLst>
    <dgm:choose name="Name21">
      <dgm:if name="Name22" axis="ch ch" ptType="node node" st="1 1" cnt="1 0" func="cnt" op="lte" val="5">
        <dgm:ruleLst>
          <dgm:rule type="w" for="ch" forName="centerShape" val="NaN" fact="0.27" max="NaN"/>
        </dgm:ruleLst>
      </dgm:if>
      <dgm:else name="Name23">
        <dgm:ruleLst>
          <dgm:rule type="w" for="ch" forName="centerShape" val="NaN" fact="0.27" max="NaN"/>
          <dgm:rule type="w" for="ch" forName="node" val="NaN" fact="0.7" max="NaN"/>
        </dgm:ruleLst>
      </dgm:else>
    </dgm:choose>
    <dgm:forEach name="Name24" axis="ch" ptType="node" cnt="1">
      <dgm:layoutNode name="centerShape" styleLbl="node0">
        <dgm:alg type="tx"/>
        <dgm:shape xmlns:r="http://schemas.openxmlformats.org/officeDocument/2006/relationships" type="ellipse" r:blip="">
          <dgm:adjLst/>
        </dgm:shape>
        <dgm:presOf axis="self"/>
        <dgm:constrLst>
          <dgm:constr type="tMarg" refType="primFontSz" fact="0.05"/>
          <dgm:constr type="bMarg" refType="primFontSz" fact="0.05"/>
          <dgm:constr type="lMarg" refType="primFontSz" fact="0.05"/>
          <dgm:constr type="rMarg" refType="primFontSz" fact="0.05"/>
          <dgm:constr type="primFontSz" val="65"/>
          <dgm:constr type="h" refType="w"/>
        </dgm:constrLst>
        <dgm:ruleLst>
          <dgm:rule type="primFontSz" val="5" fact="NaN" max="NaN"/>
        </dgm:ruleLst>
      </dgm:layoutNode>
      <dgm:forEach name="Name25" axis="ch">
        <dgm:forEach name="Name26" axis="self" ptType="parTrans">
          <dgm:layoutNode name="parTrans" styleLbl="bgSibTrans2D1">
            <dgm:alg type="conn">
              <dgm:param type="begPts" val="auto"/>
              <dgm:param type="endPts" val="ctr"/>
              <dgm:param type="endSty" val="noArr"/>
              <dgm:param type="begSty" val="arr"/>
            </dgm:alg>
            <dgm:shape xmlns:r="http://schemas.openxmlformats.org/officeDocument/2006/relationships" type="conn" r:blip="">
              <dgm:adjLst/>
            </dgm:shape>
            <dgm:presOf axis="self"/>
            <dgm:constrLst>
              <dgm:constr type="begPad" refType="connDist" fact="0.055"/>
              <dgm:constr type="endPad"/>
            </dgm:constrLst>
            <dgm:ruleLst/>
          </dgm:layoutNode>
        </dgm:forEach>
        <dgm:forEach name="Name27" axis="self" ptType="node">
          <dgm:layoutNode name="node" styleLbl="node1">
            <dgm:varLst>
              <dgm:bulletEnabled val="1"/>
            </dgm:varLst>
            <dgm:alg type="tx"/>
            <dgm:shape xmlns:r="http://schemas.openxmlformats.org/officeDocument/2006/relationships" type="roundRect" r:blip="">
              <dgm:adjLst>
                <dgm:adj idx="1" val="0.1"/>
              </dgm:adjLst>
            </dgm:shape>
            <dgm:presOf axis="desOrSelf" ptType="node"/>
            <dgm:constrLst>
              <dgm:constr type="primFontSz" val="65"/>
              <dgm:constr type="h" refType="w" fact="0.8"/>
              <dgm:constr type="tMarg" refType="primFontSz" fact="0.15"/>
              <dgm:constr type="bMarg" refType="primFontSz" fact="0.15"/>
              <dgm:constr type="lMarg" refType="primFontSz" fact="0.15"/>
              <dgm:constr type="rMarg" refType="primFontSz" fact="0.15"/>
            </dgm:constrLst>
            <dgm:ruleLst>
              <dgm:rule type="primFontSz" val="5" fact="NaN" max="NaN"/>
            </dgm:ruleLst>
          </dgm:layoutNode>
        </dgm:forEach>
      </dgm:forEach>
    </dgm:forEach>
  </dgm:layoutNode>
</dgm:layoutDef>
</file>

<file path=ppt/diagrams/layout9.xml><?xml version="1.0" encoding="utf-8"?>
<dgm:layoutDef xmlns:dgm="http://schemas.openxmlformats.org/drawingml/2006/diagram" xmlns:a="http://schemas.openxmlformats.org/drawingml/2006/main" uniqueId="urn:microsoft.com/office/officeart/2005/8/layout/radial4">
  <dgm:title val=""/>
  <dgm:desc val=""/>
  <dgm:catLst>
    <dgm:cat type="relationship" pri="190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t modelId="11"/>
        <dgm:pt modelId="12"/>
      </dgm:ptLst>
      <dgm:cxnLst>
        <dgm:cxn modelId="2" srcId="0" destId="1" srcOrd="0" destOrd="0"/>
        <dgm:cxn modelId="15" srcId="1" destId="11" srcOrd="0" destOrd="0"/>
        <dgm:cxn modelId="16" srcId="1" destId="12" srcOrd="1"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cycle">
    <dgm:varLst>
      <dgm:chMax val="1"/>
      <dgm:dir/>
      <dgm:animLvl val="ctr"/>
      <dgm:resizeHandles val="exact"/>
    </dgm:varLst>
    <dgm:choose name="Name0">
      <dgm:if name="Name1" func="var" arg="dir" op="equ" val="norm">
        <dgm:choose name="Name2">
          <dgm:if name="Name3" axis="ch ch" ptType="node node" st="1 1" cnt="1 0" func="cnt" op="lte" val="1">
            <dgm:alg type="cycle">
              <dgm:param type="stAng" val="0"/>
              <dgm:param type="spanAng" val="360"/>
              <dgm:param type="ctrShpMap" val="fNode"/>
            </dgm:alg>
          </dgm:if>
          <dgm:else name="Name4">
            <dgm:choose name="Name5">
              <dgm:if name="Name6" axis="ch ch" ptType="node node" st="1 1" cnt="1 0" func="cnt" op="lte" val="3">
                <dgm:alg type="cycle">
                  <dgm:param type="stAng" val="-55"/>
                  <dgm:param type="spanAng" val="110"/>
                  <dgm:param type="ctrShpMap" val="fNode"/>
                </dgm:alg>
              </dgm:if>
              <dgm:else name="Name7">
                <dgm:choose name="Name8">
                  <dgm:if name="Name9" axis="ch ch" ptType="node node" st="1 1" cnt="1 0" func="cnt" op="equ" val="4">
                    <dgm:alg type="cycle">
                      <dgm:param type="stAng" val="-75"/>
                      <dgm:param type="spanAng" val="150"/>
                      <dgm:param type="ctrShpMap" val="fNode"/>
                    </dgm:alg>
                  </dgm:if>
                  <dgm:else name="Name10">
                    <dgm:alg type="cycle">
                      <dgm:param type="stAng" val="-90"/>
                      <dgm:param type="spanAng" val="180"/>
                      <dgm:param type="ctrShpMap" val="fNode"/>
                    </dgm:alg>
                  </dgm:else>
                </dgm:choose>
              </dgm:else>
            </dgm:choose>
          </dgm:else>
        </dgm:choose>
      </dgm:if>
      <dgm:else name="Name11">
        <dgm:choose name="Name12">
          <dgm:if name="Name13" axis="ch ch" ptType="node node" st="1 1" cnt="1 0" func="cnt" op="lte" val="1">
            <dgm:alg type="cycle">
              <dgm:param type="stAng" val="0"/>
              <dgm:param type="spanAng" val="-360"/>
              <dgm:param type="ctrShpMap" val="fNode"/>
            </dgm:alg>
          </dgm:if>
          <dgm:else name="Name14">
            <dgm:choose name="Name15">
              <dgm:if name="Name16" axis="ch ch" ptType="node node" st="1 1" cnt="1 0" func="cnt" op="lte" val="3">
                <dgm:alg type="cycle">
                  <dgm:param type="stAng" val="55"/>
                  <dgm:param type="spanAng" val="-110"/>
                  <dgm:param type="ctrShpMap" val="fNode"/>
                </dgm:alg>
              </dgm:if>
              <dgm:else name="Name17">
                <dgm:choose name="Name18">
                  <dgm:if name="Name19" axis="ch ch" ptType="node node" st="1 1" cnt="1 0" func="cnt" op="equ" val="4">
                    <dgm:alg type="cycle">
                      <dgm:param type="stAng" val="75"/>
                      <dgm:param type="spanAng" val="-150"/>
                      <dgm:param type="ctrShpMap" val="fNode"/>
                    </dgm:alg>
                  </dgm:if>
                  <dgm:else name="Name20">
                    <dgm:alg type="cycle">
                      <dgm:param type="stAng" val="90"/>
                      <dgm:param type="spanAng" val="-180"/>
                      <dgm:param type="ctrShpMap" val="fNode"/>
                    </dgm:alg>
                  </dgm:else>
                </dgm:choose>
              </dgm:else>
            </dgm:choose>
          </dgm:else>
        </dgm:choose>
      </dgm:else>
    </dgm:choose>
    <dgm:shape xmlns:r="http://schemas.openxmlformats.org/officeDocument/2006/relationships" r:blip="">
      <dgm:adjLst/>
    </dgm:shape>
    <dgm:presOf/>
    <dgm:constrLst>
      <dgm:constr type="w" for="ch" forName="centerShape" refType="w"/>
      <dgm:constr type="w" for="ch" forName="node" refType="w" refFor="ch" refForName="centerShape" fact="0.95"/>
      <dgm:constr type="h" for="ch" forName="parTrans" refType="w" refFor="ch" refForName="centerShape" fact="0.285"/>
      <dgm:constr type="sp" refType="w" refFor="ch" refForName="centerShape" op="equ" fact="0.23"/>
      <dgm:constr type="sibSp" refType="w" refFor="ch" refForName="node" fact="0.1"/>
      <dgm:constr type="primFontSz" for="ch" forName="node" op="equ"/>
    </dgm:constrLst>
    <dgm:choose name="Name21">
      <dgm:if name="Name22" axis="ch ch" ptType="node node" st="1 1" cnt="1 0" func="cnt" op="lte" val="5">
        <dgm:ruleLst>
          <dgm:rule type="w" for="ch" forName="centerShape" val="NaN" fact="0.27" max="NaN"/>
        </dgm:ruleLst>
      </dgm:if>
      <dgm:else name="Name23">
        <dgm:ruleLst>
          <dgm:rule type="w" for="ch" forName="centerShape" val="NaN" fact="0.27" max="NaN"/>
          <dgm:rule type="w" for="ch" forName="node" val="NaN" fact="0.7" max="NaN"/>
        </dgm:ruleLst>
      </dgm:else>
    </dgm:choose>
    <dgm:forEach name="Name24" axis="ch" ptType="node" cnt="1">
      <dgm:layoutNode name="centerShape" styleLbl="node0">
        <dgm:alg type="tx"/>
        <dgm:shape xmlns:r="http://schemas.openxmlformats.org/officeDocument/2006/relationships" type="ellipse" r:blip="">
          <dgm:adjLst/>
        </dgm:shape>
        <dgm:presOf axis="self"/>
        <dgm:constrLst>
          <dgm:constr type="tMarg" refType="primFontSz" fact="0.05"/>
          <dgm:constr type="bMarg" refType="primFontSz" fact="0.05"/>
          <dgm:constr type="lMarg" refType="primFontSz" fact="0.05"/>
          <dgm:constr type="rMarg" refType="primFontSz" fact="0.05"/>
          <dgm:constr type="primFontSz" val="65"/>
          <dgm:constr type="h" refType="w"/>
        </dgm:constrLst>
        <dgm:ruleLst>
          <dgm:rule type="primFontSz" val="5" fact="NaN" max="NaN"/>
        </dgm:ruleLst>
      </dgm:layoutNode>
      <dgm:forEach name="Name25" axis="ch">
        <dgm:forEach name="Name26" axis="self" ptType="parTrans">
          <dgm:layoutNode name="parTrans" styleLbl="bgSibTrans2D1">
            <dgm:alg type="conn">
              <dgm:param type="begPts" val="auto"/>
              <dgm:param type="endPts" val="ctr"/>
              <dgm:param type="endSty" val="noArr"/>
              <dgm:param type="begSty" val="arr"/>
            </dgm:alg>
            <dgm:shape xmlns:r="http://schemas.openxmlformats.org/officeDocument/2006/relationships" type="conn" r:blip="">
              <dgm:adjLst/>
            </dgm:shape>
            <dgm:presOf axis="self"/>
            <dgm:constrLst>
              <dgm:constr type="begPad" refType="connDist" fact="0.055"/>
              <dgm:constr type="endPad"/>
            </dgm:constrLst>
            <dgm:ruleLst/>
          </dgm:layoutNode>
        </dgm:forEach>
        <dgm:forEach name="Name27" axis="self" ptType="node">
          <dgm:layoutNode name="node" styleLbl="node1">
            <dgm:varLst>
              <dgm:bulletEnabled val="1"/>
            </dgm:varLst>
            <dgm:alg type="tx"/>
            <dgm:shape xmlns:r="http://schemas.openxmlformats.org/officeDocument/2006/relationships" type="roundRect" r:blip="">
              <dgm:adjLst>
                <dgm:adj idx="1" val="0.1"/>
              </dgm:adjLst>
            </dgm:shape>
            <dgm:presOf axis="desOrSelf" ptType="node"/>
            <dgm:constrLst>
              <dgm:constr type="primFontSz" val="65"/>
              <dgm:constr type="h" refType="w" fact="0.8"/>
              <dgm:constr type="tMarg" refType="primFontSz" fact="0.15"/>
              <dgm:constr type="bMarg" refType="primFontSz" fact="0.15"/>
              <dgm:constr type="lMarg" refType="primFontSz" fact="0.15"/>
              <dgm:constr type="rMarg" refType="primFontSz" fact="0.15"/>
            </dgm:constrLst>
            <dgm:ruleLst>
              <dgm:rule type="primFontSz" val="5" fact="NaN" max="NaN"/>
            </dgm:ruleLst>
          </dgm:layoutNode>
        </dgm:forEach>
      </dgm:forEach>
    </dgm:forEach>
  </dgm:layoutNode>
</dgm:layoutDef>
</file>

<file path=ppt/diagrams/layout10.xml><?xml version="1.0" encoding="utf-8"?>
<dgm:layoutDef xmlns:dgm="http://schemas.openxmlformats.org/drawingml/2006/diagram" xmlns:a="http://schemas.openxmlformats.org/drawingml/2006/main" uniqueId="urn:microsoft.com/office/officeart/2005/8/layout/radial4">
  <dgm:title val=""/>
  <dgm:desc val=""/>
  <dgm:catLst>
    <dgm:cat type="relationship" pri="190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t modelId="11"/>
        <dgm:pt modelId="12"/>
      </dgm:ptLst>
      <dgm:cxnLst>
        <dgm:cxn modelId="2" srcId="0" destId="1" srcOrd="0" destOrd="0"/>
        <dgm:cxn modelId="15" srcId="1" destId="11" srcOrd="0" destOrd="0"/>
        <dgm:cxn modelId="16" srcId="1" destId="12" srcOrd="1"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cycle">
    <dgm:varLst>
      <dgm:chMax val="1"/>
      <dgm:dir/>
      <dgm:animLvl val="ctr"/>
      <dgm:resizeHandles val="exact"/>
    </dgm:varLst>
    <dgm:choose name="Name0">
      <dgm:if name="Name1" func="var" arg="dir" op="equ" val="norm">
        <dgm:choose name="Name2">
          <dgm:if name="Name3" axis="ch ch" ptType="node node" st="1 1" cnt="1 0" func="cnt" op="lte" val="1">
            <dgm:alg type="cycle">
              <dgm:param type="stAng" val="0"/>
              <dgm:param type="spanAng" val="360"/>
              <dgm:param type="ctrShpMap" val="fNode"/>
            </dgm:alg>
          </dgm:if>
          <dgm:else name="Name4">
            <dgm:choose name="Name5">
              <dgm:if name="Name6" axis="ch ch" ptType="node node" st="1 1" cnt="1 0" func="cnt" op="lte" val="3">
                <dgm:alg type="cycle">
                  <dgm:param type="stAng" val="-55"/>
                  <dgm:param type="spanAng" val="110"/>
                  <dgm:param type="ctrShpMap" val="fNode"/>
                </dgm:alg>
              </dgm:if>
              <dgm:else name="Name7">
                <dgm:choose name="Name8">
                  <dgm:if name="Name9" axis="ch ch" ptType="node node" st="1 1" cnt="1 0" func="cnt" op="equ" val="4">
                    <dgm:alg type="cycle">
                      <dgm:param type="stAng" val="-75"/>
                      <dgm:param type="spanAng" val="150"/>
                      <dgm:param type="ctrShpMap" val="fNode"/>
                    </dgm:alg>
                  </dgm:if>
                  <dgm:else name="Name10">
                    <dgm:alg type="cycle">
                      <dgm:param type="stAng" val="-90"/>
                      <dgm:param type="spanAng" val="180"/>
                      <dgm:param type="ctrShpMap" val="fNode"/>
                    </dgm:alg>
                  </dgm:else>
                </dgm:choose>
              </dgm:else>
            </dgm:choose>
          </dgm:else>
        </dgm:choose>
      </dgm:if>
      <dgm:else name="Name11">
        <dgm:choose name="Name12">
          <dgm:if name="Name13" axis="ch ch" ptType="node node" st="1 1" cnt="1 0" func="cnt" op="lte" val="1">
            <dgm:alg type="cycle">
              <dgm:param type="stAng" val="0"/>
              <dgm:param type="spanAng" val="-360"/>
              <dgm:param type="ctrShpMap" val="fNode"/>
            </dgm:alg>
          </dgm:if>
          <dgm:else name="Name14">
            <dgm:choose name="Name15">
              <dgm:if name="Name16" axis="ch ch" ptType="node node" st="1 1" cnt="1 0" func="cnt" op="lte" val="3">
                <dgm:alg type="cycle">
                  <dgm:param type="stAng" val="55"/>
                  <dgm:param type="spanAng" val="-110"/>
                  <dgm:param type="ctrShpMap" val="fNode"/>
                </dgm:alg>
              </dgm:if>
              <dgm:else name="Name17">
                <dgm:choose name="Name18">
                  <dgm:if name="Name19" axis="ch ch" ptType="node node" st="1 1" cnt="1 0" func="cnt" op="equ" val="4">
                    <dgm:alg type="cycle">
                      <dgm:param type="stAng" val="75"/>
                      <dgm:param type="spanAng" val="-150"/>
                      <dgm:param type="ctrShpMap" val="fNode"/>
                    </dgm:alg>
                  </dgm:if>
                  <dgm:else name="Name20">
                    <dgm:alg type="cycle">
                      <dgm:param type="stAng" val="90"/>
                      <dgm:param type="spanAng" val="-180"/>
                      <dgm:param type="ctrShpMap" val="fNode"/>
                    </dgm:alg>
                  </dgm:else>
                </dgm:choose>
              </dgm:else>
            </dgm:choose>
          </dgm:else>
        </dgm:choose>
      </dgm:else>
    </dgm:choose>
    <dgm:shape xmlns:r="http://schemas.openxmlformats.org/officeDocument/2006/relationships" r:blip="">
      <dgm:adjLst/>
    </dgm:shape>
    <dgm:presOf/>
    <dgm:constrLst>
      <dgm:constr type="w" for="ch" forName="centerShape" refType="w"/>
      <dgm:constr type="w" for="ch" forName="node" refType="w" refFor="ch" refForName="centerShape" fact="0.95"/>
      <dgm:constr type="h" for="ch" forName="parTrans" refType="w" refFor="ch" refForName="centerShape" fact="0.285"/>
      <dgm:constr type="sp" refType="w" refFor="ch" refForName="centerShape" op="equ" fact="0.23"/>
      <dgm:constr type="sibSp" refType="w" refFor="ch" refForName="node" fact="0.1"/>
      <dgm:constr type="primFontSz" for="ch" forName="node" op="equ"/>
    </dgm:constrLst>
    <dgm:choose name="Name21">
      <dgm:if name="Name22" axis="ch ch" ptType="node node" st="1 1" cnt="1 0" func="cnt" op="lte" val="5">
        <dgm:ruleLst>
          <dgm:rule type="w" for="ch" forName="centerShape" val="NaN" fact="0.27" max="NaN"/>
        </dgm:ruleLst>
      </dgm:if>
      <dgm:else name="Name23">
        <dgm:ruleLst>
          <dgm:rule type="w" for="ch" forName="centerShape" val="NaN" fact="0.27" max="NaN"/>
          <dgm:rule type="w" for="ch" forName="node" val="NaN" fact="0.7" max="NaN"/>
        </dgm:ruleLst>
      </dgm:else>
    </dgm:choose>
    <dgm:forEach name="Name24" axis="ch" ptType="node" cnt="1">
      <dgm:layoutNode name="centerShape" styleLbl="node0">
        <dgm:alg type="tx"/>
        <dgm:shape xmlns:r="http://schemas.openxmlformats.org/officeDocument/2006/relationships" type="ellipse" r:blip="">
          <dgm:adjLst/>
        </dgm:shape>
        <dgm:presOf axis="self"/>
        <dgm:constrLst>
          <dgm:constr type="tMarg" refType="primFontSz" fact="0.05"/>
          <dgm:constr type="bMarg" refType="primFontSz" fact="0.05"/>
          <dgm:constr type="lMarg" refType="primFontSz" fact="0.05"/>
          <dgm:constr type="rMarg" refType="primFontSz" fact="0.05"/>
          <dgm:constr type="primFontSz" val="65"/>
          <dgm:constr type="h" refType="w"/>
        </dgm:constrLst>
        <dgm:ruleLst>
          <dgm:rule type="primFontSz" val="5" fact="NaN" max="NaN"/>
        </dgm:ruleLst>
      </dgm:layoutNode>
      <dgm:forEach name="Name25" axis="ch">
        <dgm:forEach name="Name26" axis="self" ptType="parTrans">
          <dgm:layoutNode name="parTrans" styleLbl="bgSibTrans2D1">
            <dgm:alg type="conn">
              <dgm:param type="begPts" val="auto"/>
              <dgm:param type="endPts" val="ctr"/>
              <dgm:param type="endSty" val="noArr"/>
              <dgm:param type="begSty" val="arr"/>
            </dgm:alg>
            <dgm:shape xmlns:r="http://schemas.openxmlformats.org/officeDocument/2006/relationships" type="conn" r:blip="">
              <dgm:adjLst/>
            </dgm:shape>
            <dgm:presOf axis="self"/>
            <dgm:constrLst>
              <dgm:constr type="begPad" refType="connDist" fact="0.055"/>
              <dgm:constr type="endPad"/>
            </dgm:constrLst>
            <dgm:ruleLst/>
          </dgm:layoutNode>
        </dgm:forEach>
        <dgm:forEach name="Name27" axis="self" ptType="node">
          <dgm:layoutNode name="node" styleLbl="node1">
            <dgm:varLst>
              <dgm:bulletEnabled val="1"/>
            </dgm:varLst>
            <dgm:alg type="tx"/>
            <dgm:shape xmlns:r="http://schemas.openxmlformats.org/officeDocument/2006/relationships" type="roundRect" r:blip="">
              <dgm:adjLst>
                <dgm:adj idx="1" val="0.1"/>
              </dgm:adjLst>
            </dgm:shape>
            <dgm:presOf axis="desOrSelf" ptType="node"/>
            <dgm:constrLst>
              <dgm:constr type="primFontSz" val="65"/>
              <dgm:constr type="h" refType="w" fact="0.8"/>
              <dgm:constr type="tMarg" refType="primFontSz" fact="0.15"/>
              <dgm:constr type="bMarg" refType="primFontSz" fact="0.15"/>
              <dgm:constr type="lMarg" refType="primFontSz" fact="0.15"/>
              <dgm:constr type="rMarg" refType="primFontSz" fact="0.15"/>
            </dgm:constrLst>
            <dgm:ruleLst>
              <dgm:rule type="primFontSz" val="5" fact="NaN" max="NaN"/>
            </dgm:ruleLst>
          </dgm:layoutNode>
        </dgm:forEach>
      </dgm:forEach>
    </dgm:forEach>
  </dgm:layoutNode>
</dgm:layoutDef>
</file>

<file path=ppt/diagrams/layout11.xml><?xml version="1.0" encoding="utf-8"?>
<dgm:layoutDef xmlns:dgm="http://schemas.openxmlformats.org/drawingml/2006/diagram" xmlns:a="http://schemas.openxmlformats.org/drawingml/2006/main" uniqueId="urn:microsoft.com/office/officeart/2005/8/layout/radial4">
  <dgm:title val=""/>
  <dgm:desc val=""/>
  <dgm:catLst>
    <dgm:cat type="relationship" pri="190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t modelId="11"/>
        <dgm:pt modelId="12"/>
      </dgm:ptLst>
      <dgm:cxnLst>
        <dgm:cxn modelId="2" srcId="0" destId="1" srcOrd="0" destOrd="0"/>
        <dgm:cxn modelId="15" srcId="1" destId="11" srcOrd="0" destOrd="0"/>
        <dgm:cxn modelId="16" srcId="1" destId="12" srcOrd="1"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cycle">
    <dgm:varLst>
      <dgm:chMax val="1"/>
      <dgm:dir/>
      <dgm:animLvl val="ctr"/>
      <dgm:resizeHandles val="exact"/>
    </dgm:varLst>
    <dgm:choose name="Name0">
      <dgm:if name="Name1" func="var" arg="dir" op="equ" val="norm">
        <dgm:choose name="Name2">
          <dgm:if name="Name3" axis="ch ch" ptType="node node" st="1 1" cnt="1 0" func="cnt" op="lte" val="1">
            <dgm:alg type="cycle">
              <dgm:param type="stAng" val="0"/>
              <dgm:param type="spanAng" val="360"/>
              <dgm:param type="ctrShpMap" val="fNode"/>
            </dgm:alg>
          </dgm:if>
          <dgm:else name="Name4">
            <dgm:choose name="Name5">
              <dgm:if name="Name6" axis="ch ch" ptType="node node" st="1 1" cnt="1 0" func="cnt" op="lte" val="3">
                <dgm:alg type="cycle">
                  <dgm:param type="stAng" val="-55"/>
                  <dgm:param type="spanAng" val="110"/>
                  <dgm:param type="ctrShpMap" val="fNode"/>
                </dgm:alg>
              </dgm:if>
              <dgm:else name="Name7">
                <dgm:choose name="Name8">
                  <dgm:if name="Name9" axis="ch ch" ptType="node node" st="1 1" cnt="1 0" func="cnt" op="equ" val="4">
                    <dgm:alg type="cycle">
                      <dgm:param type="stAng" val="-75"/>
                      <dgm:param type="spanAng" val="150"/>
                      <dgm:param type="ctrShpMap" val="fNode"/>
                    </dgm:alg>
                  </dgm:if>
                  <dgm:else name="Name10">
                    <dgm:alg type="cycle">
                      <dgm:param type="stAng" val="-90"/>
                      <dgm:param type="spanAng" val="180"/>
                      <dgm:param type="ctrShpMap" val="fNode"/>
                    </dgm:alg>
                  </dgm:else>
                </dgm:choose>
              </dgm:else>
            </dgm:choose>
          </dgm:else>
        </dgm:choose>
      </dgm:if>
      <dgm:else name="Name11">
        <dgm:choose name="Name12">
          <dgm:if name="Name13" axis="ch ch" ptType="node node" st="1 1" cnt="1 0" func="cnt" op="lte" val="1">
            <dgm:alg type="cycle">
              <dgm:param type="stAng" val="0"/>
              <dgm:param type="spanAng" val="-360"/>
              <dgm:param type="ctrShpMap" val="fNode"/>
            </dgm:alg>
          </dgm:if>
          <dgm:else name="Name14">
            <dgm:choose name="Name15">
              <dgm:if name="Name16" axis="ch ch" ptType="node node" st="1 1" cnt="1 0" func="cnt" op="lte" val="3">
                <dgm:alg type="cycle">
                  <dgm:param type="stAng" val="55"/>
                  <dgm:param type="spanAng" val="-110"/>
                  <dgm:param type="ctrShpMap" val="fNode"/>
                </dgm:alg>
              </dgm:if>
              <dgm:else name="Name17">
                <dgm:choose name="Name18">
                  <dgm:if name="Name19" axis="ch ch" ptType="node node" st="1 1" cnt="1 0" func="cnt" op="equ" val="4">
                    <dgm:alg type="cycle">
                      <dgm:param type="stAng" val="75"/>
                      <dgm:param type="spanAng" val="-150"/>
                      <dgm:param type="ctrShpMap" val="fNode"/>
                    </dgm:alg>
                  </dgm:if>
                  <dgm:else name="Name20">
                    <dgm:alg type="cycle">
                      <dgm:param type="stAng" val="90"/>
                      <dgm:param type="spanAng" val="-180"/>
                      <dgm:param type="ctrShpMap" val="fNode"/>
                    </dgm:alg>
                  </dgm:else>
                </dgm:choose>
              </dgm:else>
            </dgm:choose>
          </dgm:else>
        </dgm:choose>
      </dgm:else>
    </dgm:choose>
    <dgm:shape xmlns:r="http://schemas.openxmlformats.org/officeDocument/2006/relationships" r:blip="">
      <dgm:adjLst/>
    </dgm:shape>
    <dgm:presOf/>
    <dgm:constrLst>
      <dgm:constr type="w" for="ch" forName="centerShape" refType="w"/>
      <dgm:constr type="w" for="ch" forName="node" refType="w" refFor="ch" refForName="centerShape" fact="0.95"/>
      <dgm:constr type="h" for="ch" forName="parTrans" refType="w" refFor="ch" refForName="centerShape" fact="0.285"/>
      <dgm:constr type="sp" refType="w" refFor="ch" refForName="centerShape" op="equ" fact="0.23"/>
      <dgm:constr type="sibSp" refType="w" refFor="ch" refForName="node" fact="0.1"/>
      <dgm:constr type="primFontSz" for="ch" forName="node" op="equ"/>
    </dgm:constrLst>
    <dgm:choose name="Name21">
      <dgm:if name="Name22" axis="ch ch" ptType="node node" st="1 1" cnt="1 0" func="cnt" op="lte" val="5">
        <dgm:ruleLst>
          <dgm:rule type="w" for="ch" forName="centerShape" val="NaN" fact="0.27" max="NaN"/>
        </dgm:ruleLst>
      </dgm:if>
      <dgm:else name="Name23">
        <dgm:ruleLst>
          <dgm:rule type="w" for="ch" forName="centerShape" val="NaN" fact="0.27" max="NaN"/>
          <dgm:rule type="w" for="ch" forName="node" val="NaN" fact="0.7" max="NaN"/>
        </dgm:ruleLst>
      </dgm:else>
    </dgm:choose>
    <dgm:forEach name="Name24" axis="ch" ptType="node" cnt="1">
      <dgm:layoutNode name="centerShape" styleLbl="node0">
        <dgm:alg type="tx"/>
        <dgm:shape xmlns:r="http://schemas.openxmlformats.org/officeDocument/2006/relationships" type="ellipse" r:blip="">
          <dgm:adjLst/>
        </dgm:shape>
        <dgm:presOf axis="self"/>
        <dgm:constrLst>
          <dgm:constr type="tMarg" refType="primFontSz" fact="0.05"/>
          <dgm:constr type="bMarg" refType="primFontSz" fact="0.05"/>
          <dgm:constr type="lMarg" refType="primFontSz" fact="0.05"/>
          <dgm:constr type="rMarg" refType="primFontSz" fact="0.05"/>
          <dgm:constr type="primFontSz" val="65"/>
          <dgm:constr type="h" refType="w"/>
        </dgm:constrLst>
        <dgm:ruleLst>
          <dgm:rule type="primFontSz" val="5" fact="NaN" max="NaN"/>
        </dgm:ruleLst>
      </dgm:layoutNode>
      <dgm:forEach name="Name25" axis="ch">
        <dgm:forEach name="Name26" axis="self" ptType="parTrans">
          <dgm:layoutNode name="parTrans" styleLbl="bgSibTrans2D1">
            <dgm:alg type="conn">
              <dgm:param type="begPts" val="auto"/>
              <dgm:param type="endPts" val="ctr"/>
              <dgm:param type="endSty" val="noArr"/>
              <dgm:param type="begSty" val="arr"/>
            </dgm:alg>
            <dgm:shape xmlns:r="http://schemas.openxmlformats.org/officeDocument/2006/relationships" type="conn" r:blip="">
              <dgm:adjLst/>
            </dgm:shape>
            <dgm:presOf axis="self"/>
            <dgm:constrLst>
              <dgm:constr type="begPad" refType="connDist" fact="0.055"/>
              <dgm:constr type="endPad"/>
            </dgm:constrLst>
            <dgm:ruleLst/>
          </dgm:layoutNode>
        </dgm:forEach>
        <dgm:forEach name="Name27" axis="self" ptType="node">
          <dgm:layoutNode name="node" styleLbl="node1">
            <dgm:varLst>
              <dgm:bulletEnabled val="1"/>
            </dgm:varLst>
            <dgm:alg type="tx"/>
            <dgm:shape xmlns:r="http://schemas.openxmlformats.org/officeDocument/2006/relationships" type="roundRect" r:blip="">
              <dgm:adjLst>
                <dgm:adj idx="1" val="0.1"/>
              </dgm:adjLst>
            </dgm:shape>
            <dgm:presOf axis="desOrSelf" ptType="node"/>
            <dgm:constrLst>
              <dgm:constr type="primFontSz" val="65"/>
              <dgm:constr type="h" refType="w" fact="0.8"/>
              <dgm:constr type="tMarg" refType="primFontSz" fact="0.15"/>
              <dgm:constr type="bMarg" refType="primFontSz" fact="0.15"/>
              <dgm:constr type="lMarg" refType="primFontSz" fact="0.15"/>
              <dgm:constr type="rMarg" refType="primFontSz" fact="0.15"/>
            </dgm:constrLst>
            <dgm:ruleLst>
              <dgm:rule type="primFontSz" val="5" fact="NaN" max="NaN"/>
            </dgm:ruleLst>
          </dgm:layoutNode>
        </dgm:forEach>
      </dgm:forEach>
    </dgm:forEach>
  </dgm:layoutNode>
</dgm:layoutDef>
</file>

<file path=ppt/diagrams/layout12.xml><?xml version="1.0" encoding="utf-8"?>
<dgm:layoutDef xmlns:dgm="http://schemas.openxmlformats.org/drawingml/2006/diagram" xmlns:a="http://schemas.openxmlformats.org/drawingml/2006/main" uniqueId="urn:microsoft.com/office/officeart/2005/8/layout/radial4">
  <dgm:title val=""/>
  <dgm:desc val=""/>
  <dgm:catLst>
    <dgm:cat type="relationship" pri="190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t modelId="11"/>
        <dgm:pt modelId="12"/>
      </dgm:ptLst>
      <dgm:cxnLst>
        <dgm:cxn modelId="2" srcId="0" destId="1" srcOrd="0" destOrd="0"/>
        <dgm:cxn modelId="15" srcId="1" destId="11" srcOrd="0" destOrd="0"/>
        <dgm:cxn modelId="16" srcId="1" destId="12" srcOrd="1"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cycle">
    <dgm:varLst>
      <dgm:chMax val="1"/>
      <dgm:dir/>
      <dgm:animLvl val="ctr"/>
      <dgm:resizeHandles val="exact"/>
    </dgm:varLst>
    <dgm:choose name="Name0">
      <dgm:if name="Name1" func="var" arg="dir" op="equ" val="norm">
        <dgm:choose name="Name2">
          <dgm:if name="Name3" axis="ch ch" ptType="node node" st="1 1" cnt="1 0" func="cnt" op="lte" val="1">
            <dgm:alg type="cycle">
              <dgm:param type="stAng" val="0"/>
              <dgm:param type="spanAng" val="360"/>
              <dgm:param type="ctrShpMap" val="fNode"/>
            </dgm:alg>
          </dgm:if>
          <dgm:else name="Name4">
            <dgm:choose name="Name5">
              <dgm:if name="Name6" axis="ch ch" ptType="node node" st="1 1" cnt="1 0" func="cnt" op="lte" val="3">
                <dgm:alg type="cycle">
                  <dgm:param type="stAng" val="-55"/>
                  <dgm:param type="spanAng" val="110"/>
                  <dgm:param type="ctrShpMap" val="fNode"/>
                </dgm:alg>
              </dgm:if>
              <dgm:else name="Name7">
                <dgm:choose name="Name8">
                  <dgm:if name="Name9" axis="ch ch" ptType="node node" st="1 1" cnt="1 0" func="cnt" op="equ" val="4">
                    <dgm:alg type="cycle">
                      <dgm:param type="stAng" val="-75"/>
                      <dgm:param type="spanAng" val="150"/>
                      <dgm:param type="ctrShpMap" val="fNode"/>
                    </dgm:alg>
                  </dgm:if>
                  <dgm:else name="Name10">
                    <dgm:alg type="cycle">
                      <dgm:param type="stAng" val="-90"/>
                      <dgm:param type="spanAng" val="180"/>
                      <dgm:param type="ctrShpMap" val="fNode"/>
                    </dgm:alg>
                  </dgm:else>
                </dgm:choose>
              </dgm:else>
            </dgm:choose>
          </dgm:else>
        </dgm:choose>
      </dgm:if>
      <dgm:else name="Name11">
        <dgm:choose name="Name12">
          <dgm:if name="Name13" axis="ch ch" ptType="node node" st="1 1" cnt="1 0" func="cnt" op="lte" val="1">
            <dgm:alg type="cycle">
              <dgm:param type="stAng" val="0"/>
              <dgm:param type="spanAng" val="-360"/>
              <dgm:param type="ctrShpMap" val="fNode"/>
            </dgm:alg>
          </dgm:if>
          <dgm:else name="Name14">
            <dgm:choose name="Name15">
              <dgm:if name="Name16" axis="ch ch" ptType="node node" st="1 1" cnt="1 0" func="cnt" op="lte" val="3">
                <dgm:alg type="cycle">
                  <dgm:param type="stAng" val="55"/>
                  <dgm:param type="spanAng" val="-110"/>
                  <dgm:param type="ctrShpMap" val="fNode"/>
                </dgm:alg>
              </dgm:if>
              <dgm:else name="Name17">
                <dgm:choose name="Name18">
                  <dgm:if name="Name19" axis="ch ch" ptType="node node" st="1 1" cnt="1 0" func="cnt" op="equ" val="4">
                    <dgm:alg type="cycle">
                      <dgm:param type="stAng" val="75"/>
                      <dgm:param type="spanAng" val="-150"/>
                      <dgm:param type="ctrShpMap" val="fNode"/>
                    </dgm:alg>
                  </dgm:if>
                  <dgm:else name="Name20">
                    <dgm:alg type="cycle">
                      <dgm:param type="stAng" val="90"/>
                      <dgm:param type="spanAng" val="-180"/>
                      <dgm:param type="ctrShpMap" val="fNode"/>
                    </dgm:alg>
                  </dgm:else>
                </dgm:choose>
              </dgm:else>
            </dgm:choose>
          </dgm:else>
        </dgm:choose>
      </dgm:else>
    </dgm:choose>
    <dgm:shape xmlns:r="http://schemas.openxmlformats.org/officeDocument/2006/relationships" r:blip="">
      <dgm:adjLst/>
    </dgm:shape>
    <dgm:presOf/>
    <dgm:constrLst>
      <dgm:constr type="w" for="ch" forName="centerShape" refType="w"/>
      <dgm:constr type="w" for="ch" forName="node" refType="w" refFor="ch" refForName="centerShape" fact="0.95"/>
      <dgm:constr type="h" for="ch" forName="parTrans" refType="w" refFor="ch" refForName="centerShape" fact="0.285"/>
      <dgm:constr type="sp" refType="w" refFor="ch" refForName="centerShape" op="equ" fact="0.23"/>
      <dgm:constr type="sibSp" refType="w" refFor="ch" refForName="node" fact="0.1"/>
      <dgm:constr type="primFontSz" for="ch" forName="node" op="equ"/>
    </dgm:constrLst>
    <dgm:choose name="Name21">
      <dgm:if name="Name22" axis="ch ch" ptType="node node" st="1 1" cnt="1 0" func="cnt" op="lte" val="5">
        <dgm:ruleLst>
          <dgm:rule type="w" for="ch" forName="centerShape" val="NaN" fact="0.27" max="NaN"/>
        </dgm:ruleLst>
      </dgm:if>
      <dgm:else name="Name23">
        <dgm:ruleLst>
          <dgm:rule type="w" for="ch" forName="centerShape" val="NaN" fact="0.27" max="NaN"/>
          <dgm:rule type="w" for="ch" forName="node" val="NaN" fact="0.7" max="NaN"/>
        </dgm:ruleLst>
      </dgm:else>
    </dgm:choose>
    <dgm:forEach name="Name24" axis="ch" ptType="node" cnt="1">
      <dgm:layoutNode name="centerShape" styleLbl="node0">
        <dgm:alg type="tx"/>
        <dgm:shape xmlns:r="http://schemas.openxmlformats.org/officeDocument/2006/relationships" type="ellipse" r:blip="">
          <dgm:adjLst/>
        </dgm:shape>
        <dgm:presOf axis="self"/>
        <dgm:constrLst>
          <dgm:constr type="tMarg" refType="primFontSz" fact="0.05"/>
          <dgm:constr type="bMarg" refType="primFontSz" fact="0.05"/>
          <dgm:constr type="lMarg" refType="primFontSz" fact="0.05"/>
          <dgm:constr type="rMarg" refType="primFontSz" fact="0.05"/>
          <dgm:constr type="primFontSz" val="65"/>
          <dgm:constr type="h" refType="w"/>
        </dgm:constrLst>
        <dgm:ruleLst>
          <dgm:rule type="primFontSz" val="5" fact="NaN" max="NaN"/>
        </dgm:ruleLst>
      </dgm:layoutNode>
      <dgm:forEach name="Name25" axis="ch">
        <dgm:forEach name="Name26" axis="self" ptType="parTrans">
          <dgm:layoutNode name="parTrans" styleLbl="bgSibTrans2D1">
            <dgm:alg type="conn">
              <dgm:param type="begPts" val="auto"/>
              <dgm:param type="endPts" val="ctr"/>
              <dgm:param type="endSty" val="noArr"/>
              <dgm:param type="begSty" val="arr"/>
            </dgm:alg>
            <dgm:shape xmlns:r="http://schemas.openxmlformats.org/officeDocument/2006/relationships" type="conn" r:blip="">
              <dgm:adjLst/>
            </dgm:shape>
            <dgm:presOf axis="self"/>
            <dgm:constrLst>
              <dgm:constr type="begPad" refType="connDist" fact="0.055"/>
              <dgm:constr type="endPad"/>
            </dgm:constrLst>
            <dgm:ruleLst/>
          </dgm:layoutNode>
        </dgm:forEach>
        <dgm:forEach name="Name27" axis="self" ptType="node">
          <dgm:layoutNode name="node" styleLbl="node1">
            <dgm:varLst>
              <dgm:bulletEnabled val="1"/>
            </dgm:varLst>
            <dgm:alg type="tx"/>
            <dgm:shape xmlns:r="http://schemas.openxmlformats.org/officeDocument/2006/relationships" type="roundRect" r:blip="">
              <dgm:adjLst>
                <dgm:adj idx="1" val="0.1"/>
              </dgm:adjLst>
            </dgm:shape>
            <dgm:presOf axis="desOrSelf" ptType="node"/>
            <dgm:constrLst>
              <dgm:constr type="primFontSz" val="65"/>
              <dgm:constr type="h" refType="w" fact="0.8"/>
              <dgm:constr type="tMarg" refType="primFontSz" fact="0.15"/>
              <dgm:constr type="bMarg" refType="primFontSz" fact="0.15"/>
              <dgm:constr type="lMarg" refType="primFontSz" fact="0.15"/>
              <dgm:constr type="rMarg" refType="primFontSz" fact="0.15"/>
            </dgm:constrLst>
            <dgm:ruleLst>
              <dgm:rule type="primFontSz" val="5" fact="NaN" max="NaN"/>
            </dgm:ruleLst>
          </dgm:layoutNode>
        </dgm:forEach>
      </dgm:forEach>
    </dgm:forEach>
  </dgm:layoutNode>
</dgm:layoutDef>
</file>

<file path=ppt/diagrams/layout13.xml><?xml version="1.0" encoding="utf-8"?>
<dgm:layoutDef xmlns:dgm="http://schemas.openxmlformats.org/drawingml/2006/diagram" xmlns:a="http://schemas.openxmlformats.org/drawingml/2006/main" uniqueId="urn:microsoft.com/office/officeart/2005/8/layout/radial4">
  <dgm:title val=""/>
  <dgm:desc val=""/>
  <dgm:catLst>
    <dgm:cat type="relationship" pri="190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t modelId="11"/>
        <dgm:pt modelId="12"/>
      </dgm:ptLst>
      <dgm:cxnLst>
        <dgm:cxn modelId="2" srcId="0" destId="1" srcOrd="0" destOrd="0"/>
        <dgm:cxn modelId="15" srcId="1" destId="11" srcOrd="0" destOrd="0"/>
        <dgm:cxn modelId="16" srcId="1" destId="12" srcOrd="1"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cycle">
    <dgm:varLst>
      <dgm:chMax val="1"/>
      <dgm:dir/>
      <dgm:animLvl val="ctr"/>
      <dgm:resizeHandles val="exact"/>
    </dgm:varLst>
    <dgm:choose name="Name0">
      <dgm:if name="Name1" func="var" arg="dir" op="equ" val="norm">
        <dgm:choose name="Name2">
          <dgm:if name="Name3" axis="ch ch" ptType="node node" st="1 1" cnt="1 0" func="cnt" op="lte" val="1">
            <dgm:alg type="cycle">
              <dgm:param type="stAng" val="0"/>
              <dgm:param type="spanAng" val="360"/>
              <dgm:param type="ctrShpMap" val="fNode"/>
            </dgm:alg>
          </dgm:if>
          <dgm:else name="Name4">
            <dgm:choose name="Name5">
              <dgm:if name="Name6" axis="ch ch" ptType="node node" st="1 1" cnt="1 0" func="cnt" op="lte" val="3">
                <dgm:alg type="cycle">
                  <dgm:param type="stAng" val="-55"/>
                  <dgm:param type="spanAng" val="110"/>
                  <dgm:param type="ctrShpMap" val="fNode"/>
                </dgm:alg>
              </dgm:if>
              <dgm:else name="Name7">
                <dgm:choose name="Name8">
                  <dgm:if name="Name9" axis="ch ch" ptType="node node" st="1 1" cnt="1 0" func="cnt" op="equ" val="4">
                    <dgm:alg type="cycle">
                      <dgm:param type="stAng" val="-75"/>
                      <dgm:param type="spanAng" val="150"/>
                      <dgm:param type="ctrShpMap" val="fNode"/>
                    </dgm:alg>
                  </dgm:if>
                  <dgm:else name="Name10">
                    <dgm:alg type="cycle">
                      <dgm:param type="stAng" val="-90"/>
                      <dgm:param type="spanAng" val="180"/>
                      <dgm:param type="ctrShpMap" val="fNode"/>
                    </dgm:alg>
                  </dgm:else>
                </dgm:choose>
              </dgm:else>
            </dgm:choose>
          </dgm:else>
        </dgm:choose>
      </dgm:if>
      <dgm:else name="Name11">
        <dgm:choose name="Name12">
          <dgm:if name="Name13" axis="ch ch" ptType="node node" st="1 1" cnt="1 0" func="cnt" op="lte" val="1">
            <dgm:alg type="cycle">
              <dgm:param type="stAng" val="0"/>
              <dgm:param type="spanAng" val="-360"/>
              <dgm:param type="ctrShpMap" val="fNode"/>
            </dgm:alg>
          </dgm:if>
          <dgm:else name="Name14">
            <dgm:choose name="Name15">
              <dgm:if name="Name16" axis="ch ch" ptType="node node" st="1 1" cnt="1 0" func="cnt" op="lte" val="3">
                <dgm:alg type="cycle">
                  <dgm:param type="stAng" val="55"/>
                  <dgm:param type="spanAng" val="-110"/>
                  <dgm:param type="ctrShpMap" val="fNode"/>
                </dgm:alg>
              </dgm:if>
              <dgm:else name="Name17">
                <dgm:choose name="Name18">
                  <dgm:if name="Name19" axis="ch ch" ptType="node node" st="1 1" cnt="1 0" func="cnt" op="equ" val="4">
                    <dgm:alg type="cycle">
                      <dgm:param type="stAng" val="75"/>
                      <dgm:param type="spanAng" val="-150"/>
                      <dgm:param type="ctrShpMap" val="fNode"/>
                    </dgm:alg>
                  </dgm:if>
                  <dgm:else name="Name20">
                    <dgm:alg type="cycle">
                      <dgm:param type="stAng" val="90"/>
                      <dgm:param type="spanAng" val="-180"/>
                      <dgm:param type="ctrShpMap" val="fNode"/>
                    </dgm:alg>
                  </dgm:else>
                </dgm:choose>
              </dgm:else>
            </dgm:choose>
          </dgm:else>
        </dgm:choose>
      </dgm:else>
    </dgm:choose>
    <dgm:shape xmlns:r="http://schemas.openxmlformats.org/officeDocument/2006/relationships" r:blip="">
      <dgm:adjLst/>
    </dgm:shape>
    <dgm:presOf/>
    <dgm:constrLst>
      <dgm:constr type="w" for="ch" forName="centerShape" refType="w"/>
      <dgm:constr type="w" for="ch" forName="node" refType="w" refFor="ch" refForName="centerShape" fact="0.95"/>
      <dgm:constr type="h" for="ch" forName="parTrans" refType="w" refFor="ch" refForName="centerShape" fact="0.285"/>
      <dgm:constr type="sp" refType="w" refFor="ch" refForName="centerShape" op="equ" fact="0.23"/>
      <dgm:constr type="sibSp" refType="w" refFor="ch" refForName="node" fact="0.1"/>
      <dgm:constr type="primFontSz" for="ch" forName="node" op="equ"/>
    </dgm:constrLst>
    <dgm:choose name="Name21">
      <dgm:if name="Name22" axis="ch ch" ptType="node node" st="1 1" cnt="1 0" func="cnt" op="lte" val="5">
        <dgm:ruleLst>
          <dgm:rule type="w" for="ch" forName="centerShape" val="NaN" fact="0.27" max="NaN"/>
        </dgm:ruleLst>
      </dgm:if>
      <dgm:else name="Name23">
        <dgm:ruleLst>
          <dgm:rule type="w" for="ch" forName="centerShape" val="NaN" fact="0.27" max="NaN"/>
          <dgm:rule type="w" for="ch" forName="node" val="NaN" fact="0.7" max="NaN"/>
        </dgm:ruleLst>
      </dgm:else>
    </dgm:choose>
    <dgm:forEach name="Name24" axis="ch" ptType="node" cnt="1">
      <dgm:layoutNode name="centerShape" styleLbl="node0">
        <dgm:alg type="tx"/>
        <dgm:shape xmlns:r="http://schemas.openxmlformats.org/officeDocument/2006/relationships" type="ellipse" r:blip="">
          <dgm:adjLst/>
        </dgm:shape>
        <dgm:presOf axis="self"/>
        <dgm:constrLst>
          <dgm:constr type="tMarg" refType="primFontSz" fact="0.05"/>
          <dgm:constr type="bMarg" refType="primFontSz" fact="0.05"/>
          <dgm:constr type="lMarg" refType="primFontSz" fact="0.05"/>
          <dgm:constr type="rMarg" refType="primFontSz" fact="0.05"/>
          <dgm:constr type="primFontSz" val="65"/>
          <dgm:constr type="h" refType="w"/>
        </dgm:constrLst>
        <dgm:ruleLst>
          <dgm:rule type="primFontSz" val="5" fact="NaN" max="NaN"/>
        </dgm:ruleLst>
      </dgm:layoutNode>
      <dgm:forEach name="Name25" axis="ch">
        <dgm:forEach name="Name26" axis="self" ptType="parTrans">
          <dgm:layoutNode name="parTrans" styleLbl="bgSibTrans2D1">
            <dgm:alg type="conn">
              <dgm:param type="begPts" val="auto"/>
              <dgm:param type="endPts" val="ctr"/>
              <dgm:param type="endSty" val="noArr"/>
              <dgm:param type="begSty" val="arr"/>
            </dgm:alg>
            <dgm:shape xmlns:r="http://schemas.openxmlformats.org/officeDocument/2006/relationships" type="conn" r:blip="">
              <dgm:adjLst/>
            </dgm:shape>
            <dgm:presOf axis="self"/>
            <dgm:constrLst>
              <dgm:constr type="begPad" refType="connDist" fact="0.055"/>
              <dgm:constr type="endPad"/>
            </dgm:constrLst>
            <dgm:ruleLst/>
          </dgm:layoutNode>
        </dgm:forEach>
        <dgm:forEach name="Name27" axis="self" ptType="node">
          <dgm:layoutNode name="node" styleLbl="node1">
            <dgm:varLst>
              <dgm:bulletEnabled val="1"/>
            </dgm:varLst>
            <dgm:alg type="tx"/>
            <dgm:shape xmlns:r="http://schemas.openxmlformats.org/officeDocument/2006/relationships" type="roundRect" r:blip="">
              <dgm:adjLst>
                <dgm:adj idx="1" val="0.1"/>
              </dgm:adjLst>
            </dgm:shape>
            <dgm:presOf axis="desOrSelf" ptType="node"/>
            <dgm:constrLst>
              <dgm:constr type="primFontSz" val="65"/>
              <dgm:constr type="h" refType="w" fact="0.8"/>
              <dgm:constr type="tMarg" refType="primFontSz" fact="0.15"/>
              <dgm:constr type="bMarg" refType="primFontSz" fact="0.15"/>
              <dgm:constr type="lMarg" refType="primFontSz" fact="0.15"/>
              <dgm:constr type="rMarg" refType="primFontSz" fact="0.15"/>
            </dgm:constrLst>
            <dgm:ruleLst>
              <dgm:rule type="primFontSz" val="5" fact="NaN" max="NaN"/>
            </dgm:ruleLst>
          </dgm:layoutNode>
        </dgm:forEach>
      </dgm:forEach>
    </dgm:forEach>
  </dgm:layoutNode>
</dgm:layoutDef>
</file>

<file path=ppt/diagrams/layout14.xml><?xml version="1.0" encoding="utf-8"?>
<dgm:layoutDef xmlns:dgm="http://schemas.openxmlformats.org/drawingml/2006/diagram" xmlns:a="http://schemas.openxmlformats.org/drawingml/2006/main" uniqueId="urn:microsoft.com/office/officeart/2005/8/layout/radial4">
  <dgm:title val=""/>
  <dgm:desc val=""/>
  <dgm:catLst>
    <dgm:cat type="relationship" pri="190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t modelId="11"/>
        <dgm:pt modelId="12"/>
      </dgm:ptLst>
      <dgm:cxnLst>
        <dgm:cxn modelId="2" srcId="0" destId="1" srcOrd="0" destOrd="0"/>
        <dgm:cxn modelId="15" srcId="1" destId="11" srcOrd="0" destOrd="0"/>
        <dgm:cxn modelId="16" srcId="1" destId="12" srcOrd="1"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cycle">
    <dgm:varLst>
      <dgm:chMax val="1"/>
      <dgm:dir/>
      <dgm:animLvl val="ctr"/>
      <dgm:resizeHandles val="exact"/>
    </dgm:varLst>
    <dgm:choose name="Name0">
      <dgm:if name="Name1" func="var" arg="dir" op="equ" val="norm">
        <dgm:choose name="Name2">
          <dgm:if name="Name3" axis="ch ch" ptType="node node" st="1 1" cnt="1 0" func="cnt" op="lte" val="1">
            <dgm:alg type="cycle">
              <dgm:param type="stAng" val="0"/>
              <dgm:param type="spanAng" val="360"/>
              <dgm:param type="ctrShpMap" val="fNode"/>
            </dgm:alg>
          </dgm:if>
          <dgm:else name="Name4">
            <dgm:choose name="Name5">
              <dgm:if name="Name6" axis="ch ch" ptType="node node" st="1 1" cnt="1 0" func="cnt" op="lte" val="3">
                <dgm:alg type="cycle">
                  <dgm:param type="stAng" val="-55"/>
                  <dgm:param type="spanAng" val="110"/>
                  <dgm:param type="ctrShpMap" val="fNode"/>
                </dgm:alg>
              </dgm:if>
              <dgm:else name="Name7">
                <dgm:choose name="Name8">
                  <dgm:if name="Name9" axis="ch ch" ptType="node node" st="1 1" cnt="1 0" func="cnt" op="equ" val="4">
                    <dgm:alg type="cycle">
                      <dgm:param type="stAng" val="-75"/>
                      <dgm:param type="spanAng" val="150"/>
                      <dgm:param type="ctrShpMap" val="fNode"/>
                    </dgm:alg>
                  </dgm:if>
                  <dgm:else name="Name10">
                    <dgm:alg type="cycle">
                      <dgm:param type="stAng" val="-90"/>
                      <dgm:param type="spanAng" val="180"/>
                      <dgm:param type="ctrShpMap" val="fNode"/>
                    </dgm:alg>
                  </dgm:else>
                </dgm:choose>
              </dgm:else>
            </dgm:choose>
          </dgm:else>
        </dgm:choose>
      </dgm:if>
      <dgm:else name="Name11">
        <dgm:choose name="Name12">
          <dgm:if name="Name13" axis="ch ch" ptType="node node" st="1 1" cnt="1 0" func="cnt" op="lte" val="1">
            <dgm:alg type="cycle">
              <dgm:param type="stAng" val="0"/>
              <dgm:param type="spanAng" val="-360"/>
              <dgm:param type="ctrShpMap" val="fNode"/>
            </dgm:alg>
          </dgm:if>
          <dgm:else name="Name14">
            <dgm:choose name="Name15">
              <dgm:if name="Name16" axis="ch ch" ptType="node node" st="1 1" cnt="1 0" func="cnt" op="lte" val="3">
                <dgm:alg type="cycle">
                  <dgm:param type="stAng" val="55"/>
                  <dgm:param type="spanAng" val="-110"/>
                  <dgm:param type="ctrShpMap" val="fNode"/>
                </dgm:alg>
              </dgm:if>
              <dgm:else name="Name17">
                <dgm:choose name="Name18">
                  <dgm:if name="Name19" axis="ch ch" ptType="node node" st="1 1" cnt="1 0" func="cnt" op="equ" val="4">
                    <dgm:alg type="cycle">
                      <dgm:param type="stAng" val="75"/>
                      <dgm:param type="spanAng" val="-150"/>
                      <dgm:param type="ctrShpMap" val="fNode"/>
                    </dgm:alg>
                  </dgm:if>
                  <dgm:else name="Name20">
                    <dgm:alg type="cycle">
                      <dgm:param type="stAng" val="90"/>
                      <dgm:param type="spanAng" val="-180"/>
                      <dgm:param type="ctrShpMap" val="fNode"/>
                    </dgm:alg>
                  </dgm:else>
                </dgm:choose>
              </dgm:else>
            </dgm:choose>
          </dgm:else>
        </dgm:choose>
      </dgm:else>
    </dgm:choose>
    <dgm:shape xmlns:r="http://schemas.openxmlformats.org/officeDocument/2006/relationships" r:blip="">
      <dgm:adjLst/>
    </dgm:shape>
    <dgm:presOf/>
    <dgm:constrLst>
      <dgm:constr type="w" for="ch" forName="centerShape" refType="w"/>
      <dgm:constr type="w" for="ch" forName="node" refType="w" refFor="ch" refForName="centerShape" fact="0.95"/>
      <dgm:constr type="h" for="ch" forName="parTrans" refType="w" refFor="ch" refForName="centerShape" fact="0.285"/>
      <dgm:constr type="sp" refType="w" refFor="ch" refForName="centerShape" op="equ" fact="0.23"/>
      <dgm:constr type="sibSp" refType="w" refFor="ch" refForName="node" fact="0.1"/>
      <dgm:constr type="primFontSz" for="ch" forName="node" op="equ"/>
    </dgm:constrLst>
    <dgm:choose name="Name21">
      <dgm:if name="Name22" axis="ch ch" ptType="node node" st="1 1" cnt="1 0" func="cnt" op="lte" val="5">
        <dgm:ruleLst>
          <dgm:rule type="w" for="ch" forName="centerShape" val="NaN" fact="0.27" max="NaN"/>
        </dgm:ruleLst>
      </dgm:if>
      <dgm:else name="Name23">
        <dgm:ruleLst>
          <dgm:rule type="w" for="ch" forName="centerShape" val="NaN" fact="0.27" max="NaN"/>
          <dgm:rule type="w" for="ch" forName="node" val="NaN" fact="0.7" max="NaN"/>
        </dgm:ruleLst>
      </dgm:else>
    </dgm:choose>
    <dgm:forEach name="Name24" axis="ch" ptType="node" cnt="1">
      <dgm:layoutNode name="centerShape" styleLbl="node0">
        <dgm:alg type="tx"/>
        <dgm:shape xmlns:r="http://schemas.openxmlformats.org/officeDocument/2006/relationships" type="ellipse" r:blip="">
          <dgm:adjLst/>
        </dgm:shape>
        <dgm:presOf axis="self"/>
        <dgm:constrLst>
          <dgm:constr type="tMarg" refType="primFontSz" fact="0.05"/>
          <dgm:constr type="bMarg" refType="primFontSz" fact="0.05"/>
          <dgm:constr type="lMarg" refType="primFontSz" fact="0.05"/>
          <dgm:constr type="rMarg" refType="primFontSz" fact="0.05"/>
          <dgm:constr type="primFontSz" val="65"/>
          <dgm:constr type="h" refType="w"/>
        </dgm:constrLst>
        <dgm:ruleLst>
          <dgm:rule type="primFontSz" val="5" fact="NaN" max="NaN"/>
        </dgm:ruleLst>
      </dgm:layoutNode>
      <dgm:forEach name="Name25" axis="ch">
        <dgm:forEach name="Name26" axis="self" ptType="parTrans">
          <dgm:layoutNode name="parTrans" styleLbl="bgSibTrans2D1">
            <dgm:alg type="conn">
              <dgm:param type="begPts" val="auto"/>
              <dgm:param type="endPts" val="ctr"/>
              <dgm:param type="endSty" val="noArr"/>
              <dgm:param type="begSty" val="arr"/>
            </dgm:alg>
            <dgm:shape xmlns:r="http://schemas.openxmlformats.org/officeDocument/2006/relationships" type="conn" r:blip="">
              <dgm:adjLst/>
            </dgm:shape>
            <dgm:presOf axis="self"/>
            <dgm:constrLst>
              <dgm:constr type="begPad" refType="connDist" fact="0.055"/>
              <dgm:constr type="endPad"/>
            </dgm:constrLst>
            <dgm:ruleLst/>
          </dgm:layoutNode>
        </dgm:forEach>
        <dgm:forEach name="Name27" axis="self" ptType="node">
          <dgm:layoutNode name="node" styleLbl="node1">
            <dgm:varLst>
              <dgm:bulletEnabled val="1"/>
            </dgm:varLst>
            <dgm:alg type="tx"/>
            <dgm:shape xmlns:r="http://schemas.openxmlformats.org/officeDocument/2006/relationships" type="roundRect" r:blip="">
              <dgm:adjLst>
                <dgm:adj idx="1" val="0.1"/>
              </dgm:adjLst>
            </dgm:shape>
            <dgm:presOf axis="desOrSelf" ptType="node"/>
            <dgm:constrLst>
              <dgm:constr type="primFontSz" val="65"/>
              <dgm:constr type="h" refType="w" fact="0.8"/>
              <dgm:constr type="tMarg" refType="primFontSz" fact="0.15"/>
              <dgm:constr type="bMarg" refType="primFontSz" fact="0.15"/>
              <dgm:constr type="lMarg" refType="primFontSz" fact="0.15"/>
              <dgm:constr type="rMarg" refType="primFontSz" fact="0.15"/>
            </dgm:constrLst>
            <dgm:ruleLst>
              <dgm:rule type="primFontSz" val="5" fact="NaN" max="NaN"/>
            </dgm:ruleLst>
          </dgm:layoutNode>
        </dgm:forEach>
      </dgm:forEach>
    </dgm:forEach>
  </dgm:layoutNode>
</dgm:layoutDef>
</file>

<file path=ppt/diagrams/layout15.xml><?xml version="1.0" encoding="utf-8"?>
<dgm:layoutDef xmlns:dgm="http://schemas.openxmlformats.org/drawingml/2006/diagram" xmlns:a="http://schemas.openxmlformats.org/drawingml/2006/main" uniqueId="urn:microsoft.com/office/officeart/2005/8/layout/bProcess3">
  <dgm:title val=""/>
  <dgm:desc val=""/>
  <dgm:catLst>
    <dgm:cat type="process" pri="18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Lst>
        <dgm:ruleLst>
          <dgm:rule type="primFontSz" val="5"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16.xml><?xml version="1.0" encoding="utf-8"?>
<dgm:layoutDef xmlns:dgm="http://schemas.openxmlformats.org/drawingml/2006/diagram" xmlns:a="http://schemas.openxmlformats.org/drawingml/2006/main" uniqueId="urn:microsoft.com/office/officeart/2008/layout/VerticalCurvedList">
  <dgm:title val=""/>
  <dgm:desc val=""/>
  <dgm:catLst>
    <dgm:cat type="list" pri="20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7"/>
      <dgm:chPref val="7"/>
      <dgm:dir/>
    </dgm:varLst>
    <dgm:alg type="composite"/>
    <dgm:shape xmlns:r="http://schemas.openxmlformats.org/officeDocument/2006/relationships" r:blip="">
      <dgm:adjLst/>
    </dgm:shape>
    <dgm:constrLst>
      <dgm:constr type="w" for="ch" refType="h" refFor="ch" op="gte" fact="0.8"/>
    </dgm:constrLst>
    <dgm:layoutNode name="Name1">
      <dgm:alg type="composite"/>
      <dgm:shape xmlns:r="http://schemas.openxmlformats.org/officeDocument/2006/relationships" r:blip="">
        <dgm:adjLst/>
      </dgm:shape>
      <dgm:choose name="Name2">
        <dgm:if name="Name3" func="var" arg="dir" op="equ" val="norm">
          <dgm:choose name="Name4">
            <dgm:if name="Name5" axis="ch" ptType="node" func="cnt" op="equ" val="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h" fact="0.225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primFontSz" for="ch" ptType="node" op="equ" val="65"/>
              </dgm:constrLst>
            </dgm:if>
            <dgm:if name="Name6" axis="ch" ptType="node" func="cnt" op="equ" val="2">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h" fact="0.1891"/>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h" fact="0.1891"/>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primFontSz" for="ch" ptType="node" op="equ" val="65"/>
              </dgm:constrLst>
            </dgm:if>
            <dgm:if name="Name7" axis="ch" ptType="node" func="cnt" op="equ" val="3">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h" fact="0.1526"/>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h" fact="0.2253"/>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h" fact="0.1526"/>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primFontSz" for="ch" ptType="node" op="equ" val="65"/>
              </dgm:constrLst>
            </dgm:if>
            <dgm:if name="Name8" axis="ch" ptType="node" func="cnt" op="equ" val="4">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h" fact="0.1268"/>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h" fact="0.215"/>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h" fact="0.21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h" fact="0.126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primFontSz" for="ch" ptType="node" op="equ" val="65"/>
              </dgm:constrLst>
            </dgm:if>
            <dgm:if name="Name9" axis="ch" ptType="node" func="cnt" op="equ" val="5">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h" fact="0.1082"/>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h" fact="0.197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h" fact="0.2253"/>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h" fact="0.197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h" fact="0.1082"/>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primFontSz" for="ch" ptType="node" op="equ" val="65"/>
              </dgm:constrLst>
            </dgm:if>
            <dgm:if name="Name10" axis="ch" ptType="node" func="cnt" op="equ" val="6">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h" fact="0.094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h" fact="0.1809"/>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h" fact="0.220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h" fact="0.2205"/>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h" fact="0.18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h" fact="0.0943"/>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primFontSz" for="ch" ptType="node" op="equ" val="65"/>
              </dgm:constrLst>
            </dgm:if>
            <dgm:else name="Name1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h" fact="0.0835"/>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h" fact="0.165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h" fact="0.2109"/>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h" fact="0.2253"/>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h" fact="0.21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h" fact="0.1658"/>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h" fact="0.0835"/>
                <dgm:constr type="l" for="ch" forName="text_7" refType="ctrX" refFor="ch" refForName="accent_7"/>
                <dgm:constr type="r" for="ch" forName="text_7" refType="w"/>
                <dgm:constr type="w" for="ch" forName="text_7" refType="h" refFor="ch" refForName="text_7" op="gte"/>
                <dgm:constr type="h" for="ch" forName="text_7" refType="h" refFor="ch" refForName="accent_7" fact="0.8"/>
                <dgm:constr type="ctrY" for="ch" forName="text_7" refType="ctrY" refFor="ch" refForName="accent_7"/>
                <dgm:constr type="lMarg" for="ch" forName="text_7" refType="w" refFor="ch" refForName="accent_7" fact="1.8"/>
                <dgm:constr type="primFontSz" for="ch" ptType="node" op="equ" val="65"/>
              </dgm:constrLst>
            </dgm:else>
          </dgm:choose>
        </dgm:if>
        <dgm:else name="Name12">
          <dgm:choose name="Name13">
            <dgm:if name="Name14" axis="ch" ptType="node" func="cnt" op="equ" val="1">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w"/>
                <dgm:constr type="ctrXOff" for="ch" forName="accent_1" refType="h" fact="-0.225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primFontSz" for="ch" ptType="node" op="equ" val="65"/>
              </dgm:constrLst>
            </dgm:if>
            <dgm:if name="Name15" axis="ch" ptType="node" func="cnt" op="equ" val="2">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w"/>
                <dgm:constr type="ctrXOff" for="ch" forName="accent_1" refType="h" fact="-0.1891"/>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w"/>
                <dgm:constr type="ctrXOff" for="ch" forName="accent_2" refType="h" fact="-0.1891"/>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primFontSz" for="ch" ptType="node" op="equ" val="65"/>
              </dgm:constrLst>
            </dgm:if>
            <dgm:if name="Name16" axis="ch" ptType="node" func="cnt" op="equ" val="3">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w"/>
                <dgm:constr type="ctrXOff" for="ch" forName="accent_1" refType="h" fact="-0.1526"/>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w"/>
                <dgm:constr type="ctrXOff" for="ch" forName="accent_2" refType="h" fact="-0.2253"/>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w"/>
                <dgm:constr type="ctrXOff" for="ch" forName="accent_3" refType="h" fact="-0.1526"/>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primFontSz" for="ch" ptType="node" op="equ" val="65"/>
              </dgm:constrLst>
            </dgm:if>
            <dgm:if name="Name17" axis="ch" ptType="node" func="cnt" op="equ" val="4">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w"/>
                <dgm:constr type="ctrXOff" for="ch" forName="accent_1" refType="h" fact="-0.1268"/>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w"/>
                <dgm:constr type="ctrXOff" for="ch" forName="accent_2" refType="h" fact="-0.215"/>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w"/>
                <dgm:constr type="ctrXOff" for="ch" forName="accent_3" refType="h" fact="-0.21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w"/>
                <dgm:constr type="ctrXOff" for="ch" forName="accent_4" refType="h" fact="-0.126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primFontSz" for="ch" ptType="node" op="equ" val="65"/>
              </dgm:constrLst>
            </dgm:if>
            <dgm:if name="Name18" axis="ch" ptType="node" func="cnt" op="equ" val="5">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w"/>
                <dgm:constr type="ctrXOff" for="ch" forName="accent_1" refType="h" fact="-0.1082"/>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w"/>
                <dgm:constr type="ctrXOff" for="ch" forName="accent_2" refType="h" fact="-0.197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w"/>
                <dgm:constr type="ctrXOff" for="ch" forName="accent_3" refType="h" fact="-0.2253"/>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w"/>
                <dgm:constr type="ctrXOff" for="ch" forName="accent_4" refType="h" fact="-0.197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w"/>
                <dgm:constr type="ctrXOff" for="ch" forName="accent_5" refType="h" fact="-0.1082"/>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primFontSz" for="ch" ptType="node" op="equ" val="65"/>
              </dgm:constrLst>
            </dgm:if>
            <dgm:if name="Name19" axis="ch" ptType="node" func="cnt" op="equ" val="6">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w"/>
                <dgm:constr type="ctrXOff" for="ch" forName="accent_1" refType="h" fact="-0.094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w"/>
                <dgm:constr type="ctrXOff" for="ch" forName="accent_2" refType="h" fact="-0.1809"/>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w"/>
                <dgm:constr type="ctrXOff" for="ch" forName="accent_3" refType="h" fact="-0.220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w"/>
                <dgm:constr type="ctrXOff" for="ch" forName="accent_4" refType="h" fact="-0.2205"/>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w"/>
                <dgm:constr type="ctrXOff" for="ch" forName="accent_5" refType="h" fact="-0.18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w"/>
                <dgm:constr type="ctrXOff" for="ch" forName="accent_6" refType="h" fact="-0.0943"/>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primFontSz" for="ch" ptType="node" op="equ" val="65"/>
              </dgm:constrLst>
            </dgm:if>
            <dgm:else name="Name20">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w"/>
                <dgm:constr type="ctrXOff" for="ch" forName="accent_1" refType="h" fact="-0.0835"/>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w"/>
                <dgm:constr type="ctrXOff" for="ch" forName="accent_2" refType="h" fact="-0.165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w"/>
                <dgm:constr type="ctrXOff" for="ch" forName="accent_3" refType="h" fact="-0.2109"/>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w"/>
                <dgm:constr type="ctrXOff" for="ch" forName="accent_4" refType="h" fact="-0.2253"/>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w"/>
                <dgm:constr type="ctrXOff" for="ch" forName="accent_5" refType="h" fact="-0.21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w"/>
                <dgm:constr type="ctrXOff" for="ch" forName="accent_6" refType="h" fact="-0.1658"/>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w"/>
                <dgm:constr type="ctrXOff" for="ch" forName="accent_7" refType="h" fact="-0.0835"/>
                <dgm:constr type="r" for="ch" forName="text_7" refType="ctrX" refFor="ch" refForName="accent_7"/>
                <dgm:constr type="rOff" for="ch" forName="text_7" refType="ctrXOff" refFor="ch" refForName="accent_7"/>
                <dgm:constr type="l" for="ch" forName="text_7"/>
                <dgm:constr type="w" for="ch" forName="text_7" refType="h" refFor="ch" refForName="text_7" op="gte"/>
                <dgm:constr type="h" for="ch" forName="text_7" refType="h" refFor="ch" refForName="accent_7" fact="0.8"/>
                <dgm:constr type="ctrY" for="ch" forName="text_7" refType="ctrY" refFor="ch" refForName="accent_7"/>
                <dgm:constr type="rMarg" for="ch" forName="text_7" refType="w" refFor="ch" refForName="accent_7" fact="1.8"/>
                <dgm:constr type="primFontSz" for="ch" ptType="node" op="equ" val="65"/>
              </dgm:constrLst>
            </dgm:else>
          </dgm:choose>
        </dgm:else>
      </dgm:choose>
      <dgm:layoutNode name="cycle">
        <dgm:choose name="Name21">
          <dgm:if name="Name22" func="var" arg="dir" op="equ" val="norm">
            <dgm:alg type="cycle">
              <dgm:param type="stAng" val="45"/>
              <dgm:param type="spanAng" val="90"/>
            </dgm:alg>
          </dgm:if>
          <dgm:else name="Name23">
            <dgm:alg type="cycle">
              <dgm:param type="stAng" val="225"/>
              <dgm:param type="spanAng" val="90"/>
            </dgm:alg>
          </dgm:else>
        </dgm:choose>
        <dgm:shape xmlns:r="http://schemas.openxmlformats.org/officeDocument/2006/relationships" r:blip="">
          <dgm:adjLst/>
        </dgm:shape>
        <dgm:presOf/>
        <dgm:constrLst>
          <dgm:constr type="w" for="ch" val="1"/>
          <dgm:constr type="h" for="ch" val="1"/>
          <dgm:constr type="diam" for="ch" forName="conn" refType="diam"/>
        </dgm:constrLst>
        <dgm:layoutNode name="srcNode">
          <dgm:alg type="sp"/>
          <dgm:shape xmlns:r="http://schemas.openxmlformats.org/officeDocument/2006/relationships" type="rect" r:blip="" hideGeom="1">
            <dgm:adjLst/>
          </dgm:shape>
          <dgm:presOf/>
        </dgm:layoutNode>
        <dgm:layoutNode name="conn" styleLbl="parChTrans1D2">
          <dgm:alg type="conn">
            <dgm:param type="connRout" val="curve"/>
            <dgm:param type="srcNode" val="srcNode"/>
            <dgm:param type="dstNode" val="dstNode"/>
            <dgm:param type="begPts" val="ctr"/>
            <dgm:param type="endPts" val="ctr"/>
            <dgm:param type="endSty" val="noArr"/>
          </dgm:alg>
          <dgm:shape xmlns:r="http://schemas.openxmlformats.org/officeDocument/2006/relationships" type="conn" r:blip="">
            <dgm:adjLst/>
          </dgm:shape>
          <dgm:presOf axis="desOrSelf" ptType="sibTrans" hideLastTrans="0" st="0" cnt="1"/>
          <dgm:constrLst>
            <dgm:constr type="begPad"/>
            <dgm:constr type="endPad"/>
          </dgm:constrLst>
        </dgm:layoutNode>
        <dgm:layoutNode name="extraNode">
          <dgm:alg type="sp"/>
          <dgm:shape xmlns:r="http://schemas.openxmlformats.org/officeDocument/2006/relationships" type="rect" r:blip="" hideGeom="1">
            <dgm:adjLst/>
          </dgm:shape>
          <dgm:presOf/>
        </dgm:layoutNode>
        <dgm:layoutNode name="dstNode">
          <dgm:alg type="sp"/>
          <dgm:shape xmlns:r="http://schemas.openxmlformats.org/officeDocument/2006/relationships" type="rect" r:blip="" hideGeom="1">
            <dgm:adjLst/>
          </dgm:shape>
          <dgm:presOf/>
        </dgm:layoutNode>
      </dgm:layoutNode>
      <dgm:forEach name="wrapper" axis="self" ptType="parTrans">
        <dgm:forEach name="wrapper2" axis="self" ptType="sibTrans" st="2">
          <dgm:forEach name="accentRepeat" axis="self">
            <dgm:layoutNode name="accentRepeatNode" styleLbl="solidFgAcc1">
              <dgm:alg type="sp"/>
              <dgm:shape xmlns:r="http://schemas.openxmlformats.org/officeDocument/2006/relationships" type="ellipse" r:blip="">
                <dgm:adjLst/>
              </dgm:shape>
              <dgm:presOf/>
            </dgm:layoutNode>
          </dgm:forEach>
        </dgm:forEach>
      </dgm:forEach>
      <dgm:forEach name="Name24" axis="ch" ptType="node" cnt="1">
        <dgm:layoutNode name="text_1" styleLbl="node1">
          <dgm:varLst>
            <dgm:bulletEnabled val="1"/>
          </dgm:varLst>
          <dgm:choose name="Name25">
            <dgm:if name="Name26" func="var" arg="dir" op="equ" val="norm">
              <dgm:alg type="tx">
                <dgm:param type="parTxLTRAlign" val="l"/>
                <dgm:param type="shpTxLTRAlignCh" val="l"/>
                <dgm:param type="parTxRTLAlign" val="l"/>
                <dgm:param type="shpTxRTLAlignCh" val="l"/>
              </dgm:alg>
            </dgm:if>
            <dgm:else name="Name2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1">
          <dgm:alg type="sp"/>
          <dgm:shape xmlns:r="http://schemas.openxmlformats.org/officeDocument/2006/relationships" r:blip="">
            <dgm:adjLst/>
          </dgm:shape>
          <dgm:presOf/>
          <dgm:constrLst/>
          <dgm:forEach name="Name28" ref="accentRepeat"/>
        </dgm:layoutNode>
      </dgm:forEach>
      <dgm:forEach name="Name29" axis="ch" ptType="node" st="2" cnt="1">
        <dgm:layoutNode name="text_2" styleLbl="node1">
          <dgm:varLst>
            <dgm:bulletEnabled val="1"/>
          </dgm:varLst>
          <dgm:choose name="Name30">
            <dgm:if name="Name31" func="var" arg="dir" op="equ" val="norm">
              <dgm:alg type="tx">
                <dgm:param type="parTxLTRAlign" val="l"/>
                <dgm:param type="shpTxLTRAlignCh" val="l"/>
                <dgm:param type="parTxRTLAlign" val="l"/>
                <dgm:param type="shpTxRTLAlignCh" val="l"/>
              </dgm:alg>
            </dgm:if>
            <dgm:else name="Name3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2">
          <dgm:alg type="sp"/>
          <dgm:shape xmlns:r="http://schemas.openxmlformats.org/officeDocument/2006/relationships" r:blip="">
            <dgm:adjLst/>
          </dgm:shape>
          <dgm:presOf/>
          <dgm:constrLst/>
          <dgm:forEach name="Name33" ref="accentRepeat"/>
        </dgm:layoutNode>
      </dgm:forEach>
      <dgm:forEach name="Name34" axis="ch" ptType="node" st="3" cnt="1">
        <dgm:layoutNode name="text_3" styleLbl="node1">
          <dgm:varLst>
            <dgm:bulletEnabled val="1"/>
          </dgm:varLst>
          <dgm:choose name="Name35">
            <dgm:if name="Name36" func="var" arg="dir" op="equ" val="norm">
              <dgm:alg type="tx">
                <dgm:param type="parTxLTRAlign" val="l"/>
                <dgm:param type="shpTxLTRAlignCh" val="l"/>
                <dgm:param type="parTxRTLAlign" val="l"/>
                <dgm:param type="shpTxRTLAlignCh" val="l"/>
              </dgm:alg>
            </dgm:if>
            <dgm:else name="Name3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3">
          <dgm:alg type="sp"/>
          <dgm:shape xmlns:r="http://schemas.openxmlformats.org/officeDocument/2006/relationships" r:blip="">
            <dgm:adjLst/>
          </dgm:shape>
          <dgm:presOf/>
          <dgm:constrLst/>
          <dgm:forEach name="Name38" ref="accentRepeat"/>
        </dgm:layoutNode>
      </dgm:forEach>
      <dgm:forEach name="Name39" axis="ch" ptType="node" st="4" cnt="1">
        <dgm:layoutNode name="text_4" styleLbl="node1">
          <dgm:varLst>
            <dgm:bulletEnabled val="1"/>
          </dgm:varLst>
          <dgm:choose name="Name40">
            <dgm:if name="Name41" func="var" arg="dir" op="equ" val="norm">
              <dgm:alg type="tx">
                <dgm:param type="parTxLTRAlign" val="l"/>
                <dgm:param type="shpTxLTRAlignCh" val="l"/>
                <dgm:param type="parTxRTLAlign" val="l"/>
                <dgm:param type="shpTxRTLAlignCh" val="l"/>
              </dgm:alg>
            </dgm:if>
            <dgm:else name="Name4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4">
          <dgm:alg type="sp"/>
          <dgm:shape xmlns:r="http://schemas.openxmlformats.org/officeDocument/2006/relationships" r:blip="">
            <dgm:adjLst/>
          </dgm:shape>
          <dgm:presOf/>
          <dgm:constrLst/>
          <dgm:forEach name="Name43" ref="accentRepeat"/>
        </dgm:layoutNode>
      </dgm:forEach>
      <dgm:forEach name="Name44" axis="ch" ptType="node" st="5" cnt="1">
        <dgm:layoutNode name="text_5" styleLbl="node1">
          <dgm:varLst>
            <dgm:bulletEnabled val="1"/>
          </dgm:varLst>
          <dgm:choose name="Name45">
            <dgm:if name="Name46" func="var" arg="dir" op="equ" val="norm">
              <dgm:alg type="tx">
                <dgm:param type="parTxLTRAlign" val="l"/>
                <dgm:param type="shpTxLTRAlignCh" val="l"/>
                <dgm:param type="parTxRTLAlign" val="l"/>
                <dgm:param type="shpTxRTLAlignCh" val="l"/>
              </dgm:alg>
            </dgm:if>
            <dgm:else name="Name4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5">
          <dgm:alg type="sp"/>
          <dgm:shape xmlns:r="http://schemas.openxmlformats.org/officeDocument/2006/relationships" r:blip="">
            <dgm:adjLst/>
          </dgm:shape>
          <dgm:presOf/>
          <dgm:constrLst/>
          <dgm:forEach name="Name48" ref="accentRepeat"/>
        </dgm:layoutNode>
      </dgm:forEach>
      <dgm:forEach name="Name49" axis="ch" ptType="node" st="6" cnt="1">
        <dgm:layoutNode name="text_6" styleLbl="node1">
          <dgm:varLst>
            <dgm:bulletEnabled val="1"/>
          </dgm:varLst>
          <dgm:choose name="Name50">
            <dgm:if name="Name51" func="var" arg="dir" op="equ" val="norm">
              <dgm:alg type="tx">
                <dgm:param type="parTxLTRAlign" val="l"/>
                <dgm:param type="shpTxLTRAlignCh" val="l"/>
                <dgm:param type="parTxRTLAlign" val="l"/>
                <dgm:param type="shpTxRTLAlignCh" val="l"/>
              </dgm:alg>
            </dgm:if>
            <dgm:else name="Name5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6">
          <dgm:alg type="sp"/>
          <dgm:shape xmlns:r="http://schemas.openxmlformats.org/officeDocument/2006/relationships" r:blip="">
            <dgm:adjLst/>
          </dgm:shape>
          <dgm:presOf/>
          <dgm:constrLst/>
          <dgm:forEach name="Name53" ref="accentRepeat"/>
        </dgm:layoutNode>
      </dgm:forEach>
      <dgm:forEach name="Name54" axis="ch" ptType="node" st="7" cnt="1">
        <dgm:layoutNode name="text_7" styleLbl="node1">
          <dgm:varLst>
            <dgm:bulletEnabled val="1"/>
          </dgm:varLst>
          <dgm:choose name="Name55">
            <dgm:if name="Name56" func="var" arg="dir" op="equ" val="norm">
              <dgm:alg type="tx">
                <dgm:param type="parTxLTRAlign" val="l"/>
                <dgm:param type="shpTxLTRAlignCh" val="l"/>
                <dgm:param type="parTxRTLAlign" val="l"/>
                <dgm:param type="shpTxRTLAlignCh" val="l"/>
              </dgm:alg>
            </dgm:if>
            <dgm:else name="Name5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7">
          <dgm:alg type="sp"/>
          <dgm:shape xmlns:r="http://schemas.openxmlformats.org/officeDocument/2006/relationships" r:blip="">
            <dgm:adjLst/>
          </dgm:shape>
          <dgm:presOf/>
          <dgm:constrLst/>
          <dgm:forEach name="Name58" ref="accentRepeat"/>
        </dgm:layoutNode>
      </dgm:forEach>
    </dgm:layoutNod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3d1">
  <dgm:title val=""/>
  <dgm:desc val=""/>
  <dgm:catLst>
    <dgm:cat type="3D" pri="11100"/>
  </dgm:catLst>
  <dgm:scene3d>
    <a:camera prst="orthographicFront"/>
    <a:lightRig rig="threePt" dir="t"/>
  </dgm:scene3d>
  <dgm:styleLbl name="node0">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vennNode1">
    <dgm:scene3d>
      <a:camera prst="orthographicFront"/>
      <a:lightRig rig="flat" dir="t"/>
    </dgm:scene3d>
    <dgm:sp3d prstMaterial="plastic">
      <a:bevelT w="120900" h="88900"/>
      <a:bevelB w="88900" h="31750" prst="angle"/>
    </dgm:sp3d>
    <dgm:txPr/>
    <dgm:style>
      <a:lnRef idx="0">
        <a:scrgbClr r="0" g="0" b="0"/>
      </a:lnRef>
      <a:fillRef idx="1">
        <a:scrgbClr r="0" g="0" b="0"/>
      </a:fillRef>
      <a:effectRef idx="1">
        <a:scrgbClr r="0" g="0" b="0"/>
      </a:effectRef>
      <a:fontRef idx="minor">
        <a:schemeClr val="tx1"/>
      </a:fontRef>
    </dgm:style>
  </dgm:styleLbl>
  <dgm:styleLbl name="alignNode1">
    <dgm:scene3d>
      <a:camera prst="orthographicFront"/>
      <a:lightRig rig="flat" dir="t"/>
    </dgm:scene3d>
    <dgm:sp3d prstMaterial="plastic">
      <a:bevelT w="120900" h="88900"/>
      <a:bevelB w="88900" h="31750" prst="angle"/>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4">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fgImgPlace1">
    <dgm:scene3d>
      <a:camera prst="orthographicFront"/>
      <a:lightRig rig="flat" dir="t"/>
    </dgm:scene3d>
    <dgm:sp3d z="1270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alignImgPlace1">
    <dgm:scene3d>
      <a:camera prst="orthographicFront"/>
      <a:lightRig rig="flat" dir="t"/>
    </dgm:scene3d>
    <dgm:sp3d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bgImgPlace1">
    <dgm:scene3d>
      <a:camera prst="orthographicFront"/>
      <a:lightRig rig="flat" dir="t"/>
    </dgm:scene3d>
    <dgm:sp3d z="-1905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sibTrans2D1">
    <dgm:scene3d>
      <a:camera prst="orthographicFront"/>
      <a:lightRig rig="flat" dir="t"/>
    </dgm:scene3d>
    <dgm:sp3d z="-80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flat" dir="t"/>
    </dgm:scene3d>
    <dgm:sp3d z="127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flat" dir="t"/>
    </dgm:scene3d>
    <dgm:sp3d z="-1905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fla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1">
    <dgm:scene3d>
      <a:camera prst="orthographicFront"/>
      <a:lightRig rig="flat" dir="t"/>
    </dgm:scene3d>
    <dgm:sp3d z="-10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2">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3">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con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tr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solid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0">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2">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3">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4">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bgShp">
    <dgm:scene3d>
      <a:camera prst="orthographicFront"/>
      <a:lightRig rig="flat" dir="t"/>
    </dgm:scene3d>
    <dgm:sp3d z="-190500" extrusionH="12700" prstMaterial="plastic">
      <a:bevelT w="50800" h="50800"/>
    </dgm:sp3d>
    <dgm:txPr/>
    <dgm:style>
      <a:lnRef idx="0">
        <a:scrgbClr r="0" g="0" b="0"/>
      </a:lnRef>
      <a:fillRef idx="3">
        <a:scrgbClr r="0" g="0" b="0"/>
      </a:fillRef>
      <a:effectRef idx="0">
        <a:scrgbClr r="0" g="0" b="0"/>
      </a:effectRef>
      <a:fontRef idx="minor"/>
    </dgm:style>
  </dgm:styleLbl>
  <dgm:styleLbl name="dkBgShp">
    <dgm:scene3d>
      <a:camera prst="orthographicFront"/>
      <a:lightRig rig="flat" dir="t"/>
    </dgm:scene3d>
    <dgm:sp3d z="-190500" extrusionH="12700" prstMaterial="plastic">
      <a:bevelT w="50800" h="50800"/>
    </dgm:sp3d>
    <dgm:txPr/>
    <dgm:style>
      <a:lnRef idx="0">
        <a:scrgbClr r="0" g="0" b="0"/>
      </a:lnRef>
      <a:fillRef idx="2">
        <a:scrgbClr r="0" g="0" b="0"/>
      </a:fillRef>
      <a:effectRef idx="0">
        <a:scrgbClr r="0" g="0" b="0"/>
      </a:effectRef>
      <a:fontRef idx="minor"/>
    </dgm:style>
  </dgm:styleLbl>
  <dgm:styleLbl name="trBgShp">
    <dgm:scene3d>
      <a:camera prst="orthographicFront"/>
      <a:lightRig rig="flat" dir="t"/>
    </dgm:scene3d>
    <dgm:sp3d z="-190500" extrusionH="12700" prstMaterial="matte"/>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z="190500" prstMaterial="plastic">
      <a:bevelT w="120900" h="88900"/>
      <a:bevelB w="88900" h="31750" prst="angle"/>
    </dgm:sp3d>
    <dgm:txPr/>
    <dgm:style>
      <a:lnRef idx="0">
        <a:scrgbClr r="0" g="0" b="0"/>
      </a:lnRef>
      <a:fillRef idx="1">
        <a:scrgbClr r="0" g="0" b="0"/>
      </a:fillRef>
      <a:effectRef idx="3">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4.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D395F1B-3475-477E-B8B5-5AEEBDAC662B}" type="datetimeFigureOut">
              <a:rPr lang="en-GB" smtClean="0"/>
              <a:t>11/03/2024</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7C3A06F-C0F7-46F7-B51A-13E8EA7B965A}" type="slidenum">
              <a:rPr lang="en-GB" smtClean="0"/>
              <a:t>‹#›</a:t>
            </a:fld>
            <a:endParaRPr lang="en-GB"/>
          </a:p>
        </p:txBody>
      </p:sp>
    </p:spTree>
    <p:extLst>
      <p:ext uri="{BB962C8B-B14F-4D97-AF65-F5344CB8AC3E}">
        <p14:creationId xmlns:p14="http://schemas.microsoft.com/office/powerpoint/2010/main" val="349784447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By the end of the lesson you should have an</a:t>
            </a:r>
          </a:p>
          <a:p>
            <a:r>
              <a:rPr lang="en-GB" dirty="0"/>
              <a:t>Understanding of what is meant by ‘Strategic Analysis’ and its purpose</a:t>
            </a:r>
          </a:p>
          <a:p>
            <a:r>
              <a:rPr lang="en-GB" dirty="0"/>
              <a:t>Obtain an Overview of the key strategic analysis methodologies – SWOT and PESTEL</a:t>
            </a:r>
          </a:p>
          <a:p>
            <a:r>
              <a:rPr lang="en-GB" dirty="0"/>
              <a:t>Identify the steps of undertaking strategic analysis</a:t>
            </a:r>
          </a:p>
          <a:p>
            <a:endParaRPr lang="en-GB" dirty="0"/>
          </a:p>
          <a:p>
            <a:endParaRPr lang="en-GB" dirty="0"/>
          </a:p>
          <a:p>
            <a:endParaRPr lang="en-GB" dirty="0"/>
          </a:p>
        </p:txBody>
      </p:sp>
      <p:sp>
        <p:nvSpPr>
          <p:cNvPr id="4" name="Slide Number Placeholder 3"/>
          <p:cNvSpPr>
            <a:spLocks noGrp="1"/>
          </p:cNvSpPr>
          <p:nvPr>
            <p:ph type="sldNum" sz="quarter" idx="5"/>
          </p:nvPr>
        </p:nvSpPr>
        <p:spPr/>
        <p:txBody>
          <a:bodyPr/>
          <a:lstStyle/>
          <a:p>
            <a:fld id="{17C3A06F-C0F7-46F7-B51A-13E8EA7B965A}" type="slidenum">
              <a:rPr lang="en-GB" smtClean="0"/>
              <a:t>2</a:t>
            </a:fld>
            <a:endParaRPr lang="en-GB"/>
          </a:p>
        </p:txBody>
      </p:sp>
    </p:spTree>
    <p:extLst>
      <p:ext uri="{BB962C8B-B14F-4D97-AF65-F5344CB8AC3E}">
        <p14:creationId xmlns:p14="http://schemas.microsoft.com/office/powerpoint/2010/main" val="424198334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Strategic analysis is seen as an important part of the long term business planning of an organisation and the 1</a:t>
            </a:r>
            <a:r>
              <a:rPr lang="en-GB" baseline="30000" dirty="0"/>
              <a:t>st</a:t>
            </a:r>
            <a:r>
              <a:rPr lang="en-GB" dirty="0"/>
              <a:t> step in the planning process.</a:t>
            </a:r>
          </a:p>
          <a:p>
            <a:endParaRPr lang="en-GB" dirty="0"/>
          </a:p>
          <a:p>
            <a:endParaRPr lang="en-GB" dirty="0"/>
          </a:p>
          <a:p>
            <a:r>
              <a:rPr lang="en-GB" dirty="0"/>
              <a:t>Q – but what do we mean by ‘strategic analysis’?</a:t>
            </a:r>
          </a:p>
          <a:p>
            <a:r>
              <a:rPr lang="en-GB" dirty="0"/>
              <a:t>Open to class for responses</a:t>
            </a:r>
          </a:p>
          <a:p>
            <a:endParaRPr lang="en-GB" dirty="0"/>
          </a:p>
          <a:p>
            <a:r>
              <a:rPr lang="en-GB" dirty="0"/>
              <a:t>There are a few definitions out there when you begin to research around the subject area.</a:t>
            </a:r>
          </a:p>
          <a:p>
            <a:r>
              <a:rPr lang="en-GB" dirty="0"/>
              <a:t>1. It is  defined as ‘ the process of gathering data ( or information) that helps an organisation’s leaders to decide upon priorities and goals that shapes a long term strategy for the organisation (clearpointStrategy.com, 2024).</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2, A process that can help businesses/organisations and individuals to better understand their goals, what obstacles might get in their way and how to overcome them (Indeed.com, 2023).</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3. The process of conducting research on a company or organisation and its environment to formulate a strategy ( CFI.com, 2024)</a:t>
            </a:r>
          </a:p>
          <a:p>
            <a:endParaRPr lang="en-GB" dirty="0"/>
          </a:p>
          <a:p>
            <a:r>
              <a:rPr lang="en-GB" dirty="0"/>
              <a:t>In general terms what it does is that it gives an organisation the ability to understand its environment and formalise a strategic plan accordingly.</a:t>
            </a:r>
          </a:p>
          <a:p>
            <a:r>
              <a:rPr lang="en-GB" dirty="0"/>
              <a:t>Strategic analysis is important in any organisation as it provides the context and framework/structure upon which the strategy and overall position of the organisation is formulated.</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The definition of ‘strategic analysis’ may differ from an academic or business or an organisational perspective  but the process involves several common factors which we will now look at .</a:t>
            </a:r>
          </a:p>
          <a:p>
            <a:endParaRPr lang="en-GB" dirty="0"/>
          </a:p>
          <a:p>
            <a:endParaRPr lang="en-GB" dirty="0"/>
          </a:p>
        </p:txBody>
      </p:sp>
      <p:sp>
        <p:nvSpPr>
          <p:cNvPr id="4" name="Slide Number Placeholder 3"/>
          <p:cNvSpPr>
            <a:spLocks noGrp="1"/>
          </p:cNvSpPr>
          <p:nvPr>
            <p:ph type="sldNum" sz="quarter" idx="5"/>
          </p:nvPr>
        </p:nvSpPr>
        <p:spPr/>
        <p:txBody>
          <a:bodyPr/>
          <a:lstStyle/>
          <a:p>
            <a:fld id="{17C3A06F-C0F7-46F7-B51A-13E8EA7B965A}" type="slidenum">
              <a:rPr lang="en-GB" smtClean="0"/>
              <a:t>3</a:t>
            </a:fld>
            <a:endParaRPr lang="en-GB"/>
          </a:p>
        </p:txBody>
      </p:sp>
    </p:spTree>
    <p:extLst>
      <p:ext uri="{BB962C8B-B14F-4D97-AF65-F5344CB8AC3E}">
        <p14:creationId xmlns:p14="http://schemas.microsoft.com/office/powerpoint/2010/main" val="26558880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Lets look at the 3 main common factors within the process of strategic analysis:</a:t>
            </a:r>
          </a:p>
          <a:p>
            <a:endParaRPr lang="en-GB" dirty="0"/>
          </a:p>
          <a:p>
            <a:pPr marL="228600" indent="-228600">
              <a:buAutoNum type="arabicPeriod"/>
            </a:pPr>
            <a:r>
              <a:rPr lang="en-GB" b="1" dirty="0"/>
              <a:t>Identifying and evaluating data relevant to the company’s strategy</a:t>
            </a:r>
          </a:p>
          <a:p>
            <a:pPr marL="0" indent="0">
              <a:buNone/>
            </a:pPr>
            <a:r>
              <a:rPr lang="en-GB" dirty="0"/>
              <a:t>To recap from earlier lesson – a strategy is a plan of actions taken by leaders/managers to achieve the organisations overall goal and other secondary goals.</a:t>
            </a:r>
          </a:p>
          <a:p>
            <a:pPr marL="0" indent="0">
              <a:buNone/>
            </a:pPr>
            <a:r>
              <a:rPr lang="en-GB" dirty="0"/>
              <a:t>In order to develop the strategy an organisation needs a well defined understanding of what it is and what it represents. Therefore it needs to look at its VISION – what it wants to achieve, its MISSION STATEMENT – its business and how it assembles its staff and stakeholders and its VALUES – which are its fundamental beliefs which reflects its commitments and ethics.</a:t>
            </a:r>
          </a:p>
          <a:p>
            <a:pPr marL="0" indent="0">
              <a:buNone/>
            </a:pPr>
            <a:endParaRPr lang="en-GB" dirty="0"/>
          </a:p>
          <a:p>
            <a:pPr marL="0" indent="0">
              <a:buNone/>
            </a:pPr>
            <a:r>
              <a:rPr lang="en-GB" dirty="0"/>
              <a:t>After obtaining a deep understanding of the VISION, MISSION and VALUES strategists can assist the organisation to undergo a strategic analysis.</a:t>
            </a:r>
          </a:p>
          <a:p>
            <a:pPr marL="0" indent="0">
              <a:buNone/>
            </a:pPr>
            <a:r>
              <a:rPr lang="en-GB" dirty="0"/>
              <a:t>The purpose of a strategic analysis is to analyse an organisations EXTERNAL and INTERNAL environment which includes defining such environments, assess its current strategies and then to generate and evaluate the most successful strategic alternatives.</a:t>
            </a:r>
          </a:p>
          <a:p>
            <a:pPr marL="228600" indent="-228600">
              <a:buAutoNum type="arabicPeriod"/>
            </a:pPr>
            <a:r>
              <a:rPr lang="en-GB" b="1" dirty="0"/>
              <a:t>Defining the internal and external environments to be analysed - </a:t>
            </a:r>
          </a:p>
          <a:p>
            <a:pPr marL="228600" indent="-228600">
              <a:buAutoNum type="arabicPeriod"/>
            </a:pPr>
            <a:r>
              <a:rPr lang="en-GB" b="1" dirty="0"/>
              <a:t>Using appropriate analytical methodologies – that could be one or more analytical methods</a:t>
            </a:r>
            <a:r>
              <a:rPr lang="en-GB" dirty="0"/>
              <a:t>.</a:t>
            </a:r>
          </a:p>
          <a:p>
            <a:pPr marL="0" indent="0">
              <a:buNone/>
            </a:pPr>
            <a:endParaRPr lang="en-GB" dirty="0"/>
          </a:p>
          <a:p>
            <a:pPr marL="0" indent="0">
              <a:buNone/>
            </a:pPr>
            <a:r>
              <a:rPr lang="en-GB" dirty="0"/>
              <a:t>All of which should be undertaken by adopting the most appropriate analytical methodologies which we will explore shortly.</a:t>
            </a:r>
          </a:p>
        </p:txBody>
      </p:sp>
      <p:sp>
        <p:nvSpPr>
          <p:cNvPr id="4" name="Slide Number Placeholder 3"/>
          <p:cNvSpPr>
            <a:spLocks noGrp="1"/>
          </p:cNvSpPr>
          <p:nvPr>
            <p:ph type="sldNum" sz="quarter" idx="5"/>
          </p:nvPr>
        </p:nvSpPr>
        <p:spPr/>
        <p:txBody>
          <a:bodyPr/>
          <a:lstStyle/>
          <a:p>
            <a:fld id="{17C3A06F-C0F7-46F7-B51A-13E8EA7B965A}" type="slidenum">
              <a:rPr lang="en-GB" smtClean="0"/>
              <a:t>4</a:t>
            </a:fld>
            <a:endParaRPr lang="en-GB"/>
          </a:p>
        </p:txBody>
      </p:sp>
    </p:spTree>
    <p:extLst>
      <p:ext uri="{BB962C8B-B14F-4D97-AF65-F5344CB8AC3E}">
        <p14:creationId xmlns:p14="http://schemas.microsoft.com/office/powerpoint/2010/main" val="125568152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Slide Image Placeholder 1">
            <a:extLst>
              <a:ext uri="{FF2B5EF4-FFF2-40B4-BE49-F238E27FC236}">
                <a16:creationId xmlns:a16="http://schemas.microsoft.com/office/drawing/2014/main" id="{FAE707D8-F674-D749-BFC6-1BCBD9A0576B}"/>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6083" name="Notes Placeholder 2">
            <a:extLst>
              <a:ext uri="{FF2B5EF4-FFF2-40B4-BE49-F238E27FC236}">
                <a16:creationId xmlns:a16="http://schemas.microsoft.com/office/drawing/2014/main" id="{1B7FC68D-277A-6D4E-B0C5-62DBA4B8135D}"/>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295275" indent="-295275" eaLnBrk="1" hangingPunct="1">
              <a:lnSpc>
                <a:spcPts val="3500"/>
              </a:lnSpc>
            </a:pPr>
            <a:r>
              <a:rPr lang="en-GB" altLang="en-US" sz="1800" dirty="0"/>
              <a:t>Managers frequently use a limited set of analytical techniques to devise strategy.</a:t>
            </a:r>
          </a:p>
          <a:p>
            <a:pPr marL="295275" indent="-295275" eaLnBrk="1" hangingPunct="1">
              <a:lnSpc>
                <a:spcPts val="3500"/>
              </a:lnSpc>
            </a:pPr>
            <a:r>
              <a:rPr lang="en-GB" altLang="en-US" sz="1800" dirty="0"/>
              <a:t>As we are aware, analysis costs time and money and needs resources –therefore  managers need to judge how much analysis they really need.</a:t>
            </a:r>
          </a:p>
          <a:p>
            <a:pPr marL="295275" indent="-295275" eaLnBrk="1" hangingPunct="1">
              <a:lnSpc>
                <a:spcPts val="3500"/>
              </a:lnSpc>
            </a:pPr>
            <a:r>
              <a:rPr lang="en-GB" altLang="en-US" sz="1800" dirty="0"/>
              <a:t>Analysis has different purposes:</a:t>
            </a:r>
          </a:p>
          <a:p>
            <a:pPr marL="295275" indent="-295275" eaLnBrk="1" hangingPunct="1">
              <a:lnSpc>
                <a:spcPts val="3500"/>
              </a:lnSpc>
            </a:pPr>
            <a:r>
              <a:rPr lang="en-GB" altLang="en-US" sz="1800" dirty="0"/>
              <a:t>It can be used to </a:t>
            </a:r>
          </a:p>
          <a:p>
            <a:pPr marL="647700" lvl="1" indent="-342900" eaLnBrk="1" hangingPunct="1">
              <a:lnSpc>
                <a:spcPts val="3500"/>
              </a:lnSpc>
              <a:buClr>
                <a:srgbClr val="007BA4"/>
              </a:buClr>
              <a:buFont typeface="Arial" panose="020B0604020202020204" pitchFamily="34" charset="0"/>
              <a:buChar char="‒"/>
            </a:pPr>
            <a:r>
              <a:rPr lang="en-GB" altLang="en-US" sz="1800" b="0" i="1" dirty="0"/>
              <a:t>procrastination </a:t>
            </a:r>
            <a:r>
              <a:rPr lang="en-GB" altLang="en-US" sz="1800" b="1" i="1" dirty="0"/>
              <a:t>(delaying a decision);</a:t>
            </a:r>
          </a:p>
          <a:p>
            <a:pPr marL="647700" lvl="1" indent="-342900" eaLnBrk="1" hangingPunct="1">
              <a:lnSpc>
                <a:spcPts val="3500"/>
              </a:lnSpc>
              <a:buClr>
                <a:srgbClr val="007BA4"/>
              </a:buClr>
              <a:buFont typeface="Arial" panose="020B0604020202020204" pitchFamily="34" charset="0"/>
              <a:buChar char="‒"/>
            </a:pPr>
            <a:r>
              <a:rPr lang="en-GB" altLang="en-US" sz="1800" b="0" i="1" dirty="0"/>
              <a:t>symbolic </a:t>
            </a:r>
            <a:r>
              <a:rPr lang="en-GB" altLang="en-US" sz="1800" b="1" i="1" dirty="0"/>
              <a:t>(rationalising a decision);</a:t>
            </a:r>
          </a:p>
          <a:p>
            <a:pPr marL="647700" lvl="1" indent="-342900" eaLnBrk="1" hangingPunct="1">
              <a:lnSpc>
                <a:spcPts val="3500"/>
              </a:lnSpc>
              <a:buClr>
                <a:srgbClr val="007BA4"/>
              </a:buClr>
              <a:buFont typeface="Arial" panose="020B0604020202020204" pitchFamily="34" charset="0"/>
              <a:buChar char="‒"/>
            </a:pPr>
            <a:r>
              <a:rPr lang="en-GB" altLang="en-US" sz="1800" b="0" i="1" dirty="0"/>
              <a:t>buy-in</a:t>
            </a:r>
            <a:r>
              <a:rPr lang="en-GB" altLang="en-US" sz="1800" b="1" i="1" dirty="0"/>
              <a:t> (gaining support for a decision);</a:t>
            </a:r>
          </a:p>
          <a:p>
            <a:pPr marL="647700" lvl="1" indent="-342900" eaLnBrk="1" hangingPunct="1">
              <a:lnSpc>
                <a:spcPts val="3500"/>
              </a:lnSpc>
              <a:buClr>
                <a:srgbClr val="007BA4"/>
              </a:buClr>
              <a:buFont typeface="Arial" panose="020B0604020202020204" pitchFamily="34" charset="0"/>
              <a:buChar char="‒"/>
            </a:pPr>
            <a:r>
              <a:rPr lang="en-GB" altLang="en-US" sz="1800" b="0" i="1" dirty="0"/>
              <a:t>political</a:t>
            </a:r>
            <a:r>
              <a:rPr lang="en-GB" altLang="en-US" sz="1800" b="1" i="1" dirty="0"/>
              <a:t> (to advance a particular issue).</a:t>
            </a:r>
            <a:endParaRPr lang="en-GB" altLang="en-US" sz="1800" b="1" dirty="0"/>
          </a:p>
          <a:p>
            <a:endParaRPr lang="en-GB" altLang="en-US" dirty="0">
              <a:latin typeface="Arial" panose="020B0604020202020204" pitchFamily="34" charset="0"/>
            </a:endParaRPr>
          </a:p>
        </p:txBody>
      </p:sp>
      <p:sp>
        <p:nvSpPr>
          <p:cNvPr id="46084" name="Slide Number Placeholder 3">
            <a:extLst>
              <a:ext uri="{FF2B5EF4-FFF2-40B4-BE49-F238E27FC236}">
                <a16:creationId xmlns:a16="http://schemas.microsoft.com/office/drawing/2014/main" id="{61B33C17-C070-224A-90F6-54EE7FF958D8}"/>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331BE757-0018-1748-A9E2-64A69685FCD0}" type="slidenum">
              <a:rPr lang="en-GB" altLang="en-US"/>
              <a:pPr/>
              <a:t>5</a:t>
            </a:fld>
            <a:endParaRPr lang="en-GB" alt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Slide Image Placeholder 1">
            <a:extLst>
              <a:ext uri="{FF2B5EF4-FFF2-40B4-BE49-F238E27FC236}">
                <a16:creationId xmlns:a16="http://schemas.microsoft.com/office/drawing/2014/main" id="{E1C4DD14-F525-FC4F-B4BC-0710E9632786}"/>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8131" name="Notes Placeholder 2">
            <a:extLst>
              <a:ext uri="{FF2B5EF4-FFF2-40B4-BE49-F238E27FC236}">
                <a16:creationId xmlns:a16="http://schemas.microsoft.com/office/drawing/2014/main" id="{EB25E468-DBE4-754B-B2B5-79D7320358FA}"/>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0" indent="0" eaLnBrk="1" hangingPunct="1">
              <a:buFont typeface="Arial" charset="0"/>
              <a:buNone/>
              <a:defRPr/>
            </a:pPr>
            <a:r>
              <a:rPr lang="en-US" altLang="en-US" sz="1200" dirty="0"/>
              <a:t>The different purposes of strategy analysis have </a:t>
            </a:r>
            <a:r>
              <a:rPr lang="en-US" altLang="en-US" sz="1200" b="1" dirty="0"/>
              <a:t>two key implications for managers/leaders</a:t>
            </a:r>
            <a:r>
              <a:rPr lang="en-US" altLang="en-US" sz="1200" dirty="0"/>
              <a:t>:</a:t>
            </a:r>
          </a:p>
          <a:p>
            <a:pPr marL="0" indent="0" eaLnBrk="1" hangingPunct="1">
              <a:buFont typeface="Arial" charset="0"/>
              <a:buNone/>
              <a:defRPr/>
            </a:pPr>
            <a:endParaRPr lang="en-US" altLang="en-US" sz="1200" dirty="0"/>
          </a:p>
          <a:p>
            <a:pPr marL="285750" indent="-285750" eaLnBrk="1" hangingPunct="1">
              <a:buFont typeface="Arial" charset="0"/>
              <a:buChar char="•"/>
              <a:defRPr/>
            </a:pPr>
            <a:r>
              <a:rPr lang="en-US" altLang="en-US" sz="1200" dirty="0"/>
              <a:t>Design the analysis according to </a:t>
            </a:r>
            <a:r>
              <a:rPr lang="en-US" altLang="en-US" sz="1200" b="1" i="1" dirty="0"/>
              <a:t>its real purpose - </a:t>
            </a:r>
            <a:r>
              <a:rPr lang="en-US" altLang="en-US" sz="1200" dirty="0"/>
              <a:t>The range and quality of people involved; the time and budget allowed, and the communication of results should all be appropriate to the underlying purpose of the analysis.</a:t>
            </a:r>
          </a:p>
          <a:p>
            <a:pPr marL="285750" indent="-285750" eaLnBrk="1" hangingPunct="1">
              <a:buFont typeface="Arial" charset="0"/>
              <a:buChar char="•"/>
              <a:defRPr/>
            </a:pPr>
            <a:endParaRPr lang="en-US" altLang="en-US" sz="1200" dirty="0"/>
          </a:p>
          <a:p>
            <a:pPr marL="285750" indent="-285750" eaLnBrk="1" hangingPunct="1">
              <a:buFont typeface="Arial" charset="0"/>
              <a:buChar char="•"/>
              <a:defRPr/>
            </a:pPr>
            <a:r>
              <a:rPr lang="en-US" altLang="en-US" sz="1200" b="1" i="1" dirty="0"/>
              <a:t>Invest appropriately in technical quality – </a:t>
            </a:r>
            <a:r>
              <a:rPr lang="en-US" altLang="en-US" sz="1200" b="0" i="1" dirty="0"/>
              <a:t>the need to u</a:t>
            </a:r>
            <a:r>
              <a:rPr lang="en-US" altLang="en-US" sz="1200" b="0" dirty="0"/>
              <a:t>se </a:t>
            </a:r>
            <a:r>
              <a:rPr lang="en-US" altLang="en-US" sz="1200" dirty="0"/>
              <a:t>high quality, trained and experienced personnel and analysis when the project can add significant value.</a:t>
            </a:r>
            <a:endParaRPr lang="en-GB" altLang="en-US" sz="1200" dirty="0"/>
          </a:p>
          <a:p>
            <a:endParaRPr lang="en-GB" altLang="en-US" dirty="0">
              <a:latin typeface="Arial" panose="020B0604020202020204" pitchFamily="34" charset="0"/>
            </a:endParaRPr>
          </a:p>
        </p:txBody>
      </p:sp>
      <p:sp>
        <p:nvSpPr>
          <p:cNvPr id="48132" name="Slide Number Placeholder 3">
            <a:extLst>
              <a:ext uri="{FF2B5EF4-FFF2-40B4-BE49-F238E27FC236}">
                <a16:creationId xmlns:a16="http://schemas.microsoft.com/office/drawing/2014/main" id="{6370CF75-7DA6-2649-A66F-15E4B6D56B45}"/>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21479AB-17C1-F241-893C-C139EF68E5C7}" type="slidenum">
              <a:rPr lang="en-GB" altLang="en-US"/>
              <a:pPr/>
              <a:t>6</a:t>
            </a:fld>
            <a:endParaRPr lang="en-GB" alt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infographic provides an overview of the strategic analysis process – there are many examples that can be used so its worth researching further.</a:t>
            </a:r>
          </a:p>
          <a:p>
            <a:endParaRPr lang="en-GB" dirty="0"/>
          </a:p>
          <a:p>
            <a:r>
              <a:rPr lang="en-GB" dirty="0"/>
              <a:t>This particular process takes a 4 step approach:</a:t>
            </a:r>
          </a:p>
          <a:p>
            <a:endParaRPr lang="en-GB" dirty="0"/>
          </a:p>
          <a:p>
            <a:pPr marL="228600" indent="-228600">
              <a:buAutoNum type="arabicPeriod"/>
            </a:pPr>
            <a:r>
              <a:rPr lang="en-GB" b="1" dirty="0"/>
              <a:t>Firstly - Perform an environmental analysis of current strategies</a:t>
            </a:r>
          </a:p>
          <a:p>
            <a:pPr marL="0" indent="0">
              <a:buNone/>
            </a:pPr>
            <a:r>
              <a:rPr lang="en-GB" dirty="0"/>
              <a:t>So starting from the beginning  an organisation needs to complete an environmental analysis of its current strategies considering both internal and external environment factors. So Internal environment considerations may include issues such as operational inefficiencies, employee moral and constraints from financial issues. And External environmental considerations may include political trends, economic shifts and changes in crime trends etc.</a:t>
            </a:r>
          </a:p>
          <a:p>
            <a:pPr marL="0" indent="0">
              <a:buNone/>
            </a:pPr>
            <a:r>
              <a:rPr lang="en-GB" dirty="0"/>
              <a:t>2. </a:t>
            </a:r>
            <a:r>
              <a:rPr lang="en-GB" b="1" dirty="0"/>
              <a:t>Secondly - Determine the effectiveness of existing strategies</a:t>
            </a:r>
          </a:p>
          <a:p>
            <a:pPr marL="0" indent="0">
              <a:buNone/>
            </a:pPr>
            <a:r>
              <a:rPr lang="en-GB" dirty="0"/>
              <a:t>A key purpose of a strategic analysis is to determine or examine the effectiveness of the current strategy amid the normal organisational environment. Organisations should or could ask themselves such questions as: </a:t>
            </a:r>
            <a:r>
              <a:rPr lang="en-GB" i="1" dirty="0"/>
              <a:t>IS our strategy failing or succeeding? Will the organisation meet its stated goals? Does the current strategy align with the organisations vision, mission and values?</a:t>
            </a:r>
          </a:p>
          <a:p>
            <a:pPr marL="0" indent="0">
              <a:buNone/>
            </a:pPr>
            <a:r>
              <a:rPr lang="en-GB" b="1" i="0" dirty="0"/>
              <a:t>3. Next – Formulate Plan</a:t>
            </a:r>
          </a:p>
          <a:p>
            <a:pPr marL="0" indent="0">
              <a:buNone/>
            </a:pPr>
            <a:r>
              <a:rPr lang="en-GB" i="0" dirty="0"/>
              <a:t>If the answer to any of the questions asked during the  assessment stage is NO or Not sure = then there is a need for the organisation to undergo a planning stage where the organisation can propose strategic alternatives.</a:t>
            </a:r>
          </a:p>
          <a:p>
            <a:pPr marL="0" indent="0">
              <a:buNone/>
            </a:pPr>
            <a:r>
              <a:rPr lang="en-GB" i="0" dirty="0"/>
              <a:t>Organisations ( or those leading the strategy) may suggest or propose ways of keeping costs low and operational functions leaner. </a:t>
            </a:r>
            <a:r>
              <a:rPr lang="en-GB" i="0" dirty="0" err="1"/>
              <a:t>Sp</a:t>
            </a:r>
            <a:r>
              <a:rPr lang="en-GB" i="0" dirty="0"/>
              <a:t> potential strategic alternatives may include changes to structure, perhaps changes to supply chains ( equipment, training providers etc) or any other alternative to a business or operational process.</a:t>
            </a:r>
          </a:p>
          <a:p>
            <a:pPr marL="0" indent="0">
              <a:buNone/>
            </a:pPr>
            <a:r>
              <a:rPr lang="en-GB" i="0" dirty="0"/>
              <a:t>4</a:t>
            </a:r>
            <a:r>
              <a:rPr lang="en-GB" b="1" i="0" dirty="0"/>
              <a:t>. Recommend and implement the most viable strategy</a:t>
            </a:r>
          </a:p>
          <a:p>
            <a:pPr marL="0" indent="0">
              <a:buNone/>
            </a:pPr>
            <a:r>
              <a:rPr lang="en-GB" i="0" dirty="0"/>
              <a:t>So at this step after assessing strategies and suggesting alternatives, we are in a position to reach a recommendation. The recommendation  should be based on the most viable and profitable strategy. Once the recommendation has been accepted the entire process is the repeated as all strategies should be implemented, assessed and then reassessed – they must change because organisational environments change especially in policing. </a:t>
            </a:r>
          </a:p>
        </p:txBody>
      </p:sp>
      <p:sp>
        <p:nvSpPr>
          <p:cNvPr id="4" name="Slide Number Placeholder 3"/>
          <p:cNvSpPr>
            <a:spLocks noGrp="1"/>
          </p:cNvSpPr>
          <p:nvPr>
            <p:ph type="sldNum" sz="quarter" idx="5"/>
          </p:nvPr>
        </p:nvSpPr>
        <p:spPr/>
        <p:txBody>
          <a:bodyPr/>
          <a:lstStyle/>
          <a:p>
            <a:fld id="{17C3A06F-C0F7-46F7-B51A-13E8EA7B965A}" type="slidenum">
              <a:rPr lang="en-GB" smtClean="0"/>
              <a:t>7</a:t>
            </a:fld>
            <a:endParaRPr lang="en-GB"/>
          </a:p>
        </p:txBody>
      </p:sp>
    </p:spTree>
    <p:extLst>
      <p:ext uri="{BB962C8B-B14F-4D97-AF65-F5344CB8AC3E}">
        <p14:creationId xmlns:p14="http://schemas.microsoft.com/office/powerpoint/2010/main" val="340277921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i="0" dirty="0"/>
              <a:t>Once the recommendation has been accepted the entire process is repeated as all strategies should be implemented, assessed and then reassessed – they must change because organisational environments change especially in policing. </a:t>
            </a:r>
            <a:endParaRPr lang="en-GB" dirty="0"/>
          </a:p>
        </p:txBody>
      </p:sp>
      <p:sp>
        <p:nvSpPr>
          <p:cNvPr id="4" name="Slide Number Placeholder 3"/>
          <p:cNvSpPr>
            <a:spLocks noGrp="1"/>
          </p:cNvSpPr>
          <p:nvPr>
            <p:ph type="sldNum" sz="quarter" idx="5"/>
          </p:nvPr>
        </p:nvSpPr>
        <p:spPr/>
        <p:txBody>
          <a:bodyPr/>
          <a:lstStyle/>
          <a:p>
            <a:fld id="{17C3A06F-C0F7-46F7-B51A-13E8EA7B965A}" type="slidenum">
              <a:rPr lang="en-GB" smtClean="0"/>
              <a:t>8</a:t>
            </a:fld>
            <a:endParaRPr lang="en-GB"/>
          </a:p>
        </p:txBody>
      </p:sp>
    </p:spTree>
    <p:extLst>
      <p:ext uri="{BB962C8B-B14F-4D97-AF65-F5344CB8AC3E}">
        <p14:creationId xmlns:p14="http://schemas.microsoft.com/office/powerpoint/2010/main" val="123602128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Question - Any of these terms familiar to you?</a:t>
            </a:r>
          </a:p>
          <a:p>
            <a:endParaRPr lang="en-GB" dirty="0"/>
          </a:p>
          <a:p>
            <a:r>
              <a:rPr lang="en-GB" dirty="0"/>
              <a:t>People use terms like – FUTURES, INSIGHT, STRATEGIC INSIGHT and HORIZON SCANNING interchangeably and the work related to these terms sit in different functions within the policing environment ( </a:t>
            </a:r>
            <a:r>
              <a:rPr lang="en-GB" dirty="0" err="1"/>
              <a:t>i.e</a:t>
            </a:r>
            <a:r>
              <a:rPr lang="en-GB" dirty="0"/>
              <a:t> strategy, analysis, organisational or business planning etc).</a:t>
            </a:r>
          </a:p>
          <a:p>
            <a:endParaRPr lang="en-GB" b="1" dirty="0"/>
          </a:p>
          <a:p>
            <a:r>
              <a:rPr lang="en-GB" b="1" dirty="0"/>
              <a:t>Q - But what do they actually mean?</a:t>
            </a:r>
          </a:p>
          <a:p>
            <a:endParaRPr lang="en-GB" b="1" dirty="0"/>
          </a:p>
          <a:p>
            <a:r>
              <a:rPr lang="en-GB" b="1" dirty="0"/>
              <a:t>FUTURES – is a general term that encompasses the wide range of approaches and methods that help us think about the future . </a:t>
            </a:r>
            <a:r>
              <a:rPr lang="en-GB" b="0" dirty="0"/>
              <a:t>Its argued that futures thinking is an application of a set of methods, skills and traits which use all parts of our brain both analytical and creative. Futures practitioners must be flexible to adapt their approaches and they must consider alternative path sand why and how these paths develop in order to determine the best path to take. The value that they add to strategic analysis is therefore quite clear.</a:t>
            </a:r>
          </a:p>
          <a:p>
            <a:r>
              <a:rPr lang="en-GB" b="1" dirty="0"/>
              <a:t>INSIGHT/FORESIGHT </a:t>
            </a:r>
            <a:r>
              <a:rPr lang="en-GB" b="0" dirty="0"/>
              <a:t>– </a:t>
            </a:r>
            <a:r>
              <a:rPr lang="en-GB" b="1" dirty="0"/>
              <a:t>insight is knowing why something has or is happening and foresight is being able to identify and anticipate what may happen</a:t>
            </a:r>
            <a:r>
              <a:rPr lang="en-GB" b="0" dirty="0"/>
              <a:t>. Both rely on understanding that is underpinned by the acquisition and development of knowledge</a:t>
            </a:r>
          </a:p>
          <a:p>
            <a:r>
              <a:rPr lang="en-GB" b="0" dirty="0"/>
              <a:t>Finally </a:t>
            </a:r>
            <a:r>
              <a:rPr lang="en-GB" b="1" dirty="0"/>
              <a:t>HORIZON SCANNING </a:t>
            </a:r>
            <a:r>
              <a:rPr lang="en-GB" b="0" dirty="0"/>
              <a:t>– </a:t>
            </a:r>
            <a:r>
              <a:rPr lang="en-GB" b="1" dirty="0"/>
              <a:t>this is a technique used to identify things that are emerging or anticipated and have features which make them interesting</a:t>
            </a:r>
            <a:r>
              <a:rPr lang="en-GB" b="0" dirty="0"/>
              <a:t>.</a:t>
            </a:r>
          </a:p>
          <a:p>
            <a:endParaRPr lang="en-GB" b="0" dirty="0"/>
          </a:p>
          <a:p>
            <a:r>
              <a:rPr lang="en-GB" b="0" dirty="0"/>
              <a:t>Do any of you have dedicated staff/unit responsibility for undertaking Horizon scanning?</a:t>
            </a:r>
          </a:p>
          <a:p>
            <a:r>
              <a:rPr lang="en-GB" b="0" dirty="0"/>
              <a:t>How is that information shared organisationally or put to use?</a:t>
            </a:r>
            <a:endParaRPr lang="en-GB" b="1" dirty="0"/>
          </a:p>
          <a:p>
            <a:endParaRPr lang="en-GB" dirty="0"/>
          </a:p>
        </p:txBody>
      </p:sp>
      <p:sp>
        <p:nvSpPr>
          <p:cNvPr id="4" name="Slide Number Placeholder 3"/>
          <p:cNvSpPr>
            <a:spLocks noGrp="1"/>
          </p:cNvSpPr>
          <p:nvPr>
            <p:ph type="sldNum" sz="quarter" idx="5"/>
          </p:nvPr>
        </p:nvSpPr>
        <p:spPr/>
        <p:txBody>
          <a:bodyPr/>
          <a:lstStyle/>
          <a:p>
            <a:fld id="{17C3A06F-C0F7-46F7-B51A-13E8EA7B965A}" type="slidenum">
              <a:rPr lang="en-GB" smtClean="0"/>
              <a:t>9</a:t>
            </a:fld>
            <a:endParaRPr lang="en-GB"/>
          </a:p>
        </p:txBody>
      </p:sp>
    </p:spTree>
    <p:extLst>
      <p:ext uri="{BB962C8B-B14F-4D97-AF65-F5344CB8AC3E}">
        <p14:creationId xmlns:p14="http://schemas.microsoft.com/office/powerpoint/2010/main" val="161202561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endParaRPr lang="en-US" altLang="en-US" sz="1800" dirty="0"/>
          </a:p>
          <a:p>
            <a:pPr marL="0" indent="0">
              <a:buNone/>
            </a:pPr>
            <a:r>
              <a:rPr lang="en-US" altLang="en-US" sz="1800" dirty="0"/>
              <a:t>What is the purpose of horizon scanning in a policing context?</a:t>
            </a:r>
          </a:p>
          <a:p>
            <a:pPr marL="0" indent="0">
              <a:buNone/>
            </a:pPr>
            <a:endParaRPr lang="en-US" altLang="en-US" sz="1800" dirty="0"/>
          </a:p>
          <a:p>
            <a:pPr lvl="2"/>
            <a:r>
              <a:rPr lang="en-US" altLang="en-US" sz="1600" dirty="0"/>
              <a:t>To know your position in the environment  (political environment and broader context – including social context)</a:t>
            </a:r>
          </a:p>
          <a:p>
            <a:pPr lvl="2"/>
            <a:r>
              <a:rPr lang="en-US" altLang="en-US" sz="1600" dirty="0"/>
              <a:t>To respond effectively to constant change</a:t>
            </a:r>
          </a:p>
          <a:p>
            <a:pPr lvl="2"/>
            <a:r>
              <a:rPr lang="en-US" altLang="en-US" sz="1600" dirty="0"/>
              <a:t>To see the organisation as a whole</a:t>
            </a:r>
          </a:p>
          <a:p>
            <a:pPr lvl="2"/>
            <a:r>
              <a:rPr lang="en-US" altLang="en-US" sz="1600" dirty="0"/>
              <a:t>To avoid surprises</a:t>
            </a:r>
          </a:p>
          <a:p>
            <a:pPr lvl="2"/>
            <a:r>
              <a:rPr lang="en-US" altLang="en-US" sz="1600" dirty="0"/>
              <a:t>To lay the foundation for strategic issues</a:t>
            </a:r>
          </a:p>
          <a:p>
            <a:pPr marL="457200" lvl="1" indent="0" eaLnBrk="1" hangingPunct="1">
              <a:buNone/>
            </a:pPr>
            <a:endParaRPr lang="en-US" altLang="en-US" sz="1800" dirty="0"/>
          </a:p>
          <a:p>
            <a:pPr lvl="1" eaLnBrk="1" hangingPunct="1"/>
            <a:r>
              <a:rPr lang="en-US" altLang="en-US" sz="1800" dirty="0"/>
              <a:t>Macro Analysis (STEP, PESTEL, SWOT.)</a:t>
            </a:r>
          </a:p>
          <a:p>
            <a:pPr lvl="1" eaLnBrk="1" hangingPunct="1"/>
            <a:r>
              <a:rPr lang="en-US" altLang="en-US" sz="1800" dirty="0"/>
              <a:t>Internal versus External Elements</a:t>
            </a:r>
          </a:p>
          <a:p>
            <a:endParaRPr lang="en-GB" dirty="0"/>
          </a:p>
        </p:txBody>
      </p:sp>
      <p:sp>
        <p:nvSpPr>
          <p:cNvPr id="4" name="Slide Number Placeholder 3"/>
          <p:cNvSpPr>
            <a:spLocks noGrp="1"/>
          </p:cNvSpPr>
          <p:nvPr>
            <p:ph type="sldNum" sz="quarter" idx="5"/>
          </p:nvPr>
        </p:nvSpPr>
        <p:spPr/>
        <p:txBody>
          <a:bodyPr/>
          <a:lstStyle/>
          <a:p>
            <a:fld id="{17C3A06F-C0F7-46F7-B51A-13E8EA7B965A}" type="slidenum">
              <a:rPr lang="en-GB" smtClean="0"/>
              <a:t>10</a:t>
            </a:fld>
            <a:endParaRPr lang="en-GB"/>
          </a:p>
        </p:txBody>
      </p:sp>
    </p:spTree>
    <p:extLst>
      <p:ext uri="{BB962C8B-B14F-4D97-AF65-F5344CB8AC3E}">
        <p14:creationId xmlns:p14="http://schemas.microsoft.com/office/powerpoint/2010/main" val="414713833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Q – Is anyone familiar with any strategy analysis frameworks?</a:t>
            </a:r>
          </a:p>
          <a:p>
            <a:r>
              <a:rPr lang="en-GB" dirty="0"/>
              <a:t>If so which ones?</a:t>
            </a:r>
          </a:p>
          <a:p>
            <a:endParaRPr lang="en-GB" dirty="0"/>
          </a:p>
          <a:p>
            <a:r>
              <a:rPr lang="en-GB" dirty="0"/>
              <a:t>There are a number of strategic analysis tools that can be utilised. In the diagram are the 8 most common ones that are out there.</a:t>
            </a:r>
          </a:p>
          <a:p>
            <a:pPr marL="228600" indent="-228600">
              <a:buAutoNum type="arabicPeriod"/>
            </a:pPr>
            <a:r>
              <a:rPr lang="en-GB" dirty="0"/>
              <a:t>Gap analysis</a:t>
            </a:r>
          </a:p>
          <a:p>
            <a:pPr marL="228600" indent="-228600">
              <a:buAutoNum type="arabicPeriod"/>
            </a:pPr>
            <a:r>
              <a:rPr lang="en-GB" dirty="0"/>
              <a:t>VRIO Analysis</a:t>
            </a:r>
          </a:p>
          <a:p>
            <a:pPr marL="228600" indent="-228600">
              <a:buAutoNum type="arabicPeriod"/>
            </a:pPr>
            <a:r>
              <a:rPr lang="en-GB" dirty="0"/>
              <a:t>Four corners Analysis</a:t>
            </a:r>
          </a:p>
          <a:p>
            <a:pPr marL="228600" indent="-228600">
              <a:buAutoNum type="arabicPeriod"/>
            </a:pPr>
            <a:r>
              <a:rPr lang="en-GB" dirty="0"/>
              <a:t>Value Chain Analysis</a:t>
            </a:r>
          </a:p>
          <a:p>
            <a:pPr marL="228600" indent="-228600">
              <a:buAutoNum type="arabicPeriod"/>
            </a:pPr>
            <a:r>
              <a:rPr lang="en-GB" dirty="0"/>
              <a:t>SWOT Analysis</a:t>
            </a:r>
          </a:p>
          <a:p>
            <a:pPr marL="228600" indent="-228600">
              <a:buAutoNum type="arabicPeriod"/>
            </a:pPr>
            <a:r>
              <a:rPr lang="en-GB" dirty="0"/>
              <a:t>Strategy Evaluation</a:t>
            </a:r>
          </a:p>
          <a:p>
            <a:pPr marL="228600" indent="-228600">
              <a:buAutoNum type="arabicPeriod"/>
            </a:pPr>
            <a:r>
              <a:rPr lang="en-GB" dirty="0"/>
              <a:t>Porter’s 5 Forces</a:t>
            </a:r>
          </a:p>
          <a:p>
            <a:pPr marL="228600" indent="-228600">
              <a:buAutoNum type="arabicPeriod"/>
            </a:pPr>
            <a:r>
              <a:rPr lang="en-GB" dirty="0"/>
              <a:t>PESTEL Analysis</a:t>
            </a:r>
          </a:p>
          <a:p>
            <a:pPr marL="228600" indent="-228600">
              <a:buAutoNum type="arabicPeriod"/>
            </a:pPr>
            <a:endParaRPr lang="en-GB" dirty="0"/>
          </a:p>
          <a:p>
            <a:pPr marL="0" indent="0">
              <a:buNone/>
            </a:pPr>
            <a:r>
              <a:rPr lang="en-GB" dirty="0"/>
              <a:t> I have put a short description of each onto Moodle for you – feel free to research each framework wider.</a:t>
            </a:r>
          </a:p>
          <a:p>
            <a:pPr marL="0" indent="0">
              <a:buNone/>
            </a:pPr>
            <a:r>
              <a:rPr lang="en-GB" dirty="0"/>
              <a:t>Out of these 8 the two most common ones used within policing are SWOT Analysis and PESTEL.</a:t>
            </a:r>
          </a:p>
          <a:p>
            <a:endParaRPr lang="en-GB" dirty="0"/>
          </a:p>
          <a:p>
            <a:endParaRPr lang="en-GB" dirty="0"/>
          </a:p>
        </p:txBody>
      </p:sp>
      <p:sp>
        <p:nvSpPr>
          <p:cNvPr id="4" name="Slide Number Placeholder 3"/>
          <p:cNvSpPr>
            <a:spLocks noGrp="1"/>
          </p:cNvSpPr>
          <p:nvPr>
            <p:ph type="sldNum" sz="quarter" idx="5"/>
          </p:nvPr>
        </p:nvSpPr>
        <p:spPr/>
        <p:txBody>
          <a:bodyPr/>
          <a:lstStyle/>
          <a:p>
            <a:fld id="{17C3A06F-C0F7-46F7-B51A-13E8EA7B965A}" type="slidenum">
              <a:rPr lang="en-GB" smtClean="0"/>
              <a:t>11</a:t>
            </a:fld>
            <a:endParaRPr lang="en-GB"/>
          </a:p>
        </p:txBody>
      </p:sp>
    </p:spTree>
    <p:extLst>
      <p:ext uri="{BB962C8B-B14F-4D97-AF65-F5344CB8AC3E}">
        <p14:creationId xmlns:p14="http://schemas.microsoft.com/office/powerpoint/2010/main" val="341103118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SWOT Analysis is a management framework and diagnostic tool. The outcome of the analysis helps organisations to understand factors both internal and external which can impact upon strategy and influence organisational or business decisions.</a:t>
            </a:r>
          </a:p>
          <a:p>
            <a:endParaRPr lang="en-GB" dirty="0"/>
          </a:p>
          <a:p>
            <a:r>
              <a:rPr lang="en-GB" dirty="0"/>
              <a:t>SWOT is an acronym – does anyone know what the SWOT and stand for??</a:t>
            </a:r>
          </a:p>
          <a:p>
            <a:endParaRPr lang="en-GB" dirty="0"/>
          </a:p>
          <a:p>
            <a:r>
              <a:rPr lang="en-GB" b="1" dirty="0"/>
              <a:t>STRENGTHS</a:t>
            </a:r>
          </a:p>
          <a:p>
            <a:r>
              <a:rPr lang="en-GB" b="1" dirty="0"/>
              <a:t>WEAKNESSES</a:t>
            </a:r>
          </a:p>
          <a:p>
            <a:r>
              <a:rPr lang="en-GB" b="1" dirty="0"/>
              <a:t>OPPORTUNITIES </a:t>
            </a:r>
            <a:r>
              <a:rPr lang="en-GB" dirty="0"/>
              <a:t>and</a:t>
            </a:r>
          </a:p>
          <a:p>
            <a:r>
              <a:rPr lang="en-GB" b="1" dirty="0"/>
              <a:t>THREATS</a:t>
            </a:r>
            <a:r>
              <a:rPr lang="en-GB" dirty="0"/>
              <a:t> involved in an organisation. It’s a framework used to match an organisations goals, programmes and capacities to the environment in which it operates.</a:t>
            </a:r>
          </a:p>
          <a:p>
            <a:endParaRPr lang="en-GB" dirty="0"/>
          </a:p>
          <a:p>
            <a:r>
              <a:rPr lang="en-GB" dirty="0"/>
              <a:t>Sometimes it may also be referred to as ‘WOTS up’ analysis or the ‘TOW’S analysis.</a:t>
            </a:r>
          </a:p>
          <a:p>
            <a:r>
              <a:rPr lang="en-GB" dirty="0"/>
              <a:t>The technique is credited to Albert Humphrey who led a research project at Stamford University in the 1960’s/1970’s using data from leading companies in long range planning processes.</a:t>
            </a:r>
          </a:p>
        </p:txBody>
      </p:sp>
      <p:sp>
        <p:nvSpPr>
          <p:cNvPr id="4" name="Slide Number Placeholder 3"/>
          <p:cNvSpPr>
            <a:spLocks noGrp="1"/>
          </p:cNvSpPr>
          <p:nvPr>
            <p:ph type="sldNum" sz="quarter" idx="5"/>
          </p:nvPr>
        </p:nvSpPr>
        <p:spPr/>
        <p:txBody>
          <a:bodyPr/>
          <a:lstStyle/>
          <a:p>
            <a:fld id="{17C3A06F-C0F7-46F7-B51A-13E8EA7B965A}" type="slidenum">
              <a:rPr lang="en-GB" smtClean="0"/>
              <a:t>12</a:t>
            </a:fld>
            <a:endParaRPr lang="en-GB"/>
          </a:p>
        </p:txBody>
      </p:sp>
    </p:spTree>
    <p:extLst>
      <p:ext uri="{BB962C8B-B14F-4D97-AF65-F5344CB8AC3E}">
        <p14:creationId xmlns:p14="http://schemas.microsoft.com/office/powerpoint/2010/main" val="217201241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Its argued that the value of SWOT lies in the fact that it offers self-assessment for management and that the methodology has the advantage of being a quick and easy tool or a comprehensive management tool – however one can lead to the other. This flexibility is seen as one of the factors that makes it a popular and successful tool.</a:t>
            </a:r>
          </a:p>
          <a:p>
            <a:r>
              <a:rPr lang="en-GB" dirty="0"/>
              <a:t>To some it appears as a simple and easy tool to apply , however academics will argue that to undertake a meaningful and effective analysis requires the organisation to invest in significant resources and furthermore there is a risk of making incorrect assumptions when assessing the SWOT elements or even making it difficult to decide or delaying the decisions between various strategic alternatives .</a:t>
            </a:r>
          </a:p>
          <a:p>
            <a:endParaRPr lang="en-GB" dirty="0"/>
          </a:p>
          <a:p>
            <a:r>
              <a:rPr lang="en-GB" dirty="0"/>
              <a:t>SWOT itself is just a data capture exercise – the analysis element follows later.</a:t>
            </a:r>
          </a:p>
          <a:p>
            <a:r>
              <a:rPr lang="en-GB" dirty="0"/>
              <a:t>For example:</a:t>
            </a:r>
          </a:p>
          <a:p>
            <a:r>
              <a:rPr lang="en-GB" b="1" dirty="0"/>
              <a:t>STRENGTHS </a:t>
            </a:r>
            <a:r>
              <a:rPr lang="en-GB" dirty="0"/>
              <a:t>– here the organisation would look to capture data around its positive tangible and intangible attributes, internal to an organisation and within the organisations control</a:t>
            </a:r>
          </a:p>
          <a:p>
            <a:r>
              <a:rPr lang="en-GB" b="1" dirty="0"/>
              <a:t>WEAKNESSES </a:t>
            </a:r>
            <a:r>
              <a:rPr lang="en-GB" dirty="0"/>
              <a:t>– here data around internal factors within an organisations control that detract from the organisations ability to attain its goals. So here identifying which areas might the organisation improve?</a:t>
            </a:r>
          </a:p>
          <a:p>
            <a:r>
              <a:rPr lang="en-GB" b="1" dirty="0"/>
              <a:t>OPPORTUNITIES</a:t>
            </a:r>
            <a:r>
              <a:rPr lang="en-GB" dirty="0"/>
              <a:t> – here data may be collated around positive external factors that represent the reason for an organisation to exist an develop. SO what opportunities exist in eth environment , which will propel the organisation forward etc</a:t>
            </a:r>
          </a:p>
          <a:p>
            <a:r>
              <a:rPr lang="en-GB" b="1" dirty="0"/>
              <a:t>THREATS</a:t>
            </a:r>
            <a:r>
              <a:rPr lang="en-GB" dirty="0"/>
              <a:t> – here external factors beyond the organisations control are looked at which could put the organisation at risk. So it may be a good ideas to have a plan B just in case those risk materialise and also an ability to categorise them by their severity and probability of actually occurring.</a:t>
            </a:r>
          </a:p>
          <a:p>
            <a:endParaRPr lang="en-GB" dirty="0"/>
          </a:p>
          <a:p>
            <a:r>
              <a:rPr lang="en-GB" b="1" dirty="0"/>
              <a:t>Of note </a:t>
            </a:r>
            <a:r>
              <a:rPr lang="en-GB" dirty="0"/>
              <a:t>– the strengths and weaknesses are essential skills and assets that are created internal to the organisation to add value. Whereas Opportunities and threats </a:t>
            </a:r>
            <a:r>
              <a:rPr lang="en-GB" dirty="0" err="1"/>
              <a:t>arethose</a:t>
            </a:r>
            <a:r>
              <a:rPr lang="en-GB" dirty="0"/>
              <a:t>  external factors which are not created by the organisation itself but emerge as a result of dynamics caused by future gaps in the organisational market.</a:t>
            </a:r>
          </a:p>
        </p:txBody>
      </p:sp>
      <p:sp>
        <p:nvSpPr>
          <p:cNvPr id="4" name="Slide Number Placeholder 3"/>
          <p:cNvSpPr>
            <a:spLocks noGrp="1"/>
          </p:cNvSpPr>
          <p:nvPr>
            <p:ph type="sldNum" sz="quarter" idx="5"/>
          </p:nvPr>
        </p:nvSpPr>
        <p:spPr/>
        <p:txBody>
          <a:bodyPr/>
          <a:lstStyle/>
          <a:p>
            <a:fld id="{17C3A06F-C0F7-46F7-B51A-13E8EA7B965A}" type="slidenum">
              <a:rPr lang="en-GB" smtClean="0"/>
              <a:t>13</a:t>
            </a:fld>
            <a:endParaRPr lang="en-GB"/>
          </a:p>
        </p:txBody>
      </p:sp>
    </p:spTree>
    <p:extLst>
      <p:ext uri="{BB962C8B-B14F-4D97-AF65-F5344CB8AC3E}">
        <p14:creationId xmlns:p14="http://schemas.microsoft.com/office/powerpoint/2010/main" val="191382681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Doing a SWOT analysis can be very straight forward but its strengths lie in its flexibility and practised use.</a:t>
            </a:r>
          </a:p>
          <a:p>
            <a:pPr marL="228600" indent="-228600">
              <a:buAutoNum type="arabicPeriod"/>
            </a:pPr>
            <a:r>
              <a:rPr lang="en-GB" dirty="0"/>
              <a:t>Decide how the information is to be collected and by whom – its suggested that a team approach is more powerful than one persons view</a:t>
            </a:r>
          </a:p>
          <a:p>
            <a:pPr marL="228600" indent="-228600">
              <a:buAutoNum type="arabicPeriod"/>
            </a:pPr>
            <a:r>
              <a:rPr lang="en-GB" dirty="0"/>
              <a:t>Identify sources of information/data</a:t>
            </a:r>
          </a:p>
          <a:p>
            <a:pPr marL="228600" indent="-228600">
              <a:buAutoNum type="arabicPeriod"/>
            </a:pPr>
            <a:r>
              <a:rPr lang="en-GB" dirty="0"/>
              <a:t>Gather the information/data</a:t>
            </a:r>
          </a:p>
          <a:p>
            <a:pPr marL="228600" indent="-228600">
              <a:buAutoNum type="arabicPeriod"/>
            </a:pPr>
            <a:r>
              <a:rPr lang="en-GB" dirty="0"/>
              <a:t>Plot the findings</a:t>
            </a:r>
          </a:p>
          <a:p>
            <a:pPr marL="228600" indent="-228600">
              <a:buAutoNum type="arabicPeriod"/>
            </a:pPr>
            <a:r>
              <a:rPr lang="en-GB" dirty="0"/>
              <a:t>Identify important issues</a:t>
            </a:r>
          </a:p>
          <a:p>
            <a:pPr marL="228600" indent="-228600">
              <a:buAutoNum type="arabicPeriod"/>
            </a:pPr>
            <a:r>
              <a:rPr lang="en-GB" dirty="0"/>
              <a:t>Identify strategic options</a:t>
            </a:r>
          </a:p>
          <a:p>
            <a:pPr marL="228600" indent="-228600">
              <a:buAutoNum type="arabicPeriod"/>
            </a:pPr>
            <a:r>
              <a:rPr lang="en-GB" dirty="0"/>
              <a:t>Write discussion document</a:t>
            </a:r>
          </a:p>
          <a:p>
            <a:pPr marL="228600" indent="-228600">
              <a:buAutoNum type="arabicPeriod"/>
            </a:pPr>
            <a:r>
              <a:rPr lang="en-GB" dirty="0"/>
              <a:t>Disseminate and discuss the findings</a:t>
            </a:r>
          </a:p>
          <a:p>
            <a:pPr marL="228600" indent="-228600">
              <a:buAutoNum type="arabicPeriod"/>
            </a:pPr>
            <a:r>
              <a:rPr lang="en-GB" dirty="0"/>
              <a:t>Decide which activities are a priority in context of Organisational goals and values</a:t>
            </a:r>
          </a:p>
          <a:p>
            <a:r>
              <a:rPr lang="en-GB" dirty="0"/>
              <a:t> </a:t>
            </a:r>
          </a:p>
        </p:txBody>
      </p:sp>
      <p:sp>
        <p:nvSpPr>
          <p:cNvPr id="4" name="Slide Number Placeholder 3"/>
          <p:cNvSpPr>
            <a:spLocks noGrp="1"/>
          </p:cNvSpPr>
          <p:nvPr>
            <p:ph type="sldNum" sz="quarter" idx="5"/>
          </p:nvPr>
        </p:nvSpPr>
        <p:spPr/>
        <p:txBody>
          <a:bodyPr/>
          <a:lstStyle/>
          <a:p>
            <a:fld id="{17C3A06F-C0F7-46F7-B51A-13E8EA7B965A}" type="slidenum">
              <a:rPr lang="en-GB" smtClean="0"/>
              <a:t>14</a:t>
            </a:fld>
            <a:endParaRPr lang="en-GB"/>
          </a:p>
        </p:txBody>
      </p:sp>
    </p:spTree>
    <p:extLst>
      <p:ext uri="{BB962C8B-B14F-4D97-AF65-F5344CB8AC3E}">
        <p14:creationId xmlns:p14="http://schemas.microsoft.com/office/powerpoint/2010/main" val="309780024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Advantages</a:t>
            </a:r>
          </a:p>
          <a:p>
            <a:pPr marL="228600" indent="-228600">
              <a:buAutoNum type="arabicPeriod"/>
            </a:pPr>
            <a:r>
              <a:rPr lang="en-GB" dirty="0"/>
              <a:t>It’s a simple framework to follow and use – can be done in a simple 4 box framework</a:t>
            </a:r>
          </a:p>
          <a:p>
            <a:pPr marL="228600" indent="-228600">
              <a:buAutoNum type="arabicPeriod"/>
            </a:pPr>
            <a:r>
              <a:rPr lang="en-GB" dirty="0"/>
              <a:t>Facilitates understanding of strengths and weaknesses of the organisation</a:t>
            </a:r>
          </a:p>
          <a:p>
            <a:pPr marL="228600" indent="-228600">
              <a:buAutoNum type="arabicPeriod"/>
            </a:pPr>
            <a:r>
              <a:rPr lang="en-GB" dirty="0"/>
              <a:t>Encourages the development of strategic thinking</a:t>
            </a:r>
          </a:p>
          <a:p>
            <a:pPr marL="228600" indent="-228600">
              <a:buAutoNum type="arabicPeriod"/>
            </a:pPr>
            <a:r>
              <a:rPr lang="en-GB" dirty="0"/>
              <a:t>Enables leaders/managers to focus on strengths and to build opportunities based on those strengths</a:t>
            </a:r>
          </a:p>
          <a:p>
            <a:pPr marL="228600" indent="-228600">
              <a:buAutoNum type="arabicPeriod"/>
            </a:pPr>
            <a:r>
              <a:rPr lang="en-GB" dirty="0"/>
              <a:t>Enable an organisation to for see or anticipate risks and threats and to take action to avoid or minimise their impact</a:t>
            </a:r>
          </a:p>
          <a:p>
            <a:pPr marL="228600" indent="-228600">
              <a:buAutoNum type="arabicPeriod"/>
            </a:pPr>
            <a:r>
              <a:rPr lang="en-GB" dirty="0"/>
              <a:t>Can enable an organisation to spot opportunities and exploit them fully </a:t>
            </a:r>
          </a:p>
          <a:p>
            <a:pPr marL="228600" indent="-228600">
              <a:buAutoNum type="arabicPeriod"/>
            </a:pPr>
            <a:r>
              <a:rPr lang="en-GB" dirty="0"/>
              <a:t>Its flexible</a:t>
            </a:r>
          </a:p>
          <a:p>
            <a:pPr marL="228600" indent="-228600">
              <a:buAutoNum type="arabicPeriod"/>
            </a:pPr>
            <a:endParaRPr lang="en-GB" dirty="0"/>
          </a:p>
          <a:p>
            <a:pPr marL="0" indent="0">
              <a:buNone/>
            </a:pPr>
            <a:r>
              <a:rPr lang="en-GB" dirty="0"/>
              <a:t>Disadvantages</a:t>
            </a:r>
          </a:p>
          <a:p>
            <a:pPr marL="228600" indent="-228600">
              <a:buAutoNum type="alphaLcPeriod"/>
            </a:pPr>
            <a:r>
              <a:rPr lang="en-GB" dirty="0"/>
              <a:t>Some analysists oversimplify the amount of data used for decisions</a:t>
            </a:r>
          </a:p>
          <a:p>
            <a:pPr marL="228600" indent="-228600">
              <a:buAutoNum type="alphaLcPeriod"/>
            </a:pPr>
            <a:r>
              <a:rPr lang="en-GB" dirty="0"/>
              <a:t>Risk of capturing too much data may lead to ‘paralysis by analysis’</a:t>
            </a:r>
          </a:p>
          <a:p>
            <a:pPr marL="228600" indent="-228600">
              <a:buAutoNum type="alphaLcPeriod"/>
            </a:pPr>
            <a:r>
              <a:rPr lang="en-GB" dirty="0"/>
              <a:t>Data used may be based on assumptions that later prove to be unfounded</a:t>
            </a:r>
          </a:p>
          <a:p>
            <a:pPr marL="228600" indent="-228600">
              <a:buAutoNum type="alphaLcPeriod"/>
            </a:pPr>
            <a:r>
              <a:rPr lang="en-GB" dirty="0"/>
              <a:t>Access to quality internal data sources can be time consuming and politically difficult</a:t>
            </a:r>
          </a:p>
          <a:p>
            <a:pPr marL="228600" indent="-228600">
              <a:buAutoNum type="alphaLcPeriod"/>
            </a:pPr>
            <a:r>
              <a:rPr lang="en-GB" dirty="0"/>
              <a:t>It lacks detailed structure, so key elements may get missed</a:t>
            </a:r>
          </a:p>
          <a:p>
            <a:pPr marL="228600" indent="-228600">
              <a:buAutoNum type="alphaLcPeriod"/>
            </a:pPr>
            <a:r>
              <a:rPr lang="en-GB" dirty="0"/>
              <a:t>The pace of change makes it difficult to anticipate developments that may affect an organisation in the future</a:t>
            </a:r>
          </a:p>
          <a:p>
            <a:pPr marL="228600" indent="-228600">
              <a:buAutoNum type="alphaLcPeriod"/>
            </a:pPr>
            <a:r>
              <a:rPr lang="en-GB" dirty="0"/>
              <a:t>To be effective the process needs to be repeated on a regular basis</a:t>
            </a:r>
          </a:p>
          <a:p>
            <a:pPr marL="0" indent="0">
              <a:buNone/>
            </a:pPr>
            <a:endParaRPr lang="en-GB" dirty="0"/>
          </a:p>
          <a:p>
            <a:pPr marL="0" indent="0">
              <a:buNone/>
            </a:pPr>
            <a:r>
              <a:rPr lang="en-GB" dirty="0"/>
              <a:t>(Source www.cipd.org/uk/knowledge/factsheet/swot-analysis-factsheet/)</a:t>
            </a:r>
          </a:p>
        </p:txBody>
      </p:sp>
      <p:sp>
        <p:nvSpPr>
          <p:cNvPr id="4" name="Slide Number Placeholder 3"/>
          <p:cNvSpPr>
            <a:spLocks noGrp="1"/>
          </p:cNvSpPr>
          <p:nvPr>
            <p:ph type="sldNum" sz="quarter" idx="5"/>
          </p:nvPr>
        </p:nvSpPr>
        <p:spPr/>
        <p:txBody>
          <a:bodyPr/>
          <a:lstStyle/>
          <a:p>
            <a:fld id="{17C3A06F-C0F7-46F7-B51A-13E8EA7B965A}" type="slidenum">
              <a:rPr lang="en-GB" smtClean="0"/>
              <a:t>15</a:t>
            </a:fld>
            <a:endParaRPr lang="en-GB"/>
          </a:p>
        </p:txBody>
      </p:sp>
    </p:spTree>
    <p:extLst>
      <p:ext uri="{BB962C8B-B14F-4D97-AF65-F5344CB8AC3E}">
        <p14:creationId xmlns:p14="http://schemas.microsoft.com/office/powerpoint/2010/main" val="381440471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Question – anyone heard of PESTLE analysis or used it?</a:t>
            </a:r>
          </a:p>
          <a:p>
            <a:endParaRPr lang="en-GB" dirty="0"/>
          </a:p>
          <a:p>
            <a:r>
              <a:rPr lang="en-GB" dirty="0"/>
              <a:t>PESTLE, PESTEL or PEST analysis is a strategic framework used to identify macroenvironmental influences on an organisation or business</a:t>
            </a:r>
          </a:p>
          <a:p>
            <a:r>
              <a:rPr lang="en-GB" dirty="0"/>
              <a:t>The framework divides external influences into 6 sections – the term is an acronym of these 6 sections</a:t>
            </a:r>
          </a:p>
          <a:p>
            <a:r>
              <a:rPr lang="en-GB" dirty="0"/>
              <a:t>Can anyone suggest what they are?</a:t>
            </a:r>
          </a:p>
          <a:p>
            <a:r>
              <a:rPr lang="en-GB" dirty="0"/>
              <a:t>P E S T L E</a:t>
            </a:r>
          </a:p>
        </p:txBody>
      </p:sp>
      <p:sp>
        <p:nvSpPr>
          <p:cNvPr id="4" name="Slide Number Placeholder 3"/>
          <p:cNvSpPr>
            <a:spLocks noGrp="1"/>
          </p:cNvSpPr>
          <p:nvPr>
            <p:ph type="sldNum" sz="quarter" idx="5"/>
          </p:nvPr>
        </p:nvSpPr>
        <p:spPr/>
        <p:txBody>
          <a:bodyPr/>
          <a:lstStyle/>
          <a:p>
            <a:fld id="{17C3A06F-C0F7-46F7-B51A-13E8EA7B965A}" type="slidenum">
              <a:rPr lang="en-GB" smtClean="0"/>
              <a:t>16</a:t>
            </a:fld>
            <a:endParaRPr lang="en-GB"/>
          </a:p>
        </p:txBody>
      </p:sp>
    </p:spTree>
    <p:extLst>
      <p:ext uri="{BB962C8B-B14F-4D97-AF65-F5344CB8AC3E}">
        <p14:creationId xmlns:p14="http://schemas.microsoft.com/office/powerpoint/2010/main" val="397560957"/>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spcBef>
                <a:spcPct val="0"/>
              </a:spcBef>
            </a:pPr>
            <a:endParaRPr lang="en-GB" altLang="en-US" dirty="0"/>
          </a:p>
          <a:p>
            <a:pPr>
              <a:spcBef>
                <a:spcPct val="0"/>
              </a:spcBef>
            </a:pPr>
            <a:r>
              <a:rPr lang="en-GB" altLang="en-US" dirty="0"/>
              <a:t>PESTEL helps to provide a list of potentially important issues influencing strategy. It is important to assess the impact of each factor.</a:t>
            </a:r>
          </a:p>
          <a:p>
            <a:endParaRPr lang="en-GB" dirty="0"/>
          </a:p>
        </p:txBody>
      </p:sp>
      <p:sp>
        <p:nvSpPr>
          <p:cNvPr id="4" name="Slide Number Placeholder 3"/>
          <p:cNvSpPr>
            <a:spLocks noGrp="1"/>
          </p:cNvSpPr>
          <p:nvPr>
            <p:ph type="sldNum" sz="quarter" idx="5"/>
          </p:nvPr>
        </p:nvSpPr>
        <p:spPr/>
        <p:txBody>
          <a:bodyPr/>
          <a:lstStyle/>
          <a:p>
            <a:fld id="{17C3A06F-C0F7-46F7-B51A-13E8EA7B965A}" type="slidenum">
              <a:rPr lang="en-GB" smtClean="0"/>
              <a:t>17</a:t>
            </a:fld>
            <a:endParaRPr lang="en-GB"/>
          </a:p>
        </p:txBody>
      </p:sp>
    </p:spTree>
    <p:extLst>
      <p:ext uri="{BB962C8B-B14F-4D97-AF65-F5344CB8AC3E}">
        <p14:creationId xmlns:p14="http://schemas.microsoft.com/office/powerpoint/2010/main" val="1933136549"/>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Relate to the political interactions between governments, countries and political actors</a:t>
            </a:r>
          </a:p>
          <a:p>
            <a:endParaRPr lang="en-GB" dirty="0"/>
          </a:p>
          <a:p>
            <a:r>
              <a:rPr lang="en-GB" dirty="0"/>
              <a:t>For example:</a:t>
            </a:r>
          </a:p>
          <a:p>
            <a:pPr marL="341313" indent="-341313" eaLnBrk="1" hangingPunct="1">
              <a:lnSpc>
                <a:spcPct val="80000"/>
              </a:lnSpc>
              <a:spcBef>
                <a:spcPts val="900"/>
              </a:spcBef>
              <a:buFontTx/>
              <a:buChar char="•"/>
              <a:defRPr/>
            </a:pPr>
            <a:r>
              <a:rPr lang="en-GB" altLang="en-US" sz="1200" dirty="0"/>
              <a:t>The role of the state, for example, as an owner, customer or supplier of businesses. </a:t>
            </a:r>
          </a:p>
          <a:p>
            <a:pPr marL="341313" indent="-341313" eaLnBrk="1" hangingPunct="1">
              <a:lnSpc>
                <a:spcPct val="80000"/>
              </a:lnSpc>
              <a:spcBef>
                <a:spcPts val="900"/>
              </a:spcBef>
              <a:buFontTx/>
              <a:buChar char="•"/>
              <a:defRPr/>
            </a:pPr>
            <a:r>
              <a:rPr lang="en-GB" altLang="en-US" sz="1200" dirty="0"/>
              <a:t>Government policies.</a:t>
            </a:r>
          </a:p>
          <a:p>
            <a:pPr marL="341313" indent="-341313" eaLnBrk="1" hangingPunct="1">
              <a:lnSpc>
                <a:spcPct val="80000"/>
              </a:lnSpc>
              <a:spcBef>
                <a:spcPts val="900"/>
              </a:spcBef>
              <a:buFontTx/>
              <a:buChar char="•"/>
              <a:defRPr/>
            </a:pPr>
            <a:r>
              <a:rPr lang="en-GB" altLang="en-US" sz="1200" dirty="0"/>
              <a:t>Taxation changes – </a:t>
            </a:r>
            <a:r>
              <a:rPr lang="en-GB" altLang="en-US" sz="1200" dirty="0" err="1"/>
              <a:t>eg</a:t>
            </a:r>
            <a:r>
              <a:rPr lang="en-GB" altLang="en-US" sz="1200" dirty="0"/>
              <a:t> NI contributions </a:t>
            </a:r>
          </a:p>
          <a:p>
            <a:pPr marL="341313" indent="-341313" eaLnBrk="1" hangingPunct="1">
              <a:lnSpc>
                <a:spcPct val="80000"/>
              </a:lnSpc>
              <a:spcBef>
                <a:spcPts val="900"/>
              </a:spcBef>
              <a:buFontTx/>
              <a:buChar char="•"/>
              <a:defRPr/>
            </a:pPr>
            <a:r>
              <a:rPr lang="en-GB" altLang="en-US" sz="1200" dirty="0"/>
              <a:t>Changes in trade blocks (e.g. BREXIT).</a:t>
            </a:r>
          </a:p>
          <a:p>
            <a:pPr marL="341313" indent="-341313" eaLnBrk="1" hangingPunct="1">
              <a:lnSpc>
                <a:spcPct val="80000"/>
              </a:lnSpc>
              <a:spcBef>
                <a:spcPts val="900"/>
              </a:spcBef>
              <a:buFontTx/>
              <a:buChar char="•"/>
              <a:defRPr/>
            </a:pPr>
            <a:r>
              <a:rPr lang="en-US" altLang="en-US" sz="1200" dirty="0"/>
              <a:t>Exposure to civil society organisations  (e.g. lobbyists, campaign groups,</a:t>
            </a:r>
            <a:br>
              <a:rPr lang="en-US" altLang="en-US" sz="1200" dirty="0"/>
            </a:br>
            <a:r>
              <a:rPr lang="en-US" altLang="en-US" sz="1200" dirty="0"/>
              <a:t>social media).</a:t>
            </a:r>
          </a:p>
          <a:p>
            <a:r>
              <a:rPr lang="en-GB" dirty="0"/>
              <a:t>Others:</a:t>
            </a:r>
          </a:p>
          <a:p>
            <a:r>
              <a:rPr lang="en-GB" dirty="0"/>
              <a:t>Diplomatic relations between countries</a:t>
            </a:r>
          </a:p>
          <a:p>
            <a:r>
              <a:rPr lang="en-GB" dirty="0"/>
              <a:t>Political stability and continuity</a:t>
            </a:r>
          </a:p>
          <a:p>
            <a:r>
              <a:rPr lang="en-GB" dirty="0"/>
              <a:t>How Governments operate</a:t>
            </a:r>
          </a:p>
          <a:p>
            <a:r>
              <a:rPr lang="en-GB" dirty="0"/>
              <a:t>Prevalence of civil society</a:t>
            </a:r>
          </a:p>
          <a:p>
            <a:r>
              <a:rPr lang="en-GB" dirty="0"/>
              <a:t>Potential for political unrest etc</a:t>
            </a:r>
          </a:p>
          <a:p>
            <a:endParaRPr lang="en-GB" dirty="0"/>
          </a:p>
          <a:p>
            <a:pPr marL="0" indent="0">
              <a:buNone/>
              <a:defRPr/>
            </a:pPr>
            <a:r>
              <a:rPr lang="en-US" sz="1200" b="1" i="1" dirty="0"/>
              <a:t>Political risk analysis </a:t>
            </a:r>
            <a:r>
              <a:rPr lang="en-US" sz="1200" dirty="0"/>
              <a:t>is</a:t>
            </a:r>
            <a:r>
              <a:rPr lang="en-US" sz="1200" b="1" dirty="0"/>
              <a:t> </a:t>
            </a:r>
            <a:r>
              <a:rPr lang="en-US" sz="1200" dirty="0"/>
              <a:t>the analysis of threats and opportunities arising from potential political change. There are two key dimensions to political risk analysis:</a:t>
            </a:r>
          </a:p>
          <a:p>
            <a:pPr marL="0" indent="0">
              <a:buNone/>
              <a:defRPr/>
            </a:pPr>
            <a:endParaRPr lang="en-US" sz="1200" dirty="0"/>
          </a:p>
          <a:p>
            <a:pPr>
              <a:buFont typeface="Calibri" panose="020F0502020204030204" pitchFamily="34" charset="0"/>
              <a:buChar char="•"/>
              <a:defRPr/>
            </a:pPr>
            <a:r>
              <a:rPr lang="en-US" sz="1200" dirty="0"/>
              <a:t>The </a:t>
            </a:r>
            <a:r>
              <a:rPr lang="en-US" sz="1200" b="1" i="1" dirty="0"/>
              <a:t>macro–micro dimension </a:t>
            </a:r>
            <a:r>
              <a:rPr lang="en-US" sz="1200" dirty="0"/>
              <a:t>– assessment of the macro risk is that which attaches to whole countries (e.g. Middle East countries assessed as high risk.) Micro risk is that which attaches to the specific organisation.</a:t>
            </a:r>
          </a:p>
          <a:p>
            <a:pPr>
              <a:buFont typeface="Calibri" panose="020F0502020204030204" pitchFamily="34" charset="0"/>
              <a:buChar char="•"/>
              <a:defRPr/>
            </a:pPr>
            <a:endParaRPr lang="en-US" sz="1200" dirty="0"/>
          </a:p>
          <a:p>
            <a:pPr>
              <a:buFont typeface="Calibri" panose="020F0502020204030204" pitchFamily="34" charset="0"/>
              <a:buChar char="•"/>
              <a:defRPr/>
            </a:pPr>
            <a:r>
              <a:rPr lang="en-US" sz="1200" dirty="0"/>
              <a:t>The </a:t>
            </a:r>
            <a:r>
              <a:rPr lang="en-US" sz="1200" b="1" i="1" dirty="0"/>
              <a:t>internal–external dimension </a:t>
            </a:r>
            <a:r>
              <a:rPr lang="en-US" sz="1200" dirty="0"/>
              <a:t>– internal factors relate to issues within a country (e.g. government change); external factors arise outside a country but have an impact within it (e.g. oil prices &amp; their impact on fuel prices).</a:t>
            </a:r>
            <a:endParaRPr lang="en-GB" sz="1200" b="1" i="1" dirty="0"/>
          </a:p>
          <a:p>
            <a:endParaRPr lang="en-GB" dirty="0"/>
          </a:p>
          <a:p>
            <a:endParaRPr lang="en-GB" dirty="0"/>
          </a:p>
        </p:txBody>
      </p:sp>
      <p:sp>
        <p:nvSpPr>
          <p:cNvPr id="4" name="Slide Number Placeholder 3"/>
          <p:cNvSpPr>
            <a:spLocks noGrp="1"/>
          </p:cNvSpPr>
          <p:nvPr>
            <p:ph type="sldNum" sz="quarter" idx="5"/>
          </p:nvPr>
        </p:nvSpPr>
        <p:spPr/>
        <p:txBody>
          <a:bodyPr/>
          <a:lstStyle/>
          <a:p>
            <a:fld id="{17C3A06F-C0F7-46F7-B51A-13E8EA7B965A}" type="slidenum">
              <a:rPr lang="en-GB" smtClean="0"/>
              <a:t>18</a:t>
            </a:fld>
            <a:endParaRPr lang="en-GB"/>
          </a:p>
        </p:txBody>
      </p:sp>
    </p:spTree>
    <p:extLst>
      <p:ext uri="{BB962C8B-B14F-4D97-AF65-F5344CB8AC3E}">
        <p14:creationId xmlns:p14="http://schemas.microsoft.com/office/powerpoint/2010/main" val="520384992"/>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 indent="0" eaLnBrk="1" hangingPunct="1">
              <a:buFont typeface="Wingdings 2" panose="05020102010507070707" pitchFamily="18" charset="2"/>
              <a:buNone/>
              <a:defRPr/>
            </a:pPr>
            <a:r>
              <a:rPr lang="en-GB" altLang="en-US" sz="1200" b="1" i="1" dirty="0"/>
              <a:t>Economic factors</a:t>
            </a:r>
            <a:r>
              <a:rPr lang="en-GB" altLang="en-US" sz="1200" dirty="0"/>
              <a:t> include:</a:t>
            </a:r>
          </a:p>
          <a:p>
            <a:pPr eaLnBrk="1" hangingPunct="1">
              <a:buFont typeface="Calibri" panose="020F0502020204030204" pitchFamily="34" charset="0"/>
              <a:buChar char="•"/>
              <a:defRPr/>
            </a:pPr>
            <a:r>
              <a:rPr lang="en-GB" altLang="en-US" sz="1200" dirty="0"/>
              <a:t>Business cycles or in Public Service Comprehensive Spending Reviews (CSR) and funding rounds. </a:t>
            </a:r>
          </a:p>
          <a:p>
            <a:pPr eaLnBrk="1" hangingPunct="1">
              <a:buFont typeface="Calibri" panose="020F0502020204030204" pitchFamily="34" charset="0"/>
              <a:buChar char="•"/>
              <a:defRPr/>
            </a:pPr>
            <a:r>
              <a:rPr lang="en-GB" altLang="en-US" sz="1200" dirty="0"/>
              <a:t>Interest rates – why are these important to public services? </a:t>
            </a:r>
          </a:p>
          <a:p>
            <a:pPr eaLnBrk="1" hangingPunct="1">
              <a:buFont typeface="Calibri" panose="020F0502020204030204" pitchFamily="34" charset="0"/>
              <a:buChar char="•"/>
              <a:defRPr/>
            </a:pPr>
            <a:r>
              <a:rPr lang="en-GB" altLang="en-US" sz="1200" dirty="0"/>
              <a:t>Personal disposable income. </a:t>
            </a:r>
          </a:p>
          <a:p>
            <a:pPr eaLnBrk="1" hangingPunct="1">
              <a:buFont typeface="Calibri" panose="020F0502020204030204" pitchFamily="34" charset="0"/>
              <a:buChar char="•"/>
              <a:defRPr/>
            </a:pPr>
            <a:r>
              <a:rPr lang="en-GB" altLang="en-US" sz="1200" dirty="0"/>
              <a:t>Exchange rates.</a:t>
            </a:r>
          </a:p>
          <a:p>
            <a:pPr eaLnBrk="1" hangingPunct="1">
              <a:buFont typeface="Calibri" panose="020F0502020204030204" pitchFamily="34" charset="0"/>
              <a:buChar char="•"/>
              <a:defRPr/>
            </a:pPr>
            <a:r>
              <a:rPr lang="en-GB" altLang="en-US" sz="1200" dirty="0"/>
              <a:t>Unemployment rates.</a:t>
            </a:r>
          </a:p>
          <a:p>
            <a:pPr eaLnBrk="1" hangingPunct="1">
              <a:buFont typeface="Calibri" panose="020F0502020204030204" pitchFamily="34" charset="0"/>
              <a:buChar char="•"/>
              <a:defRPr/>
            </a:pPr>
            <a:r>
              <a:rPr lang="en-GB" altLang="en-US" sz="1200" dirty="0"/>
              <a:t>Differential growth rates around the world.</a:t>
            </a:r>
          </a:p>
          <a:p>
            <a:endParaRPr lang="en-GB" dirty="0"/>
          </a:p>
        </p:txBody>
      </p:sp>
      <p:sp>
        <p:nvSpPr>
          <p:cNvPr id="4" name="Slide Number Placeholder 3"/>
          <p:cNvSpPr>
            <a:spLocks noGrp="1"/>
          </p:cNvSpPr>
          <p:nvPr>
            <p:ph type="sldNum" sz="quarter" idx="5"/>
          </p:nvPr>
        </p:nvSpPr>
        <p:spPr/>
        <p:txBody>
          <a:bodyPr/>
          <a:lstStyle/>
          <a:p>
            <a:fld id="{17C3A06F-C0F7-46F7-B51A-13E8EA7B965A}" type="slidenum">
              <a:rPr lang="en-GB" smtClean="0"/>
              <a:t>19</a:t>
            </a:fld>
            <a:endParaRPr lang="en-GB"/>
          </a:p>
        </p:txBody>
      </p:sp>
    </p:spTree>
    <p:extLst>
      <p:ext uri="{BB962C8B-B14F-4D97-AF65-F5344CB8AC3E}">
        <p14:creationId xmlns:p14="http://schemas.microsoft.com/office/powerpoint/2010/main" val="3807279453"/>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Social factors define group behaviour and thinking. Can include both qualitative and quantitative data such as opinions</a:t>
            </a:r>
          </a:p>
          <a:p>
            <a:r>
              <a:rPr lang="en-GB" dirty="0"/>
              <a:t>, ages etc</a:t>
            </a:r>
          </a:p>
          <a:p>
            <a:endParaRPr lang="en-GB" dirty="0"/>
          </a:p>
          <a:p>
            <a:r>
              <a:rPr lang="en-GB" dirty="0"/>
              <a:t>What kinds of things do you think it may include?</a:t>
            </a:r>
          </a:p>
          <a:p>
            <a:endParaRPr lang="en-GB" dirty="0"/>
          </a:p>
          <a:p>
            <a:pPr eaLnBrk="1" hangingPunct="1">
              <a:buClr>
                <a:srgbClr val="0F6FC6"/>
              </a:buClr>
              <a:buFont typeface="Wingdings 2" pitchFamily="2" charset="2"/>
              <a:buNone/>
            </a:pPr>
            <a:r>
              <a:rPr lang="en-GB" altLang="en-US" sz="1200" b="1" i="1" dirty="0"/>
              <a:t>Social factors include</a:t>
            </a:r>
            <a:r>
              <a:rPr lang="en-GB" altLang="en-US" sz="1200" dirty="0"/>
              <a:t>:</a:t>
            </a:r>
            <a:r>
              <a:rPr lang="en-GB" altLang="en-US" sz="1200" b="1" i="1" dirty="0"/>
              <a:t> </a:t>
            </a:r>
          </a:p>
          <a:p>
            <a:pPr eaLnBrk="1" hangingPunct="1">
              <a:buFontTx/>
              <a:buChar char="•"/>
            </a:pPr>
            <a:r>
              <a:rPr lang="en-GB" altLang="en-US" sz="1200" dirty="0"/>
              <a:t>Demographics</a:t>
            </a:r>
          </a:p>
          <a:p>
            <a:pPr eaLnBrk="1" hangingPunct="1">
              <a:buFontTx/>
              <a:buChar char="•"/>
            </a:pPr>
            <a:r>
              <a:rPr lang="en-GB" altLang="en-US" sz="1200" dirty="0"/>
              <a:t>Wealth distribution</a:t>
            </a:r>
          </a:p>
          <a:p>
            <a:pPr eaLnBrk="1" hangingPunct="1">
              <a:buFontTx/>
              <a:buChar char="•"/>
            </a:pPr>
            <a:r>
              <a:rPr lang="en-GB" altLang="en-US" sz="1200" dirty="0"/>
              <a:t>Geography</a:t>
            </a:r>
          </a:p>
          <a:p>
            <a:pPr eaLnBrk="1" hangingPunct="1">
              <a:buFontTx/>
              <a:buChar char="•"/>
            </a:pPr>
            <a:r>
              <a:rPr lang="en-GB" altLang="en-US" sz="1200" dirty="0"/>
              <a:t>Culture</a:t>
            </a:r>
          </a:p>
          <a:p>
            <a:pPr eaLnBrk="1" hangingPunct="1">
              <a:buFontTx/>
              <a:buChar char="•"/>
            </a:pPr>
            <a:r>
              <a:rPr lang="en-IN" altLang="en-US" sz="1200" dirty="0"/>
              <a:t>Social networks within an ‘organisational field’ (the community of organisations that interact more frequently with one another than with those outside the field, including e.g. regulators, campaign groups, media).</a:t>
            </a:r>
          </a:p>
          <a:p>
            <a:endParaRPr lang="en-GB" dirty="0"/>
          </a:p>
        </p:txBody>
      </p:sp>
      <p:sp>
        <p:nvSpPr>
          <p:cNvPr id="4" name="Slide Number Placeholder 3"/>
          <p:cNvSpPr>
            <a:spLocks noGrp="1"/>
          </p:cNvSpPr>
          <p:nvPr>
            <p:ph type="sldNum" sz="quarter" idx="5"/>
          </p:nvPr>
        </p:nvSpPr>
        <p:spPr/>
        <p:txBody>
          <a:bodyPr/>
          <a:lstStyle/>
          <a:p>
            <a:fld id="{17C3A06F-C0F7-46F7-B51A-13E8EA7B965A}" type="slidenum">
              <a:rPr lang="en-GB" smtClean="0"/>
              <a:t>20</a:t>
            </a:fld>
            <a:endParaRPr lang="en-GB"/>
          </a:p>
        </p:txBody>
      </p:sp>
    </p:spTree>
    <p:extLst>
      <p:ext uri="{BB962C8B-B14F-4D97-AF65-F5344CB8AC3E}">
        <p14:creationId xmlns:p14="http://schemas.microsoft.com/office/powerpoint/2010/main" val="2032631725"/>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Tech-related developments, shifts and patterns that directly/indirectly impact an organisation or its business.</a:t>
            </a:r>
          </a:p>
          <a:p>
            <a:r>
              <a:rPr lang="en-GB" dirty="0"/>
              <a:t>Can include regional or global conditions</a:t>
            </a:r>
          </a:p>
          <a:p>
            <a:endParaRPr lang="en-GB" dirty="0"/>
          </a:p>
          <a:p>
            <a:r>
              <a:rPr lang="en-GB" dirty="0"/>
              <a:t>Examples:</a:t>
            </a:r>
          </a:p>
          <a:p>
            <a:r>
              <a:rPr lang="en-GB" dirty="0"/>
              <a:t>Internet connectivity</a:t>
            </a:r>
          </a:p>
          <a:p>
            <a:r>
              <a:rPr lang="en-GB" dirty="0"/>
              <a:t>Industry advancements</a:t>
            </a:r>
          </a:p>
          <a:p>
            <a:r>
              <a:rPr lang="en-GB" dirty="0"/>
              <a:t>Intellectual property</a:t>
            </a:r>
          </a:p>
          <a:p>
            <a:r>
              <a:rPr lang="en-GB" dirty="0"/>
              <a:t>Specific technologies such as automation</a:t>
            </a:r>
          </a:p>
          <a:p>
            <a:r>
              <a:rPr lang="en-GB" dirty="0"/>
              <a:t>Rate of technological change</a:t>
            </a:r>
          </a:p>
          <a:p>
            <a:r>
              <a:rPr lang="en-GB" dirty="0"/>
              <a:t>Research &amp; development lifecycles</a:t>
            </a:r>
          </a:p>
          <a:p>
            <a:r>
              <a:rPr lang="en-GB" dirty="0"/>
              <a:t>NOW – Artificial intelligence</a:t>
            </a:r>
          </a:p>
        </p:txBody>
      </p:sp>
      <p:sp>
        <p:nvSpPr>
          <p:cNvPr id="4" name="Slide Number Placeholder 3"/>
          <p:cNvSpPr>
            <a:spLocks noGrp="1"/>
          </p:cNvSpPr>
          <p:nvPr>
            <p:ph type="sldNum" sz="quarter" idx="5"/>
          </p:nvPr>
        </p:nvSpPr>
        <p:spPr/>
        <p:txBody>
          <a:bodyPr/>
          <a:lstStyle/>
          <a:p>
            <a:fld id="{17C3A06F-C0F7-46F7-B51A-13E8EA7B965A}" type="slidenum">
              <a:rPr lang="en-GB" smtClean="0"/>
              <a:t>21</a:t>
            </a:fld>
            <a:endParaRPr lang="en-GB"/>
          </a:p>
        </p:txBody>
      </p:sp>
    </p:spTree>
    <p:extLst>
      <p:ext uri="{BB962C8B-B14F-4D97-AF65-F5344CB8AC3E}">
        <p14:creationId xmlns:p14="http://schemas.microsoft.com/office/powerpoint/2010/main" val="3398282456"/>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Refers to current laws, regulations and Bills that may affect the organisations operations and future plans</a:t>
            </a:r>
          </a:p>
          <a:p>
            <a:endParaRPr lang="en-GB" dirty="0"/>
          </a:p>
          <a:p>
            <a:pPr eaLnBrk="1" hangingPunct="1">
              <a:buFont typeface="Wingdings 2" pitchFamily="2" charset="2"/>
              <a:buNone/>
            </a:pPr>
            <a:r>
              <a:rPr lang="en-US" altLang="en-US" sz="1200" b="1" i="1" dirty="0"/>
              <a:t>Legal factors include</a:t>
            </a:r>
            <a:r>
              <a:rPr lang="en-US" altLang="en-US" sz="1200" b="1" dirty="0"/>
              <a:t>:</a:t>
            </a:r>
            <a:r>
              <a:rPr lang="en-US" altLang="en-US" sz="1200" dirty="0"/>
              <a:t>	</a:t>
            </a:r>
          </a:p>
          <a:p>
            <a:pPr eaLnBrk="1" hangingPunct="1"/>
            <a:r>
              <a:rPr lang="en-US" altLang="en-US" sz="1200" dirty="0"/>
              <a:t>Employment, environmental and consumer regulations.</a:t>
            </a:r>
          </a:p>
          <a:p>
            <a:pPr eaLnBrk="1" hangingPunct="1"/>
            <a:r>
              <a:rPr lang="en-US" altLang="en-US" sz="1200" dirty="0"/>
              <a:t>Taxation and reporting requirements.</a:t>
            </a:r>
          </a:p>
          <a:p>
            <a:pPr eaLnBrk="1" hangingPunct="1"/>
            <a:r>
              <a:rPr lang="en-US" altLang="en-US" sz="1200" dirty="0"/>
              <a:t>Rules around corporate governance.</a:t>
            </a:r>
          </a:p>
          <a:p>
            <a:pPr eaLnBrk="1" hangingPunct="1"/>
            <a:r>
              <a:rPr lang="en-US" altLang="en-US" sz="1200" dirty="0"/>
              <a:t>Health &amp; safety</a:t>
            </a:r>
          </a:p>
          <a:p>
            <a:pPr marL="0" indent="0">
              <a:buNone/>
              <a:defRPr/>
            </a:pPr>
            <a:endParaRPr lang="en-US" sz="1200" dirty="0"/>
          </a:p>
          <a:p>
            <a:pPr marL="0" indent="0">
              <a:buNone/>
              <a:defRPr/>
            </a:pPr>
            <a:r>
              <a:rPr lang="en-US" sz="1200" dirty="0"/>
              <a:t>PESTEL analysis should consider not only formal laws and regulations but also more </a:t>
            </a:r>
            <a:r>
              <a:rPr lang="en-US" sz="1200" b="1" i="1" dirty="0"/>
              <a:t>informal norms</a:t>
            </a:r>
            <a:r>
              <a:rPr lang="en-US" sz="1200" dirty="0"/>
              <a:t>: </a:t>
            </a:r>
          </a:p>
          <a:p>
            <a:pPr marL="0" indent="0">
              <a:buNone/>
              <a:defRPr/>
            </a:pPr>
            <a:endParaRPr lang="en-US" sz="500" dirty="0"/>
          </a:p>
          <a:p>
            <a:pPr marL="0" indent="0">
              <a:buNone/>
              <a:defRPr/>
            </a:pPr>
            <a:r>
              <a:rPr lang="en-US" sz="1200" dirty="0"/>
              <a:t>Informal rules are patterns of expected (‘normal’) </a:t>
            </a:r>
            <a:r>
              <a:rPr lang="en-US" sz="1200" dirty="0" err="1"/>
              <a:t>behaviour</a:t>
            </a:r>
            <a:r>
              <a:rPr lang="en-US" sz="1200" dirty="0"/>
              <a:t> that are hard to ignore</a:t>
            </a:r>
            <a:r>
              <a:rPr lang="en-GB" sz="1200" dirty="0"/>
              <a:t> (e.g. </a:t>
            </a:r>
            <a:r>
              <a:rPr lang="en-US" sz="1200" dirty="0"/>
              <a:t>proper respect for the ecological environment).</a:t>
            </a:r>
            <a:endParaRPr lang="en-GB" sz="1200" dirty="0"/>
          </a:p>
          <a:p>
            <a:endParaRPr lang="en-GB" dirty="0"/>
          </a:p>
        </p:txBody>
      </p:sp>
      <p:sp>
        <p:nvSpPr>
          <p:cNvPr id="4" name="Slide Number Placeholder 3"/>
          <p:cNvSpPr>
            <a:spLocks noGrp="1"/>
          </p:cNvSpPr>
          <p:nvPr>
            <p:ph type="sldNum" sz="quarter" idx="5"/>
          </p:nvPr>
        </p:nvSpPr>
        <p:spPr/>
        <p:txBody>
          <a:bodyPr/>
          <a:lstStyle/>
          <a:p>
            <a:fld id="{17C3A06F-C0F7-46F7-B51A-13E8EA7B965A}" type="slidenum">
              <a:rPr lang="en-GB" smtClean="0"/>
              <a:t>22</a:t>
            </a:fld>
            <a:endParaRPr lang="en-GB"/>
          </a:p>
        </p:txBody>
      </p:sp>
    </p:spTree>
    <p:extLst>
      <p:ext uri="{BB962C8B-B14F-4D97-AF65-F5344CB8AC3E}">
        <p14:creationId xmlns:p14="http://schemas.microsoft.com/office/powerpoint/2010/main" val="2288392792"/>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lgn="just" eaLnBrk="1" hangingPunct="1">
              <a:spcBef>
                <a:spcPts val="800"/>
              </a:spcBef>
              <a:buClr>
                <a:srgbClr val="0F6FC6"/>
              </a:buClr>
              <a:buFont typeface="Wingdings 2" pitchFamily="2" charset="2"/>
              <a:buNone/>
            </a:pPr>
            <a:r>
              <a:rPr lang="en-GB" altLang="en-US" sz="1200" b="1" i="1" dirty="0"/>
              <a:t>Ecological factors</a:t>
            </a:r>
            <a:r>
              <a:rPr lang="en-GB" altLang="en-US" sz="1200" dirty="0"/>
              <a:t>: This refers to ‘green’ or environmental issues, such as pollution, waste and climate change.</a:t>
            </a:r>
          </a:p>
          <a:p>
            <a:pPr marL="0" indent="0" algn="just" eaLnBrk="1" hangingPunct="1">
              <a:spcBef>
                <a:spcPts val="800"/>
              </a:spcBef>
              <a:buClr>
                <a:srgbClr val="0F6FC6"/>
              </a:buClr>
              <a:buFont typeface="Wingdings 2" pitchFamily="2" charset="2"/>
              <a:buNone/>
            </a:pPr>
            <a:r>
              <a:rPr lang="en-GB" altLang="en-US" sz="1200" dirty="0"/>
              <a:t> </a:t>
            </a:r>
          </a:p>
          <a:p>
            <a:pPr marL="0" indent="0" algn="just" eaLnBrk="1" hangingPunct="1">
              <a:spcBef>
                <a:spcPts val="800"/>
              </a:spcBef>
              <a:buClr>
                <a:srgbClr val="0F6FC6"/>
              </a:buClr>
              <a:buFont typeface="Wingdings 2" pitchFamily="2" charset="2"/>
              <a:buNone/>
            </a:pPr>
            <a:r>
              <a:rPr lang="en-GB" altLang="en-US" sz="1200" dirty="0"/>
              <a:t>Examples are environmental protection regulations, energy problems, global warming, waste disposal and recycling.</a:t>
            </a:r>
          </a:p>
          <a:p>
            <a:pPr marL="0" indent="0" algn="just" eaLnBrk="1" hangingPunct="1">
              <a:spcBef>
                <a:spcPts val="800"/>
              </a:spcBef>
              <a:buClr>
                <a:srgbClr val="0F6FC6"/>
              </a:buClr>
              <a:buFont typeface="Wingdings 2" pitchFamily="2" charset="2"/>
              <a:buNone/>
            </a:pPr>
            <a:endParaRPr lang="en-GB" altLang="en-US" sz="1200" dirty="0"/>
          </a:p>
          <a:p>
            <a:pPr marL="0" indent="0" algn="just">
              <a:buNone/>
              <a:defRPr/>
            </a:pPr>
            <a:r>
              <a:rPr lang="en-US" sz="1200" dirty="0"/>
              <a:t>Three sorts of ecological challenges that organisations may need to meet:</a:t>
            </a:r>
          </a:p>
          <a:p>
            <a:pPr algn="just">
              <a:spcBef>
                <a:spcPts val="0"/>
              </a:spcBef>
              <a:buNone/>
              <a:defRPr/>
            </a:pPr>
            <a:endParaRPr lang="en-US" sz="1200" dirty="0"/>
          </a:p>
          <a:p>
            <a:pPr algn="just">
              <a:buFont typeface="Calibri" panose="020F0502020204030204" pitchFamily="34" charset="0"/>
              <a:buChar char="•"/>
              <a:defRPr/>
            </a:pPr>
            <a:r>
              <a:rPr lang="en-US" sz="1200" b="1" i="1" dirty="0"/>
              <a:t>Direct pollution obligations </a:t>
            </a:r>
            <a:r>
              <a:rPr lang="en-US" sz="1200" dirty="0"/>
              <a:t>– </a:t>
            </a:r>
            <a:r>
              <a:rPr lang="en-US" sz="1200" dirty="0" err="1"/>
              <a:t>minimising</a:t>
            </a:r>
            <a:r>
              <a:rPr lang="en-US" sz="1200" dirty="0"/>
              <a:t> the production of pollutants; cleaning up and disposing of waste.</a:t>
            </a:r>
          </a:p>
          <a:p>
            <a:pPr algn="just">
              <a:buFont typeface="Calibri" panose="020F0502020204030204" pitchFamily="34" charset="0"/>
              <a:buChar char="•"/>
              <a:defRPr/>
            </a:pPr>
            <a:r>
              <a:rPr lang="en-US" sz="1200" b="1" i="1" dirty="0"/>
              <a:t>Product stewardship </a:t>
            </a:r>
            <a:r>
              <a:rPr lang="en-US" sz="1200" dirty="0"/>
              <a:t>–</a:t>
            </a:r>
            <a:r>
              <a:rPr lang="en-US" sz="1200" b="1" i="1" dirty="0"/>
              <a:t> </a:t>
            </a:r>
            <a:r>
              <a:rPr lang="en-US" sz="1200" dirty="0"/>
              <a:t>managing ecological issues throughout the </a:t>
            </a:r>
            <a:r>
              <a:rPr lang="en-US" sz="1200" dirty="0" err="1"/>
              <a:t>organisation’s</a:t>
            </a:r>
            <a:r>
              <a:rPr lang="en-US" sz="1200" dirty="0"/>
              <a:t> entire value chain and the whole life cycle of the firm’s products.</a:t>
            </a:r>
            <a:endParaRPr lang="en-US" sz="1200" b="1" i="1" dirty="0"/>
          </a:p>
          <a:p>
            <a:pPr algn="just">
              <a:buFont typeface="Calibri" panose="020F0502020204030204" pitchFamily="34" charset="0"/>
              <a:buChar char="•"/>
              <a:defRPr/>
            </a:pPr>
            <a:r>
              <a:rPr lang="en-US" sz="1200" b="1" i="1" dirty="0"/>
              <a:t>Sustainable development </a:t>
            </a:r>
            <a:r>
              <a:rPr lang="en-US" sz="1200" dirty="0"/>
              <a:t>–</a:t>
            </a:r>
            <a:r>
              <a:rPr lang="en-US" sz="1200" b="1" i="1" dirty="0"/>
              <a:t> </a:t>
            </a:r>
            <a:r>
              <a:rPr lang="en-US" sz="1200" dirty="0"/>
              <a:t>whether the product or service can be produced indefinitely into the future.</a:t>
            </a:r>
          </a:p>
          <a:p>
            <a:pPr algn="just">
              <a:buFont typeface="Calibri" panose="020F0502020204030204" pitchFamily="34" charset="0"/>
              <a:buChar char="•"/>
              <a:defRPr/>
            </a:pPr>
            <a:endParaRPr lang="en-US" sz="1200" dirty="0"/>
          </a:p>
          <a:p>
            <a:pPr marL="282575" indent="-282575" eaLnBrk="1" fontAlgn="auto" hangingPunct="1">
              <a:spcBef>
                <a:spcPts val="300"/>
              </a:spcBef>
              <a:spcAft>
                <a:spcPts val="0"/>
              </a:spcAft>
              <a:buFont typeface="Wingdings 2" pitchFamily="18" charset="2"/>
              <a:buNone/>
              <a:defRPr/>
            </a:pPr>
            <a:r>
              <a:rPr lang="en-GB" sz="1200" b="1" dirty="0"/>
              <a:t>Key drivers for change</a:t>
            </a:r>
            <a:r>
              <a:rPr lang="en-GB" sz="1200" dirty="0"/>
              <a:t>:</a:t>
            </a:r>
          </a:p>
          <a:p>
            <a:pPr eaLnBrk="1" fontAlgn="auto" hangingPunct="1">
              <a:spcBef>
                <a:spcPts val="300"/>
              </a:spcBef>
              <a:spcAft>
                <a:spcPts val="0"/>
              </a:spcAft>
              <a:buFont typeface="Calibri" panose="020F0502020204030204" pitchFamily="34" charset="0"/>
              <a:buChar char="•"/>
              <a:defRPr/>
            </a:pPr>
            <a:r>
              <a:rPr lang="en-US" sz="1200" dirty="0"/>
              <a:t>Key drivers for change are environmental factors that are likely to have a high impact on industries and sectors, and impact on the success or failure of strategies within them. </a:t>
            </a:r>
          </a:p>
          <a:p>
            <a:pPr eaLnBrk="1" fontAlgn="auto" hangingPunct="1">
              <a:spcBef>
                <a:spcPts val="300"/>
              </a:spcBef>
              <a:spcAft>
                <a:spcPts val="0"/>
              </a:spcAft>
              <a:buFont typeface="Calibri" panose="020F0502020204030204" pitchFamily="34" charset="0"/>
              <a:buChar char="•"/>
              <a:defRPr/>
            </a:pPr>
            <a:r>
              <a:rPr lang="en-GB" sz="1200" dirty="0"/>
              <a:t>Typically key drivers vary by industry or market</a:t>
            </a:r>
            <a:endParaRPr lang="en-GB" dirty="0"/>
          </a:p>
        </p:txBody>
      </p:sp>
      <p:sp>
        <p:nvSpPr>
          <p:cNvPr id="4" name="Slide Number Placeholder 3"/>
          <p:cNvSpPr>
            <a:spLocks noGrp="1"/>
          </p:cNvSpPr>
          <p:nvPr>
            <p:ph type="sldNum" sz="quarter" idx="5"/>
          </p:nvPr>
        </p:nvSpPr>
        <p:spPr/>
        <p:txBody>
          <a:bodyPr/>
          <a:lstStyle/>
          <a:p>
            <a:fld id="{17C3A06F-C0F7-46F7-B51A-13E8EA7B965A}" type="slidenum">
              <a:rPr lang="en-GB" smtClean="0"/>
              <a:t>23</a:t>
            </a:fld>
            <a:endParaRPr lang="en-GB"/>
          </a:p>
        </p:txBody>
      </p:sp>
    </p:spTree>
    <p:extLst>
      <p:ext uri="{BB962C8B-B14F-4D97-AF65-F5344CB8AC3E}">
        <p14:creationId xmlns:p14="http://schemas.microsoft.com/office/powerpoint/2010/main" val="2168080645"/>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There is no clearly defined way of doing a PESTLE analysis from start to finish however a systematic planning process and approach can increase its impact and efficiency.</a:t>
            </a:r>
          </a:p>
          <a:p>
            <a:endParaRPr lang="en-GB" dirty="0"/>
          </a:p>
          <a:p>
            <a:r>
              <a:rPr lang="en-GB" dirty="0"/>
              <a:t>Some sources will argue for a 6 step approach..</a:t>
            </a:r>
          </a:p>
          <a:p>
            <a:pPr marL="228600" indent="-228600">
              <a:buAutoNum type="arabicPeriod"/>
            </a:pPr>
            <a:r>
              <a:rPr lang="en-GB" b="1" dirty="0"/>
              <a:t>Prepare for analysis – by answering questions such as</a:t>
            </a:r>
          </a:p>
          <a:p>
            <a:pPr marL="0" indent="0">
              <a:buNone/>
            </a:pPr>
            <a:r>
              <a:rPr lang="en-GB" dirty="0"/>
              <a:t>WHY – the reason for conducting a PESTLE analysis</a:t>
            </a:r>
          </a:p>
          <a:p>
            <a:pPr marL="0" indent="0">
              <a:buNone/>
            </a:pPr>
            <a:r>
              <a:rPr lang="en-GB" dirty="0"/>
              <a:t>WHAT – the scope, goals and initiatives</a:t>
            </a:r>
          </a:p>
          <a:p>
            <a:pPr marL="0" indent="0">
              <a:buNone/>
            </a:pPr>
            <a:r>
              <a:rPr lang="en-GB" dirty="0"/>
              <a:t>WHO – the key people needed in the analysis process</a:t>
            </a:r>
          </a:p>
          <a:p>
            <a:pPr marL="0" indent="0">
              <a:buNone/>
            </a:pPr>
            <a:r>
              <a:rPr lang="en-GB" dirty="0"/>
              <a:t>WHERE – where are you going to look for the information or data</a:t>
            </a:r>
          </a:p>
          <a:p>
            <a:pPr marL="0" indent="0">
              <a:buNone/>
            </a:pPr>
            <a:r>
              <a:rPr lang="en-GB" dirty="0"/>
              <a:t>WHEN – the deadlines for data gathering and final insights</a:t>
            </a:r>
          </a:p>
          <a:p>
            <a:pPr marL="0" indent="0">
              <a:buNone/>
            </a:pPr>
            <a:r>
              <a:rPr lang="en-GB" dirty="0"/>
              <a:t>These questions will explain how to approach the analysis. Once done organise a meeting with any team members and stakeholders to present a plan and get feedback</a:t>
            </a:r>
          </a:p>
          <a:p>
            <a:pPr marL="0" indent="0">
              <a:buNone/>
            </a:pPr>
            <a:r>
              <a:rPr lang="en-GB" dirty="0"/>
              <a:t>2</a:t>
            </a:r>
            <a:r>
              <a:rPr lang="en-GB" b="1" dirty="0"/>
              <a:t>.Collect the data for analysis</a:t>
            </a:r>
          </a:p>
          <a:p>
            <a:pPr marL="0" indent="0">
              <a:buNone/>
            </a:pPr>
            <a:r>
              <a:rPr lang="en-GB" dirty="0"/>
              <a:t>Collect the data/information which may require primary research and consultation, you may require various data types. PESTLE is meant to speed up traditional research by focusing efforts. To streamline concentrate on one areas at a time and follow the acronym in sequence that way team effort can be focused and progress can be tracked</a:t>
            </a:r>
          </a:p>
          <a:p>
            <a:pPr marL="0" indent="0">
              <a:buNone/>
            </a:pPr>
            <a:r>
              <a:rPr lang="en-GB" dirty="0"/>
              <a:t>3. </a:t>
            </a:r>
            <a:r>
              <a:rPr lang="en-GB" b="1" dirty="0"/>
              <a:t>Complete a PESTLE diagram </a:t>
            </a:r>
            <a:r>
              <a:rPr lang="en-GB" dirty="0"/>
              <a:t>– import the data into a PESTLE diagram to make sense of it. This allows the organisation to cut through the noise and provide a clear idea of the external environmental influences that need to be considered and addressed</a:t>
            </a:r>
          </a:p>
          <a:p>
            <a:pPr marL="0" indent="0">
              <a:buNone/>
            </a:pPr>
            <a:r>
              <a:rPr lang="en-GB" dirty="0"/>
              <a:t>4. </a:t>
            </a:r>
            <a:r>
              <a:rPr lang="en-GB" b="1" dirty="0"/>
              <a:t>Interpret and evaluate results </a:t>
            </a:r>
            <a:r>
              <a:rPr lang="en-GB" dirty="0"/>
              <a:t>– use the information to interpret the factors that may impact the organisations future plans and come up with strategies to address them. Not all factors will have the same impact and importance to the organisation. So to assist use other tools like a risk matrix for example which will help focus efforts and prioritise strategic initiatives,</a:t>
            </a:r>
          </a:p>
          <a:p>
            <a:pPr marL="0" indent="0">
              <a:buNone/>
            </a:pPr>
            <a:r>
              <a:rPr lang="en-GB" dirty="0"/>
              <a:t>5</a:t>
            </a:r>
            <a:r>
              <a:rPr lang="en-GB" b="1" dirty="0"/>
              <a:t>. Put an action plan together</a:t>
            </a:r>
          </a:p>
          <a:p>
            <a:pPr marL="0" indent="0">
              <a:buNone/>
            </a:pPr>
            <a:r>
              <a:rPr lang="en-GB" dirty="0"/>
              <a:t>Then  draw up an action plan to address any identified risks, threats or opportunities. Once the plan is in place start to execute it</a:t>
            </a:r>
          </a:p>
          <a:p>
            <a:pPr marL="0" indent="0">
              <a:buNone/>
            </a:pPr>
            <a:r>
              <a:rPr lang="en-GB" dirty="0"/>
              <a:t>6. Review &amp; monitor external signals Any strategy that doesn’t evolve and adapt wont have an actual impact. Its advisable to ensure that  reviewing, revising  and monitoring r parts of the strategic process is undertaken.</a:t>
            </a:r>
          </a:p>
          <a:p>
            <a:pPr marL="0" indent="0">
              <a:buNone/>
            </a:pPr>
            <a:endParaRPr lang="en-GB" dirty="0"/>
          </a:p>
        </p:txBody>
      </p:sp>
      <p:sp>
        <p:nvSpPr>
          <p:cNvPr id="4" name="Slide Number Placeholder 3"/>
          <p:cNvSpPr>
            <a:spLocks noGrp="1"/>
          </p:cNvSpPr>
          <p:nvPr>
            <p:ph type="sldNum" sz="quarter" idx="5"/>
          </p:nvPr>
        </p:nvSpPr>
        <p:spPr/>
        <p:txBody>
          <a:bodyPr/>
          <a:lstStyle/>
          <a:p>
            <a:fld id="{17C3A06F-C0F7-46F7-B51A-13E8EA7B965A}" type="slidenum">
              <a:rPr lang="en-GB" smtClean="0"/>
              <a:t>24</a:t>
            </a:fld>
            <a:endParaRPr lang="en-GB"/>
          </a:p>
        </p:txBody>
      </p:sp>
    </p:spTree>
    <p:extLst>
      <p:ext uri="{BB962C8B-B14F-4D97-AF65-F5344CB8AC3E}">
        <p14:creationId xmlns:p14="http://schemas.microsoft.com/office/powerpoint/2010/main" val="2703920097"/>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ADVANTAGES</a:t>
            </a:r>
          </a:p>
          <a:p>
            <a:r>
              <a:rPr lang="en-GB" dirty="0"/>
              <a:t>Provides additional context for direction and planning within Organisations/businesses</a:t>
            </a:r>
          </a:p>
          <a:p>
            <a:r>
              <a:rPr lang="en-GB" dirty="0"/>
              <a:t>Helps to Quickly identify external threats and opportunities</a:t>
            </a:r>
          </a:p>
          <a:p>
            <a:r>
              <a:rPr lang="en-GB" dirty="0"/>
              <a:t>Organisations can use it to better Understand impact of different  risks on their  organisational/business strategy</a:t>
            </a:r>
          </a:p>
          <a:p>
            <a:r>
              <a:rPr lang="en-GB" dirty="0"/>
              <a:t>It Can be combined with other analytical frameworks to identify fairly accurately an organisations position in their respective market</a:t>
            </a:r>
          </a:p>
          <a:p>
            <a:endParaRPr lang="en-GB" dirty="0"/>
          </a:p>
          <a:p>
            <a:r>
              <a:rPr lang="en-GB" dirty="0"/>
              <a:t>DISADVANTAGES</a:t>
            </a:r>
          </a:p>
          <a:p>
            <a:r>
              <a:rPr lang="en-GB" dirty="0"/>
              <a:t>If efforts not focused , research and date gathering can be overwhelming</a:t>
            </a:r>
          </a:p>
          <a:p>
            <a:r>
              <a:rPr lang="en-GB" dirty="0"/>
              <a:t>PESTLE shouldn’t be used as a one off task and should be repeated</a:t>
            </a:r>
          </a:p>
          <a:p>
            <a:r>
              <a:rPr lang="en-GB" dirty="0"/>
              <a:t>External factors can rapidly change, meaning that PESTLE has a limited validity window</a:t>
            </a:r>
          </a:p>
          <a:p>
            <a:r>
              <a:rPr lang="en-GB" dirty="0"/>
              <a:t>Its accuracy relies on the quality and quantity of data available to an organisation</a:t>
            </a:r>
          </a:p>
          <a:p>
            <a:endParaRPr lang="en-GB" dirty="0"/>
          </a:p>
        </p:txBody>
      </p:sp>
      <p:sp>
        <p:nvSpPr>
          <p:cNvPr id="4" name="Slide Number Placeholder 3"/>
          <p:cNvSpPr>
            <a:spLocks noGrp="1"/>
          </p:cNvSpPr>
          <p:nvPr>
            <p:ph type="sldNum" sz="quarter" idx="5"/>
          </p:nvPr>
        </p:nvSpPr>
        <p:spPr/>
        <p:txBody>
          <a:bodyPr/>
          <a:lstStyle/>
          <a:p>
            <a:fld id="{17C3A06F-C0F7-46F7-B51A-13E8EA7B965A}" type="slidenum">
              <a:rPr lang="en-GB" smtClean="0"/>
              <a:t>25</a:t>
            </a:fld>
            <a:endParaRPr lang="en-GB"/>
          </a:p>
        </p:txBody>
      </p:sp>
    </p:spTree>
    <p:extLst>
      <p:ext uri="{BB962C8B-B14F-4D97-AF65-F5344CB8AC3E}">
        <p14:creationId xmlns:p14="http://schemas.microsoft.com/office/powerpoint/2010/main" val="391883781"/>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5778" name="Slide Image Placeholder 1">
            <a:extLst>
              <a:ext uri="{FF2B5EF4-FFF2-40B4-BE49-F238E27FC236}">
                <a16:creationId xmlns:a16="http://schemas.microsoft.com/office/drawing/2014/main" id="{0978CEE0-23CA-3E41-947E-6FE86F9B0CEC}"/>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5779" name="Notes Placeholder 2">
            <a:extLst>
              <a:ext uri="{FF2B5EF4-FFF2-40B4-BE49-F238E27FC236}">
                <a16:creationId xmlns:a16="http://schemas.microsoft.com/office/drawing/2014/main" id="{56A24E95-EDEA-314F-BD66-9AE5E303EC69}"/>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marL="350838" indent="-350838" eaLnBrk="1" hangingPunct="1">
              <a:spcBef>
                <a:spcPts val="500"/>
              </a:spcBef>
              <a:buFontTx/>
              <a:buChar char="•"/>
            </a:pPr>
            <a:r>
              <a:rPr lang="en-GB" altLang="en-US" sz="1200" b="1" i="1" dirty="0"/>
              <a:t>Apply</a:t>
            </a:r>
            <a:r>
              <a:rPr lang="en-GB" altLang="en-US" sz="1200" dirty="0"/>
              <a:t> </a:t>
            </a:r>
            <a:r>
              <a:rPr lang="en-GB" altLang="en-US" sz="1200" b="1" i="1" dirty="0"/>
              <a:t>selectively</a:t>
            </a:r>
            <a:r>
              <a:rPr lang="en-GB" altLang="en-US" sz="1200" dirty="0"/>
              <a:t> – identify specific factors which impact on the industry, market and organisation in question.</a:t>
            </a:r>
          </a:p>
          <a:p>
            <a:pPr marL="350838" indent="-350838" eaLnBrk="1" hangingPunct="1">
              <a:spcBef>
                <a:spcPts val="500"/>
              </a:spcBef>
              <a:buFontTx/>
              <a:buChar char="•"/>
            </a:pPr>
            <a:endParaRPr lang="en-GB" altLang="en-US" sz="1200" dirty="0"/>
          </a:p>
          <a:p>
            <a:pPr marL="350838" indent="-350838" eaLnBrk="1" hangingPunct="1">
              <a:spcBef>
                <a:spcPts val="500"/>
              </a:spcBef>
              <a:buFontTx/>
              <a:buChar char="•"/>
            </a:pPr>
            <a:r>
              <a:rPr lang="en-GB" altLang="en-US" sz="1200" dirty="0"/>
              <a:t>Identify factors which are </a:t>
            </a:r>
            <a:r>
              <a:rPr lang="en-GB" altLang="en-US" sz="1200" b="1" i="1" dirty="0"/>
              <a:t>important currently </a:t>
            </a:r>
            <a:r>
              <a:rPr lang="en-GB" altLang="en-US" sz="1200" dirty="0"/>
              <a:t>but also consider which will become </a:t>
            </a:r>
            <a:r>
              <a:rPr lang="en-GB" altLang="en-US" sz="1200" b="1" i="1" dirty="0"/>
              <a:t>more important in the next few years</a:t>
            </a:r>
            <a:r>
              <a:rPr lang="en-GB" altLang="en-US" sz="1200" dirty="0"/>
              <a:t>.</a:t>
            </a:r>
          </a:p>
          <a:p>
            <a:pPr marL="350838" indent="-350838" eaLnBrk="1" hangingPunct="1">
              <a:spcBef>
                <a:spcPts val="500"/>
              </a:spcBef>
              <a:buFontTx/>
              <a:buChar char="•"/>
            </a:pPr>
            <a:endParaRPr lang="en-GB" altLang="en-US" sz="1200" dirty="0"/>
          </a:p>
          <a:p>
            <a:pPr marL="350838" indent="-350838" eaLnBrk="1" hangingPunct="1">
              <a:spcBef>
                <a:spcPts val="500"/>
              </a:spcBef>
              <a:buFontTx/>
              <a:buChar char="•"/>
            </a:pPr>
            <a:r>
              <a:rPr lang="en-GB" altLang="en-US" sz="1200" b="1" i="1" dirty="0"/>
              <a:t>Use data </a:t>
            </a:r>
            <a:r>
              <a:rPr lang="en-GB" altLang="en-US" sz="1200" dirty="0"/>
              <a:t>to support the points and analyse trends using up-to-date information.</a:t>
            </a:r>
          </a:p>
          <a:p>
            <a:pPr marL="350838" indent="-350838" eaLnBrk="1" hangingPunct="1">
              <a:spcBef>
                <a:spcPts val="500"/>
              </a:spcBef>
              <a:buFontTx/>
              <a:buChar char="•"/>
            </a:pPr>
            <a:endParaRPr lang="en-GB" altLang="en-US" sz="1200" dirty="0"/>
          </a:p>
          <a:p>
            <a:pPr marL="350838" indent="-350838" eaLnBrk="1" hangingPunct="1">
              <a:spcBef>
                <a:spcPts val="500"/>
              </a:spcBef>
              <a:buFontTx/>
              <a:buChar char="•"/>
            </a:pPr>
            <a:r>
              <a:rPr lang="en-GB" altLang="en-US" sz="1200" dirty="0"/>
              <a:t>Identify </a:t>
            </a:r>
            <a:r>
              <a:rPr lang="en-GB" altLang="en-US" sz="1200" b="1" i="1" dirty="0"/>
              <a:t>opportunities and threats </a:t>
            </a:r>
            <a:r>
              <a:rPr lang="en-GB" altLang="en-US" sz="1200" dirty="0"/>
              <a:t>– the main point of the exercise.</a:t>
            </a:r>
          </a:p>
          <a:p>
            <a:pPr eaLnBrk="1" hangingPunct="1">
              <a:spcBef>
                <a:spcPct val="0"/>
              </a:spcBef>
            </a:pPr>
            <a:endParaRPr lang="en-GB" altLang="en-US" dirty="0"/>
          </a:p>
        </p:txBody>
      </p:sp>
      <p:sp>
        <p:nvSpPr>
          <p:cNvPr id="75780" name="Slide Number Placeholder 3">
            <a:extLst>
              <a:ext uri="{FF2B5EF4-FFF2-40B4-BE49-F238E27FC236}">
                <a16:creationId xmlns:a16="http://schemas.microsoft.com/office/drawing/2014/main" id="{F45CC556-3ED2-084F-8055-50BFB929CD08}"/>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600">
                <a:solidFill>
                  <a:schemeClr val="tx1"/>
                </a:solidFill>
                <a:latin typeface="Calibri" panose="020F0502020204030204" pitchFamily="34" charset="0"/>
                <a:cs typeface="Arial" panose="020B0604020202020204" pitchFamily="34" charset="0"/>
              </a:defRPr>
            </a:lvl1pPr>
            <a:lvl2pPr marL="742950" indent="-285750">
              <a:defRPr sz="2600">
                <a:solidFill>
                  <a:schemeClr val="tx1"/>
                </a:solidFill>
                <a:latin typeface="Calibri" panose="020F0502020204030204" pitchFamily="34" charset="0"/>
                <a:cs typeface="Arial" panose="020B0604020202020204" pitchFamily="34" charset="0"/>
              </a:defRPr>
            </a:lvl2pPr>
            <a:lvl3pPr marL="1143000" indent="-228600">
              <a:defRPr sz="2600">
                <a:solidFill>
                  <a:schemeClr val="tx1"/>
                </a:solidFill>
                <a:latin typeface="Calibri" panose="020F0502020204030204" pitchFamily="34" charset="0"/>
                <a:cs typeface="Arial" panose="020B0604020202020204" pitchFamily="34" charset="0"/>
              </a:defRPr>
            </a:lvl3pPr>
            <a:lvl4pPr marL="1600200" indent="-228600">
              <a:defRPr sz="2600">
                <a:solidFill>
                  <a:schemeClr val="tx1"/>
                </a:solidFill>
                <a:latin typeface="Calibri" panose="020F0502020204030204" pitchFamily="34" charset="0"/>
                <a:cs typeface="Arial" panose="020B0604020202020204" pitchFamily="34" charset="0"/>
              </a:defRPr>
            </a:lvl4pPr>
            <a:lvl5pPr marL="2057400" indent="-228600">
              <a:defRPr sz="2600">
                <a:solidFill>
                  <a:schemeClr val="tx1"/>
                </a:solidFill>
                <a:latin typeface="Calibri" panose="020F0502020204030204" pitchFamily="34" charset="0"/>
                <a:cs typeface="Arial" panose="020B0604020202020204" pitchFamily="34" charset="0"/>
              </a:defRPr>
            </a:lvl5pPr>
            <a:lvl6pPr marL="2514600" indent="-228600" eaLnBrk="0" fontAlgn="base" hangingPunct="0">
              <a:spcBef>
                <a:spcPct val="0"/>
              </a:spcBef>
              <a:spcAft>
                <a:spcPct val="0"/>
              </a:spcAft>
              <a:defRPr sz="2600">
                <a:solidFill>
                  <a:schemeClr val="tx1"/>
                </a:solidFill>
                <a:latin typeface="Calibri" panose="020F0502020204030204" pitchFamily="34" charset="0"/>
                <a:cs typeface="Arial" panose="020B0604020202020204" pitchFamily="34" charset="0"/>
              </a:defRPr>
            </a:lvl6pPr>
            <a:lvl7pPr marL="2971800" indent="-228600" eaLnBrk="0" fontAlgn="base" hangingPunct="0">
              <a:spcBef>
                <a:spcPct val="0"/>
              </a:spcBef>
              <a:spcAft>
                <a:spcPct val="0"/>
              </a:spcAft>
              <a:defRPr sz="2600">
                <a:solidFill>
                  <a:schemeClr val="tx1"/>
                </a:solidFill>
                <a:latin typeface="Calibri" panose="020F0502020204030204" pitchFamily="34" charset="0"/>
                <a:cs typeface="Arial" panose="020B0604020202020204" pitchFamily="34" charset="0"/>
              </a:defRPr>
            </a:lvl7pPr>
            <a:lvl8pPr marL="3429000" indent="-228600" eaLnBrk="0" fontAlgn="base" hangingPunct="0">
              <a:spcBef>
                <a:spcPct val="0"/>
              </a:spcBef>
              <a:spcAft>
                <a:spcPct val="0"/>
              </a:spcAft>
              <a:defRPr sz="2600">
                <a:solidFill>
                  <a:schemeClr val="tx1"/>
                </a:solidFill>
                <a:latin typeface="Calibri" panose="020F0502020204030204" pitchFamily="34" charset="0"/>
                <a:cs typeface="Arial" panose="020B0604020202020204" pitchFamily="34" charset="0"/>
              </a:defRPr>
            </a:lvl8pPr>
            <a:lvl9pPr marL="3886200" indent="-228600" eaLnBrk="0" fontAlgn="base" hangingPunct="0">
              <a:spcBef>
                <a:spcPct val="0"/>
              </a:spcBef>
              <a:spcAft>
                <a:spcPct val="0"/>
              </a:spcAft>
              <a:defRPr sz="2600">
                <a:solidFill>
                  <a:schemeClr val="tx1"/>
                </a:solidFill>
                <a:latin typeface="Calibri" panose="020F0502020204030204" pitchFamily="34" charset="0"/>
                <a:cs typeface="Arial" panose="020B0604020202020204" pitchFamily="34" charset="0"/>
              </a:defRPr>
            </a:lvl9pPr>
          </a:lstStyle>
          <a:p>
            <a:fld id="{6C222D2D-8F55-8B4B-8FD6-5C86423F02A4}" type="slidenum">
              <a:rPr lang="en-GB" altLang="en-US" sz="1200"/>
              <a:pPr/>
              <a:t>26</a:t>
            </a:fld>
            <a:endParaRPr lang="en-GB" altLang="en-US" sz="1200"/>
          </a:p>
        </p:txBody>
      </p:sp>
    </p:spTree>
    <p:extLst>
      <p:ext uri="{BB962C8B-B14F-4D97-AF65-F5344CB8AC3E}">
        <p14:creationId xmlns:p14="http://schemas.microsoft.com/office/powerpoint/2010/main" val="3659690244"/>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9874" name="Slide Image Placeholder 1">
            <a:extLst>
              <a:ext uri="{FF2B5EF4-FFF2-40B4-BE49-F238E27FC236}">
                <a16:creationId xmlns:a16="http://schemas.microsoft.com/office/drawing/2014/main" id="{D32A235F-A958-C041-B338-0AFC5DB3C3D3}"/>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9875" name="Notes Placeholder 2">
            <a:extLst>
              <a:ext uri="{FF2B5EF4-FFF2-40B4-BE49-F238E27FC236}">
                <a16:creationId xmlns:a16="http://schemas.microsoft.com/office/drawing/2014/main" id="{FB8DC753-9EAE-B047-87A4-5D487577B82C}"/>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ts val="700"/>
              </a:spcBef>
              <a:buFont typeface="Calibri" panose="020F0502020204030204" pitchFamily="34" charset="0"/>
              <a:buChar char="•"/>
            </a:pPr>
            <a:r>
              <a:rPr lang="en-US" altLang="en-US" sz="1800" dirty="0"/>
              <a:t>All strategic decisions involve </a:t>
            </a:r>
            <a:r>
              <a:rPr lang="en-US" altLang="en-US" sz="1800" b="1" dirty="0"/>
              <a:t>forecasts</a:t>
            </a:r>
            <a:r>
              <a:rPr lang="en-US" altLang="en-US" sz="1800" dirty="0"/>
              <a:t> about future conditions and outcomes. It involves using data,&amp; insights  to anticipate and plan for future events and </a:t>
            </a:r>
            <a:r>
              <a:rPr lang="en-US" altLang="en-US" sz="1800" dirty="0" err="1"/>
              <a:t>trebds</a:t>
            </a:r>
            <a:r>
              <a:rPr lang="en-US" altLang="en-US" sz="1800" dirty="0"/>
              <a:t> that may impact upon organizational performance</a:t>
            </a:r>
          </a:p>
          <a:p>
            <a:pPr eaLnBrk="1" hangingPunct="1">
              <a:spcBef>
                <a:spcPts val="700"/>
              </a:spcBef>
              <a:buFont typeface="Calibri" panose="020F0502020204030204" pitchFamily="34" charset="0"/>
              <a:buChar char="•"/>
            </a:pPr>
            <a:r>
              <a:rPr lang="en-US" altLang="en-US" sz="1800" dirty="0"/>
              <a:t>PESTEL factors will feed into these forecasts.</a:t>
            </a:r>
          </a:p>
          <a:p>
            <a:pPr eaLnBrk="1" hangingPunct="1">
              <a:spcBef>
                <a:spcPts val="700"/>
              </a:spcBef>
              <a:buFont typeface="Calibri" panose="020F0502020204030204" pitchFamily="34" charset="0"/>
              <a:buChar char="•"/>
            </a:pPr>
            <a:r>
              <a:rPr lang="en-US" altLang="en-US" sz="1800" dirty="0"/>
              <a:t>Accurate forecasting is notoriously difficult as </a:t>
            </a:r>
            <a:r>
              <a:rPr lang="en-US" altLang="en-US" sz="1800" dirty="0" err="1"/>
              <a:t>organisation’s</a:t>
            </a:r>
            <a:r>
              <a:rPr lang="en-US" altLang="en-US" sz="1800" dirty="0"/>
              <a:t> are frequently trying to surprise their competitors.</a:t>
            </a:r>
          </a:p>
          <a:p>
            <a:pPr eaLnBrk="1" hangingPunct="1">
              <a:spcBef>
                <a:spcPts val="700"/>
              </a:spcBef>
              <a:buFont typeface="Calibri" panose="020F0502020204030204" pitchFamily="34" charset="0"/>
              <a:buChar char="•"/>
            </a:pPr>
            <a:r>
              <a:rPr lang="en-US" altLang="en-US" sz="1800" dirty="0"/>
              <a:t>Forecasting takes three fundamental approaches based on varying degrees of certainty: </a:t>
            </a:r>
          </a:p>
          <a:p>
            <a:pPr marL="685800" lvl="1" indent="-342900" eaLnBrk="1" hangingPunct="1">
              <a:spcBef>
                <a:spcPts val="700"/>
              </a:spcBef>
              <a:buClr>
                <a:srgbClr val="007BA4"/>
              </a:buClr>
              <a:buFont typeface="Arial" panose="020B0604020202020204" pitchFamily="34" charset="0"/>
              <a:buChar char="‒"/>
            </a:pPr>
            <a:r>
              <a:rPr lang="en-US" altLang="en-US" sz="1800" b="1" dirty="0"/>
              <a:t>Single-point. </a:t>
            </a:r>
          </a:p>
          <a:p>
            <a:pPr marL="685800" lvl="1" indent="-342900" eaLnBrk="1" hangingPunct="1">
              <a:spcBef>
                <a:spcPts val="700"/>
              </a:spcBef>
              <a:buClr>
                <a:srgbClr val="007BA4"/>
              </a:buClr>
              <a:buFont typeface="Arial" panose="020B0604020202020204" pitchFamily="34" charset="0"/>
              <a:buChar char="‒"/>
            </a:pPr>
            <a:r>
              <a:rPr lang="en-US" altLang="en-US" sz="1800" b="1" dirty="0"/>
              <a:t>Range. </a:t>
            </a:r>
          </a:p>
          <a:p>
            <a:pPr marL="685800" lvl="1" indent="-342900" eaLnBrk="1" hangingPunct="1">
              <a:spcBef>
                <a:spcPts val="700"/>
              </a:spcBef>
              <a:buClr>
                <a:srgbClr val="007BA4"/>
              </a:buClr>
              <a:buFont typeface="Arial" panose="020B0604020202020204" pitchFamily="34" charset="0"/>
              <a:buChar char="‒"/>
            </a:pPr>
            <a:r>
              <a:rPr lang="en-US" altLang="en-US" sz="1800" b="1" dirty="0"/>
              <a:t>Multiple-futures forecasting.</a:t>
            </a:r>
            <a:endParaRPr lang="en-GB" altLang="en-US" sz="1800" b="1" dirty="0"/>
          </a:p>
          <a:p>
            <a:pPr algn="just" eaLnBrk="1" hangingPunct="1">
              <a:spcBef>
                <a:spcPts val="200"/>
              </a:spcBef>
              <a:buFont typeface="Calibri" panose="020F0502020204030204" pitchFamily="34" charset="0"/>
              <a:buChar char="•"/>
            </a:pPr>
            <a:r>
              <a:rPr lang="en-US" altLang="en-US" sz="1200" b="1" i="1" dirty="0"/>
              <a:t>Single-point forecasting </a:t>
            </a:r>
            <a:r>
              <a:rPr lang="en-US" altLang="en-US" sz="1200" dirty="0"/>
              <a:t>is where</a:t>
            </a:r>
            <a:r>
              <a:rPr lang="en-US" altLang="en-US" sz="1200" i="1" dirty="0"/>
              <a:t> </a:t>
            </a:r>
            <a:r>
              <a:rPr lang="en-US" altLang="en-US" sz="1200" dirty="0"/>
              <a:t>organisations have such confidence about the future that they will provide just one forecast number (as in Figure 2.8(</a:t>
            </a:r>
            <a:r>
              <a:rPr lang="en-US" altLang="en-US" sz="1200" dirty="0" err="1"/>
              <a:t>i</a:t>
            </a:r>
            <a:r>
              <a:rPr lang="en-US" altLang="en-US" sz="1200" dirty="0"/>
              <a:t>)).</a:t>
            </a:r>
          </a:p>
          <a:p>
            <a:pPr algn="just" eaLnBrk="1" hangingPunct="1">
              <a:spcBef>
                <a:spcPts val="200"/>
              </a:spcBef>
              <a:buFont typeface="Calibri" panose="020F0502020204030204" pitchFamily="34" charset="0"/>
              <a:buChar char="•"/>
            </a:pPr>
            <a:r>
              <a:rPr lang="en-US" altLang="en-US" sz="1200" b="1" i="1" dirty="0"/>
              <a:t>Range forecasting</a:t>
            </a:r>
            <a:r>
              <a:rPr lang="en-US" altLang="en-US" sz="1200" b="1" dirty="0"/>
              <a:t> </a:t>
            </a:r>
            <a:r>
              <a:rPr lang="en-US" altLang="en-US" sz="1200" dirty="0"/>
              <a:t>is where organisations have less certainty, suggesting a range of possible outcomes with different degrees of probability and a central projection identified as the most probable.</a:t>
            </a:r>
          </a:p>
          <a:p>
            <a:pPr algn="just" eaLnBrk="1" hangingPunct="1">
              <a:spcBef>
                <a:spcPts val="200"/>
              </a:spcBef>
              <a:buFont typeface="Calibri" panose="020F0502020204030204" pitchFamily="34" charset="0"/>
              <a:buChar char="•"/>
            </a:pPr>
            <a:r>
              <a:rPr lang="en-US" altLang="en-US" sz="1200" b="1" i="1" dirty="0"/>
              <a:t>Alternative futures forecasting </a:t>
            </a:r>
            <a:r>
              <a:rPr lang="en-US" altLang="en-US" sz="1200" dirty="0"/>
              <a:t>typically involves even less certainty, focusing on a set of possible yet distinct futures</a:t>
            </a:r>
            <a:r>
              <a:rPr lang="en-GB" altLang="en-US" sz="1200" dirty="0"/>
              <a:t> </a:t>
            </a:r>
            <a:r>
              <a:rPr lang="en-US" altLang="en-US" sz="1200" dirty="0"/>
              <a:t>with radically different outcomes. Alternative futures can be fed into scenario analyses though not as simple forecasts. </a:t>
            </a:r>
            <a:endParaRPr lang="en-GB" altLang="en-US" sz="1200" dirty="0"/>
          </a:p>
          <a:p>
            <a:endParaRPr lang="en-GB" altLang="en-US" dirty="0"/>
          </a:p>
        </p:txBody>
      </p:sp>
      <p:sp>
        <p:nvSpPr>
          <p:cNvPr id="79876" name="Slide Number Placeholder 3">
            <a:extLst>
              <a:ext uri="{FF2B5EF4-FFF2-40B4-BE49-F238E27FC236}">
                <a16:creationId xmlns:a16="http://schemas.microsoft.com/office/drawing/2014/main" id="{2EEA4503-0623-F045-9A3B-3647AE1B044B}"/>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600">
                <a:solidFill>
                  <a:schemeClr val="tx1"/>
                </a:solidFill>
                <a:latin typeface="Calibri" panose="020F0502020204030204" pitchFamily="34" charset="0"/>
                <a:cs typeface="Arial" panose="020B0604020202020204" pitchFamily="34" charset="0"/>
              </a:defRPr>
            </a:lvl1pPr>
            <a:lvl2pPr marL="742950" indent="-285750">
              <a:defRPr sz="2600">
                <a:solidFill>
                  <a:schemeClr val="tx1"/>
                </a:solidFill>
                <a:latin typeface="Calibri" panose="020F0502020204030204" pitchFamily="34" charset="0"/>
                <a:cs typeface="Arial" panose="020B0604020202020204" pitchFamily="34" charset="0"/>
              </a:defRPr>
            </a:lvl2pPr>
            <a:lvl3pPr marL="1143000" indent="-228600">
              <a:defRPr sz="2600">
                <a:solidFill>
                  <a:schemeClr val="tx1"/>
                </a:solidFill>
                <a:latin typeface="Calibri" panose="020F0502020204030204" pitchFamily="34" charset="0"/>
                <a:cs typeface="Arial" panose="020B0604020202020204" pitchFamily="34" charset="0"/>
              </a:defRPr>
            </a:lvl3pPr>
            <a:lvl4pPr marL="1600200" indent="-228600">
              <a:defRPr sz="2600">
                <a:solidFill>
                  <a:schemeClr val="tx1"/>
                </a:solidFill>
                <a:latin typeface="Calibri" panose="020F0502020204030204" pitchFamily="34" charset="0"/>
                <a:cs typeface="Arial" panose="020B0604020202020204" pitchFamily="34" charset="0"/>
              </a:defRPr>
            </a:lvl4pPr>
            <a:lvl5pPr marL="2057400" indent="-228600">
              <a:defRPr sz="2600">
                <a:solidFill>
                  <a:schemeClr val="tx1"/>
                </a:solidFill>
                <a:latin typeface="Calibri" panose="020F0502020204030204" pitchFamily="34" charset="0"/>
                <a:cs typeface="Arial" panose="020B0604020202020204" pitchFamily="34" charset="0"/>
              </a:defRPr>
            </a:lvl5pPr>
            <a:lvl6pPr marL="2514600" indent="-228600" eaLnBrk="0" fontAlgn="base" hangingPunct="0">
              <a:spcBef>
                <a:spcPct val="0"/>
              </a:spcBef>
              <a:spcAft>
                <a:spcPct val="0"/>
              </a:spcAft>
              <a:defRPr sz="2600">
                <a:solidFill>
                  <a:schemeClr val="tx1"/>
                </a:solidFill>
                <a:latin typeface="Calibri" panose="020F0502020204030204" pitchFamily="34" charset="0"/>
                <a:cs typeface="Arial" panose="020B0604020202020204" pitchFamily="34" charset="0"/>
              </a:defRPr>
            </a:lvl6pPr>
            <a:lvl7pPr marL="2971800" indent="-228600" eaLnBrk="0" fontAlgn="base" hangingPunct="0">
              <a:spcBef>
                <a:spcPct val="0"/>
              </a:spcBef>
              <a:spcAft>
                <a:spcPct val="0"/>
              </a:spcAft>
              <a:defRPr sz="2600">
                <a:solidFill>
                  <a:schemeClr val="tx1"/>
                </a:solidFill>
                <a:latin typeface="Calibri" panose="020F0502020204030204" pitchFamily="34" charset="0"/>
                <a:cs typeface="Arial" panose="020B0604020202020204" pitchFamily="34" charset="0"/>
              </a:defRPr>
            </a:lvl7pPr>
            <a:lvl8pPr marL="3429000" indent="-228600" eaLnBrk="0" fontAlgn="base" hangingPunct="0">
              <a:spcBef>
                <a:spcPct val="0"/>
              </a:spcBef>
              <a:spcAft>
                <a:spcPct val="0"/>
              </a:spcAft>
              <a:defRPr sz="2600">
                <a:solidFill>
                  <a:schemeClr val="tx1"/>
                </a:solidFill>
                <a:latin typeface="Calibri" panose="020F0502020204030204" pitchFamily="34" charset="0"/>
                <a:cs typeface="Arial" panose="020B0604020202020204" pitchFamily="34" charset="0"/>
              </a:defRPr>
            </a:lvl8pPr>
            <a:lvl9pPr marL="3886200" indent="-228600" eaLnBrk="0" fontAlgn="base" hangingPunct="0">
              <a:spcBef>
                <a:spcPct val="0"/>
              </a:spcBef>
              <a:spcAft>
                <a:spcPct val="0"/>
              </a:spcAft>
              <a:defRPr sz="2600">
                <a:solidFill>
                  <a:schemeClr val="tx1"/>
                </a:solidFill>
                <a:latin typeface="Calibri" panose="020F0502020204030204" pitchFamily="34" charset="0"/>
                <a:cs typeface="Arial" panose="020B0604020202020204" pitchFamily="34" charset="0"/>
              </a:defRPr>
            </a:lvl9pPr>
          </a:lstStyle>
          <a:p>
            <a:fld id="{6D98C1B5-FAAC-D340-8E14-6EDFF7C00F3D}" type="slidenum">
              <a:rPr lang="en-GB" altLang="en-US" sz="1200"/>
              <a:pPr/>
              <a:t>27</a:t>
            </a:fld>
            <a:endParaRPr lang="en-GB" altLang="en-US" sz="1200"/>
          </a:p>
        </p:txBody>
      </p:sp>
    </p:spTree>
    <p:extLst>
      <p:ext uri="{BB962C8B-B14F-4D97-AF65-F5344CB8AC3E}">
        <p14:creationId xmlns:p14="http://schemas.microsoft.com/office/powerpoint/2010/main" val="2193337796"/>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8066" name="Slide Image Placeholder 1">
            <a:extLst>
              <a:ext uri="{FF2B5EF4-FFF2-40B4-BE49-F238E27FC236}">
                <a16:creationId xmlns:a16="http://schemas.microsoft.com/office/drawing/2014/main" id="{9443ADED-6819-964C-9EA7-2D536D640C74}"/>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88067" name="Notes Placeholder 2">
            <a:extLst>
              <a:ext uri="{FF2B5EF4-FFF2-40B4-BE49-F238E27FC236}">
                <a16:creationId xmlns:a16="http://schemas.microsoft.com/office/drawing/2014/main" id="{D3AC1208-F8B4-D24C-AB17-13A5C4540EF5}"/>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marL="9525" indent="-9525" algn="just" eaLnBrk="1" hangingPunct="1">
              <a:spcBef>
                <a:spcPts val="900"/>
              </a:spcBef>
              <a:buFont typeface="Wingdings 2" pitchFamily="18" charset="2"/>
              <a:buNone/>
              <a:tabLst>
                <a:tab pos="304800" algn="l"/>
              </a:tabLst>
              <a:defRPr/>
            </a:pPr>
            <a:endParaRPr lang="en-GB" altLang="en-US" sz="1200" b="1" i="1" dirty="0"/>
          </a:p>
          <a:p>
            <a:pPr marL="9525" indent="-9525" algn="just" eaLnBrk="1" hangingPunct="1">
              <a:spcBef>
                <a:spcPts val="900"/>
              </a:spcBef>
              <a:buFont typeface="Wingdings 2" pitchFamily="18" charset="2"/>
              <a:buNone/>
              <a:tabLst>
                <a:tab pos="304800" algn="l"/>
              </a:tabLst>
              <a:defRPr/>
            </a:pPr>
            <a:r>
              <a:rPr lang="en-GB" altLang="en-US" sz="1200" b="1" i="1" dirty="0"/>
              <a:t>Lets look at what ‘scenario planning’ is.</a:t>
            </a:r>
          </a:p>
          <a:p>
            <a:pPr marL="9525" indent="-9525" algn="just" eaLnBrk="1" hangingPunct="1">
              <a:spcBef>
                <a:spcPts val="900"/>
              </a:spcBef>
              <a:buFont typeface="Wingdings 2" pitchFamily="18" charset="2"/>
              <a:buNone/>
              <a:tabLst>
                <a:tab pos="304800" algn="l"/>
              </a:tabLst>
              <a:defRPr/>
            </a:pPr>
            <a:r>
              <a:rPr lang="en-GB" altLang="en-US" sz="1200" b="1" i="1" dirty="0"/>
              <a:t>Anyone heard of it?</a:t>
            </a:r>
          </a:p>
          <a:p>
            <a:pPr marL="9525" indent="-9525" algn="just" eaLnBrk="1" hangingPunct="1">
              <a:spcBef>
                <a:spcPts val="900"/>
              </a:spcBef>
              <a:buFont typeface="Wingdings 2" pitchFamily="18" charset="2"/>
              <a:buNone/>
              <a:tabLst>
                <a:tab pos="304800" algn="l"/>
              </a:tabLst>
              <a:defRPr/>
            </a:pPr>
            <a:endParaRPr lang="en-GB" altLang="en-US" sz="1200" b="1" i="1" dirty="0"/>
          </a:p>
          <a:p>
            <a:pPr marL="9525" indent="-9525" algn="just" eaLnBrk="1" hangingPunct="1">
              <a:spcBef>
                <a:spcPts val="900"/>
              </a:spcBef>
              <a:buFont typeface="Wingdings 2" pitchFamily="18" charset="2"/>
              <a:buNone/>
              <a:tabLst>
                <a:tab pos="304800" algn="l"/>
              </a:tabLst>
              <a:defRPr/>
            </a:pPr>
            <a:r>
              <a:rPr lang="en-GB" altLang="en-US" sz="1200" b="1" i="1" dirty="0"/>
              <a:t>Scenario Planning</a:t>
            </a:r>
            <a:r>
              <a:rPr lang="en-GB" altLang="en-US" sz="1200" dirty="0"/>
              <a:t> are plausible views of how the environment of an organisation might develop in the future based on key drivers of change about which there is a high level of uncertainty.</a:t>
            </a:r>
          </a:p>
          <a:p>
            <a:pPr marL="350838" indent="-350838" algn="just" eaLnBrk="1" hangingPunct="1">
              <a:spcBef>
                <a:spcPts val="900"/>
              </a:spcBef>
              <a:buFontTx/>
              <a:buChar char="•"/>
              <a:defRPr/>
            </a:pPr>
            <a:r>
              <a:rPr lang="en-GB" altLang="en-US" sz="1200" dirty="0"/>
              <a:t>Build on PESTEL analysis and drivers for change.</a:t>
            </a:r>
          </a:p>
          <a:p>
            <a:pPr marL="350838" indent="-350838" algn="just" eaLnBrk="1" hangingPunct="1">
              <a:spcBef>
                <a:spcPts val="900"/>
              </a:spcBef>
              <a:buFontTx/>
              <a:buChar char="•"/>
              <a:defRPr/>
            </a:pPr>
            <a:r>
              <a:rPr lang="en-GB" altLang="en-US" sz="1200" dirty="0"/>
              <a:t>Offer more than a single view. An organisation will typically develop a few alternative scenarios (2</a:t>
            </a:r>
            <a:r>
              <a:rPr lang="en-GB" altLang="en-US" sz="1200" dirty="0">
                <a:cs typeface="Arial" charset="0"/>
              </a:rPr>
              <a:t>–</a:t>
            </a:r>
            <a:r>
              <a:rPr lang="en-GB" altLang="en-US" sz="1200" dirty="0"/>
              <a:t>4) to explore and evaluate future strategic options.</a:t>
            </a:r>
          </a:p>
          <a:p>
            <a:pPr marL="350838" indent="-350838" algn="just" eaLnBrk="1" hangingPunct="1">
              <a:spcBef>
                <a:spcPts val="900"/>
              </a:spcBef>
              <a:buFontTx/>
              <a:buChar char="•"/>
              <a:defRPr/>
            </a:pPr>
            <a:r>
              <a:rPr lang="en-GB" altLang="en-US" sz="1200" dirty="0"/>
              <a:t>Scenario analysis is used in industries with long planning horizons, for example, the oil industry or airlines industry.</a:t>
            </a:r>
          </a:p>
          <a:p>
            <a:pPr eaLnBrk="1" hangingPunct="1">
              <a:spcBef>
                <a:spcPct val="0"/>
              </a:spcBef>
            </a:pPr>
            <a:endParaRPr lang="en-GB" altLang="en-US" dirty="0"/>
          </a:p>
        </p:txBody>
      </p:sp>
      <p:sp>
        <p:nvSpPr>
          <p:cNvPr id="88068" name="Slide Number Placeholder 3">
            <a:extLst>
              <a:ext uri="{FF2B5EF4-FFF2-40B4-BE49-F238E27FC236}">
                <a16:creationId xmlns:a16="http://schemas.microsoft.com/office/drawing/2014/main" id="{14F10E22-1256-FC40-990A-D4A0E21FAA47}"/>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600">
                <a:solidFill>
                  <a:schemeClr val="tx1"/>
                </a:solidFill>
                <a:latin typeface="Calibri" panose="020F0502020204030204" pitchFamily="34" charset="0"/>
                <a:cs typeface="Arial" panose="020B0604020202020204" pitchFamily="34" charset="0"/>
              </a:defRPr>
            </a:lvl1pPr>
            <a:lvl2pPr marL="742950" indent="-285750">
              <a:defRPr sz="2600">
                <a:solidFill>
                  <a:schemeClr val="tx1"/>
                </a:solidFill>
                <a:latin typeface="Calibri" panose="020F0502020204030204" pitchFamily="34" charset="0"/>
                <a:cs typeface="Arial" panose="020B0604020202020204" pitchFamily="34" charset="0"/>
              </a:defRPr>
            </a:lvl2pPr>
            <a:lvl3pPr marL="1143000" indent="-228600">
              <a:defRPr sz="2600">
                <a:solidFill>
                  <a:schemeClr val="tx1"/>
                </a:solidFill>
                <a:latin typeface="Calibri" panose="020F0502020204030204" pitchFamily="34" charset="0"/>
                <a:cs typeface="Arial" panose="020B0604020202020204" pitchFamily="34" charset="0"/>
              </a:defRPr>
            </a:lvl3pPr>
            <a:lvl4pPr marL="1600200" indent="-228600">
              <a:defRPr sz="2600">
                <a:solidFill>
                  <a:schemeClr val="tx1"/>
                </a:solidFill>
                <a:latin typeface="Calibri" panose="020F0502020204030204" pitchFamily="34" charset="0"/>
                <a:cs typeface="Arial" panose="020B0604020202020204" pitchFamily="34" charset="0"/>
              </a:defRPr>
            </a:lvl4pPr>
            <a:lvl5pPr marL="2057400" indent="-228600">
              <a:defRPr sz="2600">
                <a:solidFill>
                  <a:schemeClr val="tx1"/>
                </a:solidFill>
                <a:latin typeface="Calibri" panose="020F0502020204030204" pitchFamily="34" charset="0"/>
                <a:cs typeface="Arial" panose="020B0604020202020204" pitchFamily="34" charset="0"/>
              </a:defRPr>
            </a:lvl5pPr>
            <a:lvl6pPr marL="2514600" indent="-228600" eaLnBrk="0" fontAlgn="base" hangingPunct="0">
              <a:spcBef>
                <a:spcPct val="0"/>
              </a:spcBef>
              <a:spcAft>
                <a:spcPct val="0"/>
              </a:spcAft>
              <a:defRPr sz="2600">
                <a:solidFill>
                  <a:schemeClr val="tx1"/>
                </a:solidFill>
                <a:latin typeface="Calibri" panose="020F0502020204030204" pitchFamily="34" charset="0"/>
                <a:cs typeface="Arial" panose="020B0604020202020204" pitchFamily="34" charset="0"/>
              </a:defRPr>
            </a:lvl6pPr>
            <a:lvl7pPr marL="2971800" indent="-228600" eaLnBrk="0" fontAlgn="base" hangingPunct="0">
              <a:spcBef>
                <a:spcPct val="0"/>
              </a:spcBef>
              <a:spcAft>
                <a:spcPct val="0"/>
              </a:spcAft>
              <a:defRPr sz="2600">
                <a:solidFill>
                  <a:schemeClr val="tx1"/>
                </a:solidFill>
                <a:latin typeface="Calibri" panose="020F0502020204030204" pitchFamily="34" charset="0"/>
                <a:cs typeface="Arial" panose="020B0604020202020204" pitchFamily="34" charset="0"/>
              </a:defRPr>
            </a:lvl7pPr>
            <a:lvl8pPr marL="3429000" indent="-228600" eaLnBrk="0" fontAlgn="base" hangingPunct="0">
              <a:spcBef>
                <a:spcPct val="0"/>
              </a:spcBef>
              <a:spcAft>
                <a:spcPct val="0"/>
              </a:spcAft>
              <a:defRPr sz="2600">
                <a:solidFill>
                  <a:schemeClr val="tx1"/>
                </a:solidFill>
                <a:latin typeface="Calibri" panose="020F0502020204030204" pitchFamily="34" charset="0"/>
                <a:cs typeface="Arial" panose="020B0604020202020204" pitchFamily="34" charset="0"/>
              </a:defRPr>
            </a:lvl8pPr>
            <a:lvl9pPr marL="3886200" indent="-228600" eaLnBrk="0" fontAlgn="base" hangingPunct="0">
              <a:spcBef>
                <a:spcPct val="0"/>
              </a:spcBef>
              <a:spcAft>
                <a:spcPct val="0"/>
              </a:spcAft>
              <a:defRPr sz="2600">
                <a:solidFill>
                  <a:schemeClr val="tx1"/>
                </a:solidFill>
                <a:latin typeface="Calibri" panose="020F0502020204030204" pitchFamily="34" charset="0"/>
                <a:cs typeface="Arial" panose="020B0604020202020204" pitchFamily="34" charset="0"/>
              </a:defRPr>
            </a:lvl9pPr>
          </a:lstStyle>
          <a:p>
            <a:fld id="{5F10A116-BA56-DD48-87DC-9F991DD4CBC9}" type="slidenum">
              <a:rPr lang="en-GB" altLang="en-US" sz="1200"/>
              <a:pPr/>
              <a:t>28</a:t>
            </a:fld>
            <a:endParaRPr lang="en-GB" altLang="en-US" sz="1200"/>
          </a:p>
        </p:txBody>
      </p:sp>
    </p:spTree>
    <p:extLst>
      <p:ext uri="{BB962C8B-B14F-4D97-AF65-F5344CB8AC3E}">
        <p14:creationId xmlns:p14="http://schemas.microsoft.com/office/powerpoint/2010/main" val="1583035252"/>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GB"/>
              <a:t>Click to edit Master title style</a:t>
            </a:r>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11/03/2024</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idx="1"/>
          </p:nvPr>
        </p:nvSpPr>
        <p:spPr>
          <a:xfrm>
            <a:off x="457200" y="1600201"/>
            <a:ext cx="8229600" cy="391703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9C64F3F4-CE19-49F8-9EF4-FF4EE52031C2}" type="datetimeFigureOut">
              <a:rPr lang="en-GB" smtClean="0"/>
              <a:t>11/03/2024</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GB"/>
              <a:t>Click to edit Master title style</a:t>
            </a:r>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11/03/2024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p:cNvSpPr>
            <a:spLocks noGrp="1"/>
          </p:cNvSpPr>
          <p:nvPr>
            <p:ph type="dt" sz="half" idx="10"/>
          </p:nvPr>
        </p:nvSpPr>
        <p:spPr/>
        <p:txBody>
          <a:bodyPr/>
          <a:lstStyle/>
          <a:p>
            <a:fld id="{9C64F3F4-CE19-49F8-9EF4-FF4EE52031C2}" type="datetimeFigureOut">
              <a:rPr lang="en-GB" smtClean="0"/>
              <a:t>11/03/2024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p:cNvSpPr>
            <a:spLocks noGrp="1"/>
          </p:cNvSpPr>
          <p:nvPr>
            <p:ph type="dt" sz="half" idx="10"/>
          </p:nvPr>
        </p:nvSpPr>
        <p:spPr/>
        <p:txBody>
          <a:bodyPr/>
          <a:lstStyle/>
          <a:p>
            <a:fld id="{9C64F3F4-CE19-49F8-9EF4-FF4EE52031C2}" type="datetimeFigureOut">
              <a:rPr lang="en-GB" smtClean="0"/>
              <a:t>11/03/2024</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Date Placeholder 2"/>
          <p:cNvSpPr>
            <a:spLocks noGrp="1"/>
          </p:cNvSpPr>
          <p:nvPr>
            <p:ph type="dt" sz="half" idx="10"/>
          </p:nvPr>
        </p:nvSpPr>
        <p:spPr/>
        <p:txBody>
          <a:bodyPr/>
          <a:lstStyle/>
          <a:p>
            <a:fld id="{9C64F3F4-CE19-49F8-9EF4-FF4EE52031C2}" type="datetimeFigureOut">
              <a:rPr lang="en-GB" smtClean="0"/>
              <a:t>11/03/2024</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11/03/2024</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GB"/>
              <a:t>Click to edit Master title style</a:t>
            </a:r>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11/03/2024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GB"/>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11/03/2024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9C64F3F4-CE19-49F8-9EF4-FF4EE52031C2}" type="datetimeFigureOut">
              <a:rPr lang="en-GB" smtClean="0"/>
              <a:t>11/03/2024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GB"/>
              <a:t>Click to edit Master title style</a:t>
            </a:r>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9C64F3F4-CE19-49F8-9EF4-FF4EE52031C2}" type="datetimeFigureOut">
              <a:rPr lang="en-GB" smtClean="0"/>
              <a:t>11/03/2024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11/03/2024</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7.xml.rels><?xml version="1.0" encoding="UTF-8" standalone="yes"?>
<Relationships xmlns="http://schemas.openxmlformats.org/package/2006/relationships"><Relationship Id="rId3" Type="http://schemas.openxmlformats.org/officeDocument/2006/relationships/hyperlink" Target="http://www.corporatefinanceinstitute.com/resources/management/strategic-analysis/" TargetMode="External"/><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4.tmp"/><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10.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6.tmp"/><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1.xml"/><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12.xml"/><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14.xml.rels><?xml version="1.0" encoding="UTF-8" standalone="yes"?>
<Relationships xmlns="http://schemas.openxmlformats.org/package/2006/relationships"><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notesSlide" Target="../notesSlides/notesSlide13.xml"/><Relationship Id="rId1" Type="http://schemas.openxmlformats.org/officeDocument/2006/relationships/slideLayout" Target="../slideLayouts/slideLayout2.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5.xml"/><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notesSlide" Target="../notesSlides/notesSlide16.xml"/><Relationship Id="rId1" Type="http://schemas.openxmlformats.org/officeDocument/2006/relationships/slideLayout" Target="../slideLayouts/slideLayout2.xml"/><Relationship Id="rId6" Type="http://schemas.openxmlformats.org/officeDocument/2006/relationships/diagramColors" Target="../diagrams/colors8.xml"/><Relationship Id="rId5" Type="http://schemas.openxmlformats.org/officeDocument/2006/relationships/diagramQuickStyle" Target="../diagrams/quickStyle8.xml"/><Relationship Id="rId4" Type="http://schemas.openxmlformats.org/officeDocument/2006/relationships/diagramLayout" Target="../diagrams/layout8.xml"/></Relationships>
</file>

<file path=ppt/slides/_rels/slide18.xml.rels><?xml version="1.0" encoding="UTF-8" standalone="yes"?>
<Relationships xmlns="http://schemas.openxmlformats.org/package/2006/relationships"><Relationship Id="rId3" Type="http://schemas.openxmlformats.org/officeDocument/2006/relationships/diagramData" Target="../diagrams/data9.xml"/><Relationship Id="rId7" Type="http://schemas.microsoft.com/office/2007/relationships/diagramDrawing" Target="../diagrams/drawing9.xml"/><Relationship Id="rId2" Type="http://schemas.openxmlformats.org/officeDocument/2006/relationships/notesSlide" Target="../notesSlides/notesSlide17.xml"/><Relationship Id="rId1" Type="http://schemas.openxmlformats.org/officeDocument/2006/relationships/slideLayout" Target="../slideLayouts/slideLayout4.xml"/><Relationship Id="rId6" Type="http://schemas.openxmlformats.org/officeDocument/2006/relationships/diagramColors" Target="../diagrams/colors9.xml"/><Relationship Id="rId5" Type="http://schemas.openxmlformats.org/officeDocument/2006/relationships/diagramQuickStyle" Target="../diagrams/quickStyle9.xml"/><Relationship Id="rId4" Type="http://schemas.openxmlformats.org/officeDocument/2006/relationships/diagramLayout" Target="../diagrams/layout9.xml"/></Relationships>
</file>

<file path=ppt/slides/_rels/slide19.xml.rels><?xml version="1.0" encoding="UTF-8" standalone="yes"?>
<Relationships xmlns="http://schemas.openxmlformats.org/package/2006/relationships"><Relationship Id="rId3" Type="http://schemas.openxmlformats.org/officeDocument/2006/relationships/diagramData" Target="../diagrams/data10.xml"/><Relationship Id="rId7" Type="http://schemas.microsoft.com/office/2007/relationships/diagramDrawing" Target="../diagrams/drawing10.xml"/><Relationship Id="rId2" Type="http://schemas.openxmlformats.org/officeDocument/2006/relationships/notesSlide" Target="../notesSlides/notesSlide18.xml"/><Relationship Id="rId1" Type="http://schemas.openxmlformats.org/officeDocument/2006/relationships/slideLayout" Target="../slideLayouts/slideLayout4.xml"/><Relationship Id="rId6" Type="http://schemas.openxmlformats.org/officeDocument/2006/relationships/diagramColors" Target="../diagrams/colors10.xml"/><Relationship Id="rId5" Type="http://schemas.openxmlformats.org/officeDocument/2006/relationships/diagramQuickStyle" Target="../diagrams/quickStyle10.xml"/><Relationship Id="rId4" Type="http://schemas.openxmlformats.org/officeDocument/2006/relationships/diagramLayout" Target="../diagrams/layout10.xml"/></Relationships>
</file>

<file path=ppt/slides/_rels/slide20.xml.rels><?xml version="1.0" encoding="UTF-8" standalone="yes"?>
<Relationships xmlns="http://schemas.openxmlformats.org/package/2006/relationships"><Relationship Id="rId3" Type="http://schemas.openxmlformats.org/officeDocument/2006/relationships/diagramData" Target="../diagrams/data11.xml"/><Relationship Id="rId7" Type="http://schemas.microsoft.com/office/2007/relationships/diagramDrawing" Target="../diagrams/drawing11.xml"/><Relationship Id="rId2" Type="http://schemas.openxmlformats.org/officeDocument/2006/relationships/notesSlide" Target="../notesSlides/notesSlide19.xml"/><Relationship Id="rId1" Type="http://schemas.openxmlformats.org/officeDocument/2006/relationships/slideLayout" Target="../slideLayouts/slideLayout4.xml"/><Relationship Id="rId6" Type="http://schemas.openxmlformats.org/officeDocument/2006/relationships/diagramColors" Target="../diagrams/colors11.xml"/><Relationship Id="rId5" Type="http://schemas.openxmlformats.org/officeDocument/2006/relationships/diagramQuickStyle" Target="../diagrams/quickStyle11.xml"/><Relationship Id="rId4" Type="http://schemas.openxmlformats.org/officeDocument/2006/relationships/diagramLayout" Target="../diagrams/layout11.xml"/></Relationships>
</file>

<file path=ppt/slides/_rels/slide21.xml.rels><?xml version="1.0" encoding="UTF-8" standalone="yes"?>
<Relationships xmlns="http://schemas.openxmlformats.org/package/2006/relationships"><Relationship Id="rId3" Type="http://schemas.openxmlformats.org/officeDocument/2006/relationships/diagramData" Target="../diagrams/data12.xml"/><Relationship Id="rId7" Type="http://schemas.microsoft.com/office/2007/relationships/diagramDrawing" Target="../diagrams/drawing12.xml"/><Relationship Id="rId2" Type="http://schemas.openxmlformats.org/officeDocument/2006/relationships/notesSlide" Target="../notesSlides/notesSlide20.xml"/><Relationship Id="rId1" Type="http://schemas.openxmlformats.org/officeDocument/2006/relationships/slideLayout" Target="../slideLayouts/slideLayout4.xml"/><Relationship Id="rId6" Type="http://schemas.openxmlformats.org/officeDocument/2006/relationships/diagramColors" Target="../diagrams/colors12.xml"/><Relationship Id="rId5" Type="http://schemas.openxmlformats.org/officeDocument/2006/relationships/diagramQuickStyle" Target="../diagrams/quickStyle12.xml"/><Relationship Id="rId4" Type="http://schemas.openxmlformats.org/officeDocument/2006/relationships/diagramLayout" Target="../diagrams/layout12.xml"/></Relationships>
</file>

<file path=ppt/slides/_rels/slide22.xml.rels><?xml version="1.0" encoding="UTF-8" standalone="yes"?>
<Relationships xmlns="http://schemas.openxmlformats.org/package/2006/relationships"><Relationship Id="rId3" Type="http://schemas.openxmlformats.org/officeDocument/2006/relationships/diagramData" Target="../diagrams/data13.xml"/><Relationship Id="rId7" Type="http://schemas.microsoft.com/office/2007/relationships/diagramDrawing" Target="../diagrams/drawing13.xml"/><Relationship Id="rId2" Type="http://schemas.openxmlformats.org/officeDocument/2006/relationships/notesSlide" Target="../notesSlides/notesSlide21.xml"/><Relationship Id="rId1" Type="http://schemas.openxmlformats.org/officeDocument/2006/relationships/slideLayout" Target="../slideLayouts/slideLayout4.xml"/><Relationship Id="rId6" Type="http://schemas.openxmlformats.org/officeDocument/2006/relationships/diagramColors" Target="../diagrams/colors13.xml"/><Relationship Id="rId5" Type="http://schemas.openxmlformats.org/officeDocument/2006/relationships/diagramQuickStyle" Target="../diagrams/quickStyle13.xml"/><Relationship Id="rId4" Type="http://schemas.openxmlformats.org/officeDocument/2006/relationships/diagramLayout" Target="../diagrams/layout13.xml"/></Relationships>
</file>

<file path=ppt/slides/_rels/slide23.xml.rels><?xml version="1.0" encoding="UTF-8" standalone="yes"?>
<Relationships xmlns="http://schemas.openxmlformats.org/package/2006/relationships"><Relationship Id="rId3" Type="http://schemas.openxmlformats.org/officeDocument/2006/relationships/diagramData" Target="../diagrams/data14.xml"/><Relationship Id="rId7" Type="http://schemas.microsoft.com/office/2007/relationships/diagramDrawing" Target="../diagrams/drawing14.xml"/><Relationship Id="rId2" Type="http://schemas.openxmlformats.org/officeDocument/2006/relationships/notesSlide" Target="../notesSlides/notesSlide22.xml"/><Relationship Id="rId1" Type="http://schemas.openxmlformats.org/officeDocument/2006/relationships/slideLayout" Target="../slideLayouts/slideLayout4.xml"/><Relationship Id="rId6" Type="http://schemas.openxmlformats.org/officeDocument/2006/relationships/diagramColors" Target="../diagrams/colors14.xml"/><Relationship Id="rId5" Type="http://schemas.openxmlformats.org/officeDocument/2006/relationships/diagramQuickStyle" Target="../diagrams/quickStyle14.xml"/><Relationship Id="rId4" Type="http://schemas.openxmlformats.org/officeDocument/2006/relationships/diagramLayout" Target="../diagrams/layout14.xml"/></Relationships>
</file>

<file path=ppt/slides/_rels/slide24.xml.rels><?xml version="1.0" encoding="UTF-8" standalone="yes"?>
<Relationships xmlns="http://schemas.openxmlformats.org/package/2006/relationships"><Relationship Id="rId3" Type="http://schemas.openxmlformats.org/officeDocument/2006/relationships/diagramData" Target="../diagrams/data15.xml"/><Relationship Id="rId7" Type="http://schemas.microsoft.com/office/2007/relationships/diagramDrawing" Target="../diagrams/drawing15.xml"/><Relationship Id="rId2" Type="http://schemas.openxmlformats.org/officeDocument/2006/relationships/notesSlide" Target="../notesSlides/notesSlide23.xml"/><Relationship Id="rId1" Type="http://schemas.openxmlformats.org/officeDocument/2006/relationships/slideLayout" Target="../slideLayouts/slideLayout2.xml"/><Relationship Id="rId6" Type="http://schemas.openxmlformats.org/officeDocument/2006/relationships/diagramColors" Target="../diagrams/colors15.xml"/><Relationship Id="rId5" Type="http://schemas.openxmlformats.org/officeDocument/2006/relationships/diagramQuickStyle" Target="../diagrams/quickStyle15.xml"/><Relationship Id="rId4" Type="http://schemas.openxmlformats.org/officeDocument/2006/relationships/diagramLayout" Target="../diagrams/layout15.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diagramData" Target="../diagrams/data16.xml"/><Relationship Id="rId7" Type="http://schemas.microsoft.com/office/2007/relationships/diagramDrawing" Target="../diagrams/drawing16.xml"/><Relationship Id="rId2" Type="http://schemas.openxmlformats.org/officeDocument/2006/relationships/notesSlide" Target="../notesSlides/notesSlide26.xml"/><Relationship Id="rId1" Type="http://schemas.openxmlformats.org/officeDocument/2006/relationships/slideLayout" Target="../slideLayouts/slideLayout4.xml"/><Relationship Id="rId6" Type="http://schemas.openxmlformats.org/officeDocument/2006/relationships/diagramColors" Target="../diagrams/colors16.xml"/><Relationship Id="rId5" Type="http://schemas.openxmlformats.org/officeDocument/2006/relationships/diagramQuickStyle" Target="../diagrams/quickStyle16.xml"/><Relationship Id="rId4" Type="http://schemas.openxmlformats.org/officeDocument/2006/relationships/diagramLayout" Target="../diagrams/layout16.xml"/></Relationships>
</file>

<file path=ppt/slides/_rels/slide28.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947E63-0857-804F-BF75-9C1C87ABBF2D}"/>
              </a:ext>
            </a:extLst>
          </p:cNvPr>
          <p:cNvSpPr>
            <a:spLocks noGrp="1"/>
          </p:cNvSpPr>
          <p:nvPr>
            <p:ph type="ctrTitle"/>
          </p:nvPr>
        </p:nvSpPr>
        <p:spPr>
          <a:xfrm>
            <a:off x="761627" y="1185952"/>
            <a:ext cx="7772400" cy="1470025"/>
          </a:xfrm>
        </p:spPr>
        <p:txBody>
          <a:bodyPr>
            <a:normAutofit/>
          </a:bodyPr>
          <a:lstStyle/>
          <a:p>
            <a:r>
              <a:rPr lang="en-US" sz="3200" dirty="0" err="1"/>
              <a:t>Wythnos</a:t>
            </a:r>
            <a:r>
              <a:rPr lang="en-US" sz="3200" dirty="0"/>
              <a:t> 6 </a:t>
            </a:r>
            <a:br>
              <a:rPr lang="en-US" sz="3200" dirty="0"/>
            </a:br>
            <a:r>
              <a:rPr lang="en-US" sz="3200" dirty="0" err="1"/>
              <a:t>Dadansoddiad</a:t>
            </a:r>
            <a:r>
              <a:rPr lang="en-US" sz="3200" dirty="0"/>
              <a:t> </a:t>
            </a:r>
            <a:r>
              <a:rPr lang="en-US" sz="3200" dirty="0" err="1"/>
              <a:t>strategol</a:t>
            </a:r>
            <a:r>
              <a:rPr lang="en-US" sz="3200" dirty="0"/>
              <a:t> </a:t>
            </a:r>
            <a:r>
              <a:rPr lang="en-US" sz="3200" dirty="0" err="1"/>
              <a:t>mewn</a:t>
            </a:r>
            <a:r>
              <a:rPr lang="en-US" sz="3200" dirty="0"/>
              <a:t> </a:t>
            </a:r>
            <a:r>
              <a:rPr lang="en-US" sz="3200" dirty="0" err="1"/>
              <a:t>plismona</a:t>
            </a:r>
            <a:r>
              <a:rPr lang="en-US" sz="3200" dirty="0"/>
              <a:t> </a:t>
            </a:r>
          </a:p>
        </p:txBody>
      </p:sp>
      <p:sp>
        <p:nvSpPr>
          <p:cNvPr id="3" name="Subtitle 2">
            <a:extLst>
              <a:ext uri="{FF2B5EF4-FFF2-40B4-BE49-F238E27FC236}">
                <a16:creationId xmlns:a16="http://schemas.microsoft.com/office/drawing/2014/main" id="{C1671829-CB5D-BD45-B4FD-4F3A8558629D}"/>
              </a:ext>
            </a:extLst>
          </p:cNvPr>
          <p:cNvSpPr>
            <a:spLocks noGrp="1"/>
          </p:cNvSpPr>
          <p:nvPr>
            <p:ph type="subTitle" idx="1"/>
          </p:nvPr>
        </p:nvSpPr>
        <p:spPr>
          <a:xfrm>
            <a:off x="979075" y="2986332"/>
            <a:ext cx="7772400" cy="1752600"/>
          </a:xfrm>
        </p:spPr>
        <p:txBody>
          <a:bodyPr/>
          <a:lstStyle/>
          <a:p>
            <a:r>
              <a:rPr lang="en-US" dirty="0">
                <a:solidFill>
                  <a:schemeClr val="bg1"/>
                </a:solidFill>
              </a:rPr>
              <a:t>Week 6</a:t>
            </a:r>
          </a:p>
          <a:p>
            <a:r>
              <a:rPr lang="en-US" dirty="0">
                <a:solidFill>
                  <a:schemeClr val="bg1"/>
                </a:solidFill>
              </a:rPr>
              <a:t>Strategic Analysis in policing</a:t>
            </a:r>
          </a:p>
        </p:txBody>
      </p:sp>
    </p:spTree>
    <p:extLst>
      <p:ext uri="{BB962C8B-B14F-4D97-AF65-F5344CB8AC3E}">
        <p14:creationId xmlns:p14="http://schemas.microsoft.com/office/powerpoint/2010/main" val="332430221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40AD24-A568-948F-DE93-3053F1700E81}"/>
              </a:ext>
            </a:extLst>
          </p:cNvPr>
          <p:cNvSpPr>
            <a:spLocks noGrp="1"/>
          </p:cNvSpPr>
          <p:nvPr>
            <p:ph type="title"/>
          </p:nvPr>
        </p:nvSpPr>
        <p:spPr>
          <a:solidFill>
            <a:srgbClr val="002060"/>
          </a:solidFill>
        </p:spPr>
        <p:txBody>
          <a:bodyPr/>
          <a:lstStyle/>
          <a:p>
            <a:r>
              <a:rPr lang="en-GB" dirty="0">
                <a:solidFill>
                  <a:schemeClr val="bg1"/>
                </a:solidFill>
              </a:rPr>
              <a:t>Lesson outcomes</a:t>
            </a:r>
          </a:p>
        </p:txBody>
      </p:sp>
      <p:sp>
        <p:nvSpPr>
          <p:cNvPr id="3" name="Content Placeholder 2">
            <a:extLst>
              <a:ext uri="{FF2B5EF4-FFF2-40B4-BE49-F238E27FC236}">
                <a16:creationId xmlns:a16="http://schemas.microsoft.com/office/drawing/2014/main" id="{7C65631F-46E4-A1C5-49D4-D7F7BF26D873}"/>
              </a:ext>
            </a:extLst>
          </p:cNvPr>
          <p:cNvSpPr>
            <a:spLocks noGrp="1"/>
          </p:cNvSpPr>
          <p:nvPr>
            <p:ph sz="half" idx="1"/>
          </p:nvPr>
        </p:nvSpPr>
        <p:spPr/>
        <p:txBody>
          <a:bodyPr>
            <a:normAutofit fontScale="92500"/>
          </a:bodyPr>
          <a:lstStyle/>
          <a:p>
            <a:r>
              <a:rPr lang="en-GB" dirty="0"/>
              <a:t>Understand what is meant by ‘Strategic Analysis’ &amp; its purpose</a:t>
            </a:r>
          </a:p>
          <a:p>
            <a:r>
              <a:rPr lang="en-GB" dirty="0"/>
              <a:t>Overview of the key strategic analysis methodologies</a:t>
            </a:r>
          </a:p>
          <a:p>
            <a:r>
              <a:rPr lang="en-GB" dirty="0"/>
              <a:t>Identify the steps of undertaking strategic analysis</a:t>
            </a:r>
          </a:p>
        </p:txBody>
      </p:sp>
      <p:pic>
        <p:nvPicPr>
          <p:cNvPr id="9" name="Content Placeholder 8">
            <a:extLst>
              <a:ext uri="{FF2B5EF4-FFF2-40B4-BE49-F238E27FC236}">
                <a16:creationId xmlns:a16="http://schemas.microsoft.com/office/drawing/2014/main" id="{91C2E314-1E2A-FB06-154A-6D382653360D}"/>
              </a:ext>
            </a:extLst>
          </p:cNvPr>
          <p:cNvPicPr>
            <a:picLocks noGrp="1" noChangeAspect="1"/>
          </p:cNvPicPr>
          <p:nvPr>
            <p:ph sz="half" idx="2"/>
          </p:nvPr>
        </p:nvPicPr>
        <p:blipFill>
          <a:blip r:embed="rId3"/>
          <a:stretch>
            <a:fillRect/>
          </a:stretch>
        </p:blipFill>
        <p:spPr>
          <a:xfrm>
            <a:off x="4263114" y="3059867"/>
            <a:ext cx="4423686" cy="2197932"/>
          </a:xfrm>
          <a:prstGeom prst="rect">
            <a:avLst/>
          </a:prstGeom>
        </p:spPr>
      </p:pic>
    </p:spTree>
    <p:extLst>
      <p:ext uri="{BB962C8B-B14F-4D97-AF65-F5344CB8AC3E}">
        <p14:creationId xmlns:p14="http://schemas.microsoft.com/office/powerpoint/2010/main" val="93195819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A809C3-2084-ECED-5C51-E5B0E67DA814}"/>
              </a:ext>
            </a:extLst>
          </p:cNvPr>
          <p:cNvSpPr>
            <a:spLocks noGrp="1"/>
          </p:cNvSpPr>
          <p:nvPr>
            <p:ph type="title"/>
          </p:nvPr>
        </p:nvSpPr>
        <p:spPr>
          <a:solidFill>
            <a:srgbClr val="002060"/>
          </a:solidFill>
        </p:spPr>
        <p:txBody>
          <a:bodyPr/>
          <a:lstStyle/>
          <a:p>
            <a:r>
              <a:rPr lang="en-GB" dirty="0">
                <a:solidFill>
                  <a:schemeClr val="bg1"/>
                </a:solidFill>
              </a:rPr>
              <a:t>What is ‘Strategic analysis’?</a:t>
            </a:r>
          </a:p>
        </p:txBody>
      </p:sp>
      <p:graphicFrame>
        <p:nvGraphicFramePr>
          <p:cNvPr id="4" name="Content Placeholder 3">
            <a:extLst>
              <a:ext uri="{FF2B5EF4-FFF2-40B4-BE49-F238E27FC236}">
                <a16:creationId xmlns:a16="http://schemas.microsoft.com/office/drawing/2014/main" id="{7AE887B5-435E-7C4B-694A-3993CBF7D7AB}"/>
              </a:ext>
            </a:extLst>
          </p:cNvPr>
          <p:cNvGraphicFramePr>
            <a:graphicFrameLocks noGrp="1"/>
          </p:cNvGraphicFramePr>
          <p:nvPr>
            <p:ph idx="1"/>
            <p:extLst>
              <p:ext uri="{D42A27DB-BD31-4B8C-83A1-F6EECF244321}">
                <p14:modId xmlns:p14="http://schemas.microsoft.com/office/powerpoint/2010/main" val="3325865848"/>
              </p:ext>
            </p:extLst>
          </p:nvPr>
        </p:nvGraphicFramePr>
        <p:xfrm>
          <a:off x="457200" y="1600200"/>
          <a:ext cx="8229600" cy="391636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6752736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anim calcmode="lin" valueType="num">
                                      <p:cBhvr>
                                        <p:cTn id="8" dur="1000" fill="hold"/>
                                        <p:tgtEl>
                                          <p:spTgt spid="4"/>
                                        </p:tgtEl>
                                        <p:attrNameLst>
                                          <p:attrName>ppt_x</p:attrName>
                                        </p:attrNameLst>
                                      </p:cBhvr>
                                      <p:tavLst>
                                        <p:tav tm="0">
                                          <p:val>
                                            <p:strVal val="#ppt_x"/>
                                          </p:val>
                                        </p:tav>
                                        <p:tav tm="100000">
                                          <p:val>
                                            <p:strVal val="#ppt_x"/>
                                          </p:val>
                                        </p:tav>
                                      </p:tavLst>
                                    </p:anim>
                                    <p:anim calcmode="lin" valueType="num">
                                      <p:cBhvr>
                                        <p:cTn id="9" dur="100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AsOne/>
      </p:bldGraphic>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83C9DC-35FF-8227-0C40-04553835BAA2}"/>
              </a:ext>
            </a:extLst>
          </p:cNvPr>
          <p:cNvSpPr>
            <a:spLocks noGrp="1"/>
          </p:cNvSpPr>
          <p:nvPr>
            <p:ph type="title"/>
          </p:nvPr>
        </p:nvSpPr>
        <p:spPr>
          <a:solidFill>
            <a:srgbClr val="002060"/>
          </a:solidFill>
        </p:spPr>
        <p:txBody>
          <a:bodyPr>
            <a:normAutofit fontScale="90000"/>
          </a:bodyPr>
          <a:lstStyle/>
          <a:p>
            <a:r>
              <a:rPr lang="en-GB" dirty="0">
                <a:solidFill>
                  <a:schemeClr val="bg1"/>
                </a:solidFill>
              </a:rPr>
              <a:t>Strategic analysis – common process factors</a:t>
            </a:r>
          </a:p>
        </p:txBody>
      </p:sp>
      <p:graphicFrame>
        <p:nvGraphicFramePr>
          <p:cNvPr id="4" name="Content Placeholder 3">
            <a:extLst>
              <a:ext uri="{FF2B5EF4-FFF2-40B4-BE49-F238E27FC236}">
                <a16:creationId xmlns:a16="http://schemas.microsoft.com/office/drawing/2014/main" id="{8F252089-2BF5-D6F2-7878-8E5C9B962EC8}"/>
              </a:ext>
            </a:extLst>
          </p:cNvPr>
          <p:cNvGraphicFramePr>
            <a:graphicFrameLocks noGrp="1"/>
          </p:cNvGraphicFramePr>
          <p:nvPr>
            <p:ph idx="1"/>
            <p:extLst>
              <p:ext uri="{D42A27DB-BD31-4B8C-83A1-F6EECF244321}">
                <p14:modId xmlns:p14="http://schemas.microsoft.com/office/powerpoint/2010/main" val="1626027471"/>
              </p:ext>
            </p:extLst>
          </p:nvPr>
        </p:nvGraphicFramePr>
        <p:xfrm>
          <a:off x="457200" y="1600200"/>
          <a:ext cx="8229600" cy="391636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39575304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Title 1">
            <a:extLst>
              <a:ext uri="{FF2B5EF4-FFF2-40B4-BE49-F238E27FC236}">
                <a16:creationId xmlns:a16="http://schemas.microsoft.com/office/drawing/2014/main" id="{E29956BD-7BB6-8B4E-8ABE-4C9C4BF18D5A}"/>
              </a:ext>
            </a:extLst>
          </p:cNvPr>
          <p:cNvSpPr>
            <a:spLocks noGrp="1"/>
          </p:cNvSpPr>
          <p:nvPr>
            <p:ph type="title"/>
          </p:nvPr>
        </p:nvSpPr>
        <p:spPr>
          <a:xfrm>
            <a:off x="457200" y="250824"/>
            <a:ext cx="8229600" cy="841995"/>
          </a:xfrm>
          <a:solidFill>
            <a:srgbClr val="002060"/>
          </a:solidFill>
        </p:spPr>
        <p:txBody>
          <a:bodyPr>
            <a:normAutofit/>
          </a:bodyPr>
          <a:lstStyle/>
          <a:p>
            <a:pPr eaLnBrk="1" hangingPunct="1"/>
            <a:r>
              <a:rPr dirty="0">
                <a:solidFill>
                  <a:schemeClr val="bg1"/>
                </a:solidFill>
              </a:rPr>
              <a:t>Strategy analysis</a:t>
            </a:r>
            <a:r>
              <a:rPr lang="en-GB" dirty="0">
                <a:solidFill>
                  <a:schemeClr val="bg1"/>
                </a:solidFill>
              </a:rPr>
              <a:t> – Its purpose</a:t>
            </a:r>
            <a:endParaRPr dirty="0">
              <a:solidFill>
                <a:schemeClr val="bg1"/>
              </a:solidFill>
            </a:endParaRPr>
          </a:p>
        </p:txBody>
      </p:sp>
      <p:graphicFrame>
        <p:nvGraphicFramePr>
          <p:cNvPr id="2" name="Content Placeholder 1">
            <a:extLst>
              <a:ext uri="{FF2B5EF4-FFF2-40B4-BE49-F238E27FC236}">
                <a16:creationId xmlns:a16="http://schemas.microsoft.com/office/drawing/2014/main" id="{DC9A157B-E2AE-6D83-B6EC-390FD1337197}"/>
              </a:ext>
            </a:extLst>
          </p:cNvPr>
          <p:cNvGraphicFramePr>
            <a:graphicFrameLocks noGrp="1"/>
          </p:cNvGraphicFramePr>
          <p:nvPr>
            <p:ph idx="1"/>
            <p:extLst>
              <p:ext uri="{D42A27DB-BD31-4B8C-83A1-F6EECF244321}">
                <p14:modId xmlns:p14="http://schemas.microsoft.com/office/powerpoint/2010/main" val="202049603"/>
              </p:ext>
            </p:extLst>
          </p:nvPr>
        </p:nvGraphicFramePr>
        <p:xfrm>
          <a:off x="457200" y="1600200"/>
          <a:ext cx="8229600" cy="391636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Title 1">
            <a:extLst>
              <a:ext uri="{FF2B5EF4-FFF2-40B4-BE49-F238E27FC236}">
                <a16:creationId xmlns:a16="http://schemas.microsoft.com/office/drawing/2014/main" id="{2CD32C49-4CDF-1E42-981E-22D7B74E8D3D}"/>
              </a:ext>
            </a:extLst>
          </p:cNvPr>
          <p:cNvSpPr>
            <a:spLocks noGrp="1"/>
          </p:cNvSpPr>
          <p:nvPr>
            <p:ph type="title"/>
          </p:nvPr>
        </p:nvSpPr>
        <p:spPr>
          <a:xfrm>
            <a:off x="457200" y="195650"/>
            <a:ext cx="8229600" cy="979487"/>
          </a:xfrm>
          <a:solidFill>
            <a:srgbClr val="002060"/>
          </a:solidFill>
        </p:spPr>
        <p:txBody>
          <a:bodyPr>
            <a:normAutofit fontScale="90000"/>
          </a:bodyPr>
          <a:lstStyle/>
          <a:p>
            <a:pPr eaLnBrk="1" hangingPunct="1"/>
            <a:r>
              <a:rPr dirty="0">
                <a:solidFill>
                  <a:schemeClr val="bg1"/>
                </a:solidFill>
              </a:rPr>
              <a:t>Strategy analysis</a:t>
            </a:r>
            <a:r>
              <a:rPr lang="en-GB" dirty="0">
                <a:solidFill>
                  <a:schemeClr val="bg1"/>
                </a:solidFill>
              </a:rPr>
              <a:t> – key implications</a:t>
            </a:r>
            <a:endParaRPr dirty="0">
              <a:solidFill>
                <a:schemeClr val="bg1"/>
              </a:solidFill>
            </a:endParaRPr>
          </a:p>
        </p:txBody>
      </p:sp>
      <p:sp>
        <p:nvSpPr>
          <p:cNvPr id="17411" name="Content Placeholder 2">
            <a:extLst>
              <a:ext uri="{FF2B5EF4-FFF2-40B4-BE49-F238E27FC236}">
                <a16:creationId xmlns:a16="http://schemas.microsoft.com/office/drawing/2014/main" id="{319960F6-77C2-4441-961F-5E8370AF6CD5}"/>
              </a:ext>
            </a:extLst>
          </p:cNvPr>
          <p:cNvSpPr>
            <a:spLocks noGrp="1"/>
          </p:cNvSpPr>
          <p:nvPr>
            <p:ph idx="1"/>
          </p:nvPr>
        </p:nvSpPr>
        <p:spPr>
          <a:xfrm>
            <a:off x="457200" y="1419304"/>
            <a:ext cx="8301037" cy="4019391"/>
          </a:xfrm>
        </p:spPr>
        <p:txBody>
          <a:bodyPr>
            <a:normAutofit/>
          </a:bodyPr>
          <a:lstStyle/>
          <a:p>
            <a:pPr marL="0" indent="0" algn="ctr" eaLnBrk="1" hangingPunct="1">
              <a:buFont typeface="Arial" charset="0"/>
              <a:buNone/>
              <a:defRPr/>
            </a:pPr>
            <a:r>
              <a:rPr lang="en-US" altLang="en-US" sz="2400" dirty="0">
                <a:latin typeface="Arial" panose="020B0604020202020204" pitchFamily="34" charset="0"/>
                <a:cs typeface="Arial" panose="020B0604020202020204" pitchFamily="34" charset="0"/>
              </a:rPr>
              <a:t>The key implications for leaders/managers:</a:t>
            </a:r>
          </a:p>
          <a:p>
            <a:pPr marL="0" indent="0" eaLnBrk="1" hangingPunct="1">
              <a:buFont typeface="Arial" charset="0"/>
              <a:buNone/>
              <a:defRPr/>
            </a:pPr>
            <a:endParaRPr lang="en-US" altLang="en-US" sz="1800" dirty="0"/>
          </a:p>
        </p:txBody>
      </p:sp>
      <p:graphicFrame>
        <p:nvGraphicFramePr>
          <p:cNvPr id="2" name="Diagram 1">
            <a:extLst>
              <a:ext uri="{FF2B5EF4-FFF2-40B4-BE49-F238E27FC236}">
                <a16:creationId xmlns:a16="http://schemas.microsoft.com/office/drawing/2014/main" id="{726B9ADD-13E1-5152-C454-A39590DC53F4}"/>
              </a:ext>
            </a:extLst>
          </p:cNvPr>
          <p:cNvGraphicFramePr/>
          <p:nvPr>
            <p:extLst>
              <p:ext uri="{D42A27DB-BD31-4B8C-83A1-F6EECF244321}">
                <p14:modId xmlns:p14="http://schemas.microsoft.com/office/powerpoint/2010/main" val="4185455332"/>
              </p:ext>
            </p:extLst>
          </p:nvPr>
        </p:nvGraphicFramePr>
        <p:xfrm>
          <a:off x="1932878" y="2475569"/>
          <a:ext cx="5278244" cy="296312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36B432-CC62-D281-6FB2-3293C99F01D9}"/>
              </a:ext>
            </a:extLst>
          </p:cNvPr>
          <p:cNvSpPr>
            <a:spLocks noGrp="1"/>
          </p:cNvSpPr>
          <p:nvPr>
            <p:ph type="title" idx="4294967295"/>
          </p:nvPr>
        </p:nvSpPr>
        <p:spPr>
          <a:xfrm>
            <a:off x="780584" y="274638"/>
            <a:ext cx="7449015" cy="830263"/>
          </a:xfrm>
          <a:solidFill>
            <a:srgbClr val="002060"/>
          </a:solidFill>
        </p:spPr>
        <p:txBody>
          <a:bodyPr/>
          <a:lstStyle/>
          <a:p>
            <a:r>
              <a:rPr lang="en-GB" dirty="0">
                <a:solidFill>
                  <a:schemeClr val="bg1"/>
                </a:solidFill>
              </a:rPr>
              <a:t>The Process</a:t>
            </a:r>
          </a:p>
        </p:txBody>
      </p:sp>
      <p:sp>
        <p:nvSpPr>
          <p:cNvPr id="6" name="Rectangle 5">
            <a:extLst>
              <a:ext uri="{FF2B5EF4-FFF2-40B4-BE49-F238E27FC236}">
                <a16:creationId xmlns:a16="http://schemas.microsoft.com/office/drawing/2014/main" id="{B9DB9682-1A38-0C9F-4B9E-6067A025DDDD}"/>
              </a:ext>
            </a:extLst>
          </p:cNvPr>
          <p:cNvSpPr/>
          <p:nvPr/>
        </p:nvSpPr>
        <p:spPr>
          <a:xfrm>
            <a:off x="6824546" y="5888961"/>
            <a:ext cx="2319454" cy="830263"/>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000" dirty="0"/>
              <a:t>Source </a:t>
            </a:r>
            <a:r>
              <a:rPr lang="en-GB" sz="1000" dirty="0">
                <a:hlinkClick r:id="rId3"/>
              </a:rPr>
              <a:t>www.corporatefinanceinstitute.com/resources/management/strategic-analysis/</a:t>
            </a:r>
            <a:r>
              <a:rPr lang="en-GB" sz="1000" dirty="0"/>
              <a:t> </a:t>
            </a:r>
          </a:p>
        </p:txBody>
      </p:sp>
      <p:sp>
        <p:nvSpPr>
          <p:cNvPr id="9" name="Rectangle 8">
            <a:extLst>
              <a:ext uri="{FF2B5EF4-FFF2-40B4-BE49-F238E27FC236}">
                <a16:creationId xmlns:a16="http://schemas.microsoft.com/office/drawing/2014/main" id="{2CBC4855-C7F2-189E-7B14-07C2D8D00CA5}"/>
              </a:ext>
            </a:extLst>
          </p:cNvPr>
          <p:cNvSpPr/>
          <p:nvPr/>
        </p:nvSpPr>
        <p:spPr>
          <a:xfrm>
            <a:off x="457200" y="1357738"/>
            <a:ext cx="1618321" cy="914400"/>
          </a:xfrm>
          <a:prstGeom prst="rect">
            <a:avLst/>
          </a:prstGeom>
          <a:solidFill>
            <a:schemeClr val="tx1">
              <a:lumMod val="50000"/>
              <a:lumOff val="5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External Environment</a:t>
            </a:r>
          </a:p>
        </p:txBody>
      </p:sp>
      <p:sp>
        <p:nvSpPr>
          <p:cNvPr id="10" name="Rectangle 9">
            <a:extLst>
              <a:ext uri="{FF2B5EF4-FFF2-40B4-BE49-F238E27FC236}">
                <a16:creationId xmlns:a16="http://schemas.microsoft.com/office/drawing/2014/main" id="{78121418-4087-71EE-D587-7E911513733D}"/>
              </a:ext>
            </a:extLst>
          </p:cNvPr>
          <p:cNvSpPr/>
          <p:nvPr/>
        </p:nvSpPr>
        <p:spPr>
          <a:xfrm>
            <a:off x="3448293" y="1268556"/>
            <a:ext cx="2247411" cy="914400"/>
          </a:xfrm>
          <a:prstGeom prst="rect">
            <a:avLst/>
          </a:prstGeom>
          <a:solidFill>
            <a:srgbClr val="00206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solidFill>
                  <a:schemeClr val="bg1"/>
                </a:solidFill>
              </a:rPr>
              <a:t>Current Strategy</a:t>
            </a:r>
          </a:p>
        </p:txBody>
      </p:sp>
      <p:sp>
        <p:nvSpPr>
          <p:cNvPr id="11" name="Rectangle 10">
            <a:extLst>
              <a:ext uri="{FF2B5EF4-FFF2-40B4-BE49-F238E27FC236}">
                <a16:creationId xmlns:a16="http://schemas.microsoft.com/office/drawing/2014/main" id="{647953D3-CF74-8AFF-1C7F-32BC58FBE63D}"/>
              </a:ext>
            </a:extLst>
          </p:cNvPr>
          <p:cNvSpPr/>
          <p:nvPr/>
        </p:nvSpPr>
        <p:spPr>
          <a:xfrm>
            <a:off x="7068476" y="1357738"/>
            <a:ext cx="1618321" cy="914400"/>
          </a:xfrm>
          <a:prstGeom prst="rect">
            <a:avLst/>
          </a:prstGeom>
          <a:solidFill>
            <a:schemeClr val="tx1">
              <a:lumMod val="50000"/>
              <a:lumOff val="5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i="1" dirty="0"/>
              <a:t>Internal Environment</a:t>
            </a:r>
          </a:p>
        </p:txBody>
      </p:sp>
      <p:sp>
        <p:nvSpPr>
          <p:cNvPr id="12" name="Arrow: Right 11">
            <a:extLst>
              <a:ext uri="{FF2B5EF4-FFF2-40B4-BE49-F238E27FC236}">
                <a16:creationId xmlns:a16="http://schemas.microsoft.com/office/drawing/2014/main" id="{EA7B6AE9-1C12-EADE-F1E3-5549451623D6}"/>
              </a:ext>
            </a:extLst>
          </p:cNvPr>
          <p:cNvSpPr/>
          <p:nvPr/>
        </p:nvSpPr>
        <p:spPr>
          <a:xfrm>
            <a:off x="2251474" y="1580581"/>
            <a:ext cx="978408" cy="484632"/>
          </a:xfrm>
          <a:prstGeom prst="rightArrow">
            <a:avLst/>
          </a:prstGeom>
          <a:solidFill>
            <a:schemeClr val="tx1">
              <a:lumMod val="50000"/>
              <a:lumOff val="5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Arrow: Down 12">
            <a:extLst>
              <a:ext uri="{FF2B5EF4-FFF2-40B4-BE49-F238E27FC236}">
                <a16:creationId xmlns:a16="http://schemas.microsoft.com/office/drawing/2014/main" id="{9C9F346E-FCE2-EFC1-02A5-3A5166F27160}"/>
              </a:ext>
            </a:extLst>
          </p:cNvPr>
          <p:cNvSpPr/>
          <p:nvPr/>
        </p:nvSpPr>
        <p:spPr>
          <a:xfrm rot="5400000">
            <a:off x="6139775" y="1325734"/>
            <a:ext cx="484632" cy="978408"/>
          </a:xfrm>
          <a:prstGeom prst="downArrow">
            <a:avLst/>
          </a:prstGeom>
          <a:solidFill>
            <a:schemeClr val="tx1">
              <a:lumMod val="50000"/>
              <a:lumOff val="5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6" name="Rectangle 15">
            <a:extLst>
              <a:ext uri="{FF2B5EF4-FFF2-40B4-BE49-F238E27FC236}">
                <a16:creationId xmlns:a16="http://schemas.microsoft.com/office/drawing/2014/main" id="{2C5A26D5-1CEE-8105-D283-364E6FD5D8B6}"/>
              </a:ext>
            </a:extLst>
          </p:cNvPr>
          <p:cNvSpPr/>
          <p:nvPr/>
        </p:nvSpPr>
        <p:spPr>
          <a:xfrm>
            <a:off x="3412273" y="2563527"/>
            <a:ext cx="2319453" cy="914400"/>
          </a:xfrm>
          <a:prstGeom prst="rect">
            <a:avLst/>
          </a:prstGeom>
          <a:solidFill>
            <a:srgbClr val="E98807"/>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solidFill>
                  <a:sysClr val="windowText" lastClr="000000"/>
                </a:solidFill>
              </a:rPr>
              <a:t>Assess current strategy &amp; Environment</a:t>
            </a:r>
          </a:p>
        </p:txBody>
      </p:sp>
      <p:sp>
        <p:nvSpPr>
          <p:cNvPr id="17" name="Rectangle 16">
            <a:extLst>
              <a:ext uri="{FF2B5EF4-FFF2-40B4-BE49-F238E27FC236}">
                <a16:creationId xmlns:a16="http://schemas.microsoft.com/office/drawing/2014/main" id="{C6BE7D66-94E0-6CEA-8153-3F5E43CBF771}"/>
              </a:ext>
            </a:extLst>
          </p:cNvPr>
          <p:cNvSpPr/>
          <p:nvPr/>
        </p:nvSpPr>
        <p:spPr>
          <a:xfrm>
            <a:off x="3412273" y="3889030"/>
            <a:ext cx="2319454" cy="914400"/>
          </a:xfrm>
          <a:prstGeom prst="rect">
            <a:avLst/>
          </a:prstGeom>
          <a:solidFill>
            <a:schemeClr val="accent5">
              <a:lumMod val="75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solidFill>
                  <a:sysClr val="windowText" lastClr="000000"/>
                </a:solidFill>
              </a:rPr>
              <a:t>Strategic Alternatives</a:t>
            </a:r>
          </a:p>
        </p:txBody>
      </p:sp>
      <p:sp>
        <p:nvSpPr>
          <p:cNvPr id="18" name="Rectangle 17">
            <a:extLst>
              <a:ext uri="{FF2B5EF4-FFF2-40B4-BE49-F238E27FC236}">
                <a16:creationId xmlns:a16="http://schemas.microsoft.com/office/drawing/2014/main" id="{09EAFB34-B304-1706-CF10-9B87EF7C4F64}"/>
              </a:ext>
            </a:extLst>
          </p:cNvPr>
          <p:cNvSpPr/>
          <p:nvPr/>
        </p:nvSpPr>
        <p:spPr>
          <a:xfrm>
            <a:off x="3412273" y="5190204"/>
            <a:ext cx="2319454" cy="914400"/>
          </a:xfrm>
          <a:prstGeom prst="rect">
            <a:avLst/>
          </a:prstGeom>
          <a:solidFill>
            <a:srgbClr val="E98807"/>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solidFill>
                  <a:schemeClr val="tx1"/>
                </a:solidFill>
              </a:rPr>
              <a:t>Recommendations</a:t>
            </a:r>
          </a:p>
        </p:txBody>
      </p:sp>
      <p:sp>
        <p:nvSpPr>
          <p:cNvPr id="19" name="Arrow: Down 18">
            <a:extLst>
              <a:ext uri="{FF2B5EF4-FFF2-40B4-BE49-F238E27FC236}">
                <a16:creationId xmlns:a16="http://schemas.microsoft.com/office/drawing/2014/main" id="{023E7B61-3AB8-332B-7305-E65D981EF6FA}"/>
              </a:ext>
            </a:extLst>
          </p:cNvPr>
          <p:cNvSpPr/>
          <p:nvPr/>
        </p:nvSpPr>
        <p:spPr>
          <a:xfrm>
            <a:off x="4329683" y="2259394"/>
            <a:ext cx="484630" cy="308988"/>
          </a:xfrm>
          <a:prstGeom prst="downArrow">
            <a:avLst/>
          </a:prstGeom>
          <a:solidFill>
            <a:srgbClr val="00206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0" name="Arrow: Down 19">
            <a:extLst>
              <a:ext uri="{FF2B5EF4-FFF2-40B4-BE49-F238E27FC236}">
                <a16:creationId xmlns:a16="http://schemas.microsoft.com/office/drawing/2014/main" id="{724B81CF-702E-020A-E746-5B0B126E5D25}"/>
              </a:ext>
            </a:extLst>
          </p:cNvPr>
          <p:cNvSpPr/>
          <p:nvPr/>
        </p:nvSpPr>
        <p:spPr>
          <a:xfrm>
            <a:off x="4363136" y="3525682"/>
            <a:ext cx="417723" cy="302501"/>
          </a:xfrm>
          <a:prstGeom prst="downArrow">
            <a:avLst/>
          </a:prstGeom>
          <a:solidFill>
            <a:srgbClr val="ED6703"/>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1" name="Arrow: Down 20">
            <a:extLst>
              <a:ext uri="{FF2B5EF4-FFF2-40B4-BE49-F238E27FC236}">
                <a16:creationId xmlns:a16="http://schemas.microsoft.com/office/drawing/2014/main" id="{CDAD5111-66A5-2E48-5071-4915D173868A}"/>
              </a:ext>
            </a:extLst>
          </p:cNvPr>
          <p:cNvSpPr/>
          <p:nvPr/>
        </p:nvSpPr>
        <p:spPr>
          <a:xfrm>
            <a:off x="4329684" y="4860638"/>
            <a:ext cx="484629" cy="325234"/>
          </a:xfrm>
          <a:prstGeom prst="downArrow">
            <a:avLst/>
          </a:prstGeom>
          <a:solidFill>
            <a:schemeClr val="accent5">
              <a:lumMod val="75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2" name="Rectangle 21">
            <a:extLst>
              <a:ext uri="{FF2B5EF4-FFF2-40B4-BE49-F238E27FC236}">
                <a16:creationId xmlns:a16="http://schemas.microsoft.com/office/drawing/2014/main" id="{0081E057-1D83-8F1F-8EFD-97DCEE2862E8}"/>
              </a:ext>
            </a:extLst>
          </p:cNvPr>
          <p:cNvSpPr/>
          <p:nvPr/>
        </p:nvSpPr>
        <p:spPr>
          <a:xfrm>
            <a:off x="457199" y="2621180"/>
            <a:ext cx="1794275" cy="914400"/>
          </a:xfrm>
          <a:prstGeom prst="rect">
            <a:avLst/>
          </a:prstGeom>
          <a:solidFill>
            <a:srgbClr val="FFC0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solidFill>
                  <a:schemeClr val="tx1"/>
                </a:solidFill>
              </a:rPr>
              <a:t>Goals &amp; future Performance</a:t>
            </a:r>
          </a:p>
        </p:txBody>
      </p:sp>
      <p:sp>
        <p:nvSpPr>
          <p:cNvPr id="23" name="Arrow: Right 22">
            <a:extLst>
              <a:ext uri="{FF2B5EF4-FFF2-40B4-BE49-F238E27FC236}">
                <a16:creationId xmlns:a16="http://schemas.microsoft.com/office/drawing/2014/main" id="{809BBF62-B6F3-EB52-8A20-43829296521B}"/>
              </a:ext>
            </a:extLst>
          </p:cNvPr>
          <p:cNvSpPr/>
          <p:nvPr/>
        </p:nvSpPr>
        <p:spPr>
          <a:xfrm>
            <a:off x="2342669" y="2778411"/>
            <a:ext cx="978408" cy="484632"/>
          </a:xfrm>
          <a:prstGeom prst="rightArrow">
            <a:avLst/>
          </a:prstGeom>
          <a:solidFill>
            <a:srgbClr val="FFC0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6613957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10"/>
                                        </p:tgtEl>
                                        <p:attrNameLst>
                                          <p:attrName>style.visibility</p:attrName>
                                        </p:attrNameLst>
                                      </p:cBhvr>
                                      <p:to>
                                        <p:strVal val="visible"/>
                                      </p:to>
                                    </p:set>
                                    <p:animEffect transition="in" filter="fade">
                                      <p:cBhvr>
                                        <p:cTn id="7" dur="1000"/>
                                        <p:tgtEl>
                                          <p:spTgt spid="10"/>
                                        </p:tgtEl>
                                      </p:cBhvr>
                                    </p:animEffect>
                                    <p:anim calcmode="lin" valueType="num">
                                      <p:cBhvr>
                                        <p:cTn id="8" dur="1000" fill="hold"/>
                                        <p:tgtEl>
                                          <p:spTgt spid="10"/>
                                        </p:tgtEl>
                                        <p:attrNameLst>
                                          <p:attrName>ppt_x</p:attrName>
                                        </p:attrNameLst>
                                      </p:cBhvr>
                                      <p:tavLst>
                                        <p:tav tm="0">
                                          <p:val>
                                            <p:strVal val="#ppt_x"/>
                                          </p:val>
                                        </p:tav>
                                        <p:tav tm="100000">
                                          <p:val>
                                            <p:strVal val="#ppt_x"/>
                                          </p:val>
                                        </p:tav>
                                      </p:tavLst>
                                    </p:anim>
                                    <p:anim calcmode="lin" valueType="num">
                                      <p:cBhvr>
                                        <p:cTn id="9" dur="1000" fill="hold"/>
                                        <p:tgtEl>
                                          <p:spTgt spid="10"/>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9"/>
                                        </p:tgtEl>
                                        <p:attrNameLst>
                                          <p:attrName>style.visibility</p:attrName>
                                        </p:attrNameLst>
                                      </p:cBhvr>
                                      <p:to>
                                        <p:strVal val="visible"/>
                                      </p:to>
                                    </p:set>
                                    <p:animEffect transition="in" filter="fade">
                                      <p:cBhvr>
                                        <p:cTn id="14" dur="1000"/>
                                        <p:tgtEl>
                                          <p:spTgt spid="9"/>
                                        </p:tgtEl>
                                      </p:cBhvr>
                                    </p:animEffect>
                                    <p:anim calcmode="lin" valueType="num">
                                      <p:cBhvr>
                                        <p:cTn id="15" dur="1000" fill="hold"/>
                                        <p:tgtEl>
                                          <p:spTgt spid="9"/>
                                        </p:tgtEl>
                                        <p:attrNameLst>
                                          <p:attrName>ppt_x</p:attrName>
                                        </p:attrNameLst>
                                      </p:cBhvr>
                                      <p:tavLst>
                                        <p:tav tm="0">
                                          <p:val>
                                            <p:strVal val="#ppt_x"/>
                                          </p:val>
                                        </p:tav>
                                        <p:tav tm="100000">
                                          <p:val>
                                            <p:strVal val="#ppt_x"/>
                                          </p:val>
                                        </p:tav>
                                      </p:tavLst>
                                    </p:anim>
                                    <p:anim calcmode="lin" valueType="num">
                                      <p:cBhvr>
                                        <p:cTn id="16" dur="1000" fill="hold"/>
                                        <p:tgtEl>
                                          <p:spTgt spid="9"/>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11"/>
                                        </p:tgtEl>
                                        <p:attrNameLst>
                                          <p:attrName>style.visibility</p:attrName>
                                        </p:attrNameLst>
                                      </p:cBhvr>
                                      <p:to>
                                        <p:strVal val="visible"/>
                                      </p:to>
                                    </p:set>
                                    <p:animEffect transition="in" filter="fade">
                                      <p:cBhvr>
                                        <p:cTn id="21" dur="1000"/>
                                        <p:tgtEl>
                                          <p:spTgt spid="11"/>
                                        </p:tgtEl>
                                      </p:cBhvr>
                                    </p:animEffect>
                                    <p:anim calcmode="lin" valueType="num">
                                      <p:cBhvr>
                                        <p:cTn id="22" dur="1000" fill="hold"/>
                                        <p:tgtEl>
                                          <p:spTgt spid="11"/>
                                        </p:tgtEl>
                                        <p:attrNameLst>
                                          <p:attrName>ppt_x</p:attrName>
                                        </p:attrNameLst>
                                      </p:cBhvr>
                                      <p:tavLst>
                                        <p:tav tm="0">
                                          <p:val>
                                            <p:strVal val="#ppt_x"/>
                                          </p:val>
                                        </p:tav>
                                        <p:tav tm="100000">
                                          <p:val>
                                            <p:strVal val="#ppt_x"/>
                                          </p:val>
                                        </p:tav>
                                      </p:tavLst>
                                    </p:anim>
                                    <p:anim calcmode="lin" valueType="num">
                                      <p:cBhvr>
                                        <p:cTn id="23" dur="1000" fill="hold"/>
                                        <p:tgtEl>
                                          <p:spTgt spid="11"/>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16"/>
                                        </p:tgtEl>
                                        <p:attrNameLst>
                                          <p:attrName>style.visibility</p:attrName>
                                        </p:attrNameLst>
                                      </p:cBhvr>
                                      <p:to>
                                        <p:strVal val="visible"/>
                                      </p:to>
                                    </p:set>
                                    <p:animEffect transition="in" filter="fade">
                                      <p:cBhvr>
                                        <p:cTn id="28" dur="1000"/>
                                        <p:tgtEl>
                                          <p:spTgt spid="16"/>
                                        </p:tgtEl>
                                      </p:cBhvr>
                                    </p:animEffect>
                                    <p:anim calcmode="lin" valueType="num">
                                      <p:cBhvr>
                                        <p:cTn id="29" dur="1000" fill="hold"/>
                                        <p:tgtEl>
                                          <p:spTgt spid="16"/>
                                        </p:tgtEl>
                                        <p:attrNameLst>
                                          <p:attrName>ppt_x</p:attrName>
                                        </p:attrNameLst>
                                      </p:cBhvr>
                                      <p:tavLst>
                                        <p:tav tm="0">
                                          <p:val>
                                            <p:strVal val="#ppt_x"/>
                                          </p:val>
                                        </p:tav>
                                        <p:tav tm="100000">
                                          <p:val>
                                            <p:strVal val="#ppt_x"/>
                                          </p:val>
                                        </p:tav>
                                      </p:tavLst>
                                    </p:anim>
                                    <p:anim calcmode="lin" valueType="num">
                                      <p:cBhvr>
                                        <p:cTn id="30" dur="1000" fill="hold"/>
                                        <p:tgtEl>
                                          <p:spTgt spid="16"/>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22"/>
                                        </p:tgtEl>
                                        <p:attrNameLst>
                                          <p:attrName>style.visibility</p:attrName>
                                        </p:attrNameLst>
                                      </p:cBhvr>
                                      <p:to>
                                        <p:strVal val="visible"/>
                                      </p:to>
                                    </p:set>
                                    <p:animEffect transition="in" filter="fade">
                                      <p:cBhvr>
                                        <p:cTn id="35" dur="1000"/>
                                        <p:tgtEl>
                                          <p:spTgt spid="22"/>
                                        </p:tgtEl>
                                      </p:cBhvr>
                                    </p:animEffect>
                                    <p:anim calcmode="lin" valueType="num">
                                      <p:cBhvr>
                                        <p:cTn id="36" dur="1000" fill="hold"/>
                                        <p:tgtEl>
                                          <p:spTgt spid="22"/>
                                        </p:tgtEl>
                                        <p:attrNameLst>
                                          <p:attrName>ppt_x</p:attrName>
                                        </p:attrNameLst>
                                      </p:cBhvr>
                                      <p:tavLst>
                                        <p:tav tm="0">
                                          <p:val>
                                            <p:strVal val="#ppt_x"/>
                                          </p:val>
                                        </p:tav>
                                        <p:tav tm="100000">
                                          <p:val>
                                            <p:strVal val="#ppt_x"/>
                                          </p:val>
                                        </p:tav>
                                      </p:tavLst>
                                    </p:anim>
                                    <p:anim calcmode="lin" valueType="num">
                                      <p:cBhvr>
                                        <p:cTn id="37" dur="1000" fill="hold"/>
                                        <p:tgtEl>
                                          <p:spTgt spid="22"/>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17"/>
                                        </p:tgtEl>
                                        <p:attrNameLst>
                                          <p:attrName>style.visibility</p:attrName>
                                        </p:attrNameLst>
                                      </p:cBhvr>
                                      <p:to>
                                        <p:strVal val="visible"/>
                                      </p:to>
                                    </p:set>
                                    <p:animEffect transition="in" filter="fade">
                                      <p:cBhvr>
                                        <p:cTn id="42" dur="1000"/>
                                        <p:tgtEl>
                                          <p:spTgt spid="17"/>
                                        </p:tgtEl>
                                      </p:cBhvr>
                                    </p:animEffect>
                                    <p:anim calcmode="lin" valueType="num">
                                      <p:cBhvr>
                                        <p:cTn id="43" dur="1000" fill="hold"/>
                                        <p:tgtEl>
                                          <p:spTgt spid="17"/>
                                        </p:tgtEl>
                                        <p:attrNameLst>
                                          <p:attrName>ppt_x</p:attrName>
                                        </p:attrNameLst>
                                      </p:cBhvr>
                                      <p:tavLst>
                                        <p:tav tm="0">
                                          <p:val>
                                            <p:strVal val="#ppt_x"/>
                                          </p:val>
                                        </p:tav>
                                        <p:tav tm="100000">
                                          <p:val>
                                            <p:strVal val="#ppt_x"/>
                                          </p:val>
                                        </p:tav>
                                      </p:tavLst>
                                    </p:anim>
                                    <p:anim calcmode="lin" valueType="num">
                                      <p:cBhvr>
                                        <p:cTn id="44" dur="1000" fill="hold"/>
                                        <p:tgtEl>
                                          <p:spTgt spid="17"/>
                                        </p:tgtEl>
                                        <p:attrNameLst>
                                          <p:attrName>ppt_y</p:attrName>
                                        </p:attrNameLst>
                                      </p:cBhvr>
                                      <p:tavLst>
                                        <p:tav tm="0">
                                          <p:val>
                                            <p:strVal val="#ppt_y+.1"/>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42" presetClass="entr" presetSubtype="0" fill="hold" grpId="0" nodeType="clickEffect">
                                  <p:stCondLst>
                                    <p:cond delay="0"/>
                                  </p:stCondLst>
                                  <p:childTnLst>
                                    <p:set>
                                      <p:cBhvr>
                                        <p:cTn id="48" dur="1" fill="hold">
                                          <p:stCondLst>
                                            <p:cond delay="0"/>
                                          </p:stCondLst>
                                        </p:cTn>
                                        <p:tgtEl>
                                          <p:spTgt spid="18"/>
                                        </p:tgtEl>
                                        <p:attrNameLst>
                                          <p:attrName>style.visibility</p:attrName>
                                        </p:attrNameLst>
                                      </p:cBhvr>
                                      <p:to>
                                        <p:strVal val="visible"/>
                                      </p:to>
                                    </p:set>
                                    <p:animEffect transition="in" filter="fade">
                                      <p:cBhvr>
                                        <p:cTn id="49" dur="1000"/>
                                        <p:tgtEl>
                                          <p:spTgt spid="18"/>
                                        </p:tgtEl>
                                      </p:cBhvr>
                                    </p:animEffect>
                                    <p:anim calcmode="lin" valueType="num">
                                      <p:cBhvr>
                                        <p:cTn id="50" dur="1000" fill="hold"/>
                                        <p:tgtEl>
                                          <p:spTgt spid="18"/>
                                        </p:tgtEl>
                                        <p:attrNameLst>
                                          <p:attrName>ppt_x</p:attrName>
                                        </p:attrNameLst>
                                      </p:cBhvr>
                                      <p:tavLst>
                                        <p:tav tm="0">
                                          <p:val>
                                            <p:strVal val="#ppt_x"/>
                                          </p:val>
                                        </p:tav>
                                        <p:tav tm="100000">
                                          <p:val>
                                            <p:strVal val="#ppt_x"/>
                                          </p:val>
                                        </p:tav>
                                      </p:tavLst>
                                    </p:anim>
                                    <p:anim calcmode="lin" valueType="num">
                                      <p:cBhvr>
                                        <p:cTn id="51" dur="1000" fill="hold"/>
                                        <p:tgtEl>
                                          <p:spTgt spid="18"/>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P spid="10" grpId="0" animBg="1"/>
      <p:bldP spid="11" grpId="0" animBg="1"/>
      <p:bldP spid="16" grpId="0" animBg="1"/>
      <p:bldP spid="17" grpId="0" animBg="1"/>
      <p:bldP spid="18" grpId="0" animBg="1"/>
      <p:bldP spid="22" grpId="0" animBg="1"/>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diagram of a strategy&#10;&#10;Description automatically generated">
            <a:extLst>
              <a:ext uri="{FF2B5EF4-FFF2-40B4-BE49-F238E27FC236}">
                <a16:creationId xmlns:a16="http://schemas.microsoft.com/office/drawing/2014/main" id="{31796D00-67B7-2BB2-7BE7-4EA1522D02A6}"/>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718864" y="1366549"/>
            <a:ext cx="5706271" cy="4124901"/>
          </a:xfrm>
          <a:prstGeom prst="rect">
            <a:avLst/>
          </a:prstGeom>
        </p:spPr>
      </p:pic>
      <p:sp>
        <p:nvSpPr>
          <p:cNvPr id="6" name="Title 5">
            <a:extLst>
              <a:ext uri="{FF2B5EF4-FFF2-40B4-BE49-F238E27FC236}">
                <a16:creationId xmlns:a16="http://schemas.microsoft.com/office/drawing/2014/main" id="{142E3FAB-3F71-3A65-67EC-CCE1C7B4D5D3}"/>
              </a:ext>
            </a:extLst>
          </p:cNvPr>
          <p:cNvSpPr>
            <a:spLocks noGrp="1"/>
          </p:cNvSpPr>
          <p:nvPr>
            <p:ph type="title"/>
          </p:nvPr>
        </p:nvSpPr>
        <p:spPr>
          <a:xfrm>
            <a:off x="457200" y="274638"/>
            <a:ext cx="8229600" cy="862786"/>
          </a:xfrm>
          <a:solidFill>
            <a:srgbClr val="002060"/>
          </a:solidFill>
        </p:spPr>
        <p:txBody>
          <a:bodyPr/>
          <a:lstStyle/>
          <a:p>
            <a:r>
              <a:rPr lang="en-GB" dirty="0">
                <a:solidFill>
                  <a:schemeClr val="bg1"/>
                </a:solidFill>
              </a:rPr>
              <a:t>….and repeat.</a:t>
            </a:r>
          </a:p>
        </p:txBody>
      </p:sp>
    </p:spTree>
    <p:extLst>
      <p:ext uri="{BB962C8B-B14F-4D97-AF65-F5344CB8AC3E}">
        <p14:creationId xmlns:p14="http://schemas.microsoft.com/office/powerpoint/2010/main" val="178545072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2C548C-AB65-CB5E-A830-6D64D43FA450}"/>
              </a:ext>
            </a:extLst>
          </p:cNvPr>
          <p:cNvSpPr>
            <a:spLocks noGrp="1"/>
          </p:cNvSpPr>
          <p:nvPr>
            <p:ph type="title"/>
          </p:nvPr>
        </p:nvSpPr>
        <p:spPr>
          <a:solidFill>
            <a:srgbClr val="002060"/>
          </a:solidFill>
        </p:spPr>
        <p:txBody>
          <a:bodyPr>
            <a:normAutofit/>
          </a:bodyPr>
          <a:lstStyle/>
          <a:p>
            <a:r>
              <a:rPr lang="en-GB" dirty="0">
                <a:solidFill>
                  <a:schemeClr val="bg1"/>
                </a:solidFill>
              </a:rPr>
              <a:t>Methodologies</a:t>
            </a:r>
          </a:p>
        </p:txBody>
      </p:sp>
      <p:graphicFrame>
        <p:nvGraphicFramePr>
          <p:cNvPr id="4" name="Content Placeholder 3">
            <a:extLst>
              <a:ext uri="{FF2B5EF4-FFF2-40B4-BE49-F238E27FC236}">
                <a16:creationId xmlns:a16="http://schemas.microsoft.com/office/drawing/2014/main" id="{EB92B952-F6D6-774B-D102-856180E7CA6D}"/>
              </a:ext>
            </a:extLst>
          </p:cNvPr>
          <p:cNvGraphicFramePr>
            <a:graphicFrameLocks noGrp="1"/>
          </p:cNvGraphicFramePr>
          <p:nvPr>
            <p:ph idx="1"/>
            <p:extLst>
              <p:ext uri="{D42A27DB-BD31-4B8C-83A1-F6EECF244321}">
                <p14:modId xmlns:p14="http://schemas.microsoft.com/office/powerpoint/2010/main" val="3969262216"/>
              </p:ext>
            </p:extLst>
          </p:nvPr>
        </p:nvGraphicFramePr>
        <p:xfrm>
          <a:off x="457200" y="1600200"/>
          <a:ext cx="8229600" cy="391636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91918417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Rectangle 2">
            <a:extLst>
              <a:ext uri="{FF2B5EF4-FFF2-40B4-BE49-F238E27FC236}">
                <a16:creationId xmlns:a16="http://schemas.microsoft.com/office/drawing/2014/main" id="{0751D206-B883-DC45-AB13-025B4F08BE1F}"/>
              </a:ext>
            </a:extLst>
          </p:cNvPr>
          <p:cNvSpPr>
            <a:spLocks noGrp="1" noChangeArrowheads="1"/>
          </p:cNvSpPr>
          <p:nvPr>
            <p:ph type="title"/>
          </p:nvPr>
        </p:nvSpPr>
        <p:spPr>
          <a:solidFill>
            <a:srgbClr val="002060"/>
          </a:solidFill>
        </p:spPr>
        <p:txBody>
          <a:bodyPr/>
          <a:lstStyle/>
          <a:p>
            <a:pPr eaLnBrk="1" hangingPunct="1"/>
            <a:r>
              <a:rPr lang="en-US" altLang="en-US" dirty="0">
                <a:solidFill>
                  <a:schemeClr val="bg1"/>
                </a:solidFill>
              </a:rPr>
              <a:t>Horizon Scanning</a:t>
            </a:r>
          </a:p>
        </p:txBody>
      </p:sp>
      <p:sp>
        <p:nvSpPr>
          <p:cNvPr id="43011" name="Rectangle 3">
            <a:extLst>
              <a:ext uri="{FF2B5EF4-FFF2-40B4-BE49-F238E27FC236}">
                <a16:creationId xmlns:a16="http://schemas.microsoft.com/office/drawing/2014/main" id="{BC580CBE-FF36-5E42-8A5F-64E6C4D80FF5}"/>
              </a:ext>
            </a:extLst>
          </p:cNvPr>
          <p:cNvSpPr>
            <a:spLocks noGrp="1" noChangeArrowheads="1"/>
          </p:cNvSpPr>
          <p:nvPr>
            <p:ph type="body" idx="1"/>
          </p:nvPr>
        </p:nvSpPr>
        <p:spPr>
          <a:xfrm>
            <a:off x="457200" y="1764222"/>
            <a:ext cx="3869473" cy="3878295"/>
          </a:xfrm>
        </p:spPr>
        <p:txBody>
          <a:bodyPr>
            <a:normAutofit fontScale="70000" lnSpcReduction="20000"/>
          </a:bodyPr>
          <a:lstStyle/>
          <a:p>
            <a:pPr marL="0" indent="0">
              <a:buNone/>
            </a:pPr>
            <a:r>
              <a:rPr lang="en-US" altLang="en-US" sz="3400" dirty="0">
                <a:latin typeface="Arial" panose="020B0604020202020204" pitchFamily="34" charset="0"/>
                <a:cs typeface="Arial" panose="020B0604020202020204" pitchFamily="34" charset="0"/>
              </a:rPr>
              <a:t>What is the purpose of horizon scanning in a policing context?</a:t>
            </a:r>
          </a:p>
          <a:p>
            <a:pPr marL="0" indent="0">
              <a:buNone/>
            </a:pPr>
            <a:endParaRPr lang="en-US" altLang="en-US" sz="1800" dirty="0">
              <a:latin typeface="Arial" panose="020B0604020202020204" pitchFamily="34" charset="0"/>
              <a:cs typeface="Arial" panose="020B0604020202020204" pitchFamily="34" charset="0"/>
            </a:endParaRPr>
          </a:p>
          <a:p>
            <a:r>
              <a:rPr lang="en-US" altLang="en-US" sz="2400" dirty="0">
                <a:latin typeface="Arial" panose="020B0604020202020204" pitchFamily="34" charset="0"/>
                <a:cs typeface="Arial" panose="020B0604020202020204" pitchFamily="34" charset="0"/>
              </a:rPr>
              <a:t>To know your position in the environment  (political environment and broader context – including social context)</a:t>
            </a:r>
          </a:p>
          <a:p>
            <a:r>
              <a:rPr lang="en-US" altLang="en-US" sz="2400" dirty="0">
                <a:latin typeface="Arial" panose="020B0604020202020204" pitchFamily="34" charset="0"/>
                <a:cs typeface="Arial" panose="020B0604020202020204" pitchFamily="34" charset="0"/>
              </a:rPr>
              <a:t>To respond effectively to constant change</a:t>
            </a:r>
          </a:p>
          <a:p>
            <a:r>
              <a:rPr lang="en-US" altLang="en-US" sz="2400" dirty="0">
                <a:latin typeface="Arial" panose="020B0604020202020204" pitchFamily="34" charset="0"/>
                <a:cs typeface="Arial" panose="020B0604020202020204" pitchFamily="34" charset="0"/>
              </a:rPr>
              <a:t>To see the organisation as a whole</a:t>
            </a:r>
          </a:p>
          <a:p>
            <a:r>
              <a:rPr lang="en-US" altLang="en-US" sz="2400" dirty="0">
                <a:latin typeface="Arial" panose="020B0604020202020204" pitchFamily="34" charset="0"/>
                <a:cs typeface="Arial" panose="020B0604020202020204" pitchFamily="34" charset="0"/>
              </a:rPr>
              <a:t>To avoid surprises</a:t>
            </a:r>
          </a:p>
          <a:p>
            <a:r>
              <a:rPr lang="en-US" altLang="en-US" sz="2400" dirty="0">
                <a:latin typeface="Arial" panose="020B0604020202020204" pitchFamily="34" charset="0"/>
                <a:cs typeface="Arial" panose="020B0604020202020204" pitchFamily="34" charset="0"/>
              </a:rPr>
              <a:t>To lay the foundation for strategic issues</a:t>
            </a:r>
          </a:p>
          <a:p>
            <a:pPr marL="457200" lvl="1" indent="0" eaLnBrk="1" hangingPunct="1">
              <a:buNone/>
            </a:pPr>
            <a:endParaRPr lang="en-US" altLang="en-US" sz="1800" dirty="0"/>
          </a:p>
        </p:txBody>
      </p:sp>
      <p:pic>
        <p:nvPicPr>
          <p:cNvPr id="2" name="Picture 1">
            <a:extLst>
              <a:ext uri="{FF2B5EF4-FFF2-40B4-BE49-F238E27FC236}">
                <a16:creationId xmlns:a16="http://schemas.microsoft.com/office/drawing/2014/main" id="{2D7A8A31-D514-67EB-D0E5-17AB0CFDD897}"/>
              </a:ext>
            </a:extLst>
          </p:cNvPr>
          <p:cNvPicPr>
            <a:picLocks noChangeAspect="1"/>
          </p:cNvPicPr>
          <p:nvPr/>
        </p:nvPicPr>
        <p:blipFill>
          <a:blip r:embed="rId3"/>
          <a:stretch>
            <a:fillRect/>
          </a:stretch>
        </p:blipFill>
        <p:spPr>
          <a:xfrm>
            <a:off x="4336553" y="2314678"/>
            <a:ext cx="4350247" cy="2273355"/>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43011">
                                            <p:txEl>
                                              <p:pRg st="2" end="2"/>
                                            </p:txEl>
                                          </p:spTgt>
                                        </p:tgtEl>
                                        <p:attrNameLst>
                                          <p:attrName>style.visibility</p:attrName>
                                        </p:attrNameLst>
                                      </p:cBhvr>
                                      <p:to>
                                        <p:strVal val="visible"/>
                                      </p:to>
                                    </p:set>
                                    <p:animEffect transition="in" filter="fade">
                                      <p:cBhvr>
                                        <p:cTn id="7" dur="1000"/>
                                        <p:tgtEl>
                                          <p:spTgt spid="43011">
                                            <p:txEl>
                                              <p:pRg st="2" end="2"/>
                                            </p:txEl>
                                          </p:spTgt>
                                        </p:tgtEl>
                                      </p:cBhvr>
                                    </p:animEffect>
                                    <p:anim calcmode="lin" valueType="num">
                                      <p:cBhvr>
                                        <p:cTn id="8" dur="1000" fill="hold"/>
                                        <p:tgtEl>
                                          <p:spTgt spid="43011">
                                            <p:txEl>
                                              <p:pRg st="2" end="2"/>
                                            </p:txEl>
                                          </p:spTgt>
                                        </p:tgtEl>
                                        <p:attrNameLst>
                                          <p:attrName>ppt_x</p:attrName>
                                        </p:attrNameLst>
                                      </p:cBhvr>
                                      <p:tavLst>
                                        <p:tav tm="0">
                                          <p:val>
                                            <p:strVal val="#ppt_x"/>
                                          </p:val>
                                        </p:tav>
                                        <p:tav tm="100000">
                                          <p:val>
                                            <p:strVal val="#ppt_x"/>
                                          </p:val>
                                        </p:tav>
                                      </p:tavLst>
                                    </p:anim>
                                    <p:anim calcmode="lin" valueType="num">
                                      <p:cBhvr>
                                        <p:cTn id="9" dur="1000" fill="hold"/>
                                        <p:tgtEl>
                                          <p:spTgt spid="43011">
                                            <p:txEl>
                                              <p:pRg st="2" end="2"/>
                                            </p:txEl>
                                          </p:spTgt>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43011">
                                            <p:txEl>
                                              <p:pRg st="3" end="3"/>
                                            </p:txEl>
                                          </p:spTgt>
                                        </p:tgtEl>
                                        <p:attrNameLst>
                                          <p:attrName>style.visibility</p:attrName>
                                        </p:attrNameLst>
                                      </p:cBhvr>
                                      <p:to>
                                        <p:strVal val="visible"/>
                                      </p:to>
                                    </p:set>
                                    <p:animEffect transition="in" filter="fade">
                                      <p:cBhvr>
                                        <p:cTn id="12" dur="1000"/>
                                        <p:tgtEl>
                                          <p:spTgt spid="43011">
                                            <p:txEl>
                                              <p:pRg st="3" end="3"/>
                                            </p:txEl>
                                          </p:spTgt>
                                        </p:tgtEl>
                                      </p:cBhvr>
                                    </p:animEffect>
                                    <p:anim calcmode="lin" valueType="num">
                                      <p:cBhvr>
                                        <p:cTn id="13" dur="1000" fill="hold"/>
                                        <p:tgtEl>
                                          <p:spTgt spid="43011">
                                            <p:txEl>
                                              <p:pRg st="3" end="3"/>
                                            </p:txEl>
                                          </p:spTgt>
                                        </p:tgtEl>
                                        <p:attrNameLst>
                                          <p:attrName>ppt_x</p:attrName>
                                        </p:attrNameLst>
                                      </p:cBhvr>
                                      <p:tavLst>
                                        <p:tav tm="0">
                                          <p:val>
                                            <p:strVal val="#ppt_x"/>
                                          </p:val>
                                        </p:tav>
                                        <p:tav tm="100000">
                                          <p:val>
                                            <p:strVal val="#ppt_x"/>
                                          </p:val>
                                        </p:tav>
                                      </p:tavLst>
                                    </p:anim>
                                    <p:anim calcmode="lin" valueType="num">
                                      <p:cBhvr>
                                        <p:cTn id="14" dur="1000" fill="hold"/>
                                        <p:tgtEl>
                                          <p:spTgt spid="43011">
                                            <p:txEl>
                                              <p:pRg st="3" end="3"/>
                                            </p:txEl>
                                          </p:spTgt>
                                        </p:tgtEl>
                                        <p:attrNameLst>
                                          <p:attrName>ppt_y</p:attrName>
                                        </p:attrNameLst>
                                      </p:cBhvr>
                                      <p:tavLst>
                                        <p:tav tm="0">
                                          <p:val>
                                            <p:strVal val="#ppt_y+.1"/>
                                          </p:val>
                                        </p:tav>
                                        <p:tav tm="100000">
                                          <p:val>
                                            <p:strVal val="#ppt_y"/>
                                          </p:val>
                                        </p:tav>
                                      </p:tavLst>
                                    </p:anim>
                                  </p:childTnLst>
                                </p:cTn>
                              </p:par>
                              <p:par>
                                <p:cTn id="15" presetID="42" presetClass="entr" presetSubtype="0" fill="hold" nodeType="withEffect">
                                  <p:stCondLst>
                                    <p:cond delay="0"/>
                                  </p:stCondLst>
                                  <p:childTnLst>
                                    <p:set>
                                      <p:cBhvr>
                                        <p:cTn id="16" dur="1" fill="hold">
                                          <p:stCondLst>
                                            <p:cond delay="0"/>
                                          </p:stCondLst>
                                        </p:cTn>
                                        <p:tgtEl>
                                          <p:spTgt spid="43011">
                                            <p:txEl>
                                              <p:pRg st="4" end="4"/>
                                            </p:txEl>
                                          </p:spTgt>
                                        </p:tgtEl>
                                        <p:attrNameLst>
                                          <p:attrName>style.visibility</p:attrName>
                                        </p:attrNameLst>
                                      </p:cBhvr>
                                      <p:to>
                                        <p:strVal val="visible"/>
                                      </p:to>
                                    </p:set>
                                    <p:animEffect transition="in" filter="fade">
                                      <p:cBhvr>
                                        <p:cTn id="17" dur="1000"/>
                                        <p:tgtEl>
                                          <p:spTgt spid="43011">
                                            <p:txEl>
                                              <p:pRg st="4" end="4"/>
                                            </p:txEl>
                                          </p:spTgt>
                                        </p:tgtEl>
                                      </p:cBhvr>
                                    </p:animEffect>
                                    <p:anim calcmode="lin" valueType="num">
                                      <p:cBhvr>
                                        <p:cTn id="18" dur="1000" fill="hold"/>
                                        <p:tgtEl>
                                          <p:spTgt spid="43011">
                                            <p:txEl>
                                              <p:pRg st="4" end="4"/>
                                            </p:txEl>
                                          </p:spTgt>
                                        </p:tgtEl>
                                        <p:attrNameLst>
                                          <p:attrName>ppt_x</p:attrName>
                                        </p:attrNameLst>
                                      </p:cBhvr>
                                      <p:tavLst>
                                        <p:tav tm="0">
                                          <p:val>
                                            <p:strVal val="#ppt_x"/>
                                          </p:val>
                                        </p:tav>
                                        <p:tav tm="100000">
                                          <p:val>
                                            <p:strVal val="#ppt_x"/>
                                          </p:val>
                                        </p:tav>
                                      </p:tavLst>
                                    </p:anim>
                                    <p:anim calcmode="lin" valueType="num">
                                      <p:cBhvr>
                                        <p:cTn id="19" dur="1000" fill="hold"/>
                                        <p:tgtEl>
                                          <p:spTgt spid="43011">
                                            <p:txEl>
                                              <p:pRg st="4" end="4"/>
                                            </p:txEl>
                                          </p:spTgt>
                                        </p:tgtEl>
                                        <p:attrNameLst>
                                          <p:attrName>ppt_y</p:attrName>
                                        </p:attrNameLst>
                                      </p:cBhvr>
                                      <p:tavLst>
                                        <p:tav tm="0">
                                          <p:val>
                                            <p:strVal val="#ppt_y+.1"/>
                                          </p:val>
                                        </p:tav>
                                        <p:tav tm="100000">
                                          <p:val>
                                            <p:strVal val="#ppt_y"/>
                                          </p:val>
                                        </p:tav>
                                      </p:tavLst>
                                    </p:anim>
                                  </p:childTnLst>
                                </p:cTn>
                              </p:par>
                              <p:par>
                                <p:cTn id="20" presetID="42" presetClass="entr" presetSubtype="0" fill="hold" nodeType="withEffect">
                                  <p:stCondLst>
                                    <p:cond delay="0"/>
                                  </p:stCondLst>
                                  <p:childTnLst>
                                    <p:set>
                                      <p:cBhvr>
                                        <p:cTn id="21" dur="1" fill="hold">
                                          <p:stCondLst>
                                            <p:cond delay="0"/>
                                          </p:stCondLst>
                                        </p:cTn>
                                        <p:tgtEl>
                                          <p:spTgt spid="43011">
                                            <p:txEl>
                                              <p:pRg st="5" end="5"/>
                                            </p:txEl>
                                          </p:spTgt>
                                        </p:tgtEl>
                                        <p:attrNameLst>
                                          <p:attrName>style.visibility</p:attrName>
                                        </p:attrNameLst>
                                      </p:cBhvr>
                                      <p:to>
                                        <p:strVal val="visible"/>
                                      </p:to>
                                    </p:set>
                                    <p:animEffect transition="in" filter="fade">
                                      <p:cBhvr>
                                        <p:cTn id="22" dur="1000"/>
                                        <p:tgtEl>
                                          <p:spTgt spid="43011">
                                            <p:txEl>
                                              <p:pRg st="5" end="5"/>
                                            </p:txEl>
                                          </p:spTgt>
                                        </p:tgtEl>
                                      </p:cBhvr>
                                    </p:animEffect>
                                    <p:anim calcmode="lin" valueType="num">
                                      <p:cBhvr>
                                        <p:cTn id="23" dur="1000" fill="hold"/>
                                        <p:tgtEl>
                                          <p:spTgt spid="43011">
                                            <p:txEl>
                                              <p:pRg st="5" end="5"/>
                                            </p:txEl>
                                          </p:spTgt>
                                        </p:tgtEl>
                                        <p:attrNameLst>
                                          <p:attrName>ppt_x</p:attrName>
                                        </p:attrNameLst>
                                      </p:cBhvr>
                                      <p:tavLst>
                                        <p:tav tm="0">
                                          <p:val>
                                            <p:strVal val="#ppt_x"/>
                                          </p:val>
                                        </p:tav>
                                        <p:tav tm="100000">
                                          <p:val>
                                            <p:strVal val="#ppt_x"/>
                                          </p:val>
                                        </p:tav>
                                      </p:tavLst>
                                    </p:anim>
                                    <p:anim calcmode="lin" valueType="num">
                                      <p:cBhvr>
                                        <p:cTn id="24" dur="1000" fill="hold"/>
                                        <p:tgtEl>
                                          <p:spTgt spid="43011">
                                            <p:txEl>
                                              <p:pRg st="5" end="5"/>
                                            </p:txEl>
                                          </p:spTgt>
                                        </p:tgtEl>
                                        <p:attrNameLst>
                                          <p:attrName>ppt_y</p:attrName>
                                        </p:attrNameLst>
                                      </p:cBhvr>
                                      <p:tavLst>
                                        <p:tav tm="0">
                                          <p:val>
                                            <p:strVal val="#ppt_y+.1"/>
                                          </p:val>
                                        </p:tav>
                                        <p:tav tm="100000">
                                          <p:val>
                                            <p:strVal val="#ppt_y"/>
                                          </p:val>
                                        </p:tav>
                                      </p:tavLst>
                                    </p:anim>
                                  </p:childTnLst>
                                </p:cTn>
                              </p:par>
                              <p:par>
                                <p:cTn id="25" presetID="42" presetClass="entr" presetSubtype="0" fill="hold" nodeType="withEffect">
                                  <p:stCondLst>
                                    <p:cond delay="0"/>
                                  </p:stCondLst>
                                  <p:childTnLst>
                                    <p:set>
                                      <p:cBhvr>
                                        <p:cTn id="26" dur="1" fill="hold">
                                          <p:stCondLst>
                                            <p:cond delay="0"/>
                                          </p:stCondLst>
                                        </p:cTn>
                                        <p:tgtEl>
                                          <p:spTgt spid="43011">
                                            <p:txEl>
                                              <p:pRg st="6" end="6"/>
                                            </p:txEl>
                                          </p:spTgt>
                                        </p:tgtEl>
                                        <p:attrNameLst>
                                          <p:attrName>style.visibility</p:attrName>
                                        </p:attrNameLst>
                                      </p:cBhvr>
                                      <p:to>
                                        <p:strVal val="visible"/>
                                      </p:to>
                                    </p:set>
                                    <p:animEffect transition="in" filter="fade">
                                      <p:cBhvr>
                                        <p:cTn id="27" dur="1000"/>
                                        <p:tgtEl>
                                          <p:spTgt spid="43011">
                                            <p:txEl>
                                              <p:pRg st="6" end="6"/>
                                            </p:txEl>
                                          </p:spTgt>
                                        </p:tgtEl>
                                      </p:cBhvr>
                                    </p:animEffect>
                                    <p:anim calcmode="lin" valueType="num">
                                      <p:cBhvr>
                                        <p:cTn id="28" dur="1000" fill="hold"/>
                                        <p:tgtEl>
                                          <p:spTgt spid="43011">
                                            <p:txEl>
                                              <p:pRg st="6" end="6"/>
                                            </p:txEl>
                                          </p:spTgt>
                                        </p:tgtEl>
                                        <p:attrNameLst>
                                          <p:attrName>ppt_x</p:attrName>
                                        </p:attrNameLst>
                                      </p:cBhvr>
                                      <p:tavLst>
                                        <p:tav tm="0">
                                          <p:val>
                                            <p:strVal val="#ppt_x"/>
                                          </p:val>
                                        </p:tav>
                                        <p:tav tm="100000">
                                          <p:val>
                                            <p:strVal val="#ppt_x"/>
                                          </p:val>
                                        </p:tav>
                                      </p:tavLst>
                                    </p:anim>
                                    <p:anim calcmode="lin" valueType="num">
                                      <p:cBhvr>
                                        <p:cTn id="29" dur="1000" fill="hold"/>
                                        <p:tgtEl>
                                          <p:spTgt spid="43011">
                                            <p:txEl>
                                              <p:pRg st="6" end="6"/>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8409E8-5F7B-6BB5-E153-5BE25BD7C847}"/>
              </a:ext>
            </a:extLst>
          </p:cNvPr>
          <p:cNvSpPr>
            <a:spLocks noGrp="1"/>
          </p:cNvSpPr>
          <p:nvPr>
            <p:ph type="title"/>
          </p:nvPr>
        </p:nvSpPr>
        <p:spPr>
          <a:solidFill>
            <a:srgbClr val="002060"/>
          </a:solidFill>
        </p:spPr>
        <p:txBody>
          <a:bodyPr/>
          <a:lstStyle/>
          <a:p>
            <a:r>
              <a:rPr lang="en-GB" dirty="0">
                <a:solidFill>
                  <a:schemeClr val="bg1"/>
                </a:solidFill>
              </a:rPr>
              <a:t>Strategy Analysis Frameworks</a:t>
            </a:r>
          </a:p>
        </p:txBody>
      </p:sp>
      <p:pic>
        <p:nvPicPr>
          <p:cNvPr id="10" name="Content Placeholder 9" descr="A diagram of a strategy framework&#10;&#10;Description automatically generated">
            <a:extLst>
              <a:ext uri="{FF2B5EF4-FFF2-40B4-BE49-F238E27FC236}">
                <a16:creationId xmlns:a16="http://schemas.microsoft.com/office/drawing/2014/main" id="{FC2BE5CC-C37E-3256-A635-FE159DC1BD94}"/>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2450976" y="1600200"/>
            <a:ext cx="4242048" cy="3916363"/>
          </a:xfrm>
        </p:spPr>
      </p:pic>
    </p:spTree>
    <p:extLst>
      <p:ext uri="{BB962C8B-B14F-4D97-AF65-F5344CB8AC3E}">
        <p14:creationId xmlns:p14="http://schemas.microsoft.com/office/powerpoint/2010/main" val="29506142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10"/>
                                        </p:tgtEl>
                                        <p:attrNameLst>
                                          <p:attrName>style.visibility</p:attrName>
                                        </p:attrNameLst>
                                      </p:cBhvr>
                                      <p:to>
                                        <p:strVal val="visible"/>
                                      </p:to>
                                    </p:set>
                                    <p:animEffect transition="in" filter="fade">
                                      <p:cBhvr>
                                        <p:cTn id="7" dur="1000"/>
                                        <p:tgtEl>
                                          <p:spTgt spid="10"/>
                                        </p:tgtEl>
                                      </p:cBhvr>
                                    </p:animEffect>
                                    <p:anim calcmode="lin" valueType="num">
                                      <p:cBhvr>
                                        <p:cTn id="8" dur="1000" fill="hold"/>
                                        <p:tgtEl>
                                          <p:spTgt spid="10"/>
                                        </p:tgtEl>
                                        <p:attrNameLst>
                                          <p:attrName>ppt_x</p:attrName>
                                        </p:attrNameLst>
                                      </p:cBhvr>
                                      <p:tavLst>
                                        <p:tav tm="0">
                                          <p:val>
                                            <p:strVal val="#ppt_x"/>
                                          </p:val>
                                        </p:tav>
                                        <p:tav tm="100000">
                                          <p:val>
                                            <p:strVal val="#ppt_x"/>
                                          </p:val>
                                        </p:tav>
                                      </p:tavLst>
                                    </p:anim>
                                    <p:anim calcmode="lin" valueType="num">
                                      <p:cBhvr>
                                        <p:cTn id="9" dur="1000" fill="hold"/>
                                        <p:tgtEl>
                                          <p:spTgt spid="10"/>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A29037-0CF3-A492-8F8A-0208F4D71ED5}"/>
              </a:ext>
            </a:extLst>
          </p:cNvPr>
          <p:cNvSpPr>
            <a:spLocks noGrp="1"/>
          </p:cNvSpPr>
          <p:nvPr>
            <p:ph type="title"/>
          </p:nvPr>
        </p:nvSpPr>
        <p:spPr>
          <a:solidFill>
            <a:srgbClr val="002060"/>
          </a:solidFill>
        </p:spPr>
        <p:txBody>
          <a:bodyPr/>
          <a:lstStyle/>
          <a:p>
            <a:r>
              <a:rPr lang="en-GB" dirty="0">
                <a:solidFill>
                  <a:schemeClr val="bg1"/>
                </a:solidFill>
              </a:rPr>
              <a:t>SWOT Analysis </a:t>
            </a:r>
          </a:p>
        </p:txBody>
      </p:sp>
      <p:sp>
        <p:nvSpPr>
          <p:cNvPr id="3" name="Content Placeholder 2">
            <a:extLst>
              <a:ext uri="{FF2B5EF4-FFF2-40B4-BE49-F238E27FC236}">
                <a16:creationId xmlns:a16="http://schemas.microsoft.com/office/drawing/2014/main" id="{6F6877DB-C7F8-2621-568E-6B8CE3C71CC9}"/>
              </a:ext>
            </a:extLst>
          </p:cNvPr>
          <p:cNvSpPr>
            <a:spLocks noGrp="1"/>
          </p:cNvSpPr>
          <p:nvPr>
            <p:ph sz="half" idx="1"/>
          </p:nvPr>
        </p:nvSpPr>
        <p:spPr>
          <a:solidFill>
            <a:schemeClr val="accent4">
              <a:lumMod val="40000"/>
              <a:lumOff val="60000"/>
            </a:schemeClr>
          </a:solidFill>
        </p:spPr>
        <p:txBody>
          <a:bodyPr/>
          <a:lstStyle/>
          <a:p>
            <a:r>
              <a:rPr lang="en-GB" dirty="0"/>
              <a:t>A management framework and diagnostic tool.</a:t>
            </a:r>
          </a:p>
          <a:p>
            <a:r>
              <a:rPr lang="en-GB" b="1" dirty="0"/>
              <a:t>S- Strengths</a:t>
            </a:r>
          </a:p>
          <a:p>
            <a:r>
              <a:rPr lang="en-GB" b="1" dirty="0"/>
              <a:t>W – Weaknesses</a:t>
            </a:r>
          </a:p>
          <a:p>
            <a:r>
              <a:rPr lang="en-GB" b="1" dirty="0"/>
              <a:t>O- Opportunities</a:t>
            </a:r>
          </a:p>
          <a:p>
            <a:r>
              <a:rPr lang="en-GB" b="1" dirty="0"/>
              <a:t>T - Threats</a:t>
            </a:r>
          </a:p>
        </p:txBody>
      </p:sp>
      <p:pic>
        <p:nvPicPr>
          <p:cNvPr id="5" name="Content Placeholder 4">
            <a:extLst>
              <a:ext uri="{FF2B5EF4-FFF2-40B4-BE49-F238E27FC236}">
                <a16:creationId xmlns:a16="http://schemas.microsoft.com/office/drawing/2014/main" id="{59F9F080-9FE0-9177-7C59-A51C5B9A43DB}"/>
              </a:ext>
            </a:extLst>
          </p:cNvPr>
          <p:cNvPicPr>
            <a:picLocks noGrp="1" noChangeAspect="1"/>
          </p:cNvPicPr>
          <p:nvPr>
            <p:ph sz="half" idx="2"/>
          </p:nvPr>
        </p:nvPicPr>
        <p:blipFill>
          <a:blip r:embed="rId3"/>
          <a:stretch>
            <a:fillRect/>
          </a:stretch>
        </p:blipFill>
        <p:spPr>
          <a:xfrm>
            <a:off x="4648202" y="2319559"/>
            <a:ext cx="3759623" cy="2151973"/>
          </a:xfrm>
          <a:prstGeom prst="rect">
            <a:avLst/>
          </a:prstGeom>
        </p:spPr>
      </p:pic>
    </p:spTree>
    <p:extLst>
      <p:ext uri="{BB962C8B-B14F-4D97-AF65-F5344CB8AC3E}">
        <p14:creationId xmlns:p14="http://schemas.microsoft.com/office/powerpoint/2010/main" val="27621628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bg/>
                                          </p:spTgt>
                                        </p:tgtEl>
                                        <p:attrNameLst>
                                          <p:attrName>style.visibility</p:attrName>
                                        </p:attrNameLst>
                                      </p:cBhvr>
                                      <p:to>
                                        <p:strVal val="visible"/>
                                      </p:to>
                                    </p:set>
                                    <p:animEffect transition="in" filter="fade">
                                      <p:cBhvr>
                                        <p:cTn id="7" dur="1000"/>
                                        <p:tgtEl>
                                          <p:spTgt spid="3">
                                            <p:bg/>
                                          </p:spTgt>
                                        </p:tgtEl>
                                      </p:cBhvr>
                                    </p:animEffect>
                                    <p:anim calcmode="lin" valueType="num">
                                      <p:cBhvr>
                                        <p:cTn id="8" dur="1000" fill="hold"/>
                                        <p:tgtEl>
                                          <p:spTgt spid="3">
                                            <p:bg/>
                                          </p:spTgt>
                                        </p:tgtEl>
                                        <p:attrNameLst>
                                          <p:attrName>ppt_x</p:attrName>
                                        </p:attrNameLst>
                                      </p:cBhvr>
                                      <p:tavLst>
                                        <p:tav tm="0">
                                          <p:val>
                                            <p:strVal val="#ppt_x"/>
                                          </p:val>
                                        </p:tav>
                                        <p:tav tm="100000">
                                          <p:val>
                                            <p:strVal val="#ppt_x"/>
                                          </p:val>
                                        </p:tav>
                                      </p:tavLst>
                                    </p:anim>
                                    <p:anim calcmode="lin" valueType="num">
                                      <p:cBhvr>
                                        <p:cTn id="9" dur="1000" fill="hold"/>
                                        <p:tgtEl>
                                          <p:spTgt spid="3">
                                            <p:bg/>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0" end="0"/>
                                            </p:txEl>
                                          </p:spTgt>
                                        </p:tgtEl>
                                        <p:attrNameLst>
                                          <p:attrName>style.visibility</p:attrName>
                                        </p:attrNameLst>
                                      </p:cBhvr>
                                      <p:to>
                                        <p:strVal val="visible"/>
                                      </p:to>
                                    </p:set>
                                    <p:animEffect transition="in" filter="fade">
                                      <p:cBhvr>
                                        <p:cTn id="14" dur="1000"/>
                                        <p:tgtEl>
                                          <p:spTgt spid="3">
                                            <p:txEl>
                                              <p:pRg st="0" end="0"/>
                                            </p:txEl>
                                          </p:spTgt>
                                        </p:tgtEl>
                                      </p:cBhvr>
                                    </p:animEffect>
                                    <p:anim calcmode="lin" valueType="num">
                                      <p:cBhvr>
                                        <p:cTn id="15"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1" end="1"/>
                                            </p:txEl>
                                          </p:spTgt>
                                        </p:tgtEl>
                                        <p:attrNameLst>
                                          <p:attrName>style.visibility</p:attrName>
                                        </p:attrNameLst>
                                      </p:cBhvr>
                                      <p:to>
                                        <p:strVal val="visible"/>
                                      </p:to>
                                    </p:set>
                                    <p:animEffect transition="in" filter="fade">
                                      <p:cBhvr>
                                        <p:cTn id="21" dur="1000"/>
                                        <p:tgtEl>
                                          <p:spTgt spid="3">
                                            <p:txEl>
                                              <p:pRg st="1" end="1"/>
                                            </p:txEl>
                                          </p:spTgt>
                                        </p:tgtEl>
                                      </p:cBhvr>
                                    </p:animEffect>
                                    <p:anim calcmode="lin" valueType="num">
                                      <p:cBhvr>
                                        <p:cTn id="22"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2" end="2"/>
                                            </p:txEl>
                                          </p:spTgt>
                                        </p:tgtEl>
                                        <p:attrNameLst>
                                          <p:attrName>style.visibility</p:attrName>
                                        </p:attrNameLst>
                                      </p:cBhvr>
                                      <p:to>
                                        <p:strVal val="visible"/>
                                      </p:to>
                                    </p:set>
                                    <p:animEffect transition="in" filter="fade">
                                      <p:cBhvr>
                                        <p:cTn id="28" dur="1000"/>
                                        <p:tgtEl>
                                          <p:spTgt spid="3">
                                            <p:txEl>
                                              <p:pRg st="2" end="2"/>
                                            </p:txEl>
                                          </p:spTgt>
                                        </p:tgtEl>
                                      </p:cBhvr>
                                    </p:animEffect>
                                    <p:anim calcmode="lin" valueType="num">
                                      <p:cBhvr>
                                        <p:cTn id="29"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3">
                                            <p:txEl>
                                              <p:pRg st="3" end="3"/>
                                            </p:txEl>
                                          </p:spTgt>
                                        </p:tgtEl>
                                        <p:attrNameLst>
                                          <p:attrName>style.visibility</p:attrName>
                                        </p:attrNameLst>
                                      </p:cBhvr>
                                      <p:to>
                                        <p:strVal val="visible"/>
                                      </p:to>
                                    </p:set>
                                    <p:animEffect transition="in" filter="fade">
                                      <p:cBhvr>
                                        <p:cTn id="35" dur="1000"/>
                                        <p:tgtEl>
                                          <p:spTgt spid="3">
                                            <p:txEl>
                                              <p:pRg st="3" end="3"/>
                                            </p:txEl>
                                          </p:spTgt>
                                        </p:tgtEl>
                                      </p:cBhvr>
                                    </p:animEffect>
                                    <p:anim calcmode="lin" valueType="num">
                                      <p:cBhvr>
                                        <p:cTn id="36"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3">
                                            <p:txEl>
                                              <p:pRg st="4" end="4"/>
                                            </p:txEl>
                                          </p:spTgt>
                                        </p:tgtEl>
                                        <p:attrNameLst>
                                          <p:attrName>style.visibility</p:attrName>
                                        </p:attrNameLst>
                                      </p:cBhvr>
                                      <p:to>
                                        <p:strVal val="visible"/>
                                      </p:to>
                                    </p:set>
                                    <p:animEffect transition="in" filter="fade">
                                      <p:cBhvr>
                                        <p:cTn id="42" dur="1000"/>
                                        <p:tgtEl>
                                          <p:spTgt spid="3">
                                            <p:txEl>
                                              <p:pRg st="4" end="4"/>
                                            </p:txEl>
                                          </p:spTgt>
                                        </p:tgtEl>
                                      </p:cBhvr>
                                    </p:animEffect>
                                    <p:anim calcmode="lin" valueType="num">
                                      <p:cBhvr>
                                        <p:cTn id="43"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44"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42" presetClass="entr" presetSubtype="0" fill="hold" nodeType="clickEffect">
                                  <p:stCondLst>
                                    <p:cond delay="0"/>
                                  </p:stCondLst>
                                  <p:childTnLst>
                                    <p:set>
                                      <p:cBhvr>
                                        <p:cTn id="48" dur="1" fill="hold">
                                          <p:stCondLst>
                                            <p:cond delay="0"/>
                                          </p:stCondLst>
                                        </p:cTn>
                                        <p:tgtEl>
                                          <p:spTgt spid="5"/>
                                        </p:tgtEl>
                                        <p:attrNameLst>
                                          <p:attrName>style.visibility</p:attrName>
                                        </p:attrNameLst>
                                      </p:cBhvr>
                                      <p:to>
                                        <p:strVal val="visible"/>
                                      </p:to>
                                    </p:set>
                                    <p:animEffect transition="in" filter="fade">
                                      <p:cBhvr>
                                        <p:cTn id="49" dur="1000"/>
                                        <p:tgtEl>
                                          <p:spTgt spid="5"/>
                                        </p:tgtEl>
                                      </p:cBhvr>
                                    </p:animEffect>
                                    <p:anim calcmode="lin" valueType="num">
                                      <p:cBhvr>
                                        <p:cTn id="50" dur="1000" fill="hold"/>
                                        <p:tgtEl>
                                          <p:spTgt spid="5"/>
                                        </p:tgtEl>
                                        <p:attrNameLst>
                                          <p:attrName>ppt_x</p:attrName>
                                        </p:attrNameLst>
                                      </p:cBhvr>
                                      <p:tavLst>
                                        <p:tav tm="0">
                                          <p:val>
                                            <p:strVal val="#ppt_x"/>
                                          </p:val>
                                        </p:tav>
                                        <p:tav tm="100000">
                                          <p:val>
                                            <p:strVal val="#ppt_x"/>
                                          </p:val>
                                        </p:tav>
                                      </p:tavLst>
                                    </p:anim>
                                    <p:anim calcmode="lin" valueType="num">
                                      <p:cBhvr>
                                        <p:cTn id="51"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animBg="1"/>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301FF6-C067-3C19-7CBF-8C94559B9D9C}"/>
              </a:ext>
            </a:extLst>
          </p:cNvPr>
          <p:cNvSpPr>
            <a:spLocks noGrp="1"/>
          </p:cNvSpPr>
          <p:nvPr>
            <p:ph type="title"/>
          </p:nvPr>
        </p:nvSpPr>
        <p:spPr>
          <a:solidFill>
            <a:srgbClr val="002060"/>
          </a:solidFill>
        </p:spPr>
        <p:txBody>
          <a:bodyPr/>
          <a:lstStyle/>
          <a:p>
            <a:r>
              <a:rPr lang="en-GB" dirty="0">
                <a:solidFill>
                  <a:schemeClr val="bg1"/>
                </a:solidFill>
              </a:rPr>
              <a:t>SWOT Framework</a:t>
            </a:r>
          </a:p>
        </p:txBody>
      </p:sp>
      <p:graphicFrame>
        <p:nvGraphicFramePr>
          <p:cNvPr id="4" name="Content Placeholder 3">
            <a:extLst>
              <a:ext uri="{FF2B5EF4-FFF2-40B4-BE49-F238E27FC236}">
                <a16:creationId xmlns:a16="http://schemas.microsoft.com/office/drawing/2014/main" id="{9F44FD76-AAAC-7844-B8AC-1E3DF16A2C05}"/>
              </a:ext>
            </a:extLst>
          </p:cNvPr>
          <p:cNvGraphicFramePr>
            <a:graphicFrameLocks noGrp="1"/>
          </p:cNvGraphicFramePr>
          <p:nvPr>
            <p:ph idx="1"/>
            <p:extLst>
              <p:ext uri="{D42A27DB-BD31-4B8C-83A1-F6EECF244321}">
                <p14:modId xmlns:p14="http://schemas.microsoft.com/office/powerpoint/2010/main" val="3440448846"/>
              </p:ext>
            </p:extLst>
          </p:nvPr>
        </p:nvGraphicFramePr>
        <p:xfrm>
          <a:off x="457200" y="1600200"/>
          <a:ext cx="8229600" cy="391636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11397394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16D948-3F6F-B8EF-F3AE-5DBC6C91B503}"/>
              </a:ext>
            </a:extLst>
          </p:cNvPr>
          <p:cNvSpPr>
            <a:spLocks noGrp="1"/>
          </p:cNvSpPr>
          <p:nvPr>
            <p:ph type="title"/>
          </p:nvPr>
        </p:nvSpPr>
        <p:spPr>
          <a:solidFill>
            <a:srgbClr val="002060"/>
          </a:solidFill>
        </p:spPr>
        <p:txBody>
          <a:bodyPr/>
          <a:lstStyle/>
          <a:p>
            <a:r>
              <a:rPr lang="en-GB" dirty="0">
                <a:solidFill>
                  <a:schemeClr val="bg1"/>
                </a:solidFill>
              </a:rPr>
              <a:t>SWOT Process</a:t>
            </a:r>
          </a:p>
        </p:txBody>
      </p:sp>
      <p:graphicFrame>
        <p:nvGraphicFramePr>
          <p:cNvPr id="6" name="Content Placeholder 5">
            <a:extLst>
              <a:ext uri="{FF2B5EF4-FFF2-40B4-BE49-F238E27FC236}">
                <a16:creationId xmlns:a16="http://schemas.microsoft.com/office/drawing/2014/main" id="{B95A269F-55FA-A0E1-A53E-61B4898FD1F3}"/>
              </a:ext>
            </a:extLst>
          </p:cNvPr>
          <p:cNvGraphicFramePr>
            <a:graphicFrameLocks noGrp="1"/>
          </p:cNvGraphicFramePr>
          <p:nvPr>
            <p:ph idx="1"/>
            <p:extLst>
              <p:ext uri="{D42A27DB-BD31-4B8C-83A1-F6EECF244321}">
                <p14:modId xmlns:p14="http://schemas.microsoft.com/office/powerpoint/2010/main" val="2869454805"/>
              </p:ext>
            </p:extLst>
          </p:nvPr>
        </p:nvGraphicFramePr>
        <p:xfrm>
          <a:off x="457200" y="1600200"/>
          <a:ext cx="8229600" cy="391636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0620498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F8F075-A560-CD96-E8AB-D695DA7F93C8}"/>
              </a:ext>
            </a:extLst>
          </p:cNvPr>
          <p:cNvSpPr>
            <a:spLocks noGrp="1"/>
          </p:cNvSpPr>
          <p:nvPr>
            <p:ph type="title"/>
          </p:nvPr>
        </p:nvSpPr>
        <p:spPr>
          <a:solidFill>
            <a:srgbClr val="002060"/>
          </a:solidFill>
        </p:spPr>
        <p:txBody>
          <a:bodyPr>
            <a:normAutofit fontScale="90000"/>
          </a:bodyPr>
          <a:lstStyle/>
          <a:p>
            <a:r>
              <a:rPr lang="en-GB" dirty="0">
                <a:solidFill>
                  <a:schemeClr val="bg1"/>
                </a:solidFill>
              </a:rPr>
              <a:t>Advantages &amp; Disadvantages of SWOT</a:t>
            </a:r>
          </a:p>
        </p:txBody>
      </p:sp>
      <p:sp>
        <p:nvSpPr>
          <p:cNvPr id="3" name="Content Placeholder 2">
            <a:extLst>
              <a:ext uri="{FF2B5EF4-FFF2-40B4-BE49-F238E27FC236}">
                <a16:creationId xmlns:a16="http://schemas.microsoft.com/office/drawing/2014/main" id="{117103ED-E018-75E7-59FC-D98DC890502D}"/>
              </a:ext>
            </a:extLst>
          </p:cNvPr>
          <p:cNvSpPr>
            <a:spLocks noGrp="1"/>
          </p:cNvSpPr>
          <p:nvPr>
            <p:ph sz="half" idx="1"/>
          </p:nvPr>
        </p:nvSpPr>
        <p:spPr>
          <a:solidFill>
            <a:schemeClr val="accent1">
              <a:lumMod val="20000"/>
              <a:lumOff val="80000"/>
            </a:schemeClr>
          </a:solidFill>
        </p:spPr>
        <p:txBody>
          <a:bodyPr>
            <a:normAutofit fontScale="77500" lnSpcReduction="20000"/>
          </a:bodyPr>
          <a:lstStyle/>
          <a:p>
            <a:r>
              <a:rPr lang="en-GB" dirty="0"/>
              <a:t>Simple framework</a:t>
            </a:r>
          </a:p>
          <a:p>
            <a:r>
              <a:rPr lang="en-GB" dirty="0"/>
              <a:t>Facilitates understanding of S&amp; W of the Organisation</a:t>
            </a:r>
          </a:p>
          <a:p>
            <a:r>
              <a:rPr lang="en-GB" dirty="0"/>
              <a:t>Encourages strategic thinking</a:t>
            </a:r>
          </a:p>
          <a:p>
            <a:r>
              <a:rPr lang="en-GB" dirty="0"/>
              <a:t>Focus on strengths and builds opportunities</a:t>
            </a:r>
          </a:p>
          <a:p>
            <a:r>
              <a:rPr lang="en-GB" dirty="0"/>
              <a:t>Anticipate future threats and take action</a:t>
            </a:r>
          </a:p>
          <a:p>
            <a:r>
              <a:rPr lang="en-GB" dirty="0"/>
              <a:t>See opportunities</a:t>
            </a:r>
          </a:p>
          <a:p>
            <a:r>
              <a:rPr lang="en-GB" dirty="0"/>
              <a:t>Flexible</a:t>
            </a:r>
          </a:p>
        </p:txBody>
      </p:sp>
      <p:sp>
        <p:nvSpPr>
          <p:cNvPr id="4" name="Content Placeholder 3">
            <a:extLst>
              <a:ext uri="{FF2B5EF4-FFF2-40B4-BE49-F238E27FC236}">
                <a16:creationId xmlns:a16="http://schemas.microsoft.com/office/drawing/2014/main" id="{86CCAE4C-39DB-E60A-5B76-5F0B62DD908F}"/>
              </a:ext>
            </a:extLst>
          </p:cNvPr>
          <p:cNvSpPr>
            <a:spLocks noGrp="1"/>
          </p:cNvSpPr>
          <p:nvPr>
            <p:ph sz="half" idx="2"/>
          </p:nvPr>
        </p:nvSpPr>
        <p:spPr>
          <a:solidFill>
            <a:schemeClr val="accent4">
              <a:lumMod val="20000"/>
              <a:lumOff val="80000"/>
            </a:schemeClr>
          </a:solidFill>
        </p:spPr>
        <p:txBody>
          <a:bodyPr>
            <a:normAutofit fontScale="77500" lnSpcReduction="20000"/>
          </a:bodyPr>
          <a:lstStyle/>
          <a:p>
            <a:r>
              <a:rPr lang="en-GB" dirty="0"/>
              <a:t>Data may be oversimplified</a:t>
            </a:r>
          </a:p>
          <a:p>
            <a:r>
              <a:rPr lang="en-GB" dirty="0"/>
              <a:t>‘paralysis by analysis’</a:t>
            </a:r>
          </a:p>
          <a:p>
            <a:r>
              <a:rPr lang="en-GB" dirty="0"/>
              <a:t>Based on assumptions that may be unfounded</a:t>
            </a:r>
          </a:p>
          <a:p>
            <a:r>
              <a:rPr lang="en-GB" dirty="0"/>
              <a:t>Access to date may be time consuming</a:t>
            </a:r>
          </a:p>
          <a:p>
            <a:r>
              <a:rPr lang="en-GB" dirty="0"/>
              <a:t>Lacks detailed structure</a:t>
            </a:r>
          </a:p>
          <a:p>
            <a:r>
              <a:rPr lang="en-GB" dirty="0"/>
              <a:t>Pace of change may be challenge to organisational development</a:t>
            </a:r>
          </a:p>
          <a:p>
            <a:r>
              <a:rPr lang="en-GB" dirty="0"/>
              <a:t>Process requires repetition</a:t>
            </a:r>
          </a:p>
        </p:txBody>
      </p:sp>
    </p:spTree>
    <p:extLst>
      <p:ext uri="{BB962C8B-B14F-4D97-AF65-F5344CB8AC3E}">
        <p14:creationId xmlns:p14="http://schemas.microsoft.com/office/powerpoint/2010/main" val="31026900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bg/>
                                          </p:spTgt>
                                        </p:tgtEl>
                                        <p:attrNameLst>
                                          <p:attrName>style.visibility</p:attrName>
                                        </p:attrNameLst>
                                      </p:cBhvr>
                                      <p:to>
                                        <p:strVal val="visible"/>
                                      </p:to>
                                    </p:set>
                                    <p:animEffect transition="in" filter="fade">
                                      <p:cBhvr>
                                        <p:cTn id="7" dur="1000"/>
                                        <p:tgtEl>
                                          <p:spTgt spid="3">
                                            <p:bg/>
                                          </p:spTgt>
                                        </p:tgtEl>
                                      </p:cBhvr>
                                    </p:animEffect>
                                    <p:anim calcmode="lin" valueType="num">
                                      <p:cBhvr>
                                        <p:cTn id="8" dur="1000" fill="hold"/>
                                        <p:tgtEl>
                                          <p:spTgt spid="3">
                                            <p:bg/>
                                          </p:spTgt>
                                        </p:tgtEl>
                                        <p:attrNameLst>
                                          <p:attrName>ppt_x</p:attrName>
                                        </p:attrNameLst>
                                      </p:cBhvr>
                                      <p:tavLst>
                                        <p:tav tm="0">
                                          <p:val>
                                            <p:strVal val="#ppt_x"/>
                                          </p:val>
                                        </p:tav>
                                        <p:tav tm="100000">
                                          <p:val>
                                            <p:strVal val="#ppt_x"/>
                                          </p:val>
                                        </p:tav>
                                      </p:tavLst>
                                    </p:anim>
                                    <p:anim calcmode="lin" valueType="num">
                                      <p:cBhvr>
                                        <p:cTn id="9" dur="1000" fill="hold"/>
                                        <p:tgtEl>
                                          <p:spTgt spid="3">
                                            <p:bg/>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0" end="0"/>
                                            </p:txEl>
                                          </p:spTgt>
                                        </p:tgtEl>
                                        <p:attrNameLst>
                                          <p:attrName>style.visibility</p:attrName>
                                        </p:attrNameLst>
                                      </p:cBhvr>
                                      <p:to>
                                        <p:strVal val="visible"/>
                                      </p:to>
                                    </p:set>
                                    <p:animEffect transition="in" filter="fade">
                                      <p:cBhvr>
                                        <p:cTn id="14" dur="1000"/>
                                        <p:tgtEl>
                                          <p:spTgt spid="3">
                                            <p:txEl>
                                              <p:pRg st="0" end="0"/>
                                            </p:txEl>
                                          </p:spTgt>
                                        </p:tgtEl>
                                      </p:cBhvr>
                                    </p:animEffect>
                                    <p:anim calcmode="lin" valueType="num">
                                      <p:cBhvr>
                                        <p:cTn id="15"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1" end="1"/>
                                            </p:txEl>
                                          </p:spTgt>
                                        </p:tgtEl>
                                        <p:attrNameLst>
                                          <p:attrName>style.visibility</p:attrName>
                                        </p:attrNameLst>
                                      </p:cBhvr>
                                      <p:to>
                                        <p:strVal val="visible"/>
                                      </p:to>
                                    </p:set>
                                    <p:animEffect transition="in" filter="fade">
                                      <p:cBhvr>
                                        <p:cTn id="21" dur="1000"/>
                                        <p:tgtEl>
                                          <p:spTgt spid="3">
                                            <p:txEl>
                                              <p:pRg st="1" end="1"/>
                                            </p:txEl>
                                          </p:spTgt>
                                        </p:tgtEl>
                                      </p:cBhvr>
                                    </p:animEffect>
                                    <p:anim calcmode="lin" valueType="num">
                                      <p:cBhvr>
                                        <p:cTn id="22"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2" end="2"/>
                                            </p:txEl>
                                          </p:spTgt>
                                        </p:tgtEl>
                                        <p:attrNameLst>
                                          <p:attrName>style.visibility</p:attrName>
                                        </p:attrNameLst>
                                      </p:cBhvr>
                                      <p:to>
                                        <p:strVal val="visible"/>
                                      </p:to>
                                    </p:set>
                                    <p:animEffect transition="in" filter="fade">
                                      <p:cBhvr>
                                        <p:cTn id="28" dur="1000"/>
                                        <p:tgtEl>
                                          <p:spTgt spid="3">
                                            <p:txEl>
                                              <p:pRg st="2" end="2"/>
                                            </p:txEl>
                                          </p:spTgt>
                                        </p:tgtEl>
                                      </p:cBhvr>
                                    </p:animEffect>
                                    <p:anim calcmode="lin" valueType="num">
                                      <p:cBhvr>
                                        <p:cTn id="29"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3">
                                            <p:txEl>
                                              <p:pRg st="3" end="3"/>
                                            </p:txEl>
                                          </p:spTgt>
                                        </p:tgtEl>
                                        <p:attrNameLst>
                                          <p:attrName>style.visibility</p:attrName>
                                        </p:attrNameLst>
                                      </p:cBhvr>
                                      <p:to>
                                        <p:strVal val="visible"/>
                                      </p:to>
                                    </p:set>
                                    <p:animEffect transition="in" filter="fade">
                                      <p:cBhvr>
                                        <p:cTn id="35" dur="1000"/>
                                        <p:tgtEl>
                                          <p:spTgt spid="3">
                                            <p:txEl>
                                              <p:pRg st="3" end="3"/>
                                            </p:txEl>
                                          </p:spTgt>
                                        </p:tgtEl>
                                      </p:cBhvr>
                                    </p:animEffect>
                                    <p:anim calcmode="lin" valueType="num">
                                      <p:cBhvr>
                                        <p:cTn id="36"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3">
                                            <p:txEl>
                                              <p:pRg st="4" end="4"/>
                                            </p:txEl>
                                          </p:spTgt>
                                        </p:tgtEl>
                                        <p:attrNameLst>
                                          <p:attrName>style.visibility</p:attrName>
                                        </p:attrNameLst>
                                      </p:cBhvr>
                                      <p:to>
                                        <p:strVal val="visible"/>
                                      </p:to>
                                    </p:set>
                                    <p:animEffect transition="in" filter="fade">
                                      <p:cBhvr>
                                        <p:cTn id="42" dur="1000"/>
                                        <p:tgtEl>
                                          <p:spTgt spid="3">
                                            <p:txEl>
                                              <p:pRg st="4" end="4"/>
                                            </p:txEl>
                                          </p:spTgt>
                                        </p:tgtEl>
                                      </p:cBhvr>
                                    </p:animEffect>
                                    <p:anim calcmode="lin" valueType="num">
                                      <p:cBhvr>
                                        <p:cTn id="43"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44"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42" presetClass="entr" presetSubtype="0" fill="hold" grpId="0" nodeType="clickEffect">
                                  <p:stCondLst>
                                    <p:cond delay="0"/>
                                  </p:stCondLst>
                                  <p:childTnLst>
                                    <p:set>
                                      <p:cBhvr>
                                        <p:cTn id="48" dur="1" fill="hold">
                                          <p:stCondLst>
                                            <p:cond delay="0"/>
                                          </p:stCondLst>
                                        </p:cTn>
                                        <p:tgtEl>
                                          <p:spTgt spid="3">
                                            <p:txEl>
                                              <p:pRg st="5" end="5"/>
                                            </p:txEl>
                                          </p:spTgt>
                                        </p:tgtEl>
                                        <p:attrNameLst>
                                          <p:attrName>style.visibility</p:attrName>
                                        </p:attrNameLst>
                                      </p:cBhvr>
                                      <p:to>
                                        <p:strVal val="visible"/>
                                      </p:to>
                                    </p:set>
                                    <p:animEffect transition="in" filter="fade">
                                      <p:cBhvr>
                                        <p:cTn id="49" dur="1000"/>
                                        <p:tgtEl>
                                          <p:spTgt spid="3">
                                            <p:txEl>
                                              <p:pRg st="5" end="5"/>
                                            </p:txEl>
                                          </p:spTgt>
                                        </p:tgtEl>
                                      </p:cBhvr>
                                    </p:animEffect>
                                    <p:anim calcmode="lin" valueType="num">
                                      <p:cBhvr>
                                        <p:cTn id="50"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51"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52" fill="hold">
                      <p:stCondLst>
                        <p:cond delay="indefinite"/>
                      </p:stCondLst>
                      <p:childTnLst>
                        <p:par>
                          <p:cTn id="53" fill="hold">
                            <p:stCondLst>
                              <p:cond delay="0"/>
                            </p:stCondLst>
                            <p:childTnLst>
                              <p:par>
                                <p:cTn id="54" presetID="42" presetClass="entr" presetSubtype="0" fill="hold" grpId="0" nodeType="clickEffect">
                                  <p:stCondLst>
                                    <p:cond delay="0"/>
                                  </p:stCondLst>
                                  <p:childTnLst>
                                    <p:set>
                                      <p:cBhvr>
                                        <p:cTn id="55" dur="1" fill="hold">
                                          <p:stCondLst>
                                            <p:cond delay="0"/>
                                          </p:stCondLst>
                                        </p:cTn>
                                        <p:tgtEl>
                                          <p:spTgt spid="3">
                                            <p:txEl>
                                              <p:pRg st="6" end="6"/>
                                            </p:txEl>
                                          </p:spTgt>
                                        </p:tgtEl>
                                        <p:attrNameLst>
                                          <p:attrName>style.visibility</p:attrName>
                                        </p:attrNameLst>
                                      </p:cBhvr>
                                      <p:to>
                                        <p:strVal val="visible"/>
                                      </p:to>
                                    </p:set>
                                    <p:animEffect transition="in" filter="fade">
                                      <p:cBhvr>
                                        <p:cTn id="56" dur="1000"/>
                                        <p:tgtEl>
                                          <p:spTgt spid="3">
                                            <p:txEl>
                                              <p:pRg st="6" end="6"/>
                                            </p:txEl>
                                          </p:spTgt>
                                        </p:tgtEl>
                                      </p:cBhvr>
                                    </p:animEffect>
                                    <p:anim calcmode="lin" valueType="num">
                                      <p:cBhvr>
                                        <p:cTn id="57"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58" dur="1000" fill="hold"/>
                                        <p:tgtEl>
                                          <p:spTgt spid="3">
                                            <p:txEl>
                                              <p:pRg st="6" end="6"/>
                                            </p:txEl>
                                          </p:spTgt>
                                        </p:tgtEl>
                                        <p:attrNameLst>
                                          <p:attrName>ppt_y</p:attrName>
                                        </p:attrNameLst>
                                      </p:cBhvr>
                                      <p:tavLst>
                                        <p:tav tm="0">
                                          <p:val>
                                            <p:strVal val="#ppt_y+.1"/>
                                          </p:val>
                                        </p:tav>
                                        <p:tav tm="100000">
                                          <p:val>
                                            <p:strVal val="#ppt_y"/>
                                          </p:val>
                                        </p:tav>
                                      </p:tavLst>
                                    </p:anim>
                                  </p:childTnLst>
                                </p:cTn>
                              </p:par>
                            </p:childTnLst>
                          </p:cTn>
                        </p:par>
                      </p:childTnLst>
                    </p:cTn>
                  </p:par>
                  <p:par>
                    <p:cTn id="59" fill="hold">
                      <p:stCondLst>
                        <p:cond delay="indefinite"/>
                      </p:stCondLst>
                      <p:childTnLst>
                        <p:par>
                          <p:cTn id="60" fill="hold">
                            <p:stCondLst>
                              <p:cond delay="0"/>
                            </p:stCondLst>
                            <p:childTnLst>
                              <p:par>
                                <p:cTn id="61" presetID="42" presetClass="entr" presetSubtype="0" fill="hold" grpId="0" nodeType="clickEffect">
                                  <p:stCondLst>
                                    <p:cond delay="0"/>
                                  </p:stCondLst>
                                  <p:childTnLst>
                                    <p:set>
                                      <p:cBhvr>
                                        <p:cTn id="62" dur="1" fill="hold">
                                          <p:stCondLst>
                                            <p:cond delay="0"/>
                                          </p:stCondLst>
                                        </p:cTn>
                                        <p:tgtEl>
                                          <p:spTgt spid="4">
                                            <p:bg/>
                                          </p:spTgt>
                                        </p:tgtEl>
                                        <p:attrNameLst>
                                          <p:attrName>style.visibility</p:attrName>
                                        </p:attrNameLst>
                                      </p:cBhvr>
                                      <p:to>
                                        <p:strVal val="visible"/>
                                      </p:to>
                                    </p:set>
                                    <p:animEffect transition="in" filter="fade">
                                      <p:cBhvr>
                                        <p:cTn id="63" dur="1000"/>
                                        <p:tgtEl>
                                          <p:spTgt spid="4">
                                            <p:bg/>
                                          </p:spTgt>
                                        </p:tgtEl>
                                      </p:cBhvr>
                                    </p:animEffect>
                                    <p:anim calcmode="lin" valueType="num">
                                      <p:cBhvr>
                                        <p:cTn id="64" dur="1000" fill="hold"/>
                                        <p:tgtEl>
                                          <p:spTgt spid="4">
                                            <p:bg/>
                                          </p:spTgt>
                                        </p:tgtEl>
                                        <p:attrNameLst>
                                          <p:attrName>ppt_x</p:attrName>
                                        </p:attrNameLst>
                                      </p:cBhvr>
                                      <p:tavLst>
                                        <p:tav tm="0">
                                          <p:val>
                                            <p:strVal val="#ppt_x"/>
                                          </p:val>
                                        </p:tav>
                                        <p:tav tm="100000">
                                          <p:val>
                                            <p:strVal val="#ppt_x"/>
                                          </p:val>
                                        </p:tav>
                                      </p:tavLst>
                                    </p:anim>
                                    <p:anim calcmode="lin" valueType="num">
                                      <p:cBhvr>
                                        <p:cTn id="65" dur="1000" fill="hold"/>
                                        <p:tgtEl>
                                          <p:spTgt spid="4">
                                            <p:bg/>
                                          </p:spTgt>
                                        </p:tgtEl>
                                        <p:attrNameLst>
                                          <p:attrName>ppt_y</p:attrName>
                                        </p:attrNameLst>
                                      </p:cBhvr>
                                      <p:tavLst>
                                        <p:tav tm="0">
                                          <p:val>
                                            <p:strVal val="#ppt_y+.1"/>
                                          </p:val>
                                        </p:tav>
                                        <p:tav tm="100000">
                                          <p:val>
                                            <p:strVal val="#ppt_y"/>
                                          </p:val>
                                        </p:tav>
                                      </p:tavLst>
                                    </p:anim>
                                  </p:childTnLst>
                                </p:cTn>
                              </p:par>
                            </p:childTnLst>
                          </p:cTn>
                        </p:par>
                      </p:childTnLst>
                    </p:cTn>
                  </p:par>
                  <p:par>
                    <p:cTn id="66" fill="hold">
                      <p:stCondLst>
                        <p:cond delay="indefinite"/>
                      </p:stCondLst>
                      <p:childTnLst>
                        <p:par>
                          <p:cTn id="67" fill="hold">
                            <p:stCondLst>
                              <p:cond delay="0"/>
                            </p:stCondLst>
                            <p:childTnLst>
                              <p:par>
                                <p:cTn id="68" presetID="42" presetClass="entr" presetSubtype="0" fill="hold" grpId="0" nodeType="clickEffect">
                                  <p:stCondLst>
                                    <p:cond delay="0"/>
                                  </p:stCondLst>
                                  <p:childTnLst>
                                    <p:set>
                                      <p:cBhvr>
                                        <p:cTn id="69" dur="1" fill="hold">
                                          <p:stCondLst>
                                            <p:cond delay="0"/>
                                          </p:stCondLst>
                                        </p:cTn>
                                        <p:tgtEl>
                                          <p:spTgt spid="4">
                                            <p:txEl>
                                              <p:pRg st="0" end="0"/>
                                            </p:txEl>
                                          </p:spTgt>
                                        </p:tgtEl>
                                        <p:attrNameLst>
                                          <p:attrName>style.visibility</p:attrName>
                                        </p:attrNameLst>
                                      </p:cBhvr>
                                      <p:to>
                                        <p:strVal val="visible"/>
                                      </p:to>
                                    </p:set>
                                    <p:animEffect transition="in" filter="fade">
                                      <p:cBhvr>
                                        <p:cTn id="70" dur="1000"/>
                                        <p:tgtEl>
                                          <p:spTgt spid="4">
                                            <p:txEl>
                                              <p:pRg st="0" end="0"/>
                                            </p:txEl>
                                          </p:spTgt>
                                        </p:tgtEl>
                                      </p:cBhvr>
                                    </p:animEffect>
                                    <p:anim calcmode="lin" valueType="num">
                                      <p:cBhvr>
                                        <p:cTn id="71" dur="1000" fill="hold"/>
                                        <p:tgtEl>
                                          <p:spTgt spid="4">
                                            <p:txEl>
                                              <p:pRg st="0" end="0"/>
                                            </p:txEl>
                                          </p:spTgt>
                                        </p:tgtEl>
                                        <p:attrNameLst>
                                          <p:attrName>ppt_x</p:attrName>
                                        </p:attrNameLst>
                                      </p:cBhvr>
                                      <p:tavLst>
                                        <p:tav tm="0">
                                          <p:val>
                                            <p:strVal val="#ppt_x"/>
                                          </p:val>
                                        </p:tav>
                                        <p:tav tm="100000">
                                          <p:val>
                                            <p:strVal val="#ppt_x"/>
                                          </p:val>
                                        </p:tav>
                                      </p:tavLst>
                                    </p:anim>
                                    <p:anim calcmode="lin" valueType="num">
                                      <p:cBhvr>
                                        <p:cTn id="72" dur="1000" fill="hold"/>
                                        <p:tgtEl>
                                          <p:spTgt spid="4">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73" fill="hold">
                      <p:stCondLst>
                        <p:cond delay="indefinite"/>
                      </p:stCondLst>
                      <p:childTnLst>
                        <p:par>
                          <p:cTn id="74" fill="hold">
                            <p:stCondLst>
                              <p:cond delay="0"/>
                            </p:stCondLst>
                            <p:childTnLst>
                              <p:par>
                                <p:cTn id="75" presetID="42" presetClass="entr" presetSubtype="0" fill="hold" grpId="0" nodeType="clickEffect">
                                  <p:stCondLst>
                                    <p:cond delay="0"/>
                                  </p:stCondLst>
                                  <p:childTnLst>
                                    <p:set>
                                      <p:cBhvr>
                                        <p:cTn id="76" dur="1" fill="hold">
                                          <p:stCondLst>
                                            <p:cond delay="0"/>
                                          </p:stCondLst>
                                        </p:cTn>
                                        <p:tgtEl>
                                          <p:spTgt spid="4">
                                            <p:txEl>
                                              <p:pRg st="1" end="1"/>
                                            </p:txEl>
                                          </p:spTgt>
                                        </p:tgtEl>
                                        <p:attrNameLst>
                                          <p:attrName>style.visibility</p:attrName>
                                        </p:attrNameLst>
                                      </p:cBhvr>
                                      <p:to>
                                        <p:strVal val="visible"/>
                                      </p:to>
                                    </p:set>
                                    <p:animEffect transition="in" filter="fade">
                                      <p:cBhvr>
                                        <p:cTn id="77" dur="1000"/>
                                        <p:tgtEl>
                                          <p:spTgt spid="4">
                                            <p:txEl>
                                              <p:pRg st="1" end="1"/>
                                            </p:txEl>
                                          </p:spTgt>
                                        </p:tgtEl>
                                      </p:cBhvr>
                                    </p:animEffect>
                                    <p:anim calcmode="lin" valueType="num">
                                      <p:cBhvr>
                                        <p:cTn id="78" dur="1000" fill="hold"/>
                                        <p:tgtEl>
                                          <p:spTgt spid="4">
                                            <p:txEl>
                                              <p:pRg st="1" end="1"/>
                                            </p:txEl>
                                          </p:spTgt>
                                        </p:tgtEl>
                                        <p:attrNameLst>
                                          <p:attrName>ppt_x</p:attrName>
                                        </p:attrNameLst>
                                      </p:cBhvr>
                                      <p:tavLst>
                                        <p:tav tm="0">
                                          <p:val>
                                            <p:strVal val="#ppt_x"/>
                                          </p:val>
                                        </p:tav>
                                        <p:tav tm="100000">
                                          <p:val>
                                            <p:strVal val="#ppt_x"/>
                                          </p:val>
                                        </p:tav>
                                      </p:tavLst>
                                    </p:anim>
                                    <p:anim calcmode="lin" valueType="num">
                                      <p:cBhvr>
                                        <p:cTn id="79" dur="1000" fill="hold"/>
                                        <p:tgtEl>
                                          <p:spTgt spid="4">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80" fill="hold">
                      <p:stCondLst>
                        <p:cond delay="indefinite"/>
                      </p:stCondLst>
                      <p:childTnLst>
                        <p:par>
                          <p:cTn id="81" fill="hold">
                            <p:stCondLst>
                              <p:cond delay="0"/>
                            </p:stCondLst>
                            <p:childTnLst>
                              <p:par>
                                <p:cTn id="82" presetID="42" presetClass="entr" presetSubtype="0" fill="hold" grpId="0" nodeType="clickEffect">
                                  <p:stCondLst>
                                    <p:cond delay="0"/>
                                  </p:stCondLst>
                                  <p:childTnLst>
                                    <p:set>
                                      <p:cBhvr>
                                        <p:cTn id="83" dur="1" fill="hold">
                                          <p:stCondLst>
                                            <p:cond delay="0"/>
                                          </p:stCondLst>
                                        </p:cTn>
                                        <p:tgtEl>
                                          <p:spTgt spid="4">
                                            <p:txEl>
                                              <p:pRg st="2" end="2"/>
                                            </p:txEl>
                                          </p:spTgt>
                                        </p:tgtEl>
                                        <p:attrNameLst>
                                          <p:attrName>style.visibility</p:attrName>
                                        </p:attrNameLst>
                                      </p:cBhvr>
                                      <p:to>
                                        <p:strVal val="visible"/>
                                      </p:to>
                                    </p:set>
                                    <p:animEffect transition="in" filter="fade">
                                      <p:cBhvr>
                                        <p:cTn id="84" dur="1000"/>
                                        <p:tgtEl>
                                          <p:spTgt spid="4">
                                            <p:txEl>
                                              <p:pRg st="2" end="2"/>
                                            </p:txEl>
                                          </p:spTgt>
                                        </p:tgtEl>
                                      </p:cBhvr>
                                    </p:animEffect>
                                    <p:anim calcmode="lin" valueType="num">
                                      <p:cBhvr>
                                        <p:cTn id="85" dur="1000" fill="hold"/>
                                        <p:tgtEl>
                                          <p:spTgt spid="4">
                                            <p:txEl>
                                              <p:pRg st="2" end="2"/>
                                            </p:txEl>
                                          </p:spTgt>
                                        </p:tgtEl>
                                        <p:attrNameLst>
                                          <p:attrName>ppt_x</p:attrName>
                                        </p:attrNameLst>
                                      </p:cBhvr>
                                      <p:tavLst>
                                        <p:tav tm="0">
                                          <p:val>
                                            <p:strVal val="#ppt_x"/>
                                          </p:val>
                                        </p:tav>
                                        <p:tav tm="100000">
                                          <p:val>
                                            <p:strVal val="#ppt_x"/>
                                          </p:val>
                                        </p:tav>
                                      </p:tavLst>
                                    </p:anim>
                                    <p:anim calcmode="lin" valueType="num">
                                      <p:cBhvr>
                                        <p:cTn id="86" dur="1000" fill="hold"/>
                                        <p:tgtEl>
                                          <p:spTgt spid="4">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87" fill="hold">
                      <p:stCondLst>
                        <p:cond delay="indefinite"/>
                      </p:stCondLst>
                      <p:childTnLst>
                        <p:par>
                          <p:cTn id="88" fill="hold">
                            <p:stCondLst>
                              <p:cond delay="0"/>
                            </p:stCondLst>
                            <p:childTnLst>
                              <p:par>
                                <p:cTn id="89" presetID="42" presetClass="entr" presetSubtype="0" fill="hold" grpId="0" nodeType="clickEffect">
                                  <p:stCondLst>
                                    <p:cond delay="0"/>
                                  </p:stCondLst>
                                  <p:childTnLst>
                                    <p:set>
                                      <p:cBhvr>
                                        <p:cTn id="90" dur="1" fill="hold">
                                          <p:stCondLst>
                                            <p:cond delay="0"/>
                                          </p:stCondLst>
                                        </p:cTn>
                                        <p:tgtEl>
                                          <p:spTgt spid="4">
                                            <p:txEl>
                                              <p:pRg st="3" end="3"/>
                                            </p:txEl>
                                          </p:spTgt>
                                        </p:tgtEl>
                                        <p:attrNameLst>
                                          <p:attrName>style.visibility</p:attrName>
                                        </p:attrNameLst>
                                      </p:cBhvr>
                                      <p:to>
                                        <p:strVal val="visible"/>
                                      </p:to>
                                    </p:set>
                                    <p:animEffect transition="in" filter="fade">
                                      <p:cBhvr>
                                        <p:cTn id="91" dur="1000"/>
                                        <p:tgtEl>
                                          <p:spTgt spid="4">
                                            <p:txEl>
                                              <p:pRg st="3" end="3"/>
                                            </p:txEl>
                                          </p:spTgt>
                                        </p:tgtEl>
                                      </p:cBhvr>
                                    </p:animEffect>
                                    <p:anim calcmode="lin" valueType="num">
                                      <p:cBhvr>
                                        <p:cTn id="92" dur="1000" fill="hold"/>
                                        <p:tgtEl>
                                          <p:spTgt spid="4">
                                            <p:txEl>
                                              <p:pRg st="3" end="3"/>
                                            </p:txEl>
                                          </p:spTgt>
                                        </p:tgtEl>
                                        <p:attrNameLst>
                                          <p:attrName>ppt_x</p:attrName>
                                        </p:attrNameLst>
                                      </p:cBhvr>
                                      <p:tavLst>
                                        <p:tav tm="0">
                                          <p:val>
                                            <p:strVal val="#ppt_x"/>
                                          </p:val>
                                        </p:tav>
                                        <p:tav tm="100000">
                                          <p:val>
                                            <p:strVal val="#ppt_x"/>
                                          </p:val>
                                        </p:tav>
                                      </p:tavLst>
                                    </p:anim>
                                    <p:anim calcmode="lin" valueType="num">
                                      <p:cBhvr>
                                        <p:cTn id="93" dur="1000" fill="hold"/>
                                        <p:tgtEl>
                                          <p:spTgt spid="4">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94" fill="hold">
                      <p:stCondLst>
                        <p:cond delay="indefinite"/>
                      </p:stCondLst>
                      <p:childTnLst>
                        <p:par>
                          <p:cTn id="95" fill="hold">
                            <p:stCondLst>
                              <p:cond delay="0"/>
                            </p:stCondLst>
                            <p:childTnLst>
                              <p:par>
                                <p:cTn id="96" presetID="42" presetClass="entr" presetSubtype="0" fill="hold" grpId="0" nodeType="clickEffect">
                                  <p:stCondLst>
                                    <p:cond delay="0"/>
                                  </p:stCondLst>
                                  <p:childTnLst>
                                    <p:set>
                                      <p:cBhvr>
                                        <p:cTn id="97" dur="1" fill="hold">
                                          <p:stCondLst>
                                            <p:cond delay="0"/>
                                          </p:stCondLst>
                                        </p:cTn>
                                        <p:tgtEl>
                                          <p:spTgt spid="4">
                                            <p:txEl>
                                              <p:pRg st="4" end="4"/>
                                            </p:txEl>
                                          </p:spTgt>
                                        </p:tgtEl>
                                        <p:attrNameLst>
                                          <p:attrName>style.visibility</p:attrName>
                                        </p:attrNameLst>
                                      </p:cBhvr>
                                      <p:to>
                                        <p:strVal val="visible"/>
                                      </p:to>
                                    </p:set>
                                    <p:animEffect transition="in" filter="fade">
                                      <p:cBhvr>
                                        <p:cTn id="98" dur="1000"/>
                                        <p:tgtEl>
                                          <p:spTgt spid="4">
                                            <p:txEl>
                                              <p:pRg st="4" end="4"/>
                                            </p:txEl>
                                          </p:spTgt>
                                        </p:tgtEl>
                                      </p:cBhvr>
                                    </p:animEffect>
                                    <p:anim calcmode="lin" valueType="num">
                                      <p:cBhvr>
                                        <p:cTn id="99" dur="1000" fill="hold"/>
                                        <p:tgtEl>
                                          <p:spTgt spid="4">
                                            <p:txEl>
                                              <p:pRg st="4" end="4"/>
                                            </p:txEl>
                                          </p:spTgt>
                                        </p:tgtEl>
                                        <p:attrNameLst>
                                          <p:attrName>ppt_x</p:attrName>
                                        </p:attrNameLst>
                                      </p:cBhvr>
                                      <p:tavLst>
                                        <p:tav tm="0">
                                          <p:val>
                                            <p:strVal val="#ppt_x"/>
                                          </p:val>
                                        </p:tav>
                                        <p:tav tm="100000">
                                          <p:val>
                                            <p:strVal val="#ppt_x"/>
                                          </p:val>
                                        </p:tav>
                                      </p:tavLst>
                                    </p:anim>
                                    <p:anim calcmode="lin" valueType="num">
                                      <p:cBhvr>
                                        <p:cTn id="100" dur="1000" fill="hold"/>
                                        <p:tgtEl>
                                          <p:spTgt spid="4">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101" fill="hold">
                      <p:stCondLst>
                        <p:cond delay="indefinite"/>
                      </p:stCondLst>
                      <p:childTnLst>
                        <p:par>
                          <p:cTn id="102" fill="hold">
                            <p:stCondLst>
                              <p:cond delay="0"/>
                            </p:stCondLst>
                            <p:childTnLst>
                              <p:par>
                                <p:cTn id="103" presetID="42" presetClass="entr" presetSubtype="0" fill="hold" grpId="0" nodeType="clickEffect">
                                  <p:stCondLst>
                                    <p:cond delay="0"/>
                                  </p:stCondLst>
                                  <p:childTnLst>
                                    <p:set>
                                      <p:cBhvr>
                                        <p:cTn id="104" dur="1" fill="hold">
                                          <p:stCondLst>
                                            <p:cond delay="0"/>
                                          </p:stCondLst>
                                        </p:cTn>
                                        <p:tgtEl>
                                          <p:spTgt spid="4">
                                            <p:txEl>
                                              <p:pRg st="5" end="5"/>
                                            </p:txEl>
                                          </p:spTgt>
                                        </p:tgtEl>
                                        <p:attrNameLst>
                                          <p:attrName>style.visibility</p:attrName>
                                        </p:attrNameLst>
                                      </p:cBhvr>
                                      <p:to>
                                        <p:strVal val="visible"/>
                                      </p:to>
                                    </p:set>
                                    <p:animEffect transition="in" filter="fade">
                                      <p:cBhvr>
                                        <p:cTn id="105" dur="1000"/>
                                        <p:tgtEl>
                                          <p:spTgt spid="4">
                                            <p:txEl>
                                              <p:pRg st="5" end="5"/>
                                            </p:txEl>
                                          </p:spTgt>
                                        </p:tgtEl>
                                      </p:cBhvr>
                                    </p:animEffect>
                                    <p:anim calcmode="lin" valueType="num">
                                      <p:cBhvr>
                                        <p:cTn id="106" dur="1000" fill="hold"/>
                                        <p:tgtEl>
                                          <p:spTgt spid="4">
                                            <p:txEl>
                                              <p:pRg st="5" end="5"/>
                                            </p:txEl>
                                          </p:spTgt>
                                        </p:tgtEl>
                                        <p:attrNameLst>
                                          <p:attrName>ppt_x</p:attrName>
                                        </p:attrNameLst>
                                      </p:cBhvr>
                                      <p:tavLst>
                                        <p:tav tm="0">
                                          <p:val>
                                            <p:strVal val="#ppt_x"/>
                                          </p:val>
                                        </p:tav>
                                        <p:tav tm="100000">
                                          <p:val>
                                            <p:strVal val="#ppt_x"/>
                                          </p:val>
                                        </p:tav>
                                      </p:tavLst>
                                    </p:anim>
                                    <p:anim calcmode="lin" valueType="num">
                                      <p:cBhvr>
                                        <p:cTn id="107" dur="1000" fill="hold"/>
                                        <p:tgtEl>
                                          <p:spTgt spid="4">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108" fill="hold">
                      <p:stCondLst>
                        <p:cond delay="indefinite"/>
                      </p:stCondLst>
                      <p:childTnLst>
                        <p:par>
                          <p:cTn id="109" fill="hold">
                            <p:stCondLst>
                              <p:cond delay="0"/>
                            </p:stCondLst>
                            <p:childTnLst>
                              <p:par>
                                <p:cTn id="110" presetID="42" presetClass="entr" presetSubtype="0" fill="hold" grpId="0" nodeType="clickEffect">
                                  <p:stCondLst>
                                    <p:cond delay="0"/>
                                  </p:stCondLst>
                                  <p:childTnLst>
                                    <p:set>
                                      <p:cBhvr>
                                        <p:cTn id="111" dur="1" fill="hold">
                                          <p:stCondLst>
                                            <p:cond delay="0"/>
                                          </p:stCondLst>
                                        </p:cTn>
                                        <p:tgtEl>
                                          <p:spTgt spid="4">
                                            <p:txEl>
                                              <p:pRg st="6" end="6"/>
                                            </p:txEl>
                                          </p:spTgt>
                                        </p:tgtEl>
                                        <p:attrNameLst>
                                          <p:attrName>style.visibility</p:attrName>
                                        </p:attrNameLst>
                                      </p:cBhvr>
                                      <p:to>
                                        <p:strVal val="visible"/>
                                      </p:to>
                                    </p:set>
                                    <p:animEffect transition="in" filter="fade">
                                      <p:cBhvr>
                                        <p:cTn id="112" dur="1000"/>
                                        <p:tgtEl>
                                          <p:spTgt spid="4">
                                            <p:txEl>
                                              <p:pRg st="6" end="6"/>
                                            </p:txEl>
                                          </p:spTgt>
                                        </p:tgtEl>
                                      </p:cBhvr>
                                    </p:animEffect>
                                    <p:anim calcmode="lin" valueType="num">
                                      <p:cBhvr>
                                        <p:cTn id="113" dur="1000" fill="hold"/>
                                        <p:tgtEl>
                                          <p:spTgt spid="4">
                                            <p:txEl>
                                              <p:pRg st="6" end="6"/>
                                            </p:txEl>
                                          </p:spTgt>
                                        </p:tgtEl>
                                        <p:attrNameLst>
                                          <p:attrName>ppt_x</p:attrName>
                                        </p:attrNameLst>
                                      </p:cBhvr>
                                      <p:tavLst>
                                        <p:tav tm="0">
                                          <p:val>
                                            <p:strVal val="#ppt_x"/>
                                          </p:val>
                                        </p:tav>
                                        <p:tav tm="100000">
                                          <p:val>
                                            <p:strVal val="#ppt_x"/>
                                          </p:val>
                                        </p:tav>
                                      </p:tavLst>
                                    </p:anim>
                                    <p:anim calcmode="lin" valueType="num">
                                      <p:cBhvr>
                                        <p:cTn id="114" dur="1000" fill="hold"/>
                                        <p:tgtEl>
                                          <p:spTgt spid="4">
                                            <p:txEl>
                                              <p:pRg st="6" end="6"/>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animBg="1"/>
      <p:bldP spid="4" grpId="0" build="p" animBg="1"/>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A247D3-4B77-640D-EACA-FB1E6FE2F1E8}"/>
              </a:ext>
            </a:extLst>
          </p:cNvPr>
          <p:cNvSpPr>
            <a:spLocks noGrp="1"/>
          </p:cNvSpPr>
          <p:nvPr>
            <p:ph type="title"/>
          </p:nvPr>
        </p:nvSpPr>
        <p:spPr>
          <a:solidFill>
            <a:srgbClr val="002060"/>
          </a:solidFill>
        </p:spPr>
        <p:txBody>
          <a:bodyPr/>
          <a:lstStyle/>
          <a:p>
            <a:r>
              <a:rPr lang="en-GB" dirty="0">
                <a:solidFill>
                  <a:schemeClr val="bg1"/>
                </a:solidFill>
              </a:rPr>
              <a:t>PESTLE Analysis</a:t>
            </a:r>
          </a:p>
        </p:txBody>
      </p:sp>
      <p:sp>
        <p:nvSpPr>
          <p:cNvPr id="3" name="Content Placeholder 2">
            <a:extLst>
              <a:ext uri="{FF2B5EF4-FFF2-40B4-BE49-F238E27FC236}">
                <a16:creationId xmlns:a16="http://schemas.microsoft.com/office/drawing/2014/main" id="{E15E0AD1-AE18-60D1-DDCB-DFBAB2EDA1A3}"/>
              </a:ext>
            </a:extLst>
          </p:cNvPr>
          <p:cNvSpPr>
            <a:spLocks noGrp="1"/>
          </p:cNvSpPr>
          <p:nvPr>
            <p:ph sz="half" idx="1"/>
          </p:nvPr>
        </p:nvSpPr>
        <p:spPr/>
        <p:txBody>
          <a:bodyPr/>
          <a:lstStyle/>
          <a:p>
            <a:r>
              <a:rPr lang="en-GB" dirty="0"/>
              <a:t>Strategic framework used to identify macroenvironmental influences on an organisation</a:t>
            </a:r>
          </a:p>
        </p:txBody>
      </p:sp>
      <p:pic>
        <p:nvPicPr>
          <p:cNvPr id="11" name="Content Placeholder 10">
            <a:extLst>
              <a:ext uri="{FF2B5EF4-FFF2-40B4-BE49-F238E27FC236}">
                <a16:creationId xmlns:a16="http://schemas.microsoft.com/office/drawing/2014/main" id="{0B756237-286E-16A0-9B04-C5550B68015D}"/>
              </a:ext>
            </a:extLst>
          </p:cNvPr>
          <p:cNvPicPr>
            <a:picLocks noGrp="1" noChangeAspect="1"/>
          </p:cNvPicPr>
          <p:nvPr>
            <p:ph sz="half" idx="2"/>
          </p:nvPr>
        </p:nvPicPr>
        <p:blipFill>
          <a:blip r:embed="rId3"/>
          <a:stretch>
            <a:fillRect/>
          </a:stretch>
        </p:blipFill>
        <p:spPr>
          <a:xfrm>
            <a:off x="4904214" y="2641632"/>
            <a:ext cx="3448050" cy="1930908"/>
          </a:xfrm>
          <a:prstGeom prst="rect">
            <a:avLst/>
          </a:prstGeom>
        </p:spPr>
      </p:pic>
    </p:spTree>
    <p:extLst>
      <p:ext uri="{BB962C8B-B14F-4D97-AF65-F5344CB8AC3E}">
        <p14:creationId xmlns:p14="http://schemas.microsoft.com/office/powerpoint/2010/main" val="266759636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2F7AF0-EFD8-D08A-CBBA-C998A70BFE10}"/>
              </a:ext>
            </a:extLst>
          </p:cNvPr>
          <p:cNvSpPr>
            <a:spLocks noGrp="1"/>
          </p:cNvSpPr>
          <p:nvPr>
            <p:ph type="title"/>
          </p:nvPr>
        </p:nvSpPr>
        <p:spPr>
          <a:solidFill>
            <a:srgbClr val="002060"/>
          </a:solidFill>
        </p:spPr>
        <p:txBody>
          <a:bodyPr/>
          <a:lstStyle/>
          <a:p>
            <a:r>
              <a:rPr lang="en-GB" dirty="0">
                <a:solidFill>
                  <a:schemeClr val="bg1"/>
                </a:solidFill>
              </a:rPr>
              <a:t>PESTLE Framework</a:t>
            </a:r>
          </a:p>
        </p:txBody>
      </p:sp>
      <p:graphicFrame>
        <p:nvGraphicFramePr>
          <p:cNvPr id="4" name="Content Placeholder 3">
            <a:extLst>
              <a:ext uri="{FF2B5EF4-FFF2-40B4-BE49-F238E27FC236}">
                <a16:creationId xmlns:a16="http://schemas.microsoft.com/office/drawing/2014/main" id="{13F5D487-06AE-708A-B662-5857F7EB6F6B}"/>
              </a:ext>
            </a:extLst>
          </p:cNvPr>
          <p:cNvGraphicFramePr>
            <a:graphicFrameLocks noGrp="1"/>
          </p:cNvGraphicFramePr>
          <p:nvPr>
            <p:ph idx="1"/>
            <p:extLst>
              <p:ext uri="{D42A27DB-BD31-4B8C-83A1-F6EECF244321}">
                <p14:modId xmlns:p14="http://schemas.microsoft.com/office/powerpoint/2010/main" val="1844339067"/>
              </p:ext>
            </p:extLst>
          </p:nvPr>
        </p:nvGraphicFramePr>
        <p:xfrm>
          <a:off x="457200" y="1600200"/>
          <a:ext cx="8229600" cy="391636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39603207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2CDE4C-AC2D-D024-4D6B-AFC0297F9D22}"/>
              </a:ext>
            </a:extLst>
          </p:cNvPr>
          <p:cNvSpPr>
            <a:spLocks noGrp="1"/>
          </p:cNvSpPr>
          <p:nvPr>
            <p:ph type="title"/>
          </p:nvPr>
        </p:nvSpPr>
        <p:spPr>
          <a:solidFill>
            <a:srgbClr val="002060"/>
          </a:solidFill>
        </p:spPr>
        <p:txBody>
          <a:bodyPr/>
          <a:lstStyle/>
          <a:p>
            <a:r>
              <a:rPr lang="en-GB" dirty="0">
                <a:solidFill>
                  <a:schemeClr val="bg1"/>
                </a:solidFill>
              </a:rPr>
              <a:t>Political Factors</a:t>
            </a:r>
          </a:p>
        </p:txBody>
      </p:sp>
      <p:graphicFrame>
        <p:nvGraphicFramePr>
          <p:cNvPr id="5" name="Content Placeholder 4">
            <a:extLst>
              <a:ext uri="{FF2B5EF4-FFF2-40B4-BE49-F238E27FC236}">
                <a16:creationId xmlns:a16="http://schemas.microsoft.com/office/drawing/2014/main" id="{1361D528-64CE-98F6-0226-1A42C7092DF0}"/>
              </a:ext>
            </a:extLst>
          </p:cNvPr>
          <p:cNvGraphicFramePr>
            <a:graphicFrameLocks noGrp="1"/>
          </p:cNvGraphicFramePr>
          <p:nvPr>
            <p:ph sz="half" idx="1"/>
            <p:extLst>
              <p:ext uri="{D42A27DB-BD31-4B8C-83A1-F6EECF244321}">
                <p14:modId xmlns:p14="http://schemas.microsoft.com/office/powerpoint/2010/main" val="3092818872"/>
              </p:ext>
            </p:extLst>
          </p:nvPr>
        </p:nvGraphicFramePr>
        <p:xfrm>
          <a:off x="457200" y="1600200"/>
          <a:ext cx="4038600" cy="398938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Content Placeholder 3">
            <a:extLst>
              <a:ext uri="{FF2B5EF4-FFF2-40B4-BE49-F238E27FC236}">
                <a16:creationId xmlns:a16="http://schemas.microsoft.com/office/drawing/2014/main" id="{8F6A728C-FCE5-B83C-78D3-4CA6275EBCB2}"/>
              </a:ext>
            </a:extLst>
          </p:cNvPr>
          <p:cNvSpPr>
            <a:spLocks noGrp="1"/>
          </p:cNvSpPr>
          <p:nvPr>
            <p:ph sz="half" idx="2"/>
          </p:nvPr>
        </p:nvSpPr>
        <p:spPr/>
        <p:txBody>
          <a:bodyPr/>
          <a:lstStyle/>
          <a:p>
            <a:r>
              <a:rPr lang="en-GB" dirty="0"/>
              <a:t>Relate to the political interactions between governments, countries and political actors</a:t>
            </a:r>
          </a:p>
        </p:txBody>
      </p:sp>
    </p:spTree>
    <p:extLst>
      <p:ext uri="{BB962C8B-B14F-4D97-AF65-F5344CB8AC3E}">
        <p14:creationId xmlns:p14="http://schemas.microsoft.com/office/powerpoint/2010/main" val="48353122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272E0E-EFD4-5D9B-7D26-884416365D6C}"/>
              </a:ext>
            </a:extLst>
          </p:cNvPr>
          <p:cNvSpPr>
            <a:spLocks noGrp="1"/>
          </p:cNvSpPr>
          <p:nvPr>
            <p:ph type="title"/>
          </p:nvPr>
        </p:nvSpPr>
        <p:spPr>
          <a:solidFill>
            <a:srgbClr val="002060"/>
          </a:solidFill>
        </p:spPr>
        <p:txBody>
          <a:bodyPr/>
          <a:lstStyle/>
          <a:p>
            <a:r>
              <a:rPr lang="en-GB" dirty="0">
                <a:solidFill>
                  <a:schemeClr val="bg1"/>
                </a:solidFill>
              </a:rPr>
              <a:t>Economic Factors</a:t>
            </a:r>
          </a:p>
        </p:txBody>
      </p:sp>
      <p:sp>
        <p:nvSpPr>
          <p:cNvPr id="3" name="Content Placeholder 2">
            <a:extLst>
              <a:ext uri="{FF2B5EF4-FFF2-40B4-BE49-F238E27FC236}">
                <a16:creationId xmlns:a16="http://schemas.microsoft.com/office/drawing/2014/main" id="{D83CF63A-3608-29B9-B020-DE0486BFE48B}"/>
              </a:ext>
            </a:extLst>
          </p:cNvPr>
          <p:cNvSpPr>
            <a:spLocks noGrp="1"/>
          </p:cNvSpPr>
          <p:nvPr>
            <p:ph sz="half" idx="1"/>
          </p:nvPr>
        </p:nvSpPr>
        <p:spPr/>
        <p:txBody>
          <a:bodyPr/>
          <a:lstStyle/>
          <a:p>
            <a:r>
              <a:rPr lang="en-GB" dirty="0"/>
              <a:t>Key economic elements within the business environment that can impact upon the organisation</a:t>
            </a:r>
          </a:p>
        </p:txBody>
      </p:sp>
      <p:graphicFrame>
        <p:nvGraphicFramePr>
          <p:cNvPr id="5" name="Content Placeholder 4">
            <a:extLst>
              <a:ext uri="{FF2B5EF4-FFF2-40B4-BE49-F238E27FC236}">
                <a16:creationId xmlns:a16="http://schemas.microsoft.com/office/drawing/2014/main" id="{A24C6E5C-5EB5-2453-8A8A-4947BFC0F403}"/>
              </a:ext>
            </a:extLst>
          </p:cNvPr>
          <p:cNvGraphicFramePr>
            <a:graphicFrameLocks noGrp="1"/>
          </p:cNvGraphicFramePr>
          <p:nvPr>
            <p:ph sz="half" idx="2"/>
            <p:extLst>
              <p:ext uri="{D42A27DB-BD31-4B8C-83A1-F6EECF244321}">
                <p14:modId xmlns:p14="http://schemas.microsoft.com/office/powerpoint/2010/main" val="2393062408"/>
              </p:ext>
            </p:extLst>
          </p:nvPr>
        </p:nvGraphicFramePr>
        <p:xfrm>
          <a:off x="4648200" y="1600200"/>
          <a:ext cx="4038600" cy="398938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40267436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592609-B818-D603-5512-CA25336B4D0E}"/>
              </a:ext>
            </a:extLst>
          </p:cNvPr>
          <p:cNvSpPr>
            <a:spLocks noGrp="1"/>
          </p:cNvSpPr>
          <p:nvPr>
            <p:ph type="title"/>
          </p:nvPr>
        </p:nvSpPr>
        <p:spPr>
          <a:solidFill>
            <a:srgbClr val="002060"/>
          </a:solidFill>
        </p:spPr>
        <p:txBody>
          <a:bodyPr/>
          <a:lstStyle/>
          <a:p>
            <a:r>
              <a:rPr lang="en-GB" dirty="0">
                <a:solidFill>
                  <a:schemeClr val="bg1"/>
                </a:solidFill>
              </a:rPr>
              <a:t>Social Factors</a:t>
            </a:r>
          </a:p>
        </p:txBody>
      </p:sp>
      <p:graphicFrame>
        <p:nvGraphicFramePr>
          <p:cNvPr id="5" name="Content Placeholder 4">
            <a:extLst>
              <a:ext uri="{FF2B5EF4-FFF2-40B4-BE49-F238E27FC236}">
                <a16:creationId xmlns:a16="http://schemas.microsoft.com/office/drawing/2014/main" id="{BA6521A8-8DA4-43EB-57C9-DABE1B4A645B}"/>
              </a:ext>
            </a:extLst>
          </p:cNvPr>
          <p:cNvGraphicFramePr>
            <a:graphicFrameLocks noGrp="1"/>
          </p:cNvGraphicFramePr>
          <p:nvPr>
            <p:ph sz="half" idx="1"/>
            <p:extLst>
              <p:ext uri="{D42A27DB-BD31-4B8C-83A1-F6EECF244321}">
                <p14:modId xmlns:p14="http://schemas.microsoft.com/office/powerpoint/2010/main" val="3023478810"/>
              </p:ext>
            </p:extLst>
          </p:nvPr>
        </p:nvGraphicFramePr>
        <p:xfrm>
          <a:off x="457200" y="1600200"/>
          <a:ext cx="4038600" cy="398938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Content Placeholder 3">
            <a:extLst>
              <a:ext uri="{FF2B5EF4-FFF2-40B4-BE49-F238E27FC236}">
                <a16:creationId xmlns:a16="http://schemas.microsoft.com/office/drawing/2014/main" id="{22C2A8F4-A8BF-9319-99DF-71641CB010B0}"/>
              </a:ext>
            </a:extLst>
          </p:cNvPr>
          <p:cNvSpPr>
            <a:spLocks noGrp="1"/>
          </p:cNvSpPr>
          <p:nvPr>
            <p:ph sz="half" idx="2"/>
          </p:nvPr>
        </p:nvSpPr>
        <p:spPr/>
        <p:txBody>
          <a:bodyPr/>
          <a:lstStyle/>
          <a:p>
            <a:r>
              <a:rPr lang="en-GB" dirty="0"/>
              <a:t>Social factors define group behaviour and thinking. Can include both qualitative and quantitative data such as opinions</a:t>
            </a:r>
          </a:p>
        </p:txBody>
      </p:sp>
    </p:spTree>
    <p:extLst>
      <p:ext uri="{BB962C8B-B14F-4D97-AF65-F5344CB8AC3E}">
        <p14:creationId xmlns:p14="http://schemas.microsoft.com/office/powerpoint/2010/main" val="369719820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C27F8D-F737-9903-E6CC-873D17CC61CB}"/>
              </a:ext>
            </a:extLst>
          </p:cNvPr>
          <p:cNvSpPr>
            <a:spLocks noGrp="1"/>
          </p:cNvSpPr>
          <p:nvPr>
            <p:ph type="title"/>
          </p:nvPr>
        </p:nvSpPr>
        <p:spPr>
          <a:solidFill>
            <a:srgbClr val="002060"/>
          </a:solidFill>
        </p:spPr>
        <p:txBody>
          <a:bodyPr/>
          <a:lstStyle/>
          <a:p>
            <a:r>
              <a:rPr lang="en-GB" dirty="0">
                <a:solidFill>
                  <a:schemeClr val="bg1"/>
                </a:solidFill>
              </a:rPr>
              <a:t>Technological Factors</a:t>
            </a:r>
          </a:p>
        </p:txBody>
      </p:sp>
      <p:sp>
        <p:nvSpPr>
          <p:cNvPr id="3" name="Content Placeholder 2">
            <a:extLst>
              <a:ext uri="{FF2B5EF4-FFF2-40B4-BE49-F238E27FC236}">
                <a16:creationId xmlns:a16="http://schemas.microsoft.com/office/drawing/2014/main" id="{5618A549-F4AE-ECAD-1FAB-95C22128B5E1}"/>
              </a:ext>
            </a:extLst>
          </p:cNvPr>
          <p:cNvSpPr>
            <a:spLocks noGrp="1"/>
          </p:cNvSpPr>
          <p:nvPr>
            <p:ph sz="half" idx="1"/>
          </p:nvPr>
        </p:nvSpPr>
        <p:spPr/>
        <p:txBody>
          <a:bodyPr>
            <a:normAutofit lnSpcReduction="10000"/>
          </a:bodyPr>
          <a:lstStyle/>
          <a:p>
            <a:r>
              <a:rPr lang="en-GB" dirty="0"/>
              <a:t>Tech-related developments, shifts and patterns that directly/indirectly impact an organisation or its business.</a:t>
            </a:r>
          </a:p>
          <a:p>
            <a:r>
              <a:rPr lang="en-GB" dirty="0"/>
              <a:t>Can include regional or global conditions</a:t>
            </a:r>
          </a:p>
        </p:txBody>
      </p:sp>
      <p:graphicFrame>
        <p:nvGraphicFramePr>
          <p:cNvPr id="5" name="Content Placeholder 4">
            <a:extLst>
              <a:ext uri="{FF2B5EF4-FFF2-40B4-BE49-F238E27FC236}">
                <a16:creationId xmlns:a16="http://schemas.microsoft.com/office/drawing/2014/main" id="{840C0B2C-9007-C457-3554-8C19627564E5}"/>
              </a:ext>
            </a:extLst>
          </p:cNvPr>
          <p:cNvGraphicFramePr>
            <a:graphicFrameLocks noGrp="1"/>
          </p:cNvGraphicFramePr>
          <p:nvPr>
            <p:ph sz="half" idx="2"/>
            <p:extLst>
              <p:ext uri="{D42A27DB-BD31-4B8C-83A1-F6EECF244321}">
                <p14:modId xmlns:p14="http://schemas.microsoft.com/office/powerpoint/2010/main" val="1783270312"/>
              </p:ext>
            </p:extLst>
          </p:nvPr>
        </p:nvGraphicFramePr>
        <p:xfrm>
          <a:off x="4648200" y="1600200"/>
          <a:ext cx="4038600" cy="398938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94362414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2A1D46-8C83-3A86-19BE-A7CE56C09E68}"/>
              </a:ext>
            </a:extLst>
          </p:cNvPr>
          <p:cNvSpPr>
            <a:spLocks noGrp="1"/>
          </p:cNvSpPr>
          <p:nvPr>
            <p:ph type="title"/>
          </p:nvPr>
        </p:nvSpPr>
        <p:spPr>
          <a:solidFill>
            <a:srgbClr val="002060"/>
          </a:solidFill>
        </p:spPr>
        <p:txBody>
          <a:bodyPr/>
          <a:lstStyle/>
          <a:p>
            <a:r>
              <a:rPr lang="en-GB" dirty="0">
                <a:solidFill>
                  <a:schemeClr val="bg1"/>
                </a:solidFill>
              </a:rPr>
              <a:t>Legal factors</a:t>
            </a:r>
          </a:p>
        </p:txBody>
      </p:sp>
      <p:graphicFrame>
        <p:nvGraphicFramePr>
          <p:cNvPr id="5" name="Content Placeholder 4">
            <a:extLst>
              <a:ext uri="{FF2B5EF4-FFF2-40B4-BE49-F238E27FC236}">
                <a16:creationId xmlns:a16="http://schemas.microsoft.com/office/drawing/2014/main" id="{A26C1090-EAA8-073C-A514-F89DD05F207E}"/>
              </a:ext>
            </a:extLst>
          </p:cNvPr>
          <p:cNvGraphicFramePr>
            <a:graphicFrameLocks noGrp="1"/>
          </p:cNvGraphicFramePr>
          <p:nvPr>
            <p:ph sz="half" idx="1"/>
            <p:extLst>
              <p:ext uri="{D42A27DB-BD31-4B8C-83A1-F6EECF244321}">
                <p14:modId xmlns:p14="http://schemas.microsoft.com/office/powerpoint/2010/main" val="1065314604"/>
              </p:ext>
            </p:extLst>
          </p:nvPr>
        </p:nvGraphicFramePr>
        <p:xfrm>
          <a:off x="457200" y="1600200"/>
          <a:ext cx="4038600" cy="398938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Content Placeholder 3">
            <a:extLst>
              <a:ext uri="{FF2B5EF4-FFF2-40B4-BE49-F238E27FC236}">
                <a16:creationId xmlns:a16="http://schemas.microsoft.com/office/drawing/2014/main" id="{056E6F06-0640-AD22-A848-9D19E40CC7FE}"/>
              </a:ext>
            </a:extLst>
          </p:cNvPr>
          <p:cNvSpPr>
            <a:spLocks noGrp="1"/>
          </p:cNvSpPr>
          <p:nvPr>
            <p:ph sz="half" idx="2"/>
          </p:nvPr>
        </p:nvSpPr>
        <p:spPr/>
        <p:txBody>
          <a:bodyPr/>
          <a:lstStyle/>
          <a:p>
            <a:r>
              <a:rPr lang="en-GB" dirty="0"/>
              <a:t>Refers to current laws, regulations and Bills that may affect the organisations operations and future plans</a:t>
            </a:r>
          </a:p>
        </p:txBody>
      </p:sp>
    </p:spTree>
    <p:extLst>
      <p:ext uri="{BB962C8B-B14F-4D97-AF65-F5344CB8AC3E}">
        <p14:creationId xmlns:p14="http://schemas.microsoft.com/office/powerpoint/2010/main" val="110898080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D9811C-E264-FA9D-A8F9-11447AF1027D}"/>
              </a:ext>
            </a:extLst>
          </p:cNvPr>
          <p:cNvSpPr>
            <a:spLocks noGrp="1"/>
          </p:cNvSpPr>
          <p:nvPr>
            <p:ph type="title"/>
          </p:nvPr>
        </p:nvSpPr>
        <p:spPr>
          <a:solidFill>
            <a:srgbClr val="002060"/>
          </a:solidFill>
        </p:spPr>
        <p:txBody>
          <a:bodyPr/>
          <a:lstStyle/>
          <a:p>
            <a:r>
              <a:rPr lang="en-GB" dirty="0">
                <a:solidFill>
                  <a:schemeClr val="bg1"/>
                </a:solidFill>
              </a:rPr>
              <a:t>Environmental Factors</a:t>
            </a:r>
          </a:p>
        </p:txBody>
      </p:sp>
      <p:sp>
        <p:nvSpPr>
          <p:cNvPr id="3" name="Content Placeholder 2">
            <a:extLst>
              <a:ext uri="{FF2B5EF4-FFF2-40B4-BE49-F238E27FC236}">
                <a16:creationId xmlns:a16="http://schemas.microsoft.com/office/drawing/2014/main" id="{CF8697A1-391B-BAB0-9D49-EE69CA550A2A}"/>
              </a:ext>
            </a:extLst>
          </p:cNvPr>
          <p:cNvSpPr>
            <a:spLocks noGrp="1"/>
          </p:cNvSpPr>
          <p:nvPr>
            <p:ph sz="half" idx="1"/>
          </p:nvPr>
        </p:nvSpPr>
        <p:spPr/>
        <p:txBody>
          <a:bodyPr/>
          <a:lstStyle/>
          <a:p>
            <a:r>
              <a:rPr lang="en-GB" dirty="0"/>
              <a:t>Environmental or ecological factors look at the impact of the organisation/business on the environment and how the environment might affect the organisation</a:t>
            </a:r>
          </a:p>
        </p:txBody>
      </p:sp>
      <p:graphicFrame>
        <p:nvGraphicFramePr>
          <p:cNvPr id="5" name="Content Placeholder 4">
            <a:extLst>
              <a:ext uri="{FF2B5EF4-FFF2-40B4-BE49-F238E27FC236}">
                <a16:creationId xmlns:a16="http://schemas.microsoft.com/office/drawing/2014/main" id="{ACA9E21F-7E34-33B7-7F58-394082EBAF3C}"/>
              </a:ext>
            </a:extLst>
          </p:cNvPr>
          <p:cNvGraphicFramePr>
            <a:graphicFrameLocks noGrp="1"/>
          </p:cNvGraphicFramePr>
          <p:nvPr>
            <p:ph sz="half" idx="2"/>
            <p:extLst>
              <p:ext uri="{D42A27DB-BD31-4B8C-83A1-F6EECF244321}">
                <p14:modId xmlns:p14="http://schemas.microsoft.com/office/powerpoint/2010/main" val="3149574552"/>
              </p:ext>
            </p:extLst>
          </p:nvPr>
        </p:nvGraphicFramePr>
        <p:xfrm>
          <a:off x="4648200" y="1600200"/>
          <a:ext cx="4038600" cy="398938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36689542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069972-F7E6-FE33-C8CD-39C0F4396D13}"/>
              </a:ext>
            </a:extLst>
          </p:cNvPr>
          <p:cNvSpPr>
            <a:spLocks noGrp="1"/>
          </p:cNvSpPr>
          <p:nvPr>
            <p:ph type="title"/>
          </p:nvPr>
        </p:nvSpPr>
        <p:spPr>
          <a:solidFill>
            <a:srgbClr val="002060"/>
          </a:solidFill>
        </p:spPr>
        <p:txBody>
          <a:bodyPr/>
          <a:lstStyle/>
          <a:p>
            <a:r>
              <a:rPr lang="en-GB" dirty="0">
                <a:solidFill>
                  <a:schemeClr val="bg1"/>
                </a:solidFill>
              </a:rPr>
              <a:t>PESTLE Process</a:t>
            </a:r>
          </a:p>
        </p:txBody>
      </p:sp>
      <p:graphicFrame>
        <p:nvGraphicFramePr>
          <p:cNvPr id="4" name="Content Placeholder 3">
            <a:extLst>
              <a:ext uri="{FF2B5EF4-FFF2-40B4-BE49-F238E27FC236}">
                <a16:creationId xmlns:a16="http://schemas.microsoft.com/office/drawing/2014/main" id="{5BE6F42D-1FE6-E097-EC75-03339E627863}"/>
              </a:ext>
            </a:extLst>
          </p:cNvPr>
          <p:cNvGraphicFramePr>
            <a:graphicFrameLocks noGrp="1"/>
          </p:cNvGraphicFramePr>
          <p:nvPr>
            <p:ph idx="1"/>
            <p:extLst>
              <p:ext uri="{D42A27DB-BD31-4B8C-83A1-F6EECF244321}">
                <p14:modId xmlns:p14="http://schemas.microsoft.com/office/powerpoint/2010/main" val="1438906353"/>
              </p:ext>
            </p:extLst>
          </p:nvPr>
        </p:nvGraphicFramePr>
        <p:xfrm>
          <a:off x="457200" y="1600200"/>
          <a:ext cx="8229600" cy="391636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10050316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5B1828-BD73-858F-B99B-BE6BE24B5201}"/>
              </a:ext>
            </a:extLst>
          </p:cNvPr>
          <p:cNvSpPr>
            <a:spLocks noGrp="1"/>
          </p:cNvSpPr>
          <p:nvPr>
            <p:ph type="title"/>
          </p:nvPr>
        </p:nvSpPr>
        <p:spPr>
          <a:solidFill>
            <a:srgbClr val="002060"/>
          </a:solidFill>
        </p:spPr>
        <p:txBody>
          <a:bodyPr>
            <a:normAutofit fontScale="90000"/>
          </a:bodyPr>
          <a:lstStyle/>
          <a:p>
            <a:r>
              <a:rPr lang="en-GB" dirty="0">
                <a:solidFill>
                  <a:schemeClr val="bg1"/>
                </a:solidFill>
              </a:rPr>
              <a:t>Advantages &amp; disadvantages of PESTLE</a:t>
            </a:r>
          </a:p>
        </p:txBody>
      </p:sp>
      <p:sp>
        <p:nvSpPr>
          <p:cNvPr id="3" name="Content Placeholder 2">
            <a:extLst>
              <a:ext uri="{FF2B5EF4-FFF2-40B4-BE49-F238E27FC236}">
                <a16:creationId xmlns:a16="http://schemas.microsoft.com/office/drawing/2014/main" id="{E30F8D8C-9803-A35A-C814-5E1E8EDD7050}"/>
              </a:ext>
            </a:extLst>
          </p:cNvPr>
          <p:cNvSpPr>
            <a:spLocks noGrp="1"/>
          </p:cNvSpPr>
          <p:nvPr>
            <p:ph sz="half" idx="1"/>
          </p:nvPr>
        </p:nvSpPr>
        <p:spPr>
          <a:solidFill>
            <a:schemeClr val="accent4">
              <a:lumMod val="40000"/>
              <a:lumOff val="60000"/>
            </a:schemeClr>
          </a:solidFill>
        </p:spPr>
        <p:txBody>
          <a:bodyPr>
            <a:normAutofit fontScale="85000" lnSpcReduction="20000"/>
          </a:bodyPr>
          <a:lstStyle/>
          <a:p>
            <a:pPr marL="0" indent="0" algn="ctr">
              <a:buNone/>
            </a:pPr>
            <a:r>
              <a:rPr lang="en-GB" b="1" dirty="0"/>
              <a:t>Advantages</a:t>
            </a:r>
          </a:p>
          <a:p>
            <a:r>
              <a:rPr lang="en-GB" dirty="0"/>
              <a:t>Provides additional context for direction and planning</a:t>
            </a:r>
          </a:p>
          <a:p>
            <a:r>
              <a:rPr lang="en-GB" dirty="0"/>
              <a:t>Quickly identify external threats and opportunities</a:t>
            </a:r>
          </a:p>
          <a:p>
            <a:r>
              <a:rPr lang="en-GB" dirty="0"/>
              <a:t>Understand impact of risks on strategy</a:t>
            </a:r>
          </a:p>
          <a:p>
            <a:r>
              <a:rPr lang="en-GB" dirty="0"/>
              <a:t>Can be combined with other analytical frameworks</a:t>
            </a:r>
          </a:p>
        </p:txBody>
      </p:sp>
      <p:sp>
        <p:nvSpPr>
          <p:cNvPr id="4" name="Content Placeholder 3">
            <a:extLst>
              <a:ext uri="{FF2B5EF4-FFF2-40B4-BE49-F238E27FC236}">
                <a16:creationId xmlns:a16="http://schemas.microsoft.com/office/drawing/2014/main" id="{92C2B3BB-91DC-3006-79C9-D216C42BAECD}"/>
              </a:ext>
            </a:extLst>
          </p:cNvPr>
          <p:cNvSpPr>
            <a:spLocks noGrp="1"/>
          </p:cNvSpPr>
          <p:nvPr>
            <p:ph sz="half" idx="2"/>
          </p:nvPr>
        </p:nvSpPr>
        <p:spPr>
          <a:solidFill>
            <a:schemeClr val="accent3">
              <a:lumMod val="60000"/>
              <a:lumOff val="40000"/>
            </a:schemeClr>
          </a:solidFill>
        </p:spPr>
        <p:txBody>
          <a:bodyPr>
            <a:normAutofit fontScale="85000" lnSpcReduction="20000"/>
          </a:bodyPr>
          <a:lstStyle/>
          <a:p>
            <a:pPr marL="0" indent="0" algn="ctr">
              <a:buNone/>
            </a:pPr>
            <a:r>
              <a:rPr lang="en-GB" b="1" dirty="0"/>
              <a:t>Disadvantages</a:t>
            </a:r>
          </a:p>
          <a:p>
            <a:r>
              <a:rPr lang="en-GB" dirty="0"/>
              <a:t>If not focused – data gathering overwhelming</a:t>
            </a:r>
          </a:p>
          <a:p>
            <a:r>
              <a:rPr lang="en-GB" dirty="0"/>
              <a:t>Not a one off task</a:t>
            </a:r>
          </a:p>
          <a:p>
            <a:r>
              <a:rPr lang="en-GB" dirty="0"/>
              <a:t>Limited validity</a:t>
            </a:r>
          </a:p>
          <a:p>
            <a:r>
              <a:rPr lang="en-GB" dirty="0"/>
              <a:t>Accuracy reliant on data available to organisation</a:t>
            </a:r>
          </a:p>
          <a:p>
            <a:endParaRPr lang="en-GB" dirty="0"/>
          </a:p>
        </p:txBody>
      </p:sp>
    </p:spTree>
    <p:extLst>
      <p:ext uri="{BB962C8B-B14F-4D97-AF65-F5344CB8AC3E}">
        <p14:creationId xmlns:p14="http://schemas.microsoft.com/office/powerpoint/2010/main" val="25508560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bg/>
                                          </p:spTgt>
                                        </p:tgtEl>
                                        <p:attrNameLst>
                                          <p:attrName>style.visibility</p:attrName>
                                        </p:attrNameLst>
                                      </p:cBhvr>
                                      <p:to>
                                        <p:strVal val="visible"/>
                                      </p:to>
                                    </p:set>
                                    <p:animEffect transition="in" filter="fade">
                                      <p:cBhvr>
                                        <p:cTn id="7" dur="1000"/>
                                        <p:tgtEl>
                                          <p:spTgt spid="3">
                                            <p:bg/>
                                          </p:spTgt>
                                        </p:tgtEl>
                                      </p:cBhvr>
                                    </p:animEffect>
                                    <p:anim calcmode="lin" valueType="num">
                                      <p:cBhvr>
                                        <p:cTn id="8" dur="1000" fill="hold"/>
                                        <p:tgtEl>
                                          <p:spTgt spid="3">
                                            <p:bg/>
                                          </p:spTgt>
                                        </p:tgtEl>
                                        <p:attrNameLst>
                                          <p:attrName>ppt_x</p:attrName>
                                        </p:attrNameLst>
                                      </p:cBhvr>
                                      <p:tavLst>
                                        <p:tav tm="0">
                                          <p:val>
                                            <p:strVal val="#ppt_x"/>
                                          </p:val>
                                        </p:tav>
                                        <p:tav tm="100000">
                                          <p:val>
                                            <p:strVal val="#ppt_x"/>
                                          </p:val>
                                        </p:tav>
                                      </p:tavLst>
                                    </p:anim>
                                    <p:anim calcmode="lin" valueType="num">
                                      <p:cBhvr>
                                        <p:cTn id="9" dur="1000" fill="hold"/>
                                        <p:tgtEl>
                                          <p:spTgt spid="3">
                                            <p:bg/>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0" end="0"/>
                                            </p:txEl>
                                          </p:spTgt>
                                        </p:tgtEl>
                                        <p:attrNameLst>
                                          <p:attrName>style.visibility</p:attrName>
                                        </p:attrNameLst>
                                      </p:cBhvr>
                                      <p:to>
                                        <p:strVal val="visible"/>
                                      </p:to>
                                    </p:set>
                                    <p:animEffect transition="in" filter="fade">
                                      <p:cBhvr>
                                        <p:cTn id="14" dur="1000"/>
                                        <p:tgtEl>
                                          <p:spTgt spid="3">
                                            <p:txEl>
                                              <p:pRg st="0" end="0"/>
                                            </p:txEl>
                                          </p:spTgt>
                                        </p:tgtEl>
                                      </p:cBhvr>
                                    </p:animEffect>
                                    <p:anim calcmode="lin" valueType="num">
                                      <p:cBhvr>
                                        <p:cTn id="15"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1" end="1"/>
                                            </p:txEl>
                                          </p:spTgt>
                                        </p:tgtEl>
                                        <p:attrNameLst>
                                          <p:attrName>style.visibility</p:attrName>
                                        </p:attrNameLst>
                                      </p:cBhvr>
                                      <p:to>
                                        <p:strVal val="visible"/>
                                      </p:to>
                                    </p:set>
                                    <p:animEffect transition="in" filter="fade">
                                      <p:cBhvr>
                                        <p:cTn id="21" dur="1000"/>
                                        <p:tgtEl>
                                          <p:spTgt spid="3">
                                            <p:txEl>
                                              <p:pRg st="1" end="1"/>
                                            </p:txEl>
                                          </p:spTgt>
                                        </p:tgtEl>
                                      </p:cBhvr>
                                    </p:animEffect>
                                    <p:anim calcmode="lin" valueType="num">
                                      <p:cBhvr>
                                        <p:cTn id="22"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2" end="2"/>
                                            </p:txEl>
                                          </p:spTgt>
                                        </p:tgtEl>
                                        <p:attrNameLst>
                                          <p:attrName>style.visibility</p:attrName>
                                        </p:attrNameLst>
                                      </p:cBhvr>
                                      <p:to>
                                        <p:strVal val="visible"/>
                                      </p:to>
                                    </p:set>
                                    <p:animEffect transition="in" filter="fade">
                                      <p:cBhvr>
                                        <p:cTn id="28" dur="1000"/>
                                        <p:tgtEl>
                                          <p:spTgt spid="3">
                                            <p:txEl>
                                              <p:pRg st="2" end="2"/>
                                            </p:txEl>
                                          </p:spTgt>
                                        </p:tgtEl>
                                      </p:cBhvr>
                                    </p:animEffect>
                                    <p:anim calcmode="lin" valueType="num">
                                      <p:cBhvr>
                                        <p:cTn id="29"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3">
                                            <p:txEl>
                                              <p:pRg st="3" end="3"/>
                                            </p:txEl>
                                          </p:spTgt>
                                        </p:tgtEl>
                                        <p:attrNameLst>
                                          <p:attrName>style.visibility</p:attrName>
                                        </p:attrNameLst>
                                      </p:cBhvr>
                                      <p:to>
                                        <p:strVal val="visible"/>
                                      </p:to>
                                    </p:set>
                                    <p:animEffect transition="in" filter="fade">
                                      <p:cBhvr>
                                        <p:cTn id="35" dur="1000"/>
                                        <p:tgtEl>
                                          <p:spTgt spid="3">
                                            <p:txEl>
                                              <p:pRg st="3" end="3"/>
                                            </p:txEl>
                                          </p:spTgt>
                                        </p:tgtEl>
                                      </p:cBhvr>
                                    </p:animEffect>
                                    <p:anim calcmode="lin" valueType="num">
                                      <p:cBhvr>
                                        <p:cTn id="36"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3">
                                            <p:txEl>
                                              <p:pRg st="4" end="4"/>
                                            </p:txEl>
                                          </p:spTgt>
                                        </p:tgtEl>
                                        <p:attrNameLst>
                                          <p:attrName>style.visibility</p:attrName>
                                        </p:attrNameLst>
                                      </p:cBhvr>
                                      <p:to>
                                        <p:strVal val="visible"/>
                                      </p:to>
                                    </p:set>
                                    <p:animEffect transition="in" filter="fade">
                                      <p:cBhvr>
                                        <p:cTn id="42" dur="1000"/>
                                        <p:tgtEl>
                                          <p:spTgt spid="3">
                                            <p:txEl>
                                              <p:pRg st="4" end="4"/>
                                            </p:txEl>
                                          </p:spTgt>
                                        </p:tgtEl>
                                      </p:cBhvr>
                                    </p:animEffect>
                                    <p:anim calcmode="lin" valueType="num">
                                      <p:cBhvr>
                                        <p:cTn id="43"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44"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42" presetClass="entr" presetSubtype="0" fill="hold" grpId="0" nodeType="clickEffect">
                                  <p:stCondLst>
                                    <p:cond delay="0"/>
                                  </p:stCondLst>
                                  <p:childTnLst>
                                    <p:set>
                                      <p:cBhvr>
                                        <p:cTn id="48" dur="1" fill="hold">
                                          <p:stCondLst>
                                            <p:cond delay="0"/>
                                          </p:stCondLst>
                                        </p:cTn>
                                        <p:tgtEl>
                                          <p:spTgt spid="4">
                                            <p:bg/>
                                          </p:spTgt>
                                        </p:tgtEl>
                                        <p:attrNameLst>
                                          <p:attrName>style.visibility</p:attrName>
                                        </p:attrNameLst>
                                      </p:cBhvr>
                                      <p:to>
                                        <p:strVal val="visible"/>
                                      </p:to>
                                    </p:set>
                                    <p:animEffect transition="in" filter="fade">
                                      <p:cBhvr>
                                        <p:cTn id="49" dur="1000"/>
                                        <p:tgtEl>
                                          <p:spTgt spid="4">
                                            <p:bg/>
                                          </p:spTgt>
                                        </p:tgtEl>
                                      </p:cBhvr>
                                    </p:animEffect>
                                    <p:anim calcmode="lin" valueType="num">
                                      <p:cBhvr>
                                        <p:cTn id="50" dur="1000" fill="hold"/>
                                        <p:tgtEl>
                                          <p:spTgt spid="4">
                                            <p:bg/>
                                          </p:spTgt>
                                        </p:tgtEl>
                                        <p:attrNameLst>
                                          <p:attrName>ppt_x</p:attrName>
                                        </p:attrNameLst>
                                      </p:cBhvr>
                                      <p:tavLst>
                                        <p:tav tm="0">
                                          <p:val>
                                            <p:strVal val="#ppt_x"/>
                                          </p:val>
                                        </p:tav>
                                        <p:tav tm="100000">
                                          <p:val>
                                            <p:strVal val="#ppt_x"/>
                                          </p:val>
                                        </p:tav>
                                      </p:tavLst>
                                    </p:anim>
                                    <p:anim calcmode="lin" valueType="num">
                                      <p:cBhvr>
                                        <p:cTn id="51" dur="1000" fill="hold"/>
                                        <p:tgtEl>
                                          <p:spTgt spid="4">
                                            <p:bg/>
                                          </p:spTgt>
                                        </p:tgtEl>
                                        <p:attrNameLst>
                                          <p:attrName>ppt_y</p:attrName>
                                        </p:attrNameLst>
                                      </p:cBhvr>
                                      <p:tavLst>
                                        <p:tav tm="0">
                                          <p:val>
                                            <p:strVal val="#ppt_y+.1"/>
                                          </p:val>
                                        </p:tav>
                                        <p:tav tm="100000">
                                          <p:val>
                                            <p:strVal val="#ppt_y"/>
                                          </p:val>
                                        </p:tav>
                                      </p:tavLst>
                                    </p:anim>
                                  </p:childTnLst>
                                </p:cTn>
                              </p:par>
                            </p:childTnLst>
                          </p:cTn>
                        </p:par>
                      </p:childTnLst>
                    </p:cTn>
                  </p:par>
                  <p:par>
                    <p:cTn id="52" fill="hold">
                      <p:stCondLst>
                        <p:cond delay="indefinite"/>
                      </p:stCondLst>
                      <p:childTnLst>
                        <p:par>
                          <p:cTn id="53" fill="hold">
                            <p:stCondLst>
                              <p:cond delay="0"/>
                            </p:stCondLst>
                            <p:childTnLst>
                              <p:par>
                                <p:cTn id="54" presetID="42" presetClass="entr" presetSubtype="0" fill="hold" grpId="0" nodeType="clickEffect">
                                  <p:stCondLst>
                                    <p:cond delay="0"/>
                                  </p:stCondLst>
                                  <p:childTnLst>
                                    <p:set>
                                      <p:cBhvr>
                                        <p:cTn id="55" dur="1" fill="hold">
                                          <p:stCondLst>
                                            <p:cond delay="0"/>
                                          </p:stCondLst>
                                        </p:cTn>
                                        <p:tgtEl>
                                          <p:spTgt spid="4">
                                            <p:txEl>
                                              <p:pRg st="0" end="0"/>
                                            </p:txEl>
                                          </p:spTgt>
                                        </p:tgtEl>
                                        <p:attrNameLst>
                                          <p:attrName>style.visibility</p:attrName>
                                        </p:attrNameLst>
                                      </p:cBhvr>
                                      <p:to>
                                        <p:strVal val="visible"/>
                                      </p:to>
                                    </p:set>
                                    <p:animEffect transition="in" filter="fade">
                                      <p:cBhvr>
                                        <p:cTn id="56" dur="1000"/>
                                        <p:tgtEl>
                                          <p:spTgt spid="4">
                                            <p:txEl>
                                              <p:pRg st="0" end="0"/>
                                            </p:txEl>
                                          </p:spTgt>
                                        </p:tgtEl>
                                      </p:cBhvr>
                                    </p:animEffect>
                                    <p:anim calcmode="lin" valueType="num">
                                      <p:cBhvr>
                                        <p:cTn id="57" dur="1000" fill="hold"/>
                                        <p:tgtEl>
                                          <p:spTgt spid="4">
                                            <p:txEl>
                                              <p:pRg st="0" end="0"/>
                                            </p:txEl>
                                          </p:spTgt>
                                        </p:tgtEl>
                                        <p:attrNameLst>
                                          <p:attrName>ppt_x</p:attrName>
                                        </p:attrNameLst>
                                      </p:cBhvr>
                                      <p:tavLst>
                                        <p:tav tm="0">
                                          <p:val>
                                            <p:strVal val="#ppt_x"/>
                                          </p:val>
                                        </p:tav>
                                        <p:tav tm="100000">
                                          <p:val>
                                            <p:strVal val="#ppt_x"/>
                                          </p:val>
                                        </p:tav>
                                      </p:tavLst>
                                    </p:anim>
                                    <p:anim calcmode="lin" valueType="num">
                                      <p:cBhvr>
                                        <p:cTn id="58" dur="1000" fill="hold"/>
                                        <p:tgtEl>
                                          <p:spTgt spid="4">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59" fill="hold">
                      <p:stCondLst>
                        <p:cond delay="indefinite"/>
                      </p:stCondLst>
                      <p:childTnLst>
                        <p:par>
                          <p:cTn id="60" fill="hold">
                            <p:stCondLst>
                              <p:cond delay="0"/>
                            </p:stCondLst>
                            <p:childTnLst>
                              <p:par>
                                <p:cTn id="61" presetID="42" presetClass="entr" presetSubtype="0" fill="hold" grpId="0" nodeType="clickEffect">
                                  <p:stCondLst>
                                    <p:cond delay="0"/>
                                  </p:stCondLst>
                                  <p:childTnLst>
                                    <p:set>
                                      <p:cBhvr>
                                        <p:cTn id="62" dur="1" fill="hold">
                                          <p:stCondLst>
                                            <p:cond delay="0"/>
                                          </p:stCondLst>
                                        </p:cTn>
                                        <p:tgtEl>
                                          <p:spTgt spid="4">
                                            <p:txEl>
                                              <p:pRg st="1" end="1"/>
                                            </p:txEl>
                                          </p:spTgt>
                                        </p:tgtEl>
                                        <p:attrNameLst>
                                          <p:attrName>style.visibility</p:attrName>
                                        </p:attrNameLst>
                                      </p:cBhvr>
                                      <p:to>
                                        <p:strVal val="visible"/>
                                      </p:to>
                                    </p:set>
                                    <p:animEffect transition="in" filter="fade">
                                      <p:cBhvr>
                                        <p:cTn id="63" dur="1000"/>
                                        <p:tgtEl>
                                          <p:spTgt spid="4">
                                            <p:txEl>
                                              <p:pRg st="1" end="1"/>
                                            </p:txEl>
                                          </p:spTgt>
                                        </p:tgtEl>
                                      </p:cBhvr>
                                    </p:animEffect>
                                    <p:anim calcmode="lin" valueType="num">
                                      <p:cBhvr>
                                        <p:cTn id="64" dur="1000" fill="hold"/>
                                        <p:tgtEl>
                                          <p:spTgt spid="4">
                                            <p:txEl>
                                              <p:pRg st="1" end="1"/>
                                            </p:txEl>
                                          </p:spTgt>
                                        </p:tgtEl>
                                        <p:attrNameLst>
                                          <p:attrName>ppt_x</p:attrName>
                                        </p:attrNameLst>
                                      </p:cBhvr>
                                      <p:tavLst>
                                        <p:tav tm="0">
                                          <p:val>
                                            <p:strVal val="#ppt_x"/>
                                          </p:val>
                                        </p:tav>
                                        <p:tav tm="100000">
                                          <p:val>
                                            <p:strVal val="#ppt_x"/>
                                          </p:val>
                                        </p:tav>
                                      </p:tavLst>
                                    </p:anim>
                                    <p:anim calcmode="lin" valueType="num">
                                      <p:cBhvr>
                                        <p:cTn id="65" dur="1000" fill="hold"/>
                                        <p:tgtEl>
                                          <p:spTgt spid="4">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66" fill="hold">
                      <p:stCondLst>
                        <p:cond delay="indefinite"/>
                      </p:stCondLst>
                      <p:childTnLst>
                        <p:par>
                          <p:cTn id="67" fill="hold">
                            <p:stCondLst>
                              <p:cond delay="0"/>
                            </p:stCondLst>
                            <p:childTnLst>
                              <p:par>
                                <p:cTn id="68" presetID="42" presetClass="entr" presetSubtype="0" fill="hold" grpId="0" nodeType="clickEffect">
                                  <p:stCondLst>
                                    <p:cond delay="0"/>
                                  </p:stCondLst>
                                  <p:childTnLst>
                                    <p:set>
                                      <p:cBhvr>
                                        <p:cTn id="69" dur="1" fill="hold">
                                          <p:stCondLst>
                                            <p:cond delay="0"/>
                                          </p:stCondLst>
                                        </p:cTn>
                                        <p:tgtEl>
                                          <p:spTgt spid="4">
                                            <p:txEl>
                                              <p:pRg st="2" end="2"/>
                                            </p:txEl>
                                          </p:spTgt>
                                        </p:tgtEl>
                                        <p:attrNameLst>
                                          <p:attrName>style.visibility</p:attrName>
                                        </p:attrNameLst>
                                      </p:cBhvr>
                                      <p:to>
                                        <p:strVal val="visible"/>
                                      </p:to>
                                    </p:set>
                                    <p:animEffect transition="in" filter="fade">
                                      <p:cBhvr>
                                        <p:cTn id="70" dur="1000"/>
                                        <p:tgtEl>
                                          <p:spTgt spid="4">
                                            <p:txEl>
                                              <p:pRg st="2" end="2"/>
                                            </p:txEl>
                                          </p:spTgt>
                                        </p:tgtEl>
                                      </p:cBhvr>
                                    </p:animEffect>
                                    <p:anim calcmode="lin" valueType="num">
                                      <p:cBhvr>
                                        <p:cTn id="71" dur="1000" fill="hold"/>
                                        <p:tgtEl>
                                          <p:spTgt spid="4">
                                            <p:txEl>
                                              <p:pRg st="2" end="2"/>
                                            </p:txEl>
                                          </p:spTgt>
                                        </p:tgtEl>
                                        <p:attrNameLst>
                                          <p:attrName>ppt_x</p:attrName>
                                        </p:attrNameLst>
                                      </p:cBhvr>
                                      <p:tavLst>
                                        <p:tav tm="0">
                                          <p:val>
                                            <p:strVal val="#ppt_x"/>
                                          </p:val>
                                        </p:tav>
                                        <p:tav tm="100000">
                                          <p:val>
                                            <p:strVal val="#ppt_x"/>
                                          </p:val>
                                        </p:tav>
                                      </p:tavLst>
                                    </p:anim>
                                    <p:anim calcmode="lin" valueType="num">
                                      <p:cBhvr>
                                        <p:cTn id="72" dur="1000" fill="hold"/>
                                        <p:tgtEl>
                                          <p:spTgt spid="4">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73" fill="hold">
                      <p:stCondLst>
                        <p:cond delay="indefinite"/>
                      </p:stCondLst>
                      <p:childTnLst>
                        <p:par>
                          <p:cTn id="74" fill="hold">
                            <p:stCondLst>
                              <p:cond delay="0"/>
                            </p:stCondLst>
                            <p:childTnLst>
                              <p:par>
                                <p:cTn id="75" presetID="42" presetClass="entr" presetSubtype="0" fill="hold" grpId="0" nodeType="clickEffect">
                                  <p:stCondLst>
                                    <p:cond delay="0"/>
                                  </p:stCondLst>
                                  <p:childTnLst>
                                    <p:set>
                                      <p:cBhvr>
                                        <p:cTn id="76" dur="1" fill="hold">
                                          <p:stCondLst>
                                            <p:cond delay="0"/>
                                          </p:stCondLst>
                                        </p:cTn>
                                        <p:tgtEl>
                                          <p:spTgt spid="4">
                                            <p:txEl>
                                              <p:pRg st="3" end="3"/>
                                            </p:txEl>
                                          </p:spTgt>
                                        </p:tgtEl>
                                        <p:attrNameLst>
                                          <p:attrName>style.visibility</p:attrName>
                                        </p:attrNameLst>
                                      </p:cBhvr>
                                      <p:to>
                                        <p:strVal val="visible"/>
                                      </p:to>
                                    </p:set>
                                    <p:animEffect transition="in" filter="fade">
                                      <p:cBhvr>
                                        <p:cTn id="77" dur="1000"/>
                                        <p:tgtEl>
                                          <p:spTgt spid="4">
                                            <p:txEl>
                                              <p:pRg st="3" end="3"/>
                                            </p:txEl>
                                          </p:spTgt>
                                        </p:tgtEl>
                                      </p:cBhvr>
                                    </p:animEffect>
                                    <p:anim calcmode="lin" valueType="num">
                                      <p:cBhvr>
                                        <p:cTn id="78" dur="1000" fill="hold"/>
                                        <p:tgtEl>
                                          <p:spTgt spid="4">
                                            <p:txEl>
                                              <p:pRg st="3" end="3"/>
                                            </p:txEl>
                                          </p:spTgt>
                                        </p:tgtEl>
                                        <p:attrNameLst>
                                          <p:attrName>ppt_x</p:attrName>
                                        </p:attrNameLst>
                                      </p:cBhvr>
                                      <p:tavLst>
                                        <p:tav tm="0">
                                          <p:val>
                                            <p:strVal val="#ppt_x"/>
                                          </p:val>
                                        </p:tav>
                                        <p:tav tm="100000">
                                          <p:val>
                                            <p:strVal val="#ppt_x"/>
                                          </p:val>
                                        </p:tav>
                                      </p:tavLst>
                                    </p:anim>
                                    <p:anim calcmode="lin" valueType="num">
                                      <p:cBhvr>
                                        <p:cTn id="79" dur="1000" fill="hold"/>
                                        <p:tgtEl>
                                          <p:spTgt spid="4">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80" fill="hold">
                      <p:stCondLst>
                        <p:cond delay="indefinite"/>
                      </p:stCondLst>
                      <p:childTnLst>
                        <p:par>
                          <p:cTn id="81" fill="hold">
                            <p:stCondLst>
                              <p:cond delay="0"/>
                            </p:stCondLst>
                            <p:childTnLst>
                              <p:par>
                                <p:cTn id="82" presetID="42" presetClass="entr" presetSubtype="0" fill="hold" grpId="0" nodeType="clickEffect">
                                  <p:stCondLst>
                                    <p:cond delay="0"/>
                                  </p:stCondLst>
                                  <p:childTnLst>
                                    <p:set>
                                      <p:cBhvr>
                                        <p:cTn id="83" dur="1" fill="hold">
                                          <p:stCondLst>
                                            <p:cond delay="0"/>
                                          </p:stCondLst>
                                        </p:cTn>
                                        <p:tgtEl>
                                          <p:spTgt spid="4">
                                            <p:txEl>
                                              <p:pRg st="4" end="4"/>
                                            </p:txEl>
                                          </p:spTgt>
                                        </p:tgtEl>
                                        <p:attrNameLst>
                                          <p:attrName>style.visibility</p:attrName>
                                        </p:attrNameLst>
                                      </p:cBhvr>
                                      <p:to>
                                        <p:strVal val="visible"/>
                                      </p:to>
                                    </p:set>
                                    <p:animEffect transition="in" filter="fade">
                                      <p:cBhvr>
                                        <p:cTn id="84" dur="1000"/>
                                        <p:tgtEl>
                                          <p:spTgt spid="4">
                                            <p:txEl>
                                              <p:pRg st="4" end="4"/>
                                            </p:txEl>
                                          </p:spTgt>
                                        </p:tgtEl>
                                      </p:cBhvr>
                                    </p:animEffect>
                                    <p:anim calcmode="lin" valueType="num">
                                      <p:cBhvr>
                                        <p:cTn id="85" dur="1000" fill="hold"/>
                                        <p:tgtEl>
                                          <p:spTgt spid="4">
                                            <p:txEl>
                                              <p:pRg st="4" end="4"/>
                                            </p:txEl>
                                          </p:spTgt>
                                        </p:tgtEl>
                                        <p:attrNameLst>
                                          <p:attrName>ppt_x</p:attrName>
                                        </p:attrNameLst>
                                      </p:cBhvr>
                                      <p:tavLst>
                                        <p:tav tm="0">
                                          <p:val>
                                            <p:strVal val="#ppt_x"/>
                                          </p:val>
                                        </p:tav>
                                        <p:tav tm="100000">
                                          <p:val>
                                            <p:strVal val="#ppt_x"/>
                                          </p:val>
                                        </p:tav>
                                      </p:tavLst>
                                    </p:anim>
                                    <p:anim calcmode="lin" valueType="num">
                                      <p:cBhvr>
                                        <p:cTn id="86" dur="1000" fill="hold"/>
                                        <p:tgtEl>
                                          <p:spTgt spid="4">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animBg="1"/>
      <p:bldP spid="4" grpId="0" build="p" animBg="1"/>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754" name="Title 1">
            <a:extLst>
              <a:ext uri="{FF2B5EF4-FFF2-40B4-BE49-F238E27FC236}">
                <a16:creationId xmlns:a16="http://schemas.microsoft.com/office/drawing/2014/main" id="{E2ED8CAA-EDC2-C34A-95BE-DA226CF9A806}"/>
              </a:ext>
            </a:extLst>
          </p:cNvPr>
          <p:cNvSpPr>
            <a:spLocks noGrp="1"/>
          </p:cNvSpPr>
          <p:nvPr>
            <p:ph type="title"/>
          </p:nvPr>
        </p:nvSpPr>
        <p:spPr>
          <a:xfrm>
            <a:off x="457200" y="287338"/>
            <a:ext cx="8229600" cy="894691"/>
          </a:xfrm>
          <a:solidFill>
            <a:srgbClr val="002060"/>
          </a:solidFill>
        </p:spPr>
        <p:txBody>
          <a:bodyPr>
            <a:normAutofit/>
          </a:bodyPr>
          <a:lstStyle/>
          <a:p>
            <a:pPr eaLnBrk="1" hangingPunct="1"/>
            <a:r>
              <a:rPr lang="en-GB" altLang="en-US" dirty="0">
                <a:solidFill>
                  <a:schemeClr val="bg1"/>
                </a:solidFill>
              </a:rPr>
              <a:t>Using the PESTEL framework</a:t>
            </a:r>
          </a:p>
        </p:txBody>
      </p:sp>
      <p:sp>
        <p:nvSpPr>
          <p:cNvPr id="74755" name="Content Placeholder 2">
            <a:extLst>
              <a:ext uri="{FF2B5EF4-FFF2-40B4-BE49-F238E27FC236}">
                <a16:creationId xmlns:a16="http://schemas.microsoft.com/office/drawing/2014/main" id="{D9878C17-4803-444C-91C5-B8D5774A13A4}"/>
              </a:ext>
            </a:extLst>
          </p:cNvPr>
          <p:cNvSpPr>
            <a:spLocks noGrp="1"/>
          </p:cNvSpPr>
          <p:nvPr>
            <p:ph idx="1"/>
          </p:nvPr>
        </p:nvSpPr>
        <p:spPr>
          <a:xfrm>
            <a:off x="457199" y="1182029"/>
            <a:ext cx="5008757" cy="4619625"/>
          </a:xfrm>
        </p:spPr>
        <p:txBody>
          <a:bodyPr>
            <a:normAutofit/>
          </a:bodyPr>
          <a:lstStyle/>
          <a:p>
            <a:pPr marL="350838" indent="-350838" eaLnBrk="1" hangingPunct="1">
              <a:spcBef>
                <a:spcPts val="500"/>
              </a:spcBef>
              <a:buFontTx/>
              <a:buChar char="•"/>
            </a:pPr>
            <a:r>
              <a:rPr lang="en-GB" altLang="en-US" sz="1800" b="1" i="1" dirty="0"/>
              <a:t>Apply</a:t>
            </a:r>
            <a:r>
              <a:rPr lang="en-GB" altLang="en-US" sz="1800" dirty="0"/>
              <a:t> </a:t>
            </a:r>
            <a:r>
              <a:rPr lang="en-GB" altLang="en-US" sz="1800" b="1" i="1" dirty="0"/>
              <a:t>selectively</a:t>
            </a:r>
            <a:r>
              <a:rPr lang="en-GB" altLang="en-US" sz="1800" dirty="0"/>
              <a:t> – identify specific factors which impact on the industry, market and organisation in question.</a:t>
            </a:r>
          </a:p>
          <a:p>
            <a:pPr marL="350838" indent="-350838" eaLnBrk="1" hangingPunct="1">
              <a:spcBef>
                <a:spcPts val="500"/>
              </a:spcBef>
              <a:buFontTx/>
              <a:buChar char="•"/>
            </a:pPr>
            <a:endParaRPr lang="en-GB" altLang="en-US" sz="1800" dirty="0"/>
          </a:p>
          <a:p>
            <a:pPr marL="350838" indent="-350838" eaLnBrk="1" hangingPunct="1">
              <a:spcBef>
                <a:spcPts val="500"/>
              </a:spcBef>
              <a:buFontTx/>
              <a:buChar char="•"/>
            </a:pPr>
            <a:r>
              <a:rPr lang="en-GB" altLang="en-US" sz="1800" dirty="0"/>
              <a:t>Identify factors which are </a:t>
            </a:r>
            <a:r>
              <a:rPr lang="en-GB" altLang="en-US" sz="1800" b="1" i="1" dirty="0"/>
              <a:t>important currently </a:t>
            </a:r>
            <a:r>
              <a:rPr lang="en-GB" altLang="en-US" sz="1800" dirty="0"/>
              <a:t>but also consider which will become </a:t>
            </a:r>
            <a:r>
              <a:rPr lang="en-GB" altLang="en-US" sz="1800" b="1" i="1" dirty="0"/>
              <a:t>more important in the next few years</a:t>
            </a:r>
            <a:r>
              <a:rPr lang="en-GB" altLang="en-US" sz="1800" dirty="0"/>
              <a:t>.</a:t>
            </a:r>
          </a:p>
          <a:p>
            <a:pPr marL="350838" indent="-350838" eaLnBrk="1" hangingPunct="1">
              <a:spcBef>
                <a:spcPts val="500"/>
              </a:spcBef>
              <a:buFontTx/>
              <a:buChar char="•"/>
            </a:pPr>
            <a:endParaRPr lang="en-GB" altLang="en-US" sz="1800" dirty="0"/>
          </a:p>
          <a:p>
            <a:pPr marL="350838" indent="-350838" eaLnBrk="1" hangingPunct="1">
              <a:spcBef>
                <a:spcPts val="500"/>
              </a:spcBef>
              <a:buFontTx/>
              <a:buChar char="•"/>
            </a:pPr>
            <a:r>
              <a:rPr lang="en-GB" altLang="en-US" sz="1800" b="1" i="1" dirty="0"/>
              <a:t>Use data </a:t>
            </a:r>
            <a:r>
              <a:rPr lang="en-GB" altLang="en-US" sz="1800" dirty="0"/>
              <a:t>to support the points and analyse trends using up-to-date information.</a:t>
            </a:r>
          </a:p>
          <a:p>
            <a:pPr marL="350838" indent="-350838" eaLnBrk="1" hangingPunct="1">
              <a:spcBef>
                <a:spcPts val="500"/>
              </a:spcBef>
              <a:buFontTx/>
              <a:buChar char="•"/>
            </a:pPr>
            <a:endParaRPr lang="en-GB" altLang="en-US" sz="1800" dirty="0"/>
          </a:p>
          <a:p>
            <a:pPr marL="350838" indent="-350838" eaLnBrk="1" hangingPunct="1">
              <a:spcBef>
                <a:spcPts val="500"/>
              </a:spcBef>
              <a:buFontTx/>
              <a:buChar char="•"/>
            </a:pPr>
            <a:r>
              <a:rPr lang="en-GB" altLang="en-US" sz="1800" dirty="0"/>
              <a:t>Identify </a:t>
            </a:r>
            <a:r>
              <a:rPr lang="en-GB" altLang="en-US" sz="1800" b="1" i="1" dirty="0"/>
              <a:t>opportunities and threats </a:t>
            </a:r>
            <a:r>
              <a:rPr lang="en-GB" altLang="en-US" sz="1800" dirty="0"/>
              <a:t>– the main point of the exercise.</a:t>
            </a:r>
          </a:p>
        </p:txBody>
      </p:sp>
      <p:pic>
        <p:nvPicPr>
          <p:cNvPr id="2" name="Picture 1">
            <a:extLst>
              <a:ext uri="{FF2B5EF4-FFF2-40B4-BE49-F238E27FC236}">
                <a16:creationId xmlns:a16="http://schemas.microsoft.com/office/drawing/2014/main" id="{78A2466B-C186-5F97-6879-82BCFAE6253E}"/>
              </a:ext>
            </a:extLst>
          </p:cNvPr>
          <p:cNvPicPr>
            <a:picLocks noChangeAspect="1"/>
          </p:cNvPicPr>
          <p:nvPr/>
        </p:nvPicPr>
        <p:blipFill>
          <a:blip r:embed="rId3"/>
          <a:stretch>
            <a:fillRect/>
          </a:stretch>
        </p:blipFill>
        <p:spPr>
          <a:xfrm>
            <a:off x="5465957" y="2638425"/>
            <a:ext cx="2895600" cy="1581150"/>
          </a:xfrm>
          <a:prstGeom prst="rect">
            <a:avLst/>
          </a:prstGeom>
        </p:spPr>
      </p:pic>
    </p:spTree>
    <p:extLst>
      <p:ext uri="{BB962C8B-B14F-4D97-AF65-F5344CB8AC3E}">
        <p14:creationId xmlns:p14="http://schemas.microsoft.com/office/powerpoint/2010/main" val="3615600007"/>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8850" name="Title 1">
            <a:extLst>
              <a:ext uri="{FF2B5EF4-FFF2-40B4-BE49-F238E27FC236}">
                <a16:creationId xmlns:a16="http://schemas.microsoft.com/office/drawing/2014/main" id="{E978BDA6-EA88-AB41-AA89-ACB2364A6A85}"/>
              </a:ext>
            </a:extLst>
          </p:cNvPr>
          <p:cNvSpPr>
            <a:spLocks noGrp="1"/>
          </p:cNvSpPr>
          <p:nvPr>
            <p:ph type="title"/>
          </p:nvPr>
        </p:nvSpPr>
        <p:spPr>
          <a:solidFill>
            <a:srgbClr val="002060"/>
          </a:solidFill>
        </p:spPr>
        <p:txBody>
          <a:bodyPr/>
          <a:lstStyle/>
          <a:p>
            <a:pPr eaLnBrk="1" hangingPunct="1"/>
            <a:r>
              <a:rPr lang="en-GB" altLang="en-US" dirty="0">
                <a:solidFill>
                  <a:schemeClr val="bg1"/>
                </a:solidFill>
              </a:rPr>
              <a:t>Forecasting</a:t>
            </a:r>
          </a:p>
        </p:txBody>
      </p:sp>
      <p:sp>
        <p:nvSpPr>
          <p:cNvPr id="78851" name="Content Placeholder 2">
            <a:extLst>
              <a:ext uri="{FF2B5EF4-FFF2-40B4-BE49-F238E27FC236}">
                <a16:creationId xmlns:a16="http://schemas.microsoft.com/office/drawing/2014/main" id="{6146B81D-9A83-9F4E-836E-020668DB4AC7}"/>
              </a:ext>
            </a:extLst>
          </p:cNvPr>
          <p:cNvSpPr>
            <a:spLocks noGrp="1"/>
          </p:cNvSpPr>
          <p:nvPr>
            <p:ph sz="half" idx="1"/>
          </p:nvPr>
        </p:nvSpPr>
        <p:spPr/>
        <p:txBody>
          <a:bodyPr>
            <a:normAutofit/>
          </a:bodyPr>
          <a:lstStyle/>
          <a:p>
            <a:pPr eaLnBrk="1" hangingPunct="1">
              <a:spcBef>
                <a:spcPts val="700"/>
              </a:spcBef>
              <a:buFont typeface="Calibri" panose="020F0502020204030204" pitchFamily="34" charset="0"/>
              <a:buChar char="•"/>
            </a:pPr>
            <a:r>
              <a:rPr lang="en-US" altLang="en-US" sz="1800" dirty="0"/>
              <a:t>All strategic decisions involve forecasts about future conditions and outcomes.</a:t>
            </a:r>
          </a:p>
          <a:p>
            <a:pPr eaLnBrk="1" hangingPunct="1">
              <a:spcBef>
                <a:spcPts val="700"/>
              </a:spcBef>
              <a:buFont typeface="Calibri" panose="020F0502020204030204" pitchFamily="34" charset="0"/>
              <a:buChar char="•"/>
            </a:pPr>
            <a:r>
              <a:rPr lang="en-US" altLang="en-US" sz="1800" dirty="0"/>
              <a:t>PESTEL factors will feed into these forecasts.</a:t>
            </a:r>
          </a:p>
          <a:p>
            <a:pPr eaLnBrk="1" hangingPunct="1">
              <a:spcBef>
                <a:spcPts val="700"/>
              </a:spcBef>
              <a:buFont typeface="Calibri" panose="020F0502020204030204" pitchFamily="34" charset="0"/>
              <a:buChar char="•"/>
            </a:pPr>
            <a:r>
              <a:rPr lang="en-US" altLang="en-US" sz="1800" dirty="0"/>
              <a:t>Accurate forecasting is notoriously difficult as </a:t>
            </a:r>
            <a:r>
              <a:rPr lang="en-US" altLang="en-US" sz="1800" dirty="0" err="1"/>
              <a:t>organisation’s</a:t>
            </a:r>
            <a:r>
              <a:rPr lang="en-US" altLang="en-US" sz="1800" dirty="0"/>
              <a:t> are frequently trying to surprise their competitors.</a:t>
            </a:r>
          </a:p>
          <a:p>
            <a:pPr eaLnBrk="1" hangingPunct="1">
              <a:spcBef>
                <a:spcPts val="700"/>
              </a:spcBef>
              <a:buFont typeface="Calibri" panose="020F0502020204030204" pitchFamily="34" charset="0"/>
              <a:buChar char="•"/>
            </a:pPr>
            <a:r>
              <a:rPr lang="en-US" altLang="en-US" sz="1800" dirty="0"/>
              <a:t>Forecasting takes three fundamental approaches based on varying degrees of certainty: </a:t>
            </a:r>
          </a:p>
          <a:p>
            <a:pPr marL="342900" lvl="1" indent="0" eaLnBrk="1" hangingPunct="1">
              <a:spcBef>
                <a:spcPts val="700"/>
              </a:spcBef>
              <a:buClr>
                <a:srgbClr val="007BA4"/>
              </a:buClr>
              <a:buNone/>
            </a:pPr>
            <a:endParaRPr lang="en-GB" altLang="en-US" sz="1800" b="1" dirty="0"/>
          </a:p>
        </p:txBody>
      </p:sp>
      <p:graphicFrame>
        <p:nvGraphicFramePr>
          <p:cNvPr id="3" name="Content Placeholder 2">
            <a:extLst>
              <a:ext uri="{FF2B5EF4-FFF2-40B4-BE49-F238E27FC236}">
                <a16:creationId xmlns:a16="http://schemas.microsoft.com/office/drawing/2014/main" id="{CCB634F1-71A6-9CE4-0EE7-35852F77B3C4}"/>
              </a:ext>
            </a:extLst>
          </p:cNvPr>
          <p:cNvGraphicFramePr>
            <a:graphicFrameLocks noGrp="1"/>
          </p:cNvGraphicFramePr>
          <p:nvPr>
            <p:ph sz="half" idx="2"/>
            <p:extLst>
              <p:ext uri="{D42A27DB-BD31-4B8C-83A1-F6EECF244321}">
                <p14:modId xmlns:p14="http://schemas.microsoft.com/office/powerpoint/2010/main" val="998641759"/>
              </p:ext>
            </p:extLst>
          </p:nvPr>
        </p:nvGraphicFramePr>
        <p:xfrm>
          <a:off x="4648200" y="1600200"/>
          <a:ext cx="4038600" cy="398938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060661056"/>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7042" name="Title 1">
            <a:extLst>
              <a:ext uri="{FF2B5EF4-FFF2-40B4-BE49-F238E27FC236}">
                <a16:creationId xmlns:a16="http://schemas.microsoft.com/office/drawing/2014/main" id="{F2D000DB-3D85-B84A-AE8E-37E57C4071F2}"/>
              </a:ext>
            </a:extLst>
          </p:cNvPr>
          <p:cNvSpPr>
            <a:spLocks noGrp="1"/>
          </p:cNvSpPr>
          <p:nvPr>
            <p:ph type="title"/>
          </p:nvPr>
        </p:nvSpPr>
        <p:spPr>
          <a:xfrm>
            <a:off x="457200" y="260350"/>
            <a:ext cx="8229600" cy="765562"/>
          </a:xfrm>
          <a:solidFill>
            <a:srgbClr val="002060"/>
          </a:solidFill>
        </p:spPr>
        <p:txBody>
          <a:bodyPr>
            <a:normAutofit/>
          </a:bodyPr>
          <a:lstStyle/>
          <a:p>
            <a:pPr eaLnBrk="1" hangingPunct="1"/>
            <a:r>
              <a:rPr lang="en-GB" altLang="en-US" dirty="0">
                <a:solidFill>
                  <a:schemeClr val="bg1"/>
                </a:solidFill>
              </a:rPr>
              <a:t>Scenario Planning </a:t>
            </a:r>
          </a:p>
        </p:txBody>
      </p:sp>
      <p:sp>
        <p:nvSpPr>
          <p:cNvPr id="39939" name="Content Placeholder 2">
            <a:extLst>
              <a:ext uri="{FF2B5EF4-FFF2-40B4-BE49-F238E27FC236}">
                <a16:creationId xmlns:a16="http://schemas.microsoft.com/office/drawing/2014/main" id="{83817C2C-95B8-4235-8FAA-081B7C252C1B}"/>
              </a:ext>
            </a:extLst>
          </p:cNvPr>
          <p:cNvSpPr>
            <a:spLocks noGrp="1"/>
          </p:cNvSpPr>
          <p:nvPr>
            <p:ph idx="1"/>
          </p:nvPr>
        </p:nvSpPr>
        <p:spPr>
          <a:xfrm>
            <a:off x="3836020" y="1222646"/>
            <a:ext cx="4850780" cy="4464476"/>
          </a:xfrm>
        </p:spPr>
        <p:txBody>
          <a:bodyPr>
            <a:normAutofit fontScale="92500" lnSpcReduction="10000"/>
          </a:bodyPr>
          <a:lstStyle/>
          <a:p>
            <a:pPr marL="9525" indent="-9525" algn="just" eaLnBrk="1" hangingPunct="1">
              <a:spcBef>
                <a:spcPts val="900"/>
              </a:spcBef>
              <a:buFont typeface="Wingdings 2" pitchFamily="18" charset="2"/>
              <a:buNone/>
              <a:tabLst>
                <a:tab pos="304800" algn="l"/>
              </a:tabLst>
              <a:defRPr/>
            </a:pPr>
            <a:r>
              <a:rPr lang="en-GB" altLang="en-US" sz="2000" b="1" i="1" dirty="0">
                <a:latin typeface="Arial" panose="020B0604020202020204" pitchFamily="34" charset="0"/>
                <a:cs typeface="Arial" panose="020B0604020202020204" pitchFamily="34" charset="0"/>
              </a:rPr>
              <a:t>	Scenario Planning</a:t>
            </a:r>
            <a:r>
              <a:rPr lang="en-GB" altLang="en-US" sz="2000" dirty="0">
                <a:latin typeface="Arial" panose="020B0604020202020204" pitchFamily="34" charset="0"/>
                <a:cs typeface="Arial" panose="020B0604020202020204" pitchFamily="34" charset="0"/>
              </a:rPr>
              <a:t> are plausible views of how the environment of an organisation might develop in the future based on key drivers of change about which there is a high level of uncertainty.</a:t>
            </a:r>
          </a:p>
          <a:p>
            <a:pPr marL="350838" indent="-350838" algn="just" eaLnBrk="1" hangingPunct="1">
              <a:spcBef>
                <a:spcPts val="900"/>
              </a:spcBef>
              <a:buFontTx/>
              <a:buChar char="•"/>
              <a:defRPr/>
            </a:pPr>
            <a:r>
              <a:rPr lang="en-GB" altLang="en-US" sz="2000" dirty="0">
                <a:latin typeface="Arial" panose="020B0604020202020204" pitchFamily="34" charset="0"/>
                <a:cs typeface="Arial" panose="020B0604020202020204" pitchFamily="34" charset="0"/>
              </a:rPr>
              <a:t>Build on PESTEL analysis and drivers for change.</a:t>
            </a:r>
          </a:p>
          <a:p>
            <a:pPr marL="350838" indent="-350838" algn="just" eaLnBrk="1" hangingPunct="1">
              <a:spcBef>
                <a:spcPts val="900"/>
              </a:spcBef>
              <a:buFontTx/>
              <a:buChar char="•"/>
              <a:defRPr/>
            </a:pPr>
            <a:r>
              <a:rPr lang="en-GB" altLang="en-US" sz="2000" dirty="0">
                <a:latin typeface="Arial" panose="020B0604020202020204" pitchFamily="34" charset="0"/>
                <a:cs typeface="Arial" panose="020B0604020202020204" pitchFamily="34" charset="0"/>
              </a:rPr>
              <a:t>Offer more than a single view. An organisation will typically develop a few alternative scenarios (2–4) to explore and evaluate future strategic options.</a:t>
            </a:r>
          </a:p>
          <a:p>
            <a:pPr marL="350838" indent="-350838" algn="just" eaLnBrk="1" hangingPunct="1">
              <a:spcBef>
                <a:spcPts val="900"/>
              </a:spcBef>
              <a:buFontTx/>
              <a:buChar char="•"/>
              <a:defRPr/>
            </a:pPr>
            <a:r>
              <a:rPr lang="en-GB" altLang="en-US" sz="2000" dirty="0">
                <a:latin typeface="Arial" panose="020B0604020202020204" pitchFamily="34" charset="0"/>
                <a:cs typeface="Arial" panose="020B0604020202020204" pitchFamily="34" charset="0"/>
              </a:rPr>
              <a:t>Scenario analysis is used in industries with long planning horizons, for example, the oil industry or airlines industry.</a:t>
            </a:r>
          </a:p>
        </p:txBody>
      </p:sp>
      <p:pic>
        <p:nvPicPr>
          <p:cNvPr id="2" name="Picture 1">
            <a:extLst>
              <a:ext uri="{FF2B5EF4-FFF2-40B4-BE49-F238E27FC236}">
                <a16:creationId xmlns:a16="http://schemas.microsoft.com/office/drawing/2014/main" id="{E1F8807F-D804-E16A-AB96-C5F273567C6B}"/>
              </a:ext>
            </a:extLst>
          </p:cNvPr>
          <p:cNvPicPr>
            <a:picLocks noChangeAspect="1"/>
          </p:cNvPicPr>
          <p:nvPr/>
        </p:nvPicPr>
        <p:blipFill>
          <a:blip r:embed="rId3"/>
          <a:stretch>
            <a:fillRect/>
          </a:stretch>
        </p:blipFill>
        <p:spPr>
          <a:xfrm>
            <a:off x="457200" y="2230244"/>
            <a:ext cx="3379052" cy="2027431"/>
          </a:xfrm>
          <a:prstGeom prst="rect">
            <a:avLst/>
          </a:prstGeom>
        </p:spPr>
      </p:pic>
    </p:spTree>
    <p:extLst>
      <p:ext uri="{BB962C8B-B14F-4D97-AF65-F5344CB8AC3E}">
        <p14:creationId xmlns:p14="http://schemas.microsoft.com/office/powerpoint/2010/main" val="487134240"/>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B6035E-A7E4-A84C-9011-C500766FA0C7}"/>
              </a:ext>
            </a:extLst>
          </p:cNvPr>
          <p:cNvSpPr>
            <a:spLocks noGrp="1"/>
          </p:cNvSpPr>
          <p:nvPr>
            <p:ph type="title"/>
          </p:nvPr>
        </p:nvSpPr>
        <p:spPr/>
        <p:txBody>
          <a:bodyPr>
            <a:normAutofit/>
          </a:bodyPr>
          <a:lstStyle/>
          <a:p>
            <a:r>
              <a:rPr lang="en-US" sz="2000" dirty="0"/>
              <a:t>References</a:t>
            </a:r>
          </a:p>
        </p:txBody>
      </p:sp>
      <p:sp>
        <p:nvSpPr>
          <p:cNvPr id="3" name="Content Placeholder 2">
            <a:extLst>
              <a:ext uri="{FF2B5EF4-FFF2-40B4-BE49-F238E27FC236}">
                <a16:creationId xmlns:a16="http://schemas.microsoft.com/office/drawing/2014/main" id="{C48D175B-8264-BD4B-8789-8DDF2D57C02B}"/>
              </a:ext>
            </a:extLst>
          </p:cNvPr>
          <p:cNvSpPr>
            <a:spLocks noGrp="1"/>
          </p:cNvSpPr>
          <p:nvPr>
            <p:ph idx="1"/>
          </p:nvPr>
        </p:nvSpPr>
        <p:spPr>
          <a:xfrm>
            <a:off x="457200" y="1587442"/>
            <a:ext cx="8062332" cy="3683115"/>
          </a:xfrm>
        </p:spPr>
        <p:txBody>
          <a:bodyPr>
            <a:normAutofit/>
          </a:bodyPr>
          <a:lstStyle/>
          <a:p>
            <a:pPr marL="0" indent="0" algn="just">
              <a:buNone/>
            </a:pPr>
            <a:endParaRPr lang="en-GB" sz="3700" dirty="0"/>
          </a:p>
          <a:p>
            <a:pPr marL="0" indent="0" algn="just">
              <a:buNone/>
            </a:pPr>
            <a:r>
              <a:rPr lang="en-GB" sz="1800" dirty="0"/>
              <a:t>Lynch, R (2018) Strategic Management 5</a:t>
            </a:r>
            <a:r>
              <a:rPr lang="en-GB" sz="1800" baseline="30000" dirty="0"/>
              <a:t>th</a:t>
            </a:r>
            <a:r>
              <a:rPr lang="en-GB" sz="1800" dirty="0"/>
              <a:t> Edition. Pearson, Harlow</a:t>
            </a:r>
          </a:p>
          <a:p>
            <a:pPr marL="0" indent="0" algn="just">
              <a:buNone/>
            </a:pPr>
            <a:endParaRPr lang="en-GB" sz="1800" dirty="0"/>
          </a:p>
          <a:p>
            <a:pPr marL="0" indent="0" algn="just">
              <a:buNone/>
            </a:pPr>
            <a:r>
              <a:rPr lang="en-GB" sz="1800" dirty="0"/>
              <a:t>WHITTINGTON, R., REGNÉR, P., ANGWIN, D., JOHNSON, G., &amp; SCHOLES, K. (2020). </a:t>
            </a:r>
            <a:r>
              <a:rPr lang="en-GB" sz="1800" i="1" dirty="0"/>
              <a:t>Exploring strategy: text and cases</a:t>
            </a:r>
            <a:r>
              <a:rPr lang="en-GB" sz="1800" dirty="0"/>
              <a:t>. New York Prentice Hall. </a:t>
            </a:r>
          </a:p>
          <a:p>
            <a:pPr marL="0" indent="0" algn="just">
              <a:buNone/>
            </a:pPr>
            <a:endParaRPr lang="en-GB" sz="1800" dirty="0"/>
          </a:p>
          <a:p>
            <a:pPr marL="0" indent="0" algn="just">
              <a:buNone/>
            </a:pPr>
            <a:r>
              <a:rPr lang="en-GB" sz="1800" dirty="0"/>
              <a:t>WHITTINGTON, R., REGNÉR, P., ANGWIN, D., JOHNSON, G., &amp; SCHOLES, K. (2021). </a:t>
            </a:r>
            <a:r>
              <a:rPr lang="en-GB" sz="1800" i="1" dirty="0"/>
              <a:t>Fundamentals of strategy</a:t>
            </a:r>
            <a:r>
              <a:rPr lang="en-GB" sz="1800" dirty="0"/>
              <a:t>.</a:t>
            </a:r>
          </a:p>
          <a:p>
            <a:pPr marL="0" indent="0">
              <a:buNone/>
            </a:pPr>
            <a:endParaRPr lang="en-GB" sz="3700" dirty="0"/>
          </a:p>
          <a:p>
            <a:pPr marL="0" indent="0">
              <a:buNone/>
            </a:pPr>
            <a:endParaRPr lang="en-GB" sz="1400" dirty="0"/>
          </a:p>
          <a:p>
            <a:pPr marL="0" indent="0">
              <a:buNone/>
            </a:pPr>
            <a:endParaRPr lang="en-GB" sz="1400" dirty="0"/>
          </a:p>
        </p:txBody>
      </p:sp>
    </p:spTree>
    <p:extLst>
      <p:ext uri="{BB962C8B-B14F-4D97-AF65-F5344CB8AC3E}">
        <p14:creationId xmlns:p14="http://schemas.microsoft.com/office/powerpoint/2010/main" val="702753352"/>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90F95F-DDC2-4661-F38E-1D9F3EFF05A4}"/>
              </a:ext>
            </a:extLst>
          </p:cNvPr>
          <p:cNvSpPr>
            <a:spLocks noGrp="1"/>
          </p:cNvSpPr>
          <p:nvPr>
            <p:ph type="title"/>
          </p:nvPr>
        </p:nvSpPr>
        <p:spPr>
          <a:solidFill>
            <a:srgbClr val="002060"/>
          </a:solidFill>
        </p:spPr>
        <p:txBody>
          <a:bodyPr/>
          <a:lstStyle/>
          <a:p>
            <a:r>
              <a:rPr lang="en-GB" dirty="0">
                <a:solidFill>
                  <a:schemeClr val="bg1"/>
                </a:solidFill>
              </a:rPr>
              <a:t>Any questions?</a:t>
            </a:r>
          </a:p>
        </p:txBody>
      </p:sp>
      <p:pic>
        <p:nvPicPr>
          <p:cNvPr id="4" name="Content Placeholder 3">
            <a:extLst>
              <a:ext uri="{FF2B5EF4-FFF2-40B4-BE49-F238E27FC236}">
                <a16:creationId xmlns:a16="http://schemas.microsoft.com/office/drawing/2014/main" id="{F6B9682F-79DA-F4B1-A0F1-87335C58D295}"/>
              </a:ext>
            </a:extLst>
          </p:cNvPr>
          <p:cNvPicPr>
            <a:picLocks noGrp="1" noChangeAspect="1"/>
          </p:cNvPicPr>
          <p:nvPr>
            <p:ph idx="1"/>
          </p:nvPr>
        </p:nvPicPr>
        <p:blipFill>
          <a:blip r:embed="rId2"/>
          <a:stretch>
            <a:fillRect/>
          </a:stretch>
        </p:blipFill>
        <p:spPr>
          <a:xfrm>
            <a:off x="1250218" y="2229932"/>
            <a:ext cx="6890172" cy="2565091"/>
          </a:xfrm>
          <a:prstGeom prst="rect">
            <a:avLst/>
          </a:prstGeom>
        </p:spPr>
      </p:pic>
    </p:spTree>
    <p:extLst>
      <p:ext uri="{BB962C8B-B14F-4D97-AF65-F5344CB8AC3E}">
        <p14:creationId xmlns:p14="http://schemas.microsoft.com/office/powerpoint/2010/main" val="2196574411"/>
      </p:ext>
    </p:extLst>
  </p:cSld>
  <p:clrMapOvr>
    <a:masterClrMapping/>
  </p:clrMapOvr>
</p:sld>
</file>

<file path=ppt/theme/theme1.xml><?xml version="1.0" encoding="utf-8"?>
<a:theme xmlns:a="http://schemas.openxmlformats.org/drawingml/2006/main" name="Theme1.thmx first page pp">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Strategic Managament in Policing - wk5" id="{50246934-5CD5-334A-B74A-0A6728E0AF07}" vid="{DF6CC9B9-B45E-D34D-AE0F-AC32B5F03888}"/>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Theme1</Template>
  <TotalTime>12001</TotalTime>
  <Words>4821</Words>
  <Application>Microsoft Office PowerPoint</Application>
  <PresentationFormat>On-screen Show (4:3)</PresentationFormat>
  <Paragraphs>497</Paragraphs>
  <Slides>30</Slides>
  <Notes>27</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30</vt:i4>
      </vt:variant>
    </vt:vector>
  </HeadingPairs>
  <TitlesOfParts>
    <vt:vector size="35" baseType="lpstr">
      <vt:lpstr>Arial</vt:lpstr>
      <vt:lpstr>Calibri</vt:lpstr>
      <vt:lpstr>Myriad Pro</vt:lpstr>
      <vt:lpstr>Wingdings 2</vt:lpstr>
      <vt:lpstr>Theme1.thmx first page pp</vt:lpstr>
      <vt:lpstr>Wythnos 6  Dadansoddiad strategol mewn plismona </vt:lpstr>
      <vt:lpstr>Lesson outcomes</vt:lpstr>
      <vt:lpstr>What is ‘Strategic analysis’?</vt:lpstr>
      <vt:lpstr>Strategic analysis – common process factors</vt:lpstr>
      <vt:lpstr>Strategy analysis – Its purpose</vt:lpstr>
      <vt:lpstr>Strategy analysis – key implications</vt:lpstr>
      <vt:lpstr>The Process</vt:lpstr>
      <vt:lpstr>….and repeat.</vt:lpstr>
      <vt:lpstr>Methodologies</vt:lpstr>
      <vt:lpstr>Horizon Scanning</vt:lpstr>
      <vt:lpstr>Strategy Analysis Frameworks</vt:lpstr>
      <vt:lpstr>SWOT Analysis </vt:lpstr>
      <vt:lpstr>SWOT Framework</vt:lpstr>
      <vt:lpstr>SWOT Process</vt:lpstr>
      <vt:lpstr>Advantages &amp; Disadvantages of SWOT</vt:lpstr>
      <vt:lpstr>PESTLE Analysis</vt:lpstr>
      <vt:lpstr>PESTLE Framework</vt:lpstr>
      <vt:lpstr>Political Factors</vt:lpstr>
      <vt:lpstr>Economic Factors</vt:lpstr>
      <vt:lpstr>Social Factors</vt:lpstr>
      <vt:lpstr>Technological Factors</vt:lpstr>
      <vt:lpstr>Legal factors</vt:lpstr>
      <vt:lpstr>Environmental Factors</vt:lpstr>
      <vt:lpstr>PESTLE Process</vt:lpstr>
      <vt:lpstr>Advantages &amp; disadvantages of PESTLE</vt:lpstr>
      <vt:lpstr>Using the PESTEL framework</vt:lpstr>
      <vt:lpstr>Forecasting</vt:lpstr>
      <vt:lpstr>Scenario Planning </vt:lpstr>
      <vt:lpstr>References</vt:lpstr>
      <vt:lpstr>Any questions?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Strategic Management in Policing Module</dc:title>
  <dc:creator>joneds@me.com</dc:creator>
  <cp:lastModifiedBy>Ali COOKE</cp:lastModifiedBy>
  <cp:revision>16</cp:revision>
  <cp:lastPrinted>2021-09-26T18:12:02Z</cp:lastPrinted>
  <dcterms:created xsi:type="dcterms:W3CDTF">2021-09-30T20:03:17Z</dcterms:created>
  <dcterms:modified xsi:type="dcterms:W3CDTF">2024-03-12T01:17:51Z</dcterms:modified>
</cp:coreProperties>
</file>