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7" r:id="rId2"/>
    <p:sldId id="258" r:id="rId3"/>
    <p:sldId id="259" r:id="rId4"/>
    <p:sldId id="260" r:id="rId5"/>
    <p:sldId id="261" r:id="rId6"/>
    <p:sldId id="263" r:id="rId7"/>
    <p:sldId id="264" r:id="rId8"/>
    <p:sldId id="265" r:id="rId9"/>
    <p:sldId id="266" r:id="rId10"/>
    <p:sldId id="262"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985" autoAdjust="0"/>
  </p:normalViewPr>
  <p:slideViewPr>
    <p:cSldViewPr>
      <p:cViewPr varScale="1">
        <p:scale>
          <a:sx n="44" d="100"/>
          <a:sy n="44" d="100"/>
        </p:scale>
        <p:origin x="1404" y="60"/>
      </p:cViewPr>
      <p:guideLst>
        <p:guide orient="horz" pos="2160"/>
        <p:guide pos="2880"/>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1" Type="http://schemas.openxmlformats.org/officeDocument/2006/relationships/hyperlink" Target="https://www.statista.com/topics/1102/hotels/"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www.statista.com/topics/1102/hotels/"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1153EA-A924-4D31-9E7C-6BE83A43EAF1}"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B40BC4CA-DA44-4F06-8C00-D3E04FA8E19E}">
      <dgm:prSet/>
      <dgm:spPr/>
      <dgm:t>
        <a:bodyPr/>
        <a:lstStyle/>
        <a:p>
          <a:r>
            <a:rPr lang="en-IN" dirty="0"/>
            <a:t>Adnan </a:t>
          </a:r>
          <a:r>
            <a:rPr lang="en-IN" dirty="0" err="1"/>
            <a:t>Bataineh</a:t>
          </a:r>
          <a:r>
            <a:rPr lang="en-IN" dirty="0"/>
            <a:t>, K.  2019. Impact of work-life balance, happiness at work, on employee performance. </a:t>
          </a:r>
          <a:r>
            <a:rPr lang="en-IN" i="1" dirty="0"/>
            <a:t>International Business Research</a:t>
          </a:r>
          <a:r>
            <a:rPr lang="en-IN" dirty="0"/>
            <a:t>, </a:t>
          </a:r>
          <a:r>
            <a:rPr lang="en-IN" i="1" dirty="0"/>
            <a:t>12</a:t>
          </a:r>
          <a:r>
            <a:rPr lang="en-IN" dirty="0"/>
            <a:t>(2), pp.99-112.</a:t>
          </a:r>
          <a:endParaRPr lang="en-US" dirty="0"/>
        </a:p>
      </dgm:t>
    </dgm:pt>
    <dgm:pt modelId="{FADDAD07-1F32-4A59-95DD-2C24D2E802B8}" type="parTrans" cxnId="{7094465C-4F72-43CC-BD9F-1DB9B3BB04AB}">
      <dgm:prSet/>
      <dgm:spPr/>
      <dgm:t>
        <a:bodyPr/>
        <a:lstStyle/>
        <a:p>
          <a:endParaRPr lang="en-US"/>
        </a:p>
      </dgm:t>
    </dgm:pt>
    <dgm:pt modelId="{5B98F2EC-7C0D-4A56-AD22-DD4872D7577C}" type="sibTrans" cxnId="{7094465C-4F72-43CC-BD9F-1DB9B3BB04AB}">
      <dgm:prSet/>
      <dgm:spPr/>
      <dgm:t>
        <a:bodyPr/>
        <a:lstStyle/>
        <a:p>
          <a:endParaRPr lang="en-US"/>
        </a:p>
      </dgm:t>
    </dgm:pt>
    <dgm:pt modelId="{1C084656-25F5-467C-8D5C-FA85FFA54380}">
      <dgm:prSet/>
      <dgm:spPr/>
      <dgm:t>
        <a:bodyPr/>
        <a:lstStyle/>
        <a:p>
          <a:r>
            <a:rPr lang="en-IN"/>
            <a:t>Bin, A.S. and Shmailan, A.  2015. The relationship between job satisfaction, job performance and employee engagement: An explorative study. </a:t>
          </a:r>
          <a:r>
            <a:rPr lang="en-IN" i="1"/>
            <a:t>Issues in Business Management and Economics</a:t>
          </a:r>
          <a:r>
            <a:rPr lang="en-IN"/>
            <a:t>, </a:t>
          </a:r>
          <a:r>
            <a:rPr lang="en-IN" i="1"/>
            <a:t>4</a:t>
          </a:r>
          <a:r>
            <a:rPr lang="en-IN"/>
            <a:t>(1), pp.1-8.</a:t>
          </a:r>
          <a:endParaRPr lang="en-US"/>
        </a:p>
      </dgm:t>
    </dgm:pt>
    <dgm:pt modelId="{10A7B6E0-8A5D-4642-A45E-17DD160B0080}" type="parTrans" cxnId="{843C9FAF-EFCF-400E-8FF8-67778B368682}">
      <dgm:prSet/>
      <dgm:spPr/>
      <dgm:t>
        <a:bodyPr/>
        <a:lstStyle/>
        <a:p>
          <a:endParaRPr lang="en-US"/>
        </a:p>
      </dgm:t>
    </dgm:pt>
    <dgm:pt modelId="{A7DC8C17-86D7-46A1-8CD8-FE34799E01F9}" type="sibTrans" cxnId="{843C9FAF-EFCF-400E-8FF8-67778B368682}">
      <dgm:prSet/>
      <dgm:spPr/>
      <dgm:t>
        <a:bodyPr/>
        <a:lstStyle/>
        <a:p>
          <a:endParaRPr lang="en-US"/>
        </a:p>
      </dgm:t>
    </dgm:pt>
    <dgm:pt modelId="{C795DD42-A025-42D1-9F7C-58D50F43E2B4}">
      <dgm:prSet/>
      <dgm:spPr/>
      <dgm:t>
        <a:bodyPr/>
        <a:lstStyle/>
        <a:p>
          <a:r>
            <a:rPr lang="en-IN"/>
            <a:t>Buckingham, M. and Coffman, C. 2014. </a:t>
          </a:r>
          <a:r>
            <a:rPr lang="en-IN" i="1"/>
            <a:t>First, break all the rules: What the world's greatest managers do differently</a:t>
          </a:r>
          <a:r>
            <a:rPr lang="en-IN"/>
            <a:t>. Simon and Schuster.</a:t>
          </a:r>
          <a:endParaRPr lang="en-US"/>
        </a:p>
      </dgm:t>
    </dgm:pt>
    <dgm:pt modelId="{C6D669D8-5EE6-4079-81ED-64D9CB675CF7}" type="parTrans" cxnId="{D386B9FF-D2D8-4BEB-ADD9-6B588FC8D600}">
      <dgm:prSet/>
      <dgm:spPr/>
      <dgm:t>
        <a:bodyPr/>
        <a:lstStyle/>
        <a:p>
          <a:endParaRPr lang="en-US"/>
        </a:p>
      </dgm:t>
    </dgm:pt>
    <dgm:pt modelId="{9D3E4F23-C05F-4C32-B821-2611FD15B676}" type="sibTrans" cxnId="{D386B9FF-D2D8-4BEB-ADD9-6B588FC8D600}">
      <dgm:prSet/>
      <dgm:spPr/>
      <dgm:t>
        <a:bodyPr/>
        <a:lstStyle/>
        <a:p>
          <a:endParaRPr lang="en-US"/>
        </a:p>
      </dgm:t>
    </dgm:pt>
    <dgm:pt modelId="{AA599D9E-0A7C-461D-B61A-4649256FB706}">
      <dgm:prSet/>
      <dgm:spPr/>
      <dgm:t>
        <a:bodyPr/>
        <a:lstStyle/>
        <a:p>
          <a:r>
            <a:rPr lang="en-IN" dirty="0" err="1"/>
            <a:t>Chanana</a:t>
          </a:r>
          <a:r>
            <a:rPr lang="en-IN" dirty="0"/>
            <a:t>, N., 2021. Employee engagement practices during COVID‐19 lockdown. </a:t>
          </a:r>
          <a:r>
            <a:rPr lang="en-IN" i="1" dirty="0"/>
            <a:t>Journal of public affairs</a:t>
          </a:r>
          <a:r>
            <a:rPr lang="en-IN" dirty="0"/>
            <a:t>, </a:t>
          </a:r>
          <a:r>
            <a:rPr lang="en-IN" i="1" dirty="0"/>
            <a:t>21</a:t>
          </a:r>
          <a:r>
            <a:rPr lang="en-IN" dirty="0"/>
            <a:t>(4), p.e2508.</a:t>
          </a:r>
          <a:endParaRPr lang="en-US" dirty="0"/>
        </a:p>
      </dgm:t>
    </dgm:pt>
    <dgm:pt modelId="{98A55E7F-2F85-4D67-94C0-7BF3BBD23784}" type="parTrans" cxnId="{454B71D5-7B92-4C3B-87E1-2A98D51278EC}">
      <dgm:prSet/>
      <dgm:spPr/>
      <dgm:t>
        <a:bodyPr/>
        <a:lstStyle/>
        <a:p>
          <a:endParaRPr lang="en-US"/>
        </a:p>
      </dgm:t>
    </dgm:pt>
    <dgm:pt modelId="{91DD4A26-B87D-4495-A816-C5A05AC5F1FC}" type="sibTrans" cxnId="{454B71D5-7B92-4C3B-87E1-2A98D51278EC}">
      <dgm:prSet/>
      <dgm:spPr/>
      <dgm:t>
        <a:bodyPr/>
        <a:lstStyle/>
        <a:p>
          <a:endParaRPr lang="en-US"/>
        </a:p>
      </dgm:t>
    </dgm:pt>
    <dgm:pt modelId="{BA7D34A6-8401-41AE-B8C6-0FE7BA47DE66}">
      <dgm:prSet/>
      <dgm:spPr/>
      <dgm:t>
        <a:bodyPr/>
        <a:lstStyle/>
        <a:p>
          <a:r>
            <a:rPr lang="en-IN"/>
            <a:t>Drexler, N. and Lapré, V.B. 2019. For better or for worse: Shaping the hospitality industry through robotics and artificial intelligence. </a:t>
          </a:r>
          <a:r>
            <a:rPr lang="en-IN" i="1"/>
            <a:t>Research in Hospitality Management</a:t>
          </a:r>
          <a:r>
            <a:rPr lang="en-IN"/>
            <a:t>, </a:t>
          </a:r>
          <a:r>
            <a:rPr lang="en-IN" i="1"/>
            <a:t>9</a:t>
          </a:r>
          <a:r>
            <a:rPr lang="en-IN"/>
            <a:t>(2), pp.117-120.</a:t>
          </a:r>
          <a:endParaRPr lang="en-US"/>
        </a:p>
      </dgm:t>
    </dgm:pt>
    <dgm:pt modelId="{470B7EA3-086F-4F4E-A051-A23F3366AF75}" type="parTrans" cxnId="{BCF89CE8-6AFF-4375-9D98-C76895B8A149}">
      <dgm:prSet/>
      <dgm:spPr/>
      <dgm:t>
        <a:bodyPr/>
        <a:lstStyle/>
        <a:p>
          <a:endParaRPr lang="en-US"/>
        </a:p>
      </dgm:t>
    </dgm:pt>
    <dgm:pt modelId="{DEF87758-60E3-4AA7-8C23-511DA59FEAA7}" type="sibTrans" cxnId="{BCF89CE8-6AFF-4375-9D98-C76895B8A149}">
      <dgm:prSet/>
      <dgm:spPr/>
      <dgm:t>
        <a:bodyPr/>
        <a:lstStyle/>
        <a:p>
          <a:endParaRPr lang="en-US"/>
        </a:p>
      </dgm:t>
    </dgm:pt>
    <dgm:pt modelId="{3A3F99E3-0512-4B9C-931E-85AF035966B6}">
      <dgm:prSet/>
      <dgm:spPr/>
      <dgm:t>
        <a:bodyPr/>
        <a:lstStyle/>
        <a:p>
          <a:r>
            <a:rPr lang="en-IN"/>
            <a:t>Eisenberger, R., Malone, G.P. and Presson, W.D. 2016. Optimizing perceived organizational support to enhance employee engagement. </a:t>
          </a:r>
          <a:r>
            <a:rPr lang="en-IN" i="1"/>
            <a:t>Society for Human Resource Management and Society for Industrial and Organizational Psychology</a:t>
          </a:r>
          <a:r>
            <a:rPr lang="en-IN"/>
            <a:t>, </a:t>
          </a:r>
          <a:r>
            <a:rPr lang="en-IN" i="1"/>
            <a:t>2</a:t>
          </a:r>
          <a:r>
            <a:rPr lang="en-IN"/>
            <a:t>(2016), pp.3-22.</a:t>
          </a:r>
          <a:endParaRPr lang="en-US"/>
        </a:p>
      </dgm:t>
    </dgm:pt>
    <dgm:pt modelId="{10EDAE9B-C066-4DD0-9FC5-73F421C994F7}" type="parTrans" cxnId="{834371A7-B248-4213-989A-10FC9813D9E4}">
      <dgm:prSet/>
      <dgm:spPr/>
      <dgm:t>
        <a:bodyPr/>
        <a:lstStyle/>
        <a:p>
          <a:endParaRPr lang="en-US"/>
        </a:p>
      </dgm:t>
    </dgm:pt>
    <dgm:pt modelId="{36BD9468-D146-4F07-90C1-03C65C638482}" type="sibTrans" cxnId="{834371A7-B248-4213-989A-10FC9813D9E4}">
      <dgm:prSet/>
      <dgm:spPr/>
      <dgm:t>
        <a:bodyPr/>
        <a:lstStyle/>
        <a:p>
          <a:endParaRPr lang="en-US"/>
        </a:p>
      </dgm:t>
    </dgm:pt>
    <dgm:pt modelId="{343C2D91-7CBB-44C1-8B0E-1D5D71256D44}">
      <dgm:prSet/>
      <dgm:spPr/>
      <dgm:t>
        <a:bodyPr/>
        <a:lstStyle/>
        <a:p>
          <a:r>
            <a:rPr lang="en-IN"/>
            <a:t>Floričić, T. 2020. Sustainable solutions in the hospitality industry and competitiveness context of “green hotels”. </a:t>
          </a:r>
          <a:r>
            <a:rPr lang="en-IN" i="1"/>
            <a:t>Civil Engineering Journal</a:t>
          </a:r>
          <a:r>
            <a:rPr lang="en-IN"/>
            <a:t>, </a:t>
          </a:r>
          <a:r>
            <a:rPr lang="en-IN" i="1"/>
            <a:t>6</a:t>
          </a:r>
          <a:r>
            <a:rPr lang="en-IN"/>
            <a:t>(6), pp.1104-1113.</a:t>
          </a:r>
          <a:endParaRPr lang="en-US"/>
        </a:p>
      </dgm:t>
    </dgm:pt>
    <dgm:pt modelId="{33066A4F-9A56-4579-B048-35CFD48F4B15}" type="parTrans" cxnId="{03449A66-5888-42B0-AF36-315F903EDCEC}">
      <dgm:prSet/>
      <dgm:spPr/>
      <dgm:t>
        <a:bodyPr/>
        <a:lstStyle/>
        <a:p>
          <a:endParaRPr lang="en-US"/>
        </a:p>
      </dgm:t>
    </dgm:pt>
    <dgm:pt modelId="{DF2951B2-391E-488B-A9A5-D53F357B2E0E}" type="sibTrans" cxnId="{03449A66-5888-42B0-AF36-315F903EDCEC}">
      <dgm:prSet/>
      <dgm:spPr/>
      <dgm:t>
        <a:bodyPr/>
        <a:lstStyle/>
        <a:p>
          <a:endParaRPr lang="en-US"/>
        </a:p>
      </dgm:t>
    </dgm:pt>
    <dgm:pt modelId="{3DF29A1F-0682-4042-8B3D-8C41E8566A84}">
      <dgm:prSet/>
      <dgm:spPr/>
      <dgm:t>
        <a:bodyPr/>
        <a:lstStyle/>
        <a:p>
          <a:r>
            <a:rPr lang="en-IN"/>
            <a:t>Hopper, E.  2020. Maslow’s hierarchy of needs explained. </a:t>
          </a:r>
          <a:r>
            <a:rPr lang="en-IN" i="1"/>
            <a:t>ThoughtCo, ThoughtCo</a:t>
          </a:r>
          <a:r>
            <a:rPr lang="en-IN"/>
            <a:t>, </a:t>
          </a:r>
          <a:r>
            <a:rPr lang="en-IN" i="1"/>
            <a:t>24</a:t>
          </a:r>
          <a:r>
            <a:rPr lang="en-IN"/>
            <a:t>.</a:t>
          </a:r>
          <a:endParaRPr lang="en-US"/>
        </a:p>
      </dgm:t>
    </dgm:pt>
    <dgm:pt modelId="{3EB84092-11AD-4FDE-AC9B-3AFAB899B4DE}" type="parTrans" cxnId="{22534DDF-9CBB-4DAA-8BF7-ECE973BDA8EA}">
      <dgm:prSet/>
      <dgm:spPr/>
      <dgm:t>
        <a:bodyPr/>
        <a:lstStyle/>
        <a:p>
          <a:endParaRPr lang="en-US"/>
        </a:p>
      </dgm:t>
    </dgm:pt>
    <dgm:pt modelId="{A962F66A-3EB2-435B-A7D0-0873E4A24D71}" type="sibTrans" cxnId="{22534DDF-9CBB-4DAA-8BF7-ECE973BDA8EA}">
      <dgm:prSet/>
      <dgm:spPr/>
      <dgm:t>
        <a:bodyPr/>
        <a:lstStyle/>
        <a:p>
          <a:endParaRPr lang="en-US"/>
        </a:p>
      </dgm:t>
    </dgm:pt>
    <dgm:pt modelId="{AB379C80-9E57-4453-8BFA-E84C36AA1669}">
      <dgm:prSet/>
      <dgm:spPr/>
      <dgm:t>
        <a:bodyPr/>
        <a:lstStyle/>
        <a:p>
          <a:r>
            <a:rPr lang="en-IN" dirty="0"/>
            <a:t>Goh, E. and Baum, T.  2021. Job perceptions of Generation Z hotel employees towards working in Covid-19 quarantine hotels: the role of meaningful work. </a:t>
          </a:r>
          <a:r>
            <a:rPr lang="en-IN" i="1" dirty="0"/>
            <a:t>International Journal of Contemporary Hospitality Management</a:t>
          </a:r>
          <a:r>
            <a:rPr lang="en-IN" dirty="0"/>
            <a:t>.</a:t>
          </a:r>
          <a:endParaRPr lang="en-US" dirty="0"/>
        </a:p>
      </dgm:t>
    </dgm:pt>
    <dgm:pt modelId="{7B4AF575-B815-4A91-93F4-18DD44888DA2}" type="parTrans" cxnId="{2A63A513-5EA2-4A7C-9D84-E97647DF703A}">
      <dgm:prSet/>
      <dgm:spPr/>
      <dgm:t>
        <a:bodyPr/>
        <a:lstStyle/>
        <a:p>
          <a:endParaRPr lang="en-US"/>
        </a:p>
      </dgm:t>
    </dgm:pt>
    <dgm:pt modelId="{DB85B0FA-4EBF-4C3F-A62C-994C4169760A}" type="sibTrans" cxnId="{2A63A513-5EA2-4A7C-9D84-E97647DF703A}">
      <dgm:prSet/>
      <dgm:spPr/>
      <dgm:t>
        <a:bodyPr/>
        <a:lstStyle/>
        <a:p>
          <a:endParaRPr lang="en-US"/>
        </a:p>
      </dgm:t>
    </dgm:pt>
    <dgm:pt modelId="{FF2D2D79-BE27-4986-8BF9-8E368977FA54}">
      <dgm:prSet/>
      <dgm:spPr/>
      <dgm:t>
        <a:bodyPr/>
        <a:lstStyle/>
        <a:p>
          <a:r>
            <a:rPr lang="en-GB" dirty="0"/>
            <a:t>Statista. 2022. </a:t>
          </a:r>
          <a:r>
            <a:rPr lang="en-IN" dirty="0"/>
            <a:t>Hotel  industry worldwide - statistics &amp;  facts</a:t>
          </a:r>
          <a:r>
            <a:rPr lang="en-GB" dirty="0"/>
            <a:t> [online] available at: </a:t>
          </a:r>
          <a:r>
            <a:rPr lang="en-GB" dirty="0">
              <a:hlinkClick xmlns:r="http://schemas.openxmlformats.org/officeDocument/2006/relationships" r:id="rId1"/>
            </a:rPr>
            <a:t>https://www.statista.com/topics/1102/hotels/#topicHeader__wrapper</a:t>
          </a:r>
          <a:r>
            <a:rPr lang="en-GB" dirty="0"/>
            <a:t>, [accessed on 4 December 2022]</a:t>
          </a:r>
          <a:endParaRPr lang="en-US" dirty="0"/>
        </a:p>
      </dgm:t>
    </dgm:pt>
    <dgm:pt modelId="{41ED07FA-11A9-40D3-AA00-F3782F454AD1}" type="parTrans" cxnId="{BC93028C-91BD-438D-9881-D40121AD5AB8}">
      <dgm:prSet/>
      <dgm:spPr/>
      <dgm:t>
        <a:bodyPr/>
        <a:lstStyle/>
        <a:p>
          <a:endParaRPr lang="en-US"/>
        </a:p>
      </dgm:t>
    </dgm:pt>
    <dgm:pt modelId="{C897A086-9C69-400F-9A1B-80E80AD00A65}" type="sibTrans" cxnId="{BC93028C-91BD-438D-9881-D40121AD5AB8}">
      <dgm:prSet/>
      <dgm:spPr/>
      <dgm:t>
        <a:bodyPr/>
        <a:lstStyle/>
        <a:p>
          <a:endParaRPr lang="en-US"/>
        </a:p>
      </dgm:t>
    </dgm:pt>
    <dgm:pt modelId="{52DEE8B3-CB6F-4A4C-944A-C0F2C2167D0D}" type="pres">
      <dgm:prSet presAssocID="{CB1153EA-A924-4D31-9E7C-6BE83A43EAF1}" presName="vert0" presStyleCnt="0">
        <dgm:presLayoutVars>
          <dgm:dir/>
          <dgm:animOne val="branch"/>
          <dgm:animLvl val="lvl"/>
        </dgm:presLayoutVars>
      </dgm:prSet>
      <dgm:spPr/>
    </dgm:pt>
    <dgm:pt modelId="{DD3ABC5E-B162-4DFA-AAE3-97957A9DAD2F}" type="pres">
      <dgm:prSet presAssocID="{B40BC4CA-DA44-4F06-8C00-D3E04FA8E19E}" presName="thickLine" presStyleLbl="alignNode1" presStyleIdx="0" presStyleCnt="10"/>
      <dgm:spPr/>
    </dgm:pt>
    <dgm:pt modelId="{D3665CEF-D028-4C5B-A061-4D65D447281C}" type="pres">
      <dgm:prSet presAssocID="{B40BC4CA-DA44-4F06-8C00-D3E04FA8E19E}" presName="horz1" presStyleCnt="0"/>
      <dgm:spPr/>
    </dgm:pt>
    <dgm:pt modelId="{46DBA24F-F428-4FC7-A71D-2C99CC73BE54}" type="pres">
      <dgm:prSet presAssocID="{B40BC4CA-DA44-4F06-8C00-D3E04FA8E19E}" presName="tx1" presStyleLbl="revTx" presStyleIdx="0" presStyleCnt="10"/>
      <dgm:spPr/>
    </dgm:pt>
    <dgm:pt modelId="{E1398851-42AE-4314-A79D-8737D3AD3B83}" type="pres">
      <dgm:prSet presAssocID="{B40BC4CA-DA44-4F06-8C00-D3E04FA8E19E}" presName="vert1" presStyleCnt="0"/>
      <dgm:spPr/>
    </dgm:pt>
    <dgm:pt modelId="{4170B1EA-071D-4EAB-BA65-DB4E461D2CED}" type="pres">
      <dgm:prSet presAssocID="{1C084656-25F5-467C-8D5C-FA85FFA54380}" presName="thickLine" presStyleLbl="alignNode1" presStyleIdx="1" presStyleCnt="10"/>
      <dgm:spPr/>
    </dgm:pt>
    <dgm:pt modelId="{2949AD29-4D04-430F-AD66-802FE74FB7AE}" type="pres">
      <dgm:prSet presAssocID="{1C084656-25F5-467C-8D5C-FA85FFA54380}" presName="horz1" presStyleCnt="0"/>
      <dgm:spPr/>
    </dgm:pt>
    <dgm:pt modelId="{1D46E6A9-0083-48B4-937D-31FC99666695}" type="pres">
      <dgm:prSet presAssocID="{1C084656-25F5-467C-8D5C-FA85FFA54380}" presName="tx1" presStyleLbl="revTx" presStyleIdx="1" presStyleCnt="10"/>
      <dgm:spPr/>
    </dgm:pt>
    <dgm:pt modelId="{114615CF-98DB-49DD-856A-7241410C039D}" type="pres">
      <dgm:prSet presAssocID="{1C084656-25F5-467C-8D5C-FA85FFA54380}" presName="vert1" presStyleCnt="0"/>
      <dgm:spPr/>
    </dgm:pt>
    <dgm:pt modelId="{5332B346-3A6F-4496-932F-D7DCB9C1691E}" type="pres">
      <dgm:prSet presAssocID="{C795DD42-A025-42D1-9F7C-58D50F43E2B4}" presName="thickLine" presStyleLbl="alignNode1" presStyleIdx="2" presStyleCnt="10"/>
      <dgm:spPr/>
    </dgm:pt>
    <dgm:pt modelId="{A7D79DE0-88A4-4656-929F-9724B4CDEA48}" type="pres">
      <dgm:prSet presAssocID="{C795DD42-A025-42D1-9F7C-58D50F43E2B4}" presName="horz1" presStyleCnt="0"/>
      <dgm:spPr/>
    </dgm:pt>
    <dgm:pt modelId="{8BB92AF2-B78D-443E-A014-D3C9258BAB78}" type="pres">
      <dgm:prSet presAssocID="{C795DD42-A025-42D1-9F7C-58D50F43E2B4}" presName="tx1" presStyleLbl="revTx" presStyleIdx="2" presStyleCnt="10"/>
      <dgm:spPr/>
    </dgm:pt>
    <dgm:pt modelId="{823E8D31-0E6B-4565-8278-860443ADA445}" type="pres">
      <dgm:prSet presAssocID="{C795DD42-A025-42D1-9F7C-58D50F43E2B4}" presName="vert1" presStyleCnt="0"/>
      <dgm:spPr/>
    </dgm:pt>
    <dgm:pt modelId="{4175A7CF-A09C-4BAE-B06D-417EE6E3DF43}" type="pres">
      <dgm:prSet presAssocID="{AA599D9E-0A7C-461D-B61A-4649256FB706}" presName="thickLine" presStyleLbl="alignNode1" presStyleIdx="3" presStyleCnt="10"/>
      <dgm:spPr/>
    </dgm:pt>
    <dgm:pt modelId="{FF60E1B0-3B0E-4B81-803E-DED064F0AAB2}" type="pres">
      <dgm:prSet presAssocID="{AA599D9E-0A7C-461D-B61A-4649256FB706}" presName="horz1" presStyleCnt="0"/>
      <dgm:spPr/>
    </dgm:pt>
    <dgm:pt modelId="{8F48086B-D746-4174-8D97-31AFC8886DA9}" type="pres">
      <dgm:prSet presAssocID="{AA599D9E-0A7C-461D-B61A-4649256FB706}" presName="tx1" presStyleLbl="revTx" presStyleIdx="3" presStyleCnt="10"/>
      <dgm:spPr/>
    </dgm:pt>
    <dgm:pt modelId="{8AB9093B-7239-4B04-B1B3-76F08CC5D658}" type="pres">
      <dgm:prSet presAssocID="{AA599D9E-0A7C-461D-B61A-4649256FB706}" presName="vert1" presStyleCnt="0"/>
      <dgm:spPr/>
    </dgm:pt>
    <dgm:pt modelId="{FE08B477-6FD9-4C9D-9745-15DFE06EFCE2}" type="pres">
      <dgm:prSet presAssocID="{BA7D34A6-8401-41AE-B8C6-0FE7BA47DE66}" presName="thickLine" presStyleLbl="alignNode1" presStyleIdx="4" presStyleCnt="10"/>
      <dgm:spPr/>
    </dgm:pt>
    <dgm:pt modelId="{17BC7682-16A9-4244-BFEE-83A8511DA59F}" type="pres">
      <dgm:prSet presAssocID="{BA7D34A6-8401-41AE-B8C6-0FE7BA47DE66}" presName="horz1" presStyleCnt="0"/>
      <dgm:spPr/>
    </dgm:pt>
    <dgm:pt modelId="{816A1D47-8764-4E17-9EC3-8F1E9773C8C9}" type="pres">
      <dgm:prSet presAssocID="{BA7D34A6-8401-41AE-B8C6-0FE7BA47DE66}" presName="tx1" presStyleLbl="revTx" presStyleIdx="4" presStyleCnt="10"/>
      <dgm:spPr/>
    </dgm:pt>
    <dgm:pt modelId="{9A792B03-7384-4AE8-A7CF-F4B630693F9F}" type="pres">
      <dgm:prSet presAssocID="{BA7D34A6-8401-41AE-B8C6-0FE7BA47DE66}" presName="vert1" presStyleCnt="0"/>
      <dgm:spPr/>
    </dgm:pt>
    <dgm:pt modelId="{05DCE241-36C6-4CB7-905B-110138B8E0A5}" type="pres">
      <dgm:prSet presAssocID="{3A3F99E3-0512-4B9C-931E-85AF035966B6}" presName="thickLine" presStyleLbl="alignNode1" presStyleIdx="5" presStyleCnt="10"/>
      <dgm:spPr/>
    </dgm:pt>
    <dgm:pt modelId="{496F7375-024F-4701-B5E1-0C49E381EB50}" type="pres">
      <dgm:prSet presAssocID="{3A3F99E3-0512-4B9C-931E-85AF035966B6}" presName="horz1" presStyleCnt="0"/>
      <dgm:spPr/>
    </dgm:pt>
    <dgm:pt modelId="{387617B7-61C0-4D28-93A7-642514B1C040}" type="pres">
      <dgm:prSet presAssocID="{3A3F99E3-0512-4B9C-931E-85AF035966B6}" presName="tx1" presStyleLbl="revTx" presStyleIdx="5" presStyleCnt="10"/>
      <dgm:spPr/>
    </dgm:pt>
    <dgm:pt modelId="{82F71C48-4C28-4C19-9AF3-C38998CC7338}" type="pres">
      <dgm:prSet presAssocID="{3A3F99E3-0512-4B9C-931E-85AF035966B6}" presName="vert1" presStyleCnt="0"/>
      <dgm:spPr/>
    </dgm:pt>
    <dgm:pt modelId="{5A7DDA88-065E-4C25-BAAE-8EDB399872F1}" type="pres">
      <dgm:prSet presAssocID="{343C2D91-7CBB-44C1-8B0E-1D5D71256D44}" presName="thickLine" presStyleLbl="alignNode1" presStyleIdx="6" presStyleCnt="10"/>
      <dgm:spPr/>
    </dgm:pt>
    <dgm:pt modelId="{AD8EF360-B723-4D30-A291-9D46479108B7}" type="pres">
      <dgm:prSet presAssocID="{343C2D91-7CBB-44C1-8B0E-1D5D71256D44}" presName="horz1" presStyleCnt="0"/>
      <dgm:spPr/>
    </dgm:pt>
    <dgm:pt modelId="{205E0C17-9AFC-41D3-B8AB-FAA441F74210}" type="pres">
      <dgm:prSet presAssocID="{343C2D91-7CBB-44C1-8B0E-1D5D71256D44}" presName="tx1" presStyleLbl="revTx" presStyleIdx="6" presStyleCnt="10"/>
      <dgm:spPr/>
    </dgm:pt>
    <dgm:pt modelId="{69890DEC-DAEF-4FDB-8D8F-6E9F8773839B}" type="pres">
      <dgm:prSet presAssocID="{343C2D91-7CBB-44C1-8B0E-1D5D71256D44}" presName="vert1" presStyleCnt="0"/>
      <dgm:spPr/>
    </dgm:pt>
    <dgm:pt modelId="{B9D00A14-DEA1-4384-9E3A-5E6A9A5D6A9F}" type="pres">
      <dgm:prSet presAssocID="{3DF29A1F-0682-4042-8B3D-8C41E8566A84}" presName="thickLine" presStyleLbl="alignNode1" presStyleIdx="7" presStyleCnt="10"/>
      <dgm:spPr/>
    </dgm:pt>
    <dgm:pt modelId="{A9BBD934-50C1-47A1-879F-E5C3538E2D77}" type="pres">
      <dgm:prSet presAssocID="{3DF29A1F-0682-4042-8B3D-8C41E8566A84}" presName="horz1" presStyleCnt="0"/>
      <dgm:spPr/>
    </dgm:pt>
    <dgm:pt modelId="{0D933783-09E4-4A3B-9363-E87E84A95B63}" type="pres">
      <dgm:prSet presAssocID="{3DF29A1F-0682-4042-8B3D-8C41E8566A84}" presName="tx1" presStyleLbl="revTx" presStyleIdx="7" presStyleCnt="10"/>
      <dgm:spPr/>
    </dgm:pt>
    <dgm:pt modelId="{893BD28F-A595-4C2E-8925-BD5E6A58D039}" type="pres">
      <dgm:prSet presAssocID="{3DF29A1F-0682-4042-8B3D-8C41E8566A84}" presName="vert1" presStyleCnt="0"/>
      <dgm:spPr/>
    </dgm:pt>
    <dgm:pt modelId="{483A588B-C42A-4F37-9004-0225076F8CBD}" type="pres">
      <dgm:prSet presAssocID="{AB379C80-9E57-4453-8BFA-E84C36AA1669}" presName="thickLine" presStyleLbl="alignNode1" presStyleIdx="8" presStyleCnt="10"/>
      <dgm:spPr/>
    </dgm:pt>
    <dgm:pt modelId="{6DC62CEE-57BB-44B2-B246-C91738A48BAF}" type="pres">
      <dgm:prSet presAssocID="{AB379C80-9E57-4453-8BFA-E84C36AA1669}" presName="horz1" presStyleCnt="0"/>
      <dgm:spPr/>
    </dgm:pt>
    <dgm:pt modelId="{514305A2-2342-4377-B400-CF32FF67C7F1}" type="pres">
      <dgm:prSet presAssocID="{AB379C80-9E57-4453-8BFA-E84C36AA1669}" presName="tx1" presStyleLbl="revTx" presStyleIdx="8" presStyleCnt="10"/>
      <dgm:spPr/>
    </dgm:pt>
    <dgm:pt modelId="{CFC55DEB-3217-4328-B9CF-20B78A7BDA48}" type="pres">
      <dgm:prSet presAssocID="{AB379C80-9E57-4453-8BFA-E84C36AA1669}" presName="vert1" presStyleCnt="0"/>
      <dgm:spPr/>
    </dgm:pt>
    <dgm:pt modelId="{0370F929-439F-47F8-94C2-2EB4EB8EAC28}" type="pres">
      <dgm:prSet presAssocID="{FF2D2D79-BE27-4986-8BF9-8E368977FA54}" presName="thickLine" presStyleLbl="alignNode1" presStyleIdx="9" presStyleCnt="10"/>
      <dgm:spPr/>
    </dgm:pt>
    <dgm:pt modelId="{A4D488D3-F1EA-4D11-BCEC-87F4B4C672E8}" type="pres">
      <dgm:prSet presAssocID="{FF2D2D79-BE27-4986-8BF9-8E368977FA54}" presName="horz1" presStyleCnt="0"/>
      <dgm:spPr/>
    </dgm:pt>
    <dgm:pt modelId="{CDCFA195-A83B-4D3A-9369-7E9A70193674}" type="pres">
      <dgm:prSet presAssocID="{FF2D2D79-BE27-4986-8BF9-8E368977FA54}" presName="tx1" presStyleLbl="revTx" presStyleIdx="9" presStyleCnt="10"/>
      <dgm:spPr/>
    </dgm:pt>
    <dgm:pt modelId="{8844CD14-C3C4-439B-B076-D4F135057408}" type="pres">
      <dgm:prSet presAssocID="{FF2D2D79-BE27-4986-8BF9-8E368977FA54}" presName="vert1" presStyleCnt="0"/>
      <dgm:spPr/>
    </dgm:pt>
  </dgm:ptLst>
  <dgm:cxnLst>
    <dgm:cxn modelId="{8EFA8605-4017-4575-9F8F-D8F45B724D2C}" type="presOf" srcId="{AA599D9E-0A7C-461D-B61A-4649256FB706}" destId="{8F48086B-D746-4174-8D97-31AFC8886DA9}" srcOrd="0" destOrd="0" presId="urn:microsoft.com/office/officeart/2008/layout/LinedList"/>
    <dgm:cxn modelId="{2A63A513-5EA2-4A7C-9D84-E97647DF703A}" srcId="{CB1153EA-A924-4D31-9E7C-6BE83A43EAF1}" destId="{AB379C80-9E57-4453-8BFA-E84C36AA1669}" srcOrd="8" destOrd="0" parTransId="{7B4AF575-B815-4A91-93F4-18DD44888DA2}" sibTransId="{DB85B0FA-4EBF-4C3F-A62C-994C4169760A}"/>
    <dgm:cxn modelId="{B8B64019-890D-48FC-809C-D95A67A3A2E3}" type="presOf" srcId="{BA7D34A6-8401-41AE-B8C6-0FE7BA47DE66}" destId="{816A1D47-8764-4E17-9EC3-8F1E9773C8C9}" srcOrd="0" destOrd="0" presId="urn:microsoft.com/office/officeart/2008/layout/LinedList"/>
    <dgm:cxn modelId="{12258634-BE86-4586-81D0-165D0A6987D2}" type="presOf" srcId="{AB379C80-9E57-4453-8BFA-E84C36AA1669}" destId="{514305A2-2342-4377-B400-CF32FF67C7F1}" srcOrd="0" destOrd="0" presId="urn:microsoft.com/office/officeart/2008/layout/LinedList"/>
    <dgm:cxn modelId="{7094465C-4F72-43CC-BD9F-1DB9B3BB04AB}" srcId="{CB1153EA-A924-4D31-9E7C-6BE83A43EAF1}" destId="{B40BC4CA-DA44-4F06-8C00-D3E04FA8E19E}" srcOrd="0" destOrd="0" parTransId="{FADDAD07-1F32-4A59-95DD-2C24D2E802B8}" sibTransId="{5B98F2EC-7C0D-4A56-AD22-DD4872D7577C}"/>
    <dgm:cxn modelId="{3FF4E55F-3780-4110-B264-FC8E2B7B22A0}" type="presOf" srcId="{3DF29A1F-0682-4042-8B3D-8C41E8566A84}" destId="{0D933783-09E4-4A3B-9363-E87E84A95B63}" srcOrd="0" destOrd="0" presId="urn:microsoft.com/office/officeart/2008/layout/LinedList"/>
    <dgm:cxn modelId="{03449A66-5888-42B0-AF36-315F903EDCEC}" srcId="{CB1153EA-A924-4D31-9E7C-6BE83A43EAF1}" destId="{343C2D91-7CBB-44C1-8B0E-1D5D71256D44}" srcOrd="6" destOrd="0" parTransId="{33066A4F-9A56-4579-B048-35CFD48F4B15}" sibTransId="{DF2951B2-391E-488B-A9A5-D53F357B2E0E}"/>
    <dgm:cxn modelId="{0B91D256-8194-4A1D-9842-76ABFC8299D2}" type="presOf" srcId="{FF2D2D79-BE27-4986-8BF9-8E368977FA54}" destId="{CDCFA195-A83B-4D3A-9369-7E9A70193674}" srcOrd="0" destOrd="0" presId="urn:microsoft.com/office/officeart/2008/layout/LinedList"/>
    <dgm:cxn modelId="{E4A02878-43D7-46AB-92EB-6491EDB6A205}" type="presOf" srcId="{B40BC4CA-DA44-4F06-8C00-D3E04FA8E19E}" destId="{46DBA24F-F428-4FC7-A71D-2C99CC73BE54}" srcOrd="0" destOrd="0" presId="urn:microsoft.com/office/officeart/2008/layout/LinedList"/>
    <dgm:cxn modelId="{84974F79-3E0A-4324-9933-8B075FABFAEE}" type="presOf" srcId="{3A3F99E3-0512-4B9C-931E-85AF035966B6}" destId="{387617B7-61C0-4D28-93A7-642514B1C040}" srcOrd="0" destOrd="0" presId="urn:microsoft.com/office/officeart/2008/layout/LinedList"/>
    <dgm:cxn modelId="{BC93028C-91BD-438D-9881-D40121AD5AB8}" srcId="{CB1153EA-A924-4D31-9E7C-6BE83A43EAF1}" destId="{FF2D2D79-BE27-4986-8BF9-8E368977FA54}" srcOrd="9" destOrd="0" parTransId="{41ED07FA-11A9-40D3-AA00-F3782F454AD1}" sibTransId="{C897A086-9C69-400F-9A1B-80E80AD00A65}"/>
    <dgm:cxn modelId="{834371A7-B248-4213-989A-10FC9813D9E4}" srcId="{CB1153EA-A924-4D31-9E7C-6BE83A43EAF1}" destId="{3A3F99E3-0512-4B9C-931E-85AF035966B6}" srcOrd="5" destOrd="0" parTransId="{10EDAE9B-C066-4DD0-9FC5-73F421C994F7}" sibTransId="{36BD9468-D146-4F07-90C1-03C65C638482}"/>
    <dgm:cxn modelId="{5E5B8DAD-7B8F-4EB0-B887-98C5065A539B}" type="presOf" srcId="{1C084656-25F5-467C-8D5C-FA85FFA54380}" destId="{1D46E6A9-0083-48B4-937D-31FC99666695}" srcOrd="0" destOrd="0" presId="urn:microsoft.com/office/officeart/2008/layout/LinedList"/>
    <dgm:cxn modelId="{843C9FAF-EFCF-400E-8FF8-67778B368682}" srcId="{CB1153EA-A924-4D31-9E7C-6BE83A43EAF1}" destId="{1C084656-25F5-467C-8D5C-FA85FFA54380}" srcOrd="1" destOrd="0" parTransId="{10A7B6E0-8A5D-4642-A45E-17DD160B0080}" sibTransId="{A7DC8C17-86D7-46A1-8CD8-FE34799E01F9}"/>
    <dgm:cxn modelId="{B3B502C6-F8B9-4B0A-9F55-60D4AD35B8F5}" type="presOf" srcId="{CB1153EA-A924-4D31-9E7C-6BE83A43EAF1}" destId="{52DEE8B3-CB6F-4A4C-944A-C0F2C2167D0D}" srcOrd="0" destOrd="0" presId="urn:microsoft.com/office/officeart/2008/layout/LinedList"/>
    <dgm:cxn modelId="{8FA8B2CB-642A-4179-8703-9CB50BC80C1F}" type="presOf" srcId="{C795DD42-A025-42D1-9F7C-58D50F43E2B4}" destId="{8BB92AF2-B78D-443E-A014-D3C9258BAB78}" srcOrd="0" destOrd="0" presId="urn:microsoft.com/office/officeart/2008/layout/LinedList"/>
    <dgm:cxn modelId="{454B71D5-7B92-4C3B-87E1-2A98D51278EC}" srcId="{CB1153EA-A924-4D31-9E7C-6BE83A43EAF1}" destId="{AA599D9E-0A7C-461D-B61A-4649256FB706}" srcOrd="3" destOrd="0" parTransId="{98A55E7F-2F85-4D67-94C0-7BF3BBD23784}" sibTransId="{91DD4A26-B87D-4495-A816-C5A05AC5F1FC}"/>
    <dgm:cxn modelId="{1C22C8D6-C580-410E-9CC1-17399FF0F4D4}" type="presOf" srcId="{343C2D91-7CBB-44C1-8B0E-1D5D71256D44}" destId="{205E0C17-9AFC-41D3-B8AB-FAA441F74210}" srcOrd="0" destOrd="0" presId="urn:microsoft.com/office/officeart/2008/layout/LinedList"/>
    <dgm:cxn modelId="{22534DDF-9CBB-4DAA-8BF7-ECE973BDA8EA}" srcId="{CB1153EA-A924-4D31-9E7C-6BE83A43EAF1}" destId="{3DF29A1F-0682-4042-8B3D-8C41E8566A84}" srcOrd="7" destOrd="0" parTransId="{3EB84092-11AD-4FDE-AC9B-3AFAB899B4DE}" sibTransId="{A962F66A-3EB2-435B-A7D0-0873E4A24D71}"/>
    <dgm:cxn modelId="{BCF89CE8-6AFF-4375-9D98-C76895B8A149}" srcId="{CB1153EA-A924-4D31-9E7C-6BE83A43EAF1}" destId="{BA7D34A6-8401-41AE-B8C6-0FE7BA47DE66}" srcOrd="4" destOrd="0" parTransId="{470B7EA3-086F-4F4E-A051-A23F3366AF75}" sibTransId="{DEF87758-60E3-4AA7-8C23-511DA59FEAA7}"/>
    <dgm:cxn modelId="{D386B9FF-D2D8-4BEB-ADD9-6B588FC8D600}" srcId="{CB1153EA-A924-4D31-9E7C-6BE83A43EAF1}" destId="{C795DD42-A025-42D1-9F7C-58D50F43E2B4}" srcOrd="2" destOrd="0" parTransId="{C6D669D8-5EE6-4079-81ED-64D9CB675CF7}" sibTransId="{9D3E4F23-C05F-4C32-B821-2611FD15B676}"/>
    <dgm:cxn modelId="{206FB1EA-11D0-4CAD-9D4D-E6AE6EFEB659}" type="presParOf" srcId="{52DEE8B3-CB6F-4A4C-944A-C0F2C2167D0D}" destId="{DD3ABC5E-B162-4DFA-AAE3-97957A9DAD2F}" srcOrd="0" destOrd="0" presId="urn:microsoft.com/office/officeart/2008/layout/LinedList"/>
    <dgm:cxn modelId="{02B231F3-B8F0-48FE-B4B1-1FC94B1084E1}" type="presParOf" srcId="{52DEE8B3-CB6F-4A4C-944A-C0F2C2167D0D}" destId="{D3665CEF-D028-4C5B-A061-4D65D447281C}" srcOrd="1" destOrd="0" presId="urn:microsoft.com/office/officeart/2008/layout/LinedList"/>
    <dgm:cxn modelId="{675EB6C9-C9B8-418A-A99A-894858ED26DE}" type="presParOf" srcId="{D3665CEF-D028-4C5B-A061-4D65D447281C}" destId="{46DBA24F-F428-4FC7-A71D-2C99CC73BE54}" srcOrd="0" destOrd="0" presId="urn:microsoft.com/office/officeart/2008/layout/LinedList"/>
    <dgm:cxn modelId="{C78FD640-7F17-4FE1-A4CD-615E9942F4CB}" type="presParOf" srcId="{D3665CEF-D028-4C5B-A061-4D65D447281C}" destId="{E1398851-42AE-4314-A79D-8737D3AD3B83}" srcOrd="1" destOrd="0" presId="urn:microsoft.com/office/officeart/2008/layout/LinedList"/>
    <dgm:cxn modelId="{742B8C38-BEF2-4310-AD69-D6FB7D76300D}" type="presParOf" srcId="{52DEE8B3-CB6F-4A4C-944A-C0F2C2167D0D}" destId="{4170B1EA-071D-4EAB-BA65-DB4E461D2CED}" srcOrd="2" destOrd="0" presId="urn:microsoft.com/office/officeart/2008/layout/LinedList"/>
    <dgm:cxn modelId="{65230D3B-52EE-4562-B29A-D0AAD2970DFB}" type="presParOf" srcId="{52DEE8B3-CB6F-4A4C-944A-C0F2C2167D0D}" destId="{2949AD29-4D04-430F-AD66-802FE74FB7AE}" srcOrd="3" destOrd="0" presId="urn:microsoft.com/office/officeart/2008/layout/LinedList"/>
    <dgm:cxn modelId="{79082C7F-CDB8-459E-BF4A-B437A4ABAD3B}" type="presParOf" srcId="{2949AD29-4D04-430F-AD66-802FE74FB7AE}" destId="{1D46E6A9-0083-48B4-937D-31FC99666695}" srcOrd="0" destOrd="0" presId="urn:microsoft.com/office/officeart/2008/layout/LinedList"/>
    <dgm:cxn modelId="{91A7B2E0-0791-4F32-9C02-E578146B4091}" type="presParOf" srcId="{2949AD29-4D04-430F-AD66-802FE74FB7AE}" destId="{114615CF-98DB-49DD-856A-7241410C039D}" srcOrd="1" destOrd="0" presId="urn:microsoft.com/office/officeart/2008/layout/LinedList"/>
    <dgm:cxn modelId="{BC51B67B-CC90-4277-96B7-72C58B196028}" type="presParOf" srcId="{52DEE8B3-CB6F-4A4C-944A-C0F2C2167D0D}" destId="{5332B346-3A6F-4496-932F-D7DCB9C1691E}" srcOrd="4" destOrd="0" presId="urn:microsoft.com/office/officeart/2008/layout/LinedList"/>
    <dgm:cxn modelId="{8540B89E-ADCC-419C-B14C-00A2878EC797}" type="presParOf" srcId="{52DEE8B3-CB6F-4A4C-944A-C0F2C2167D0D}" destId="{A7D79DE0-88A4-4656-929F-9724B4CDEA48}" srcOrd="5" destOrd="0" presId="urn:microsoft.com/office/officeart/2008/layout/LinedList"/>
    <dgm:cxn modelId="{BCC81D20-D541-4C71-8E1C-F995473C5DC6}" type="presParOf" srcId="{A7D79DE0-88A4-4656-929F-9724B4CDEA48}" destId="{8BB92AF2-B78D-443E-A014-D3C9258BAB78}" srcOrd="0" destOrd="0" presId="urn:microsoft.com/office/officeart/2008/layout/LinedList"/>
    <dgm:cxn modelId="{6AC5E052-A670-40D3-90AE-DEF2E904B70D}" type="presParOf" srcId="{A7D79DE0-88A4-4656-929F-9724B4CDEA48}" destId="{823E8D31-0E6B-4565-8278-860443ADA445}" srcOrd="1" destOrd="0" presId="urn:microsoft.com/office/officeart/2008/layout/LinedList"/>
    <dgm:cxn modelId="{3859F86D-6BB9-4D9A-B43D-7493F2DC4168}" type="presParOf" srcId="{52DEE8B3-CB6F-4A4C-944A-C0F2C2167D0D}" destId="{4175A7CF-A09C-4BAE-B06D-417EE6E3DF43}" srcOrd="6" destOrd="0" presId="urn:microsoft.com/office/officeart/2008/layout/LinedList"/>
    <dgm:cxn modelId="{2CC1EB8D-165F-45E8-9332-1FA8D917C933}" type="presParOf" srcId="{52DEE8B3-CB6F-4A4C-944A-C0F2C2167D0D}" destId="{FF60E1B0-3B0E-4B81-803E-DED064F0AAB2}" srcOrd="7" destOrd="0" presId="urn:microsoft.com/office/officeart/2008/layout/LinedList"/>
    <dgm:cxn modelId="{EFCC38D1-CDE4-48EE-9DA7-B3CCF029E62C}" type="presParOf" srcId="{FF60E1B0-3B0E-4B81-803E-DED064F0AAB2}" destId="{8F48086B-D746-4174-8D97-31AFC8886DA9}" srcOrd="0" destOrd="0" presId="urn:microsoft.com/office/officeart/2008/layout/LinedList"/>
    <dgm:cxn modelId="{68F66AE9-C3A4-4390-AEF5-FCB2EC32358F}" type="presParOf" srcId="{FF60E1B0-3B0E-4B81-803E-DED064F0AAB2}" destId="{8AB9093B-7239-4B04-B1B3-76F08CC5D658}" srcOrd="1" destOrd="0" presId="urn:microsoft.com/office/officeart/2008/layout/LinedList"/>
    <dgm:cxn modelId="{21767797-B50A-4E2A-875B-9871C7EC212C}" type="presParOf" srcId="{52DEE8B3-CB6F-4A4C-944A-C0F2C2167D0D}" destId="{FE08B477-6FD9-4C9D-9745-15DFE06EFCE2}" srcOrd="8" destOrd="0" presId="urn:microsoft.com/office/officeart/2008/layout/LinedList"/>
    <dgm:cxn modelId="{9B616FBE-BB12-421A-8119-945338303ADA}" type="presParOf" srcId="{52DEE8B3-CB6F-4A4C-944A-C0F2C2167D0D}" destId="{17BC7682-16A9-4244-BFEE-83A8511DA59F}" srcOrd="9" destOrd="0" presId="urn:microsoft.com/office/officeart/2008/layout/LinedList"/>
    <dgm:cxn modelId="{91F79B7B-2FB9-4701-8585-B45439B6CEB7}" type="presParOf" srcId="{17BC7682-16A9-4244-BFEE-83A8511DA59F}" destId="{816A1D47-8764-4E17-9EC3-8F1E9773C8C9}" srcOrd="0" destOrd="0" presId="urn:microsoft.com/office/officeart/2008/layout/LinedList"/>
    <dgm:cxn modelId="{4B2C914B-7B0D-40C9-ADB7-6C10B559BC5A}" type="presParOf" srcId="{17BC7682-16A9-4244-BFEE-83A8511DA59F}" destId="{9A792B03-7384-4AE8-A7CF-F4B630693F9F}" srcOrd="1" destOrd="0" presId="urn:microsoft.com/office/officeart/2008/layout/LinedList"/>
    <dgm:cxn modelId="{6DDF27A4-71A7-43A4-BF1E-258C473EBF82}" type="presParOf" srcId="{52DEE8B3-CB6F-4A4C-944A-C0F2C2167D0D}" destId="{05DCE241-36C6-4CB7-905B-110138B8E0A5}" srcOrd="10" destOrd="0" presId="urn:microsoft.com/office/officeart/2008/layout/LinedList"/>
    <dgm:cxn modelId="{08917D03-B48F-4E19-A9FF-C8B47769BB9A}" type="presParOf" srcId="{52DEE8B3-CB6F-4A4C-944A-C0F2C2167D0D}" destId="{496F7375-024F-4701-B5E1-0C49E381EB50}" srcOrd="11" destOrd="0" presId="urn:microsoft.com/office/officeart/2008/layout/LinedList"/>
    <dgm:cxn modelId="{49048693-F126-4B41-A3D5-88A0C5032102}" type="presParOf" srcId="{496F7375-024F-4701-B5E1-0C49E381EB50}" destId="{387617B7-61C0-4D28-93A7-642514B1C040}" srcOrd="0" destOrd="0" presId="urn:microsoft.com/office/officeart/2008/layout/LinedList"/>
    <dgm:cxn modelId="{E9739CC5-C1C1-49CB-91F0-DD4B7EA244BE}" type="presParOf" srcId="{496F7375-024F-4701-B5E1-0C49E381EB50}" destId="{82F71C48-4C28-4C19-9AF3-C38998CC7338}" srcOrd="1" destOrd="0" presId="urn:microsoft.com/office/officeart/2008/layout/LinedList"/>
    <dgm:cxn modelId="{97A27C35-A9AE-4B3B-84C3-772B6FFCD1B3}" type="presParOf" srcId="{52DEE8B3-CB6F-4A4C-944A-C0F2C2167D0D}" destId="{5A7DDA88-065E-4C25-BAAE-8EDB399872F1}" srcOrd="12" destOrd="0" presId="urn:microsoft.com/office/officeart/2008/layout/LinedList"/>
    <dgm:cxn modelId="{C51F31B5-F92F-4AD5-8C97-307584EEA2E0}" type="presParOf" srcId="{52DEE8B3-CB6F-4A4C-944A-C0F2C2167D0D}" destId="{AD8EF360-B723-4D30-A291-9D46479108B7}" srcOrd="13" destOrd="0" presId="urn:microsoft.com/office/officeart/2008/layout/LinedList"/>
    <dgm:cxn modelId="{B0A243A0-5E27-4F10-9C3B-68E773C078D9}" type="presParOf" srcId="{AD8EF360-B723-4D30-A291-9D46479108B7}" destId="{205E0C17-9AFC-41D3-B8AB-FAA441F74210}" srcOrd="0" destOrd="0" presId="urn:microsoft.com/office/officeart/2008/layout/LinedList"/>
    <dgm:cxn modelId="{C95798D0-4034-4AF1-9F33-4180F339913D}" type="presParOf" srcId="{AD8EF360-B723-4D30-A291-9D46479108B7}" destId="{69890DEC-DAEF-4FDB-8D8F-6E9F8773839B}" srcOrd="1" destOrd="0" presId="urn:microsoft.com/office/officeart/2008/layout/LinedList"/>
    <dgm:cxn modelId="{D0DB4724-5B94-4849-B35B-6F02F2B8DD27}" type="presParOf" srcId="{52DEE8B3-CB6F-4A4C-944A-C0F2C2167D0D}" destId="{B9D00A14-DEA1-4384-9E3A-5E6A9A5D6A9F}" srcOrd="14" destOrd="0" presId="urn:microsoft.com/office/officeart/2008/layout/LinedList"/>
    <dgm:cxn modelId="{E2E2C8ED-67C3-4D3B-AB35-F9516AB77B22}" type="presParOf" srcId="{52DEE8B3-CB6F-4A4C-944A-C0F2C2167D0D}" destId="{A9BBD934-50C1-47A1-879F-E5C3538E2D77}" srcOrd="15" destOrd="0" presId="urn:microsoft.com/office/officeart/2008/layout/LinedList"/>
    <dgm:cxn modelId="{F13C3A48-F307-4BB8-9DA5-468EAE8A6E59}" type="presParOf" srcId="{A9BBD934-50C1-47A1-879F-E5C3538E2D77}" destId="{0D933783-09E4-4A3B-9363-E87E84A95B63}" srcOrd="0" destOrd="0" presId="urn:microsoft.com/office/officeart/2008/layout/LinedList"/>
    <dgm:cxn modelId="{0B7D3AD6-12EB-4819-8423-9371F3ED7F0C}" type="presParOf" srcId="{A9BBD934-50C1-47A1-879F-E5C3538E2D77}" destId="{893BD28F-A595-4C2E-8925-BD5E6A58D039}" srcOrd="1" destOrd="0" presId="urn:microsoft.com/office/officeart/2008/layout/LinedList"/>
    <dgm:cxn modelId="{AA27D92A-35C6-42DB-B3FC-F71E5B54D01D}" type="presParOf" srcId="{52DEE8B3-CB6F-4A4C-944A-C0F2C2167D0D}" destId="{483A588B-C42A-4F37-9004-0225076F8CBD}" srcOrd="16" destOrd="0" presId="urn:microsoft.com/office/officeart/2008/layout/LinedList"/>
    <dgm:cxn modelId="{61FCC82D-6E6C-4492-A1F1-98A0B0929CAB}" type="presParOf" srcId="{52DEE8B3-CB6F-4A4C-944A-C0F2C2167D0D}" destId="{6DC62CEE-57BB-44B2-B246-C91738A48BAF}" srcOrd="17" destOrd="0" presId="urn:microsoft.com/office/officeart/2008/layout/LinedList"/>
    <dgm:cxn modelId="{4A5A733F-A8E4-4E90-9035-7F8C50E28582}" type="presParOf" srcId="{6DC62CEE-57BB-44B2-B246-C91738A48BAF}" destId="{514305A2-2342-4377-B400-CF32FF67C7F1}" srcOrd="0" destOrd="0" presId="urn:microsoft.com/office/officeart/2008/layout/LinedList"/>
    <dgm:cxn modelId="{A32E27BF-207F-4266-A14F-212F5C02B620}" type="presParOf" srcId="{6DC62CEE-57BB-44B2-B246-C91738A48BAF}" destId="{CFC55DEB-3217-4328-B9CF-20B78A7BDA48}" srcOrd="1" destOrd="0" presId="urn:microsoft.com/office/officeart/2008/layout/LinedList"/>
    <dgm:cxn modelId="{851841A4-CA83-436F-AA0D-C6F20C34A872}" type="presParOf" srcId="{52DEE8B3-CB6F-4A4C-944A-C0F2C2167D0D}" destId="{0370F929-439F-47F8-94C2-2EB4EB8EAC28}" srcOrd="18" destOrd="0" presId="urn:microsoft.com/office/officeart/2008/layout/LinedList"/>
    <dgm:cxn modelId="{F33B8119-D33C-4D3B-9B23-A587936DC14F}" type="presParOf" srcId="{52DEE8B3-CB6F-4A4C-944A-C0F2C2167D0D}" destId="{A4D488D3-F1EA-4D11-BCEC-87F4B4C672E8}" srcOrd="19" destOrd="0" presId="urn:microsoft.com/office/officeart/2008/layout/LinedList"/>
    <dgm:cxn modelId="{0DB713AA-77DA-443B-BFD9-F440E9747564}" type="presParOf" srcId="{A4D488D3-F1EA-4D11-BCEC-87F4B4C672E8}" destId="{CDCFA195-A83B-4D3A-9369-7E9A70193674}" srcOrd="0" destOrd="0" presId="urn:microsoft.com/office/officeart/2008/layout/LinedList"/>
    <dgm:cxn modelId="{482D77D1-3065-40F1-A599-374A05FC5BD4}" type="presParOf" srcId="{A4D488D3-F1EA-4D11-BCEC-87F4B4C672E8}" destId="{8844CD14-C3C4-439B-B076-D4F13505740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3ABC5E-B162-4DFA-AAE3-97957A9DAD2F}">
      <dsp:nvSpPr>
        <dsp:cNvPr id="0" name=""/>
        <dsp:cNvSpPr/>
      </dsp:nvSpPr>
      <dsp:spPr>
        <a:xfrm>
          <a:off x="0" y="568"/>
          <a:ext cx="777716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DBA24F-F428-4FC7-A71D-2C99CC73BE54}">
      <dsp:nvSpPr>
        <dsp:cNvPr id="0" name=""/>
        <dsp:cNvSpPr/>
      </dsp:nvSpPr>
      <dsp:spPr>
        <a:xfrm>
          <a:off x="0" y="568"/>
          <a:ext cx="7777163" cy="46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IN" sz="1000" kern="1200" dirty="0"/>
            <a:t>Adnan </a:t>
          </a:r>
          <a:r>
            <a:rPr lang="en-IN" sz="1000" kern="1200" dirty="0" err="1"/>
            <a:t>Bataineh</a:t>
          </a:r>
          <a:r>
            <a:rPr lang="en-IN" sz="1000" kern="1200" dirty="0"/>
            <a:t>, K.  2019. Impact of work-life balance, happiness at work, on employee performance. </a:t>
          </a:r>
          <a:r>
            <a:rPr lang="en-IN" sz="1000" i="1" kern="1200" dirty="0"/>
            <a:t>International Business Research</a:t>
          </a:r>
          <a:r>
            <a:rPr lang="en-IN" sz="1000" kern="1200" dirty="0"/>
            <a:t>, </a:t>
          </a:r>
          <a:r>
            <a:rPr lang="en-IN" sz="1000" i="1" kern="1200" dirty="0"/>
            <a:t>12</a:t>
          </a:r>
          <a:r>
            <a:rPr lang="en-IN" sz="1000" kern="1200" dirty="0"/>
            <a:t>(2), pp.99-112.</a:t>
          </a:r>
          <a:endParaRPr lang="en-US" sz="1000" kern="1200" dirty="0"/>
        </a:p>
      </dsp:txBody>
      <dsp:txXfrm>
        <a:off x="0" y="568"/>
        <a:ext cx="7777163" cy="465976"/>
      </dsp:txXfrm>
    </dsp:sp>
    <dsp:sp modelId="{4170B1EA-071D-4EAB-BA65-DB4E461D2CED}">
      <dsp:nvSpPr>
        <dsp:cNvPr id="0" name=""/>
        <dsp:cNvSpPr/>
      </dsp:nvSpPr>
      <dsp:spPr>
        <a:xfrm>
          <a:off x="0" y="466545"/>
          <a:ext cx="777716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46E6A9-0083-48B4-937D-31FC99666695}">
      <dsp:nvSpPr>
        <dsp:cNvPr id="0" name=""/>
        <dsp:cNvSpPr/>
      </dsp:nvSpPr>
      <dsp:spPr>
        <a:xfrm>
          <a:off x="0" y="466545"/>
          <a:ext cx="7777163" cy="46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IN" sz="1000" kern="1200"/>
            <a:t>Bin, A.S. and Shmailan, A.  2015. The relationship between job satisfaction, job performance and employee engagement: An explorative study. </a:t>
          </a:r>
          <a:r>
            <a:rPr lang="en-IN" sz="1000" i="1" kern="1200"/>
            <a:t>Issues in Business Management and Economics</a:t>
          </a:r>
          <a:r>
            <a:rPr lang="en-IN" sz="1000" kern="1200"/>
            <a:t>, </a:t>
          </a:r>
          <a:r>
            <a:rPr lang="en-IN" sz="1000" i="1" kern="1200"/>
            <a:t>4</a:t>
          </a:r>
          <a:r>
            <a:rPr lang="en-IN" sz="1000" kern="1200"/>
            <a:t>(1), pp.1-8.</a:t>
          </a:r>
          <a:endParaRPr lang="en-US" sz="1000" kern="1200"/>
        </a:p>
      </dsp:txBody>
      <dsp:txXfrm>
        <a:off x="0" y="466545"/>
        <a:ext cx="7777163" cy="465976"/>
      </dsp:txXfrm>
    </dsp:sp>
    <dsp:sp modelId="{5332B346-3A6F-4496-932F-D7DCB9C1691E}">
      <dsp:nvSpPr>
        <dsp:cNvPr id="0" name=""/>
        <dsp:cNvSpPr/>
      </dsp:nvSpPr>
      <dsp:spPr>
        <a:xfrm>
          <a:off x="0" y="932521"/>
          <a:ext cx="777716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B92AF2-B78D-443E-A014-D3C9258BAB78}">
      <dsp:nvSpPr>
        <dsp:cNvPr id="0" name=""/>
        <dsp:cNvSpPr/>
      </dsp:nvSpPr>
      <dsp:spPr>
        <a:xfrm>
          <a:off x="0" y="932521"/>
          <a:ext cx="7777163" cy="46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IN" sz="1000" kern="1200"/>
            <a:t>Buckingham, M. and Coffman, C. 2014. </a:t>
          </a:r>
          <a:r>
            <a:rPr lang="en-IN" sz="1000" i="1" kern="1200"/>
            <a:t>First, break all the rules: What the world's greatest managers do differently</a:t>
          </a:r>
          <a:r>
            <a:rPr lang="en-IN" sz="1000" kern="1200"/>
            <a:t>. Simon and Schuster.</a:t>
          </a:r>
          <a:endParaRPr lang="en-US" sz="1000" kern="1200"/>
        </a:p>
      </dsp:txBody>
      <dsp:txXfrm>
        <a:off x="0" y="932521"/>
        <a:ext cx="7777163" cy="465976"/>
      </dsp:txXfrm>
    </dsp:sp>
    <dsp:sp modelId="{4175A7CF-A09C-4BAE-B06D-417EE6E3DF43}">
      <dsp:nvSpPr>
        <dsp:cNvPr id="0" name=""/>
        <dsp:cNvSpPr/>
      </dsp:nvSpPr>
      <dsp:spPr>
        <a:xfrm>
          <a:off x="0" y="1398497"/>
          <a:ext cx="777716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8086B-D746-4174-8D97-31AFC8886DA9}">
      <dsp:nvSpPr>
        <dsp:cNvPr id="0" name=""/>
        <dsp:cNvSpPr/>
      </dsp:nvSpPr>
      <dsp:spPr>
        <a:xfrm>
          <a:off x="0" y="1398497"/>
          <a:ext cx="7777163" cy="46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IN" sz="1000" kern="1200" dirty="0" err="1"/>
            <a:t>Chanana</a:t>
          </a:r>
          <a:r>
            <a:rPr lang="en-IN" sz="1000" kern="1200" dirty="0"/>
            <a:t>, N., 2021. Employee engagement practices during COVID‐19 lockdown. </a:t>
          </a:r>
          <a:r>
            <a:rPr lang="en-IN" sz="1000" i="1" kern="1200" dirty="0"/>
            <a:t>Journal of public affairs</a:t>
          </a:r>
          <a:r>
            <a:rPr lang="en-IN" sz="1000" kern="1200" dirty="0"/>
            <a:t>, </a:t>
          </a:r>
          <a:r>
            <a:rPr lang="en-IN" sz="1000" i="1" kern="1200" dirty="0"/>
            <a:t>21</a:t>
          </a:r>
          <a:r>
            <a:rPr lang="en-IN" sz="1000" kern="1200" dirty="0"/>
            <a:t>(4), p.e2508.</a:t>
          </a:r>
          <a:endParaRPr lang="en-US" sz="1000" kern="1200" dirty="0"/>
        </a:p>
      </dsp:txBody>
      <dsp:txXfrm>
        <a:off x="0" y="1398497"/>
        <a:ext cx="7777163" cy="465976"/>
      </dsp:txXfrm>
    </dsp:sp>
    <dsp:sp modelId="{FE08B477-6FD9-4C9D-9745-15DFE06EFCE2}">
      <dsp:nvSpPr>
        <dsp:cNvPr id="0" name=""/>
        <dsp:cNvSpPr/>
      </dsp:nvSpPr>
      <dsp:spPr>
        <a:xfrm>
          <a:off x="0" y="1864473"/>
          <a:ext cx="777716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6A1D47-8764-4E17-9EC3-8F1E9773C8C9}">
      <dsp:nvSpPr>
        <dsp:cNvPr id="0" name=""/>
        <dsp:cNvSpPr/>
      </dsp:nvSpPr>
      <dsp:spPr>
        <a:xfrm>
          <a:off x="0" y="1864473"/>
          <a:ext cx="7777163" cy="46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IN" sz="1000" kern="1200"/>
            <a:t>Drexler, N. and Lapré, V.B. 2019. For better or for worse: Shaping the hospitality industry through robotics and artificial intelligence. </a:t>
          </a:r>
          <a:r>
            <a:rPr lang="en-IN" sz="1000" i="1" kern="1200"/>
            <a:t>Research in Hospitality Management</a:t>
          </a:r>
          <a:r>
            <a:rPr lang="en-IN" sz="1000" kern="1200"/>
            <a:t>, </a:t>
          </a:r>
          <a:r>
            <a:rPr lang="en-IN" sz="1000" i="1" kern="1200"/>
            <a:t>9</a:t>
          </a:r>
          <a:r>
            <a:rPr lang="en-IN" sz="1000" kern="1200"/>
            <a:t>(2), pp.117-120.</a:t>
          </a:r>
          <a:endParaRPr lang="en-US" sz="1000" kern="1200"/>
        </a:p>
      </dsp:txBody>
      <dsp:txXfrm>
        <a:off x="0" y="1864473"/>
        <a:ext cx="7777163" cy="465976"/>
      </dsp:txXfrm>
    </dsp:sp>
    <dsp:sp modelId="{05DCE241-36C6-4CB7-905B-110138B8E0A5}">
      <dsp:nvSpPr>
        <dsp:cNvPr id="0" name=""/>
        <dsp:cNvSpPr/>
      </dsp:nvSpPr>
      <dsp:spPr>
        <a:xfrm>
          <a:off x="0" y="2330450"/>
          <a:ext cx="777716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7617B7-61C0-4D28-93A7-642514B1C040}">
      <dsp:nvSpPr>
        <dsp:cNvPr id="0" name=""/>
        <dsp:cNvSpPr/>
      </dsp:nvSpPr>
      <dsp:spPr>
        <a:xfrm>
          <a:off x="0" y="2330450"/>
          <a:ext cx="7777163" cy="46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IN" sz="1000" kern="1200"/>
            <a:t>Eisenberger, R., Malone, G.P. and Presson, W.D. 2016. Optimizing perceived organizational support to enhance employee engagement. </a:t>
          </a:r>
          <a:r>
            <a:rPr lang="en-IN" sz="1000" i="1" kern="1200"/>
            <a:t>Society for Human Resource Management and Society for Industrial and Organizational Psychology</a:t>
          </a:r>
          <a:r>
            <a:rPr lang="en-IN" sz="1000" kern="1200"/>
            <a:t>, </a:t>
          </a:r>
          <a:r>
            <a:rPr lang="en-IN" sz="1000" i="1" kern="1200"/>
            <a:t>2</a:t>
          </a:r>
          <a:r>
            <a:rPr lang="en-IN" sz="1000" kern="1200"/>
            <a:t>(2016), pp.3-22.</a:t>
          </a:r>
          <a:endParaRPr lang="en-US" sz="1000" kern="1200"/>
        </a:p>
      </dsp:txBody>
      <dsp:txXfrm>
        <a:off x="0" y="2330450"/>
        <a:ext cx="7777163" cy="465976"/>
      </dsp:txXfrm>
    </dsp:sp>
    <dsp:sp modelId="{5A7DDA88-065E-4C25-BAAE-8EDB399872F1}">
      <dsp:nvSpPr>
        <dsp:cNvPr id="0" name=""/>
        <dsp:cNvSpPr/>
      </dsp:nvSpPr>
      <dsp:spPr>
        <a:xfrm>
          <a:off x="0" y="2796426"/>
          <a:ext cx="777716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5E0C17-9AFC-41D3-B8AB-FAA441F74210}">
      <dsp:nvSpPr>
        <dsp:cNvPr id="0" name=""/>
        <dsp:cNvSpPr/>
      </dsp:nvSpPr>
      <dsp:spPr>
        <a:xfrm>
          <a:off x="0" y="2796426"/>
          <a:ext cx="7777163" cy="46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IN" sz="1000" kern="1200"/>
            <a:t>Floričić, T. 2020. Sustainable solutions in the hospitality industry and competitiveness context of “green hotels”. </a:t>
          </a:r>
          <a:r>
            <a:rPr lang="en-IN" sz="1000" i="1" kern="1200"/>
            <a:t>Civil Engineering Journal</a:t>
          </a:r>
          <a:r>
            <a:rPr lang="en-IN" sz="1000" kern="1200"/>
            <a:t>, </a:t>
          </a:r>
          <a:r>
            <a:rPr lang="en-IN" sz="1000" i="1" kern="1200"/>
            <a:t>6</a:t>
          </a:r>
          <a:r>
            <a:rPr lang="en-IN" sz="1000" kern="1200"/>
            <a:t>(6), pp.1104-1113.</a:t>
          </a:r>
          <a:endParaRPr lang="en-US" sz="1000" kern="1200"/>
        </a:p>
      </dsp:txBody>
      <dsp:txXfrm>
        <a:off x="0" y="2796426"/>
        <a:ext cx="7777163" cy="465976"/>
      </dsp:txXfrm>
    </dsp:sp>
    <dsp:sp modelId="{B9D00A14-DEA1-4384-9E3A-5E6A9A5D6A9F}">
      <dsp:nvSpPr>
        <dsp:cNvPr id="0" name=""/>
        <dsp:cNvSpPr/>
      </dsp:nvSpPr>
      <dsp:spPr>
        <a:xfrm>
          <a:off x="0" y="3262402"/>
          <a:ext cx="777716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933783-09E4-4A3B-9363-E87E84A95B63}">
      <dsp:nvSpPr>
        <dsp:cNvPr id="0" name=""/>
        <dsp:cNvSpPr/>
      </dsp:nvSpPr>
      <dsp:spPr>
        <a:xfrm>
          <a:off x="0" y="3262402"/>
          <a:ext cx="7777163" cy="46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IN" sz="1000" kern="1200"/>
            <a:t>Hopper, E.  2020. Maslow’s hierarchy of needs explained. </a:t>
          </a:r>
          <a:r>
            <a:rPr lang="en-IN" sz="1000" i="1" kern="1200"/>
            <a:t>ThoughtCo, ThoughtCo</a:t>
          </a:r>
          <a:r>
            <a:rPr lang="en-IN" sz="1000" kern="1200"/>
            <a:t>, </a:t>
          </a:r>
          <a:r>
            <a:rPr lang="en-IN" sz="1000" i="1" kern="1200"/>
            <a:t>24</a:t>
          </a:r>
          <a:r>
            <a:rPr lang="en-IN" sz="1000" kern="1200"/>
            <a:t>.</a:t>
          </a:r>
          <a:endParaRPr lang="en-US" sz="1000" kern="1200"/>
        </a:p>
      </dsp:txBody>
      <dsp:txXfrm>
        <a:off x="0" y="3262402"/>
        <a:ext cx="7777163" cy="465976"/>
      </dsp:txXfrm>
    </dsp:sp>
    <dsp:sp modelId="{483A588B-C42A-4F37-9004-0225076F8CBD}">
      <dsp:nvSpPr>
        <dsp:cNvPr id="0" name=""/>
        <dsp:cNvSpPr/>
      </dsp:nvSpPr>
      <dsp:spPr>
        <a:xfrm>
          <a:off x="0" y="3728378"/>
          <a:ext cx="777716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4305A2-2342-4377-B400-CF32FF67C7F1}">
      <dsp:nvSpPr>
        <dsp:cNvPr id="0" name=""/>
        <dsp:cNvSpPr/>
      </dsp:nvSpPr>
      <dsp:spPr>
        <a:xfrm>
          <a:off x="0" y="3728378"/>
          <a:ext cx="7777163" cy="46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IN" sz="1000" kern="1200" dirty="0"/>
            <a:t>Goh, E. and Baum, T.  2021. Job perceptions of Generation Z hotel employees towards working in Covid-19 quarantine hotels: the role of meaningful work. </a:t>
          </a:r>
          <a:r>
            <a:rPr lang="en-IN" sz="1000" i="1" kern="1200" dirty="0"/>
            <a:t>International Journal of Contemporary Hospitality Management</a:t>
          </a:r>
          <a:r>
            <a:rPr lang="en-IN" sz="1000" kern="1200" dirty="0"/>
            <a:t>.</a:t>
          </a:r>
          <a:endParaRPr lang="en-US" sz="1000" kern="1200" dirty="0"/>
        </a:p>
      </dsp:txBody>
      <dsp:txXfrm>
        <a:off x="0" y="3728378"/>
        <a:ext cx="7777163" cy="465976"/>
      </dsp:txXfrm>
    </dsp:sp>
    <dsp:sp modelId="{0370F929-439F-47F8-94C2-2EB4EB8EAC28}">
      <dsp:nvSpPr>
        <dsp:cNvPr id="0" name=""/>
        <dsp:cNvSpPr/>
      </dsp:nvSpPr>
      <dsp:spPr>
        <a:xfrm>
          <a:off x="0" y="4194354"/>
          <a:ext cx="777716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CFA195-A83B-4D3A-9369-7E9A70193674}">
      <dsp:nvSpPr>
        <dsp:cNvPr id="0" name=""/>
        <dsp:cNvSpPr/>
      </dsp:nvSpPr>
      <dsp:spPr>
        <a:xfrm>
          <a:off x="0" y="4194354"/>
          <a:ext cx="7777163" cy="46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t>Statista. 2022. </a:t>
          </a:r>
          <a:r>
            <a:rPr lang="en-IN" sz="1000" kern="1200" dirty="0"/>
            <a:t>Hotel  industry worldwide - statistics &amp;  facts</a:t>
          </a:r>
          <a:r>
            <a:rPr lang="en-GB" sz="1000" kern="1200" dirty="0"/>
            <a:t> [online] available at: </a:t>
          </a:r>
          <a:r>
            <a:rPr lang="en-GB" sz="1000" kern="1200" dirty="0">
              <a:hlinkClick xmlns:r="http://schemas.openxmlformats.org/officeDocument/2006/relationships" r:id="rId1"/>
            </a:rPr>
            <a:t>https://www.statista.com/topics/1102/hotels/#topicHeader__wrapper</a:t>
          </a:r>
          <a:r>
            <a:rPr lang="en-GB" sz="1000" kern="1200" dirty="0"/>
            <a:t>, [accessed on 4 December 2022]</a:t>
          </a:r>
          <a:endParaRPr lang="en-US" sz="1000" kern="1200" dirty="0"/>
        </a:p>
      </dsp:txBody>
      <dsp:txXfrm>
        <a:off x="0" y="4194354"/>
        <a:ext cx="7777163" cy="46597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A818DB-D2BE-4C4E-B87E-7F51481422BE}" type="datetimeFigureOut">
              <a:rPr lang="en-US" smtClean="0"/>
              <a:t>12/5/2022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898192B-031D-47DC-AAE7-364843C020CA}" type="slidenum">
              <a:rPr lang="en-GB" smtClean="0"/>
              <a:t>‹#›</a:t>
            </a:fld>
            <a:endParaRPr lang="en-GB"/>
          </a:p>
        </p:txBody>
      </p:sp>
    </p:spTree>
    <p:extLst>
      <p:ext uri="{BB962C8B-B14F-4D97-AF65-F5344CB8AC3E}">
        <p14:creationId xmlns:p14="http://schemas.microsoft.com/office/powerpoint/2010/main" val="2480210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98192B-031D-47DC-AAE7-364843C020CA}" type="slidenum">
              <a:rPr lang="en-GB" smtClean="0"/>
              <a:t>2</a:t>
            </a:fld>
            <a:endParaRPr lang="en-GB"/>
          </a:p>
        </p:txBody>
      </p:sp>
    </p:spTree>
    <p:extLst>
      <p:ext uri="{BB962C8B-B14F-4D97-AF65-F5344CB8AC3E}">
        <p14:creationId xmlns:p14="http://schemas.microsoft.com/office/powerpoint/2010/main" val="25791956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400" dirty="0">
                <a:latin typeface="Arial" panose="020B0604020202020204" pitchFamily="34" charset="0"/>
                <a:cs typeface="Arial" panose="020B0604020202020204" pitchFamily="34" charset="0"/>
              </a:rPr>
              <a:t>Employee</a:t>
            </a:r>
            <a:r>
              <a:rPr lang="en-GB" sz="1400" baseline="0" dirty="0">
                <a:latin typeface="Arial" panose="020B0604020202020204" pitchFamily="34" charset="0"/>
                <a:cs typeface="Arial" panose="020B0604020202020204" pitchFamily="34" charset="0"/>
              </a:rPr>
              <a:t> engagement is considered to be a concept of the human resource (HR) which explains the dedication of the employee and their enthusiasm level towards their work (</a:t>
            </a:r>
            <a:r>
              <a:rPr lang="en-GB" sz="1400" baseline="0" dirty="0" err="1">
                <a:latin typeface="Arial" panose="020B0604020202020204" pitchFamily="34" charset="0"/>
                <a:cs typeface="Arial" panose="020B0604020202020204" pitchFamily="34" charset="0"/>
              </a:rPr>
              <a:t>Chanana</a:t>
            </a:r>
            <a:r>
              <a:rPr lang="en-GB" sz="1400" baseline="0" dirty="0">
                <a:latin typeface="Arial" panose="020B0604020202020204" pitchFamily="34" charset="0"/>
                <a:cs typeface="Arial" panose="020B0604020202020204" pitchFamily="34" charset="0"/>
              </a:rPr>
              <a:t>, 2021). Engaged employees care for the performance of the business and their work also how their efforts can make an impact (Bin and , 2015). Engaged employees are not in for the pay check alone, they even consider the connection to their performance which is an significant instrument for the success of the business. Employers can foster the engagement of the employees through many methods such as effective communication, development of the career and the offering of rewards (Eisenberger et al., 2016).</a:t>
            </a:r>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A898192B-031D-47DC-AAE7-364843C020CA}"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dirty="0">
                <a:latin typeface="Arial" panose="020B0604020202020204" pitchFamily="34" charset="0"/>
                <a:cs typeface="Arial" panose="020B0604020202020204" pitchFamily="34" charset="0"/>
              </a:rPr>
              <a:t>The Maslow’s theory</a:t>
            </a:r>
            <a:r>
              <a:rPr lang="en-GB" baseline="0" dirty="0">
                <a:latin typeface="Arial" panose="020B0604020202020204" pitchFamily="34" charset="0"/>
                <a:cs typeface="Arial" panose="020B0604020202020204" pitchFamily="34" charset="0"/>
              </a:rPr>
              <a:t> of hierarchy of needs is heard by everyone in the corporate world. The theory was introduced by Abraham Maslow in the year 1943, the theory is also considered as the theory of human motivation. The theory in the psychological aspects contains a five tier model for the needs of the human. The theory states that the motivation is the outcome of setting out the basic five needs like esteem, safety, self actualisation and physical (Hopper, 2020). The employees will feel more motivated when more of these needs are fulfilled. The theory determines that the employee will be happy when these needs are satisfied.</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A898192B-031D-47DC-AAE7-364843C020CA}"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400" dirty="0">
                <a:latin typeface="Arial" panose="020B0604020202020204" pitchFamily="34" charset="0"/>
                <a:cs typeface="Arial" panose="020B0604020202020204" pitchFamily="34" charset="0"/>
              </a:rPr>
              <a:t>The hotel industry is</a:t>
            </a:r>
            <a:r>
              <a:rPr lang="en-GB" sz="1400" baseline="0" dirty="0">
                <a:latin typeface="Arial" panose="020B0604020202020204" pitchFamily="34" charset="0"/>
                <a:cs typeface="Arial" panose="020B0604020202020204" pitchFamily="34" charset="0"/>
              </a:rPr>
              <a:t> considered a major part of the hospitality industry which specialisation in providing the customers with the services of accommodation (</a:t>
            </a:r>
            <a:r>
              <a:rPr lang="en-IN" sz="1400" b="0" i="0" kern="1200" dirty="0" err="1">
                <a:solidFill>
                  <a:schemeClr val="tx1"/>
                </a:solidFill>
                <a:latin typeface="Arial" panose="020B0604020202020204" pitchFamily="34" charset="0"/>
                <a:ea typeface="+mn-ea"/>
                <a:cs typeface="Arial" panose="020B0604020202020204" pitchFamily="34" charset="0"/>
              </a:rPr>
              <a:t>Floričić</a:t>
            </a:r>
            <a:r>
              <a:rPr lang="en-IN" sz="1400" b="0" i="0" kern="1200" dirty="0">
                <a:solidFill>
                  <a:schemeClr val="tx1"/>
                </a:solidFill>
                <a:latin typeface="Arial" panose="020B0604020202020204" pitchFamily="34" charset="0"/>
                <a:ea typeface="+mn-ea"/>
                <a:cs typeface="Arial" panose="020B0604020202020204" pitchFamily="34" charset="0"/>
              </a:rPr>
              <a:t>, 2020)</a:t>
            </a:r>
            <a:r>
              <a:rPr lang="en-GB" sz="1400" baseline="0" dirty="0">
                <a:latin typeface="Arial" panose="020B0604020202020204" pitchFamily="34" charset="0"/>
                <a:cs typeface="Arial" panose="020B0604020202020204" pitchFamily="34" charset="0"/>
              </a:rPr>
              <a:t>. A hotel is referred to an establishment which provides meals, accommodation and other services to the tourists and travellers visiting the place (</a:t>
            </a:r>
            <a:r>
              <a:rPr lang="en-GB" sz="1400" baseline="0" dirty="0" err="1">
                <a:latin typeface="Arial" panose="020B0604020202020204" pitchFamily="34" charset="0"/>
                <a:cs typeface="Arial" panose="020B0604020202020204" pitchFamily="34" charset="0"/>
              </a:rPr>
              <a:t>Goh</a:t>
            </a:r>
            <a:r>
              <a:rPr lang="en-GB" sz="1400" baseline="0" dirty="0">
                <a:latin typeface="Arial" panose="020B0604020202020204" pitchFamily="34" charset="0"/>
                <a:cs typeface="Arial" panose="020B0604020202020204" pitchFamily="34" charset="0"/>
              </a:rPr>
              <a:t> and </a:t>
            </a:r>
            <a:r>
              <a:rPr lang="en-GB" sz="1400" baseline="0" dirty="0" err="1">
                <a:latin typeface="Arial" panose="020B0604020202020204" pitchFamily="34" charset="0"/>
                <a:cs typeface="Arial" panose="020B0604020202020204" pitchFamily="34" charset="0"/>
              </a:rPr>
              <a:t>baum</a:t>
            </a:r>
            <a:r>
              <a:rPr lang="en-GB" sz="1400" baseline="0" dirty="0">
                <a:latin typeface="Arial" panose="020B0604020202020204" pitchFamily="34" charset="0"/>
                <a:cs typeface="Arial" panose="020B0604020202020204" pitchFamily="34" charset="0"/>
              </a:rPr>
              <a:t>, 2021)The hotel are segmented in to various types which are normally characterised according to their functions, services, cost and size. The worldwide size of the hotel and resort industry experienced a growth till the pandemic hit in 2020 which decreased the market size of the industry. Though in 2021 the industry made a comeback and was forecasted a growth of 950 million dollars </a:t>
            </a:r>
            <a:r>
              <a:rPr lang="en-GB" sz="1400" dirty="0">
                <a:solidFill>
                  <a:schemeClr val="accent1">
                    <a:lumMod val="75000"/>
                  </a:schemeClr>
                </a:solidFill>
                <a:latin typeface="Arial" panose="020B0604020202020204" pitchFamily="34" charset="0"/>
                <a:cs typeface="Arial" panose="020B0604020202020204" pitchFamily="34" charset="0"/>
              </a:rPr>
              <a:t>(statista.com, 2021)</a:t>
            </a:r>
            <a:r>
              <a:rPr lang="en-GB" sz="1400" baseline="0"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A898192B-031D-47DC-AAE7-364843C020CA}"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It boosts the productivity of the engaged employees – Studies </a:t>
            </a:r>
            <a:r>
              <a:rPr lang="en-IN" sz="1200" dirty="0">
                <a:latin typeface="Arial" panose="020B0604020202020204" pitchFamily="34" charset="0"/>
                <a:cs typeface="Arial" panose="020B0604020202020204" pitchFamily="34" charset="0"/>
              </a:rPr>
              <a:t>shows that employees who are engage in that duty of War more productive than those who are not. Engaged employees not only care about there we check but also care about the work they are doing so that the job is completed effectively and help in full filling the objective of the company. Engaged employees</a:t>
            </a:r>
            <a:r>
              <a:rPr lang="en-IN" sz="1200" baseline="0" dirty="0">
                <a:latin typeface="Arial" panose="020B0604020202020204" pitchFamily="34" charset="0"/>
                <a:cs typeface="Arial" panose="020B0604020202020204" pitchFamily="34" charset="0"/>
              </a:rPr>
              <a:t> are usually proud to their work for the company, they are happy to come back each day and work and feel valued for it.</a:t>
            </a:r>
            <a:endParaRPr lang="en-IN" sz="1200" dirty="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dirty="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It also helps in increasing the customer satisfaction -</a:t>
            </a:r>
            <a:r>
              <a:rPr lang="en-GB" sz="1200" baseline="0" dirty="0">
                <a:latin typeface="Arial" panose="020B0604020202020204" pitchFamily="34" charset="0"/>
                <a:cs typeface="Arial" panose="020B0604020202020204" pitchFamily="34" charset="0"/>
              </a:rPr>
              <a:t> </a:t>
            </a:r>
            <a:r>
              <a:rPr lang="en-IN" sz="1200" baseline="0" dirty="0">
                <a:latin typeface="Arial" panose="020B0604020202020204" pitchFamily="34" charset="0"/>
                <a:cs typeface="Arial" panose="020B0604020202020204" pitchFamily="34" charset="0"/>
              </a:rPr>
              <a:t>Employees who are compassionate about the work are often the best people to have an interaction with the customers. It is so because employee who are passionate about the job are infectious and customers take notice of it. The most engage employees are more inclined to put in the effort with results in increased levels of productivity more effective product in market. In simple words engage employees to gives the best experience to the customers</a:t>
            </a:r>
            <a:r>
              <a:rPr lang="en-IN" sz="1200" baseline="0" dirty="0"/>
              <a:t>.</a:t>
            </a:r>
            <a:endParaRPr lang="en-GB" sz="1200" dirty="0"/>
          </a:p>
          <a:p>
            <a:endParaRPr lang="en-GB" dirty="0"/>
          </a:p>
        </p:txBody>
      </p:sp>
      <p:sp>
        <p:nvSpPr>
          <p:cNvPr id="4" name="Slide Number Placeholder 3"/>
          <p:cNvSpPr>
            <a:spLocks noGrp="1"/>
          </p:cNvSpPr>
          <p:nvPr>
            <p:ph type="sldNum" sz="quarter" idx="10"/>
          </p:nvPr>
        </p:nvSpPr>
        <p:spPr/>
        <p:txBody>
          <a:bodyPr/>
          <a:lstStyle/>
          <a:p>
            <a:fld id="{A898192B-031D-47DC-AAE7-364843C020CA}"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dirty="0">
                <a:latin typeface="Arial" panose="020B0604020202020204" pitchFamily="34" charset="0"/>
                <a:cs typeface="Arial" panose="020B0604020202020204" pitchFamily="34" charset="0"/>
              </a:rPr>
              <a:t>Helps in retaining the best employees - </a:t>
            </a:r>
            <a:r>
              <a:rPr lang="en-IN" sz="1200" dirty="0">
                <a:latin typeface="Arial" panose="020B0604020202020204" pitchFamily="34" charset="0"/>
                <a:cs typeface="Arial" panose="020B0604020202020204" pitchFamily="34" charset="0"/>
              </a:rPr>
              <a:t>The engaged employees are totally involved and invested in their job and therefore they are the one who will less likely to leave the job. It is a job of the employer to keep the employees engaged in order to keep them at the organisation and doing the best job (</a:t>
            </a:r>
            <a:r>
              <a:rPr lang="en-IN" sz="1200" dirty="0" err="1">
                <a:latin typeface="Arial" panose="020B0604020202020204" pitchFamily="34" charset="0"/>
                <a:cs typeface="Arial" panose="020B0604020202020204" pitchFamily="34" charset="0"/>
              </a:rPr>
              <a:t>Adnan</a:t>
            </a:r>
            <a:r>
              <a:rPr lang="en-IN" sz="1200" baseline="0" dirty="0">
                <a:latin typeface="Arial" panose="020B0604020202020204" pitchFamily="34" charset="0"/>
                <a:cs typeface="Arial" panose="020B0604020202020204" pitchFamily="34" charset="0"/>
              </a:rPr>
              <a:t> </a:t>
            </a:r>
            <a:r>
              <a:rPr lang="en-IN" sz="1200" baseline="0" dirty="0" err="1">
                <a:latin typeface="Arial" panose="020B0604020202020204" pitchFamily="34" charset="0"/>
                <a:cs typeface="Arial" panose="020B0604020202020204" pitchFamily="34" charset="0"/>
              </a:rPr>
              <a:t>Bataineh</a:t>
            </a:r>
            <a:r>
              <a:rPr lang="en-IN" sz="1200" dirty="0">
                <a:latin typeface="Arial" panose="020B0604020202020204" pitchFamily="34" charset="0"/>
                <a:cs typeface="Arial" panose="020B0604020202020204" pitchFamily="34" charset="0"/>
              </a:rPr>
              <a:t>, 2019)</a:t>
            </a:r>
            <a:endParaRPr lang="en-GB" sz="1200" dirty="0">
              <a:latin typeface="Arial" panose="020B0604020202020204" pitchFamily="34" charset="0"/>
              <a:cs typeface="Arial" panose="020B0604020202020204" pitchFamily="34" charset="0"/>
            </a:endParaRPr>
          </a:p>
          <a:p>
            <a:pPr algn="just">
              <a:buNone/>
            </a:pPr>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It helps in enhancing the culture of the company</a:t>
            </a:r>
            <a:r>
              <a:rPr lang="en-GB" sz="1200" baseline="0" dirty="0">
                <a:latin typeface="Arial" panose="020B0604020202020204" pitchFamily="34" charset="0"/>
                <a:cs typeface="Arial" panose="020B0604020202020204" pitchFamily="34" charset="0"/>
              </a:rPr>
              <a:t> - </a:t>
            </a:r>
            <a:r>
              <a:rPr lang="en-IN" sz="1200" baseline="0" dirty="0">
                <a:latin typeface="Arial" panose="020B0604020202020204" pitchFamily="34" charset="0"/>
                <a:cs typeface="Arial" panose="020B0604020202020204" pitchFamily="34" charset="0"/>
              </a:rPr>
              <a:t>It is believe that it is easier to work with the people who are engaged in what they are doing and it is not because they are more easy to deal with it is because they the exemplify the culture of the employee engagement. The engage employees I living for the values of the company and working everyday. They are also recognised by everyone across the organisation because of that hard work in dedication.</a:t>
            </a:r>
            <a:endParaRPr lang="en-GB" sz="1200" dirty="0">
              <a:latin typeface="Arial" panose="020B0604020202020204" pitchFamily="34" charset="0"/>
              <a:cs typeface="Arial" panose="020B0604020202020204" pitchFamily="34" charset="0"/>
            </a:endParaRP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It is considered a symptom of success – Engaged employees are dedicated not because</a:t>
            </a:r>
            <a:r>
              <a:rPr lang="en-GB" sz="1200" baseline="0" dirty="0">
                <a:latin typeface="Arial" panose="020B0604020202020204" pitchFamily="34" charset="0"/>
                <a:cs typeface="Arial" panose="020B0604020202020204" pitchFamily="34" charset="0"/>
              </a:rPr>
              <a:t> they are productive or easy to handle but it is so they feel valued for their work. So when their success are recognised the employees will feeling of succeeding and making a meaningful impact at the job</a:t>
            </a:r>
            <a:r>
              <a:rPr lang="en-GB" sz="1200" baseline="0" dirty="0"/>
              <a:t>.</a:t>
            </a:r>
            <a:endParaRPr lang="en-GB" sz="1200" dirty="0"/>
          </a:p>
        </p:txBody>
      </p:sp>
      <p:sp>
        <p:nvSpPr>
          <p:cNvPr id="4" name="Slide Number Placeholder 3"/>
          <p:cNvSpPr>
            <a:spLocks noGrp="1"/>
          </p:cNvSpPr>
          <p:nvPr>
            <p:ph type="sldNum" sz="quarter" idx="10"/>
          </p:nvPr>
        </p:nvSpPr>
        <p:spPr/>
        <p:txBody>
          <a:bodyPr/>
          <a:lstStyle/>
          <a:p>
            <a:fld id="{A898192B-031D-47DC-AAE7-364843C020CA}"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dirty="0">
                <a:solidFill>
                  <a:schemeClr val="accent1">
                    <a:lumMod val="75000"/>
                  </a:schemeClr>
                </a:solidFill>
                <a:latin typeface="Arial" panose="020B0604020202020204" pitchFamily="34" charset="0"/>
                <a:cs typeface="Arial" panose="020B0604020202020204" pitchFamily="34" charset="0"/>
              </a:rPr>
              <a:t>Offering reward and recognition – The workers of hospitality have </a:t>
            </a:r>
            <a:r>
              <a:rPr lang="en-IN" sz="1200" dirty="0">
                <a:solidFill>
                  <a:schemeClr val="accent1">
                    <a:lumMod val="75000"/>
                  </a:schemeClr>
                </a:solidFill>
                <a:latin typeface="Arial" panose="020B0604020202020204" pitchFamily="34" charset="0"/>
                <a:cs typeface="Arial" panose="020B0604020202020204" pitchFamily="34" charset="0"/>
              </a:rPr>
              <a:t>Different preferences for wake up Nation and watch. The hospitality organisation should consider creating a well balance yet flexible reward recognition Framework. It should be able to motivate the workers to </a:t>
            </a:r>
            <a:r>
              <a:rPr lang="en-IN" sz="1200" dirty="0" err="1">
                <a:solidFill>
                  <a:schemeClr val="accent1">
                    <a:lumMod val="75000"/>
                  </a:schemeClr>
                </a:solidFill>
                <a:latin typeface="Arial" panose="020B0604020202020204" pitchFamily="34" charset="0"/>
                <a:cs typeface="Arial" panose="020B0604020202020204" pitchFamily="34" charset="0"/>
              </a:rPr>
              <a:t>achi</a:t>
            </a:r>
            <a:r>
              <a:rPr lang="en-IN" sz="1200" dirty="0">
                <a:solidFill>
                  <a:schemeClr val="accent1">
                    <a:lumMod val="75000"/>
                  </a:schemeClr>
                </a:solidFill>
                <a:latin typeface="Arial" panose="020B0604020202020204" pitchFamily="34" charset="0"/>
                <a:cs typeface="Arial" panose="020B0604020202020204" pitchFamily="34" charset="0"/>
              </a:rPr>
              <a:t> </a:t>
            </a:r>
            <a:r>
              <a:rPr lang="en-IN" sz="1200" dirty="0" err="1">
                <a:solidFill>
                  <a:schemeClr val="accent1">
                    <a:lumMod val="75000"/>
                  </a:schemeClr>
                </a:solidFill>
                <a:latin typeface="Arial" panose="020B0604020202020204" pitchFamily="34" charset="0"/>
                <a:cs typeface="Arial" panose="020B0604020202020204" pitchFamily="34" charset="0"/>
              </a:rPr>
              <a:t>Thi</a:t>
            </a:r>
            <a:r>
              <a:rPr lang="en-IN" sz="1200" dirty="0">
                <a:solidFill>
                  <a:schemeClr val="accent1">
                    <a:lumMod val="75000"/>
                  </a:schemeClr>
                </a:solidFill>
                <a:latin typeface="Arial" panose="020B0604020202020204" pitchFamily="34" charset="0"/>
                <a:cs typeface="Arial" panose="020B0604020202020204" pitchFamily="34" charset="0"/>
              </a:rPr>
              <a:t> goes of the organisation while full feeling their own needs.</a:t>
            </a:r>
            <a:endParaRPr lang="en-GB" sz="1200" dirty="0">
              <a:solidFill>
                <a:schemeClr val="accent1">
                  <a:lumMod val="75000"/>
                </a:schemeClr>
              </a:solidFill>
              <a:latin typeface="Arial" panose="020B0604020202020204" pitchFamily="34" charset="0"/>
              <a:cs typeface="Arial" panose="020B0604020202020204" pitchFamily="34" charset="0"/>
            </a:endParaRPr>
          </a:p>
          <a:p>
            <a:pPr algn="just">
              <a:lnSpc>
                <a:spcPct val="150000"/>
              </a:lnSpc>
              <a:buNone/>
            </a:pPr>
            <a:endParaRPr lang="en-GB" sz="1200" dirty="0">
              <a:solidFill>
                <a:schemeClr val="accent1">
                  <a:lumMod val="75000"/>
                </a:schemeClr>
              </a:solidFill>
              <a:latin typeface="Arial" panose="020B0604020202020204" pitchFamily="34" charset="0"/>
              <a:cs typeface="Arial" panose="020B0604020202020204" pitchFamily="34" charset="0"/>
            </a:endParaRPr>
          </a:p>
          <a:p>
            <a:pPr algn="just">
              <a:lnSpc>
                <a:spcPct val="150000"/>
              </a:lnSpc>
            </a:pPr>
            <a:r>
              <a:rPr lang="en-GB" sz="1200" dirty="0">
                <a:solidFill>
                  <a:schemeClr val="accent1">
                    <a:lumMod val="75000"/>
                  </a:schemeClr>
                </a:solidFill>
                <a:latin typeface="Arial" panose="020B0604020202020204" pitchFamily="34" charset="0"/>
                <a:cs typeface="Arial" panose="020B0604020202020204" pitchFamily="34" charset="0"/>
              </a:rPr>
              <a:t>Providing the employees with freebies -</a:t>
            </a:r>
            <a:r>
              <a:rPr lang="en-GB" sz="1200" baseline="0" dirty="0">
                <a:solidFill>
                  <a:schemeClr val="accent1">
                    <a:lumMod val="75000"/>
                  </a:schemeClr>
                </a:solidFill>
                <a:latin typeface="Arial" panose="020B0604020202020204" pitchFamily="34" charset="0"/>
                <a:cs typeface="Arial" panose="020B0604020202020204" pitchFamily="34" charset="0"/>
              </a:rPr>
              <a:t> </a:t>
            </a:r>
            <a:r>
              <a:rPr lang="en-IN" sz="1200" baseline="0" dirty="0">
                <a:solidFill>
                  <a:schemeClr val="accent1">
                    <a:lumMod val="75000"/>
                  </a:schemeClr>
                </a:solidFill>
                <a:latin typeface="Arial" panose="020B0604020202020204" pitchFamily="34" charset="0"/>
                <a:cs typeface="Arial" panose="020B0604020202020204" pitchFamily="34" charset="0"/>
              </a:rPr>
              <a:t>In the industry of hospitality it is necessary to remember all the efforts at all the levels of work (Drexler and </a:t>
            </a:r>
            <a:r>
              <a:rPr lang="en-IN" sz="1200" b="0" i="0" kern="1200" dirty="0" err="1">
                <a:solidFill>
                  <a:schemeClr val="tx1"/>
                </a:solidFill>
                <a:latin typeface="Arial" panose="020B0604020202020204" pitchFamily="34" charset="0"/>
                <a:ea typeface="+mn-ea"/>
                <a:cs typeface="Arial" panose="020B0604020202020204" pitchFamily="34" charset="0"/>
              </a:rPr>
              <a:t>Lapré</a:t>
            </a:r>
            <a:r>
              <a:rPr lang="en-IN" sz="1200" b="0" i="0" kern="1200" dirty="0">
                <a:solidFill>
                  <a:schemeClr val="tx1"/>
                </a:solidFill>
                <a:latin typeface="Arial" panose="020B0604020202020204" pitchFamily="34" charset="0"/>
                <a:ea typeface="+mn-ea"/>
                <a:cs typeface="Arial" panose="020B0604020202020204" pitchFamily="34" charset="0"/>
              </a:rPr>
              <a:t>, 2019)</a:t>
            </a:r>
            <a:r>
              <a:rPr lang="en-IN" sz="1200" baseline="0" dirty="0">
                <a:solidFill>
                  <a:schemeClr val="accent1">
                    <a:lumMod val="75000"/>
                  </a:schemeClr>
                </a:solidFill>
                <a:latin typeface="Arial" panose="020B0604020202020204" pitchFamily="34" charset="0"/>
                <a:cs typeface="Arial" panose="020B0604020202020204" pitchFamily="34" charset="0"/>
              </a:rPr>
              <a:t>. Right from the housekeeping to the front desk making them feel special is very important. It is always a good idea to give out freebies like coffee fruit or soft drink throughout the day to the Employees. It will keep the employees energetic and refresh.</a:t>
            </a:r>
            <a:endParaRPr lang="en-GB" sz="1200" dirty="0">
              <a:solidFill>
                <a:schemeClr val="accent1">
                  <a:lumMod val="75000"/>
                </a:schemeClr>
              </a:solidFill>
              <a:latin typeface="Arial" panose="020B0604020202020204" pitchFamily="34" charset="0"/>
              <a:cs typeface="Arial" panose="020B0604020202020204" pitchFamily="34" charset="0"/>
            </a:endParaRPr>
          </a:p>
          <a:p>
            <a:pPr algn="just">
              <a:lnSpc>
                <a:spcPct val="150000"/>
              </a:lnSpc>
              <a:buNone/>
            </a:pPr>
            <a:endParaRPr lang="en-GB" sz="1200" dirty="0">
              <a:solidFill>
                <a:schemeClr val="accent1">
                  <a:lumMod val="75000"/>
                </a:schemeClr>
              </a:solidFill>
              <a:latin typeface="Arial" panose="020B0604020202020204" pitchFamily="34" charset="0"/>
              <a:cs typeface="Arial" panose="020B0604020202020204" pitchFamily="34" charset="0"/>
            </a:endParaRPr>
          </a:p>
          <a:p>
            <a:pPr algn="just">
              <a:lnSpc>
                <a:spcPct val="150000"/>
              </a:lnSpc>
            </a:pPr>
            <a:r>
              <a:rPr lang="en-GB" sz="1200" dirty="0">
                <a:solidFill>
                  <a:schemeClr val="accent1">
                    <a:lumMod val="75000"/>
                  </a:schemeClr>
                </a:solidFill>
                <a:latin typeface="Arial" panose="020B0604020202020204" pitchFamily="34" charset="0"/>
                <a:cs typeface="Arial" panose="020B0604020202020204" pitchFamily="34" charset="0"/>
              </a:rPr>
              <a:t>Providing the employees with compensatory period</a:t>
            </a:r>
            <a:r>
              <a:rPr lang="en-GB" sz="1200" baseline="0" dirty="0">
                <a:solidFill>
                  <a:schemeClr val="accent1">
                    <a:lumMod val="75000"/>
                  </a:schemeClr>
                </a:solidFill>
                <a:latin typeface="Arial" panose="020B0604020202020204" pitchFamily="34" charset="0"/>
                <a:cs typeface="Arial" panose="020B0604020202020204" pitchFamily="34" charset="0"/>
              </a:rPr>
              <a:t> - </a:t>
            </a:r>
            <a:r>
              <a:rPr lang="en-IN" sz="1200" baseline="0" dirty="0">
                <a:solidFill>
                  <a:schemeClr val="accent1">
                    <a:lumMod val="75000"/>
                  </a:schemeClr>
                </a:solidFill>
                <a:latin typeface="Arial" panose="020B0604020202020204" pitchFamily="34" charset="0"/>
                <a:cs typeface="Arial" panose="020B0604020202020204" pitchFamily="34" charset="0"/>
              </a:rPr>
              <a:t>The industry of first quality depends upon the income of the consumer and the time of leisure. the satisfaction of the customers is the top most priority for the industry. It leads to constant working which affect the life of the workers. Therefore a small break is often the next best thing apart from salary which can be offers to the employee of the hospitality industry (Buckingham and Coffman, 2014</a:t>
            </a:r>
            <a:r>
              <a:rPr lang="en-IN" sz="1200" baseline="0" dirty="0">
                <a:solidFill>
                  <a:schemeClr val="accent1">
                    <a:lumMod val="75000"/>
                  </a:schemeClr>
                </a:solidFill>
              </a:rPr>
              <a:t>)</a:t>
            </a:r>
            <a:endParaRPr lang="en-GB" sz="1200" dirty="0">
              <a:solidFill>
                <a:schemeClr val="accent1">
                  <a:lumMod val="75000"/>
                </a:schemeClr>
              </a:solidFill>
            </a:endParaRPr>
          </a:p>
          <a:p>
            <a:endParaRPr lang="en-GB" dirty="0"/>
          </a:p>
        </p:txBody>
      </p:sp>
      <p:sp>
        <p:nvSpPr>
          <p:cNvPr id="4" name="Slide Number Placeholder 3"/>
          <p:cNvSpPr>
            <a:spLocks noGrp="1"/>
          </p:cNvSpPr>
          <p:nvPr>
            <p:ph type="sldNum" sz="quarter" idx="10"/>
          </p:nvPr>
        </p:nvSpPr>
        <p:spPr/>
        <p:txBody>
          <a:bodyPr/>
          <a:lstStyle/>
          <a:p>
            <a:fld id="{A898192B-031D-47DC-AAE7-364843C020CA}"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a:solidFill>
                  <a:schemeClr val="accent1">
                    <a:lumMod val="75000"/>
                  </a:schemeClr>
                </a:solidFill>
                <a:latin typeface="Arial" panose="020B0604020202020204" pitchFamily="34" charset="0"/>
                <a:cs typeface="Arial" panose="020B0604020202020204" pitchFamily="34" charset="0"/>
              </a:rPr>
              <a:t>Hold friendly competition within the organisation - </a:t>
            </a:r>
            <a:r>
              <a:rPr lang="en-IN" sz="1200" dirty="0">
                <a:solidFill>
                  <a:schemeClr val="accent1">
                    <a:lumMod val="75000"/>
                  </a:schemeClr>
                </a:solidFill>
                <a:latin typeface="Arial" panose="020B0604020202020204" pitchFamily="34" charset="0"/>
                <a:cs typeface="Arial" panose="020B0604020202020204" pitchFamily="34" charset="0"/>
              </a:rPr>
              <a:t>There can be a friendly competition between the employees which can benefit the sales of the organisation, increase the productivity of the employees and improve engagement of employee. Motivate the employees for achieving the target and sometimes even give rewards like incentive to bring out their  maximum potential.</a:t>
            </a:r>
            <a:endParaRPr lang="en-GB" sz="1200" dirty="0">
              <a:solidFill>
                <a:schemeClr val="accent1">
                  <a:lumMod val="75000"/>
                </a:schemeClr>
              </a:solidFill>
              <a:latin typeface="Arial" panose="020B0604020202020204" pitchFamily="34" charset="0"/>
              <a:cs typeface="Arial" panose="020B0604020202020204" pitchFamily="34" charset="0"/>
            </a:endParaRPr>
          </a:p>
          <a:p>
            <a:endParaRPr lang="en-GB" sz="1200" dirty="0">
              <a:solidFill>
                <a:schemeClr val="accent1">
                  <a:lumMod val="75000"/>
                </a:schemeClr>
              </a:solidFill>
              <a:latin typeface="Arial" panose="020B0604020202020204" pitchFamily="34" charset="0"/>
              <a:cs typeface="Arial" panose="020B0604020202020204" pitchFamily="34" charset="0"/>
            </a:endParaRPr>
          </a:p>
          <a:p>
            <a:r>
              <a:rPr lang="en-GB" sz="1200" dirty="0">
                <a:solidFill>
                  <a:schemeClr val="accent1">
                    <a:lumMod val="75000"/>
                  </a:schemeClr>
                </a:solidFill>
                <a:latin typeface="Arial" panose="020B0604020202020204" pitchFamily="34" charset="0"/>
                <a:cs typeface="Arial" panose="020B0604020202020204" pitchFamily="34" charset="0"/>
              </a:rPr>
              <a:t>Providing training and development opportunities – </a:t>
            </a:r>
            <a:r>
              <a:rPr lang="en-IN" sz="1200" dirty="0">
                <a:solidFill>
                  <a:schemeClr val="accent1">
                    <a:lumMod val="75000"/>
                  </a:schemeClr>
                </a:solidFill>
                <a:latin typeface="Arial" panose="020B0604020202020204" pitchFamily="34" charset="0"/>
                <a:cs typeface="Arial" panose="020B0604020202020204" pitchFamily="34" charset="0"/>
              </a:rPr>
              <a:t>In</a:t>
            </a:r>
            <a:r>
              <a:rPr lang="en-IN" sz="1200" baseline="0" dirty="0">
                <a:solidFill>
                  <a:schemeClr val="accent1">
                    <a:lumMod val="75000"/>
                  </a:schemeClr>
                </a:solidFill>
                <a:latin typeface="Arial" panose="020B0604020202020204" pitchFamily="34" charset="0"/>
                <a:cs typeface="Arial" panose="020B0604020202020204" pitchFamily="34" charset="0"/>
              </a:rPr>
              <a:t> the</a:t>
            </a:r>
            <a:r>
              <a:rPr lang="en-IN" sz="1200" dirty="0">
                <a:solidFill>
                  <a:schemeClr val="accent1">
                    <a:lumMod val="75000"/>
                  </a:schemeClr>
                </a:solidFill>
                <a:latin typeface="Arial" panose="020B0604020202020204" pitchFamily="34" charset="0"/>
                <a:cs typeface="Arial" panose="020B0604020202020204" pitchFamily="34" charset="0"/>
              </a:rPr>
              <a:t> industry of hospitality highest divorce workforce with a white ranges of jobs. Suppliers </a:t>
            </a:r>
            <a:r>
              <a:rPr lang="en-IN" sz="1200" dirty="0" err="1">
                <a:solidFill>
                  <a:schemeClr val="accent1">
                    <a:lumMod val="75000"/>
                  </a:schemeClr>
                </a:solidFill>
                <a:latin typeface="Arial" panose="020B0604020202020204" pitchFamily="34" charset="0"/>
                <a:cs typeface="Arial" panose="020B0604020202020204" pitchFamily="34" charset="0"/>
              </a:rPr>
              <a:t>clugs</a:t>
            </a:r>
            <a:r>
              <a:rPr lang="en-IN" sz="1200" dirty="0">
                <a:solidFill>
                  <a:schemeClr val="accent1">
                    <a:lumMod val="75000"/>
                  </a:schemeClr>
                </a:solidFill>
                <a:latin typeface="Arial" panose="020B0604020202020204" pitchFamily="34" charset="0"/>
                <a:cs typeface="Arial" panose="020B0604020202020204" pitchFamily="34" charset="0"/>
              </a:rPr>
              <a:t> and manager have different requirements then clinic staff and Restaurant servers. Send the book pose reflect the culture of the hotel everyone should be rain. Many people who work in the industry of hospitality start working from the very bottom and slowly climb to the top. This in the industry of hospitality training and development of the employees are very essential it also helps to have a consistency about how the employee should act and how they should do things.</a:t>
            </a:r>
            <a:endParaRPr lang="en-GB" sz="1200" dirty="0">
              <a:solidFill>
                <a:schemeClr val="accent1">
                  <a:lumMod val="75000"/>
                </a:schemeClr>
              </a:solidFill>
              <a:latin typeface="Arial" panose="020B0604020202020204" pitchFamily="34" charset="0"/>
              <a:cs typeface="Arial" panose="020B0604020202020204" pitchFamily="34" charset="0"/>
            </a:endParaRPr>
          </a:p>
          <a:p>
            <a:endParaRPr lang="en-GB" sz="1200" dirty="0">
              <a:solidFill>
                <a:schemeClr val="accent1">
                  <a:lumMod val="75000"/>
                </a:schemeClr>
              </a:solidFill>
              <a:latin typeface="Arial" panose="020B0604020202020204" pitchFamily="34" charset="0"/>
              <a:cs typeface="Arial" panose="020B0604020202020204" pitchFamily="34" charset="0"/>
            </a:endParaRPr>
          </a:p>
          <a:p>
            <a:r>
              <a:rPr lang="en-GB" sz="1200" dirty="0">
                <a:solidFill>
                  <a:schemeClr val="accent1">
                    <a:lumMod val="75000"/>
                  </a:schemeClr>
                </a:solidFill>
                <a:latin typeface="Arial" panose="020B0604020202020204" pitchFamily="34" charset="0"/>
                <a:cs typeface="Arial" panose="020B0604020202020204" pitchFamily="34" charset="0"/>
              </a:rPr>
              <a:t>Helps in improving the communication structure - </a:t>
            </a:r>
            <a:r>
              <a:rPr lang="en-IN" sz="1200" dirty="0">
                <a:solidFill>
                  <a:schemeClr val="accent1">
                    <a:lumMod val="75000"/>
                  </a:schemeClr>
                </a:solidFill>
                <a:latin typeface="Arial" panose="020B0604020202020204" pitchFamily="34" charset="0"/>
                <a:cs typeface="Arial" panose="020B0604020202020204" pitchFamily="34" charset="0"/>
              </a:rPr>
              <a:t>It is the job of the employers to help the employees work together by implementing a sense of connectivity. A successful employee schedule methods which will provide a better communication function with in a team full stop it also allows the employees to connect and interact with their through online.</a:t>
            </a:r>
            <a:r>
              <a:rPr lang="en-IN" sz="1200" baseline="0" dirty="0">
                <a:solidFill>
                  <a:schemeClr val="accent1">
                    <a:lumMod val="75000"/>
                  </a:schemeClr>
                </a:solidFill>
                <a:latin typeface="Arial" panose="020B0604020202020204" pitchFamily="34" charset="0"/>
                <a:cs typeface="Arial" panose="020B0604020202020204" pitchFamily="34" charset="0"/>
              </a:rPr>
              <a:t> </a:t>
            </a:r>
            <a:r>
              <a:rPr lang="en-IN" sz="1200" dirty="0">
                <a:solidFill>
                  <a:schemeClr val="accent1">
                    <a:lumMod val="75000"/>
                  </a:schemeClr>
                </a:solidFill>
                <a:latin typeface="Arial" panose="020B0604020202020204" pitchFamily="34" charset="0"/>
                <a:cs typeface="Arial" panose="020B0604020202020204" pitchFamily="34" charset="0"/>
              </a:rPr>
              <a:t>It will help to make the employee more dedicated towards the job both on and off the shift</a:t>
            </a:r>
            <a:r>
              <a:rPr lang="en-IN" sz="1200" dirty="0">
                <a:solidFill>
                  <a:schemeClr val="accent1">
                    <a:lumMod val="75000"/>
                  </a:schemeClr>
                </a:solidFill>
              </a:rPr>
              <a:t>.</a:t>
            </a:r>
            <a:endParaRPr lang="en-GB" dirty="0"/>
          </a:p>
        </p:txBody>
      </p:sp>
      <p:sp>
        <p:nvSpPr>
          <p:cNvPr id="4" name="Slide Number Placeholder 3"/>
          <p:cNvSpPr>
            <a:spLocks noGrp="1"/>
          </p:cNvSpPr>
          <p:nvPr>
            <p:ph type="sldNum" sz="quarter" idx="10"/>
          </p:nvPr>
        </p:nvSpPr>
        <p:spPr/>
        <p:txBody>
          <a:bodyPr/>
          <a:lstStyle/>
          <a:p>
            <a:fld id="{A898192B-031D-47DC-AAE7-364843C020CA}"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98192B-031D-47DC-AAE7-364843C020CA}" type="slidenum">
              <a:rPr lang="en-GB" smtClean="0"/>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568941" y="1436921"/>
            <a:ext cx="426801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589695" y="5096663"/>
            <a:ext cx="3275648" cy="949829"/>
          </a:xfrm>
        </p:spPr>
        <p:txBody>
          <a:bodyPr>
            <a:noAutofit/>
          </a:bodyPr>
          <a:lstStyle>
            <a:lvl1pPr marL="0" indent="0" algn="l">
              <a:buNone/>
              <a:defRPr sz="2800" b="0" i="0">
                <a:solidFill>
                  <a:schemeClr val="accent3"/>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Month</a:t>
            </a:r>
            <a:br>
              <a:rPr lang="en-US" dirty="0"/>
            </a:br>
            <a:r>
              <a:rPr lang="en-US" dirty="0"/>
              <a:t>20XX</a:t>
            </a:r>
          </a:p>
        </p:txBody>
      </p:sp>
      <p:sp>
        <p:nvSpPr>
          <p:cNvPr id="28" name="Freeform: Shape 27">
            <a:extLst>
              <a:ext uri="{FF2B5EF4-FFF2-40B4-BE49-F238E27FC236}">
                <a16:creationId xmlns:a16="http://schemas.microsoft.com/office/drawing/2014/main" id="{87A7AFAC-3F6D-48D1-A100-148792529BC6}"/>
              </a:ext>
            </a:extLst>
          </p:cNvPr>
          <p:cNvSpPr/>
          <p:nvPr/>
        </p:nvSpPr>
        <p:spPr>
          <a:xfrm>
            <a:off x="6051828" y="5422165"/>
            <a:ext cx="552505"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6772470" y="3463631"/>
            <a:ext cx="2381485"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8282872" y="4566100"/>
            <a:ext cx="866861"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8057746" y="-1688"/>
            <a:ext cx="1085957"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4902585" y="-12701"/>
            <a:ext cx="3734168"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4889223" y="-12701"/>
            <a:ext cx="3772271"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36" name="Text Placeholder 14">
            <a:extLst>
              <a:ext uri="{FF2B5EF4-FFF2-40B4-BE49-F238E27FC236}">
                <a16:creationId xmlns:a16="http://schemas.microsoft.com/office/drawing/2014/main" id="{2A3D73F7-77EC-4576-B541-20C032F462DC}"/>
              </a:ext>
            </a:extLst>
          </p:cNvPr>
          <p:cNvSpPr>
            <a:spLocks noGrp="1"/>
          </p:cNvSpPr>
          <p:nvPr>
            <p:ph type="body" sz="quarter" idx="13" hasCustomPrompt="1"/>
          </p:nvPr>
        </p:nvSpPr>
        <p:spPr>
          <a:xfrm>
            <a:off x="589694" y="3425364"/>
            <a:ext cx="2721975" cy="949829"/>
          </a:xfrm>
        </p:spPr>
        <p:txBody>
          <a:bodyPr>
            <a:normAutofit/>
          </a:bodyPr>
          <a:lstStyle>
            <a:lvl1pPr marL="0" indent="0">
              <a:buNone/>
              <a:defRPr sz="2800" b="1" i="0"/>
            </a:lvl1pPr>
          </a:lstStyle>
          <a:p>
            <a:pPr lvl="0"/>
            <a:r>
              <a:rPr lang="en-US" dirty="0"/>
              <a:t>Presentation</a:t>
            </a:r>
            <a:br>
              <a:rPr lang="en-US" dirty="0"/>
            </a:br>
            <a:r>
              <a:rPr lang="en-US" dirty="0"/>
              <a:t>Tagline</a:t>
            </a:r>
          </a:p>
        </p:txBody>
      </p:sp>
      <p:sp>
        <p:nvSpPr>
          <p:cNvPr id="40" name="Graphic 37">
            <a:extLst>
              <a:ext uri="{FF2B5EF4-FFF2-40B4-BE49-F238E27FC236}">
                <a16:creationId xmlns:a16="http://schemas.microsoft.com/office/drawing/2014/main" id="{9F75ED2D-7077-4753-B623-4B9A718EB224}"/>
              </a:ext>
            </a:extLst>
          </p:cNvPr>
          <p:cNvSpPr/>
          <p:nvPr/>
        </p:nvSpPr>
        <p:spPr>
          <a:xfrm>
            <a:off x="671788" y="3124629"/>
            <a:ext cx="1618722"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p:nvSpPr>
        <p:spPr>
          <a:xfrm>
            <a:off x="-5862" y="5057879"/>
            <a:ext cx="536331"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21" name="Picture Placeholder 20">
            <a:extLst>
              <a:ext uri="{FF2B5EF4-FFF2-40B4-BE49-F238E27FC236}">
                <a16:creationId xmlns:a16="http://schemas.microsoft.com/office/drawing/2014/main" id="{8C7B70A1-A813-470C-A829-7CC44559C94F}"/>
              </a:ext>
            </a:extLst>
          </p:cNvPr>
          <p:cNvSpPr>
            <a:spLocks noGrp="1"/>
          </p:cNvSpPr>
          <p:nvPr>
            <p:ph type="pic" sz="quarter" idx="21"/>
          </p:nvPr>
        </p:nvSpPr>
        <p:spPr>
          <a:xfrm>
            <a:off x="3461215" y="1"/>
            <a:ext cx="5689443" cy="5949573"/>
          </a:xfrm>
          <a:custGeom>
            <a:avLst/>
            <a:gdLst>
              <a:gd name="connsiteX0" fmla="*/ 6933229 w 7577047"/>
              <a:gd name="connsiteY0" fmla="*/ 0 h 5937736"/>
              <a:gd name="connsiteX1" fmla="*/ 7577047 w 7577047"/>
              <a:gd name="connsiteY1" fmla="*/ 0 h 5937736"/>
              <a:gd name="connsiteX2" fmla="*/ 6304235 w 7577047"/>
              <a:gd name="connsiteY2" fmla="*/ 626666 h 5937736"/>
              <a:gd name="connsiteX3" fmla="*/ 6159164 w 7577047"/>
              <a:gd name="connsiteY3" fmla="*/ 891545 h 5937736"/>
              <a:gd name="connsiteX4" fmla="*/ 6161282 w 7577047"/>
              <a:gd name="connsiteY4" fmla="*/ 898006 h 5937736"/>
              <a:gd name="connsiteX5" fmla="*/ 6459895 w 7577047"/>
              <a:gd name="connsiteY5" fmla="*/ 944306 h 5937736"/>
              <a:gd name="connsiteX6" fmla="*/ 7577047 w 7577047"/>
              <a:gd name="connsiteY6" fmla="*/ 395166 h 5937736"/>
              <a:gd name="connsiteX7" fmla="*/ 7577047 w 7577047"/>
              <a:gd name="connsiteY7" fmla="*/ 3249617 h 5937736"/>
              <a:gd name="connsiteX8" fmla="*/ 2564157 w 7577047"/>
              <a:gd name="connsiteY8" fmla="*/ 5723977 h 5937736"/>
              <a:gd name="connsiteX9" fmla="*/ 233491 w 7577047"/>
              <a:gd name="connsiteY9" fmla="*/ 4932570 h 5937736"/>
              <a:gd name="connsiteX10" fmla="*/ 213372 w 7577047"/>
              <a:gd name="connsiteY10" fmla="*/ 4891653 h 5937736"/>
              <a:gd name="connsiteX11" fmla="*/ 1004379 w 7577047"/>
              <a:gd name="connsiteY11" fmla="*/ 2559423 h 5937736"/>
              <a:gd name="connsiteX12" fmla="*/ 2132121 w 7577047"/>
              <a:gd name="connsiteY12" fmla="*/ 2002747 h 5937736"/>
              <a:gd name="connsiteX13" fmla="*/ 2176595 w 7577047"/>
              <a:gd name="connsiteY13" fmla="*/ 2037202 h 5937736"/>
              <a:gd name="connsiteX14" fmla="*/ 2467796 w 7577047"/>
              <a:gd name="connsiteY14" fmla="*/ 2127649 h 5937736"/>
              <a:gd name="connsiteX15" fmla="*/ 2781234 w 7577047"/>
              <a:gd name="connsiteY15" fmla="*/ 2046893 h 5937736"/>
              <a:gd name="connsiteX0" fmla="*/ 6948025 w 7577047"/>
              <a:gd name="connsiteY0" fmla="*/ 0 h 5949573"/>
              <a:gd name="connsiteX1" fmla="*/ 7577047 w 7577047"/>
              <a:gd name="connsiteY1" fmla="*/ 11837 h 5949573"/>
              <a:gd name="connsiteX2" fmla="*/ 6304235 w 7577047"/>
              <a:gd name="connsiteY2" fmla="*/ 638503 h 5949573"/>
              <a:gd name="connsiteX3" fmla="*/ 6159164 w 7577047"/>
              <a:gd name="connsiteY3" fmla="*/ 903382 h 5949573"/>
              <a:gd name="connsiteX4" fmla="*/ 6161282 w 7577047"/>
              <a:gd name="connsiteY4" fmla="*/ 909843 h 5949573"/>
              <a:gd name="connsiteX5" fmla="*/ 6459895 w 7577047"/>
              <a:gd name="connsiteY5" fmla="*/ 956143 h 5949573"/>
              <a:gd name="connsiteX6" fmla="*/ 7577047 w 7577047"/>
              <a:gd name="connsiteY6" fmla="*/ 407003 h 5949573"/>
              <a:gd name="connsiteX7" fmla="*/ 7577047 w 7577047"/>
              <a:gd name="connsiteY7" fmla="*/ 3261454 h 5949573"/>
              <a:gd name="connsiteX8" fmla="*/ 2564157 w 7577047"/>
              <a:gd name="connsiteY8" fmla="*/ 5735814 h 5949573"/>
              <a:gd name="connsiteX9" fmla="*/ 233491 w 7577047"/>
              <a:gd name="connsiteY9" fmla="*/ 4944407 h 5949573"/>
              <a:gd name="connsiteX10" fmla="*/ 213372 w 7577047"/>
              <a:gd name="connsiteY10" fmla="*/ 4903490 h 5949573"/>
              <a:gd name="connsiteX11" fmla="*/ 1004379 w 7577047"/>
              <a:gd name="connsiteY11" fmla="*/ 2571260 h 5949573"/>
              <a:gd name="connsiteX12" fmla="*/ 2132121 w 7577047"/>
              <a:gd name="connsiteY12" fmla="*/ 2014584 h 5949573"/>
              <a:gd name="connsiteX13" fmla="*/ 2176595 w 7577047"/>
              <a:gd name="connsiteY13" fmla="*/ 2049039 h 5949573"/>
              <a:gd name="connsiteX14" fmla="*/ 2467796 w 7577047"/>
              <a:gd name="connsiteY14" fmla="*/ 2139486 h 5949573"/>
              <a:gd name="connsiteX15" fmla="*/ 2781234 w 7577047"/>
              <a:gd name="connsiteY15" fmla="*/ 2058730 h 5949573"/>
              <a:gd name="connsiteX16" fmla="*/ 6948025 w 7577047"/>
              <a:gd name="connsiteY16" fmla="*/ 0 h 5949573"/>
              <a:gd name="connsiteX0" fmla="*/ 6948025 w 7580006"/>
              <a:gd name="connsiteY0" fmla="*/ 0 h 5949573"/>
              <a:gd name="connsiteX1" fmla="*/ 7580006 w 7580006"/>
              <a:gd name="connsiteY1" fmla="*/ 0 h 5949573"/>
              <a:gd name="connsiteX2" fmla="*/ 6304235 w 7580006"/>
              <a:gd name="connsiteY2" fmla="*/ 638503 h 5949573"/>
              <a:gd name="connsiteX3" fmla="*/ 6159164 w 7580006"/>
              <a:gd name="connsiteY3" fmla="*/ 903382 h 5949573"/>
              <a:gd name="connsiteX4" fmla="*/ 6161282 w 7580006"/>
              <a:gd name="connsiteY4" fmla="*/ 909843 h 5949573"/>
              <a:gd name="connsiteX5" fmla="*/ 6459895 w 7580006"/>
              <a:gd name="connsiteY5" fmla="*/ 956143 h 5949573"/>
              <a:gd name="connsiteX6" fmla="*/ 7577047 w 7580006"/>
              <a:gd name="connsiteY6" fmla="*/ 407003 h 5949573"/>
              <a:gd name="connsiteX7" fmla="*/ 7577047 w 7580006"/>
              <a:gd name="connsiteY7" fmla="*/ 3261454 h 5949573"/>
              <a:gd name="connsiteX8" fmla="*/ 2564157 w 7580006"/>
              <a:gd name="connsiteY8" fmla="*/ 5735814 h 5949573"/>
              <a:gd name="connsiteX9" fmla="*/ 233491 w 7580006"/>
              <a:gd name="connsiteY9" fmla="*/ 4944407 h 5949573"/>
              <a:gd name="connsiteX10" fmla="*/ 213372 w 7580006"/>
              <a:gd name="connsiteY10" fmla="*/ 4903490 h 5949573"/>
              <a:gd name="connsiteX11" fmla="*/ 1004379 w 7580006"/>
              <a:gd name="connsiteY11" fmla="*/ 2571260 h 5949573"/>
              <a:gd name="connsiteX12" fmla="*/ 2132121 w 7580006"/>
              <a:gd name="connsiteY12" fmla="*/ 2014584 h 5949573"/>
              <a:gd name="connsiteX13" fmla="*/ 2176595 w 7580006"/>
              <a:gd name="connsiteY13" fmla="*/ 2049039 h 5949573"/>
              <a:gd name="connsiteX14" fmla="*/ 2467796 w 7580006"/>
              <a:gd name="connsiteY14" fmla="*/ 2139486 h 5949573"/>
              <a:gd name="connsiteX15" fmla="*/ 2781234 w 7580006"/>
              <a:gd name="connsiteY15" fmla="*/ 2058730 h 5949573"/>
              <a:gd name="connsiteX16" fmla="*/ 6948025 w 7580006"/>
              <a:gd name="connsiteY16" fmla="*/ 0 h 5949573"/>
              <a:gd name="connsiteX0" fmla="*/ 6948025 w 7585924"/>
              <a:gd name="connsiteY0" fmla="*/ 0 h 5949573"/>
              <a:gd name="connsiteX1" fmla="*/ 7585924 w 7585924"/>
              <a:gd name="connsiteY1" fmla="*/ 0 h 5949573"/>
              <a:gd name="connsiteX2" fmla="*/ 6304235 w 7585924"/>
              <a:gd name="connsiteY2" fmla="*/ 638503 h 5949573"/>
              <a:gd name="connsiteX3" fmla="*/ 6159164 w 7585924"/>
              <a:gd name="connsiteY3" fmla="*/ 903382 h 5949573"/>
              <a:gd name="connsiteX4" fmla="*/ 6161282 w 7585924"/>
              <a:gd name="connsiteY4" fmla="*/ 909843 h 5949573"/>
              <a:gd name="connsiteX5" fmla="*/ 6459895 w 7585924"/>
              <a:gd name="connsiteY5" fmla="*/ 956143 h 5949573"/>
              <a:gd name="connsiteX6" fmla="*/ 7577047 w 7585924"/>
              <a:gd name="connsiteY6" fmla="*/ 407003 h 5949573"/>
              <a:gd name="connsiteX7" fmla="*/ 7577047 w 7585924"/>
              <a:gd name="connsiteY7" fmla="*/ 3261454 h 5949573"/>
              <a:gd name="connsiteX8" fmla="*/ 2564157 w 7585924"/>
              <a:gd name="connsiteY8" fmla="*/ 5735814 h 5949573"/>
              <a:gd name="connsiteX9" fmla="*/ 233491 w 7585924"/>
              <a:gd name="connsiteY9" fmla="*/ 4944407 h 5949573"/>
              <a:gd name="connsiteX10" fmla="*/ 213372 w 7585924"/>
              <a:gd name="connsiteY10" fmla="*/ 4903490 h 5949573"/>
              <a:gd name="connsiteX11" fmla="*/ 1004379 w 7585924"/>
              <a:gd name="connsiteY11" fmla="*/ 2571260 h 5949573"/>
              <a:gd name="connsiteX12" fmla="*/ 2132121 w 7585924"/>
              <a:gd name="connsiteY12" fmla="*/ 2014584 h 5949573"/>
              <a:gd name="connsiteX13" fmla="*/ 2176595 w 7585924"/>
              <a:gd name="connsiteY13" fmla="*/ 2049039 h 5949573"/>
              <a:gd name="connsiteX14" fmla="*/ 2467796 w 7585924"/>
              <a:gd name="connsiteY14" fmla="*/ 2139486 h 5949573"/>
              <a:gd name="connsiteX15" fmla="*/ 2781234 w 7585924"/>
              <a:gd name="connsiteY15" fmla="*/ 2058730 h 5949573"/>
              <a:gd name="connsiteX16" fmla="*/ 6948025 w 7585924"/>
              <a:gd name="connsiteY16" fmla="*/ 0 h 5949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5924" h="5949573">
                <a:moveTo>
                  <a:pt x="6948025" y="0"/>
                </a:moveTo>
                <a:lnTo>
                  <a:pt x="7585924" y="0"/>
                </a:lnTo>
                <a:lnTo>
                  <a:pt x="6304235" y="638503"/>
                </a:lnTo>
                <a:cubicBezTo>
                  <a:pt x="6304235" y="638503"/>
                  <a:pt x="6082923" y="747254"/>
                  <a:pt x="6159164" y="903382"/>
                </a:cubicBezTo>
                <a:lnTo>
                  <a:pt x="6161282" y="909843"/>
                </a:lnTo>
                <a:cubicBezTo>
                  <a:pt x="6161282" y="909843"/>
                  <a:pt x="6239641" y="1064894"/>
                  <a:pt x="6459895" y="956143"/>
                </a:cubicBezTo>
                <a:lnTo>
                  <a:pt x="7577047" y="407003"/>
                </a:lnTo>
                <a:lnTo>
                  <a:pt x="7577047" y="3261454"/>
                </a:lnTo>
                <a:lnTo>
                  <a:pt x="2564157" y="5735814"/>
                </a:lnTo>
                <a:cubicBezTo>
                  <a:pt x="1003320" y="6506764"/>
                  <a:pt x="233491" y="4944407"/>
                  <a:pt x="233491" y="4944407"/>
                </a:cubicBezTo>
                <a:lnTo>
                  <a:pt x="213372" y="4903490"/>
                </a:lnTo>
                <a:cubicBezTo>
                  <a:pt x="-556457" y="3341133"/>
                  <a:pt x="1004379" y="2571260"/>
                  <a:pt x="1004379" y="2571260"/>
                </a:cubicBezTo>
                <a:lnTo>
                  <a:pt x="2132121" y="2014584"/>
                </a:lnTo>
                <a:cubicBezTo>
                  <a:pt x="2145886" y="2026428"/>
                  <a:pt x="2160712" y="2038272"/>
                  <a:pt x="2176595" y="2049039"/>
                </a:cubicBezTo>
                <a:cubicBezTo>
                  <a:pt x="2245424" y="2096416"/>
                  <a:pt x="2342844" y="2139486"/>
                  <a:pt x="2467796" y="2139486"/>
                </a:cubicBezTo>
                <a:cubicBezTo>
                  <a:pt x="2557803" y="2139486"/>
                  <a:pt x="2661577" y="2117951"/>
                  <a:pt x="2781234" y="2058730"/>
                </a:cubicBezTo>
                <a:lnTo>
                  <a:pt x="6948025" y="0"/>
                </a:lnTo>
                <a:close/>
              </a:path>
            </a:pathLst>
          </a:custGeom>
          <a:noFill/>
        </p:spPr>
        <p:txBody>
          <a:bodyPr wrap="square" anchor="ctr" anchorCtr="0">
            <a:noAutofit/>
          </a:bodyPr>
          <a:lstStyle>
            <a:lvl1pPr marL="0" indent="0" algn="ctr">
              <a:buNone/>
              <a:defRPr sz="1400"/>
            </a:lvl1pPr>
          </a:lstStyle>
          <a:p>
            <a:r>
              <a:rPr lang="en-US"/>
              <a:t>Click icon to add picture</a:t>
            </a:r>
            <a:endParaRPr lang="ru-RU"/>
          </a:p>
        </p:txBody>
      </p:sp>
    </p:spTree>
    <p:extLst>
      <p:ext uri="{BB962C8B-B14F-4D97-AF65-F5344CB8AC3E}">
        <p14:creationId xmlns:p14="http://schemas.microsoft.com/office/powerpoint/2010/main" val="3966819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ection Header with Imag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12A714F2-A8EC-40F7-ACFF-A00E1DD10C56}"/>
              </a:ext>
            </a:extLst>
          </p:cNvPr>
          <p:cNvSpPr>
            <a:spLocks noGrp="1"/>
          </p:cNvSpPr>
          <p:nvPr>
            <p:ph type="pic" sz="quarter" idx="13"/>
          </p:nvPr>
        </p:nvSpPr>
        <p:spPr>
          <a:xfrm>
            <a:off x="684310" y="2373273"/>
            <a:ext cx="8453738" cy="2549580"/>
          </a:xfrm>
          <a:custGeom>
            <a:avLst/>
            <a:gdLst>
              <a:gd name="connsiteX0" fmla="*/ 1257522 w 11271651"/>
              <a:gd name="connsiteY0" fmla="*/ 0 h 2549580"/>
              <a:gd name="connsiteX1" fmla="*/ 7117931 w 11271651"/>
              <a:gd name="connsiteY1" fmla="*/ 0 h 2549580"/>
              <a:gd name="connsiteX2" fmla="*/ 7133189 w 11271651"/>
              <a:gd name="connsiteY2" fmla="*/ 37934 h 2549580"/>
              <a:gd name="connsiteX3" fmla="*/ 7567673 w 11271651"/>
              <a:gd name="connsiteY3" fmla="*/ 284761 h 2549580"/>
              <a:gd name="connsiteX4" fmla="*/ 11271651 w 11271651"/>
              <a:gd name="connsiteY4" fmla="*/ 284761 h 2549580"/>
              <a:gd name="connsiteX5" fmla="*/ 11271651 w 11271651"/>
              <a:gd name="connsiteY5" fmla="*/ 2292367 h 2549580"/>
              <a:gd name="connsiteX6" fmla="*/ 3360838 w 11271651"/>
              <a:gd name="connsiteY6" fmla="*/ 2292367 h 2549580"/>
              <a:gd name="connsiteX7" fmla="*/ 3027059 w 11271651"/>
              <a:gd name="connsiteY7" fmla="*/ 2473692 h 2549580"/>
              <a:gd name="connsiteX8" fmla="*/ 2997435 w 11271651"/>
              <a:gd name="connsiteY8" fmla="*/ 2549580 h 2549580"/>
              <a:gd name="connsiteX9" fmla="*/ 1257522 w 11271651"/>
              <a:gd name="connsiteY9" fmla="*/ 2549580 h 2549580"/>
              <a:gd name="connsiteX10" fmla="*/ 0 w 11271651"/>
              <a:gd name="connsiteY10" fmla="*/ 1291940 h 2549580"/>
              <a:gd name="connsiteX11" fmla="*/ 0 w 11271651"/>
              <a:gd name="connsiteY11" fmla="*/ 1257641 h 2549580"/>
              <a:gd name="connsiteX12" fmla="*/ 1257522 w 11271651"/>
              <a:gd name="connsiteY12" fmla="*/ 0 h 254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71651" h="2549580">
                <a:moveTo>
                  <a:pt x="1257522" y="0"/>
                </a:moveTo>
                <a:lnTo>
                  <a:pt x="7117931" y="0"/>
                </a:lnTo>
                <a:lnTo>
                  <a:pt x="7133189" y="37934"/>
                </a:lnTo>
                <a:cubicBezTo>
                  <a:pt x="7196165" y="161665"/>
                  <a:pt x="7320847" y="284761"/>
                  <a:pt x="7567673" y="284761"/>
                </a:cubicBezTo>
                <a:lnTo>
                  <a:pt x="11271651" y="284761"/>
                </a:lnTo>
                <a:lnTo>
                  <a:pt x="11271651" y="2292367"/>
                </a:lnTo>
                <a:lnTo>
                  <a:pt x="3360838" y="2292367"/>
                </a:lnTo>
                <a:cubicBezTo>
                  <a:pt x="3357507" y="2292367"/>
                  <a:pt x="3127793" y="2295282"/>
                  <a:pt x="3027059" y="2473692"/>
                </a:cubicBezTo>
                <a:lnTo>
                  <a:pt x="2997435" y="2549580"/>
                </a:lnTo>
                <a:lnTo>
                  <a:pt x="1257522" y="2549580"/>
                </a:lnTo>
                <a:cubicBezTo>
                  <a:pt x="1257522" y="2549580"/>
                  <a:pt x="0" y="2549580"/>
                  <a:pt x="0" y="1291940"/>
                </a:cubicBezTo>
                <a:lnTo>
                  <a:pt x="0" y="1257641"/>
                </a:lnTo>
                <a:cubicBezTo>
                  <a:pt x="0" y="1257641"/>
                  <a:pt x="0" y="0"/>
                  <a:pt x="1257522" y="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34" name="Oval 33">
            <a:extLst>
              <a:ext uri="{FF2B5EF4-FFF2-40B4-BE49-F238E27FC236}">
                <a16:creationId xmlns:a16="http://schemas.microsoft.com/office/drawing/2014/main" id="{13074BE4-153F-46FE-B915-CD1AEF318A25}"/>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p:nvSpPr>
        <p:spPr>
          <a:xfrm>
            <a:off x="5999116" y="1645349"/>
            <a:ext cx="3147553"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p:nvSpPr>
        <p:spPr>
          <a:xfrm>
            <a:off x="9140190" y="2632656"/>
            <a:ext cx="381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586490" y="793173"/>
            <a:ext cx="6858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596829" y="1877052"/>
            <a:ext cx="5132459"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4" name="Date Placeholder 3">
            <a:extLst>
              <a:ext uri="{FF2B5EF4-FFF2-40B4-BE49-F238E27FC236}">
                <a16:creationId xmlns:a16="http://schemas.microsoft.com/office/drawing/2014/main" id="{0FD10BB4-D57E-4372-8E10-AC15DC09615A}"/>
              </a:ext>
            </a:extLst>
          </p:cNvPr>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a:extLst>
              <a:ext uri="{FF2B5EF4-FFF2-40B4-BE49-F238E27FC236}">
                <a16:creationId xmlns:a16="http://schemas.microsoft.com/office/drawing/2014/main" id="{66020939-F172-405E-A418-A87CE5D908B7}"/>
              </a:ext>
            </a:extLst>
          </p:cNvPr>
          <p:cNvSpPr>
            <a:spLocks noGrp="1"/>
          </p:cNvSpPr>
          <p:nvPr>
            <p:ph type="ftr" sz="quarter" idx="11"/>
          </p:nvPr>
        </p:nvSpPr>
        <p:spPr>
          <a:xfrm>
            <a:off x="609218" y="5797770"/>
            <a:ext cx="2856261" cy="365125"/>
          </a:xfrm>
          <a:prstGeom prst="rect">
            <a:avLst/>
          </a:prstGeom>
        </p:spPr>
        <p:txBody>
          <a:bodyPr/>
          <a:lstStyle/>
          <a:p>
            <a:endParaRPr lang="en-US"/>
          </a:p>
        </p:txBody>
      </p:sp>
      <p:sp>
        <p:nvSpPr>
          <p:cNvPr id="24" name="Graphic 22">
            <a:extLst>
              <a:ext uri="{FF2B5EF4-FFF2-40B4-BE49-F238E27FC236}">
                <a16:creationId xmlns:a16="http://schemas.microsoft.com/office/drawing/2014/main" id="{4EE1436E-33B5-4388-87D8-2D0633CC3CE7}"/>
              </a:ext>
            </a:extLst>
          </p:cNvPr>
          <p:cNvSpPr/>
          <p:nvPr/>
        </p:nvSpPr>
        <p:spPr>
          <a:xfrm>
            <a:off x="677417" y="1550951"/>
            <a:ext cx="2455164"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2924968" y="4662943"/>
            <a:ext cx="6219032"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6" name="Slide Number Placeholder 5">
            <a:extLst>
              <a:ext uri="{FF2B5EF4-FFF2-40B4-BE49-F238E27FC236}">
                <a16:creationId xmlns:a16="http://schemas.microsoft.com/office/drawing/2014/main" id="{E0210624-61F8-48B2-BD00-D3BC39DEBDCF}"/>
              </a:ext>
            </a:extLst>
          </p:cNvPr>
          <p:cNvSpPr>
            <a:spLocks noGrp="1"/>
          </p:cNvSpPr>
          <p:nvPr>
            <p:ph type="sldNum" sz="quarter" idx="12"/>
          </p:nvPr>
        </p:nvSpPr>
        <p:spPr/>
        <p:txBody>
          <a:bodyPr/>
          <a:lstStyle/>
          <a:p>
            <a:fld id="{B6F15528-21DE-4FAA-801E-634DDDAF4B2B}" type="slidenum">
              <a:rPr lang="en-US" smtClean="0"/>
              <a:pPr/>
              <a:t>‹#›</a:t>
            </a:fld>
            <a:endParaRPr lang="en-US"/>
          </a:p>
        </p:txBody>
      </p:sp>
      <p:sp>
        <p:nvSpPr>
          <p:cNvPr id="38" name="Freeform: Shape 37">
            <a:extLst>
              <a:ext uri="{FF2B5EF4-FFF2-40B4-BE49-F238E27FC236}">
                <a16:creationId xmlns:a16="http://schemas.microsoft.com/office/drawing/2014/main" id="{9CD6F167-FB82-4EFB-BAB9-1D0FEE07B85D}"/>
              </a:ext>
            </a:extLst>
          </p:cNvPr>
          <p:cNvSpPr/>
          <p:nvPr/>
        </p:nvSpPr>
        <p:spPr>
          <a:xfrm>
            <a:off x="2932387" y="4665642"/>
            <a:ext cx="6207803"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9140190" y="4665641"/>
            <a:ext cx="381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2928925" y="4922855"/>
            <a:ext cx="6215075"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Tree>
    <p:extLst>
      <p:ext uri="{BB962C8B-B14F-4D97-AF65-F5344CB8AC3E}">
        <p14:creationId xmlns:p14="http://schemas.microsoft.com/office/powerpoint/2010/main" val="213970461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ubtitle, Content and Imag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5A97CE06-9ECC-4438-8B22-B58B27F2B5FA}"/>
              </a:ext>
            </a:extLst>
          </p:cNvPr>
          <p:cNvSpPr>
            <a:spLocks noGrp="1"/>
          </p:cNvSpPr>
          <p:nvPr>
            <p:ph type="pic" sz="quarter" idx="15"/>
          </p:nvPr>
        </p:nvSpPr>
        <p:spPr>
          <a:xfrm>
            <a:off x="1047586" y="0"/>
            <a:ext cx="2921125" cy="5656330"/>
          </a:xfrm>
          <a:custGeom>
            <a:avLst/>
            <a:gdLst>
              <a:gd name="connsiteX0" fmla="*/ 691654 w 3894833"/>
              <a:gd name="connsiteY0" fmla="*/ 0 h 5656330"/>
              <a:gd name="connsiteX1" fmla="*/ 925166 w 3894833"/>
              <a:gd name="connsiteY1" fmla="*/ 0 h 5656330"/>
              <a:gd name="connsiteX2" fmla="*/ 925166 w 3894833"/>
              <a:gd name="connsiteY2" fmla="*/ 1025424 h 5656330"/>
              <a:gd name="connsiteX3" fmla="*/ 1184060 w 3894833"/>
              <a:gd name="connsiteY3" fmla="*/ 1289394 h 5656330"/>
              <a:gd name="connsiteX4" fmla="*/ 1194212 w 3894833"/>
              <a:gd name="connsiteY4" fmla="*/ 1289394 h 5656330"/>
              <a:gd name="connsiteX5" fmla="*/ 1453107 w 3894833"/>
              <a:gd name="connsiteY5" fmla="*/ 1025424 h 5656330"/>
              <a:gd name="connsiteX6" fmla="*/ 1453107 w 3894833"/>
              <a:gd name="connsiteY6" fmla="*/ 0 h 5656330"/>
              <a:gd name="connsiteX7" fmla="*/ 3894833 w 3894833"/>
              <a:gd name="connsiteY7" fmla="*/ 0 h 5656330"/>
              <a:gd name="connsiteX8" fmla="*/ 3894833 w 3894833"/>
              <a:gd name="connsiteY8" fmla="*/ 3731122 h 5656330"/>
              <a:gd name="connsiteX9" fmla="*/ 2110494 w 3894833"/>
              <a:gd name="connsiteY9" fmla="*/ 5656330 h 5656330"/>
              <a:gd name="connsiteX10" fmla="*/ 1842717 w 3894833"/>
              <a:gd name="connsiteY10" fmla="*/ 5656330 h 5656330"/>
              <a:gd name="connsiteX11" fmla="*/ 0 w 3894833"/>
              <a:gd name="connsiteY11" fmla="*/ 3731122 h 5656330"/>
              <a:gd name="connsiteX12" fmla="*/ 0 w 3894833"/>
              <a:gd name="connsiteY12" fmla="*/ 2120572 h 5656330"/>
              <a:gd name="connsiteX13" fmla="*/ 7266 w 3894833"/>
              <a:gd name="connsiteY13" fmla="*/ 2123266 h 5656330"/>
              <a:gd name="connsiteX14" fmla="*/ 171328 w 3894833"/>
              <a:gd name="connsiteY14" fmla="*/ 2144761 h 5656330"/>
              <a:gd name="connsiteX15" fmla="*/ 189095 w 3894833"/>
              <a:gd name="connsiteY15" fmla="*/ 2144761 h 5656330"/>
              <a:gd name="connsiteX16" fmla="*/ 691654 w 3894833"/>
              <a:gd name="connsiteY16" fmla="*/ 1639663 h 5656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94833" h="5656330">
                <a:moveTo>
                  <a:pt x="691654" y="0"/>
                </a:moveTo>
                <a:lnTo>
                  <a:pt x="925166" y="0"/>
                </a:lnTo>
                <a:lnTo>
                  <a:pt x="925166" y="1025424"/>
                </a:lnTo>
                <a:cubicBezTo>
                  <a:pt x="925166" y="1025424"/>
                  <a:pt x="925166" y="1289394"/>
                  <a:pt x="1184060" y="1289394"/>
                </a:cubicBezTo>
                <a:lnTo>
                  <a:pt x="1194212" y="1289394"/>
                </a:lnTo>
                <a:cubicBezTo>
                  <a:pt x="1194212" y="1289394"/>
                  <a:pt x="1453107" y="1289394"/>
                  <a:pt x="1453107" y="1025424"/>
                </a:cubicBezTo>
                <a:lnTo>
                  <a:pt x="1453107" y="0"/>
                </a:lnTo>
                <a:lnTo>
                  <a:pt x="3894833" y="0"/>
                </a:lnTo>
                <a:lnTo>
                  <a:pt x="3894833" y="3731122"/>
                </a:lnTo>
                <a:cubicBezTo>
                  <a:pt x="3894833" y="3731122"/>
                  <a:pt x="3894833" y="5562417"/>
                  <a:pt x="2110494" y="5656330"/>
                </a:cubicBezTo>
                <a:lnTo>
                  <a:pt x="1842717" y="5656330"/>
                </a:lnTo>
                <a:cubicBezTo>
                  <a:pt x="1467066" y="5628410"/>
                  <a:pt x="0" y="5413934"/>
                  <a:pt x="0" y="3731122"/>
                </a:cubicBezTo>
                <a:lnTo>
                  <a:pt x="0" y="2120572"/>
                </a:lnTo>
                <a:lnTo>
                  <a:pt x="7266" y="2123266"/>
                </a:lnTo>
                <a:cubicBezTo>
                  <a:pt x="54929" y="2136948"/>
                  <a:pt x="109301" y="2144761"/>
                  <a:pt x="171328" y="2144761"/>
                </a:cubicBezTo>
                <a:lnTo>
                  <a:pt x="189095" y="2144761"/>
                </a:lnTo>
                <a:cubicBezTo>
                  <a:pt x="194172" y="2144761"/>
                  <a:pt x="691654" y="2138415"/>
                  <a:pt x="691654" y="1639663"/>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24" name="Oval 23">
            <a:extLst>
              <a:ext uri="{FF2B5EF4-FFF2-40B4-BE49-F238E27FC236}">
                <a16:creationId xmlns:a16="http://schemas.microsoft.com/office/drawing/2014/main" id="{CE8B26E3-C9CA-4CFF-8221-19518F497FF4}"/>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Graphic 12">
            <a:extLst>
              <a:ext uri="{FF2B5EF4-FFF2-40B4-BE49-F238E27FC236}">
                <a16:creationId xmlns:a16="http://schemas.microsoft.com/office/drawing/2014/main" id="{A9957602-C843-44E0-A93F-66AF5A6A0F0A}"/>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5182518" y="908050"/>
            <a:ext cx="3377471"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609218" y="5797770"/>
            <a:ext cx="293159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B6F15528-21DE-4FAA-801E-634DDDAF4B2B}" type="slidenum">
              <a:rPr lang="en-US" smtClean="0"/>
              <a:pPr/>
              <a:t>‹#›</a:t>
            </a:fld>
            <a:endParaRPr lang="en-US"/>
          </a:p>
        </p:txBody>
      </p:sp>
      <p:sp>
        <p:nvSpPr>
          <p:cNvPr id="10" name="Freeform: Shape 9">
            <a:extLst>
              <a:ext uri="{FF2B5EF4-FFF2-40B4-BE49-F238E27FC236}">
                <a16:creationId xmlns:a16="http://schemas.microsoft.com/office/drawing/2014/main" id="{7492975F-6F5D-4157-A751-54BACCCF1800}"/>
              </a:ext>
            </a:extLst>
          </p:cNvPr>
          <p:cNvSpPr/>
          <p:nvPr/>
        </p:nvSpPr>
        <p:spPr>
          <a:xfrm>
            <a:off x="4119110" y="-12675"/>
            <a:ext cx="409281" cy="3819957"/>
          </a:xfrm>
          <a:custGeom>
            <a:avLst/>
            <a:gdLst>
              <a:gd name="connsiteX0" fmla="*/ 12675 w 545708"/>
              <a:gd name="connsiteY0" fmla="*/ 12675 h 3819957"/>
              <a:gd name="connsiteX1" fmla="*/ 12675 w 545708"/>
              <a:gd name="connsiteY1" fmla="*/ 3550894 h 3819957"/>
              <a:gd name="connsiteX2" fmla="*/ 271569 w 545708"/>
              <a:gd name="connsiteY2" fmla="*/ 3814865 h 3819957"/>
              <a:gd name="connsiteX3" fmla="*/ 281722 w 545708"/>
              <a:gd name="connsiteY3" fmla="*/ 3814865 h 3819957"/>
              <a:gd name="connsiteX4" fmla="*/ 540616 w 545708"/>
              <a:gd name="connsiteY4" fmla="*/ 3550894 h 3819957"/>
              <a:gd name="connsiteX5" fmla="*/ 540616 w 545708"/>
              <a:gd name="connsiteY5" fmla="*/ 12675 h 3819957"/>
              <a:gd name="connsiteX6" fmla="*/ 12675 w 545708"/>
              <a:gd name="connsiteY6" fmla="*/ 12675 h 3819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5708" h="3819957">
                <a:moveTo>
                  <a:pt x="12675" y="12675"/>
                </a:moveTo>
                <a:lnTo>
                  <a:pt x="12675" y="3550894"/>
                </a:lnTo>
                <a:cubicBezTo>
                  <a:pt x="12675" y="3550894"/>
                  <a:pt x="12675" y="3814865"/>
                  <a:pt x="271569" y="3814865"/>
                </a:cubicBezTo>
                <a:lnTo>
                  <a:pt x="281722" y="3814865"/>
                </a:lnTo>
                <a:cubicBezTo>
                  <a:pt x="281722" y="3814865"/>
                  <a:pt x="540616" y="3814865"/>
                  <a:pt x="540616" y="3550894"/>
                </a:cubicBezTo>
                <a:lnTo>
                  <a:pt x="540616" y="12675"/>
                </a:lnTo>
                <a:lnTo>
                  <a:pt x="12675" y="12675"/>
                </a:lnTo>
                <a:close/>
              </a:path>
            </a:pathLst>
          </a:custGeom>
          <a:solidFill>
            <a:schemeClr val="accent1"/>
          </a:solidFill>
          <a:ln w="12684"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6C50EDEB-35C1-4DED-A608-A0EAA8DE5404}"/>
              </a:ext>
            </a:extLst>
          </p:cNvPr>
          <p:cNvSpPr/>
          <p:nvPr/>
        </p:nvSpPr>
        <p:spPr>
          <a:xfrm>
            <a:off x="4109591" y="-12675"/>
            <a:ext cx="428318" cy="3832648"/>
          </a:xfrm>
          <a:custGeom>
            <a:avLst/>
            <a:gdLst>
              <a:gd name="connsiteX0" fmla="*/ 540616 w 571089"/>
              <a:gd name="connsiteY0" fmla="*/ 12675 h 3832648"/>
              <a:gd name="connsiteX1" fmla="*/ 540616 w 571089"/>
              <a:gd name="connsiteY1" fmla="*/ 3550894 h 3832648"/>
              <a:gd name="connsiteX2" fmla="*/ 294413 w 571089"/>
              <a:gd name="connsiteY2" fmla="*/ 3802174 h 3832648"/>
              <a:gd name="connsiteX3" fmla="*/ 284260 w 571089"/>
              <a:gd name="connsiteY3" fmla="*/ 3802174 h 3832648"/>
              <a:gd name="connsiteX4" fmla="*/ 38056 w 571089"/>
              <a:gd name="connsiteY4" fmla="*/ 3550894 h 3832648"/>
              <a:gd name="connsiteX5" fmla="*/ 38056 w 571089"/>
              <a:gd name="connsiteY5" fmla="*/ 12675 h 3832648"/>
              <a:gd name="connsiteX6" fmla="*/ 12675 w 571089"/>
              <a:gd name="connsiteY6" fmla="*/ 12675 h 3832648"/>
              <a:gd name="connsiteX7" fmla="*/ 12675 w 571089"/>
              <a:gd name="connsiteY7" fmla="*/ 3550894 h 3832648"/>
              <a:gd name="connsiteX8" fmla="*/ 284260 w 571089"/>
              <a:gd name="connsiteY8" fmla="*/ 3827556 h 3832648"/>
              <a:gd name="connsiteX9" fmla="*/ 294413 w 571089"/>
              <a:gd name="connsiteY9" fmla="*/ 3827556 h 3832648"/>
              <a:gd name="connsiteX10" fmla="*/ 565998 w 571089"/>
              <a:gd name="connsiteY10" fmla="*/ 3550894 h 3832648"/>
              <a:gd name="connsiteX11" fmla="*/ 565998 w 571089"/>
              <a:gd name="connsiteY11" fmla="*/ 12675 h 3832648"/>
              <a:gd name="connsiteX12" fmla="*/ 540616 w 571089"/>
              <a:gd name="connsiteY12" fmla="*/ 12675 h 383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089" h="3832648">
                <a:moveTo>
                  <a:pt x="540616" y="12675"/>
                </a:moveTo>
                <a:lnTo>
                  <a:pt x="540616" y="3550894"/>
                </a:lnTo>
                <a:cubicBezTo>
                  <a:pt x="540616" y="3798367"/>
                  <a:pt x="304565" y="3802174"/>
                  <a:pt x="294413" y="3802174"/>
                </a:cubicBezTo>
                <a:lnTo>
                  <a:pt x="284260" y="3802174"/>
                </a:lnTo>
                <a:cubicBezTo>
                  <a:pt x="41864" y="3802174"/>
                  <a:pt x="38056" y="3561047"/>
                  <a:pt x="38056" y="3550894"/>
                </a:cubicBezTo>
                <a:lnTo>
                  <a:pt x="38056" y="12675"/>
                </a:lnTo>
                <a:lnTo>
                  <a:pt x="12675" y="12675"/>
                </a:lnTo>
                <a:lnTo>
                  <a:pt x="12675" y="3550894"/>
                </a:lnTo>
                <a:cubicBezTo>
                  <a:pt x="12675" y="3553433"/>
                  <a:pt x="15213" y="3827556"/>
                  <a:pt x="284260" y="3827556"/>
                </a:cubicBezTo>
                <a:lnTo>
                  <a:pt x="294413" y="3827556"/>
                </a:lnTo>
                <a:cubicBezTo>
                  <a:pt x="296951" y="3827556"/>
                  <a:pt x="565998" y="3825017"/>
                  <a:pt x="565998" y="3550894"/>
                </a:cubicBezTo>
                <a:lnTo>
                  <a:pt x="565998" y="12675"/>
                </a:lnTo>
                <a:lnTo>
                  <a:pt x="540616" y="12675"/>
                </a:lnTo>
                <a:close/>
              </a:path>
            </a:pathLst>
          </a:custGeom>
          <a:solidFill>
            <a:schemeClr val="bg1"/>
          </a:solidFill>
          <a:ln w="12684" cap="flat">
            <a:noFill/>
            <a:prstDash val="solid"/>
            <a:miter/>
          </a:ln>
        </p:spPr>
        <p:txBody>
          <a:bodyPr rtlCol="0" anchor="ctr"/>
          <a:lstStyle/>
          <a:p>
            <a:endParaRPr lang="ru-RU" dirty="0"/>
          </a:p>
        </p:txBody>
      </p:sp>
      <p:sp>
        <p:nvSpPr>
          <p:cNvPr id="16" name="Text Placeholder 14">
            <a:extLst>
              <a:ext uri="{FF2B5EF4-FFF2-40B4-BE49-F238E27FC236}">
                <a16:creationId xmlns:a16="http://schemas.microsoft.com/office/drawing/2014/main" id="{F469DEB5-CC79-4D71-8360-0B10B34244B7}"/>
              </a:ext>
            </a:extLst>
          </p:cNvPr>
          <p:cNvSpPr>
            <a:spLocks noGrp="1"/>
          </p:cNvSpPr>
          <p:nvPr>
            <p:ph type="body" sz="quarter" idx="13"/>
          </p:nvPr>
        </p:nvSpPr>
        <p:spPr>
          <a:xfrm>
            <a:off x="5182518" y="2050476"/>
            <a:ext cx="3411140" cy="639683"/>
          </a:xfrm>
        </p:spPr>
        <p:txBody>
          <a:bodyPr>
            <a:normAutofit/>
          </a:bodyPr>
          <a:lstStyle>
            <a:lvl1pPr marL="0" indent="0">
              <a:buNone/>
              <a:defRPr sz="1800" b="1" i="0"/>
            </a:lvl1pPr>
          </a:lstStyle>
          <a:p>
            <a:pPr lvl="0"/>
            <a:r>
              <a:rPr lang="en-US"/>
              <a:t>Click to edit Master text styles</a:t>
            </a:r>
          </a:p>
        </p:txBody>
      </p:sp>
      <p:sp>
        <p:nvSpPr>
          <p:cNvPr id="17" name="Text Placeholder 14">
            <a:extLst>
              <a:ext uri="{FF2B5EF4-FFF2-40B4-BE49-F238E27FC236}">
                <a16:creationId xmlns:a16="http://schemas.microsoft.com/office/drawing/2014/main" id="{9EE0722D-F13C-4FFB-9E31-CC024B92E6CD}"/>
              </a:ext>
            </a:extLst>
          </p:cNvPr>
          <p:cNvSpPr>
            <a:spLocks noGrp="1"/>
          </p:cNvSpPr>
          <p:nvPr>
            <p:ph type="body" sz="quarter" idx="14"/>
          </p:nvPr>
        </p:nvSpPr>
        <p:spPr>
          <a:xfrm>
            <a:off x="5182518" y="2839714"/>
            <a:ext cx="3411140" cy="2916952"/>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a:t>Click to edit Master text styles</a:t>
            </a:r>
          </a:p>
        </p:txBody>
      </p:sp>
      <p:sp>
        <p:nvSpPr>
          <p:cNvPr id="3" name="Graphic 22">
            <a:extLst>
              <a:ext uri="{FF2B5EF4-FFF2-40B4-BE49-F238E27FC236}">
                <a16:creationId xmlns:a16="http://schemas.microsoft.com/office/drawing/2014/main" id="{827885C7-FA6F-4513-83BC-BEAD42F63D5B}"/>
              </a:ext>
            </a:extLst>
          </p:cNvPr>
          <p:cNvSpPr/>
          <p:nvPr/>
        </p:nvSpPr>
        <p:spPr>
          <a:xfrm>
            <a:off x="5236461" y="1726673"/>
            <a:ext cx="2838985"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22" name="Freeform: Shape 21">
            <a:extLst>
              <a:ext uri="{FF2B5EF4-FFF2-40B4-BE49-F238E27FC236}">
                <a16:creationId xmlns:a16="http://schemas.microsoft.com/office/drawing/2014/main" id="{30961087-B677-45AC-8D02-FEE615D17609}"/>
              </a:ext>
            </a:extLst>
          </p:cNvPr>
          <p:cNvSpPr/>
          <p:nvPr/>
        </p:nvSpPr>
        <p:spPr>
          <a:xfrm>
            <a:off x="802028" y="-12675"/>
            <a:ext cx="751935" cy="2144760"/>
          </a:xfrm>
          <a:custGeom>
            <a:avLst/>
            <a:gdLst>
              <a:gd name="connsiteX0" fmla="*/ 12675 w 1002580"/>
              <a:gd name="connsiteY0" fmla="*/ 12675 h 2144760"/>
              <a:gd name="connsiteX1" fmla="*/ 12675 w 1002580"/>
              <a:gd name="connsiteY1" fmla="*/ 1652337 h 2144760"/>
              <a:gd name="connsiteX2" fmla="*/ 498736 w 1002580"/>
              <a:gd name="connsiteY2" fmla="*/ 2139668 h 2144760"/>
              <a:gd name="connsiteX3" fmla="*/ 516503 w 1002580"/>
              <a:gd name="connsiteY3" fmla="*/ 2139668 h 2144760"/>
              <a:gd name="connsiteX4" fmla="*/ 1002564 w 1002580"/>
              <a:gd name="connsiteY4" fmla="*/ 1652337 h 2144760"/>
              <a:gd name="connsiteX5" fmla="*/ 1002564 w 1002580"/>
              <a:gd name="connsiteY5" fmla="*/ 12675 h 2144760"/>
              <a:gd name="connsiteX6" fmla="*/ 12675 w 1002580"/>
              <a:gd name="connsiteY6" fmla="*/ 12675 h 2144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2580" h="2144760">
                <a:moveTo>
                  <a:pt x="12675" y="12675"/>
                </a:moveTo>
                <a:lnTo>
                  <a:pt x="12675" y="1652337"/>
                </a:lnTo>
                <a:cubicBezTo>
                  <a:pt x="12675" y="1652337"/>
                  <a:pt x="12675" y="2139668"/>
                  <a:pt x="498736" y="2139668"/>
                </a:cubicBezTo>
                <a:lnTo>
                  <a:pt x="516503" y="2139668"/>
                </a:lnTo>
                <a:cubicBezTo>
                  <a:pt x="516503" y="2139668"/>
                  <a:pt x="1002564" y="2139668"/>
                  <a:pt x="1002564" y="1652337"/>
                </a:cubicBezTo>
                <a:lnTo>
                  <a:pt x="1002564" y="12675"/>
                </a:lnTo>
                <a:lnTo>
                  <a:pt x="12675" y="12675"/>
                </a:lnTo>
                <a:close/>
              </a:path>
            </a:pathLst>
          </a:custGeom>
          <a:solidFill>
            <a:schemeClr val="accent3"/>
          </a:solidFill>
          <a:ln w="12684" cap="flat">
            <a:noFill/>
            <a:prstDash val="solid"/>
            <a:miter/>
          </a:ln>
        </p:spPr>
        <p:txBody>
          <a:bodyPr rtlCol="0" anchor="ctr"/>
          <a:lstStyle/>
          <a:p>
            <a:endParaRPr lang="ru-RU" dirty="0"/>
          </a:p>
        </p:txBody>
      </p:sp>
    </p:spTree>
    <p:extLst>
      <p:ext uri="{BB962C8B-B14F-4D97-AF65-F5344CB8AC3E}">
        <p14:creationId xmlns:p14="http://schemas.microsoft.com/office/powerpoint/2010/main" val="1880297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ontent Slide">
    <p:spTree>
      <p:nvGrpSpPr>
        <p:cNvPr id="1" name=""/>
        <p:cNvGrpSpPr/>
        <p:nvPr/>
      </p:nvGrpSpPr>
      <p:grpSpPr>
        <a:xfrm>
          <a:off x="0" y="0"/>
          <a:ext cx="0" cy="0"/>
          <a:chOff x="0" y="0"/>
          <a:chExt cx="0" cy="0"/>
        </a:xfrm>
      </p:grpSpPr>
      <p:sp>
        <p:nvSpPr>
          <p:cNvPr id="42" name="Picture Placeholder 41">
            <a:extLst>
              <a:ext uri="{FF2B5EF4-FFF2-40B4-BE49-F238E27FC236}">
                <a16:creationId xmlns:a16="http://schemas.microsoft.com/office/drawing/2014/main" id="{D6E0F90B-941A-45B6-85DA-E0D4E7977CD8}"/>
              </a:ext>
            </a:extLst>
          </p:cNvPr>
          <p:cNvSpPr>
            <a:spLocks noGrp="1"/>
          </p:cNvSpPr>
          <p:nvPr>
            <p:ph type="pic" sz="quarter" idx="18"/>
          </p:nvPr>
        </p:nvSpPr>
        <p:spPr>
          <a:xfrm>
            <a:off x="4328828" y="1483676"/>
            <a:ext cx="4816056" cy="3438427"/>
          </a:xfrm>
          <a:custGeom>
            <a:avLst/>
            <a:gdLst>
              <a:gd name="connsiteX0" fmla="*/ 1709168 w 6421408"/>
              <a:gd name="connsiteY0" fmla="*/ 0 h 3438427"/>
              <a:gd name="connsiteX1" fmla="*/ 6421408 w 6421408"/>
              <a:gd name="connsiteY1" fmla="*/ 0 h 3438427"/>
              <a:gd name="connsiteX2" fmla="*/ 6421408 w 6421408"/>
              <a:gd name="connsiteY2" fmla="*/ 280430 h 3438427"/>
              <a:gd name="connsiteX3" fmla="*/ 5507320 w 6421408"/>
              <a:gd name="connsiteY3" fmla="*/ 280430 h 3438427"/>
              <a:gd name="connsiteX4" fmla="*/ 5322477 w 6421408"/>
              <a:gd name="connsiteY4" fmla="*/ 461067 h 3438427"/>
              <a:gd name="connsiteX5" fmla="*/ 5322477 w 6421408"/>
              <a:gd name="connsiteY5" fmla="*/ 467384 h 3438427"/>
              <a:gd name="connsiteX6" fmla="*/ 5507320 w 6421408"/>
              <a:gd name="connsiteY6" fmla="*/ 648021 h 3438427"/>
              <a:gd name="connsiteX7" fmla="*/ 6421408 w 6421408"/>
              <a:gd name="connsiteY7" fmla="*/ 648021 h 3438427"/>
              <a:gd name="connsiteX8" fmla="*/ 6421408 w 6421408"/>
              <a:gd name="connsiteY8" fmla="*/ 2672927 h 3438427"/>
              <a:gd name="connsiteX9" fmla="*/ 4918005 w 6421408"/>
              <a:gd name="connsiteY9" fmla="*/ 2672927 h 3438427"/>
              <a:gd name="connsiteX10" fmla="*/ 4642006 w 6421408"/>
              <a:gd name="connsiteY10" fmla="*/ 2943252 h 3438427"/>
              <a:gd name="connsiteX11" fmla="*/ 4642006 w 6421408"/>
              <a:gd name="connsiteY11" fmla="*/ 2949569 h 3438427"/>
              <a:gd name="connsiteX12" fmla="*/ 3297460 w 6421408"/>
              <a:gd name="connsiteY12" fmla="*/ 2949569 h 3438427"/>
              <a:gd name="connsiteX13" fmla="*/ 2831554 w 6421408"/>
              <a:gd name="connsiteY13" fmla="*/ 3411899 h 3438427"/>
              <a:gd name="connsiteX14" fmla="*/ 2831554 w 6421408"/>
              <a:gd name="connsiteY14" fmla="*/ 3428320 h 3438427"/>
              <a:gd name="connsiteX15" fmla="*/ 2831723 w 6421408"/>
              <a:gd name="connsiteY15" fmla="*/ 3434345 h 3438427"/>
              <a:gd name="connsiteX16" fmla="*/ 2831976 w 6421408"/>
              <a:gd name="connsiteY16" fmla="*/ 3438427 h 3438427"/>
              <a:gd name="connsiteX17" fmla="*/ 1709168 w 6421408"/>
              <a:gd name="connsiteY17" fmla="*/ 3438427 h 3438427"/>
              <a:gd name="connsiteX18" fmla="*/ 0 w 6421408"/>
              <a:gd name="connsiteY18" fmla="*/ 1733109 h 3438427"/>
              <a:gd name="connsiteX19" fmla="*/ 0 w 6421408"/>
              <a:gd name="connsiteY19" fmla="*/ 1705319 h 3438427"/>
              <a:gd name="connsiteX20" fmla="*/ 1709168 w 6421408"/>
              <a:gd name="connsiteY20" fmla="*/ 0 h 3438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421408" h="3438427">
                <a:moveTo>
                  <a:pt x="1709168" y="0"/>
                </a:moveTo>
                <a:lnTo>
                  <a:pt x="6421408" y="0"/>
                </a:lnTo>
                <a:lnTo>
                  <a:pt x="6421408" y="280430"/>
                </a:lnTo>
                <a:lnTo>
                  <a:pt x="5507320" y="280430"/>
                </a:lnTo>
                <a:cubicBezTo>
                  <a:pt x="5507320" y="280430"/>
                  <a:pt x="5322477" y="280430"/>
                  <a:pt x="5322477" y="461067"/>
                </a:cubicBezTo>
                <a:lnTo>
                  <a:pt x="5322477" y="467384"/>
                </a:lnTo>
                <a:cubicBezTo>
                  <a:pt x="5322477" y="467384"/>
                  <a:pt x="5322477" y="648021"/>
                  <a:pt x="5507320" y="648021"/>
                </a:cubicBezTo>
                <a:lnTo>
                  <a:pt x="6421408" y="648021"/>
                </a:lnTo>
                <a:lnTo>
                  <a:pt x="6421408" y="2672927"/>
                </a:lnTo>
                <a:lnTo>
                  <a:pt x="4918005" y="2672927"/>
                </a:lnTo>
                <a:cubicBezTo>
                  <a:pt x="4915473" y="2672927"/>
                  <a:pt x="4642006" y="2675454"/>
                  <a:pt x="4642006" y="2943252"/>
                </a:cubicBezTo>
                <a:lnTo>
                  <a:pt x="4642006" y="2949569"/>
                </a:lnTo>
                <a:lnTo>
                  <a:pt x="3297460" y="2949569"/>
                </a:lnTo>
                <a:cubicBezTo>
                  <a:pt x="3292396" y="2949569"/>
                  <a:pt x="2831554" y="2954621"/>
                  <a:pt x="2831554" y="3411899"/>
                </a:cubicBezTo>
                <a:lnTo>
                  <a:pt x="2831554" y="3428320"/>
                </a:lnTo>
                <a:cubicBezTo>
                  <a:pt x="2831554" y="3428636"/>
                  <a:pt x="2831574" y="3430718"/>
                  <a:pt x="2831723" y="3434345"/>
                </a:cubicBezTo>
                <a:lnTo>
                  <a:pt x="2831976" y="3438427"/>
                </a:lnTo>
                <a:lnTo>
                  <a:pt x="1709168" y="3438427"/>
                </a:lnTo>
                <a:cubicBezTo>
                  <a:pt x="1709168" y="3438427"/>
                  <a:pt x="0" y="3438427"/>
                  <a:pt x="0" y="1733109"/>
                </a:cubicBezTo>
                <a:lnTo>
                  <a:pt x="0" y="1705319"/>
                </a:lnTo>
                <a:cubicBezTo>
                  <a:pt x="0" y="1705319"/>
                  <a:pt x="0" y="0"/>
                  <a:pt x="1709168" y="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35" name="Oval 34">
            <a:extLst>
              <a:ext uri="{FF2B5EF4-FFF2-40B4-BE49-F238E27FC236}">
                <a16:creationId xmlns:a16="http://schemas.microsoft.com/office/drawing/2014/main" id="{7BC6DBB9-1B34-4374-A887-DC30F9E2F62F}"/>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611890" y="1231900"/>
            <a:ext cx="3377471"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609218" y="5797770"/>
            <a:ext cx="293159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B6F15528-21DE-4FAA-801E-634DDDAF4B2B}" type="slidenum">
              <a:rPr lang="en-US" smtClean="0"/>
              <a:pPr/>
              <a:t>‹#›</a:t>
            </a:fld>
            <a:endParaRPr lang="en-US"/>
          </a:p>
        </p:txBody>
      </p:sp>
      <p:sp>
        <p:nvSpPr>
          <p:cNvPr id="18" name="Text Placeholder 14">
            <a:extLst>
              <a:ext uri="{FF2B5EF4-FFF2-40B4-BE49-F238E27FC236}">
                <a16:creationId xmlns:a16="http://schemas.microsoft.com/office/drawing/2014/main" id="{82903A57-2768-42F8-A5EA-4C19B9049850}"/>
              </a:ext>
            </a:extLst>
          </p:cNvPr>
          <p:cNvSpPr>
            <a:spLocks noGrp="1"/>
          </p:cNvSpPr>
          <p:nvPr>
            <p:ph type="body" sz="quarter" idx="15"/>
          </p:nvPr>
        </p:nvSpPr>
        <p:spPr>
          <a:xfrm>
            <a:off x="622551" y="3889184"/>
            <a:ext cx="3411140" cy="1708223"/>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a:t>Click to edit Master text styles</a:t>
            </a:r>
          </a:p>
        </p:txBody>
      </p:sp>
      <p:sp>
        <p:nvSpPr>
          <p:cNvPr id="38" name="Freeform: Shape 37">
            <a:extLst>
              <a:ext uri="{FF2B5EF4-FFF2-40B4-BE49-F238E27FC236}">
                <a16:creationId xmlns:a16="http://schemas.microsoft.com/office/drawing/2014/main" id="{C6C05708-08C7-4EF1-B0D8-6A01C1B1AD85}"/>
              </a:ext>
            </a:extLst>
          </p:cNvPr>
          <p:cNvSpPr/>
          <p:nvPr/>
        </p:nvSpPr>
        <p:spPr>
          <a:xfrm>
            <a:off x="7810333" y="4433244"/>
            <a:ext cx="133694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9" name="Freeform: Shape 28">
            <a:extLst>
              <a:ext uri="{FF2B5EF4-FFF2-40B4-BE49-F238E27FC236}">
                <a16:creationId xmlns:a16="http://schemas.microsoft.com/office/drawing/2014/main" id="{E46691B2-7AF3-4CAC-A285-36444A9101D9}"/>
              </a:ext>
            </a:extLst>
          </p:cNvPr>
          <p:cNvSpPr/>
          <p:nvPr/>
        </p:nvSpPr>
        <p:spPr>
          <a:xfrm>
            <a:off x="9144885" y="4156602"/>
            <a:ext cx="2398"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6" name="Freeform: Shape 25">
            <a:extLst>
              <a:ext uri="{FF2B5EF4-FFF2-40B4-BE49-F238E27FC236}">
                <a16:creationId xmlns:a16="http://schemas.microsoft.com/office/drawing/2014/main" id="{FE8ACF66-A148-4D4F-A35C-837CDC6B154D}"/>
              </a:ext>
            </a:extLst>
          </p:cNvPr>
          <p:cNvSpPr/>
          <p:nvPr/>
        </p:nvSpPr>
        <p:spPr>
          <a:xfrm>
            <a:off x="9144885" y="4682093"/>
            <a:ext cx="2398"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8" name="Text Placeholder 26">
            <a:extLst>
              <a:ext uri="{FF2B5EF4-FFF2-40B4-BE49-F238E27FC236}">
                <a16:creationId xmlns:a16="http://schemas.microsoft.com/office/drawing/2014/main" id="{5F10B1F7-5633-4C8B-A868-72D9C782CBA6}"/>
              </a:ext>
            </a:extLst>
          </p:cNvPr>
          <p:cNvSpPr>
            <a:spLocks noGrp="1"/>
          </p:cNvSpPr>
          <p:nvPr>
            <p:ph type="body" sz="quarter" idx="16"/>
          </p:nvPr>
        </p:nvSpPr>
        <p:spPr>
          <a:xfrm>
            <a:off x="608336" y="2374901"/>
            <a:ext cx="3424238" cy="701675"/>
          </a:xfrm>
        </p:spPr>
        <p:txBody>
          <a:bodyPr>
            <a:noAutofit/>
          </a:bodyPr>
          <a:lstStyle>
            <a:lvl1pPr marL="0" indent="0">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31" name="Text Placeholder 29">
            <a:extLst>
              <a:ext uri="{FF2B5EF4-FFF2-40B4-BE49-F238E27FC236}">
                <a16:creationId xmlns:a16="http://schemas.microsoft.com/office/drawing/2014/main" id="{CBA9BCD0-48BA-4D5B-8871-61204EACE422}"/>
              </a:ext>
            </a:extLst>
          </p:cNvPr>
          <p:cNvSpPr>
            <a:spLocks noGrp="1"/>
          </p:cNvSpPr>
          <p:nvPr>
            <p:ph type="body" sz="quarter" idx="17"/>
          </p:nvPr>
        </p:nvSpPr>
        <p:spPr>
          <a:xfrm>
            <a:off x="608337" y="3165302"/>
            <a:ext cx="3437335" cy="689525"/>
          </a:xfrm>
        </p:spPr>
        <p:txBody>
          <a:bodyPr/>
          <a:lstStyle>
            <a:lvl1pPr marL="0" indent="0">
              <a:buNone/>
              <a:defRPr sz="1400">
                <a:solidFill>
                  <a:schemeClr val="tx1">
                    <a:lumMod val="65000"/>
                    <a:lumOff val="35000"/>
                  </a:schemeClr>
                </a:solidFill>
              </a:defRPr>
            </a:lvl1pPr>
            <a:lvl2pPr marL="457200" indent="0">
              <a:buNone/>
              <a:defRPr sz="1400">
                <a:solidFill>
                  <a:schemeClr val="tx1">
                    <a:lumMod val="50000"/>
                    <a:lumOff val="50000"/>
                  </a:schemeClr>
                </a:solidFill>
              </a:defRPr>
            </a:lvl2pPr>
            <a:lvl3pPr marL="914400" indent="0">
              <a:buNone/>
              <a:defRPr sz="1400">
                <a:solidFill>
                  <a:schemeClr val="tx1">
                    <a:lumMod val="50000"/>
                    <a:lumOff val="50000"/>
                  </a:schemeClr>
                </a:solidFill>
              </a:defRPr>
            </a:lvl3pPr>
            <a:lvl4pPr marL="1371600" indent="0">
              <a:buNone/>
              <a:defRPr sz="1400">
                <a:solidFill>
                  <a:schemeClr val="tx1">
                    <a:lumMod val="50000"/>
                    <a:lumOff val="50000"/>
                  </a:schemeClr>
                </a:solidFill>
              </a:defRPr>
            </a:lvl4pPr>
            <a:lvl5pPr marL="1828800" indent="0">
              <a:buNone/>
              <a:defRPr sz="1400">
                <a:solidFill>
                  <a:schemeClr val="tx1">
                    <a:lumMod val="50000"/>
                    <a:lumOff val="50000"/>
                  </a:schemeClr>
                </a:solidFill>
              </a:defRPr>
            </a:lvl5pPr>
          </a:lstStyle>
          <a:p>
            <a:pPr lvl="0"/>
            <a:r>
              <a:rPr lang="en-US"/>
              <a:t>Click to edit Master text styles</a:t>
            </a:r>
          </a:p>
        </p:txBody>
      </p:sp>
      <p:sp>
        <p:nvSpPr>
          <p:cNvPr id="3" name="Graphic 33">
            <a:extLst>
              <a:ext uri="{FF2B5EF4-FFF2-40B4-BE49-F238E27FC236}">
                <a16:creationId xmlns:a16="http://schemas.microsoft.com/office/drawing/2014/main" id="{38956B41-4EE0-4C7C-8436-027F5DE8B1BC}"/>
              </a:ext>
            </a:extLst>
          </p:cNvPr>
          <p:cNvSpPr/>
          <p:nvPr/>
        </p:nvSpPr>
        <p:spPr>
          <a:xfrm>
            <a:off x="665687" y="2045663"/>
            <a:ext cx="2838985"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p:nvSpPr>
        <p:spPr>
          <a:xfrm>
            <a:off x="7812706" y="4161025"/>
            <a:ext cx="1338848"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p:nvSpPr>
        <p:spPr>
          <a:xfrm>
            <a:off x="6455318" y="4437665"/>
            <a:ext cx="2696688"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228086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with Subtitl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F44C9A9-0E74-4918-9B66-273196D2956C}"/>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4FD74D9D-1BEE-4A13-ABAA-5FBA5C4D1BFA}"/>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623887" y="781051"/>
            <a:ext cx="7886700" cy="676275"/>
          </a:xfrm>
        </p:spPr>
        <p:txBody>
          <a:bodyPr anchor="b">
            <a:normAutofit/>
          </a:bodyPr>
          <a:lstStyle>
            <a:lvl1pPr algn="ctr">
              <a:defRPr sz="4000"/>
            </a:lvl1pPr>
          </a:lstStyle>
          <a:p>
            <a:r>
              <a:rPr lang="en-US" dirty="0"/>
              <a:t>COMPARISON</a:t>
            </a:r>
            <a:endParaRPr lang="ru-RU" dirty="0"/>
          </a:p>
        </p:txBody>
      </p:sp>
      <p:sp>
        <p:nvSpPr>
          <p:cNvPr id="3" name="Text Placeholder 2">
            <a:extLst>
              <a:ext uri="{FF2B5EF4-FFF2-40B4-BE49-F238E27FC236}">
                <a16:creationId xmlns:a16="http://schemas.microsoft.com/office/drawing/2014/main" id="{40DFDBBD-D278-4F5A-BD28-172F5B157E88}"/>
              </a:ext>
            </a:extLst>
          </p:cNvPr>
          <p:cNvSpPr>
            <a:spLocks noGrp="1"/>
          </p:cNvSpPr>
          <p:nvPr>
            <p:ph type="body" idx="1" hasCustomPrompt="1"/>
          </p:nvPr>
        </p:nvSpPr>
        <p:spPr>
          <a:xfrm>
            <a:off x="744964" y="2959594"/>
            <a:ext cx="3137738"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1 TITLE</a:t>
            </a:r>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609218" y="579777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B6F15528-21DE-4FAA-801E-634DDDAF4B2B}" type="slidenum">
              <a:rPr lang="en-US" smtClean="0"/>
              <a:pPr/>
              <a:t>‹#›</a:t>
            </a:fld>
            <a:endParaRPr lang="en-US"/>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622550" y="1898651"/>
            <a:ext cx="7886699" cy="701675"/>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22" name="Graphic 19">
            <a:extLst>
              <a:ext uri="{FF2B5EF4-FFF2-40B4-BE49-F238E27FC236}">
                <a16:creationId xmlns:a16="http://schemas.microsoft.com/office/drawing/2014/main" id="{258EB2BC-F42B-4177-83EB-F2D2BF76129C}"/>
              </a:ext>
            </a:extLst>
          </p:cNvPr>
          <p:cNvSpPr/>
          <p:nvPr/>
        </p:nvSpPr>
        <p:spPr>
          <a:xfrm>
            <a:off x="2264283" y="1583026"/>
            <a:ext cx="4615434"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4616970" y="2959594"/>
            <a:ext cx="3137738"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2 TITLE</a:t>
            </a:r>
          </a:p>
        </p:txBody>
      </p:sp>
      <p:sp>
        <p:nvSpPr>
          <p:cNvPr id="28" name="Text Placeholder 26">
            <a:extLst>
              <a:ext uri="{FF2B5EF4-FFF2-40B4-BE49-F238E27FC236}">
                <a16:creationId xmlns:a16="http://schemas.microsoft.com/office/drawing/2014/main" id="{D0525F80-1CD7-406E-A2B0-ACB0CD78A32C}"/>
              </a:ext>
            </a:extLst>
          </p:cNvPr>
          <p:cNvSpPr>
            <a:spLocks noGrp="1"/>
          </p:cNvSpPr>
          <p:nvPr>
            <p:ph type="body" sz="quarter" idx="20"/>
          </p:nvPr>
        </p:nvSpPr>
        <p:spPr>
          <a:xfrm>
            <a:off x="608484" y="3294246"/>
            <a:ext cx="3274219"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p:nvPr>
        </p:nvSpPr>
        <p:spPr>
          <a:xfrm>
            <a:off x="4480489" y="3294246"/>
            <a:ext cx="3274219"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grpSp>
        <p:nvGrpSpPr>
          <p:cNvPr id="7" name="Graphic 39">
            <a:extLst>
              <a:ext uri="{FF2B5EF4-FFF2-40B4-BE49-F238E27FC236}">
                <a16:creationId xmlns:a16="http://schemas.microsoft.com/office/drawing/2014/main" id="{F4C9083C-573A-4951-8064-8A2074E45857}"/>
              </a:ext>
            </a:extLst>
          </p:cNvPr>
          <p:cNvGrpSpPr/>
          <p:nvPr/>
        </p:nvGrpSpPr>
        <p:grpSpPr>
          <a:xfrm>
            <a:off x="7506264" y="0"/>
            <a:ext cx="1641600" cy="1933794"/>
            <a:chOff x="10003200" y="0"/>
            <a:chExt cx="2188800" cy="1933794"/>
          </a:xfrm>
        </p:grpSpPr>
        <p:sp>
          <p:nvSpPr>
            <p:cNvPr id="42" name="Freeform: Shape 41">
              <a:extLst>
                <a:ext uri="{FF2B5EF4-FFF2-40B4-BE49-F238E27FC236}">
                  <a16:creationId xmlns:a16="http://schemas.microsoft.com/office/drawing/2014/main" id="{E24D028E-B0C2-46BA-B6A7-734B26FEA98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1FD2C3DF-070C-48BB-8EC1-3FE31FCD20DC}"/>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F503CC8C-61AD-4DAB-B26E-509EA44669D4}"/>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8BB58BBD-BF4B-44A6-A2C8-AF1BE81D516E}"/>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602EAB3F-89ED-4532-AC15-8D6D0DE40EEB}"/>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14D3737-C4D1-46DE-A197-29A638CA1F3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682737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hart Slid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BE8D45D-1E08-4F59-96CC-EA53D7CA6AB0}"/>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8E968353-82DA-42A2-88B6-AEFCF124AF4E}"/>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4232065" y="1474970"/>
            <a:ext cx="3296444" cy="676275"/>
          </a:xfrm>
        </p:spPr>
        <p:txBody>
          <a:bodyPr anchor="b">
            <a:normAutofit/>
          </a:bodyPr>
          <a:lstStyle>
            <a:lvl1pPr algn="l">
              <a:defRPr sz="4000"/>
            </a:lvl1pPr>
          </a:lstStyle>
          <a:p>
            <a:r>
              <a:rPr lang="en-US" dirty="0"/>
              <a:t>CHART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609218" y="579777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B6F15528-21DE-4FAA-801E-634DDDAF4B2B}" type="slidenum">
              <a:rPr lang="en-US" smtClean="0"/>
              <a:pPr/>
              <a:t>‹#›</a:t>
            </a:fld>
            <a:endParaRPr lang="en-US"/>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4237417" y="2592570"/>
            <a:ext cx="4223164" cy="70167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4594789" y="3719428"/>
            <a:ext cx="1198417"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30%</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hasCustomPrompt="1"/>
          </p:nvPr>
        </p:nvSpPr>
        <p:spPr>
          <a:xfrm>
            <a:off x="4594790" y="3990709"/>
            <a:ext cx="1198417"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3" name="Text Placeholder 2">
            <a:extLst>
              <a:ext uri="{FF2B5EF4-FFF2-40B4-BE49-F238E27FC236}">
                <a16:creationId xmlns:a16="http://schemas.microsoft.com/office/drawing/2014/main" id="{E9080FED-3BFC-4CCC-8B5A-A2942CA5CF36}"/>
              </a:ext>
            </a:extLst>
          </p:cNvPr>
          <p:cNvSpPr>
            <a:spLocks noGrp="1"/>
          </p:cNvSpPr>
          <p:nvPr>
            <p:ph type="body" idx="22" hasCustomPrompt="1"/>
          </p:nvPr>
        </p:nvSpPr>
        <p:spPr>
          <a:xfrm>
            <a:off x="4594808" y="4451493"/>
            <a:ext cx="1198417"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25" name="Text Placeholder 26">
            <a:extLst>
              <a:ext uri="{FF2B5EF4-FFF2-40B4-BE49-F238E27FC236}">
                <a16:creationId xmlns:a16="http://schemas.microsoft.com/office/drawing/2014/main" id="{E7EC8229-D712-4FD1-990B-9212FC211A9B}"/>
              </a:ext>
            </a:extLst>
          </p:cNvPr>
          <p:cNvSpPr>
            <a:spLocks noGrp="1"/>
          </p:cNvSpPr>
          <p:nvPr>
            <p:ph type="body" sz="quarter" idx="23" hasCustomPrompt="1"/>
          </p:nvPr>
        </p:nvSpPr>
        <p:spPr>
          <a:xfrm>
            <a:off x="4594809" y="4722774"/>
            <a:ext cx="1198417"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7" name="Text Placeholder 2">
            <a:extLst>
              <a:ext uri="{FF2B5EF4-FFF2-40B4-BE49-F238E27FC236}">
                <a16:creationId xmlns:a16="http://schemas.microsoft.com/office/drawing/2014/main" id="{27341020-DCB7-4CC5-BE55-AAAF421822ED}"/>
              </a:ext>
            </a:extLst>
          </p:cNvPr>
          <p:cNvSpPr>
            <a:spLocks noGrp="1"/>
          </p:cNvSpPr>
          <p:nvPr>
            <p:ph type="body" idx="24" hasCustomPrompt="1"/>
          </p:nvPr>
        </p:nvSpPr>
        <p:spPr>
          <a:xfrm>
            <a:off x="6049425" y="3719428"/>
            <a:ext cx="1198417"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25%</a:t>
            </a:r>
          </a:p>
        </p:txBody>
      </p:sp>
      <p:sp>
        <p:nvSpPr>
          <p:cNvPr id="29" name="Text Placeholder 26">
            <a:extLst>
              <a:ext uri="{FF2B5EF4-FFF2-40B4-BE49-F238E27FC236}">
                <a16:creationId xmlns:a16="http://schemas.microsoft.com/office/drawing/2014/main" id="{B1896019-AE20-47E2-AA66-ED9D16B2DAF7}"/>
              </a:ext>
            </a:extLst>
          </p:cNvPr>
          <p:cNvSpPr>
            <a:spLocks noGrp="1"/>
          </p:cNvSpPr>
          <p:nvPr>
            <p:ph type="body" sz="quarter" idx="25" hasCustomPrompt="1"/>
          </p:nvPr>
        </p:nvSpPr>
        <p:spPr>
          <a:xfrm>
            <a:off x="6049425" y="3990709"/>
            <a:ext cx="1198417"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2" name="Text Placeholder 2">
            <a:extLst>
              <a:ext uri="{FF2B5EF4-FFF2-40B4-BE49-F238E27FC236}">
                <a16:creationId xmlns:a16="http://schemas.microsoft.com/office/drawing/2014/main" id="{212C49D2-92E0-4567-8BD4-9B8FC0536701}"/>
              </a:ext>
            </a:extLst>
          </p:cNvPr>
          <p:cNvSpPr>
            <a:spLocks noGrp="1"/>
          </p:cNvSpPr>
          <p:nvPr>
            <p:ph type="body" idx="26" hasCustomPrompt="1"/>
          </p:nvPr>
        </p:nvSpPr>
        <p:spPr>
          <a:xfrm>
            <a:off x="6049443" y="4451493"/>
            <a:ext cx="1198417"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33" name="Text Placeholder 26">
            <a:extLst>
              <a:ext uri="{FF2B5EF4-FFF2-40B4-BE49-F238E27FC236}">
                <a16:creationId xmlns:a16="http://schemas.microsoft.com/office/drawing/2014/main" id="{6B5DA211-72E1-4B00-AA61-980CE5A34565}"/>
              </a:ext>
            </a:extLst>
          </p:cNvPr>
          <p:cNvSpPr>
            <a:spLocks noGrp="1"/>
          </p:cNvSpPr>
          <p:nvPr>
            <p:ph type="body" sz="quarter" idx="27" hasCustomPrompt="1"/>
          </p:nvPr>
        </p:nvSpPr>
        <p:spPr>
          <a:xfrm>
            <a:off x="6049444" y="4722774"/>
            <a:ext cx="1198417"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5" name="Text Placeholder 2">
            <a:extLst>
              <a:ext uri="{FF2B5EF4-FFF2-40B4-BE49-F238E27FC236}">
                <a16:creationId xmlns:a16="http://schemas.microsoft.com/office/drawing/2014/main" id="{A7CF7C63-619A-46EE-AF36-FCA26441A064}"/>
              </a:ext>
            </a:extLst>
          </p:cNvPr>
          <p:cNvSpPr>
            <a:spLocks noGrp="1"/>
          </p:cNvSpPr>
          <p:nvPr>
            <p:ph type="body" idx="28" hasCustomPrompt="1"/>
          </p:nvPr>
        </p:nvSpPr>
        <p:spPr>
          <a:xfrm>
            <a:off x="7504060" y="3719428"/>
            <a:ext cx="1198417"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20%</a:t>
            </a:r>
          </a:p>
        </p:txBody>
      </p:sp>
      <p:sp>
        <p:nvSpPr>
          <p:cNvPr id="36" name="Text Placeholder 26">
            <a:extLst>
              <a:ext uri="{FF2B5EF4-FFF2-40B4-BE49-F238E27FC236}">
                <a16:creationId xmlns:a16="http://schemas.microsoft.com/office/drawing/2014/main" id="{92E0EA61-C10D-4760-B03F-F27BCF1FC24C}"/>
              </a:ext>
            </a:extLst>
          </p:cNvPr>
          <p:cNvSpPr>
            <a:spLocks noGrp="1"/>
          </p:cNvSpPr>
          <p:nvPr>
            <p:ph type="body" sz="quarter" idx="29" hasCustomPrompt="1"/>
          </p:nvPr>
        </p:nvSpPr>
        <p:spPr>
          <a:xfrm>
            <a:off x="7504061" y="3990709"/>
            <a:ext cx="1198417"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8" name="Text Placeholder 2">
            <a:extLst>
              <a:ext uri="{FF2B5EF4-FFF2-40B4-BE49-F238E27FC236}">
                <a16:creationId xmlns:a16="http://schemas.microsoft.com/office/drawing/2014/main" id="{1A3A14FA-D9E9-4000-B30C-14CADBFE48F6}"/>
              </a:ext>
            </a:extLst>
          </p:cNvPr>
          <p:cNvSpPr>
            <a:spLocks noGrp="1"/>
          </p:cNvSpPr>
          <p:nvPr>
            <p:ph type="body" idx="30" hasCustomPrompt="1"/>
          </p:nvPr>
        </p:nvSpPr>
        <p:spPr>
          <a:xfrm>
            <a:off x="7504079" y="4451493"/>
            <a:ext cx="1198417"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5%</a:t>
            </a:r>
          </a:p>
        </p:txBody>
      </p:sp>
      <p:sp>
        <p:nvSpPr>
          <p:cNvPr id="39" name="Text Placeholder 26">
            <a:extLst>
              <a:ext uri="{FF2B5EF4-FFF2-40B4-BE49-F238E27FC236}">
                <a16:creationId xmlns:a16="http://schemas.microsoft.com/office/drawing/2014/main" id="{0FBCB607-92E0-4206-871B-10CAEB3377B3}"/>
              </a:ext>
            </a:extLst>
          </p:cNvPr>
          <p:cNvSpPr>
            <a:spLocks noGrp="1"/>
          </p:cNvSpPr>
          <p:nvPr>
            <p:ph type="body" sz="quarter" idx="31" hasCustomPrompt="1"/>
          </p:nvPr>
        </p:nvSpPr>
        <p:spPr>
          <a:xfrm>
            <a:off x="7504080" y="4722774"/>
            <a:ext cx="1198417"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19" name="Chart Placeholder 18">
            <a:extLst>
              <a:ext uri="{FF2B5EF4-FFF2-40B4-BE49-F238E27FC236}">
                <a16:creationId xmlns:a16="http://schemas.microsoft.com/office/drawing/2014/main" id="{08CD548A-F4DA-41C7-BC55-620C696D5A6A}"/>
              </a:ext>
            </a:extLst>
          </p:cNvPr>
          <p:cNvSpPr>
            <a:spLocks noGrp="1"/>
          </p:cNvSpPr>
          <p:nvPr>
            <p:ph type="chart" sz="quarter" idx="32"/>
          </p:nvPr>
        </p:nvSpPr>
        <p:spPr>
          <a:xfrm>
            <a:off x="683419" y="908051"/>
            <a:ext cx="3213497" cy="4365625"/>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chart</a:t>
            </a:r>
            <a:endParaRPr lang="ru-RU" dirty="0"/>
          </a:p>
        </p:txBody>
      </p:sp>
      <p:grpSp>
        <p:nvGrpSpPr>
          <p:cNvPr id="7" name="Graphic 39">
            <a:extLst>
              <a:ext uri="{FF2B5EF4-FFF2-40B4-BE49-F238E27FC236}">
                <a16:creationId xmlns:a16="http://schemas.microsoft.com/office/drawing/2014/main" id="{D0A213E0-4DC9-4F6A-98B8-21DE9AE2D9B0}"/>
              </a:ext>
            </a:extLst>
          </p:cNvPr>
          <p:cNvGrpSpPr/>
          <p:nvPr/>
        </p:nvGrpSpPr>
        <p:grpSpPr>
          <a:xfrm>
            <a:off x="7506264" y="0"/>
            <a:ext cx="1641600" cy="1933794"/>
            <a:chOff x="10003200" y="0"/>
            <a:chExt cx="2188800" cy="1933794"/>
          </a:xfrm>
        </p:grpSpPr>
        <p:sp>
          <p:nvSpPr>
            <p:cNvPr id="42" name="Freeform: Shape 41">
              <a:extLst>
                <a:ext uri="{FF2B5EF4-FFF2-40B4-BE49-F238E27FC236}">
                  <a16:creationId xmlns:a16="http://schemas.microsoft.com/office/drawing/2014/main" id="{24312820-32BB-4DFC-B775-2031DE03F33E}"/>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F9B4581F-B122-40B8-BE37-64894A713B38}"/>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C7CF8C75-A610-43BA-923F-335A6051357D}"/>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56793F9B-5B71-414E-9CB2-2B76F8308871}"/>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9807DE94-0E8D-4E1B-A7D2-E0F91AF2E54C}"/>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BC592BA-C191-49B5-8F41-8E14CFFDAC4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0">
            <a:extLst>
              <a:ext uri="{FF2B5EF4-FFF2-40B4-BE49-F238E27FC236}">
                <a16:creationId xmlns:a16="http://schemas.microsoft.com/office/drawing/2014/main" id="{33AA43FA-C2DC-406C-BFE6-A2A804112236}"/>
              </a:ext>
            </a:extLst>
          </p:cNvPr>
          <p:cNvSpPr/>
          <p:nvPr/>
        </p:nvSpPr>
        <p:spPr>
          <a:xfrm>
            <a:off x="4298865" y="2267880"/>
            <a:ext cx="2262656" cy="165305"/>
          </a:xfrm>
          <a:custGeom>
            <a:avLst/>
            <a:gdLst>
              <a:gd name="connsiteX0" fmla="*/ 2957222 w 3016875"/>
              <a:gd name="connsiteY0" fmla="*/ 159503 h 165304"/>
              <a:gd name="connsiteX1" fmla="*/ 71329 w 3016875"/>
              <a:gd name="connsiteY1" fmla="*/ 159503 h 165304"/>
              <a:gd name="connsiteX2" fmla="*/ 9059 w 3016875"/>
              <a:gd name="connsiteY2" fmla="*/ 84480 h 165304"/>
              <a:gd name="connsiteX3" fmla="*/ 9059 w 3016875"/>
              <a:gd name="connsiteY3" fmla="*/ 84480 h 165304"/>
              <a:gd name="connsiteX4" fmla="*/ 71329 w 3016875"/>
              <a:gd name="connsiteY4" fmla="*/ 10729 h 165304"/>
              <a:gd name="connsiteX5" fmla="*/ 2956149 w 3016875"/>
              <a:gd name="connsiteY5" fmla="*/ 10729 h 165304"/>
              <a:gd name="connsiteX6" fmla="*/ 3018419 w 3016875"/>
              <a:gd name="connsiteY6" fmla="*/ 84480 h 165304"/>
              <a:gd name="connsiteX7" fmla="*/ 3018419 w 3016875"/>
              <a:gd name="connsiteY7" fmla="*/ 84480 h 165304"/>
              <a:gd name="connsiteX8" fmla="*/ 2957222 w 3016875"/>
              <a:gd name="connsiteY8" fmla="*/ 159503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16875" h="165304">
                <a:moveTo>
                  <a:pt x="2957222" y="159503"/>
                </a:moveTo>
                <a:lnTo>
                  <a:pt x="71329" y="159503"/>
                </a:lnTo>
                <a:cubicBezTo>
                  <a:pt x="36973" y="159503"/>
                  <a:pt x="9059" y="125171"/>
                  <a:pt x="9059" y="84480"/>
                </a:cubicBezTo>
                <a:lnTo>
                  <a:pt x="9059" y="84480"/>
                </a:lnTo>
                <a:cubicBezTo>
                  <a:pt x="9059" y="43790"/>
                  <a:pt x="36973" y="10729"/>
                  <a:pt x="71329" y="10729"/>
                </a:cubicBezTo>
                <a:lnTo>
                  <a:pt x="2956149" y="10729"/>
                </a:lnTo>
                <a:cubicBezTo>
                  <a:pt x="2990505" y="10729"/>
                  <a:pt x="3018419" y="43790"/>
                  <a:pt x="3018419" y="84480"/>
                </a:cubicBezTo>
                <a:lnTo>
                  <a:pt x="3018419" y="84480"/>
                </a:lnTo>
                <a:cubicBezTo>
                  <a:pt x="3019492" y="125171"/>
                  <a:pt x="2991578" y="159503"/>
                  <a:pt x="2957222" y="159503"/>
                </a:cubicBezTo>
                <a:close/>
              </a:path>
            </a:pathLst>
          </a:custGeom>
          <a:gradFill>
            <a:gsLst>
              <a:gs pos="0">
                <a:schemeClr val="accent1"/>
              </a:gs>
              <a:gs pos="100000">
                <a:schemeClr val="accent3"/>
              </a:gs>
            </a:gsLst>
            <a:lin ang="0" scaled="1"/>
          </a:gradFill>
          <a:ln w="10716" cap="flat">
            <a:noFill/>
            <a:prstDash val="solid"/>
            <a:miter/>
          </a:ln>
        </p:spPr>
        <p:txBody>
          <a:bodyPr rtlCol="0" anchor="ctr"/>
          <a:lstStyle/>
          <a:p>
            <a:endParaRPr lang="ru-RU" dirty="0"/>
          </a:p>
        </p:txBody>
      </p:sp>
    </p:spTree>
    <p:extLst>
      <p:ext uri="{BB962C8B-B14F-4D97-AF65-F5344CB8AC3E}">
        <p14:creationId xmlns:p14="http://schemas.microsoft.com/office/powerpoint/2010/main" val="3040955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able Slide">
    <p:spTree>
      <p:nvGrpSpPr>
        <p:cNvPr id="1" name=""/>
        <p:cNvGrpSpPr/>
        <p:nvPr/>
      </p:nvGrpSpPr>
      <p:grpSpPr>
        <a:xfrm>
          <a:off x="0" y="0"/>
          <a:ext cx="0" cy="0"/>
          <a:chOff x="0" y="0"/>
          <a:chExt cx="0" cy="0"/>
        </a:xfrm>
      </p:grpSpPr>
      <p:sp>
        <p:nvSpPr>
          <p:cNvPr id="52" name="Oval 51">
            <a:extLst>
              <a:ext uri="{FF2B5EF4-FFF2-40B4-BE49-F238E27FC236}">
                <a16:creationId xmlns:a16="http://schemas.microsoft.com/office/drawing/2014/main" id="{F21AF1E2-466C-487E-86AF-CA6FFFCA2720}"/>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3" name="Graphic 12">
            <a:extLst>
              <a:ext uri="{FF2B5EF4-FFF2-40B4-BE49-F238E27FC236}">
                <a16:creationId xmlns:a16="http://schemas.microsoft.com/office/drawing/2014/main" id="{531F1BC1-79BD-45BA-B27E-7A2C62A65EC9}"/>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608808" y="2134676"/>
            <a:ext cx="2552481" cy="676275"/>
          </a:xfrm>
        </p:spPr>
        <p:txBody>
          <a:bodyPr anchor="b">
            <a:normAutofit/>
          </a:bodyPr>
          <a:lstStyle>
            <a:lvl1pPr algn="l">
              <a:defRPr sz="4000"/>
            </a:lvl1pPr>
          </a:lstStyle>
          <a:p>
            <a:r>
              <a:rPr lang="en-US" dirty="0"/>
              <a:t>TABLE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609218" y="579777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B6F15528-21DE-4FAA-801E-634DDDAF4B2B}" type="slidenum">
              <a:rPr lang="en-US" smtClean="0"/>
              <a:pPr/>
              <a:t>‹#›</a:t>
            </a:fld>
            <a:endParaRPr lang="en-US"/>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607054" y="3252275"/>
            <a:ext cx="2547128" cy="1846732"/>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18" name="Table Placeholder 17">
            <a:extLst>
              <a:ext uri="{FF2B5EF4-FFF2-40B4-BE49-F238E27FC236}">
                <a16:creationId xmlns:a16="http://schemas.microsoft.com/office/drawing/2014/main" id="{3AF64257-E00C-4FE5-925B-A78911D1D2B9}"/>
              </a:ext>
            </a:extLst>
          </p:cNvPr>
          <p:cNvSpPr>
            <a:spLocks noGrp="1"/>
          </p:cNvSpPr>
          <p:nvPr>
            <p:ph type="tbl" sz="quarter" idx="17"/>
          </p:nvPr>
        </p:nvSpPr>
        <p:spPr>
          <a:xfrm>
            <a:off x="3543300" y="1493215"/>
            <a:ext cx="4920854" cy="3847135"/>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table</a:t>
            </a:r>
            <a:endParaRPr lang="ru-RU" dirty="0"/>
          </a:p>
        </p:txBody>
      </p:sp>
      <p:grpSp>
        <p:nvGrpSpPr>
          <p:cNvPr id="7" name="Graphic 39">
            <a:extLst>
              <a:ext uri="{FF2B5EF4-FFF2-40B4-BE49-F238E27FC236}">
                <a16:creationId xmlns:a16="http://schemas.microsoft.com/office/drawing/2014/main" id="{2B29CFAD-7DFA-43C8-BC78-F666303C4A65}"/>
              </a:ext>
            </a:extLst>
          </p:cNvPr>
          <p:cNvGrpSpPr/>
          <p:nvPr/>
        </p:nvGrpSpPr>
        <p:grpSpPr>
          <a:xfrm flipH="1">
            <a:off x="-2608" y="0"/>
            <a:ext cx="1641600" cy="1933794"/>
            <a:chOff x="10003200" y="0"/>
            <a:chExt cx="2188800" cy="1933794"/>
          </a:xfrm>
        </p:grpSpPr>
        <p:sp>
          <p:nvSpPr>
            <p:cNvPr id="46" name="Freeform: Shape 45">
              <a:extLst>
                <a:ext uri="{FF2B5EF4-FFF2-40B4-BE49-F238E27FC236}">
                  <a16:creationId xmlns:a16="http://schemas.microsoft.com/office/drawing/2014/main" id="{7709766F-07C2-47E0-94AE-482595B63D17}"/>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29F02ED7-2803-4FC7-8D17-DB9AF81B2257}"/>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8" name="Freeform: Shape 47">
              <a:extLst>
                <a:ext uri="{FF2B5EF4-FFF2-40B4-BE49-F238E27FC236}">
                  <a16:creationId xmlns:a16="http://schemas.microsoft.com/office/drawing/2014/main" id="{6715C276-3245-4E87-976F-10DC35AF0E89}"/>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9" name="Freeform: Shape 48">
              <a:extLst>
                <a:ext uri="{FF2B5EF4-FFF2-40B4-BE49-F238E27FC236}">
                  <a16:creationId xmlns:a16="http://schemas.microsoft.com/office/drawing/2014/main" id="{4D4F9402-D548-4465-B31D-5C89E49D8F2D}"/>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50" name="Freeform: Shape 49">
              <a:extLst>
                <a:ext uri="{FF2B5EF4-FFF2-40B4-BE49-F238E27FC236}">
                  <a16:creationId xmlns:a16="http://schemas.microsoft.com/office/drawing/2014/main" id="{64C16800-96DF-4B5C-B15B-EB27E1475EB3}"/>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51" name="Freeform: Shape 50">
              <a:extLst>
                <a:ext uri="{FF2B5EF4-FFF2-40B4-BE49-F238E27FC236}">
                  <a16:creationId xmlns:a16="http://schemas.microsoft.com/office/drawing/2014/main" id="{AE9DBF7F-0A02-4C85-A28D-3C88C66B3486}"/>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4">
            <a:extLst>
              <a:ext uri="{FF2B5EF4-FFF2-40B4-BE49-F238E27FC236}">
                <a16:creationId xmlns:a16="http://schemas.microsoft.com/office/drawing/2014/main" id="{A1820133-6B1B-4297-8A79-2E89B2C7199B}"/>
              </a:ext>
            </a:extLst>
          </p:cNvPr>
          <p:cNvSpPr/>
          <p:nvPr/>
        </p:nvSpPr>
        <p:spPr>
          <a:xfrm>
            <a:off x="671745" y="2912162"/>
            <a:ext cx="2086425" cy="165305"/>
          </a:xfrm>
          <a:custGeom>
            <a:avLst/>
            <a:gdLst>
              <a:gd name="connsiteX0" fmla="*/ 2726257 w 2781900"/>
              <a:gd name="connsiteY0" fmla="*/ 158686 h 165304"/>
              <a:gd name="connsiteX1" fmla="*/ 65137 w 2781900"/>
              <a:gd name="connsiteY1" fmla="*/ 158686 h 165304"/>
              <a:gd name="connsiteX2" fmla="*/ 7717 w 2781900"/>
              <a:gd name="connsiteY2" fmla="*/ 83663 h 165304"/>
              <a:gd name="connsiteX3" fmla="*/ 7717 w 2781900"/>
              <a:gd name="connsiteY3" fmla="*/ 83663 h 165304"/>
              <a:gd name="connsiteX4" fmla="*/ 65137 w 2781900"/>
              <a:gd name="connsiteY4" fmla="*/ 9911 h 165304"/>
              <a:gd name="connsiteX5" fmla="*/ 2725267 w 2781900"/>
              <a:gd name="connsiteY5" fmla="*/ 9911 h 165304"/>
              <a:gd name="connsiteX6" fmla="*/ 2782687 w 2781900"/>
              <a:gd name="connsiteY6" fmla="*/ 83663 h 165304"/>
              <a:gd name="connsiteX7" fmla="*/ 2782687 w 2781900"/>
              <a:gd name="connsiteY7" fmla="*/ 83663 h 165304"/>
              <a:gd name="connsiteX8" fmla="*/ 2726257 w 2781900"/>
              <a:gd name="connsiteY8" fmla="*/ 158686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81900" h="165304">
                <a:moveTo>
                  <a:pt x="2726257" y="158686"/>
                </a:moveTo>
                <a:lnTo>
                  <a:pt x="65137" y="158686"/>
                </a:lnTo>
                <a:cubicBezTo>
                  <a:pt x="33457" y="158686"/>
                  <a:pt x="7717" y="124353"/>
                  <a:pt x="7717" y="83663"/>
                </a:cubicBezTo>
                <a:lnTo>
                  <a:pt x="7717" y="83663"/>
                </a:lnTo>
                <a:cubicBezTo>
                  <a:pt x="7717" y="42972"/>
                  <a:pt x="33457" y="9911"/>
                  <a:pt x="65137" y="9911"/>
                </a:cubicBezTo>
                <a:lnTo>
                  <a:pt x="2725267" y="9911"/>
                </a:lnTo>
                <a:cubicBezTo>
                  <a:pt x="2756947" y="9911"/>
                  <a:pt x="2782687" y="42972"/>
                  <a:pt x="2782687" y="83663"/>
                </a:cubicBezTo>
                <a:lnTo>
                  <a:pt x="2782687" y="83663"/>
                </a:lnTo>
                <a:cubicBezTo>
                  <a:pt x="2783677" y="124353"/>
                  <a:pt x="2757937" y="158686"/>
                  <a:pt x="2726257" y="158686"/>
                </a:cubicBezTo>
                <a:close/>
              </a:path>
            </a:pathLst>
          </a:custGeom>
          <a:gradFill>
            <a:gsLst>
              <a:gs pos="0">
                <a:schemeClr val="accent1"/>
              </a:gs>
              <a:gs pos="100000">
                <a:schemeClr val="accent3"/>
              </a:gs>
            </a:gsLst>
            <a:lin ang="0" scaled="1"/>
          </a:gradFill>
          <a:ln w="9899" cap="flat">
            <a:noFill/>
            <a:prstDash val="solid"/>
            <a:miter/>
          </a:ln>
        </p:spPr>
        <p:txBody>
          <a:bodyPr rtlCol="0" anchor="ctr"/>
          <a:lstStyle/>
          <a:p>
            <a:endParaRPr lang="ru-RU" dirty="0"/>
          </a:p>
        </p:txBody>
      </p:sp>
    </p:spTree>
    <p:extLst>
      <p:ext uri="{BB962C8B-B14F-4D97-AF65-F5344CB8AC3E}">
        <p14:creationId xmlns:p14="http://schemas.microsoft.com/office/powerpoint/2010/main" val="1336220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Image and Title Slide">
    <p:spTree>
      <p:nvGrpSpPr>
        <p:cNvPr id="1" name=""/>
        <p:cNvGrpSpPr/>
        <p:nvPr/>
      </p:nvGrpSpPr>
      <p:grpSpPr>
        <a:xfrm>
          <a:off x="0" y="0"/>
          <a:ext cx="0" cy="0"/>
          <a:chOff x="0" y="0"/>
          <a:chExt cx="0" cy="0"/>
        </a:xfrm>
      </p:grpSpPr>
      <p:sp>
        <p:nvSpPr>
          <p:cNvPr id="51" name="Picture Placeholder 50">
            <a:extLst>
              <a:ext uri="{FF2B5EF4-FFF2-40B4-BE49-F238E27FC236}">
                <a16:creationId xmlns:a16="http://schemas.microsoft.com/office/drawing/2014/main" id="{3767FEE9-DC75-4465-BA6B-06E00CF6A27B}"/>
              </a:ext>
            </a:extLst>
          </p:cNvPr>
          <p:cNvSpPr>
            <a:spLocks noGrp="1"/>
          </p:cNvSpPr>
          <p:nvPr>
            <p:ph type="pic" sz="quarter" idx="17"/>
          </p:nvPr>
        </p:nvSpPr>
        <p:spPr>
          <a:xfrm>
            <a:off x="0" y="1"/>
            <a:ext cx="9142995" cy="5569499"/>
          </a:xfrm>
          <a:custGeom>
            <a:avLst/>
            <a:gdLst>
              <a:gd name="connsiteX0" fmla="*/ 0 w 12190660"/>
              <a:gd name="connsiteY0" fmla="*/ 0 h 5569499"/>
              <a:gd name="connsiteX1" fmla="*/ 10154649 w 12190660"/>
              <a:gd name="connsiteY1" fmla="*/ 0 h 5569499"/>
              <a:gd name="connsiteX2" fmla="*/ 7708389 w 12190660"/>
              <a:gd name="connsiteY2" fmla="*/ 1206619 h 5569499"/>
              <a:gd name="connsiteX3" fmla="*/ 7464525 w 12190660"/>
              <a:gd name="connsiteY3" fmla="*/ 1403488 h 5569499"/>
              <a:gd name="connsiteX4" fmla="*/ 7401019 w 12190660"/>
              <a:gd name="connsiteY4" fmla="*/ 1973774 h 5569499"/>
              <a:gd name="connsiteX5" fmla="*/ 7409910 w 12190660"/>
              <a:gd name="connsiteY5" fmla="*/ 1991556 h 5569499"/>
              <a:gd name="connsiteX6" fmla="*/ 7600428 w 12190660"/>
              <a:gd name="connsiteY6" fmla="*/ 2204937 h 5569499"/>
              <a:gd name="connsiteX7" fmla="*/ 7891287 w 12190660"/>
              <a:gd name="connsiteY7" fmla="*/ 2295116 h 5569499"/>
              <a:gd name="connsiteX8" fmla="*/ 8205008 w 12190660"/>
              <a:gd name="connsiteY8" fmla="*/ 2213828 h 5569499"/>
              <a:gd name="connsiteX9" fmla="*/ 12190660 w 12190660"/>
              <a:gd name="connsiteY9" fmla="*/ 248944 h 5569499"/>
              <a:gd name="connsiteX10" fmla="*/ 12190660 w 12190660"/>
              <a:gd name="connsiteY10" fmla="*/ 449624 h 5569499"/>
              <a:gd name="connsiteX11" fmla="*/ 10261340 w 12190660"/>
              <a:gd name="connsiteY11" fmla="*/ 1400948 h 5569499"/>
              <a:gd name="connsiteX12" fmla="*/ 9931108 w 12190660"/>
              <a:gd name="connsiteY12" fmla="*/ 1680375 h 5569499"/>
              <a:gd name="connsiteX13" fmla="*/ 9879032 w 12190660"/>
              <a:gd name="connsiteY13" fmla="*/ 2528819 h 5569499"/>
              <a:gd name="connsiteX14" fmla="*/ 9893004 w 12190660"/>
              <a:gd name="connsiteY14" fmla="*/ 2556762 h 5569499"/>
              <a:gd name="connsiteX15" fmla="*/ 10172431 w 12190660"/>
              <a:gd name="connsiteY15" fmla="*/ 2886994 h 5569499"/>
              <a:gd name="connsiteX16" fmla="*/ 10618245 w 12190660"/>
              <a:gd name="connsiteY16" fmla="*/ 3041950 h 5569499"/>
              <a:gd name="connsiteX17" fmla="*/ 11019604 w 12190660"/>
              <a:gd name="connsiteY17" fmla="*/ 2939069 h 5569499"/>
              <a:gd name="connsiteX18" fmla="*/ 12190660 w 12190660"/>
              <a:gd name="connsiteY18" fmla="*/ 2362433 h 5569499"/>
              <a:gd name="connsiteX19" fmla="*/ 12190660 w 12190660"/>
              <a:gd name="connsiteY19" fmla="*/ 5569499 h 5569499"/>
              <a:gd name="connsiteX20" fmla="*/ 0 w 12190660"/>
              <a:gd name="connsiteY20" fmla="*/ 5569499 h 5569499"/>
              <a:gd name="connsiteX21" fmla="*/ 0 w 12190660"/>
              <a:gd name="connsiteY21" fmla="*/ 4872200 h 5569499"/>
              <a:gd name="connsiteX22" fmla="*/ 1553363 w 12190660"/>
              <a:gd name="connsiteY22" fmla="*/ 4107584 h 5569499"/>
              <a:gd name="connsiteX23" fmla="*/ 1698157 w 12190660"/>
              <a:gd name="connsiteY23" fmla="*/ 3842128 h 5569499"/>
              <a:gd name="connsiteX24" fmla="*/ 1695617 w 12190660"/>
              <a:gd name="connsiteY24" fmla="*/ 3835778 h 5569499"/>
              <a:gd name="connsiteX25" fmla="*/ 1693077 w 12190660"/>
              <a:gd name="connsiteY25" fmla="*/ 3831968 h 5569499"/>
              <a:gd name="connsiteX26" fmla="*/ 2488175 w 12190660"/>
              <a:gd name="connsiteY26" fmla="*/ 3439499 h 5569499"/>
              <a:gd name="connsiteX27" fmla="*/ 2795545 w 12190660"/>
              <a:gd name="connsiteY27" fmla="*/ 2672343 h 5569499"/>
              <a:gd name="connsiteX28" fmla="*/ 2786654 w 12190660"/>
              <a:gd name="connsiteY28" fmla="*/ 2654561 h 5569499"/>
              <a:gd name="connsiteX29" fmla="*/ 1991556 w 12190660"/>
              <a:gd name="connsiteY29" fmla="*/ 2432290 h 5569499"/>
              <a:gd name="connsiteX30" fmla="*/ 0 w 12190660"/>
              <a:gd name="connsiteY30" fmla="*/ 3414096 h 5569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0660" h="5569499">
                <a:moveTo>
                  <a:pt x="0" y="0"/>
                </a:moveTo>
                <a:lnTo>
                  <a:pt x="10154649" y="0"/>
                </a:lnTo>
                <a:lnTo>
                  <a:pt x="7708389" y="1206619"/>
                </a:lnTo>
                <a:cubicBezTo>
                  <a:pt x="7703308" y="1210429"/>
                  <a:pt x="7569945" y="1276476"/>
                  <a:pt x="7464525" y="1403488"/>
                </a:cubicBezTo>
                <a:cubicBezTo>
                  <a:pt x="7365455" y="1522880"/>
                  <a:pt x="7275276" y="1718479"/>
                  <a:pt x="7401019" y="1973774"/>
                </a:cubicBezTo>
                <a:lnTo>
                  <a:pt x="7409910" y="1991556"/>
                </a:lnTo>
                <a:cubicBezTo>
                  <a:pt x="7412449" y="1996637"/>
                  <a:pt x="7472145" y="2117298"/>
                  <a:pt x="7600428" y="2204937"/>
                </a:cubicBezTo>
                <a:cubicBezTo>
                  <a:pt x="7669015" y="2251932"/>
                  <a:pt x="7766815" y="2295116"/>
                  <a:pt x="7891287" y="2295116"/>
                </a:cubicBezTo>
                <a:cubicBezTo>
                  <a:pt x="7981466" y="2295116"/>
                  <a:pt x="8085616" y="2272254"/>
                  <a:pt x="8205008" y="2213828"/>
                </a:cubicBezTo>
                <a:lnTo>
                  <a:pt x="12190660" y="248944"/>
                </a:lnTo>
                <a:lnTo>
                  <a:pt x="12190660" y="449624"/>
                </a:lnTo>
                <a:lnTo>
                  <a:pt x="10261340" y="1400948"/>
                </a:lnTo>
                <a:cubicBezTo>
                  <a:pt x="10253719" y="1404758"/>
                  <a:pt x="10070821" y="1496207"/>
                  <a:pt x="9931108" y="1680375"/>
                </a:cubicBezTo>
                <a:cubicBezTo>
                  <a:pt x="9801555" y="1853112"/>
                  <a:pt x="9687243" y="2138891"/>
                  <a:pt x="9879032" y="2528819"/>
                </a:cubicBezTo>
                <a:lnTo>
                  <a:pt x="9893004" y="2556762"/>
                </a:lnTo>
                <a:cubicBezTo>
                  <a:pt x="9896814" y="2564382"/>
                  <a:pt x="9988263" y="2747281"/>
                  <a:pt x="10172431" y="2886994"/>
                </a:cubicBezTo>
                <a:cubicBezTo>
                  <a:pt x="10277852" y="2967012"/>
                  <a:pt x="10427726" y="3041950"/>
                  <a:pt x="10618245" y="3041950"/>
                </a:cubicBezTo>
                <a:cubicBezTo>
                  <a:pt x="10736366" y="3041950"/>
                  <a:pt x="10869730" y="3012737"/>
                  <a:pt x="11019604" y="2939069"/>
                </a:cubicBezTo>
                <a:lnTo>
                  <a:pt x="12190660" y="2362433"/>
                </a:lnTo>
                <a:lnTo>
                  <a:pt x="12190660" y="5569499"/>
                </a:lnTo>
                <a:lnTo>
                  <a:pt x="0" y="5569499"/>
                </a:lnTo>
                <a:lnTo>
                  <a:pt x="0" y="4872200"/>
                </a:lnTo>
                <a:lnTo>
                  <a:pt x="1553363" y="4107584"/>
                </a:lnTo>
                <a:cubicBezTo>
                  <a:pt x="1553363" y="4107584"/>
                  <a:pt x="1775635" y="3998354"/>
                  <a:pt x="1698157" y="3842128"/>
                </a:cubicBezTo>
                <a:lnTo>
                  <a:pt x="1695617" y="3835778"/>
                </a:lnTo>
                <a:cubicBezTo>
                  <a:pt x="1695617" y="3835778"/>
                  <a:pt x="1694347" y="3834508"/>
                  <a:pt x="1693077" y="3831968"/>
                </a:cubicBezTo>
                <a:lnTo>
                  <a:pt x="2488175" y="3439499"/>
                </a:lnTo>
                <a:cubicBezTo>
                  <a:pt x="2493255" y="3435688"/>
                  <a:pt x="3036869" y="3161341"/>
                  <a:pt x="2795545" y="2672343"/>
                </a:cubicBezTo>
                <a:lnTo>
                  <a:pt x="2786654" y="2654561"/>
                </a:lnTo>
                <a:cubicBezTo>
                  <a:pt x="2784114" y="2649481"/>
                  <a:pt x="2536440" y="2163023"/>
                  <a:pt x="1991556" y="2432290"/>
                </a:cubicBezTo>
                <a:lnTo>
                  <a:pt x="0" y="3414096"/>
                </a:ln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46" name="Freeform: Shape 45">
            <a:extLst>
              <a:ext uri="{FF2B5EF4-FFF2-40B4-BE49-F238E27FC236}">
                <a16:creationId xmlns:a16="http://schemas.microsoft.com/office/drawing/2014/main" id="{3A0902BC-58E0-4395-9D80-6CF5CA0FAAB0}"/>
              </a:ext>
            </a:extLst>
          </p:cNvPr>
          <p:cNvSpPr/>
          <p:nvPr/>
        </p:nvSpPr>
        <p:spPr>
          <a:xfrm>
            <a:off x="5509387" y="-12701"/>
            <a:ext cx="3638909" cy="2298926"/>
          </a:xfrm>
          <a:custGeom>
            <a:avLst/>
            <a:gdLst>
              <a:gd name="connsiteX0" fmla="*/ 4844811 w 4851877"/>
              <a:gd name="connsiteY0" fmla="*/ 12701 h 2298926"/>
              <a:gd name="connsiteX1" fmla="*/ 2851985 w 4851877"/>
              <a:gd name="connsiteY1" fmla="*/ 12701 h 2298926"/>
              <a:gd name="connsiteX2" fmla="*/ 371430 w 4851877"/>
              <a:gd name="connsiteY2" fmla="*/ 1235832 h 2298926"/>
              <a:gd name="connsiteX3" fmla="*/ 72951 w 4851877"/>
              <a:gd name="connsiteY3" fmla="*/ 1977585 h 2298926"/>
              <a:gd name="connsiteX4" fmla="*/ 81842 w 4851877"/>
              <a:gd name="connsiteY4" fmla="*/ 1995367 h 2298926"/>
              <a:gd name="connsiteX5" fmla="*/ 851538 w 4851877"/>
              <a:gd name="connsiteY5" fmla="*/ 2210018 h 2298926"/>
              <a:gd name="connsiteX6" fmla="*/ 4844811 w 4851877"/>
              <a:gd name="connsiteY6" fmla="*/ 240054 h 2298926"/>
              <a:gd name="connsiteX7" fmla="*/ 4844811 w 4851877"/>
              <a:gd name="connsiteY7" fmla="*/ 12701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98926">
                <a:moveTo>
                  <a:pt x="4844811" y="12701"/>
                </a:moveTo>
                <a:lnTo>
                  <a:pt x="2851985" y="12701"/>
                </a:lnTo>
                <a:lnTo>
                  <a:pt x="371430" y="1235832"/>
                </a:lnTo>
                <a:cubicBezTo>
                  <a:pt x="371430" y="1235832"/>
                  <a:pt x="-163292" y="1500018"/>
                  <a:pt x="72951" y="1977585"/>
                </a:cubicBezTo>
                <a:lnTo>
                  <a:pt x="81842" y="1995367"/>
                </a:lnTo>
                <a:cubicBezTo>
                  <a:pt x="81842" y="1995367"/>
                  <a:pt x="316815" y="2472934"/>
                  <a:pt x="851538" y="2210018"/>
                </a:cubicBezTo>
                <a:lnTo>
                  <a:pt x="4844811" y="240054"/>
                </a:lnTo>
                <a:lnTo>
                  <a:pt x="4844811" y="12701"/>
                </a:lnTo>
                <a:close/>
              </a:path>
            </a:pathLst>
          </a:custGeom>
          <a:solidFill>
            <a:schemeClr val="accent1"/>
          </a:solidFill>
          <a:ln w="12700" cap="flat">
            <a:noFill/>
            <a:prstDash val="solid"/>
            <a:miter/>
          </a:ln>
        </p:spPr>
        <p:txBody>
          <a:bodyPr rtlCol="0" anchor="ctr"/>
          <a:lstStyle/>
          <a:p>
            <a:endParaRPr lang="ru-RU"/>
          </a:p>
        </p:txBody>
      </p:sp>
      <p:sp>
        <p:nvSpPr>
          <p:cNvPr id="47" name="Freeform: Shape 46">
            <a:extLst>
              <a:ext uri="{FF2B5EF4-FFF2-40B4-BE49-F238E27FC236}">
                <a16:creationId xmlns:a16="http://schemas.microsoft.com/office/drawing/2014/main" id="{5DCE3DA5-C000-4DAD-8FCD-9A285AB48C83}"/>
              </a:ext>
            </a:extLst>
          </p:cNvPr>
          <p:cNvSpPr/>
          <p:nvPr/>
        </p:nvSpPr>
        <p:spPr>
          <a:xfrm>
            <a:off x="7336729" y="458515"/>
            <a:ext cx="1809929" cy="2578354"/>
          </a:xfrm>
          <a:custGeom>
            <a:avLst/>
            <a:gdLst>
              <a:gd name="connsiteX0" fmla="*/ 2408354 w 2413237"/>
              <a:gd name="connsiteY0" fmla="*/ 12701 h 2578353"/>
              <a:gd name="connsiteX1" fmla="*/ 487924 w 2413237"/>
              <a:gd name="connsiteY1" fmla="*/ 960215 h 2578353"/>
              <a:gd name="connsiteX2" fmla="*/ 113238 w 2413237"/>
              <a:gd name="connsiteY2" fmla="*/ 2062683 h 2578353"/>
              <a:gd name="connsiteX3" fmla="*/ 127209 w 2413237"/>
              <a:gd name="connsiteY3" fmla="*/ 2090626 h 2578353"/>
              <a:gd name="connsiteX4" fmla="*/ 1229678 w 2413237"/>
              <a:gd name="connsiteY4" fmla="*/ 2465313 h 2578353"/>
              <a:gd name="connsiteX5" fmla="*/ 2408354 w 2413237"/>
              <a:gd name="connsiteY5" fmla="*/ 1883595 h 2578353"/>
              <a:gd name="connsiteX6" fmla="*/ 2408354 w 2413237"/>
              <a:gd name="connsiteY6" fmla="*/ 12701 h 2578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3">
                <a:moveTo>
                  <a:pt x="2408354" y="12701"/>
                </a:moveTo>
                <a:lnTo>
                  <a:pt x="487924" y="960215"/>
                </a:lnTo>
                <a:cubicBezTo>
                  <a:pt x="487924" y="960215"/>
                  <a:pt x="-250018" y="1324740"/>
                  <a:pt x="113238" y="2062683"/>
                </a:cubicBezTo>
                <a:lnTo>
                  <a:pt x="127209" y="2090626"/>
                </a:lnTo>
                <a:cubicBezTo>
                  <a:pt x="127209" y="2090626"/>
                  <a:pt x="491735" y="2828568"/>
                  <a:pt x="1229678" y="2465313"/>
                </a:cubicBezTo>
                <a:lnTo>
                  <a:pt x="2408354" y="1883595"/>
                </a:lnTo>
                <a:lnTo>
                  <a:pt x="2408354" y="12701"/>
                </a:lnTo>
                <a:close/>
              </a:path>
            </a:pathLst>
          </a:custGeom>
          <a:solidFill>
            <a:schemeClr val="accent3"/>
          </a:solidFill>
          <a:ln w="12700" cap="flat">
            <a:noFill/>
            <a:prstDash val="solid"/>
            <a:miter/>
          </a:ln>
        </p:spPr>
        <p:txBody>
          <a:bodyPr rtlCol="0" anchor="ctr"/>
          <a:lstStyle/>
          <a:p>
            <a:endParaRPr lang="ru-RU"/>
          </a:p>
        </p:txBody>
      </p:sp>
      <p:sp>
        <p:nvSpPr>
          <p:cNvPr id="45" name="Freeform: Shape 44">
            <a:extLst>
              <a:ext uri="{FF2B5EF4-FFF2-40B4-BE49-F238E27FC236}">
                <a16:creationId xmlns:a16="http://schemas.microsoft.com/office/drawing/2014/main" id="{EAE88C29-9AC8-4A6D-9141-98B2210C7466}"/>
              </a:ext>
            </a:extLst>
          </p:cNvPr>
          <p:cNvSpPr/>
          <p:nvPr/>
        </p:nvSpPr>
        <p:spPr>
          <a:xfrm>
            <a:off x="-9525" y="2355829"/>
            <a:ext cx="2143336" cy="2298926"/>
          </a:xfrm>
          <a:custGeom>
            <a:avLst/>
            <a:gdLst>
              <a:gd name="connsiteX0" fmla="*/ 2782844 w 2857781"/>
              <a:gd name="connsiteY0" fmla="*/ 306353 h 2298926"/>
              <a:gd name="connsiteX1" fmla="*/ 2013148 w 2857781"/>
              <a:gd name="connsiteY1" fmla="*/ 91702 h 2298926"/>
              <a:gd name="connsiteX2" fmla="*/ 12701 w 2857781"/>
              <a:gd name="connsiteY2" fmla="*/ 1078589 h 2298926"/>
              <a:gd name="connsiteX3" fmla="*/ 12701 w 2857781"/>
              <a:gd name="connsiteY3" fmla="*/ 2289019 h 2298926"/>
              <a:gd name="connsiteX4" fmla="*/ 2491985 w 2857781"/>
              <a:gd name="connsiteY4" fmla="*/ 1065888 h 2298926"/>
              <a:gd name="connsiteX5" fmla="*/ 2790465 w 2857781"/>
              <a:gd name="connsiteY5" fmla="*/ 324135 h 2298926"/>
              <a:gd name="connsiteX6" fmla="*/ 2782844 w 2857781"/>
              <a:gd name="connsiteY6" fmla="*/ 306353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7781" h="2298926">
                <a:moveTo>
                  <a:pt x="2782844" y="306353"/>
                </a:moveTo>
                <a:cubicBezTo>
                  <a:pt x="2782844" y="306353"/>
                  <a:pt x="2547871" y="-171214"/>
                  <a:pt x="2013148" y="91702"/>
                </a:cubicBezTo>
                <a:lnTo>
                  <a:pt x="12701" y="1078589"/>
                </a:lnTo>
                <a:lnTo>
                  <a:pt x="12701" y="2289019"/>
                </a:lnTo>
                <a:lnTo>
                  <a:pt x="2491985" y="1065888"/>
                </a:lnTo>
                <a:cubicBezTo>
                  <a:pt x="2491985" y="1065888"/>
                  <a:pt x="3026708" y="801702"/>
                  <a:pt x="2790465" y="324135"/>
                </a:cubicBezTo>
                <a:lnTo>
                  <a:pt x="2782844" y="306353"/>
                </a:lnTo>
                <a:close/>
              </a:path>
            </a:pathLst>
          </a:custGeom>
          <a:solidFill>
            <a:schemeClr val="accent3"/>
          </a:solidFill>
          <a:ln w="12700" cap="flat">
            <a:noFill/>
            <a:prstDash val="solid"/>
            <a:miter/>
          </a:ln>
        </p:spPr>
        <p:txBody>
          <a:bodyPr rtlCol="0" anchor="ctr"/>
          <a:lstStyle/>
          <a:p>
            <a:endParaRPr lang="ru-RU"/>
          </a:p>
        </p:txBody>
      </p:sp>
      <p:sp>
        <p:nvSpPr>
          <p:cNvPr id="24" name="Oval 23">
            <a:extLst>
              <a:ext uri="{FF2B5EF4-FFF2-40B4-BE49-F238E27FC236}">
                <a16:creationId xmlns:a16="http://schemas.microsoft.com/office/drawing/2014/main" id="{7F8CA5B8-0BAD-4554-87FE-E0910E6CD5C5}"/>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Graphic 12">
            <a:extLst>
              <a:ext uri="{FF2B5EF4-FFF2-40B4-BE49-F238E27FC236}">
                <a16:creationId xmlns:a16="http://schemas.microsoft.com/office/drawing/2014/main" id="{12CBB0CF-5FCC-4507-BD7B-C02386D2A23C}"/>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0B9CB2BB-1ED9-489E-8AC7-2A8D8459E388}"/>
              </a:ext>
            </a:extLst>
          </p:cNvPr>
          <p:cNvSpPr>
            <a:spLocks noGrp="1"/>
          </p:cNvSpPr>
          <p:nvPr>
            <p:ph type="title" hasCustomPrompt="1"/>
          </p:nvPr>
        </p:nvSpPr>
        <p:spPr>
          <a:xfrm>
            <a:off x="628650" y="4349863"/>
            <a:ext cx="7886700" cy="782638"/>
          </a:xfrm>
        </p:spPr>
        <p:txBody>
          <a:bodyPr/>
          <a:lstStyle>
            <a:lvl1pPr algn="ctr">
              <a:defRPr>
                <a:solidFill>
                  <a:schemeClr val="bg1"/>
                </a:solidFill>
              </a:defRPr>
            </a:lvl1pPr>
          </a:lstStyle>
          <a:p>
            <a:r>
              <a:rPr lang="en-US" dirty="0"/>
              <a:t>BIG IMAGE</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609217" y="5797770"/>
            <a:ext cx="1791083"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B6F15528-21DE-4FAA-801E-634DDDAF4B2B}" type="slidenum">
              <a:rPr lang="en-US" smtClean="0"/>
              <a:pPr/>
              <a:t>‹#›</a:t>
            </a:fld>
            <a:endParaRPr lang="en-US"/>
          </a:p>
        </p:txBody>
      </p:sp>
      <p:sp>
        <p:nvSpPr>
          <p:cNvPr id="21" name="Text Placeholder 26">
            <a:extLst>
              <a:ext uri="{FF2B5EF4-FFF2-40B4-BE49-F238E27FC236}">
                <a16:creationId xmlns:a16="http://schemas.microsoft.com/office/drawing/2014/main" id="{78B29DA7-7E72-4576-8F68-91B70D11C8FD}"/>
              </a:ext>
            </a:extLst>
          </p:cNvPr>
          <p:cNvSpPr>
            <a:spLocks noGrp="1"/>
          </p:cNvSpPr>
          <p:nvPr>
            <p:ph type="body" sz="quarter" idx="16"/>
          </p:nvPr>
        </p:nvSpPr>
        <p:spPr>
          <a:xfrm>
            <a:off x="1809740" y="5718810"/>
            <a:ext cx="5524520" cy="946532"/>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pic>
        <p:nvPicPr>
          <p:cNvPr id="22" name="Graphic 21">
            <a:extLst>
              <a:ext uri="{FF2B5EF4-FFF2-40B4-BE49-F238E27FC236}">
                <a16:creationId xmlns:a16="http://schemas.microsoft.com/office/drawing/2014/main" id="{B091E01B-B80B-4194-AC2B-41043EC597D2}"/>
              </a:ext>
            </a:extLst>
          </p:cNvPr>
          <p:cNvPicPr>
            <a:picLocks noChangeAspect="1"/>
          </p:cNvPicPr>
          <p:nvPr/>
        </p:nvPicPr>
        <p:blipFill>
          <a:blip/>
          <a:stretch>
            <a:fillRect/>
          </a:stretch>
        </p:blipFill>
        <p:spPr>
          <a:xfrm>
            <a:off x="3571875" y="5155440"/>
            <a:ext cx="2000250" cy="139903"/>
          </a:xfrm>
          <a:prstGeom prst="rect">
            <a:avLst/>
          </a:prstGeom>
        </p:spPr>
      </p:pic>
      <p:sp>
        <p:nvSpPr>
          <p:cNvPr id="40" name="Freeform: Shape 39">
            <a:extLst>
              <a:ext uri="{FF2B5EF4-FFF2-40B4-BE49-F238E27FC236}">
                <a16:creationId xmlns:a16="http://schemas.microsoft.com/office/drawing/2014/main" id="{FBE26926-54A6-49D3-95EA-F31F133A0E3B}"/>
              </a:ext>
            </a:extLst>
          </p:cNvPr>
          <p:cNvSpPr/>
          <p:nvPr/>
        </p:nvSpPr>
        <p:spPr>
          <a:xfrm>
            <a:off x="6619575" y="2044902"/>
            <a:ext cx="552505"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a:p>
        </p:txBody>
      </p:sp>
      <p:sp>
        <p:nvSpPr>
          <p:cNvPr id="41" name="Freeform: Shape 40">
            <a:extLst>
              <a:ext uri="{FF2B5EF4-FFF2-40B4-BE49-F238E27FC236}">
                <a16:creationId xmlns:a16="http://schemas.microsoft.com/office/drawing/2014/main" id="{C3AFCA09-1411-4603-AEED-DBD79C4BE2CA}"/>
              </a:ext>
            </a:extLst>
          </p:cNvPr>
          <p:cNvSpPr/>
          <p:nvPr/>
        </p:nvSpPr>
        <p:spPr>
          <a:xfrm>
            <a:off x="6607667" y="2029025"/>
            <a:ext cx="581082" cy="774776"/>
          </a:xfrm>
          <a:custGeom>
            <a:avLst/>
            <a:gdLst>
              <a:gd name="connsiteX0" fmla="*/ 388023 w 774776"/>
              <a:gd name="connsiteY0" fmla="*/ 766521 h 774776"/>
              <a:gd name="connsiteX1" fmla="*/ 9526 w 774776"/>
              <a:gd name="connsiteY1" fmla="*/ 388023 h 774776"/>
              <a:gd name="connsiteX2" fmla="*/ 388023 w 774776"/>
              <a:gd name="connsiteY2" fmla="*/ 9526 h 774776"/>
              <a:gd name="connsiteX3" fmla="*/ 766520 w 774776"/>
              <a:gd name="connsiteY3" fmla="*/ 388023 h 774776"/>
              <a:gd name="connsiteX4" fmla="*/ 388023 w 774776"/>
              <a:gd name="connsiteY4" fmla="*/ 766521 h 774776"/>
              <a:gd name="connsiteX5" fmla="*/ 388023 w 774776"/>
              <a:gd name="connsiteY5" fmla="*/ 48900 h 774776"/>
              <a:gd name="connsiteX6" fmla="*/ 47630 w 774776"/>
              <a:gd name="connsiteY6" fmla="*/ 389293 h 774776"/>
              <a:gd name="connsiteX7" fmla="*/ 388023 w 774776"/>
              <a:gd name="connsiteY7" fmla="*/ 729687 h 774776"/>
              <a:gd name="connsiteX8" fmla="*/ 728416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1"/>
                </a:moveTo>
                <a:cubicBezTo>
                  <a:pt x="179722" y="766521"/>
                  <a:pt x="9526" y="596324"/>
                  <a:pt x="9526" y="388023"/>
                </a:cubicBezTo>
                <a:cubicBezTo>
                  <a:pt x="9526" y="179723"/>
                  <a:pt x="179722" y="9526"/>
                  <a:pt x="388023" y="9526"/>
                </a:cubicBezTo>
                <a:cubicBezTo>
                  <a:pt x="596323" y="9526"/>
                  <a:pt x="766520" y="179723"/>
                  <a:pt x="766520" y="388023"/>
                </a:cubicBezTo>
                <a:cubicBezTo>
                  <a:pt x="766520" y="596324"/>
                  <a:pt x="596323" y="766521"/>
                  <a:pt x="388023" y="766521"/>
                </a:cubicBezTo>
                <a:close/>
                <a:moveTo>
                  <a:pt x="388023" y="48900"/>
                </a:moveTo>
                <a:cubicBezTo>
                  <a:pt x="200045" y="48900"/>
                  <a:pt x="47630" y="201315"/>
                  <a:pt x="47630" y="389293"/>
                </a:cubicBezTo>
                <a:cubicBezTo>
                  <a:pt x="47630" y="577272"/>
                  <a:pt x="200045" y="729687"/>
                  <a:pt x="388023" y="729687"/>
                </a:cubicBezTo>
                <a:cubicBezTo>
                  <a:pt x="576001" y="729687"/>
                  <a:pt x="728416" y="577272"/>
                  <a:pt x="728416" y="389293"/>
                </a:cubicBezTo>
                <a:cubicBezTo>
                  <a:pt x="728416" y="201315"/>
                  <a:pt x="576001" y="48900"/>
                  <a:pt x="388023" y="48900"/>
                </a:cubicBezTo>
                <a:close/>
              </a:path>
            </a:pathLst>
          </a:custGeom>
          <a:solidFill>
            <a:srgbClr val="FFFFFF"/>
          </a:solidFill>
          <a:ln w="9525" cap="flat">
            <a:noFill/>
            <a:prstDash val="solid"/>
            <a:miter/>
          </a:ln>
        </p:spPr>
        <p:txBody>
          <a:bodyPr rtlCol="0" anchor="ctr"/>
          <a:lstStyle/>
          <a:p>
            <a:endParaRPr lang="ru-RU"/>
          </a:p>
        </p:txBody>
      </p:sp>
      <p:sp>
        <p:nvSpPr>
          <p:cNvPr id="42" name="Freeform: Shape 41">
            <a:extLst>
              <a:ext uri="{FF2B5EF4-FFF2-40B4-BE49-F238E27FC236}">
                <a16:creationId xmlns:a16="http://schemas.microsoft.com/office/drawing/2014/main" id="{7E4E0103-B430-4F31-B26F-21E197A41135}"/>
              </a:ext>
            </a:extLst>
          </p:cNvPr>
          <p:cNvSpPr/>
          <p:nvPr/>
        </p:nvSpPr>
        <p:spPr>
          <a:xfrm>
            <a:off x="5497454" y="-9526"/>
            <a:ext cx="3648434" cy="2311628"/>
          </a:xfrm>
          <a:custGeom>
            <a:avLst/>
            <a:gdLst>
              <a:gd name="connsiteX0" fmla="*/ 2911080 w 4864578"/>
              <a:gd name="connsiteY0" fmla="*/ 9526 h 2311627"/>
              <a:gd name="connsiteX1" fmla="*/ 2824712 w 4864578"/>
              <a:gd name="connsiteY1" fmla="*/ 9526 h 2311627"/>
              <a:gd name="connsiteX2" fmla="*/ 378451 w 4864578"/>
              <a:gd name="connsiteY2" fmla="*/ 1216145 h 2311627"/>
              <a:gd name="connsiteX3" fmla="*/ 134587 w 4864578"/>
              <a:gd name="connsiteY3" fmla="*/ 1413014 h 2311627"/>
              <a:gd name="connsiteX4" fmla="*/ 71081 w 4864578"/>
              <a:gd name="connsiteY4" fmla="*/ 1983300 h 2311627"/>
              <a:gd name="connsiteX5" fmla="*/ 79972 w 4864578"/>
              <a:gd name="connsiteY5" fmla="*/ 2001082 h 2311627"/>
              <a:gd name="connsiteX6" fmla="*/ 270491 w 4864578"/>
              <a:gd name="connsiteY6" fmla="*/ 2214463 h 2311627"/>
              <a:gd name="connsiteX7" fmla="*/ 561349 w 4864578"/>
              <a:gd name="connsiteY7" fmla="*/ 2304642 h 2311627"/>
              <a:gd name="connsiteX8" fmla="*/ 875070 w 4864578"/>
              <a:gd name="connsiteY8" fmla="*/ 2223354 h 2311627"/>
              <a:gd name="connsiteX9" fmla="*/ 4860722 w 4864578"/>
              <a:gd name="connsiteY9" fmla="*/ 258470 h 2311627"/>
              <a:gd name="connsiteX10" fmla="*/ 4860722 w 4864578"/>
              <a:gd name="connsiteY10" fmla="*/ 216556 h 2311627"/>
              <a:gd name="connsiteX11" fmla="*/ 858558 w 4864578"/>
              <a:gd name="connsiteY11" fmla="*/ 2189061 h 2311627"/>
              <a:gd name="connsiteX12" fmla="*/ 293353 w 4864578"/>
              <a:gd name="connsiteY12" fmla="*/ 2182710 h 2311627"/>
              <a:gd name="connsiteX13" fmla="*/ 114265 w 4864578"/>
              <a:gd name="connsiteY13" fmla="*/ 1983300 h 2311627"/>
              <a:gd name="connsiteX14" fmla="*/ 105374 w 4864578"/>
              <a:gd name="connsiteY14" fmla="*/ 1965519 h 2311627"/>
              <a:gd name="connsiteX15" fmla="*/ 163800 w 4864578"/>
              <a:gd name="connsiteY15" fmla="*/ 1437147 h 2311627"/>
              <a:gd name="connsiteX16" fmla="*/ 396233 w 4864578"/>
              <a:gd name="connsiteY16" fmla="*/ 1249168 h 2311627"/>
              <a:gd name="connsiteX17" fmla="*/ 396233 w 4864578"/>
              <a:gd name="connsiteY17" fmla="*/ 1249168 h 2311627"/>
              <a:gd name="connsiteX18" fmla="*/ 2911080 w 4864578"/>
              <a:gd name="connsiteY18" fmla="*/ 9526 h 2311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864578" h="2311627">
                <a:moveTo>
                  <a:pt x="2911080" y="9526"/>
                </a:moveTo>
                <a:lnTo>
                  <a:pt x="2824712" y="9526"/>
                </a:lnTo>
                <a:lnTo>
                  <a:pt x="378451" y="1216145"/>
                </a:lnTo>
                <a:cubicBezTo>
                  <a:pt x="373371" y="1218685"/>
                  <a:pt x="240007" y="1284732"/>
                  <a:pt x="134587" y="1413014"/>
                </a:cubicBezTo>
                <a:cubicBezTo>
                  <a:pt x="35518" y="1532406"/>
                  <a:pt x="-54662" y="1728005"/>
                  <a:pt x="71081" y="1983300"/>
                </a:cubicBezTo>
                <a:lnTo>
                  <a:pt x="79972" y="2001082"/>
                </a:lnTo>
                <a:cubicBezTo>
                  <a:pt x="82512" y="2006163"/>
                  <a:pt x="142208" y="2125554"/>
                  <a:pt x="270491" y="2214463"/>
                </a:cubicBezTo>
                <a:cubicBezTo>
                  <a:pt x="339077" y="2261458"/>
                  <a:pt x="436877" y="2304642"/>
                  <a:pt x="561349" y="2304642"/>
                </a:cubicBezTo>
                <a:cubicBezTo>
                  <a:pt x="651528" y="2304642"/>
                  <a:pt x="755678" y="2283050"/>
                  <a:pt x="875070" y="2223354"/>
                </a:cubicBezTo>
                <a:lnTo>
                  <a:pt x="4860722" y="258470"/>
                </a:lnTo>
                <a:lnTo>
                  <a:pt x="4860722" y="216556"/>
                </a:lnTo>
                <a:lnTo>
                  <a:pt x="858558" y="2189061"/>
                </a:lnTo>
                <a:cubicBezTo>
                  <a:pt x="643907" y="2294481"/>
                  <a:pt x="454659" y="2293211"/>
                  <a:pt x="293353" y="2182710"/>
                </a:cubicBezTo>
                <a:cubicBezTo>
                  <a:pt x="172691" y="2100152"/>
                  <a:pt x="114265" y="1984570"/>
                  <a:pt x="114265" y="1983300"/>
                </a:cubicBezTo>
                <a:lnTo>
                  <a:pt x="105374" y="1965519"/>
                </a:lnTo>
                <a:cubicBezTo>
                  <a:pt x="11385" y="1775000"/>
                  <a:pt x="30437" y="1597182"/>
                  <a:pt x="163800" y="1437147"/>
                </a:cubicBezTo>
                <a:cubicBezTo>
                  <a:pt x="264140" y="1315215"/>
                  <a:pt x="394963" y="1250438"/>
                  <a:pt x="396233" y="1249168"/>
                </a:cubicBezTo>
                <a:lnTo>
                  <a:pt x="396233" y="1249168"/>
                </a:lnTo>
                <a:lnTo>
                  <a:pt x="2911080" y="9526"/>
                </a:lnTo>
                <a:close/>
              </a:path>
            </a:pathLst>
          </a:custGeom>
          <a:solidFill>
            <a:schemeClr val="bg1"/>
          </a:solidFill>
          <a:ln w="9525" cap="flat">
            <a:noFill/>
            <a:prstDash val="solid"/>
            <a:miter/>
          </a:ln>
        </p:spPr>
        <p:txBody>
          <a:bodyPr rtlCol="0" anchor="ctr"/>
          <a:lstStyle/>
          <a:p>
            <a:endParaRPr lang="ru-RU"/>
          </a:p>
        </p:txBody>
      </p:sp>
      <p:sp>
        <p:nvSpPr>
          <p:cNvPr id="44" name="Freeform: Shape 43">
            <a:extLst>
              <a:ext uri="{FF2B5EF4-FFF2-40B4-BE49-F238E27FC236}">
                <a16:creationId xmlns:a16="http://schemas.microsoft.com/office/drawing/2014/main" id="{65525C01-736F-4E07-B20A-72ABE0F38C9F}"/>
              </a:ext>
            </a:extLst>
          </p:cNvPr>
          <p:cNvSpPr/>
          <p:nvPr/>
        </p:nvSpPr>
        <p:spPr>
          <a:xfrm>
            <a:off x="7325212" y="442639"/>
            <a:ext cx="1819454" cy="2603756"/>
          </a:xfrm>
          <a:custGeom>
            <a:avLst/>
            <a:gdLst>
              <a:gd name="connsiteX0" fmla="*/ 2423711 w 2425938"/>
              <a:gd name="connsiteY0" fmla="*/ 1877880 h 2603756"/>
              <a:gd name="connsiteX1" fmla="*/ 1236144 w 2425938"/>
              <a:gd name="connsiteY1" fmla="*/ 2463408 h 2603756"/>
              <a:gd name="connsiteX2" fmla="*/ 429615 w 2425938"/>
              <a:gd name="connsiteY2" fmla="*/ 2415143 h 2603756"/>
              <a:gd name="connsiteX3" fmla="*/ 160348 w 2425938"/>
              <a:gd name="connsiteY3" fmla="*/ 2097612 h 2603756"/>
              <a:gd name="connsiteX4" fmla="*/ 146377 w 2425938"/>
              <a:gd name="connsiteY4" fmla="*/ 2069669 h 2603756"/>
              <a:gd name="connsiteX5" fmla="*/ 194642 w 2425938"/>
              <a:gd name="connsiteY5" fmla="*/ 1263139 h 2603756"/>
              <a:gd name="connsiteX6" fmla="*/ 512173 w 2425938"/>
              <a:gd name="connsiteY6" fmla="*/ 993873 h 2603756"/>
              <a:gd name="connsiteX7" fmla="*/ 2423711 w 2425938"/>
              <a:gd name="connsiteY7" fmla="*/ 51440 h 2603756"/>
              <a:gd name="connsiteX8" fmla="*/ 2423711 w 2425938"/>
              <a:gd name="connsiteY8" fmla="*/ 9526 h 2603756"/>
              <a:gd name="connsiteX9" fmla="*/ 494391 w 2425938"/>
              <a:gd name="connsiteY9" fmla="*/ 960850 h 2603756"/>
              <a:gd name="connsiteX10" fmla="*/ 164159 w 2425938"/>
              <a:gd name="connsiteY10" fmla="*/ 1240277 h 2603756"/>
              <a:gd name="connsiteX11" fmla="*/ 112083 w 2425938"/>
              <a:gd name="connsiteY11" fmla="*/ 2088721 h 2603756"/>
              <a:gd name="connsiteX12" fmla="*/ 126055 w 2425938"/>
              <a:gd name="connsiteY12" fmla="*/ 2116664 h 2603756"/>
              <a:gd name="connsiteX13" fmla="*/ 405483 w 2425938"/>
              <a:gd name="connsiteY13" fmla="*/ 2446896 h 2603756"/>
              <a:gd name="connsiteX14" fmla="*/ 851296 w 2425938"/>
              <a:gd name="connsiteY14" fmla="*/ 2601851 h 2603756"/>
              <a:gd name="connsiteX15" fmla="*/ 1252656 w 2425938"/>
              <a:gd name="connsiteY15" fmla="*/ 2498971 h 2603756"/>
              <a:gd name="connsiteX16" fmla="*/ 2422441 w 2425938"/>
              <a:gd name="connsiteY16" fmla="*/ 1922334 h 2603756"/>
              <a:gd name="connsiteX17" fmla="*/ 2422441 w 2425938"/>
              <a:gd name="connsiteY17" fmla="*/ 1877880 h 260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25938" h="2603756">
                <a:moveTo>
                  <a:pt x="2423711" y="1877880"/>
                </a:moveTo>
                <a:lnTo>
                  <a:pt x="1236144" y="2463408"/>
                </a:lnTo>
                <a:cubicBezTo>
                  <a:pt x="937665" y="2610742"/>
                  <a:pt x="665858" y="2594231"/>
                  <a:pt x="429615" y="2415143"/>
                </a:cubicBezTo>
                <a:cubicBezTo>
                  <a:pt x="251797" y="2280510"/>
                  <a:pt x="160348" y="2098882"/>
                  <a:pt x="160348" y="2097612"/>
                </a:cubicBezTo>
                <a:lnTo>
                  <a:pt x="146377" y="2069669"/>
                </a:lnTo>
                <a:cubicBezTo>
                  <a:pt x="-957" y="1771190"/>
                  <a:pt x="15554" y="1499383"/>
                  <a:pt x="194642" y="1263139"/>
                </a:cubicBezTo>
                <a:cubicBezTo>
                  <a:pt x="329275" y="1085322"/>
                  <a:pt x="509632" y="995143"/>
                  <a:pt x="512173" y="993873"/>
                </a:cubicBezTo>
                <a:lnTo>
                  <a:pt x="2423711" y="51440"/>
                </a:lnTo>
                <a:lnTo>
                  <a:pt x="2423711" y="9526"/>
                </a:lnTo>
                <a:lnTo>
                  <a:pt x="494391" y="960850"/>
                </a:lnTo>
                <a:cubicBezTo>
                  <a:pt x="486770" y="964660"/>
                  <a:pt x="303873" y="1056109"/>
                  <a:pt x="164159" y="1240277"/>
                </a:cubicBezTo>
                <a:cubicBezTo>
                  <a:pt x="34606" y="1411744"/>
                  <a:pt x="-80976" y="1697522"/>
                  <a:pt x="112083" y="2088721"/>
                </a:cubicBezTo>
                <a:lnTo>
                  <a:pt x="126055" y="2116664"/>
                </a:lnTo>
                <a:cubicBezTo>
                  <a:pt x="129865" y="2124284"/>
                  <a:pt x="221315" y="2307182"/>
                  <a:pt x="405483" y="2446896"/>
                </a:cubicBezTo>
                <a:cubicBezTo>
                  <a:pt x="510903" y="2526914"/>
                  <a:pt x="660778" y="2601851"/>
                  <a:pt x="851296" y="2601851"/>
                </a:cubicBezTo>
                <a:cubicBezTo>
                  <a:pt x="969418" y="2601851"/>
                  <a:pt x="1104052" y="2572638"/>
                  <a:pt x="1252656" y="2498971"/>
                </a:cubicBezTo>
                <a:lnTo>
                  <a:pt x="2422441" y="1922334"/>
                </a:lnTo>
                <a:lnTo>
                  <a:pt x="2422441" y="1877880"/>
                </a:lnTo>
                <a:close/>
              </a:path>
            </a:pathLst>
          </a:custGeom>
          <a:solidFill>
            <a:schemeClr val="bg1"/>
          </a:solidFill>
          <a:ln w="9525" cap="flat">
            <a:noFill/>
            <a:prstDash val="solid"/>
            <a:miter/>
          </a:ln>
        </p:spPr>
        <p:txBody>
          <a:bodyPr rtlCol="0" anchor="ctr"/>
          <a:lstStyle/>
          <a:p>
            <a:endParaRPr lang="ru-RU"/>
          </a:p>
        </p:txBody>
      </p:sp>
      <p:sp>
        <p:nvSpPr>
          <p:cNvPr id="48" name="Freeform: Shape 47">
            <a:extLst>
              <a:ext uri="{FF2B5EF4-FFF2-40B4-BE49-F238E27FC236}">
                <a16:creationId xmlns:a16="http://schemas.microsoft.com/office/drawing/2014/main" id="{49472789-B79C-464F-9D88-E51F8B5062D3}"/>
              </a:ext>
            </a:extLst>
          </p:cNvPr>
          <p:cNvSpPr/>
          <p:nvPr/>
        </p:nvSpPr>
        <p:spPr>
          <a:xfrm>
            <a:off x="-7144" y="2340318"/>
            <a:ext cx="2152862" cy="2540250"/>
          </a:xfrm>
          <a:custGeom>
            <a:avLst/>
            <a:gdLst>
              <a:gd name="connsiteX0" fmla="*/ 2481189 w 2870482"/>
              <a:gd name="connsiteY0" fmla="*/ 1064887 h 2540250"/>
              <a:gd name="connsiteX1" fmla="*/ 1678470 w 2870482"/>
              <a:gd name="connsiteY1" fmla="*/ 1461166 h 2540250"/>
              <a:gd name="connsiteX2" fmla="*/ 1406664 w 2870482"/>
              <a:gd name="connsiteY2" fmla="*/ 1448465 h 2540250"/>
              <a:gd name="connsiteX3" fmla="*/ 9526 w 2870482"/>
              <a:gd name="connsiteY3" fmla="*/ 2136873 h 2540250"/>
              <a:gd name="connsiteX4" fmla="*/ 9526 w 2870482"/>
              <a:gd name="connsiteY4" fmla="*/ 2531882 h 2540250"/>
              <a:gd name="connsiteX5" fmla="*/ 1564159 w 2870482"/>
              <a:gd name="connsiteY5" fmla="*/ 1765996 h 2540250"/>
              <a:gd name="connsiteX6" fmla="*/ 1708953 w 2870482"/>
              <a:gd name="connsiteY6" fmla="*/ 1500540 h 2540250"/>
              <a:gd name="connsiteX7" fmla="*/ 1706413 w 2870482"/>
              <a:gd name="connsiteY7" fmla="*/ 1494189 h 2540250"/>
              <a:gd name="connsiteX8" fmla="*/ 1703873 w 2870482"/>
              <a:gd name="connsiteY8" fmla="*/ 1490379 h 2540250"/>
              <a:gd name="connsiteX9" fmla="*/ 2498971 w 2870482"/>
              <a:gd name="connsiteY9" fmla="*/ 1097910 h 2540250"/>
              <a:gd name="connsiteX10" fmla="*/ 2806341 w 2870482"/>
              <a:gd name="connsiteY10" fmla="*/ 330755 h 2540250"/>
              <a:gd name="connsiteX11" fmla="*/ 2797450 w 2870482"/>
              <a:gd name="connsiteY11" fmla="*/ 312973 h 2540250"/>
              <a:gd name="connsiteX12" fmla="*/ 2002352 w 2870482"/>
              <a:gd name="connsiteY12" fmla="*/ 90701 h 2540250"/>
              <a:gd name="connsiteX13" fmla="*/ 9526 w 2870482"/>
              <a:gd name="connsiteY13" fmla="*/ 1073778 h 2540250"/>
              <a:gd name="connsiteX14" fmla="*/ 9526 w 2870482"/>
              <a:gd name="connsiteY14" fmla="*/ 1115692 h 2540250"/>
              <a:gd name="connsiteX15" fmla="*/ 2017594 w 2870482"/>
              <a:gd name="connsiteY15" fmla="*/ 124994 h 2540250"/>
              <a:gd name="connsiteX16" fmla="*/ 2582799 w 2870482"/>
              <a:gd name="connsiteY16" fmla="*/ 131345 h 2540250"/>
              <a:gd name="connsiteX17" fmla="*/ 2761887 w 2870482"/>
              <a:gd name="connsiteY17" fmla="*/ 330755 h 2540250"/>
              <a:gd name="connsiteX18" fmla="*/ 2770778 w 2870482"/>
              <a:gd name="connsiteY18" fmla="*/ 348536 h 2540250"/>
              <a:gd name="connsiteX19" fmla="*/ 2712352 w 2870482"/>
              <a:gd name="connsiteY19" fmla="*/ 876908 h 2540250"/>
              <a:gd name="connsiteX20" fmla="*/ 2481189 w 2870482"/>
              <a:gd name="connsiteY20" fmla="*/ 1064887 h 254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70482" h="2540250">
                <a:moveTo>
                  <a:pt x="2481189" y="1064887"/>
                </a:moveTo>
                <a:lnTo>
                  <a:pt x="1678470" y="1461166"/>
                </a:lnTo>
                <a:cubicBezTo>
                  <a:pt x="1640366" y="1423062"/>
                  <a:pt x="1556538" y="1374797"/>
                  <a:pt x="1406664" y="1448465"/>
                </a:cubicBezTo>
                <a:lnTo>
                  <a:pt x="9526" y="2136873"/>
                </a:lnTo>
                <a:lnTo>
                  <a:pt x="9526" y="2531882"/>
                </a:lnTo>
                <a:lnTo>
                  <a:pt x="1564159" y="1765996"/>
                </a:lnTo>
                <a:cubicBezTo>
                  <a:pt x="1564159" y="1765996"/>
                  <a:pt x="1785161" y="1656765"/>
                  <a:pt x="1708953" y="1500540"/>
                </a:cubicBezTo>
                <a:lnTo>
                  <a:pt x="1706413" y="1494189"/>
                </a:lnTo>
                <a:cubicBezTo>
                  <a:pt x="1706413" y="1494189"/>
                  <a:pt x="1705143" y="1492919"/>
                  <a:pt x="1703873" y="1490379"/>
                </a:cubicBezTo>
                <a:lnTo>
                  <a:pt x="2498971" y="1097910"/>
                </a:lnTo>
                <a:cubicBezTo>
                  <a:pt x="2504051" y="1095370"/>
                  <a:pt x="3047665" y="819753"/>
                  <a:pt x="2806341" y="330755"/>
                </a:cubicBezTo>
                <a:lnTo>
                  <a:pt x="2797450" y="312973"/>
                </a:lnTo>
                <a:cubicBezTo>
                  <a:pt x="2794910" y="307892"/>
                  <a:pt x="2547236" y="-178566"/>
                  <a:pt x="2002352" y="90701"/>
                </a:cubicBezTo>
                <a:lnTo>
                  <a:pt x="9526" y="1073778"/>
                </a:lnTo>
                <a:lnTo>
                  <a:pt x="9526" y="1115692"/>
                </a:lnTo>
                <a:lnTo>
                  <a:pt x="2017594" y="124994"/>
                </a:lnTo>
                <a:cubicBezTo>
                  <a:pt x="2232245" y="19574"/>
                  <a:pt x="2421493" y="20844"/>
                  <a:pt x="2582799" y="131345"/>
                </a:cubicBezTo>
                <a:cubicBezTo>
                  <a:pt x="2703461" y="213903"/>
                  <a:pt x="2761887" y="329484"/>
                  <a:pt x="2761887" y="330755"/>
                </a:cubicBezTo>
                <a:lnTo>
                  <a:pt x="2770778" y="348536"/>
                </a:lnTo>
                <a:cubicBezTo>
                  <a:pt x="2864767" y="539055"/>
                  <a:pt x="2845715" y="716873"/>
                  <a:pt x="2712352" y="876908"/>
                </a:cubicBezTo>
                <a:cubicBezTo>
                  <a:pt x="2613282" y="998840"/>
                  <a:pt x="2482459" y="1063617"/>
                  <a:pt x="2481189" y="1064887"/>
                </a:cubicBezTo>
                <a:close/>
              </a:path>
            </a:pathLst>
          </a:custGeom>
          <a:solidFill>
            <a:schemeClr val="bg1"/>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310698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Video Content">
    <p:spTree>
      <p:nvGrpSpPr>
        <p:cNvPr id="1" name=""/>
        <p:cNvGrpSpPr/>
        <p:nvPr/>
      </p:nvGrpSpPr>
      <p:grpSpPr>
        <a:xfrm>
          <a:off x="0" y="0"/>
          <a:ext cx="0" cy="0"/>
          <a:chOff x="0" y="0"/>
          <a:chExt cx="0" cy="0"/>
        </a:xfrm>
      </p:grpSpPr>
      <p:sp>
        <p:nvSpPr>
          <p:cNvPr id="25" name="Oval 24">
            <a:extLst>
              <a:ext uri="{FF2B5EF4-FFF2-40B4-BE49-F238E27FC236}">
                <a16:creationId xmlns:a16="http://schemas.microsoft.com/office/drawing/2014/main" id="{DD823940-1850-4484-BDCE-3D9B898D6787}"/>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6" name="Graphic 12">
            <a:extLst>
              <a:ext uri="{FF2B5EF4-FFF2-40B4-BE49-F238E27FC236}">
                <a16:creationId xmlns:a16="http://schemas.microsoft.com/office/drawing/2014/main" id="{6FFA8582-48C8-4154-ACF0-5F6412FAAE0C}"/>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8" name="Media Placeholder 7">
            <a:extLst>
              <a:ext uri="{FF2B5EF4-FFF2-40B4-BE49-F238E27FC236}">
                <a16:creationId xmlns:a16="http://schemas.microsoft.com/office/drawing/2014/main" id="{FBCC61A6-FEB7-4CD2-9686-FB5F1EB66A10}"/>
              </a:ext>
            </a:extLst>
          </p:cNvPr>
          <p:cNvSpPr>
            <a:spLocks noGrp="1"/>
          </p:cNvSpPr>
          <p:nvPr>
            <p:ph type="media" sz="quarter" idx="17"/>
          </p:nvPr>
        </p:nvSpPr>
        <p:spPr>
          <a:xfrm>
            <a:off x="683419" y="908050"/>
            <a:ext cx="7777163" cy="4660900"/>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media</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609217" y="5797770"/>
            <a:ext cx="1791083"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B6F15528-21DE-4FAA-801E-634DDDAF4B2B}" type="slidenum">
              <a:rPr lang="en-US" smtClean="0"/>
              <a:pPr/>
              <a:t>‹#›</a:t>
            </a:fld>
            <a:endParaRPr lang="en-US"/>
          </a:p>
        </p:txBody>
      </p:sp>
      <p:sp>
        <p:nvSpPr>
          <p:cNvPr id="11" name="Freeform: Shape 10">
            <a:extLst>
              <a:ext uri="{FF2B5EF4-FFF2-40B4-BE49-F238E27FC236}">
                <a16:creationId xmlns:a16="http://schemas.microsoft.com/office/drawing/2014/main" id="{B8EAB5B0-43C3-4F9F-98FF-253CBE6C9668}"/>
              </a:ext>
            </a:extLst>
          </p:cNvPr>
          <p:cNvSpPr/>
          <p:nvPr/>
        </p:nvSpPr>
        <p:spPr>
          <a:xfrm>
            <a:off x="6605571" y="2003790"/>
            <a:ext cx="581401" cy="774776"/>
          </a:xfrm>
          <a:custGeom>
            <a:avLst/>
            <a:gdLst>
              <a:gd name="connsiteX0" fmla="*/ 388023 w 774776"/>
              <a:gd name="connsiteY0" fmla="*/ 766520 h 774776"/>
              <a:gd name="connsiteX1" fmla="*/ 9526 w 774776"/>
              <a:gd name="connsiteY1" fmla="*/ 388023 h 774776"/>
              <a:gd name="connsiteX2" fmla="*/ 388023 w 774776"/>
              <a:gd name="connsiteY2" fmla="*/ 9526 h 774776"/>
              <a:gd name="connsiteX3" fmla="*/ 766521 w 774776"/>
              <a:gd name="connsiteY3" fmla="*/ 388023 h 774776"/>
              <a:gd name="connsiteX4" fmla="*/ 388023 w 774776"/>
              <a:gd name="connsiteY4" fmla="*/ 766520 h 774776"/>
              <a:gd name="connsiteX5" fmla="*/ 388023 w 774776"/>
              <a:gd name="connsiteY5" fmla="*/ 48900 h 774776"/>
              <a:gd name="connsiteX6" fmla="*/ 47630 w 774776"/>
              <a:gd name="connsiteY6" fmla="*/ 389293 h 774776"/>
              <a:gd name="connsiteX7" fmla="*/ 388023 w 774776"/>
              <a:gd name="connsiteY7" fmla="*/ 729687 h 774776"/>
              <a:gd name="connsiteX8" fmla="*/ 728417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0"/>
                </a:moveTo>
                <a:cubicBezTo>
                  <a:pt x="179723" y="766520"/>
                  <a:pt x="9526" y="596324"/>
                  <a:pt x="9526" y="388023"/>
                </a:cubicBezTo>
                <a:cubicBezTo>
                  <a:pt x="9526" y="179723"/>
                  <a:pt x="179723" y="9526"/>
                  <a:pt x="388023" y="9526"/>
                </a:cubicBezTo>
                <a:cubicBezTo>
                  <a:pt x="596324" y="9526"/>
                  <a:pt x="766521" y="179723"/>
                  <a:pt x="766521" y="388023"/>
                </a:cubicBezTo>
                <a:cubicBezTo>
                  <a:pt x="766521" y="596324"/>
                  <a:pt x="596324" y="766520"/>
                  <a:pt x="388023" y="766520"/>
                </a:cubicBezTo>
                <a:close/>
                <a:moveTo>
                  <a:pt x="388023" y="48900"/>
                </a:moveTo>
                <a:cubicBezTo>
                  <a:pt x="200045" y="48900"/>
                  <a:pt x="47630" y="201315"/>
                  <a:pt x="47630" y="389293"/>
                </a:cubicBezTo>
                <a:cubicBezTo>
                  <a:pt x="47630" y="577272"/>
                  <a:pt x="200045" y="729687"/>
                  <a:pt x="388023" y="729687"/>
                </a:cubicBezTo>
                <a:cubicBezTo>
                  <a:pt x="576002" y="729687"/>
                  <a:pt x="728417" y="577272"/>
                  <a:pt x="728417" y="389293"/>
                </a:cubicBezTo>
                <a:cubicBezTo>
                  <a:pt x="728417" y="201315"/>
                  <a:pt x="576002" y="48900"/>
                  <a:pt x="388023" y="48900"/>
                </a:cubicBezTo>
                <a:close/>
              </a:path>
            </a:pathLst>
          </a:custGeom>
          <a:solidFill>
            <a:schemeClr val="bg1"/>
          </a:solidFill>
          <a:ln w="9525" cap="flat">
            <a:noFill/>
            <a:prstDash val="solid"/>
            <a:miter/>
          </a:ln>
        </p:spPr>
        <p:txBody>
          <a:bodyPr rtlCol="0" anchor="ctr"/>
          <a:lstStyle/>
          <a:p>
            <a:endParaRPr lang="ru-RU" dirty="0"/>
          </a:p>
        </p:txBody>
      </p:sp>
      <p:sp>
        <p:nvSpPr>
          <p:cNvPr id="15" name="Freeform: Shape 14">
            <a:extLst>
              <a:ext uri="{FF2B5EF4-FFF2-40B4-BE49-F238E27FC236}">
                <a16:creationId xmlns:a16="http://schemas.microsoft.com/office/drawing/2014/main" id="{06A97B71-3A84-4844-BDB5-E3F77302BBC0}"/>
              </a:ext>
            </a:extLst>
          </p:cNvPr>
          <p:cNvSpPr/>
          <p:nvPr/>
        </p:nvSpPr>
        <p:spPr>
          <a:xfrm>
            <a:off x="7335034" y="430740"/>
            <a:ext cx="1810922" cy="2578354"/>
          </a:xfrm>
          <a:custGeom>
            <a:avLst/>
            <a:gdLst>
              <a:gd name="connsiteX0" fmla="*/ 2412164 w 2413237"/>
              <a:gd name="connsiteY0" fmla="*/ 12701 h 2578354"/>
              <a:gd name="connsiteX1" fmla="*/ 487924 w 2413237"/>
              <a:gd name="connsiteY1" fmla="*/ 962755 h 2578354"/>
              <a:gd name="connsiteX2" fmla="*/ 113238 w 2413237"/>
              <a:gd name="connsiteY2" fmla="*/ 2065224 h 2578354"/>
              <a:gd name="connsiteX3" fmla="*/ 127209 w 2413237"/>
              <a:gd name="connsiteY3" fmla="*/ 2093166 h 2578354"/>
              <a:gd name="connsiteX4" fmla="*/ 1229678 w 2413237"/>
              <a:gd name="connsiteY4" fmla="*/ 2467853 h 2578354"/>
              <a:gd name="connsiteX5" fmla="*/ 2412164 w 2413237"/>
              <a:gd name="connsiteY5" fmla="*/ 1884866 h 2578354"/>
              <a:gd name="connsiteX6" fmla="*/ 2412164 w 2413237"/>
              <a:gd name="connsiteY6" fmla="*/ 12701 h 2578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4">
                <a:moveTo>
                  <a:pt x="2412164" y="12701"/>
                </a:moveTo>
                <a:lnTo>
                  <a:pt x="487924" y="962755"/>
                </a:lnTo>
                <a:cubicBezTo>
                  <a:pt x="487924" y="962755"/>
                  <a:pt x="-250018" y="1327281"/>
                  <a:pt x="113238" y="2065224"/>
                </a:cubicBezTo>
                <a:lnTo>
                  <a:pt x="127209" y="2093166"/>
                </a:lnTo>
                <a:cubicBezTo>
                  <a:pt x="127209" y="2093166"/>
                  <a:pt x="491735" y="2831109"/>
                  <a:pt x="1229678" y="2467853"/>
                </a:cubicBezTo>
                <a:lnTo>
                  <a:pt x="2412164" y="1884866"/>
                </a:lnTo>
                <a:lnTo>
                  <a:pt x="2412164" y="12701"/>
                </a:lnTo>
                <a:close/>
              </a:path>
            </a:pathLst>
          </a:custGeom>
          <a:solidFill>
            <a:schemeClr val="accent3"/>
          </a:solidFill>
          <a:ln w="12700"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030939C4-65C9-4508-8EFE-F715B9946844}"/>
              </a:ext>
            </a:extLst>
          </p:cNvPr>
          <p:cNvSpPr/>
          <p:nvPr/>
        </p:nvSpPr>
        <p:spPr>
          <a:xfrm>
            <a:off x="7322081" y="410418"/>
            <a:ext cx="1829983" cy="2616458"/>
          </a:xfrm>
          <a:custGeom>
            <a:avLst/>
            <a:gdLst>
              <a:gd name="connsiteX0" fmla="*/ 2429427 w 2438640"/>
              <a:gd name="connsiteY0" fmla="*/ 1882326 h 2616457"/>
              <a:gd name="connsiteX1" fmla="*/ 1238050 w 2438640"/>
              <a:gd name="connsiteY1" fmla="*/ 2469123 h 2616457"/>
              <a:gd name="connsiteX2" fmla="*/ 431520 w 2438640"/>
              <a:gd name="connsiteY2" fmla="*/ 2420859 h 2616457"/>
              <a:gd name="connsiteX3" fmla="*/ 162253 w 2438640"/>
              <a:gd name="connsiteY3" fmla="*/ 2103327 h 2616457"/>
              <a:gd name="connsiteX4" fmla="*/ 148282 w 2438640"/>
              <a:gd name="connsiteY4" fmla="*/ 2075385 h 2616457"/>
              <a:gd name="connsiteX5" fmla="*/ 196547 w 2438640"/>
              <a:gd name="connsiteY5" fmla="*/ 1268855 h 2616457"/>
              <a:gd name="connsiteX6" fmla="*/ 514078 w 2438640"/>
              <a:gd name="connsiteY6" fmla="*/ 999589 h 2616457"/>
              <a:gd name="connsiteX7" fmla="*/ 2430697 w 2438640"/>
              <a:gd name="connsiteY7" fmla="*/ 54615 h 2616457"/>
              <a:gd name="connsiteX8" fmla="*/ 2430697 w 2438640"/>
              <a:gd name="connsiteY8" fmla="*/ 12701 h 2616457"/>
              <a:gd name="connsiteX9" fmla="*/ 497567 w 2438640"/>
              <a:gd name="connsiteY9" fmla="*/ 965295 h 2616457"/>
              <a:gd name="connsiteX10" fmla="*/ 167334 w 2438640"/>
              <a:gd name="connsiteY10" fmla="*/ 1244723 h 2616457"/>
              <a:gd name="connsiteX11" fmla="*/ 115259 w 2438640"/>
              <a:gd name="connsiteY11" fmla="*/ 2093166 h 2616457"/>
              <a:gd name="connsiteX12" fmla="*/ 129231 w 2438640"/>
              <a:gd name="connsiteY12" fmla="*/ 2121109 h 2616457"/>
              <a:gd name="connsiteX13" fmla="*/ 408658 w 2438640"/>
              <a:gd name="connsiteY13" fmla="*/ 2451342 h 2616457"/>
              <a:gd name="connsiteX14" fmla="*/ 854472 w 2438640"/>
              <a:gd name="connsiteY14" fmla="*/ 2606297 h 2616457"/>
              <a:gd name="connsiteX15" fmla="*/ 1255831 w 2438640"/>
              <a:gd name="connsiteY15" fmla="*/ 2503417 h 2616457"/>
              <a:gd name="connsiteX16" fmla="*/ 2429427 w 2438640"/>
              <a:gd name="connsiteY16" fmla="*/ 1924240 h 2616457"/>
              <a:gd name="connsiteX17" fmla="*/ 2429427 w 2438640"/>
              <a:gd name="connsiteY17" fmla="*/ 1882326 h 2616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38640" h="2616457">
                <a:moveTo>
                  <a:pt x="2429427" y="1882326"/>
                </a:moveTo>
                <a:lnTo>
                  <a:pt x="1238050" y="2469123"/>
                </a:lnTo>
                <a:cubicBezTo>
                  <a:pt x="939570" y="2616458"/>
                  <a:pt x="667763" y="2599946"/>
                  <a:pt x="431520" y="2420859"/>
                </a:cubicBezTo>
                <a:cubicBezTo>
                  <a:pt x="253703" y="2286225"/>
                  <a:pt x="162253" y="2104598"/>
                  <a:pt x="162253" y="2103327"/>
                </a:cubicBezTo>
                <a:lnTo>
                  <a:pt x="148282" y="2075385"/>
                </a:lnTo>
                <a:cubicBezTo>
                  <a:pt x="947" y="1776905"/>
                  <a:pt x="17459" y="1505098"/>
                  <a:pt x="196547" y="1268855"/>
                </a:cubicBezTo>
                <a:cubicBezTo>
                  <a:pt x="331180" y="1091038"/>
                  <a:pt x="511538" y="1000859"/>
                  <a:pt x="514078" y="999589"/>
                </a:cubicBezTo>
                <a:lnTo>
                  <a:pt x="2430697" y="54615"/>
                </a:lnTo>
                <a:lnTo>
                  <a:pt x="2430697" y="12701"/>
                </a:lnTo>
                <a:lnTo>
                  <a:pt x="497567" y="965295"/>
                </a:lnTo>
                <a:cubicBezTo>
                  <a:pt x="489946" y="969106"/>
                  <a:pt x="307048" y="1060555"/>
                  <a:pt x="167334" y="1244723"/>
                </a:cubicBezTo>
                <a:cubicBezTo>
                  <a:pt x="37781" y="1416190"/>
                  <a:pt x="-77800" y="1701968"/>
                  <a:pt x="115259" y="2093166"/>
                </a:cubicBezTo>
                <a:lnTo>
                  <a:pt x="129231" y="2121109"/>
                </a:lnTo>
                <a:cubicBezTo>
                  <a:pt x="133041" y="2128730"/>
                  <a:pt x="224490" y="2311628"/>
                  <a:pt x="408658" y="2451342"/>
                </a:cubicBezTo>
                <a:cubicBezTo>
                  <a:pt x="514078" y="2531359"/>
                  <a:pt x="663953" y="2606297"/>
                  <a:pt x="854472" y="2606297"/>
                </a:cubicBezTo>
                <a:cubicBezTo>
                  <a:pt x="972593" y="2606297"/>
                  <a:pt x="1107227" y="2577084"/>
                  <a:pt x="1255831" y="2503417"/>
                </a:cubicBezTo>
                <a:lnTo>
                  <a:pt x="2429427" y="1924240"/>
                </a:lnTo>
                <a:lnTo>
                  <a:pt x="2429427" y="1882326"/>
                </a:lnTo>
                <a:close/>
              </a:path>
            </a:pathLst>
          </a:custGeom>
          <a:solidFill>
            <a:schemeClr val="bg1"/>
          </a:solidFill>
          <a:ln w="12700" cap="flat">
            <a:noFill/>
            <a:prstDash val="solid"/>
            <a:miter/>
          </a:ln>
        </p:spPr>
        <p:txBody>
          <a:bodyPr rtlCol="0" anchor="ctr"/>
          <a:lstStyle/>
          <a:p>
            <a:endParaRPr lang="ru-RU" dirty="0"/>
          </a:p>
        </p:txBody>
      </p:sp>
      <p:sp>
        <p:nvSpPr>
          <p:cNvPr id="17" name="Freeform: Shape 16">
            <a:extLst>
              <a:ext uri="{FF2B5EF4-FFF2-40B4-BE49-F238E27FC236}">
                <a16:creationId xmlns:a16="http://schemas.microsoft.com/office/drawing/2014/main" id="{759BB951-621D-4456-A832-116187764B2E}"/>
              </a:ext>
            </a:extLst>
          </p:cNvPr>
          <p:cNvSpPr/>
          <p:nvPr/>
        </p:nvSpPr>
        <p:spPr>
          <a:xfrm>
            <a:off x="5505736" y="-16344"/>
            <a:ext cx="3640904" cy="2273524"/>
          </a:xfrm>
          <a:custGeom>
            <a:avLst/>
            <a:gdLst>
              <a:gd name="connsiteX0" fmla="*/ 4849891 w 4851877"/>
              <a:gd name="connsiteY0" fmla="*/ 12701 h 2273523"/>
              <a:gd name="connsiteX1" fmla="*/ 2808800 w 4851877"/>
              <a:gd name="connsiteY1" fmla="*/ 12701 h 2273523"/>
              <a:gd name="connsiteX2" fmla="*/ 371430 w 4851877"/>
              <a:gd name="connsiteY2" fmla="*/ 1214240 h 2273523"/>
              <a:gd name="connsiteX3" fmla="*/ 72951 w 4851877"/>
              <a:gd name="connsiteY3" fmla="*/ 1955993 h 2273523"/>
              <a:gd name="connsiteX4" fmla="*/ 81841 w 4851877"/>
              <a:gd name="connsiteY4" fmla="*/ 1973774 h 2273523"/>
              <a:gd name="connsiteX5" fmla="*/ 851538 w 4851877"/>
              <a:gd name="connsiteY5" fmla="*/ 2188426 h 2273523"/>
              <a:gd name="connsiteX6" fmla="*/ 4849891 w 4851877"/>
              <a:gd name="connsiteY6" fmla="*/ 217191 h 2273523"/>
              <a:gd name="connsiteX7" fmla="*/ 4849891 w 4851877"/>
              <a:gd name="connsiteY7" fmla="*/ 12701 h 2273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73523">
                <a:moveTo>
                  <a:pt x="4849891" y="12701"/>
                </a:moveTo>
                <a:lnTo>
                  <a:pt x="2808800" y="12701"/>
                </a:lnTo>
                <a:lnTo>
                  <a:pt x="371430" y="1214240"/>
                </a:lnTo>
                <a:cubicBezTo>
                  <a:pt x="371430" y="1214240"/>
                  <a:pt x="-163293" y="1478426"/>
                  <a:pt x="72951" y="1955993"/>
                </a:cubicBezTo>
                <a:lnTo>
                  <a:pt x="81841" y="1973774"/>
                </a:lnTo>
                <a:cubicBezTo>
                  <a:pt x="81841" y="1973774"/>
                  <a:pt x="316814" y="2451342"/>
                  <a:pt x="851538" y="2188426"/>
                </a:cubicBezTo>
                <a:lnTo>
                  <a:pt x="4849891" y="217191"/>
                </a:lnTo>
                <a:lnTo>
                  <a:pt x="4849891" y="12701"/>
                </a:lnTo>
                <a:close/>
              </a:path>
            </a:pathLst>
          </a:custGeom>
          <a:solidFill>
            <a:schemeClr val="accent1"/>
          </a:solidFill>
          <a:ln w="12700" cap="flat">
            <a:noFill/>
            <a:prstDash val="solid"/>
            <a:miter/>
          </a:ln>
        </p:spPr>
        <p:txBody>
          <a:bodyPr rtlCol="0" anchor="ctr"/>
          <a:lstStyle/>
          <a:p>
            <a:endParaRPr lang="ru-RU" dirty="0"/>
          </a:p>
        </p:txBody>
      </p:sp>
      <p:sp>
        <p:nvSpPr>
          <p:cNvPr id="18" name="Freeform: Shape 17">
            <a:extLst>
              <a:ext uri="{FF2B5EF4-FFF2-40B4-BE49-F238E27FC236}">
                <a16:creationId xmlns:a16="http://schemas.microsoft.com/office/drawing/2014/main" id="{3F8008CE-2F0A-4568-9C4A-C347A4880513}"/>
              </a:ext>
            </a:extLst>
          </p:cNvPr>
          <p:cNvSpPr/>
          <p:nvPr/>
        </p:nvSpPr>
        <p:spPr>
          <a:xfrm>
            <a:off x="5495668" y="-16344"/>
            <a:ext cx="3650435" cy="2298926"/>
          </a:xfrm>
          <a:custGeom>
            <a:avLst/>
            <a:gdLst>
              <a:gd name="connsiteX0" fmla="*/ 4863309 w 4864578"/>
              <a:gd name="connsiteY0" fmla="*/ 195599 h 2298926"/>
              <a:gd name="connsiteX1" fmla="*/ 857334 w 4864578"/>
              <a:gd name="connsiteY1" fmla="*/ 2170644 h 2298926"/>
              <a:gd name="connsiteX2" fmla="*/ 292129 w 4864578"/>
              <a:gd name="connsiteY2" fmla="*/ 2164293 h 2298926"/>
              <a:gd name="connsiteX3" fmla="*/ 113041 w 4864578"/>
              <a:gd name="connsiteY3" fmla="*/ 1964884 h 2298926"/>
              <a:gd name="connsiteX4" fmla="*/ 104150 w 4864578"/>
              <a:gd name="connsiteY4" fmla="*/ 1947102 h 2298926"/>
              <a:gd name="connsiteX5" fmla="*/ 162577 w 4864578"/>
              <a:gd name="connsiteY5" fmla="*/ 1418730 h 2298926"/>
              <a:gd name="connsiteX6" fmla="*/ 395009 w 4864578"/>
              <a:gd name="connsiteY6" fmla="*/ 1230751 h 2298926"/>
              <a:gd name="connsiteX7" fmla="*/ 395009 w 4864578"/>
              <a:gd name="connsiteY7" fmla="*/ 1230751 h 2298926"/>
              <a:gd name="connsiteX8" fmla="*/ 2865403 w 4864578"/>
              <a:gd name="connsiteY8" fmla="*/ 12701 h 2298926"/>
              <a:gd name="connsiteX9" fmla="*/ 2779034 w 4864578"/>
              <a:gd name="connsiteY9" fmla="*/ 12701 h 2298926"/>
              <a:gd name="connsiteX10" fmla="*/ 377227 w 4864578"/>
              <a:gd name="connsiteY10" fmla="*/ 1197728 h 2298926"/>
              <a:gd name="connsiteX11" fmla="*/ 133363 w 4864578"/>
              <a:gd name="connsiteY11" fmla="*/ 1394597 h 2298926"/>
              <a:gd name="connsiteX12" fmla="*/ 12701 w 4864578"/>
              <a:gd name="connsiteY12" fmla="*/ 1660054 h 2298926"/>
              <a:gd name="connsiteX13" fmla="*/ 12701 w 4864578"/>
              <a:gd name="connsiteY13" fmla="*/ 1780715 h 2298926"/>
              <a:gd name="connsiteX14" fmla="*/ 69857 w 4864578"/>
              <a:gd name="connsiteY14" fmla="*/ 1964884 h 2298926"/>
              <a:gd name="connsiteX15" fmla="*/ 78748 w 4864578"/>
              <a:gd name="connsiteY15" fmla="*/ 1982665 h 2298926"/>
              <a:gd name="connsiteX16" fmla="*/ 269267 w 4864578"/>
              <a:gd name="connsiteY16" fmla="*/ 2196046 h 2298926"/>
              <a:gd name="connsiteX17" fmla="*/ 560126 w 4864578"/>
              <a:gd name="connsiteY17" fmla="*/ 2286225 h 2298926"/>
              <a:gd name="connsiteX18" fmla="*/ 873847 w 4864578"/>
              <a:gd name="connsiteY18" fmla="*/ 2204937 h 2298926"/>
              <a:gd name="connsiteX19" fmla="*/ 4863309 w 4864578"/>
              <a:gd name="connsiteY19" fmla="*/ 237513 h 2298926"/>
              <a:gd name="connsiteX20" fmla="*/ 4863309 w 4864578"/>
              <a:gd name="connsiteY20" fmla="*/ 195599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864578" h="2298926">
                <a:moveTo>
                  <a:pt x="4863309" y="195599"/>
                </a:moveTo>
                <a:lnTo>
                  <a:pt x="857334" y="2170644"/>
                </a:lnTo>
                <a:cubicBezTo>
                  <a:pt x="642684" y="2276064"/>
                  <a:pt x="453435" y="2274794"/>
                  <a:pt x="292129" y="2164293"/>
                </a:cubicBezTo>
                <a:cubicBezTo>
                  <a:pt x="171467" y="2081735"/>
                  <a:pt x="113041" y="1966154"/>
                  <a:pt x="113041" y="1964884"/>
                </a:cubicBezTo>
                <a:lnTo>
                  <a:pt x="104150" y="1947102"/>
                </a:lnTo>
                <a:cubicBezTo>
                  <a:pt x="10162" y="1756583"/>
                  <a:pt x="29213" y="1578766"/>
                  <a:pt x="162577" y="1418730"/>
                </a:cubicBezTo>
                <a:cubicBezTo>
                  <a:pt x="262916" y="1296798"/>
                  <a:pt x="393739" y="1232021"/>
                  <a:pt x="395009" y="1230751"/>
                </a:cubicBezTo>
                <a:lnTo>
                  <a:pt x="395009" y="1230751"/>
                </a:lnTo>
                <a:lnTo>
                  <a:pt x="2865403" y="12701"/>
                </a:lnTo>
                <a:lnTo>
                  <a:pt x="2779034" y="12701"/>
                </a:lnTo>
                <a:lnTo>
                  <a:pt x="377227" y="1197728"/>
                </a:lnTo>
                <a:cubicBezTo>
                  <a:pt x="372147" y="1200268"/>
                  <a:pt x="238784" y="1266315"/>
                  <a:pt x="133363" y="1394597"/>
                </a:cubicBezTo>
                <a:cubicBezTo>
                  <a:pt x="78748" y="1460644"/>
                  <a:pt x="26673" y="1549553"/>
                  <a:pt x="12701" y="1660054"/>
                </a:cubicBezTo>
                <a:lnTo>
                  <a:pt x="12701" y="1780715"/>
                </a:lnTo>
                <a:cubicBezTo>
                  <a:pt x="20322" y="1837871"/>
                  <a:pt x="38104" y="1900107"/>
                  <a:pt x="69857" y="1964884"/>
                </a:cubicBezTo>
                <a:lnTo>
                  <a:pt x="78748" y="1982665"/>
                </a:lnTo>
                <a:cubicBezTo>
                  <a:pt x="81288" y="1987746"/>
                  <a:pt x="140984" y="2107138"/>
                  <a:pt x="269267" y="2196046"/>
                </a:cubicBezTo>
                <a:cubicBezTo>
                  <a:pt x="337854" y="2243041"/>
                  <a:pt x="435654" y="2286225"/>
                  <a:pt x="560126" y="2286225"/>
                </a:cubicBezTo>
                <a:cubicBezTo>
                  <a:pt x="650304" y="2286225"/>
                  <a:pt x="754455" y="2264633"/>
                  <a:pt x="873847" y="2204937"/>
                </a:cubicBezTo>
                <a:lnTo>
                  <a:pt x="4863309" y="237513"/>
                </a:lnTo>
                <a:lnTo>
                  <a:pt x="4863309" y="195599"/>
                </a:lnTo>
                <a:close/>
              </a:path>
            </a:pathLst>
          </a:custGeom>
          <a:solidFill>
            <a:schemeClr val="bg1"/>
          </a:solidFill>
          <a:ln w="12700" cap="flat">
            <a:noFill/>
            <a:prstDash val="solid"/>
            <a:miter/>
          </a:ln>
        </p:spPr>
        <p:txBody>
          <a:bodyPr rtlCol="0" anchor="ctr"/>
          <a:lstStyle/>
          <a:p>
            <a:endParaRPr lang="ru-RU" dirty="0"/>
          </a:p>
        </p:txBody>
      </p:sp>
      <p:sp>
        <p:nvSpPr>
          <p:cNvPr id="19" name="Title 2">
            <a:extLst>
              <a:ext uri="{FF2B5EF4-FFF2-40B4-BE49-F238E27FC236}">
                <a16:creationId xmlns:a16="http://schemas.microsoft.com/office/drawing/2014/main" id="{3A926948-B9C1-4E84-AF0F-40965A132C47}"/>
              </a:ext>
            </a:extLst>
          </p:cNvPr>
          <p:cNvSpPr>
            <a:spLocks noGrp="1"/>
          </p:cNvSpPr>
          <p:nvPr>
            <p:ph type="title"/>
          </p:nvPr>
        </p:nvSpPr>
        <p:spPr>
          <a:xfrm>
            <a:off x="1809740" y="5707146"/>
            <a:ext cx="5524520" cy="853993"/>
          </a:xfrm>
        </p:spPr>
        <p:txBody>
          <a:bodyPr anchor="t" anchorCtr="0">
            <a:normAutofit/>
          </a:bodyPr>
          <a:lstStyle>
            <a:lvl1pPr marL="0" indent="0" algn="ctr">
              <a:buFont typeface="Arial" panose="020B0604020202020204" pitchFamily="34" charset="0"/>
              <a:buNone/>
              <a:defRPr sz="1800">
                <a:solidFill>
                  <a:schemeClr val="accent1"/>
                </a:solidFill>
                <a:latin typeface="+mn-lt"/>
              </a:defRPr>
            </a:lvl1pPr>
          </a:lstStyle>
          <a:p>
            <a:r>
              <a:rPr lang="en-US"/>
              <a:t>Click to edit Master title style</a:t>
            </a:r>
            <a:endParaRPr lang="ru-RU"/>
          </a:p>
        </p:txBody>
      </p:sp>
      <p:grpSp>
        <p:nvGrpSpPr>
          <p:cNvPr id="2" name="Group 9">
            <a:extLst>
              <a:ext uri="{FF2B5EF4-FFF2-40B4-BE49-F238E27FC236}">
                <a16:creationId xmlns:a16="http://schemas.microsoft.com/office/drawing/2014/main" id="{223A17C7-5A8B-4D9D-AC8A-2486018F3FB8}"/>
              </a:ext>
            </a:extLst>
          </p:cNvPr>
          <p:cNvGrpSpPr/>
          <p:nvPr/>
        </p:nvGrpSpPr>
        <p:grpSpPr>
          <a:xfrm>
            <a:off x="-14099" y="2319272"/>
            <a:ext cx="2163177" cy="2824836"/>
            <a:chOff x="-18799" y="2319272"/>
            <a:chExt cx="2884236" cy="2824836"/>
          </a:xfrm>
        </p:grpSpPr>
        <p:sp>
          <p:nvSpPr>
            <p:cNvPr id="3" name="Freeform: Shape 2">
              <a:extLst>
                <a:ext uri="{FF2B5EF4-FFF2-40B4-BE49-F238E27FC236}">
                  <a16:creationId xmlns:a16="http://schemas.microsoft.com/office/drawing/2014/main" id="{C42001FF-B76E-4445-BDE5-6BFAD41EBBD4}"/>
                </a:ext>
              </a:extLst>
            </p:cNvPr>
            <p:cNvSpPr/>
            <p:nvPr/>
          </p:nvSpPr>
          <p:spPr>
            <a:xfrm>
              <a:off x="-18799" y="2336694"/>
              <a:ext cx="2871530" cy="2299765"/>
            </a:xfrm>
            <a:custGeom>
              <a:avLst/>
              <a:gdLst>
                <a:gd name="connsiteX0" fmla="*/ 2796565 w 2871529"/>
                <a:gd name="connsiteY0" fmla="*/ 306465 h 2299764"/>
                <a:gd name="connsiteX1" fmla="*/ 2026589 w 2871529"/>
                <a:gd name="connsiteY1" fmla="*/ 91735 h 2299764"/>
                <a:gd name="connsiteX2" fmla="*/ 12706 w 2871529"/>
                <a:gd name="connsiteY2" fmla="*/ 1085336 h 2299764"/>
                <a:gd name="connsiteX3" fmla="*/ 12706 w 2871529"/>
                <a:gd name="connsiteY3" fmla="*/ 2296206 h 2299764"/>
                <a:gd name="connsiteX4" fmla="*/ 2506871 w 2871529"/>
                <a:gd name="connsiteY4" fmla="*/ 1066277 h 2299764"/>
                <a:gd name="connsiteX5" fmla="*/ 2805459 w 2871529"/>
                <a:gd name="connsiteY5" fmla="*/ 324253 h 2299764"/>
                <a:gd name="connsiteX6" fmla="*/ 2796565 w 2871529"/>
                <a:gd name="connsiteY6" fmla="*/ 306465 h 229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71529" h="2299764">
                  <a:moveTo>
                    <a:pt x="2796565" y="306465"/>
                  </a:moveTo>
                  <a:cubicBezTo>
                    <a:pt x="2796565" y="306465"/>
                    <a:pt x="2561507" y="-171276"/>
                    <a:pt x="2026589" y="91735"/>
                  </a:cubicBezTo>
                  <a:lnTo>
                    <a:pt x="12706" y="1085336"/>
                  </a:lnTo>
                  <a:lnTo>
                    <a:pt x="12706" y="2296206"/>
                  </a:lnTo>
                  <a:lnTo>
                    <a:pt x="2506871" y="1066277"/>
                  </a:lnTo>
                  <a:cubicBezTo>
                    <a:pt x="2506871" y="1066277"/>
                    <a:pt x="3041789" y="801994"/>
                    <a:pt x="2805459" y="324253"/>
                  </a:cubicBezTo>
                  <a:lnTo>
                    <a:pt x="2796565" y="306465"/>
                  </a:lnTo>
                  <a:close/>
                </a:path>
              </a:pathLst>
            </a:custGeom>
            <a:solidFill>
              <a:schemeClr val="accent3"/>
            </a:solidFill>
            <a:ln w="12700" cap="flat">
              <a:noFill/>
              <a:prstDash val="solid"/>
              <a:miter/>
            </a:ln>
          </p:spPr>
          <p:txBody>
            <a:bodyPr rtlCol="0" anchor="ctr"/>
            <a:lstStyle/>
            <a:p>
              <a:endParaRPr lang="ru-RU"/>
            </a:p>
          </p:txBody>
        </p:sp>
        <p:sp>
          <p:nvSpPr>
            <p:cNvPr id="4" name="Freeform: Shape 3">
              <a:extLst>
                <a:ext uri="{FF2B5EF4-FFF2-40B4-BE49-F238E27FC236}">
                  <a16:creationId xmlns:a16="http://schemas.microsoft.com/office/drawing/2014/main" id="{55EB89C3-8B52-4763-9DB2-C51CC8AF377C}"/>
                </a:ext>
              </a:extLst>
            </p:cNvPr>
            <p:cNvSpPr/>
            <p:nvPr/>
          </p:nvSpPr>
          <p:spPr>
            <a:xfrm>
              <a:off x="-18799" y="2319272"/>
              <a:ext cx="2884236" cy="2337882"/>
            </a:xfrm>
            <a:custGeom>
              <a:avLst/>
              <a:gdLst>
                <a:gd name="connsiteX0" fmla="*/ 2871530 w 2884235"/>
                <a:gd name="connsiteY0" fmla="*/ 466193 h 2337882"/>
                <a:gd name="connsiteX1" fmla="*/ 2823248 w 2884235"/>
                <a:gd name="connsiteY1" fmla="*/ 334052 h 2337882"/>
                <a:gd name="connsiteX2" fmla="*/ 2814354 w 2884235"/>
                <a:gd name="connsiteY2" fmla="*/ 316263 h 2337882"/>
                <a:gd name="connsiteX3" fmla="*/ 2018965 w 2884235"/>
                <a:gd name="connsiteY3" fmla="*/ 93910 h 2337882"/>
                <a:gd name="connsiteX4" fmla="*/ 12706 w 2884235"/>
                <a:gd name="connsiteY4" fmla="*/ 1081158 h 2337882"/>
                <a:gd name="connsiteX5" fmla="*/ 12706 w 2884235"/>
                <a:gd name="connsiteY5" fmla="*/ 1123087 h 2337882"/>
                <a:gd name="connsiteX6" fmla="*/ 2035483 w 2884235"/>
                <a:gd name="connsiteY6" fmla="*/ 126946 h 2337882"/>
                <a:gd name="connsiteX7" fmla="*/ 2600895 w 2884235"/>
                <a:gd name="connsiteY7" fmla="*/ 133299 h 2337882"/>
                <a:gd name="connsiteX8" fmla="*/ 2780048 w 2884235"/>
                <a:gd name="connsiteY8" fmla="*/ 332781 h 2337882"/>
                <a:gd name="connsiteX9" fmla="*/ 2788942 w 2884235"/>
                <a:gd name="connsiteY9" fmla="*/ 350569 h 2337882"/>
                <a:gd name="connsiteX10" fmla="*/ 2730495 w 2884235"/>
                <a:gd name="connsiteY10" fmla="*/ 879134 h 2337882"/>
                <a:gd name="connsiteX11" fmla="*/ 2497977 w 2884235"/>
                <a:gd name="connsiteY11" fmla="*/ 1065911 h 2337882"/>
                <a:gd name="connsiteX12" fmla="*/ 12706 w 2884235"/>
                <a:gd name="connsiteY12" fmla="*/ 2292028 h 2337882"/>
                <a:gd name="connsiteX13" fmla="*/ 12706 w 2884235"/>
                <a:gd name="connsiteY13" fmla="*/ 2333958 h 2337882"/>
                <a:gd name="connsiteX14" fmla="*/ 2515765 w 2884235"/>
                <a:gd name="connsiteY14" fmla="*/ 1100216 h 2337882"/>
                <a:gd name="connsiteX15" fmla="*/ 2871530 w 2884235"/>
                <a:gd name="connsiteY15" fmla="*/ 687275 h 2337882"/>
                <a:gd name="connsiteX16" fmla="*/ 2871530 w 2884235"/>
                <a:gd name="connsiteY16" fmla="*/ 466193 h 2337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84235" h="2337882">
                  <a:moveTo>
                    <a:pt x="2871530" y="466193"/>
                  </a:moveTo>
                  <a:cubicBezTo>
                    <a:pt x="2861365" y="424263"/>
                    <a:pt x="2846118" y="379793"/>
                    <a:pt x="2823248" y="334052"/>
                  </a:cubicBezTo>
                  <a:lnTo>
                    <a:pt x="2814354" y="316263"/>
                  </a:lnTo>
                  <a:cubicBezTo>
                    <a:pt x="2811812" y="311181"/>
                    <a:pt x="2564048" y="-175454"/>
                    <a:pt x="2018965" y="93910"/>
                  </a:cubicBezTo>
                  <a:lnTo>
                    <a:pt x="12706" y="1081158"/>
                  </a:lnTo>
                  <a:lnTo>
                    <a:pt x="12706" y="1123087"/>
                  </a:lnTo>
                  <a:lnTo>
                    <a:pt x="2035483" y="126946"/>
                  </a:lnTo>
                  <a:cubicBezTo>
                    <a:pt x="2250212" y="21487"/>
                    <a:pt x="2439530" y="22758"/>
                    <a:pt x="2600895" y="133299"/>
                  </a:cubicBezTo>
                  <a:cubicBezTo>
                    <a:pt x="2721601" y="215887"/>
                    <a:pt x="2780048" y="331511"/>
                    <a:pt x="2780048" y="332781"/>
                  </a:cubicBezTo>
                  <a:lnTo>
                    <a:pt x="2788942" y="350569"/>
                  </a:lnTo>
                  <a:cubicBezTo>
                    <a:pt x="2882965" y="541158"/>
                    <a:pt x="2863906" y="719040"/>
                    <a:pt x="2730495" y="879134"/>
                  </a:cubicBezTo>
                  <a:cubicBezTo>
                    <a:pt x="2630118" y="999840"/>
                    <a:pt x="2500518" y="1065911"/>
                    <a:pt x="2497977" y="1065911"/>
                  </a:cubicBezTo>
                  <a:lnTo>
                    <a:pt x="12706" y="2292028"/>
                  </a:lnTo>
                  <a:lnTo>
                    <a:pt x="12706" y="2333958"/>
                  </a:lnTo>
                  <a:lnTo>
                    <a:pt x="2515765" y="1100216"/>
                  </a:lnTo>
                  <a:cubicBezTo>
                    <a:pt x="2519577" y="1097675"/>
                    <a:pt x="2806730" y="952828"/>
                    <a:pt x="2871530" y="687275"/>
                  </a:cubicBezTo>
                  <a:lnTo>
                    <a:pt x="2871530" y="466193"/>
                  </a:lnTo>
                  <a:close/>
                </a:path>
              </a:pathLst>
            </a:custGeom>
            <a:solidFill>
              <a:schemeClr val="bg1"/>
            </a:solidFill>
            <a:ln w="12700" cap="flat">
              <a:noFill/>
              <a:prstDash val="solid"/>
              <a:miter/>
            </a:ln>
          </p:spPr>
          <p:txBody>
            <a:bodyPr rtlCol="0" anchor="ctr"/>
            <a:lstStyle/>
            <a:p>
              <a:endParaRPr lang="ru-RU"/>
            </a:p>
          </p:txBody>
        </p:sp>
        <p:sp>
          <p:nvSpPr>
            <p:cNvPr id="5" name="Freeform: Shape 4">
              <a:extLst>
                <a:ext uri="{FF2B5EF4-FFF2-40B4-BE49-F238E27FC236}">
                  <a16:creationId xmlns:a16="http://schemas.microsoft.com/office/drawing/2014/main" id="{8F230BC5-B028-4266-A395-BFB56DFDC484}"/>
                </a:ext>
              </a:extLst>
            </p:cNvPr>
            <p:cNvSpPr/>
            <p:nvPr/>
          </p:nvSpPr>
          <p:spPr>
            <a:xfrm>
              <a:off x="-18799" y="3968979"/>
              <a:ext cx="1766118" cy="1156235"/>
            </a:xfrm>
            <a:custGeom>
              <a:avLst/>
              <a:gdLst>
                <a:gd name="connsiteX0" fmla="*/ 1735624 w 1766117"/>
                <a:gd name="connsiteY0" fmla="*/ 98509 h 1156235"/>
                <a:gd name="connsiteX1" fmla="*/ 1437036 w 1766117"/>
                <a:gd name="connsiteY1" fmla="*/ 51497 h 1156235"/>
                <a:gd name="connsiteX2" fmla="*/ 12706 w 1766117"/>
                <a:gd name="connsiteY2" fmla="*/ 754133 h 1156235"/>
                <a:gd name="connsiteX3" fmla="*/ 12706 w 1766117"/>
                <a:gd name="connsiteY3" fmla="*/ 1149286 h 1156235"/>
                <a:gd name="connsiteX4" fmla="*/ 1594589 w 1766117"/>
                <a:gd name="connsiteY4" fmla="*/ 369144 h 1156235"/>
                <a:gd name="connsiteX5" fmla="*/ 1739436 w 1766117"/>
                <a:gd name="connsiteY5" fmla="*/ 103592 h 1156235"/>
                <a:gd name="connsiteX6" fmla="*/ 1735624 w 1766117"/>
                <a:gd name="connsiteY6" fmla="*/ 98509 h 1156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6117" h="1156235">
                  <a:moveTo>
                    <a:pt x="1735624" y="98509"/>
                  </a:moveTo>
                  <a:cubicBezTo>
                    <a:pt x="1735624" y="98509"/>
                    <a:pt x="1658118" y="-57773"/>
                    <a:pt x="1437036" y="51497"/>
                  </a:cubicBezTo>
                  <a:lnTo>
                    <a:pt x="12706" y="754133"/>
                  </a:lnTo>
                  <a:lnTo>
                    <a:pt x="12706" y="1149286"/>
                  </a:lnTo>
                  <a:lnTo>
                    <a:pt x="1594589" y="369144"/>
                  </a:lnTo>
                  <a:cubicBezTo>
                    <a:pt x="1594589" y="369144"/>
                    <a:pt x="1815671" y="259874"/>
                    <a:pt x="1739436" y="103592"/>
                  </a:cubicBezTo>
                  <a:lnTo>
                    <a:pt x="1735624" y="98509"/>
                  </a:lnTo>
                  <a:close/>
                </a:path>
              </a:pathLst>
            </a:custGeom>
            <a:solidFill>
              <a:schemeClr val="accent1"/>
            </a:solidFill>
            <a:ln w="12700" cap="flat">
              <a:noFill/>
              <a:prstDash val="solid"/>
              <a:miter/>
            </a:ln>
          </p:spPr>
          <p:txBody>
            <a:bodyPr rtlCol="0" anchor="ctr"/>
            <a:lstStyle/>
            <a:p>
              <a:endParaRPr lang="ru-RU"/>
            </a:p>
          </p:txBody>
        </p:sp>
        <p:sp>
          <p:nvSpPr>
            <p:cNvPr id="9" name="Freeform: Shape 8">
              <a:extLst>
                <a:ext uri="{FF2B5EF4-FFF2-40B4-BE49-F238E27FC236}">
                  <a16:creationId xmlns:a16="http://schemas.microsoft.com/office/drawing/2014/main" id="{5A52C234-DC7D-488B-8975-61485991A4A8}"/>
                </a:ext>
              </a:extLst>
            </p:cNvPr>
            <p:cNvSpPr/>
            <p:nvPr/>
          </p:nvSpPr>
          <p:spPr>
            <a:xfrm>
              <a:off x="-18799" y="3949755"/>
              <a:ext cx="1778824" cy="1194353"/>
            </a:xfrm>
            <a:custGeom>
              <a:avLst/>
              <a:gdLst>
                <a:gd name="connsiteX0" fmla="*/ 1753412 w 1778823"/>
                <a:gd name="connsiteY0" fmla="*/ 108839 h 1194352"/>
                <a:gd name="connsiteX1" fmla="*/ 1429412 w 1778823"/>
                <a:gd name="connsiteY1" fmla="*/ 52933 h 1194352"/>
                <a:gd name="connsiteX2" fmla="*/ 12706 w 1778823"/>
                <a:gd name="connsiteY2" fmla="*/ 751757 h 1194352"/>
                <a:gd name="connsiteX3" fmla="*/ 12706 w 1778823"/>
                <a:gd name="connsiteY3" fmla="*/ 793686 h 1194352"/>
                <a:gd name="connsiteX4" fmla="*/ 1445930 w 1778823"/>
                <a:gd name="connsiteY4" fmla="*/ 87239 h 1194352"/>
                <a:gd name="connsiteX5" fmla="*/ 1719106 w 1778823"/>
                <a:gd name="connsiteY5" fmla="*/ 125357 h 1194352"/>
                <a:gd name="connsiteX6" fmla="*/ 1721647 w 1778823"/>
                <a:gd name="connsiteY6" fmla="*/ 131710 h 1194352"/>
                <a:gd name="connsiteX7" fmla="*/ 1585694 w 1778823"/>
                <a:gd name="connsiteY7" fmla="*/ 371851 h 1194352"/>
                <a:gd name="connsiteX8" fmla="*/ 12706 w 1778823"/>
                <a:gd name="connsiteY8" fmla="*/ 1146910 h 1194352"/>
                <a:gd name="connsiteX9" fmla="*/ 12706 w 1778823"/>
                <a:gd name="connsiteY9" fmla="*/ 1188839 h 1194352"/>
                <a:gd name="connsiteX10" fmla="*/ 1603483 w 1778823"/>
                <a:gd name="connsiteY10" fmla="*/ 404886 h 1194352"/>
                <a:gd name="connsiteX11" fmla="*/ 1755953 w 1778823"/>
                <a:gd name="connsiteY11" fmla="*/ 113921 h 1194352"/>
                <a:gd name="connsiteX12" fmla="*/ 1753412 w 1778823"/>
                <a:gd name="connsiteY12" fmla="*/ 108839 h 1194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8823" h="1194352">
                  <a:moveTo>
                    <a:pt x="1753412" y="108839"/>
                  </a:moveTo>
                  <a:cubicBezTo>
                    <a:pt x="1752141" y="107569"/>
                    <a:pt x="1665742" y="-62690"/>
                    <a:pt x="1429412" y="52933"/>
                  </a:cubicBezTo>
                  <a:lnTo>
                    <a:pt x="12706" y="751757"/>
                  </a:lnTo>
                  <a:lnTo>
                    <a:pt x="12706" y="793686"/>
                  </a:lnTo>
                  <a:lnTo>
                    <a:pt x="1445930" y="87239"/>
                  </a:lnTo>
                  <a:cubicBezTo>
                    <a:pt x="1646683" y="-11867"/>
                    <a:pt x="1715294" y="120274"/>
                    <a:pt x="1719106" y="125357"/>
                  </a:cubicBezTo>
                  <a:lnTo>
                    <a:pt x="1721647" y="131710"/>
                  </a:lnTo>
                  <a:cubicBezTo>
                    <a:pt x="1788989" y="268933"/>
                    <a:pt x="1594589" y="366769"/>
                    <a:pt x="1585694" y="371851"/>
                  </a:cubicBezTo>
                  <a:lnTo>
                    <a:pt x="12706" y="1146910"/>
                  </a:lnTo>
                  <a:lnTo>
                    <a:pt x="12706" y="1188839"/>
                  </a:lnTo>
                  <a:lnTo>
                    <a:pt x="1603483" y="404886"/>
                  </a:lnTo>
                  <a:cubicBezTo>
                    <a:pt x="1686071" y="364228"/>
                    <a:pt x="1824565" y="251145"/>
                    <a:pt x="1755953" y="113921"/>
                  </a:cubicBezTo>
                  <a:lnTo>
                    <a:pt x="1753412" y="108839"/>
                  </a:lnTo>
                  <a:close/>
                </a:path>
              </a:pathLst>
            </a:custGeom>
            <a:solidFill>
              <a:schemeClr val="bg1"/>
            </a:solidFill>
            <a:ln w="12700" cap="flat">
              <a:noFill/>
              <a:prstDash val="solid"/>
              <a:miter/>
            </a:ln>
          </p:spPr>
          <p:txBody>
            <a:bodyPr rtlCol="0" anchor="ctr"/>
            <a:lstStyle/>
            <a:p>
              <a:endParaRPr lang="ru-RU"/>
            </a:p>
          </p:txBody>
        </p:sp>
      </p:grpSp>
    </p:spTree>
    <p:extLst>
      <p:ext uri="{BB962C8B-B14F-4D97-AF65-F5344CB8AC3E}">
        <p14:creationId xmlns:p14="http://schemas.microsoft.com/office/powerpoint/2010/main" val="2473244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hanks slid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C229411-48AD-4A50-B02E-041030F18963}"/>
              </a:ext>
            </a:extLst>
          </p:cNvPr>
          <p:cNvSpPr>
            <a:spLocks noGrp="1"/>
          </p:cNvSpPr>
          <p:nvPr>
            <p:ph type="pic" sz="quarter" idx="21"/>
          </p:nvPr>
        </p:nvSpPr>
        <p:spPr>
          <a:xfrm>
            <a:off x="3933892" y="1"/>
            <a:ext cx="5207252" cy="5934621"/>
          </a:xfrm>
          <a:custGeom>
            <a:avLst/>
            <a:gdLst>
              <a:gd name="connsiteX0" fmla="*/ 6940462 w 6943003"/>
              <a:gd name="connsiteY0" fmla="*/ 0 h 5934621"/>
              <a:gd name="connsiteX1" fmla="*/ 6943003 w 6943003"/>
              <a:gd name="connsiteY1" fmla="*/ 0 h 5934621"/>
              <a:gd name="connsiteX2" fmla="*/ 6943003 w 6943003"/>
              <a:gd name="connsiteY2" fmla="*/ 3562350 h 5934621"/>
              <a:gd name="connsiteX3" fmla="*/ 2564043 w 6943003"/>
              <a:gd name="connsiteY3" fmla="*/ 5721350 h 5934621"/>
              <a:gd name="connsiteX4" fmla="*/ 233592 w 6943003"/>
              <a:gd name="connsiteY4" fmla="*/ 4930141 h 5934621"/>
              <a:gd name="connsiteX5" fmla="*/ 213272 w 6943003"/>
              <a:gd name="connsiteY5" fmla="*/ 4889500 h 5934621"/>
              <a:gd name="connsiteX6" fmla="*/ 1004482 w 6943003"/>
              <a:gd name="connsiteY6" fmla="*/ 2559050 h 5934621"/>
              <a:gd name="connsiteX7" fmla="*/ 2136693 w 6943003"/>
              <a:gd name="connsiteY7" fmla="*/ 2000704 h 5934621"/>
              <a:gd name="connsiteX8" fmla="*/ 2183042 w 6943003"/>
              <a:gd name="connsiteY8" fmla="*/ 2039620 h 5934621"/>
              <a:gd name="connsiteX9" fmla="*/ 2473872 w 6943003"/>
              <a:gd name="connsiteY9" fmla="*/ 2129790 h 5934621"/>
              <a:gd name="connsiteX10" fmla="*/ 2787562 w 6943003"/>
              <a:gd name="connsiteY10" fmla="*/ 2048510 h 5934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3003" h="5934621">
                <a:moveTo>
                  <a:pt x="6940462" y="0"/>
                </a:moveTo>
                <a:lnTo>
                  <a:pt x="6943003" y="0"/>
                </a:lnTo>
                <a:lnTo>
                  <a:pt x="6943003" y="3562350"/>
                </a:lnTo>
                <a:lnTo>
                  <a:pt x="2564043" y="5721350"/>
                </a:lnTo>
                <a:cubicBezTo>
                  <a:pt x="1003212" y="6490971"/>
                  <a:pt x="233592" y="4930141"/>
                  <a:pt x="233592" y="4930141"/>
                </a:cubicBezTo>
                <a:lnTo>
                  <a:pt x="213272" y="4889500"/>
                </a:lnTo>
                <a:cubicBezTo>
                  <a:pt x="-556348" y="3328670"/>
                  <a:pt x="1004482" y="2559050"/>
                  <a:pt x="1004482" y="2559050"/>
                </a:cubicBezTo>
                <a:lnTo>
                  <a:pt x="2136693" y="2000704"/>
                </a:lnTo>
                <a:lnTo>
                  <a:pt x="2183042" y="2039620"/>
                </a:lnTo>
                <a:cubicBezTo>
                  <a:pt x="2251622" y="2086610"/>
                  <a:pt x="2349412" y="2129790"/>
                  <a:pt x="2473872" y="2129790"/>
                </a:cubicBezTo>
                <a:cubicBezTo>
                  <a:pt x="2564042" y="2129790"/>
                  <a:pt x="2668182" y="2108200"/>
                  <a:pt x="2787562" y="204851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611208" y="453051"/>
            <a:ext cx="7886700" cy="1325563"/>
          </a:xfrm>
        </p:spPr>
        <p:txBody>
          <a:bodyPr/>
          <a:lstStyle>
            <a:lvl1pPr>
              <a:defRPr/>
            </a:lvl1pPr>
          </a:lstStyle>
          <a:p>
            <a:r>
              <a:rPr lang="en-US" dirty="0"/>
              <a:t>THANK YOU!</a:t>
            </a:r>
            <a:endParaRPr lang="ru-RU" dirty="0"/>
          </a:p>
        </p:txBody>
      </p:sp>
      <p:sp>
        <p:nvSpPr>
          <p:cNvPr id="12" name="Freeform: Shape 11">
            <a:extLst>
              <a:ext uri="{FF2B5EF4-FFF2-40B4-BE49-F238E27FC236}">
                <a16:creationId xmlns:a16="http://schemas.microsoft.com/office/drawing/2014/main" id="{F9E3EED1-7BB3-4B75-BCA9-1C1223740B3C}"/>
              </a:ext>
            </a:extLst>
          </p:cNvPr>
          <p:cNvSpPr/>
          <p:nvPr/>
        </p:nvSpPr>
        <p:spPr>
          <a:xfrm>
            <a:off x="6528440" y="5422906"/>
            <a:ext cx="552450" cy="736600"/>
          </a:xfrm>
          <a:custGeom>
            <a:avLst/>
            <a:gdLst>
              <a:gd name="connsiteX0" fmla="*/ 372104 w 736600"/>
              <a:gd name="connsiteY0" fmla="*/ 731514 h 736600"/>
              <a:gd name="connsiteX1" fmla="*/ 731514 w 736600"/>
              <a:gd name="connsiteY1" fmla="*/ 372104 h 736600"/>
              <a:gd name="connsiteX2" fmla="*/ 372104 w 736600"/>
              <a:gd name="connsiteY2" fmla="*/ 12694 h 736600"/>
              <a:gd name="connsiteX3" fmla="*/ 12694 w 736600"/>
              <a:gd name="connsiteY3" fmla="*/ 372104 h 736600"/>
              <a:gd name="connsiteX4" fmla="*/ 372104 w 736600"/>
              <a:gd name="connsiteY4" fmla="*/ 731514 h 736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00" h="736600">
                <a:moveTo>
                  <a:pt x="372104" y="731514"/>
                </a:moveTo>
                <a:cubicBezTo>
                  <a:pt x="570224" y="731514"/>
                  <a:pt x="731514" y="570224"/>
                  <a:pt x="731514" y="372104"/>
                </a:cubicBezTo>
                <a:cubicBezTo>
                  <a:pt x="731514" y="173984"/>
                  <a:pt x="570224" y="12694"/>
                  <a:pt x="372104" y="12694"/>
                </a:cubicBezTo>
                <a:cubicBezTo>
                  <a:pt x="173984" y="12694"/>
                  <a:pt x="12694" y="173984"/>
                  <a:pt x="12694" y="372104"/>
                </a:cubicBezTo>
                <a:cubicBezTo>
                  <a:pt x="12694" y="570224"/>
                  <a:pt x="173984" y="731514"/>
                  <a:pt x="372104" y="731514"/>
                </a:cubicBezTo>
              </a:path>
            </a:pathLst>
          </a:custGeom>
          <a:solidFill>
            <a:schemeClr val="accent1"/>
          </a:solidFill>
          <a:ln w="12694"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29016A5F-A55B-4605-B66C-5C6E2BF4919F}"/>
              </a:ext>
            </a:extLst>
          </p:cNvPr>
          <p:cNvSpPr/>
          <p:nvPr/>
        </p:nvSpPr>
        <p:spPr>
          <a:xfrm>
            <a:off x="7244572" y="3776986"/>
            <a:ext cx="1905000" cy="2628900"/>
          </a:xfrm>
          <a:custGeom>
            <a:avLst/>
            <a:gdLst>
              <a:gd name="connsiteX0" fmla="*/ 2528761 w 2540000"/>
              <a:gd name="connsiteY0" fmla="*/ 12694 h 2628900"/>
              <a:gd name="connsiteX1" fmla="*/ 487871 w 2540000"/>
              <a:gd name="connsiteY1" fmla="*/ 1018534 h 2628900"/>
              <a:gd name="connsiteX2" fmla="*/ 113221 w 2540000"/>
              <a:gd name="connsiteY2" fmla="*/ 2120894 h 2628900"/>
              <a:gd name="connsiteX3" fmla="*/ 127191 w 2540000"/>
              <a:gd name="connsiteY3" fmla="*/ 2148834 h 2628900"/>
              <a:gd name="connsiteX4" fmla="*/ 1229551 w 2540000"/>
              <a:gd name="connsiteY4" fmla="*/ 2523484 h 2628900"/>
              <a:gd name="connsiteX5" fmla="*/ 2528761 w 2540000"/>
              <a:gd name="connsiteY5" fmla="*/ 1883404 h 2628900"/>
              <a:gd name="connsiteX6" fmla="*/ 2528761 w 2540000"/>
              <a:gd name="connsiteY6" fmla="*/ 12694 h 262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0000" h="2628900">
                <a:moveTo>
                  <a:pt x="2528761" y="12694"/>
                </a:moveTo>
                <a:lnTo>
                  <a:pt x="487871" y="1018534"/>
                </a:lnTo>
                <a:cubicBezTo>
                  <a:pt x="487871" y="1018534"/>
                  <a:pt x="-249999" y="1383024"/>
                  <a:pt x="113221" y="2120894"/>
                </a:cubicBezTo>
                <a:lnTo>
                  <a:pt x="127191" y="2148834"/>
                </a:lnTo>
                <a:cubicBezTo>
                  <a:pt x="127191" y="2148834"/>
                  <a:pt x="491681" y="2886705"/>
                  <a:pt x="1229551" y="2523484"/>
                </a:cubicBezTo>
                <a:lnTo>
                  <a:pt x="2528761" y="1883404"/>
                </a:lnTo>
                <a:lnTo>
                  <a:pt x="2528761" y="12694"/>
                </a:lnTo>
                <a:close/>
              </a:path>
            </a:pathLst>
          </a:custGeom>
          <a:solidFill>
            <a:schemeClr val="accent3"/>
          </a:solidFill>
          <a:ln w="12694" cap="flat">
            <a:noFill/>
            <a:prstDash val="solid"/>
            <a:miter/>
          </a:ln>
        </p:spPr>
        <p:txBody>
          <a:bodyPr rtlCol="0" anchor="ctr"/>
          <a:lstStyle/>
          <a:p>
            <a:endParaRPr lang="ru-RU" dirty="0"/>
          </a:p>
        </p:txBody>
      </p:sp>
      <p:sp>
        <p:nvSpPr>
          <p:cNvPr id="19" name="Text Placeholder 26">
            <a:extLst>
              <a:ext uri="{FF2B5EF4-FFF2-40B4-BE49-F238E27FC236}">
                <a16:creationId xmlns:a16="http://schemas.microsoft.com/office/drawing/2014/main" id="{9DBE4B29-4897-4A3A-B883-A887BCDA3718}"/>
              </a:ext>
            </a:extLst>
          </p:cNvPr>
          <p:cNvSpPr>
            <a:spLocks noGrp="1"/>
          </p:cNvSpPr>
          <p:nvPr>
            <p:ph type="body" sz="quarter" idx="16" hasCustomPrompt="1"/>
          </p:nvPr>
        </p:nvSpPr>
        <p:spPr>
          <a:xfrm>
            <a:off x="618316" y="3955666"/>
            <a:ext cx="3275648" cy="524711"/>
          </a:xfrm>
        </p:spPr>
        <p:txBody>
          <a:bodyPr>
            <a:noAutofit/>
          </a:bodyPr>
          <a:lstStyle>
            <a:lvl1pPr marL="0" indent="0" algn="l">
              <a:buNone/>
              <a:defRPr sz="2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August Bergqvist</a:t>
            </a:r>
          </a:p>
        </p:txBody>
      </p:sp>
      <p:sp>
        <p:nvSpPr>
          <p:cNvPr id="20" name="Text Placeholder 26">
            <a:extLst>
              <a:ext uri="{FF2B5EF4-FFF2-40B4-BE49-F238E27FC236}">
                <a16:creationId xmlns:a16="http://schemas.microsoft.com/office/drawing/2014/main" id="{0EF4532A-9AB5-4545-A83D-BD0E39635727}"/>
              </a:ext>
            </a:extLst>
          </p:cNvPr>
          <p:cNvSpPr>
            <a:spLocks noGrp="1"/>
          </p:cNvSpPr>
          <p:nvPr>
            <p:ph type="body" sz="quarter" idx="17" hasCustomPrompt="1"/>
          </p:nvPr>
        </p:nvSpPr>
        <p:spPr>
          <a:xfrm>
            <a:off x="618316" y="4633362"/>
            <a:ext cx="3275648"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Phone:</a:t>
            </a:r>
          </a:p>
        </p:txBody>
      </p:sp>
      <p:sp>
        <p:nvSpPr>
          <p:cNvPr id="21" name="Text Placeholder 26">
            <a:extLst>
              <a:ext uri="{FF2B5EF4-FFF2-40B4-BE49-F238E27FC236}">
                <a16:creationId xmlns:a16="http://schemas.microsoft.com/office/drawing/2014/main" id="{D579A1F5-9180-47FE-A31B-4E37384383C4}"/>
              </a:ext>
            </a:extLst>
          </p:cNvPr>
          <p:cNvSpPr>
            <a:spLocks noGrp="1"/>
          </p:cNvSpPr>
          <p:nvPr>
            <p:ph type="body" sz="quarter" idx="18" hasCustomPrompt="1"/>
          </p:nvPr>
        </p:nvSpPr>
        <p:spPr>
          <a:xfrm>
            <a:off x="618316" y="4892977"/>
            <a:ext cx="3275648"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678 555-0128</a:t>
            </a:r>
          </a:p>
        </p:txBody>
      </p:sp>
      <p:sp>
        <p:nvSpPr>
          <p:cNvPr id="22" name="Text Placeholder 26">
            <a:extLst>
              <a:ext uri="{FF2B5EF4-FFF2-40B4-BE49-F238E27FC236}">
                <a16:creationId xmlns:a16="http://schemas.microsoft.com/office/drawing/2014/main" id="{71BBF4E8-67FF-4A65-9EC1-AE832CEBE85D}"/>
              </a:ext>
            </a:extLst>
          </p:cNvPr>
          <p:cNvSpPr>
            <a:spLocks noGrp="1"/>
          </p:cNvSpPr>
          <p:nvPr>
            <p:ph type="body" sz="quarter" idx="19" hasCustomPrompt="1"/>
          </p:nvPr>
        </p:nvSpPr>
        <p:spPr>
          <a:xfrm>
            <a:off x="618316" y="5334300"/>
            <a:ext cx="3275648"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Email:</a:t>
            </a:r>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618316" y="5593915"/>
            <a:ext cx="3275648"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BERGQVIST@EXAMPLE.COM</a:t>
            </a:r>
          </a:p>
        </p:txBody>
      </p:sp>
      <p:sp>
        <p:nvSpPr>
          <p:cNvPr id="3" name="Graphic 23">
            <a:extLst>
              <a:ext uri="{FF2B5EF4-FFF2-40B4-BE49-F238E27FC236}">
                <a16:creationId xmlns:a16="http://schemas.microsoft.com/office/drawing/2014/main" id="{7E62A657-0B76-4081-A698-3C47F1AFC78E}"/>
              </a:ext>
            </a:extLst>
          </p:cNvPr>
          <p:cNvSpPr/>
          <p:nvPr/>
        </p:nvSpPr>
        <p:spPr>
          <a:xfrm>
            <a:off x="675733" y="1561557"/>
            <a:ext cx="2230418" cy="165305"/>
          </a:xfrm>
          <a:custGeom>
            <a:avLst/>
            <a:gdLst>
              <a:gd name="connsiteX0" fmla="*/ 2914974 w 2973890"/>
              <a:gd name="connsiteY0" fmla="*/ 159367 h 165304"/>
              <a:gd name="connsiteX1" fmla="*/ 70199 w 2973890"/>
              <a:gd name="connsiteY1" fmla="*/ 159367 h 165304"/>
              <a:gd name="connsiteX2" fmla="*/ 8816 w 2973890"/>
              <a:gd name="connsiteY2" fmla="*/ 84344 h 165304"/>
              <a:gd name="connsiteX3" fmla="*/ 8816 w 2973890"/>
              <a:gd name="connsiteY3" fmla="*/ 84344 h 165304"/>
              <a:gd name="connsiteX4" fmla="*/ 70199 w 2973890"/>
              <a:gd name="connsiteY4" fmla="*/ 10593 h 165304"/>
              <a:gd name="connsiteX5" fmla="*/ 2913916 w 2973890"/>
              <a:gd name="connsiteY5" fmla="*/ 10593 h 165304"/>
              <a:gd name="connsiteX6" fmla="*/ 2975298 w 2973890"/>
              <a:gd name="connsiteY6" fmla="*/ 84344 h 165304"/>
              <a:gd name="connsiteX7" fmla="*/ 2975298 w 2973890"/>
              <a:gd name="connsiteY7" fmla="*/ 84344 h 165304"/>
              <a:gd name="connsiteX8" fmla="*/ 2914974 w 2973890"/>
              <a:gd name="connsiteY8" fmla="*/ 159367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890" h="165304">
                <a:moveTo>
                  <a:pt x="2914974" y="159367"/>
                </a:moveTo>
                <a:lnTo>
                  <a:pt x="70199" y="159367"/>
                </a:lnTo>
                <a:cubicBezTo>
                  <a:pt x="36333" y="159367"/>
                  <a:pt x="8816" y="125034"/>
                  <a:pt x="8816" y="84344"/>
                </a:cubicBezTo>
                <a:lnTo>
                  <a:pt x="8816" y="84344"/>
                </a:lnTo>
                <a:cubicBezTo>
                  <a:pt x="8816" y="43654"/>
                  <a:pt x="36333" y="10593"/>
                  <a:pt x="70199" y="10593"/>
                </a:cubicBezTo>
                <a:lnTo>
                  <a:pt x="2913916" y="10593"/>
                </a:lnTo>
                <a:cubicBezTo>
                  <a:pt x="2947782" y="10593"/>
                  <a:pt x="2975298" y="43654"/>
                  <a:pt x="2975298" y="84344"/>
                </a:cubicBezTo>
                <a:lnTo>
                  <a:pt x="2975298" y="84344"/>
                </a:lnTo>
                <a:cubicBezTo>
                  <a:pt x="2976357" y="125034"/>
                  <a:pt x="2948840" y="159367"/>
                  <a:pt x="2914974" y="159367"/>
                </a:cubicBezTo>
                <a:close/>
              </a:path>
            </a:pathLst>
          </a:custGeom>
          <a:gradFill>
            <a:gsLst>
              <a:gs pos="0">
                <a:schemeClr val="accent1"/>
              </a:gs>
              <a:gs pos="100000">
                <a:schemeClr val="accent3"/>
              </a:gs>
            </a:gsLst>
            <a:lin ang="0" scaled="1"/>
          </a:gradFill>
          <a:ln w="1058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C51D0359-A547-4B21-8850-06B9F1CDF9CE}"/>
              </a:ext>
            </a:extLst>
          </p:cNvPr>
          <p:cNvSpPr/>
          <p:nvPr/>
        </p:nvSpPr>
        <p:spPr>
          <a:xfrm>
            <a:off x="5379309" y="-12694"/>
            <a:ext cx="3733800" cy="2133600"/>
          </a:xfrm>
          <a:custGeom>
            <a:avLst/>
            <a:gdLst>
              <a:gd name="connsiteX0" fmla="*/ 2517688 w 4978400"/>
              <a:gd name="connsiteY0" fmla="*/ 12694 h 2133600"/>
              <a:gd name="connsiteX1" fmla="*/ 371388 w 4978400"/>
              <a:gd name="connsiteY1" fmla="*/ 1070604 h 2133600"/>
              <a:gd name="connsiteX2" fmla="*/ 72938 w 4978400"/>
              <a:gd name="connsiteY2" fmla="*/ 1812284 h 2133600"/>
              <a:gd name="connsiteX3" fmla="*/ 81828 w 4978400"/>
              <a:gd name="connsiteY3" fmla="*/ 1830064 h 2133600"/>
              <a:gd name="connsiteX4" fmla="*/ 851448 w 4978400"/>
              <a:gd name="connsiteY4" fmla="*/ 2044694 h 2133600"/>
              <a:gd name="connsiteX5" fmla="*/ 4970058 w 4978400"/>
              <a:gd name="connsiteY5" fmla="*/ 12694 h 2133600"/>
              <a:gd name="connsiteX6" fmla="*/ 2517688 w 4978400"/>
              <a:gd name="connsiteY6" fmla="*/ 12694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400" h="2133600">
                <a:moveTo>
                  <a:pt x="2517688" y="12694"/>
                </a:moveTo>
                <a:lnTo>
                  <a:pt x="371388" y="1070604"/>
                </a:lnTo>
                <a:cubicBezTo>
                  <a:pt x="371388" y="1070604"/>
                  <a:pt x="-163282" y="1334764"/>
                  <a:pt x="72938" y="1812284"/>
                </a:cubicBezTo>
                <a:lnTo>
                  <a:pt x="81828" y="1830064"/>
                </a:lnTo>
                <a:cubicBezTo>
                  <a:pt x="81828" y="1830064"/>
                  <a:pt x="316778" y="2307584"/>
                  <a:pt x="851448" y="2044694"/>
                </a:cubicBezTo>
                <a:lnTo>
                  <a:pt x="4970058" y="12694"/>
                </a:lnTo>
                <a:lnTo>
                  <a:pt x="2517688" y="12694"/>
                </a:lnTo>
                <a:close/>
              </a:path>
            </a:pathLst>
          </a:custGeom>
          <a:solidFill>
            <a:schemeClr val="accent1"/>
          </a:solidFill>
          <a:ln w="12694" cap="flat">
            <a:noFill/>
            <a:prstDash val="solid"/>
            <a:miter/>
          </a:ln>
        </p:spPr>
        <p:txBody>
          <a:bodyPr rtlCol="0" anchor="ctr"/>
          <a:lstStyle/>
          <a:p>
            <a:endParaRPr lang="ru-RU" dirty="0"/>
          </a:p>
        </p:txBody>
      </p:sp>
    </p:spTree>
    <p:extLst>
      <p:ext uri="{BB962C8B-B14F-4D97-AF65-F5344CB8AC3E}">
        <p14:creationId xmlns:p14="http://schemas.microsoft.com/office/powerpoint/2010/main" val="1159374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568941" y="1436921"/>
            <a:ext cx="426801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8" name="Freeform: Shape 27">
            <a:extLst>
              <a:ext uri="{FF2B5EF4-FFF2-40B4-BE49-F238E27FC236}">
                <a16:creationId xmlns:a16="http://schemas.microsoft.com/office/drawing/2014/main" id="{87A7AFAC-3F6D-48D1-A100-148792529BC6}"/>
              </a:ext>
            </a:extLst>
          </p:cNvPr>
          <p:cNvSpPr/>
          <p:nvPr/>
        </p:nvSpPr>
        <p:spPr>
          <a:xfrm>
            <a:off x="6051828" y="5422165"/>
            <a:ext cx="552505"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6772470" y="3463631"/>
            <a:ext cx="2381485"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8282872" y="4566100"/>
            <a:ext cx="866861"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8057746" y="-1688"/>
            <a:ext cx="1085957"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4902585" y="-12701"/>
            <a:ext cx="3734168"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4889223" y="-12701"/>
            <a:ext cx="3772271"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40" name="Graphic 37">
            <a:extLst>
              <a:ext uri="{FF2B5EF4-FFF2-40B4-BE49-F238E27FC236}">
                <a16:creationId xmlns:a16="http://schemas.microsoft.com/office/drawing/2014/main" id="{9F75ED2D-7077-4753-B623-4B9A718EB224}"/>
              </a:ext>
            </a:extLst>
          </p:cNvPr>
          <p:cNvSpPr/>
          <p:nvPr/>
        </p:nvSpPr>
        <p:spPr>
          <a:xfrm>
            <a:off x="671788" y="3124629"/>
            <a:ext cx="1618722"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p:nvSpPr>
        <p:spPr>
          <a:xfrm>
            <a:off x="-5862" y="5057879"/>
            <a:ext cx="536331"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15" name="Subtitle 2">
            <a:extLst>
              <a:ext uri="{FF2B5EF4-FFF2-40B4-BE49-F238E27FC236}">
                <a16:creationId xmlns:a16="http://schemas.microsoft.com/office/drawing/2014/main" id="{4BCD5243-C973-44F2-88E8-A4A6E3387B1F}"/>
              </a:ext>
            </a:extLst>
          </p:cNvPr>
          <p:cNvSpPr>
            <a:spLocks noGrp="1"/>
          </p:cNvSpPr>
          <p:nvPr>
            <p:ph type="subTitle" idx="1"/>
          </p:nvPr>
        </p:nvSpPr>
        <p:spPr>
          <a:xfrm>
            <a:off x="568941" y="3429000"/>
            <a:ext cx="2721975" cy="946192"/>
          </a:xfrm>
        </p:spPr>
        <p:txBody>
          <a:bodyPr vert="horz" lIns="91440" tIns="45720" rIns="91440" bIns="45720" rtlCol="0">
            <a:normAutofit/>
          </a:bodyPr>
          <a:lstStyle>
            <a:lvl1pPr marL="0" indent="0">
              <a:buNone/>
              <a:defRPr lang="en-US" b="1" i="0"/>
            </a:lvl1pPr>
          </a:lstStyle>
          <a:p>
            <a:pPr marL="228600" lvl="0" indent="-228600"/>
            <a:r>
              <a:rPr lang="en-US"/>
              <a:t>Click to edit Master subtitle style</a:t>
            </a:r>
            <a:endParaRPr lang="en-US" dirty="0"/>
          </a:p>
        </p:txBody>
      </p:sp>
    </p:spTree>
    <p:extLst>
      <p:ext uri="{BB962C8B-B14F-4D97-AF65-F5344CB8AC3E}">
        <p14:creationId xmlns:p14="http://schemas.microsoft.com/office/powerpoint/2010/main" val="2636408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34" name="Oval 33">
            <a:extLst>
              <a:ext uri="{FF2B5EF4-FFF2-40B4-BE49-F238E27FC236}">
                <a16:creationId xmlns:a16="http://schemas.microsoft.com/office/drawing/2014/main" id="{13074BE4-153F-46FE-B915-CD1AEF318A25}"/>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p:nvSpPr>
        <p:spPr>
          <a:xfrm>
            <a:off x="5999116" y="1645349"/>
            <a:ext cx="3147553"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p:nvSpPr>
        <p:spPr>
          <a:xfrm>
            <a:off x="9140190" y="2632656"/>
            <a:ext cx="381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586490" y="793173"/>
            <a:ext cx="6858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596829" y="1877052"/>
            <a:ext cx="5132459"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24" name="Graphic 22">
            <a:extLst>
              <a:ext uri="{FF2B5EF4-FFF2-40B4-BE49-F238E27FC236}">
                <a16:creationId xmlns:a16="http://schemas.microsoft.com/office/drawing/2014/main" id="{4EE1436E-33B5-4388-87D8-2D0633CC3CE7}"/>
              </a:ext>
            </a:extLst>
          </p:cNvPr>
          <p:cNvSpPr/>
          <p:nvPr/>
        </p:nvSpPr>
        <p:spPr>
          <a:xfrm>
            <a:off x="677417" y="1550951"/>
            <a:ext cx="2455164"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2924968" y="4662943"/>
            <a:ext cx="6219032"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38" name="Freeform: Shape 37">
            <a:extLst>
              <a:ext uri="{FF2B5EF4-FFF2-40B4-BE49-F238E27FC236}">
                <a16:creationId xmlns:a16="http://schemas.microsoft.com/office/drawing/2014/main" id="{9CD6F167-FB82-4EFB-BAB9-1D0FEE07B85D}"/>
              </a:ext>
            </a:extLst>
          </p:cNvPr>
          <p:cNvSpPr/>
          <p:nvPr/>
        </p:nvSpPr>
        <p:spPr>
          <a:xfrm>
            <a:off x="2932387" y="4665642"/>
            <a:ext cx="6207803"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9140190" y="4665641"/>
            <a:ext cx="381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2928925" y="4922855"/>
            <a:ext cx="6215075"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7" name="Date Placeholder 6">
            <a:extLst>
              <a:ext uri="{FF2B5EF4-FFF2-40B4-BE49-F238E27FC236}">
                <a16:creationId xmlns:a16="http://schemas.microsoft.com/office/drawing/2014/main" id="{B7EF9C60-0FED-4965-A9BC-CE69886A38CA}"/>
              </a:ext>
            </a:extLst>
          </p:cNvPr>
          <p:cNvSpPr>
            <a:spLocks noGrp="1"/>
          </p:cNvSpPr>
          <p:nvPr>
            <p:ph type="dt" sz="half" idx="10"/>
          </p:nvPr>
        </p:nvSpPr>
        <p:spPr/>
        <p:txBody>
          <a:bodyPr/>
          <a:lstStyle/>
          <a:p>
            <a:fld id="{1D8BD707-D9CF-40AE-B4C6-C98DA3205C09}" type="datetimeFigureOut">
              <a:rPr lang="en-US" smtClean="0"/>
              <a:pPr/>
              <a:t>12/5/2022</a:t>
            </a:fld>
            <a:endParaRPr lang="en-US"/>
          </a:p>
        </p:txBody>
      </p:sp>
      <p:sp>
        <p:nvSpPr>
          <p:cNvPr id="8" name="Footer Placeholder 7">
            <a:extLst>
              <a:ext uri="{FF2B5EF4-FFF2-40B4-BE49-F238E27FC236}">
                <a16:creationId xmlns:a16="http://schemas.microsoft.com/office/drawing/2014/main" id="{239F2410-4015-48DB-BB4D-B5944D8C16B7}"/>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C44F5F26-1B35-405A-AD75-5DFF48CF6BD6}"/>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934448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609218" y="579777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B6F15528-21DE-4FAA-801E-634DDDAF4B2B}" type="slidenum">
              <a:rPr lang="en-US" smtClean="0"/>
              <a:pPr/>
              <a:t>‹#›</a:t>
            </a:fld>
            <a:endParaRPr lang="en-US"/>
          </a:p>
        </p:txBody>
      </p:sp>
      <p:grpSp>
        <p:nvGrpSpPr>
          <p:cNvPr id="2" name="Graphic 39">
            <a:extLst>
              <a:ext uri="{FF2B5EF4-FFF2-40B4-BE49-F238E27FC236}">
                <a16:creationId xmlns:a16="http://schemas.microsoft.com/office/drawing/2014/main" id="{1D75FFD8-3F66-48B3-BB01-D4B8A9496851}"/>
              </a:ext>
            </a:extLst>
          </p:cNvPr>
          <p:cNvGrpSpPr/>
          <p:nvPr/>
        </p:nvGrpSpPr>
        <p:grpSpPr>
          <a:xfrm>
            <a:off x="7506264" y="0"/>
            <a:ext cx="16416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Content Placeholder 2">
            <a:extLst>
              <a:ext uri="{FF2B5EF4-FFF2-40B4-BE49-F238E27FC236}">
                <a16:creationId xmlns:a16="http://schemas.microsoft.com/office/drawing/2014/main" id="{D7B996D2-06BA-413A-BDEE-428A188D3ADF}"/>
              </a:ext>
            </a:extLst>
          </p:cNvPr>
          <p:cNvSpPr>
            <a:spLocks noGrp="1"/>
          </p:cNvSpPr>
          <p:nvPr>
            <p:ph idx="1"/>
          </p:nvPr>
        </p:nvSpPr>
        <p:spPr>
          <a:xfrm>
            <a:off x="628650" y="1825625"/>
            <a:ext cx="7886700" cy="4351338"/>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628650" y="365126"/>
            <a:ext cx="6787889"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p:nvSpPr>
        <p:spPr>
          <a:xfrm>
            <a:off x="628650" y="1492524"/>
            <a:ext cx="4615434"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18580124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609218" y="579777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B6F15528-21DE-4FAA-801E-634DDDAF4B2B}" type="slidenum">
              <a:rPr lang="en-US" smtClean="0"/>
              <a:pPr/>
              <a:t>‹#›</a:t>
            </a:fld>
            <a:endParaRPr lang="en-US"/>
          </a:p>
        </p:txBody>
      </p:sp>
      <p:grpSp>
        <p:nvGrpSpPr>
          <p:cNvPr id="2" name="Graphic 39">
            <a:extLst>
              <a:ext uri="{FF2B5EF4-FFF2-40B4-BE49-F238E27FC236}">
                <a16:creationId xmlns:a16="http://schemas.microsoft.com/office/drawing/2014/main" id="{1D75FFD8-3F66-48B3-BB01-D4B8A9496851}"/>
              </a:ext>
            </a:extLst>
          </p:cNvPr>
          <p:cNvGrpSpPr/>
          <p:nvPr/>
        </p:nvGrpSpPr>
        <p:grpSpPr>
          <a:xfrm>
            <a:off x="7506264" y="0"/>
            <a:ext cx="16416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628650" y="365126"/>
            <a:ext cx="6787889"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p:nvSpPr>
        <p:spPr>
          <a:xfrm>
            <a:off x="628650" y="1492524"/>
            <a:ext cx="4615434"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7" name="Text Placeholder 2">
            <a:extLst>
              <a:ext uri="{FF2B5EF4-FFF2-40B4-BE49-F238E27FC236}">
                <a16:creationId xmlns:a16="http://schemas.microsoft.com/office/drawing/2014/main" id="{24B91177-A100-491C-B5EF-BC77E2E33F72}"/>
              </a:ext>
            </a:extLst>
          </p:cNvPr>
          <p:cNvSpPr>
            <a:spLocks noGrp="1"/>
          </p:cNvSpPr>
          <p:nvPr>
            <p:ph type="body" idx="1"/>
          </p:nvPr>
        </p:nvSpPr>
        <p:spPr>
          <a:xfrm>
            <a:off x="629842" y="1825624"/>
            <a:ext cx="3868340" cy="421084"/>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Content Placeholder 3">
            <a:extLst>
              <a:ext uri="{FF2B5EF4-FFF2-40B4-BE49-F238E27FC236}">
                <a16:creationId xmlns:a16="http://schemas.microsoft.com/office/drawing/2014/main" id="{B6758D2F-C9AC-4514-B48E-2863E8DDE0CF}"/>
              </a:ext>
            </a:extLst>
          </p:cNvPr>
          <p:cNvSpPr>
            <a:spLocks noGrp="1"/>
          </p:cNvSpPr>
          <p:nvPr>
            <p:ph sz="half" idx="2"/>
          </p:nvPr>
        </p:nvSpPr>
        <p:spPr>
          <a:xfrm>
            <a:off x="629842" y="2323459"/>
            <a:ext cx="3868340"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4">
            <a:extLst>
              <a:ext uri="{FF2B5EF4-FFF2-40B4-BE49-F238E27FC236}">
                <a16:creationId xmlns:a16="http://schemas.microsoft.com/office/drawing/2014/main" id="{633C3A9F-17E4-45DF-8DB7-7A55846AAA8F}"/>
              </a:ext>
            </a:extLst>
          </p:cNvPr>
          <p:cNvSpPr>
            <a:spLocks noGrp="1"/>
          </p:cNvSpPr>
          <p:nvPr>
            <p:ph type="body" sz="quarter" idx="3"/>
          </p:nvPr>
        </p:nvSpPr>
        <p:spPr>
          <a:xfrm>
            <a:off x="4629150" y="1828800"/>
            <a:ext cx="3887391" cy="417908"/>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Content Placeholder 5">
            <a:extLst>
              <a:ext uri="{FF2B5EF4-FFF2-40B4-BE49-F238E27FC236}">
                <a16:creationId xmlns:a16="http://schemas.microsoft.com/office/drawing/2014/main" id="{C19AB308-7C32-46C9-B8DB-AA96B7ED0D62}"/>
              </a:ext>
            </a:extLst>
          </p:cNvPr>
          <p:cNvSpPr>
            <a:spLocks noGrp="1"/>
          </p:cNvSpPr>
          <p:nvPr>
            <p:ph sz="quarter" idx="4"/>
          </p:nvPr>
        </p:nvSpPr>
        <p:spPr>
          <a:xfrm>
            <a:off x="4629150" y="2323459"/>
            <a:ext cx="3887391"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3384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609218" y="579777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B6F15528-21DE-4FAA-801E-634DDDAF4B2B}" type="slidenum">
              <a:rPr lang="en-US" smtClean="0"/>
              <a:pPr/>
              <a:t>‹#›</a:t>
            </a:fld>
            <a:endParaRPr lang="en-US"/>
          </a:p>
        </p:txBody>
      </p:sp>
      <p:grpSp>
        <p:nvGrpSpPr>
          <p:cNvPr id="2" name="Graphic 39">
            <a:extLst>
              <a:ext uri="{FF2B5EF4-FFF2-40B4-BE49-F238E27FC236}">
                <a16:creationId xmlns:a16="http://schemas.microsoft.com/office/drawing/2014/main" id="{1D75FFD8-3F66-48B3-BB01-D4B8A9496851}"/>
              </a:ext>
            </a:extLst>
          </p:cNvPr>
          <p:cNvGrpSpPr/>
          <p:nvPr/>
        </p:nvGrpSpPr>
        <p:grpSpPr>
          <a:xfrm>
            <a:off x="7506264" y="0"/>
            <a:ext cx="16416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628650" y="365126"/>
            <a:ext cx="6787889"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p:nvSpPr>
        <p:spPr>
          <a:xfrm>
            <a:off x="628650" y="1492524"/>
            <a:ext cx="4615434"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3" name="Content Placeholder 2">
            <a:extLst>
              <a:ext uri="{FF2B5EF4-FFF2-40B4-BE49-F238E27FC236}">
                <a16:creationId xmlns:a16="http://schemas.microsoft.com/office/drawing/2014/main" id="{CD5AE8A8-E027-4529-A5B7-4D355C71E647}"/>
              </a:ext>
            </a:extLst>
          </p:cNvPr>
          <p:cNvSpPr>
            <a:spLocks noGrp="1"/>
          </p:cNvSpPr>
          <p:nvPr>
            <p:ph sz="half" idx="1"/>
          </p:nvPr>
        </p:nvSpPr>
        <p:spPr>
          <a:xfrm>
            <a:off x="628650" y="1825625"/>
            <a:ext cx="3886200" cy="3885380"/>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FB3E4803-F2CA-4138-9997-6108BFDFE7E2}"/>
              </a:ext>
            </a:extLst>
          </p:cNvPr>
          <p:cNvSpPr>
            <a:spLocks noGrp="1"/>
          </p:cNvSpPr>
          <p:nvPr>
            <p:ph sz="half" idx="2"/>
          </p:nvPr>
        </p:nvSpPr>
        <p:spPr>
          <a:xfrm>
            <a:off x="4648582" y="1825624"/>
            <a:ext cx="3886200" cy="3929249"/>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98867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57" name="Picture Placeholder 56">
            <a:extLst>
              <a:ext uri="{FF2B5EF4-FFF2-40B4-BE49-F238E27FC236}">
                <a16:creationId xmlns:a16="http://schemas.microsoft.com/office/drawing/2014/main" id="{8E328517-DD21-40E0-B948-B25B366BDEC7}"/>
              </a:ext>
            </a:extLst>
          </p:cNvPr>
          <p:cNvSpPr>
            <a:spLocks noGrp="1"/>
          </p:cNvSpPr>
          <p:nvPr>
            <p:ph type="pic" idx="1"/>
          </p:nvPr>
        </p:nvSpPr>
        <p:spPr>
          <a:xfrm>
            <a:off x="4331892" y="532519"/>
            <a:ext cx="4812108" cy="4534825"/>
          </a:xfrm>
          <a:custGeom>
            <a:avLst/>
            <a:gdLst>
              <a:gd name="connsiteX0" fmla="*/ 2868981 w 6416144"/>
              <a:gd name="connsiteY0" fmla="*/ 4534824 h 4534825"/>
              <a:gd name="connsiteX1" fmla="*/ 6408833 w 6416144"/>
              <a:gd name="connsiteY1" fmla="*/ 4534824 h 4534825"/>
              <a:gd name="connsiteX2" fmla="*/ 6408833 w 6416144"/>
              <a:gd name="connsiteY2" fmla="*/ 4534825 h 4534825"/>
              <a:gd name="connsiteX3" fmla="*/ 2868981 w 6416144"/>
              <a:gd name="connsiteY3" fmla="*/ 4534825 h 4534825"/>
              <a:gd name="connsiteX4" fmla="*/ 4642500 w 6416144"/>
              <a:gd name="connsiteY4" fmla="*/ 3896784 h 4534825"/>
              <a:gd name="connsiteX5" fmla="*/ 4642501 w 6416144"/>
              <a:gd name="connsiteY5" fmla="*/ 3896784 h 4534825"/>
              <a:gd name="connsiteX6" fmla="*/ 4642605 w 6416144"/>
              <a:gd name="connsiteY6" fmla="*/ 3899015 h 4534825"/>
              <a:gd name="connsiteX7" fmla="*/ 4905429 w 6416144"/>
              <a:gd name="connsiteY7" fmla="*/ 4145635 h 4534825"/>
              <a:gd name="connsiteX8" fmla="*/ 4905428 w 6416144"/>
              <a:gd name="connsiteY8" fmla="*/ 4145635 h 4534825"/>
              <a:gd name="connsiteX9" fmla="*/ 4642604 w 6416144"/>
              <a:gd name="connsiteY9" fmla="*/ 3899015 h 4534825"/>
              <a:gd name="connsiteX10" fmla="*/ 6416144 w 6416144"/>
              <a:gd name="connsiteY10" fmla="*/ 0 h 4534825"/>
              <a:gd name="connsiteX11" fmla="*/ 6416144 w 6416144"/>
              <a:gd name="connsiteY11" fmla="*/ 233966 h 4534825"/>
              <a:gd name="connsiteX12" fmla="*/ 5581177 w 6416144"/>
              <a:gd name="connsiteY12" fmla="*/ 233966 h 4534825"/>
              <a:gd name="connsiteX13" fmla="*/ 5317839 w 6416144"/>
              <a:gd name="connsiteY13" fmla="*/ 428980 h 4534825"/>
              <a:gd name="connsiteX14" fmla="*/ 5317839 w 6416144"/>
              <a:gd name="connsiteY14" fmla="*/ 436628 h 4534825"/>
              <a:gd name="connsiteX15" fmla="*/ 5581177 w 6416144"/>
              <a:gd name="connsiteY15" fmla="*/ 631642 h 4534825"/>
              <a:gd name="connsiteX16" fmla="*/ 6416144 w 6416144"/>
              <a:gd name="connsiteY16" fmla="*/ 631642 h 4534825"/>
              <a:gd name="connsiteX17" fmla="*/ 6416144 w 6416144"/>
              <a:gd name="connsiteY17" fmla="*/ 4534824 h 4534825"/>
              <a:gd name="connsiteX18" fmla="*/ 6408833 w 6416144"/>
              <a:gd name="connsiteY18" fmla="*/ 4534824 h 4534825"/>
              <a:gd name="connsiteX19" fmla="*/ 6408833 w 6416144"/>
              <a:gd name="connsiteY19" fmla="*/ 4145635 h 4534825"/>
              <a:gd name="connsiteX20" fmla="*/ 6412028 w 6416144"/>
              <a:gd name="connsiteY20" fmla="*/ 4145635 h 4534825"/>
              <a:gd name="connsiteX21" fmla="*/ 6412028 w 6416144"/>
              <a:gd name="connsiteY21" fmla="*/ 3620144 h 4534825"/>
              <a:gd name="connsiteX22" fmla="*/ 4905428 w 6416144"/>
              <a:gd name="connsiteY22" fmla="*/ 3620144 h 4534825"/>
              <a:gd name="connsiteX23" fmla="*/ 4642090 w 6416144"/>
              <a:gd name="connsiteY23" fmla="*/ 3877837 h 4534825"/>
              <a:gd name="connsiteX24" fmla="*/ 4642090 w 6416144"/>
              <a:gd name="connsiteY24" fmla="*/ 3887942 h 4534825"/>
              <a:gd name="connsiteX25" fmla="*/ 4642500 w 6416144"/>
              <a:gd name="connsiteY25" fmla="*/ 3896784 h 4534825"/>
              <a:gd name="connsiteX26" fmla="*/ 3281687 w 6416144"/>
              <a:gd name="connsiteY26" fmla="*/ 3896784 h 4534825"/>
              <a:gd name="connsiteX27" fmla="*/ 2832240 w 6416144"/>
              <a:gd name="connsiteY27" fmla="*/ 4343957 h 4534825"/>
              <a:gd name="connsiteX28" fmla="*/ 2832240 w 6416144"/>
              <a:gd name="connsiteY28" fmla="*/ 4360378 h 4534825"/>
              <a:gd name="connsiteX29" fmla="*/ 2855942 w 6416144"/>
              <a:gd name="connsiteY29" fmla="*/ 4501866 h 4534825"/>
              <a:gd name="connsiteX30" fmla="*/ 2868981 w 6416144"/>
              <a:gd name="connsiteY30" fmla="*/ 4534824 h 4534825"/>
              <a:gd name="connsiteX31" fmla="*/ 1415799 w 6416144"/>
              <a:gd name="connsiteY31" fmla="*/ 4534824 h 4534825"/>
              <a:gd name="connsiteX32" fmla="*/ 1316204 w 6416144"/>
              <a:gd name="connsiteY32" fmla="*/ 4515398 h 4534825"/>
              <a:gd name="connsiteX33" fmla="*/ 1033 w 6416144"/>
              <a:gd name="connsiteY33" fmla="*/ 2292638 h 4534825"/>
              <a:gd name="connsiteX34" fmla="*/ 1594209 w 6416144"/>
              <a:gd name="connsiteY34" fmla="*/ 23854 h 4534825"/>
              <a:gd name="connsiteX35" fmla="*/ 1554064 w 6416144"/>
              <a:gd name="connsiteY35" fmla="*/ 11750 h 453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16144" h="4534825">
                <a:moveTo>
                  <a:pt x="2868981" y="4534824"/>
                </a:moveTo>
                <a:lnTo>
                  <a:pt x="6408833" y="4534824"/>
                </a:lnTo>
                <a:lnTo>
                  <a:pt x="6408833" y="4534825"/>
                </a:lnTo>
                <a:lnTo>
                  <a:pt x="2868981" y="4534825"/>
                </a:lnTo>
                <a:close/>
                <a:moveTo>
                  <a:pt x="4642500" y="3896784"/>
                </a:moveTo>
                <a:lnTo>
                  <a:pt x="4642501" y="3896784"/>
                </a:lnTo>
                <a:lnTo>
                  <a:pt x="4642605" y="3899015"/>
                </a:lnTo>
                <a:cubicBezTo>
                  <a:pt x="4646206" y="3948339"/>
                  <a:pt x="4675008" y="4145635"/>
                  <a:pt x="4905429" y="4145635"/>
                </a:cubicBezTo>
                <a:lnTo>
                  <a:pt x="4905428" y="4145635"/>
                </a:lnTo>
                <a:cubicBezTo>
                  <a:pt x="4675007" y="4145635"/>
                  <a:pt x="4646205" y="3948339"/>
                  <a:pt x="4642604" y="3899015"/>
                </a:cubicBezTo>
                <a:close/>
                <a:moveTo>
                  <a:pt x="6416144" y="0"/>
                </a:moveTo>
                <a:lnTo>
                  <a:pt x="6416144" y="233966"/>
                </a:lnTo>
                <a:lnTo>
                  <a:pt x="5581177" y="233966"/>
                </a:lnTo>
                <a:cubicBezTo>
                  <a:pt x="5581177" y="233966"/>
                  <a:pt x="5317839" y="233966"/>
                  <a:pt x="5317839" y="428980"/>
                </a:cubicBezTo>
                <a:lnTo>
                  <a:pt x="5317839" y="436628"/>
                </a:lnTo>
                <a:cubicBezTo>
                  <a:pt x="5317839" y="436628"/>
                  <a:pt x="5317839" y="631642"/>
                  <a:pt x="5581177" y="631642"/>
                </a:cubicBezTo>
                <a:lnTo>
                  <a:pt x="6416144" y="631642"/>
                </a:lnTo>
                <a:lnTo>
                  <a:pt x="6416144" y="4534824"/>
                </a:lnTo>
                <a:lnTo>
                  <a:pt x="6408833" y="4534824"/>
                </a:lnTo>
                <a:lnTo>
                  <a:pt x="6408833" y="4145635"/>
                </a:lnTo>
                <a:lnTo>
                  <a:pt x="6412028" y="4145635"/>
                </a:lnTo>
                <a:lnTo>
                  <a:pt x="6412028" y="3620144"/>
                </a:lnTo>
                <a:lnTo>
                  <a:pt x="4905428" y="3620144"/>
                </a:lnTo>
                <a:cubicBezTo>
                  <a:pt x="4905428" y="3620144"/>
                  <a:pt x="4642090" y="3620144"/>
                  <a:pt x="4642090" y="3877837"/>
                </a:cubicBezTo>
                <a:lnTo>
                  <a:pt x="4642090" y="3887942"/>
                </a:lnTo>
                <a:lnTo>
                  <a:pt x="4642500" y="3896784"/>
                </a:lnTo>
                <a:lnTo>
                  <a:pt x="3281687" y="3896784"/>
                </a:lnTo>
                <a:cubicBezTo>
                  <a:pt x="3281687" y="3896784"/>
                  <a:pt x="2832240" y="3896784"/>
                  <a:pt x="2832240" y="4343957"/>
                </a:cubicBezTo>
                <a:lnTo>
                  <a:pt x="2832240" y="4360378"/>
                </a:lnTo>
                <a:cubicBezTo>
                  <a:pt x="2832240" y="4360378"/>
                  <a:pt x="2832240" y="4423262"/>
                  <a:pt x="2855942" y="4501866"/>
                </a:cubicBezTo>
                <a:lnTo>
                  <a:pt x="2868981" y="4534824"/>
                </a:lnTo>
                <a:lnTo>
                  <a:pt x="1415799" y="4534824"/>
                </a:lnTo>
                <a:lnTo>
                  <a:pt x="1316204" y="4515398"/>
                </a:lnTo>
                <a:cubicBezTo>
                  <a:pt x="682558" y="4348152"/>
                  <a:pt x="32583" y="3566545"/>
                  <a:pt x="1033" y="2292638"/>
                </a:cubicBezTo>
                <a:cubicBezTo>
                  <a:pt x="-35023" y="836743"/>
                  <a:pt x="880886" y="23854"/>
                  <a:pt x="1594209" y="23854"/>
                </a:cubicBezTo>
                <a:cubicBezTo>
                  <a:pt x="1590120" y="19819"/>
                  <a:pt x="1558153" y="15785"/>
                  <a:pt x="1554064" y="11750"/>
                </a:cubicBezTo>
                <a:close/>
              </a:path>
            </a:pathLst>
          </a:custGeom>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35" name="Oval 34">
            <a:extLst>
              <a:ext uri="{FF2B5EF4-FFF2-40B4-BE49-F238E27FC236}">
                <a16:creationId xmlns:a16="http://schemas.microsoft.com/office/drawing/2014/main" id="{7BC6DBB9-1B34-4374-A887-DC30F9E2F62F}"/>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609218" y="5797770"/>
            <a:ext cx="293159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B6F15528-21DE-4FAA-801E-634DDDAF4B2B}" type="slidenum">
              <a:rPr lang="en-US" smtClean="0"/>
              <a:pPr/>
              <a:t>‹#›</a:t>
            </a:fld>
            <a:endParaRPr lang="en-US"/>
          </a:p>
        </p:txBody>
      </p:sp>
      <p:sp>
        <p:nvSpPr>
          <p:cNvPr id="38" name="Freeform: Shape 37">
            <a:extLst>
              <a:ext uri="{FF2B5EF4-FFF2-40B4-BE49-F238E27FC236}">
                <a16:creationId xmlns:a16="http://schemas.microsoft.com/office/drawing/2014/main" id="{C6C05708-08C7-4EF1-B0D8-6A01C1B1AD85}"/>
              </a:ext>
            </a:extLst>
          </p:cNvPr>
          <p:cNvSpPr/>
          <p:nvPr/>
        </p:nvSpPr>
        <p:spPr>
          <a:xfrm>
            <a:off x="7810333" y="4433244"/>
            <a:ext cx="133694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p:nvSpPr>
        <p:spPr>
          <a:xfrm>
            <a:off x="665687" y="2045663"/>
            <a:ext cx="2838985"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p:nvSpPr>
        <p:spPr>
          <a:xfrm>
            <a:off x="7812706" y="4161025"/>
            <a:ext cx="1338848"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p:nvSpPr>
        <p:spPr>
          <a:xfrm>
            <a:off x="6455318" y="4437665"/>
            <a:ext cx="2696688"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629841" y="457200"/>
            <a:ext cx="2949178" cy="1442729"/>
          </a:xfrm>
        </p:spPr>
        <p:txBody>
          <a:bodyPr anchor="b"/>
          <a:lstStyle>
            <a:lvl1pPr>
              <a:defRPr sz="3200"/>
            </a:lvl1pPr>
          </a:lstStyle>
          <a:p>
            <a:r>
              <a:rPr lang="en-US"/>
              <a:t>Click to edit Master title style</a:t>
            </a:r>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629841" y="2356700"/>
            <a:ext cx="2949178"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023051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id="{7BC6DBB9-1B34-4374-A887-DC30F9E2F62F}"/>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609218" y="5797770"/>
            <a:ext cx="293159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B6F15528-21DE-4FAA-801E-634DDDAF4B2B}" type="slidenum">
              <a:rPr lang="en-US" smtClean="0"/>
              <a:pPr/>
              <a:t>‹#›</a:t>
            </a:fld>
            <a:endParaRPr lang="en-US"/>
          </a:p>
        </p:txBody>
      </p:sp>
      <p:sp>
        <p:nvSpPr>
          <p:cNvPr id="38" name="Freeform: Shape 37">
            <a:extLst>
              <a:ext uri="{FF2B5EF4-FFF2-40B4-BE49-F238E27FC236}">
                <a16:creationId xmlns:a16="http://schemas.microsoft.com/office/drawing/2014/main" id="{C6C05708-08C7-4EF1-B0D8-6A01C1B1AD85}"/>
              </a:ext>
            </a:extLst>
          </p:cNvPr>
          <p:cNvSpPr/>
          <p:nvPr/>
        </p:nvSpPr>
        <p:spPr>
          <a:xfrm>
            <a:off x="7810333" y="4433244"/>
            <a:ext cx="133694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p:nvSpPr>
        <p:spPr>
          <a:xfrm>
            <a:off x="665687" y="2045663"/>
            <a:ext cx="2838985"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p:nvSpPr>
        <p:spPr>
          <a:xfrm>
            <a:off x="7812706" y="4161025"/>
            <a:ext cx="1338848"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p:nvSpPr>
        <p:spPr>
          <a:xfrm>
            <a:off x="6455318" y="4437665"/>
            <a:ext cx="2696688"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629841" y="457200"/>
            <a:ext cx="2949178" cy="1442729"/>
          </a:xfrm>
        </p:spPr>
        <p:txBody>
          <a:bodyPr anchor="b"/>
          <a:lstStyle>
            <a:lvl1pPr>
              <a:defRPr sz="3200"/>
            </a:lvl1pPr>
          </a:lstStyle>
          <a:p>
            <a:r>
              <a:rPr lang="en-US"/>
              <a:t>Click to edit Master title style</a:t>
            </a:r>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629841" y="2356700"/>
            <a:ext cx="2949178"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Content Placeholder 2">
            <a:extLst>
              <a:ext uri="{FF2B5EF4-FFF2-40B4-BE49-F238E27FC236}">
                <a16:creationId xmlns:a16="http://schemas.microsoft.com/office/drawing/2014/main" id="{A28A6791-A2CB-40CE-AEF5-A729106DA43B}"/>
              </a:ext>
            </a:extLst>
          </p:cNvPr>
          <p:cNvSpPr>
            <a:spLocks noGrp="1"/>
          </p:cNvSpPr>
          <p:nvPr>
            <p:ph idx="1"/>
          </p:nvPr>
        </p:nvSpPr>
        <p:spPr>
          <a:xfrm>
            <a:off x="3887391" y="457201"/>
            <a:ext cx="4989909"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475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609218" y="579777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B6F15528-21DE-4FAA-801E-634DDDAF4B2B}" type="slidenum">
              <a:rPr lang="en-US" smtClean="0"/>
              <a:pPr/>
              <a:t>‹#›</a:t>
            </a:fld>
            <a:endParaRPr lang="en-US"/>
          </a:p>
        </p:txBody>
      </p:sp>
      <p:grpSp>
        <p:nvGrpSpPr>
          <p:cNvPr id="2" name="Graphic 39">
            <a:extLst>
              <a:ext uri="{FF2B5EF4-FFF2-40B4-BE49-F238E27FC236}">
                <a16:creationId xmlns:a16="http://schemas.microsoft.com/office/drawing/2014/main" id="{1D75FFD8-3F66-48B3-BB01-D4B8A9496851}"/>
              </a:ext>
            </a:extLst>
          </p:cNvPr>
          <p:cNvGrpSpPr/>
          <p:nvPr/>
        </p:nvGrpSpPr>
        <p:grpSpPr>
          <a:xfrm>
            <a:off x="7506264" y="0"/>
            <a:ext cx="16416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Graphic 19">
            <a:extLst>
              <a:ext uri="{FF2B5EF4-FFF2-40B4-BE49-F238E27FC236}">
                <a16:creationId xmlns:a16="http://schemas.microsoft.com/office/drawing/2014/main" id="{436C4D92-1746-4D54-8232-468DFF66CF79}"/>
              </a:ext>
            </a:extLst>
          </p:cNvPr>
          <p:cNvSpPr/>
          <p:nvPr/>
        </p:nvSpPr>
        <p:spPr>
          <a:xfrm>
            <a:off x="628650" y="1492524"/>
            <a:ext cx="4615434"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9" name="Title 6">
            <a:extLst>
              <a:ext uri="{FF2B5EF4-FFF2-40B4-BE49-F238E27FC236}">
                <a16:creationId xmlns:a16="http://schemas.microsoft.com/office/drawing/2014/main" id="{E77FD51D-3B1F-4D51-8A61-6CF8222774BD}"/>
              </a:ext>
            </a:extLst>
          </p:cNvPr>
          <p:cNvSpPr>
            <a:spLocks noGrp="1"/>
          </p:cNvSpPr>
          <p:nvPr>
            <p:ph type="title"/>
          </p:nvPr>
        </p:nvSpPr>
        <p:spPr>
          <a:xfrm>
            <a:off x="628650" y="365126"/>
            <a:ext cx="6787889" cy="945498"/>
          </a:xfrm>
        </p:spPr>
        <p:txBody>
          <a:bodyPr/>
          <a:lstStyle/>
          <a:p>
            <a:r>
              <a:rPr lang="en-US"/>
              <a:t>Click to edit Master title style</a:t>
            </a:r>
          </a:p>
        </p:txBody>
      </p:sp>
    </p:spTree>
    <p:extLst>
      <p:ext uri="{BB962C8B-B14F-4D97-AF65-F5344CB8AC3E}">
        <p14:creationId xmlns:p14="http://schemas.microsoft.com/office/powerpoint/2010/main" val="42365642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p:nvSpPr>
        <p:spPr>
          <a:xfrm>
            <a:off x="8170065" y="5803030"/>
            <a:ext cx="2889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p:nvSpPr>
        <p:spPr>
          <a:xfrm>
            <a:off x="8500719" y="5787812"/>
            <a:ext cx="652882"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609218" y="579777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B6F15528-21DE-4FAA-801E-634DDDAF4B2B}" type="slidenum">
              <a:rPr lang="en-US" smtClean="0"/>
              <a:pPr/>
              <a:t>‹#›</a:t>
            </a:fld>
            <a:endParaRPr lang="en-US"/>
          </a:p>
        </p:txBody>
      </p:sp>
      <p:grpSp>
        <p:nvGrpSpPr>
          <p:cNvPr id="2" name="Graphic 39">
            <a:extLst>
              <a:ext uri="{FF2B5EF4-FFF2-40B4-BE49-F238E27FC236}">
                <a16:creationId xmlns:a16="http://schemas.microsoft.com/office/drawing/2014/main" id="{1D75FFD8-3F66-48B3-BB01-D4B8A9496851}"/>
              </a:ext>
            </a:extLst>
          </p:cNvPr>
          <p:cNvGrpSpPr/>
          <p:nvPr/>
        </p:nvGrpSpPr>
        <p:grpSpPr>
          <a:xfrm>
            <a:off x="7506264" y="0"/>
            <a:ext cx="16416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1414157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ru-RU" dirty="0"/>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ru-RU" dirty="0"/>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3543300" y="5816819"/>
            <a:ext cx="20574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fld id="{1D8BD707-D9CF-40AE-B4C6-C98DA3205C09}" type="datetimeFigureOut">
              <a:rPr lang="en-US" smtClean="0"/>
              <a:pPr/>
              <a:t>12/5/2022</a:t>
            </a:fld>
            <a:endParaRPr lang="en-US"/>
          </a:p>
        </p:txBody>
      </p:sp>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8103268" y="5816820"/>
            <a:ext cx="412082" cy="365125"/>
          </a:xfrm>
          <a:prstGeom prst="rect">
            <a:avLst/>
          </a:prstGeom>
        </p:spPr>
        <p:txBody>
          <a:bodyPr vert="horz" lIns="91440" tIns="45720" rIns="91440" bIns="45720" rtlCol="0" anchor="ctr"/>
          <a:lstStyle>
            <a:lvl1pPr algn="ctr">
              <a:defRPr sz="1000">
                <a:solidFill>
                  <a:schemeClr val="bg1"/>
                </a:solidFill>
              </a:defRPr>
            </a:lvl1pPr>
          </a:lstStyle>
          <a:p>
            <a:fld id="{B6F15528-21DE-4FAA-801E-634DDDAF4B2B}" type="slidenum">
              <a:rPr lang="en-US" smtClean="0"/>
              <a:pPr/>
              <a:t>‹#›</a:t>
            </a:fld>
            <a:endParaRPr lang="en-US"/>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609218" y="5816820"/>
            <a:ext cx="2549072" cy="365125"/>
          </a:xfrm>
          <a:prstGeom prst="rect">
            <a:avLst/>
          </a:prstGeom>
        </p:spPr>
        <p:txBody>
          <a:bodyPr vert="horz" lIns="91440" tIns="45720" rIns="91440" bIns="45720" rtlCol="0" anchor="ctr"/>
          <a:lstStyle>
            <a:lvl1pPr algn="l">
              <a:defRPr sz="1000">
                <a:solidFill>
                  <a:schemeClr val="accent1"/>
                </a:solidFill>
              </a:defRPr>
            </a:lvl1pPr>
          </a:lstStyle>
          <a:p>
            <a:endParaRPr lang="en-US"/>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Lst>
  <p:txStyles>
    <p:titleStyle>
      <a:lvl1pPr algn="l" defTabSz="914400" rtl="0" eaLnBrk="1" latinLnBrk="0" hangingPunct="1">
        <a:lnSpc>
          <a:spcPct val="90000"/>
        </a:lnSpc>
        <a:spcBef>
          <a:spcPct val="0"/>
        </a:spcBef>
        <a:buNone/>
        <a:defRPr sz="4000" b="1" kern="1200">
          <a:gradFill>
            <a:gsLst>
              <a:gs pos="0">
                <a:schemeClr val="accent1"/>
              </a:gs>
              <a:gs pos="100000">
                <a:schemeClr val="accent3"/>
              </a:gs>
            </a:gsLst>
            <a:lin ang="0" scaled="1"/>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6787889" cy="945498"/>
          </a:xfrm>
        </p:spPr>
        <p:txBody>
          <a:bodyPr anchor="ctr">
            <a:normAutofit/>
          </a:bodyPr>
          <a:lstStyle/>
          <a:p>
            <a:r>
              <a:rPr lang="en-IN" dirty="0"/>
              <a:t>Employee Engagement</a:t>
            </a:r>
            <a:endParaRPr lang="en-GB" dirty="0"/>
          </a:p>
        </p:txBody>
      </p:sp>
      <p:sp>
        <p:nvSpPr>
          <p:cNvPr id="5" name="Content Placeholder 4">
            <a:extLst>
              <a:ext uri="{FF2B5EF4-FFF2-40B4-BE49-F238E27FC236}">
                <a16:creationId xmlns:a16="http://schemas.microsoft.com/office/drawing/2014/main" id="{0F3976A5-30DE-8988-2872-C44ED7BD623E}"/>
              </a:ext>
            </a:extLst>
          </p:cNvPr>
          <p:cNvSpPr>
            <a:spLocks noGrp="1"/>
          </p:cNvSpPr>
          <p:nvPr>
            <p:ph idx="1"/>
          </p:nvPr>
        </p:nvSpPr>
        <p:spPr/>
        <p:txBody>
          <a:bodyPr/>
          <a:lstStyle/>
          <a:p>
            <a:endParaRPr lang="en-US" dirty="0"/>
          </a:p>
          <a:p>
            <a:pPr marL="0" indent="0">
              <a:buNone/>
            </a:pPr>
            <a:r>
              <a:rPr lang="en-GB" sz="2000" dirty="0"/>
              <a:t>Gheorghe-Minel Nica</a:t>
            </a:r>
          </a:p>
          <a:p>
            <a:pPr marL="0" indent="0">
              <a:buNone/>
            </a:pPr>
            <a:endParaRPr lang="en-GB" sz="2000" dirty="0"/>
          </a:p>
          <a:p>
            <a:pPr marL="0" indent="0">
              <a:buNone/>
            </a:pPr>
            <a:r>
              <a:rPr lang="en-GB" sz="2000" dirty="0"/>
              <a:t>2122262</a:t>
            </a:r>
          </a:p>
          <a:p>
            <a:pPr marL="0" indent="0">
              <a:buNone/>
            </a:pPr>
            <a:endParaRPr lang="en-GB" sz="2000" dirty="0"/>
          </a:p>
          <a:p>
            <a:pPr marL="0" indent="0">
              <a:buNone/>
            </a:pPr>
            <a:r>
              <a:rPr lang="en-GB" sz="2000" dirty="0"/>
              <a:t>Hotel Placement-Operating Hotel Facilities (BMIH4006)</a:t>
            </a:r>
          </a:p>
          <a:p>
            <a:pPr marL="0" indent="0">
              <a:buNone/>
            </a:pPr>
            <a:endParaRPr lang="en-GB" sz="2000" dirty="0"/>
          </a:p>
          <a:p>
            <a:pPr marL="0" indent="0">
              <a:buNone/>
            </a:pPr>
            <a:r>
              <a:rPr lang="en-GB" sz="2000" dirty="0"/>
              <a:t>Kathryn Roberts</a:t>
            </a:r>
            <a:br>
              <a:rPr lang="en-GB" sz="2000" dirty="0"/>
            </a:br>
            <a:endParaRPr lang="en-GB" sz="2000" dirty="0"/>
          </a:p>
          <a:p>
            <a:pPr marL="0" indent="0">
              <a:buNone/>
            </a:pPr>
            <a:endParaRPr lang="en-GB"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4800" y="1825624"/>
            <a:ext cx="8305800" cy="4667249"/>
          </a:xfrm>
        </p:spPr>
        <p:txBody>
          <a:bodyPr>
            <a:normAutofit/>
          </a:bodyPr>
          <a:lstStyle/>
          <a:p>
            <a:pPr algn="just">
              <a:lnSpc>
                <a:spcPct val="150000"/>
              </a:lnSpc>
              <a:buNone/>
            </a:pPr>
            <a:r>
              <a:rPr lang="en-GB" sz="2400" dirty="0">
                <a:solidFill>
                  <a:schemeClr val="accent1">
                    <a:lumMod val="75000"/>
                  </a:schemeClr>
                </a:solidFill>
              </a:rPr>
              <a:t>  </a:t>
            </a:r>
            <a:r>
              <a:rPr lang="en-GB" sz="2000" dirty="0"/>
              <a:t>The presentation highlights the importance of employee engagement within the hotel industry.  The presentation   will be containing description about employee engagement including a theoretical model. The presentation will also be containing description about the hotel industry. </a:t>
            </a:r>
          </a:p>
        </p:txBody>
      </p:sp>
      <p:sp>
        <p:nvSpPr>
          <p:cNvPr id="3" name="Title 2"/>
          <p:cNvSpPr>
            <a:spLocks noGrp="1"/>
          </p:cNvSpPr>
          <p:nvPr>
            <p:ph type="title"/>
          </p:nvPr>
        </p:nvSpPr>
        <p:spPr>
          <a:xfrm>
            <a:off x="304800" y="365126"/>
            <a:ext cx="7111739" cy="945498"/>
          </a:xfrm>
        </p:spPr>
        <p:txBody>
          <a:bodyPr/>
          <a:lstStyle/>
          <a:p>
            <a:r>
              <a:rPr lang="en-GB" dirty="0"/>
              <a:t>Introduction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628650" y="2024061"/>
            <a:ext cx="7886700" cy="4351338"/>
          </a:xfrm>
        </p:spPr>
        <p:txBody>
          <a:bodyPr>
            <a:normAutofit fontScale="92500"/>
          </a:bodyPr>
          <a:lstStyle/>
          <a:p>
            <a:pPr marL="0" indent="0" algn="just">
              <a:lnSpc>
                <a:spcPct val="150000"/>
              </a:lnSpc>
              <a:buNone/>
            </a:pPr>
            <a:r>
              <a:rPr lang="en-GB" sz="2000" dirty="0"/>
              <a:t>Employee Engagement describes the dedication of the workers and enthusiasm level. </a:t>
            </a:r>
          </a:p>
          <a:p>
            <a:pPr marL="0" indent="0" algn="just">
              <a:lnSpc>
                <a:spcPct val="150000"/>
              </a:lnSpc>
              <a:buNone/>
            </a:pPr>
            <a:r>
              <a:rPr lang="en-GB" sz="2000" dirty="0"/>
              <a:t>Employee Engagement is related to the satisfaction and morale of the employees.</a:t>
            </a:r>
          </a:p>
          <a:p>
            <a:pPr marL="0" indent="0" algn="just">
              <a:lnSpc>
                <a:spcPct val="150000"/>
              </a:lnSpc>
              <a:buNone/>
            </a:pPr>
            <a:r>
              <a:rPr lang="en-GB" sz="2000" dirty="0"/>
              <a:t>Employee Engagement can be critical for the success of the company.</a:t>
            </a:r>
          </a:p>
          <a:p>
            <a:pPr marL="0" indent="0" algn="just">
              <a:lnSpc>
                <a:spcPct val="150000"/>
              </a:lnSpc>
              <a:buNone/>
            </a:pPr>
            <a:r>
              <a:rPr lang="en-GB" sz="2000" dirty="0"/>
              <a:t>Engaged employees are more productive and higher performance.</a:t>
            </a:r>
          </a:p>
          <a:p>
            <a:pPr marL="0" indent="0" algn="just">
              <a:lnSpc>
                <a:spcPct val="150000"/>
              </a:lnSpc>
              <a:buNone/>
            </a:pPr>
            <a:r>
              <a:rPr lang="en-GB" sz="2000" dirty="0"/>
              <a:t>It can be fostered through effective communication, career development and reward offering.</a:t>
            </a:r>
          </a:p>
        </p:txBody>
      </p:sp>
      <p:sp>
        <p:nvSpPr>
          <p:cNvPr id="3" name="Title 2"/>
          <p:cNvSpPr>
            <a:spLocks noGrp="1"/>
          </p:cNvSpPr>
          <p:nvPr>
            <p:ph type="title"/>
          </p:nvPr>
        </p:nvSpPr>
        <p:spPr>
          <a:xfrm>
            <a:off x="628650" y="365126"/>
            <a:ext cx="6787889" cy="945498"/>
          </a:xfrm>
        </p:spPr>
        <p:txBody>
          <a:bodyPr anchor="ctr">
            <a:normAutofit/>
          </a:bodyPr>
          <a:lstStyle/>
          <a:p>
            <a:r>
              <a:rPr lang="en-GB" dirty="0"/>
              <a:t>Employee Engagement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idx="1"/>
          </p:nvPr>
        </p:nvSpPr>
        <p:spPr>
          <a:xfrm>
            <a:off x="628650" y="1825625"/>
            <a:ext cx="7886700" cy="4351338"/>
          </a:xfrm>
        </p:spPr>
        <p:txBody>
          <a:bodyPr>
            <a:normAutofit/>
          </a:bodyPr>
          <a:lstStyle/>
          <a:p>
            <a:pPr marL="0" indent="0" algn="just">
              <a:lnSpc>
                <a:spcPct val="150000"/>
              </a:lnSpc>
              <a:buNone/>
            </a:pPr>
            <a:r>
              <a:rPr lang="en-GB" sz="2000" dirty="0"/>
              <a:t> The model was introduced in the year 1943</a:t>
            </a:r>
          </a:p>
          <a:p>
            <a:pPr marL="0" indent="0" algn="just">
              <a:lnSpc>
                <a:spcPct val="150000"/>
              </a:lnSpc>
              <a:buNone/>
            </a:pPr>
            <a:r>
              <a:rPr lang="en-GB" sz="2000" dirty="0"/>
              <a:t>It was also called as the “A Theory of Human Motivation”</a:t>
            </a:r>
          </a:p>
          <a:p>
            <a:pPr marL="0" indent="0" algn="just">
              <a:lnSpc>
                <a:spcPct val="150000"/>
              </a:lnSpc>
              <a:buNone/>
            </a:pPr>
            <a:r>
              <a:rPr lang="en-GB" sz="2000" dirty="0"/>
              <a:t>The theory states that motivation is result of attempting five basic needs safety, physical, self actualisation, social and esteem.</a:t>
            </a:r>
          </a:p>
          <a:p>
            <a:pPr marL="0" indent="0" algn="just">
              <a:lnSpc>
                <a:spcPct val="150000"/>
              </a:lnSpc>
              <a:buNone/>
            </a:pPr>
            <a:r>
              <a:rPr lang="en-GB" sz="2000" dirty="0"/>
              <a:t>The theory explains without satisfying the needs the individual will not be happy. </a:t>
            </a:r>
          </a:p>
        </p:txBody>
      </p:sp>
      <p:sp>
        <p:nvSpPr>
          <p:cNvPr id="3" name="Title 2"/>
          <p:cNvSpPr>
            <a:spLocks noGrp="1"/>
          </p:cNvSpPr>
          <p:nvPr>
            <p:ph type="title"/>
          </p:nvPr>
        </p:nvSpPr>
        <p:spPr>
          <a:xfrm>
            <a:off x="628650" y="365126"/>
            <a:ext cx="6787889" cy="945498"/>
          </a:xfrm>
        </p:spPr>
        <p:txBody>
          <a:bodyPr anchor="ctr">
            <a:normAutofit/>
          </a:bodyPr>
          <a:lstStyle/>
          <a:p>
            <a:r>
              <a:rPr lang="en-IN" sz="3100"/>
              <a:t>Maslow’s model</a:t>
            </a:r>
            <a:br>
              <a:rPr lang="en-IN" sz="3100"/>
            </a:br>
            <a:endParaRPr lang="en-GB" sz="31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752600"/>
            <a:ext cx="7239000" cy="4351338"/>
          </a:xfrm>
        </p:spPr>
        <p:txBody>
          <a:bodyPr>
            <a:normAutofit/>
          </a:bodyPr>
          <a:lstStyle/>
          <a:p>
            <a:pPr marL="0" indent="0" algn="just">
              <a:lnSpc>
                <a:spcPct val="150000"/>
              </a:lnSpc>
              <a:buNone/>
            </a:pPr>
            <a:r>
              <a:rPr lang="en-GB" sz="2000" dirty="0"/>
              <a:t>“Hotel” is considered an establishment which provides meals, accommodation and other services to travellers.</a:t>
            </a:r>
          </a:p>
          <a:p>
            <a:pPr marL="0" indent="0" algn="just">
              <a:lnSpc>
                <a:spcPct val="150000"/>
              </a:lnSpc>
              <a:buNone/>
            </a:pPr>
            <a:r>
              <a:rPr lang="en-GB" sz="2000" dirty="0"/>
              <a:t>The hotel are segmented into various according to their size, function, cost and services.</a:t>
            </a:r>
          </a:p>
          <a:p>
            <a:pPr marL="0" indent="0" algn="just">
              <a:lnSpc>
                <a:spcPct val="150000"/>
              </a:lnSpc>
              <a:buNone/>
            </a:pPr>
            <a:r>
              <a:rPr lang="en-GB" sz="2000" dirty="0"/>
              <a:t>The industry experienced a growth until the pandemic hit, in 2020 the size of the market dropped by a huge portion  but in 2021 the market grew to 950 billion dollars (statista.com, 2021)</a:t>
            </a:r>
          </a:p>
        </p:txBody>
      </p:sp>
      <p:sp>
        <p:nvSpPr>
          <p:cNvPr id="3" name="Title 2"/>
          <p:cNvSpPr>
            <a:spLocks noGrp="1"/>
          </p:cNvSpPr>
          <p:nvPr>
            <p:ph type="title"/>
          </p:nvPr>
        </p:nvSpPr>
        <p:spPr>
          <a:xfrm>
            <a:off x="0" y="457200"/>
            <a:ext cx="6787889" cy="945498"/>
          </a:xfrm>
        </p:spPr>
        <p:txBody>
          <a:bodyPr/>
          <a:lstStyle/>
          <a:p>
            <a:r>
              <a:rPr lang="en-GB" dirty="0"/>
              <a:t>Hotel Industry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825624"/>
            <a:ext cx="3886200" cy="5032375"/>
          </a:xfrm>
        </p:spPr>
        <p:txBody>
          <a:bodyPr>
            <a:normAutofit/>
          </a:bodyPr>
          <a:lstStyle/>
          <a:p>
            <a:endParaRPr lang="en-GB" sz="3600" dirty="0">
              <a:solidFill>
                <a:schemeClr val="accent1">
                  <a:lumMod val="75000"/>
                </a:schemeClr>
              </a:solidFill>
            </a:endParaRPr>
          </a:p>
          <a:p>
            <a:pPr marL="0" indent="0" algn="just">
              <a:lnSpc>
                <a:spcPct val="150000"/>
              </a:lnSpc>
              <a:buNone/>
            </a:pPr>
            <a:r>
              <a:rPr lang="en-GB" sz="2000" dirty="0"/>
              <a:t>Boosts Employee productivity</a:t>
            </a:r>
          </a:p>
          <a:p>
            <a:pPr marL="0" indent="0" algn="just">
              <a:lnSpc>
                <a:spcPct val="150000"/>
              </a:lnSpc>
              <a:buNone/>
            </a:pPr>
            <a:r>
              <a:rPr lang="en-GB" sz="2000" dirty="0"/>
              <a:t>Improves consumer satisfaction</a:t>
            </a:r>
          </a:p>
        </p:txBody>
      </p:sp>
      <p:sp>
        <p:nvSpPr>
          <p:cNvPr id="3" name="Title 2"/>
          <p:cNvSpPr>
            <a:spLocks noGrp="1"/>
          </p:cNvSpPr>
          <p:nvPr>
            <p:ph type="title"/>
          </p:nvPr>
        </p:nvSpPr>
        <p:spPr/>
        <p:txBody>
          <a:bodyPr>
            <a:normAutofit fontScale="90000"/>
          </a:bodyPr>
          <a:lstStyle/>
          <a:p>
            <a:r>
              <a:rPr lang="en-GB" dirty="0"/>
              <a:t>Importance of Employee Engagement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825625"/>
            <a:ext cx="4343400" cy="4351338"/>
          </a:xfrm>
        </p:spPr>
        <p:txBody>
          <a:bodyPr>
            <a:normAutofit/>
          </a:bodyPr>
          <a:lstStyle/>
          <a:p>
            <a:pPr marL="0" indent="0" algn="just">
              <a:lnSpc>
                <a:spcPct val="120000"/>
              </a:lnSpc>
              <a:buNone/>
            </a:pPr>
            <a:endParaRPr lang="en-GB" sz="2000" dirty="0">
              <a:solidFill>
                <a:schemeClr val="accent1">
                  <a:lumMod val="75000"/>
                </a:schemeClr>
              </a:solidFill>
            </a:endParaRPr>
          </a:p>
          <a:p>
            <a:pPr marL="0" indent="0" algn="just">
              <a:lnSpc>
                <a:spcPct val="120000"/>
              </a:lnSpc>
              <a:buNone/>
            </a:pPr>
            <a:r>
              <a:rPr lang="en-GB" sz="2200" dirty="0"/>
              <a:t>Helps in retaining the best employees</a:t>
            </a:r>
          </a:p>
          <a:p>
            <a:pPr marL="0" indent="0" algn="just">
              <a:lnSpc>
                <a:spcPct val="120000"/>
              </a:lnSpc>
              <a:buNone/>
            </a:pPr>
            <a:endParaRPr lang="en-GB" sz="2200" dirty="0"/>
          </a:p>
          <a:p>
            <a:pPr marL="0" indent="0" algn="just">
              <a:lnSpc>
                <a:spcPct val="120000"/>
              </a:lnSpc>
              <a:buNone/>
            </a:pPr>
            <a:r>
              <a:rPr lang="en-GB" sz="2200" dirty="0"/>
              <a:t>It helps in enhancing the culture of the company.</a:t>
            </a:r>
          </a:p>
          <a:p>
            <a:pPr marL="0" indent="0" algn="just">
              <a:lnSpc>
                <a:spcPct val="120000"/>
              </a:lnSpc>
              <a:buNone/>
            </a:pPr>
            <a:endParaRPr lang="en-GB" sz="2200" dirty="0"/>
          </a:p>
          <a:p>
            <a:pPr marL="0" indent="0" algn="just">
              <a:lnSpc>
                <a:spcPct val="120000"/>
              </a:lnSpc>
              <a:buNone/>
            </a:pPr>
            <a:r>
              <a:rPr lang="en-GB" sz="2200" dirty="0"/>
              <a:t>It is considered a symptom of success</a:t>
            </a:r>
            <a:r>
              <a:rPr lang="en-GB" sz="2600" dirty="0"/>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825625"/>
            <a:ext cx="4495800" cy="4351338"/>
          </a:xfrm>
        </p:spPr>
        <p:txBody>
          <a:bodyPr>
            <a:normAutofit/>
          </a:bodyPr>
          <a:lstStyle/>
          <a:p>
            <a:pPr marL="0" indent="0" algn="just">
              <a:buNone/>
            </a:pPr>
            <a:r>
              <a:rPr lang="en-GB" sz="2000" dirty="0"/>
              <a:t>Offering reward and recognition</a:t>
            </a:r>
          </a:p>
          <a:p>
            <a:pPr marL="0" indent="0" algn="just">
              <a:buNone/>
            </a:pPr>
            <a:endParaRPr lang="en-GB" sz="2000" dirty="0"/>
          </a:p>
          <a:p>
            <a:pPr marL="0" indent="0" algn="just">
              <a:buNone/>
            </a:pPr>
            <a:r>
              <a:rPr lang="en-GB" sz="2000" dirty="0"/>
              <a:t>Providing the employees with freebies</a:t>
            </a:r>
          </a:p>
          <a:p>
            <a:pPr marL="0" indent="0" algn="just">
              <a:buNone/>
            </a:pPr>
            <a:endParaRPr lang="en-GB" sz="2000" dirty="0"/>
          </a:p>
          <a:p>
            <a:pPr marL="0" indent="0" algn="just">
              <a:buNone/>
            </a:pPr>
            <a:r>
              <a:rPr lang="en-GB" sz="2000" dirty="0"/>
              <a:t>Providing the employees with compensatory period.</a:t>
            </a:r>
          </a:p>
        </p:txBody>
      </p:sp>
      <p:sp>
        <p:nvSpPr>
          <p:cNvPr id="3" name="Title 2"/>
          <p:cNvSpPr>
            <a:spLocks noGrp="1"/>
          </p:cNvSpPr>
          <p:nvPr>
            <p:ph type="title"/>
          </p:nvPr>
        </p:nvSpPr>
        <p:spPr>
          <a:xfrm>
            <a:off x="0" y="365126"/>
            <a:ext cx="7416539" cy="945498"/>
          </a:xfrm>
        </p:spPr>
        <p:txBody>
          <a:bodyPr>
            <a:normAutofit fontScale="90000"/>
          </a:bodyPr>
          <a:lstStyle/>
          <a:p>
            <a:r>
              <a:rPr lang="en-GB" dirty="0"/>
              <a:t>Practices of employee engagement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828800"/>
            <a:ext cx="4724400" cy="4351338"/>
          </a:xfrm>
        </p:spPr>
        <p:txBody>
          <a:bodyPr>
            <a:normAutofit/>
          </a:bodyPr>
          <a:lstStyle/>
          <a:p>
            <a:pPr marL="0" indent="0" algn="just">
              <a:lnSpc>
                <a:spcPct val="100000"/>
              </a:lnSpc>
              <a:buNone/>
            </a:pPr>
            <a:r>
              <a:rPr lang="en-GB" sz="2000" dirty="0"/>
              <a:t>Hold friendly competition within the organisation</a:t>
            </a:r>
          </a:p>
          <a:p>
            <a:pPr marL="0" indent="0" algn="just">
              <a:lnSpc>
                <a:spcPct val="100000"/>
              </a:lnSpc>
              <a:buNone/>
            </a:pPr>
            <a:endParaRPr lang="en-GB" sz="2000" dirty="0"/>
          </a:p>
          <a:p>
            <a:pPr marL="0" indent="0" algn="just">
              <a:lnSpc>
                <a:spcPct val="100000"/>
              </a:lnSpc>
              <a:buNone/>
            </a:pPr>
            <a:r>
              <a:rPr lang="en-GB" sz="2000" dirty="0"/>
              <a:t>Providing training and development opportunities</a:t>
            </a:r>
          </a:p>
          <a:p>
            <a:pPr marL="0" indent="0" algn="just">
              <a:lnSpc>
                <a:spcPct val="100000"/>
              </a:lnSpc>
              <a:buNone/>
            </a:pPr>
            <a:endParaRPr lang="en-GB" sz="2000" dirty="0"/>
          </a:p>
          <a:p>
            <a:pPr marL="0" indent="0" algn="just">
              <a:lnSpc>
                <a:spcPct val="100000"/>
              </a:lnSpc>
              <a:buNone/>
            </a:pPr>
            <a:r>
              <a:rPr lang="en-GB" sz="2000" dirty="0"/>
              <a:t>Helps in improving the communication structure.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66800" y="54057"/>
            <a:ext cx="5524520" cy="853993"/>
          </a:xfrm>
        </p:spPr>
        <p:txBody>
          <a:bodyPr anchor="t">
            <a:normAutofit/>
          </a:bodyPr>
          <a:lstStyle/>
          <a:p>
            <a:r>
              <a:rPr lang="en-GB" dirty="0"/>
              <a:t>References </a:t>
            </a:r>
          </a:p>
        </p:txBody>
      </p:sp>
      <p:graphicFrame>
        <p:nvGraphicFramePr>
          <p:cNvPr id="5" name="Content Placeholder 1">
            <a:extLst>
              <a:ext uri="{FF2B5EF4-FFF2-40B4-BE49-F238E27FC236}">
                <a16:creationId xmlns:a16="http://schemas.microsoft.com/office/drawing/2014/main" id="{2019968B-8D2C-66D8-9062-DD153CA9A0F3}"/>
              </a:ext>
            </a:extLst>
          </p:cNvPr>
          <p:cNvGraphicFramePr>
            <a:graphicFrameLocks noGrp="1"/>
          </p:cNvGraphicFramePr>
          <p:nvPr>
            <p:ph type="media" sz="quarter" idx="17"/>
            <p:extLst>
              <p:ext uri="{D42A27DB-BD31-4B8C-83A1-F6EECF244321}">
                <p14:modId xmlns:p14="http://schemas.microsoft.com/office/powerpoint/2010/main" val="3650185083"/>
              </p:ext>
            </p:extLst>
          </p:nvPr>
        </p:nvGraphicFramePr>
        <p:xfrm>
          <a:off x="683419" y="908050"/>
          <a:ext cx="7777163" cy="4660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theme/theme1.xml><?xml version="1.0" encoding="utf-8"?>
<a:theme xmlns:a="http://schemas.openxmlformats.org/drawingml/2006/main" name="tf55923798_win32">
  <a:themeElements>
    <a:clrScheme name="Custom 21">
      <a:dk1>
        <a:sysClr val="windowText" lastClr="000000"/>
      </a:dk1>
      <a:lt1>
        <a:sysClr val="window" lastClr="FFFFFF"/>
      </a:lt1>
      <a:dk2>
        <a:srgbClr val="0048B3"/>
      </a:dk2>
      <a:lt2>
        <a:srgbClr val="7C77B9"/>
      </a:lt2>
      <a:accent1>
        <a:srgbClr val="008EDC"/>
      </a:accent1>
      <a:accent2>
        <a:srgbClr val="7A0078"/>
      </a:accent2>
      <a:accent3>
        <a:srgbClr val="D30F64"/>
      </a:accent3>
      <a:accent4>
        <a:srgbClr val="006FC9"/>
      </a:accent4>
      <a:accent5>
        <a:srgbClr val="00FFFF"/>
      </a:accent5>
      <a:accent6>
        <a:srgbClr val="EEB902"/>
      </a:accent6>
      <a:hlink>
        <a:srgbClr val="D30F64"/>
      </a:hlink>
      <a:folHlink>
        <a:srgbClr val="D30F64"/>
      </a:folHlink>
    </a:clrScheme>
    <a:fontScheme name="Custom 7">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2000">
              <a:schemeClr val="accent1"/>
            </a:gs>
            <a:gs pos="100000">
              <a:schemeClr val="accent3"/>
            </a:gs>
          </a:gsLst>
          <a:lin ang="0" scaled="1"/>
          <a:tileRect/>
        </a:gra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NBPL_Fun_MO - v6" id="{A0D08BF4-A6B2-4810-A990-861B25D0A27E}" vid="{9CA1A813-01EE-4EED-9E0D-BBBA258A4E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tf55923798_win32</Template>
  <TotalTime>79</TotalTime>
  <Words>1903</Words>
  <Application>Microsoft Office PowerPoint</Application>
  <PresentationFormat>On-screen Show (4:3)</PresentationFormat>
  <Paragraphs>89</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Century Gothic</vt:lpstr>
      <vt:lpstr>tf55923798_win32</vt:lpstr>
      <vt:lpstr>Employee Engagement</vt:lpstr>
      <vt:lpstr>Introduction </vt:lpstr>
      <vt:lpstr>Employee Engagement</vt:lpstr>
      <vt:lpstr>Maslow’s model </vt:lpstr>
      <vt:lpstr>Hotel Industry</vt:lpstr>
      <vt:lpstr>Importance of Employee Engagement</vt:lpstr>
      <vt:lpstr>PowerPoint Presentation</vt:lpstr>
      <vt:lpstr>Practices of employee engagement</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minel</dc:creator>
  <cp:lastModifiedBy>Gheorghe-Minel Nica (2122262)</cp:lastModifiedBy>
  <cp:revision>7</cp:revision>
  <dcterms:created xsi:type="dcterms:W3CDTF">2006-08-16T00:00:00Z</dcterms:created>
  <dcterms:modified xsi:type="dcterms:W3CDTF">2022-12-05T20:26:08Z</dcterms:modified>
</cp:coreProperties>
</file>