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sldIdLst>
    <p:sldId id="257" r:id="rId2"/>
    <p:sldId id="271" r:id="rId3"/>
    <p:sldId id="259" r:id="rId4"/>
    <p:sldId id="262" r:id="rId5"/>
    <p:sldId id="272" r:id="rId6"/>
    <p:sldId id="276" r:id="rId7"/>
    <p:sldId id="266" r:id="rId8"/>
    <p:sldId id="269" r:id="rId9"/>
    <p:sldId id="273" r:id="rId10"/>
    <p:sldId id="263" r:id="rId11"/>
    <p:sldId id="267" r:id="rId12"/>
    <p:sldId id="270" r:id="rId13"/>
    <p:sldId id="268"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BD8"/>
    <a:srgbClr val="FFE599"/>
    <a:srgbClr val="DDE7EA"/>
    <a:srgbClr val="D6EAF1"/>
    <a:srgbClr val="C9F0FF"/>
    <a:srgbClr val="EBE8DF"/>
    <a:srgbClr val="E5D8B2"/>
    <a:srgbClr val="FFF2CC"/>
    <a:srgbClr val="D8C58C"/>
    <a:srgbClr val="FFD9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FEF88-48BF-6BFE-9405-690D1D212267}" v="208" dt="2025-10-18T15:16:48.722"/>
    <p1510:client id="{47EFEF0F-7A38-662A-61E2-A3EE7B787536}" v="248" dt="2025-10-18T13:57:59.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1B505EFE-5BB2-31C0-FCE1-A97AA291467B}"/>
    <pc:docChg chg="modSld">
      <pc:chgData name="Imtiaz Begum (2128130)" userId="S::2128130@student.uwtsd.ac.uk::154c3e2b-2645-4e8c-a3cb-01ad99b7c24b" providerId="AD" clId="Web-{1B505EFE-5BB2-31C0-FCE1-A97AA291467B}" dt="2025-10-08T15:46:50.119" v="15" actId="20577"/>
      <pc:docMkLst>
        <pc:docMk/>
      </pc:docMkLst>
      <pc:sldChg chg="modSp">
        <pc:chgData name="Imtiaz Begum (2128130)" userId="S::2128130@student.uwtsd.ac.uk::154c3e2b-2645-4e8c-a3cb-01ad99b7c24b" providerId="AD" clId="Web-{1B505EFE-5BB2-31C0-FCE1-A97AA291467B}" dt="2025-10-08T15:46:50.119" v="15" actId="20577"/>
        <pc:sldMkLst>
          <pc:docMk/>
          <pc:sldMk cId="3486339417" sldId="266"/>
        </pc:sldMkLst>
        <pc:spChg chg="mod">
          <ac:chgData name="Imtiaz Begum (2128130)" userId="S::2128130@student.uwtsd.ac.uk::154c3e2b-2645-4e8c-a3cb-01ad99b7c24b" providerId="AD" clId="Web-{1B505EFE-5BB2-31C0-FCE1-A97AA291467B}" dt="2025-10-08T15:46:50.119" v="15" actId="20577"/>
          <ac:spMkLst>
            <pc:docMk/>
            <pc:sldMk cId="3486339417" sldId="266"/>
            <ac:spMk id="7" creationId="{E7B40AB6-75CC-5D31-75D6-28F26E1E85EA}"/>
          </ac:spMkLst>
        </pc:spChg>
      </pc:sldChg>
    </pc:docChg>
  </pc:docChgLst>
  <pc:docChgLst>
    <pc:chgData name="Imtiaz Begum (2128130)" userId="S::2128130@student.uwtsd.ac.uk::154c3e2b-2645-4e8c-a3cb-01ad99b7c24b" providerId="AD" clId="Web-{E85B456A-2601-0708-5578-CB8DB51958B5}"/>
    <pc:docChg chg="modSld">
      <pc:chgData name="Imtiaz Begum (2128130)" userId="S::2128130@student.uwtsd.ac.uk::154c3e2b-2645-4e8c-a3cb-01ad99b7c24b" providerId="AD" clId="Web-{E85B456A-2601-0708-5578-CB8DB51958B5}" dt="2025-10-11T11:31:15.206" v="3" actId="1076"/>
      <pc:docMkLst>
        <pc:docMk/>
      </pc:docMkLst>
      <pc:sldChg chg="modSp">
        <pc:chgData name="Imtiaz Begum (2128130)" userId="S::2128130@student.uwtsd.ac.uk::154c3e2b-2645-4e8c-a3cb-01ad99b7c24b" providerId="AD" clId="Web-{E85B456A-2601-0708-5578-CB8DB51958B5}" dt="2025-10-11T11:31:15.206" v="3" actId="1076"/>
        <pc:sldMkLst>
          <pc:docMk/>
          <pc:sldMk cId="2474841134" sldId="272"/>
        </pc:sldMkLst>
        <pc:spChg chg="mod">
          <ac:chgData name="Imtiaz Begum (2128130)" userId="S::2128130@student.uwtsd.ac.uk::154c3e2b-2645-4e8c-a3cb-01ad99b7c24b" providerId="AD" clId="Web-{E85B456A-2601-0708-5578-CB8DB51958B5}" dt="2025-10-11T11:31:15.206" v="3" actId="1076"/>
          <ac:spMkLst>
            <pc:docMk/>
            <pc:sldMk cId="2474841134" sldId="272"/>
            <ac:spMk id="5" creationId="{C49845FD-3572-D567-97CB-4EC7E9476DB8}"/>
          </ac:spMkLst>
        </pc:spChg>
      </pc:sldChg>
    </pc:docChg>
  </pc:docChgLst>
  <pc:docChgLst>
    <pc:chgData name="Imtiaz Begum (2128130)" userId="S::2128130@student.uwtsd.ac.uk::154c3e2b-2645-4e8c-a3cb-01ad99b7c24b" providerId="AD" clId="Web-{DD7203D6-238E-D201-09BA-B09A837FCD75}"/>
    <pc:docChg chg="modSld">
      <pc:chgData name="Imtiaz Begum (2128130)" userId="S::2128130@student.uwtsd.ac.uk::154c3e2b-2645-4e8c-a3cb-01ad99b7c24b" providerId="AD" clId="Web-{DD7203D6-238E-D201-09BA-B09A837FCD75}" dt="2025-09-29T17:25:28.101" v="9" actId="14100"/>
      <pc:docMkLst>
        <pc:docMk/>
      </pc:docMkLst>
    </pc:docChg>
  </pc:docChgLst>
  <pc:docChgLst>
    <pc:chgData name="Imtiaz Begum (2128130)" userId="S::2128130@student.uwtsd.ac.uk::154c3e2b-2645-4e8c-a3cb-01ad99b7c24b" providerId="AD" clId="Web-{30073546-EC2A-253A-1967-9A276A9DE16A}"/>
    <pc:docChg chg="modSld">
      <pc:chgData name="Imtiaz Begum (2128130)" userId="S::2128130@student.uwtsd.ac.uk::154c3e2b-2645-4e8c-a3cb-01ad99b7c24b" providerId="AD" clId="Web-{30073546-EC2A-253A-1967-9A276A9DE16A}" dt="2025-09-30T10:27:51.597" v="9" actId="20577"/>
      <pc:docMkLst>
        <pc:docMk/>
      </pc:docMkLst>
    </pc:docChg>
  </pc:docChgLst>
  <pc:docChgLst>
    <pc:chgData name="Imtiaz Begum (2128130)" userId="S::2128130@student.uwtsd.ac.uk::154c3e2b-2645-4e8c-a3cb-01ad99b7c24b" providerId="AD" clId="Web-{47EFEF0F-7A38-662A-61E2-A3EE7B787536}"/>
    <pc:docChg chg="modSld">
      <pc:chgData name="Imtiaz Begum (2128130)" userId="S::2128130@student.uwtsd.ac.uk::154c3e2b-2645-4e8c-a3cb-01ad99b7c24b" providerId="AD" clId="Web-{47EFEF0F-7A38-662A-61E2-A3EE7B787536}" dt="2025-10-18T13:57:58.418" v="171" actId="20577"/>
      <pc:docMkLst>
        <pc:docMk/>
      </pc:docMkLst>
      <pc:sldChg chg="modSp">
        <pc:chgData name="Imtiaz Begum (2128130)" userId="S::2128130@student.uwtsd.ac.uk::154c3e2b-2645-4e8c-a3cb-01ad99b7c24b" providerId="AD" clId="Web-{47EFEF0F-7A38-662A-61E2-A3EE7B787536}" dt="2025-10-18T11:43:05.819" v="9" actId="20577"/>
        <pc:sldMkLst>
          <pc:docMk/>
          <pc:sldMk cId="445929961" sldId="257"/>
        </pc:sldMkLst>
        <pc:spChg chg="mod">
          <ac:chgData name="Imtiaz Begum (2128130)" userId="S::2128130@student.uwtsd.ac.uk::154c3e2b-2645-4e8c-a3cb-01ad99b7c24b" providerId="AD" clId="Web-{47EFEF0F-7A38-662A-61E2-A3EE7B787536}" dt="2025-10-18T11:43:05.819" v="9" actId="20577"/>
          <ac:spMkLst>
            <pc:docMk/>
            <pc:sldMk cId="445929961" sldId="257"/>
            <ac:spMk id="26" creationId="{AB2DA9D1-313A-B5D6-6976-C19DE5BD04A9}"/>
          </ac:spMkLst>
        </pc:spChg>
      </pc:sldChg>
      <pc:sldChg chg="modSp">
        <pc:chgData name="Imtiaz Begum (2128130)" userId="S::2128130@student.uwtsd.ac.uk::154c3e2b-2645-4e8c-a3cb-01ad99b7c24b" providerId="AD" clId="Web-{47EFEF0F-7A38-662A-61E2-A3EE7B787536}" dt="2025-10-18T12:02:15.030" v="11" actId="14100"/>
        <pc:sldMkLst>
          <pc:docMk/>
          <pc:sldMk cId="3220575334" sldId="259"/>
        </pc:sldMkLst>
        <pc:picChg chg="mod">
          <ac:chgData name="Imtiaz Begum (2128130)" userId="S::2128130@student.uwtsd.ac.uk::154c3e2b-2645-4e8c-a3cb-01ad99b7c24b" providerId="AD" clId="Web-{47EFEF0F-7A38-662A-61E2-A3EE7B787536}" dt="2025-10-18T12:02:15.030" v="11" actId="14100"/>
          <ac:picMkLst>
            <pc:docMk/>
            <pc:sldMk cId="3220575334" sldId="259"/>
            <ac:picMk id="10" creationId="{595574BF-DCBF-90A9-390E-3AEFFD861CC0}"/>
          </ac:picMkLst>
        </pc:picChg>
      </pc:sldChg>
      <pc:sldChg chg="addSp delSp modSp">
        <pc:chgData name="Imtiaz Begum (2128130)" userId="S::2128130@student.uwtsd.ac.uk::154c3e2b-2645-4e8c-a3cb-01ad99b7c24b" providerId="AD" clId="Web-{47EFEF0F-7A38-662A-61E2-A3EE7B787536}" dt="2025-10-18T13:57:58.418" v="171" actId="20577"/>
        <pc:sldMkLst>
          <pc:docMk/>
          <pc:sldMk cId="3486339417" sldId="266"/>
        </pc:sldMkLst>
        <pc:spChg chg="mod">
          <ac:chgData name="Imtiaz Begum (2128130)" userId="S::2128130@student.uwtsd.ac.uk::154c3e2b-2645-4e8c-a3cb-01ad99b7c24b" providerId="AD" clId="Web-{47EFEF0F-7A38-662A-61E2-A3EE7B787536}" dt="2025-10-18T13:56:16.463" v="166" actId="20577"/>
          <ac:spMkLst>
            <pc:docMk/>
            <pc:sldMk cId="3486339417" sldId="266"/>
            <ac:spMk id="7" creationId="{E7B40AB6-75CC-5D31-75D6-28F26E1E85EA}"/>
          </ac:spMkLst>
        </pc:spChg>
        <pc:spChg chg="add del mod">
          <ac:chgData name="Imtiaz Begum (2128130)" userId="S::2128130@student.uwtsd.ac.uk::154c3e2b-2645-4e8c-a3cb-01ad99b7c24b" providerId="AD" clId="Web-{47EFEF0F-7A38-662A-61E2-A3EE7B787536}" dt="2025-10-18T13:57:58.418" v="171" actId="20577"/>
          <ac:spMkLst>
            <pc:docMk/>
            <pc:sldMk cId="3486339417" sldId="266"/>
            <ac:spMk id="8" creationId="{0A2554A4-9D3C-757D-149F-1DDA1334D0EA}"/>
          </ac:spMkLst>
        </pc:spChg>
      </pc:sldChg>
    </pc:docChg>
  </pc:docChgLst>
  <pc:docChgLst>
    <pc:chgData name="Imtiaz Begum (2128130)" userId="S::2128130@student.uwtsd.ac.uk::154c3e2b-2645-4e8c-a3cb-01ad99b7c24b" providerId="AD" clId="Web-{99A3E949-81A6-41B8-0D31-C0C7D21DE2A8}"/>
    <pc:docChg chg="modSld">
      <pc:chgData name="Imtiaz Begum (2128130)" userId="S::2128130@student.uwtsd.ac.uk::154c3e2b-2645-4e8c-a3cb-01ad99b7c24b" providerId="AD" clId="Web-{99A3E949-81A6-41B8-0D31-C0C7D21DE2A8}" dt="2025-10-11T16:23:12.131" v="72" actId="14100"/>
      <pc:docMkLst>
        <pc:docMk/>
      </pc:docMkLst>
      <pc:sldChg chg="modSp">
        <pc:chgData name="Imtiaz Begum (2128130)" userId="S::2128130@student.uwtsd.ac.uk::154c3e2b-2645-4e8c-a3cb-01ad99b7c24b" providerId="AD" clId="Web-{99A3E949-81A6-41B8-0D31-C0C7D21DE2A8}" dt="2025-10-11T16:23:12.131" v="72" actId="14100"/>
        <pc:sldMkLst>
          <pc:docMk/>
          <pc:sldMk cId="445929961" sldId="257"/>
        </pc:sldMkLst>
        <pc:picChg chg="mod">
          <ac:chgData name="Imtiaz Begum (2128130)" userId="S::2128130@student.uwtsd.ac.uk::154c3e2b-2645-4e8c-a3cb-01ad99b7c24b" providerId="AD" clId="Web-{99A3E949-81A6-41B8-0D31-C0C7D21DE2A8}" dt="2025-10-11T16:23:07.568" v="71" actId="1076"/>
          <ac:picMkLst>
            <pc:docMk/>
            <pc:sldMk cId="445929961" sldId="257"/>
            <ac:picMk id="7" creationId="{25226EB8-5D72-43B6-86EE-617D3751B143}"/>
          </ac:picMkLst>
        </pc:picChg>
        <pc:picChg chg="mod">
          <ac:chgData name="Imtiaz Begum (2128130)" userId="S::2128130@student.uwtsd.ac.uk::154c3e2b-2645-4e8c-a3cb-01ad99b7c24b" providerId="AD" clId="Web-{99A3E949-81A6-41B8-0D31-C0C7D21DE2A8}" dt="2025-10-11T16:23:12.131" v="72" actId="14100"/>
          <ac:picMkLst>
            <pc:docMk/>
            <pc:sldMk cId="445929961" sldId="257"/>
            <ac:picMk id="10" creationId="{09B797EE-1BFB-C791-987A-253D9FA15CE2}"/>
          </ac:picMkLst>
        </pc:picChg>
      </pc:sldChg>
      <pc:sldChg chg="addSp delSp modSp">
        <pc:chgData name="Imtiaz Begum (2128130)" userId="S::2128130@student.uwtsd.ac.uk::154c3e2b-2645-4e8c-a3cb-01ad99b7c24b" providerId="AD" clId="Web-{99A3E949-81A6-41B8-0D31-C0C7D21DE2A8}" dt="2025-10-11T13:07:34.953" v="69" actId="20577"/>
        <pc:sldMkLst>
          <pc:docMk/>
          <pc:sldMk cId="3486339417" sldId="266"/>
        </pc:sldMkLst>
        <pc:spChg chg="mod">
          <ac:chgData name="Imtiaz Begum (2128130)" userId="S::2128130@student.uwtsd.ac.uk::154c3e2b-2645-4e8c-a3cb-01ad99b7c24b" providerId="AD" clId="Web-{99A3E949-81A6-41B8-0D31-C0C7D21DE2A8}" dt="2025-10-11T13:07:34.953" v="69" actId="20577"/>
          <ac:spMkLst>
            <pc:docMk/>
            <pc:sldMk cId="3486339417" sldId="266"/>
            <ac:spMk id="2" creationId="{6140698A-A952-817B-B77F-9E7E6821B158}"/>
          </ac:spMkLst>
        </pc:spChg>
        <pc:spChg chg="add mod">
          <ac:chgData name="Imtiaz Begum (2128130)" userId="S::2128130@student.uwtsd.ac.uk::154c3e2b-2645-4e8c-a3cb-01ad99b7c24b" providerId="AD" clId="Web-{99A3E949-81A6-41B8-0D31-C0C7D21DE2A8}" dt="2025-10-11T13:06:57.620" v="65" actId="20577"/>
          <ac:spMkLst>
            <pc:docMk/>
            <pc:sldMk cId="3486339417" sldId="266"/>
            <ac:spMk id="4" creationId="{B4C36F2F-AFE7-89C7-DEF1-D16709536E03}"/>
          </ac:spMkLst>
        </pc:spChg>
      </pc:sldChg>
    </pc:docChg>
  </pc:docChgLst>
  <pc:docChgLst>
    <pc:chgData name="Imtiaz Begum (2128130)" userId="S::2128130@student.uwtsd.ac.uk::154c3e2b-2645-4e8c-a3cb-01ad99b7c24b" providerId="AD" clId="Web-{2CC77C1B-6B33-FB05-2200-D8FB1B08853C}"/>
    <pc:docChg chg="modSld">
      <pc:chgData name="Imtiaz Begum (2128130)" userId="S::2128130@student.uwtsd.ac.uk::154c3e2b-2645-4e8c-a3cb-01ad99b7c24b" providerId="AD" clId="Web-{2CC77C1B-6B33-FB05-2200-D8FB1B08853C}" dt="2025-10-08T16:22:11.727" v="196" actId="1076"/>
      <pc:docMkLst>
        <pc:docMk/>
      </pc:docMkLst>
      <pc:sldChg chg="addSp modSp">
        <pc:chgData name="Imtiaz Begum (2128130)" userId="S::2128130@student.uwtsd.ac.uk::154c3e2b-2645-4e8c-a3cb-01ad99b7c24b" providerId="AD" clId="Web-{2CC77C1B-6B33-FB05-2200-D8FB1B08853C}" dt="2025-10-08T16:22:11.727" v="196" actId="1076"/>
        <pc:sldMkLst>
          <pc:docMk/>
          <pc:sldMk cId="3486339417" sldId="266"/>
        </pc:sldMkLst>
        <pc:spChg chg="add mod">
          <ac:chgData name="Imtiaz Begum (2128130)" userId="S::2128130@student.uwtsd.ac.uk::154c3e2b-2645-4e8c-a3cb-01ad99b7c24b" providerId="AD" clId="Web-{2CC77C1B-6B33-FB05-2200-D8FB1B08853C}" dt="2025-10-08T15:57:14.299" v="57" actId="20577"/>
          <ac:spMkLst>
            <pc:docMk/>
            <pc:sldMk cId="3486339417" sldId="266"/>
            <ac:spMk id="2" creationId="{6140698A-A952-817B-B77F-9E7E6821B158}"/>
          </ac:spMkLst>
        </pc:spChg>
        <pc:spChg chg="mod">
          <ac:chgData name="Imtiaz Begum (2128130)" userId="S::2128130@student.uwtsd.ac.uk::154c3e2b-2645-4e8c-a3cb-01ad99b7c24b" providerId="AD" clId="Web-{2CC77C1B-6B33-FB05-2200-D8FB1B08853C}" dt="2025-10-08T15:53:56.178" v="27" actId="20577"/>
          <ac:spMkLst>
            <pc:docMk/>
            <pc:sldMk cId="3486339417" sldId="266"/>
            <ac:spMk id="6" creationId="{92A77FCE-4F10-242C-F693-C726FB1E8581}"/>
          </ac:spMkLst>
        </pc:spChg>
        <pc:spChg chg="mod">
          <ac:chgData name="Imtiaz Begum (2128130)" userId="S::2128130@student.uwtsd.ac.uk::154c3e2b-2645-4e8c-a3cb-01ad99b7c24b" providerId="AD" clId="Web-{2CC77C1B-6B33-FB05-2200-D8FB1B08853C}" dt="2025-10-08T16:22:11.727" v="196" actId="1076"/>
          <ac:spMkLst>
            <pc:docMk/>
            <pc:sldMk cId="3486339417" sldId="266"/>
            <ac:spMk id="7" creationId="{E7B40AB6-75CC-5D31-75D6-28F26E1E85EA}"/>
          </ac:spMkLst>
        </pc:spChg>
        <pc:spChg chg="mod">
          <ac:chgData name="Imtiaz Begum (2128130)" userId="S::2128130@student.uwtsd.ac.uk::154c3e2b-2645-4e8c-a3cb-01ad99b7c24b" providerId="AD" clId="Web-{2CC77C1B-6B33-FB05-2200-D8FB1B08853C}" dt="2025-10-08T16:21:16.695" v="193" actId="1076"/>
          <ac:spMkLst>
            <pc:docMk/>
            <pc:sldMk cId="3486339417" sldId="266"/>
            <ac:spMk id="8" creationId="{0A2554A4-9D3C-757D-149F-1DDA1334D0EA}"/>
          </ac:spMkLst>
        </pc:spChg>
      </pc:sldChg>
    </pc:docChg>
  </pc:docChgLst>
  <pc:docChgLst>
    <pc:chgData name="Imtiaz Begum (2128130)" userId="S::2128130@student.uwtsd.ac.uk::154c3e2b-2645-4e8c-a3cb-01ad99b7c24b" providerId="AD" clId="Web-{9B059C0A-252B-8A16-06DE-85CE0A038932}"/>
    <pc:docChg chg="modSld">
      <pc:chgData name="Imtiaz Begum (2128130)" userId="S::2128130@student.uwtsd.ac.uk::154c3e2b-2645-4e8c-a3cb-01ad99b7c24b" providerId="AD" clId="Web-{9B059C0A-252B-8A16-06DE-85CE0A038932}" dt="2025-09-27T15:54:15.962" v="1" actId="1076"/>
      <pc:docMkLst>
        <pc:docMk/>
      </pc:docMkLst>
    </pc:docChg>
  </pc:docChgLst>
  <pc:docChgLst>
    <pc:chgData name="Imtiaz Begum (2128130)" userId="S::2128130@student.uwtsd.ac.uk::154c3e2b-2645-4e8c-a3cb-01ad99b7c24b" providerId="AD" clId="Web-{E7139F15-8DA5-B3B4-11FE-478B8BCF9EDA}"/>
    <pc:docChg chg="modSld modMainMaster">
      <pc:chgData name="Imtiaz Begum (2128130)" userId="S::2128130@student.uwtsd.ac.uk::154c3e2b-2645-4e8c-a3cb-01ad99b7c24b" providerId="AD" clId="Web-{E7139F15-8DA5-B3B4-11FE-478B8BCF9EDA}" dt="2025-09-27T15:42:29.003" v="213" actId="14100"/>
      <pc:docMkLst>
        <pc:docMk/>
      </pc:docMkLst>
      <pc:sldChg chg="modSp mod">
        <pc:chgData name="Imtiaz Begum (2128130)" userId="S::2128130@student.uwtsd.ac.uk::154c3e2b-2645-4e8c-a3cb-01ad99b7c24b" providerId="AD" clId="Web-{E7139F15-8DA5-B3B4-11FE-478B8BCF9EDA}" dt="2025-09-27T15:14:15.160" v="88" actId="20577"/>
        <pc:sldMkLst>
          <pc:docMk/>
          <pc:sldMk cId="445929961" sldId="257"/>
        </pc:sldMkLst>
        <pc:spChg chg="mod">
          <ac:chgData name="Imtiaz Begum (2128130)" userId="S::2128130@student.uwtsd.ac.uk::154c3e2b-2645-4e8c-a3cb-01ad99b7c24b" providerId="AD" clId="Web-{E7139F15-8DA5-B3B4-11FE-478B8BCF9EDA}" dt="2025-09-27T15:14:15.160" v="88" actId="20577"/>
          <ac:spMkLst>
            <pc:docMk/>
            <pc:sldMk cId="445929961" sldId="257"/>
            <ac:spMk id="26" creationId="{AB2DA9D1-313A-B5D6-6976-C19DE5BD04A9}"/>
          </ac:spMkLst>
        </pc:spChg>
      </pc:sldChg>
      <pc:sldChg chg="modSp mod">
        <pc:chgData name="Imtiaz Begum (2128130)" userId="S::2128130@student.uwtsd.ac.uk::154c3e2b-2645-4e8c-a3cb-01ad99b7c24b" providerId="AD" clId="Web-{E7139F15-8DA5-B3B4-11FE-478B8BCF9EDA}" dt="2025-09-27T15:21:38.358" v="117" actId="20577"/>
        <pc:sldMkLst>
          <pc:docMk/>
          <pc:sldMk cId="3220575334" sldId="259"/>
        </pc:sldMkLst>
        <pc:spChg chg="mod">
          <ac:chgData name="Imtiaz Begum (2128130)" userId="S::2128130@student.uwtsd.ac.uk::154c3e2b-2645-4e8c-a3cb-01ad99b7c24b" providerId="AD" clId="Web-{E7139F15-8DA5-B3B4-11FE-478B8BCF9EDA}" dt="2025-09-27T15:21:38.358" v="117" actId="20577"/>
          <ac:spMkLst>
            <pc:docMk/>
            <pc:sldMk cId="3220575334" sldId="259"/>
            <ac:spMk id="3" creationId="{04E7886C-AC42-2820-61AB-864EB90BCD95}"/>
          </ac:spMkLst>
        </pc:spChg>
      </pc:sldChg>
      <pc:sldChg chg="modSp mod">
        <pc:chgData name="Imtiaz Begum (2128130)" userId="S::2128130@student.uwtsd.ac.uk::154c3e2b-2645-4e8c-a3cb-01ad99b7c24b" providerId="AD" clId="Web-{E7139F15-8DA5-B3B4-11FE-478B8BCF9EDA}" dt="2025-09-27T15:15:35.286" v="91" actId="20577"/>
        <pc:sldMkLst>
          <pc:docMk/>
          <pc:sldMk cId="1940379132" sldId="262"/>
        </pc:sldMkLst>
        <pc:spChg chg="mod">
          <ac:chgData name="Imtiaz Begum (2128130)" userId="S::2128130@student.uwtsd.ac.uk::154c3e2b-2645-4e8c-a3cb-01ad99b7c24b" providerId="AD" clId="Web-{E7139F15-8DA5-B3B4-11FE-478B8BCF9EDA}" dt="2025-09-27T15:15:35.286" v="91" actId="20577"/>
          <ac:spMkLst>
            <pc:docMk/>
            <pc:sldMk cId="1940379132" sldId="262"/>
            <ac:spMk id="2" creationId="{5B8856F8-CEDC-E83D-D66F-6821E3C8B35F}"/>
          </ac:spMkLst>
        </pc:spChg>
        <pc:spChg chg="mod">
          <ac:chgData name="Imtiaz Begum (2128130)" userId="S::2128130@student.uwtsd.ac.uk::154c3e2b-2645-4e8c-a3cb-01ad99b7c24b" providerId="AD" clId="Web-{E7139F15-8DA5-B3B4-11FE-478B8BCF9EDA}" dt="2025-09-27T15:11:29.634" v="68" actId="20577"/>
          <ac:spMkLst>
            <pc:docMk/>
            <pc:sldMk cId="1940379132" sldId="262"/>
            <ac:spMk id="5" creationId="{5EF1E7DA-CD68-370F-383F-E5B0FAB1BA23}"/>
          </ac:spMkLst>
        </pc:spChg>
      </pc:sldChg>
      <pc:sldChg chg="mod">
        <pc:chgData name="Imtiaz Begum (2128130)" userId="S::2128130@student.uwtsd.ac.uk::154c3e2b-2645-4e8c-a3cb-01ad99b7c24b" providerId="AD" clId="Web-{E7139F15-8DA5-B3B4-11FE-478B8BCF9EDA}" dt="2025-09-27T15:10:26.396" v="63"/>
        <pc:sldMkLst>
          <pc:docMk/>
          <pc:sldMk cId="3730054725" sldId="263"/>
        </pc:sldMkLst>
      </pc:sldChg>
      <pc:sldChg chg="mod">
        <pc:chgData name="Imtiaz Begum (2128130)" userId="S::2128130@student.uwtsd.ac.uk::154c3e2b-2645-4e8c-a3cb-01ad99b7c24b" providerId="AD" clId="Web-{E7139F15-8DA5-B3B4-11FE-478B8BCF9EDA}" dt="2025-09-27T15:10:26.396" v="63"/>
        <pc:sldMkLst>
          <pc:docMk/>
          <pc:sldMk cId="3486339417" sldId="266"/>
        </pc:sldMkLst>
      </pc:sldChg>
    </pc:docChg>
  </pc:docChgLst>
  <pc:docChgLst>
    <pc:chgData name="Imtiaz Begum (2128130)" userId="S::2128130@student.uwtsd.ac.uk::154c3e2b-2645-4e8c-a3cb-01ad99b7c24b" providerId="AD" clId="Web-{24604496-9A2A-D613-E4AE-AC8D8174AB94}"/>
    <pc:docChg chg="modSld">
      <pc:chgData name="Imtiaz Begum (2128130)" userId="S::2128130@student.uwtsd.ac.uk::154c3e2b-2645-4e8c-a3cb-01ad99b7c24b" providerId="AD" clId="Web-{24604496-9A2A-D613-E4AE-AC8D8174AB94}" dt="2025-09-21T19:55:23.429" v="13" actId="20577"/>
      <pc:docMkLst>
        <pc:docMk/>
      </pc:docMkLst>
      <pc:sldChg chg="modSp">
        <pc:chgData name="Imtiaz Begum (2128130)" userId="S::2128130@student.uwtsd.ac.uk::154c3e2b-2645-4e8c-a3cb-01ad99b7c24b" providerId="AD" clId="Web-{24604496-9A2A-D613-E4AE-AC8D8174AB94}" dt="2025-09-21T19:54:19.785" v="10" actId="20577"/>
        <pc:sldMkLst>
          <pc:docMk/>
          <pc:sldMk cId="445929961" sldId="257"/>
        </pc:sldMkLst>
        <pc:spChg chg="mod">
          <ac:chgData name="Imtiaz Begum (2128130)" userId="S::2128130@student.uwtsd.ac.uk::154c3e2b-2645-4e8c-a3cb-01ad99b7c24b" providerId="AD" clId="Web-{24604496-9A2A-D613-E4AE-AC8D8174AB94}" dt="2025-09-21T19:54:19.785" v="10" actId="20577"/>
          <ac:spMkLst>
            <pc:docMk/>
            <pc:sldMk cId="445929961" sldId="257"/>
            <ac:spMk id="26" creationId="{AB2DA9D1-313A-B5D6-6976-C19DE5BD04A9}"/>
          </ac:spMkLst>
        </pc:spChg>
      </pc:sldChg>
      <pc:sldChg chg="modSp">
        <pc:chgData name="Imtiaz Begum (2128130)" userId="S::2128130@student.uwtsd.ac.uk::154c3e2b-2645-4e8c-a3cb-01ad99b7c24b" providerId="AD" clId="Web-{24604496-9A2A-D613-E4AE-AC8D8174AB94}" dt="2025-09-21T19:53:38.035" v="7" actId="20577"/>
        <pc:sldMkLst>
          <pc:docMk/>
          <pc:sldMk cId="3220575334" sldId="259"/>
        </pc:sldMkLst>
        <pc:spChg chg="mod">
          <ac:chgData name="Imtiaz Begum (2128130)" userId="S::2128130@student.uwtsd.ac.uk::154c3e2b-2645-4e8c-a3cb-01ad99b7c24b" providerId="AD" clId="Web-{24604496-9A2A-D613-E4AE-AC8D8174AB94}" dt="2025-09-21T19:53:38.035" v="7" actId="20577"/>
          <ac:spMkLst>
            <pc:docMk/>
            <pc:sldMk cId="3220575334" sldId="259"/>
            <ac:spMk id="2" creationId="{55B17DA1-544C-66EE-15B7-CF4A64F8261B}"/>
          </ac:spMkLst>
        </pc:spChg>
      </pc:sldChg>
    </pc:docChg>
  </pc:docChgLst>
  <pc:docChgLst>
    <pc:chgData name="Imtiaz Begum (2128130)" userId="S::2128130@student.uwtsd.ac.uk::154c3e2b-2645-4e8c-a3cb-01ad99b7c24b" providerId="AD" clId="Web-{ADF4B98B-E8EC-BF5B-AB4B-AF3642A13347}"/>
    <pc:docChg chg="modSld">
      <pc:chgData name="Imtiaz Begum (2128130)" userId="S::2128130@student.uwtsd.ac.uk::154c3e2b-2645-4e8c-a3cb-01ad99b7c24b" providerId="AD" clId="Web-{ADF4B98B-E8EC-BF5B-AB4B-AF3642A13347}" dt="2025-10-08T17:09:51.050" v="293" actId="1076"/>
      <pc:docMkLst>
        <pc:docMk/>
      </pc:docMkLst>
      <pc:sldChg chg="modSp">
        <pc:chgData name="Imtiaz Begum (2128130)" userId="S::2128130@student.uwtsd.ac.uk::154c3e2b-2645-4e8c-a3cb-01ad99b7c24b" providerId="AD" clId="Web-{ADF4B98B-E8EC-BF5B-AB4B-AF3642A13347}" dt="2025-10-08T17:04:20.512" v="272" actId="1076"/>
        <pc:sldMkLst>
          <pc:docMk/>
          <pc:sldMk cId="1940379132" sldId="262"/>
        </pc:sldMkLst>
      </pc:sldChg>
      <pc:sldChg chg="modSp">
        <pc:chgData name="Imtiaz Begum (2128130)" userId="S::2128130@student.uwtsd.ac.uk::154c3e2b-2645-4e8c-a3cb-01ad99b7c24b" providerId="AD" clId="Web-{ADF4B98B-E8EC-BF5B-AB4B-AF3642A13347}" dt="2025-10-08T17:09:51.050" v="293" actId="1076"/>
        <pc:sldMkLst>
          <pc:docMk/>
          <pc:sldMk cId="3730054725" sldId="263"/>
        </pc:sldMkLst>
        <pc:spChg chg="mod">
          <ac:chgData name="Imtiaz Begum (2128130)" userId="S::2128130@student.uwtsd.ac.uk::154c3e2b-2645-4e8c-a3cb-01ad99b7c24b" providerId="AD" clId="Web-{ADF4B98B-E8EC-BF5B-AB4B-AF3642A13347}" dt="2025-10-08T17:09:51.050" v="293" actId="1076"/>
          <ac:spMkLst>
            <pc:docMk/>
            <pc:sldMk cId="3730054725" sldId="263"/>
            <ac:spMk id="6" creationId="{7D7B3AFD-B98B-B170-AF2A-045D2B879F6C}"/>
          </ac:spMkLst>
        </pc:spChg>
      </pc:sldChg>
      <pc:sldChg chg="addSp delSp modSp">
        <pc:chgData name="Imtiaz Begum (2128130)" userId="S::2128130@student.uwtsd.ac.uk::154c3e2b-2645-4e8c-a3cb-01ad99b7c24b" providerId="AD" clId="Web-{ADF4B98B-E8EC-BF5B-AB4B-AF3642A13347}" dt="2025-10-08T17:06:40.778" v="286" actId="20577"/>
        <pc:sldMkLst>
          <pc:docMk/>
          <pc:sldMk cId="3486339417" sldId="266"/>
        </pc:sldMkLst>
        <pc:spChg chg="mod">
          <ac:chgData name="Imtiaz Begum (2128130)" userId="S::2128130@student.uwtsd.ac.uk::154c3e2b-2645-4e8c-a3cb-01ad99b7c24b" providerId="AD" clId="Web-{ADF4B98B-E8EC-BF5B-AB4B-AF3642A13347}" dt="2025-10-08T17:06:40.778" v="286" actId="20577"/>
          <ac:spMkLst>
            <pc:docMk/>
            <pc:sldMk cId="3486339417" sldId="266"/>
            <ac:spMk id="2" creationId="{6140698A-A952-817B-B77F-9E7E6821B158}"/>
          </ac:spMkLst>
        </pc:spChg>
        <pc:spChg chg="mod">
          <ac:chgData name="Imtiaz Begum (2128130)" userId="S::2128130@student.uwtsd.ac.uk::154c3e2b-2645-4e8c-a3cb-01ad99b7c24b" providerId="AD" clId="Web-{ADF4B98B-E8EC-BF5B-AB4B-AF3642A13347}" dt="2025-10-08T16:49:39.010" v="184" actId="20577"/>
          <ac:spMkLst>
            <pc:docMk/>
            <pc:sldMk cId="3486339417" sldId="266"/>
            <ac:spMk id="7" creationId="{E7B40AB6-75CC-5D31-75D6-28F26E1E85EA}"/>
          </ac:spMkLst>
        </pc:spChg>
        <pc:spChg chg="mod">
          <ac:chgData name="Imtiaz Begum (2128130)" userId="S::2128130@student.uwtsd.ac.uk::154c3e2b-2645-4e8c-a3cb-01ad99b7c24b" providerId="AD" clId="Web-{ADF4B98B-E8EC-BF5B-AB4B-AF3642A13347}" dt="2025-10-08T16:52:16.316" v="220" actId="14100"/>
          <ac:spMkLst>
            <pc:docMk/>
            <pc:sldMk cId="3486339417" sldId="266"/>
            <ac:spMk id="8" creationId="{0A2554A4-9D3C-757D-149F-1DDA1334D0EA}"/>
          </ac:spMkLst>
        </pc:spChg>
      </pc:sldChg>
      <pc:sldChg chg="modSp">
        <pc:chgData name="Imtiaz Begum (2128130)" userId="S::2128130@student.uwtsd.ac.uk::154c3e2b-2645-4e8c-a3cb-01ad99b7c24b" providerId="AD" clId="Web-{ADF4B98B-E8EC-BF5B-AB4B-AF3642A13347}" dt="2025-10-08T16:58:06.829" v="263" actId="20577"/>
        <pc:sldMkLst>
          <pc:docMk/>
          <pc:sldMk cId="1844984324" sldId="270"/>
        </pc:sldMkLst>
        <pc:spChg chg="mod">
          <ac:chgData name="Imtiaz Begum (2128130)" userId="S::2128130@student.uwtsd.ac.uk::154c3e2b-2645-4e8c-a3cb-01ad99b7c24b" providerId="AD" clId="Web-{ADF4B98B-E8EC-BF5B-AB4B-AF3642A13347}" dt="2025-10-08T16:58:06.829" v="263" actId="20577"/>
          <ac:spMkLst>
            <pc:docMk/>
            <pc:sldMk cId="1844984324" sldId="270"/>
            <ac:spMk id="5" creationId="{42E32272-50F3-CAFD-BD62-6328136F92E4}"/>
          </ac:spMkLst>
        </pc:spChg>
      </pc:sldChg>
    </pc:docChg>
  </pc:docChgLst>
  <pc:docChgLst>
    <pc:chgData name="Imtiaz Begum (2128130)" userId="S::2128130@student.uwtsd.ac.uk::154c3e2b-2645-4e8c-a3cb-01ad99b7c24b" providerId="AD" clId="Web-{2DAFEF88-48BF-6BFE-9405-690D1D212267}"/>
    <pc:docChg chg="modSld">
      <pc:chgData name="Imtiaz Begum (2128130)" userId="S::2128130@student.uwtsd.ac.uk::154c3e2b-2645-4e8c-a3cb-01ad99b7c24b" providerId="AD" clId="Web-{2DAFEF88-48BF-6BFE-9405-690D1D212267}" dt="2025-10-18T14:43:27.102" v="129" actId="20577"/>
      <pc:docMkLst>
        <pc:docMk/>
      </pc:docMkLst>
      <pc:sldChg chg="modSp">
        <pc:chgData name="Imtiaz Begum (2128130)" userId="S::2128130@student.uwtsd.ac.uk::154c3e2b-2645-4e8c-a3cb-01ad99b7c24b" providerId="AD" clId="Web-{2DAFEF88-48BF-6BFE-9405-690D1D212267}" dt="2025-10-18T14:41:21.301" v="119" actId="20577"/>
        <pc:sldMkLst>
          <pc:docMk/>
          <pc:sldMk cId="3220575334" sldId="259"/>
        </pc:sldMkLst>
        <pc:spChg chg="mod">
          <ac:chgData name="Imtiaz Begum (2128130)" userId="S::2128130@student.uwtsd.ac.uk::154c3e2b-2645-4e8c-a3cb-01ad99b7c24b" providerId="AD" clId="Web-{2DAFEF88-48BF-6BFE-9405-690D1D212267}" dt="2025-10-18T14:41:21.301" v="119" actId="20577"/>
          <ac:spMkLst>
            <pc:docMk/>
            <pc:sldMk cId="3220575334" sldId="259"/>
            <ac:spMk id="2" creationId="{55B17DA1-544C-66EE-15B7-CF4A64F8261B}"/>
          </ac:spMkLst>
        </pc:spChg>
      </pc:sldChg>
      <pc:sldChg chg="modSp">
        <pc:chgData name="Imtiaz Begum (2128130)" userId="S::2128130@student.uwtsd.ac.uk::154c3e2b-2645-4e8c-a3cb-01ad99b7c24b" providerId="AD" clId="Web-{2DAFEF88-48BF-6BFE-9405-690D1D212267}" dt="2025-10-18T14:41:34.927" v="120" actId="20577"/>
        <pc:sldMkLst>
          <pc:docMk/>
          <pc:sldMk cId="1940379132" sldId="262"/>
        </pc:sldMkLst>
        <pc:spChg chg="mod">
          <ac:chgData name="Imtiaz Begum (2128130)" userId="S::2128130@student.uwtsd.ac.uk::154c3e2b-2645-4e8c-a3cb-01ad99b7c24b" providerId="AD" clId="Web-{2DAFEF88-48BF-6BFE-9405-690D1D212267}" dt="2025-10-18T14:41:34.927" v="120" actId="20577"/>
          <ac:spMkLst>
            <pc:docMk/>
            <pc:sldMk cId="1940379132" sldId="262"/>
            <ac:spMk id="2" creationId="{5B8856F8-CEDC-E83D-D66F-6821E3C8B35F}"/>
          </ac:spMkLst>
        </pc:spChg>
      </pc:sldChg>
      <pc:sldChg chg="modSp">
        <pc:chgData name="Imtiaz Begum (2128130)" userId="S::2128130@student.uwtsd.ac.uk::154c3e2b-2645-4e8c-a3cb-01ad99b7c24b" providerId="AD" clId="Web-{2DAFEF88-48BF-6BFE-9405-690D1D212267}" dt="2025-10-18T14:43:14.321" v="127" actId="20577"/>
        <pc:sldMkLst>
          <pc:docMk/>
          <pc:sldMk cId="3730054725" sldId="263"/>
        </pc:sldMkLst>
        <pc:spChg chg="mod">
          <ac:chgData name="Imtiaz Begum (2128130)" userId="S::2128130@student.uwtsd.ac.uk::154c3e2b-2645-4e8c-a3cb-01ad99b7c24b" providerId="AD" clId="Web-{2DAFEF88-48BF-6BFE-9405-690D1D212267}" dt="2025-10-18T14:43:14.321" v="127" actId="20577"/>
          <ac:spMkLst>
            <pc:docMk/>
            <pc:sldMk cId="3730054725" sldId="263"/>
            <ac:spMk id="2" creationId="{668AD059-FE45-99E8-109F-299681F0A3E6}"/>
          </ac:spMkLst>
        </pc:spChg>
      </pc:sldChg>
      <pc:sldChg chg="modSp">
        <pc:chgData name="Imtiaz Begum (2128130)" userId="S::2128130@student.uwtsd.ac.uk::154c3e2b-2645-4e8c-a3cb-01ad99b7c24b" providerId="AD" clId="Web-{2DAFEF88-48BF-6BFE-9405-690D1D212267}" dt="2025-10-18T14:42:42.820" v="125" actId="20577"/>
        <pc:sldMkLst>
          <pc:docMk/>
          <pc:sldMk cId="3486339417" sldId="266"/>
        </pc:sldMkLst>
        <pc:spChg chg="mod">
          <ac:chgData name="Imtiaz Begum (2128130)" userId="S::2128130@student.uwtsd.ac.uk::154c3e2b-2645-4e8c-a3cb-01ad99b7c24b" providerId="AD" clId="Web-{2DAFEF88-48BF-6BFE-9405-690D1D212267}" dt="2025-10-18T14:42:42.820" v="125" actId="20577"/>
          <ac:spMkLst>
            <pc:docMk/>
            <pc:sldMk cId="3486339417" sldId="266"/>
            <ac:spMk id="2" creationId="{6140698A-A952-817B-B77F-9E7E6821B158}"/>
          </ac:spMkLst>
        </pc:spChg>
        <pc:spChg chg="mod">
          <ac:chgData name="Imtiaz Begum (2128130)" userId="S::2128130@student.uwtsd.ac.uk::154c3e2b-2645-4e8c-a3cb-01ad99b7c24b" providerId="AD" clId="Web-{2DAFEF88-48BF-6BFE-9405-690D1D212267}" dt="2025-10-18T14:42:23.647" v="123" actId="20577"/>
          <ac:spMkLst>
            <pc:docMk/>
            <pc:sldMk cId="3486339417" sldId="266"/>
            <ac:spMk id="4" creationId="{B4C36F2F-AFE7-89C7-DEF1-D16709536E03}"/>
          </ac:spMkLst>
        </pc:spChg>
        <pc:spChg chg="mod">
          <ac:chgData name="Imtiaz Begum (2128130)" userId="S::2128130@student.uwtsd.ac.uk::154c3e2b-2645-4e8c-a3cb-01ad99b7c24b" providerId="AD" clId="Web-{2DAFEF88-48BF-6BFE-9405-690D1D212267}" dt="2025-10-18T14:36:14.812" v="100" actId="20577"/>
          <ac:spMkLst>
            <pc:docMk/>
            <pc:sldMk cId="3486339417" sldId="266"/>
            <ac:spMk id="7" creationId="{E7B40AB6-75CC-5D31-75D6-28F26E1E85EA}"/>
          </ac:spMkLst>
        </pc:spChg>
        <pc:spChg chg="mod">
          <ac:chgData name="Imtiaz Begum (2128130)" userId="S::2128130@student.uwtsd.ac.uk::154c3e2b-2645-4e8c-a3cb-01ad99b7c24b" providerId="AD" clId="Web-{2DAFEF88-48BF-6BFE-9405-690D1D212267}" dt="2025-10-18T14:38:07.258" v="115" actId="20577"/>
          <ac:spMkLst>
            <pc:docMk/>
            <pc:sldMk cId="3486339417" sldId="266"/>
            <ac:spMk id="8" creationId="{0A2554A4-9D3C-757D-149F-1DDA1334D0EA}"/>
          </ac:spMkLst>
        </pc:spChg>
      </pc:sldChg>
      <pc:sldChg chg="modSp">
        <pc:chgData name="Imtiaz Begum (2128130)" userId="S::2128130@student.uwtsd.ac.uk::154c3e2b-2645-4e8c-a3cb-01ad99b7c24b" providerId="AD" clId="Web-{2DAFEF88-48BF-6BFE-9405-690D1D212267}" dt="2025-10-18T14:43:03.789" v="126" actId="20577"/>
        <pc:sldMkLst>
          <pc:docMk/>
          <pc:sldMk cId="1684858125" sldId="269"/>
        </pc:sldMkLst>
        <pc:spChg chg="mod">
          <ac:chgData name="Imtiaz Begum (2128130)" userId="S::2128130@student.uwtsd.ac.uk::154c3e2b-2645-4e8c-a3cb-01ad99b7c24b" providerId="AD" clId="Web-{2DAFEF88-48BF-6BFE-9405-690D1D212267}" dt="2025-10-18T14:43:03.789" v="126" actId="20577"/>
          <ac:spMkLst>
            <pc:docMk/>
            <pc:sldMk cId="1684858125" sldId="269"/>
            <ac:spMk id="2" creationId="{79A23B59-8C8C-C58C-BED2-6E916E804DAF}"/>
          </ac:spMkLst>
        </pc:spChg>
        <pc:spChg chg="mod">
          <ac:chgData name="Imtiaz Begum (2128130)" userId="S::2128130@student.uwtsd.ac.uk::154c3e2b-2645-4e8c-a3cb-01ad99b7c24b" providerId="AD" clId="Web-{2DAFEF88-48BF-6BFE-9405-690D1D212267}" dt="2025-10-18T14:39:46.811" v="116" actId="20577"/>
          <ac:spMkLst>
            <pc:docMk/>
            <pc:sldMk cId="1684858125" sldId="269"/>
            <ac:spMk id="4" creationId="{56FE1993-AD21-60D6-21CC-55F3491BFDF6}"/>
          </ac:spMkLst>
        </pc:spChg>
      </pc:sldChg>
      <pc:sldChg chg="modSp">
        <pc:chgData name="Imtiaz Begum (2128130)" userId="S::2128130@student.uwtsd.ac.uk::154c3e2b-2645-4e8c-a3cb-01ad99b7c24b" providerId="AD" clId="Web-{2DAFEF88-48BF-6BFE-9405-690D1D212267}" dt="2025-10-18T14:41:08.676" v="118" actId="20577"/>
        <pc:sldMkLst>
          <pc:docMk/>
          <pc:sldMk cId="4266499925" sldId="271"/>
        </pc:sldMkLst>
        <pc:spChg chg="mod">
          <ac:chgData name="Imtiaz Begum (2128130)" userId="S::2128130@student.uwtsd.ac.uk::154c3e2b-2645-4e8c-a3cb-01ad99b7c24b" providerId="AD" clId="Web-{2DAFEF88-48BF-6BFE-9405-690D1D212267}" dt="2025-10-18T14:41:08.676" v="118" actId="20577"/>
          <ac:spMkLst>
            <pc:docMk/>
            <pc:sldMk cId="4266499925" sldId="271"/>
            <ac:spMk id="2" creationId="{0D47DD0A-ED0C-92EA-F95B-E25B335742EF}"/>
          </ac:spMkLst>
        </pc:spChg>
      </pc:sldChg>
      <pc:sldChg chg="modSp">
        <pc:chgData name="Imtiaz Begum (2128130)" userId="S::2128130@student.uwtsd.ac.uk::154c3e2b-2645-4e8c-a3cb-01ad99b7c24b" providerId="AD" clId="Web-{2DAFEF88-48BF-6BFE-9405-690D1D212267}" dt="2025-10-18T14:41:47.974" v="121" actId="20577"/>
        <pc:sldMkLst>
          <pc:docMk/>
          <pc:sldMk cId="2474841134" sldId="272"/>
        </pc:sldMkLst>
        <pc:spChg chg="mod">
          <ac:chgData name="Imtiaz Begum (2128130)" userId="S::2128130@student.uwtsd.ac.uk::154c3e2b-2645-4e8c-a3cb-01ad99b7c24b" providerId="AD" clId="Web-{2DAFEF88-48BF-6BFE-9405-690D1D212267}" dt="2025-10-18T14:41:47.974" v="121" actId="20577"/>
          <ac:spMkLst>
            <pc:docMk/>
            <pc:sldMk cId="2474841134" sldId="272"/>
            <ac:spMk id="7" creationId="{872BF251-002E-7B2D-450A-10FC3326858E}"/>
          </ac:spMkLst>
        </pc:spChg>
      </pc:sldChg>
      <pc:sldChg chg="modSp">
        <pc:chgData name="Imtiaz Begum (2128130)" userId="S::2128130@student.uwtsd.ac.uk::154c3e2b-2645-4e8c-a3cb-01ad99b7c24b" providerId="AD" clId="Web-{2DAFEF88-48BF-6BFE-9405-690D1D212267}" dt="2025-10-18T14:40:07.780" v="117" actId="20577"/>
        <pc:sldMkLst>
          <pc:docMk/>
          <pc:sldMk cId="1956868655" sldId="273"/>
        </pc:sldMkLst>
        <pc:spChg chg="mod">
          <ac:chgData name="Imtiaz Begum (2128130)" userId="S::2128130@student.uwtsd.ac.uk::154c3e2b-2645-4e8c-a3cb-01ad99b7c24b" providerId="AD" clId="Web-{2DAFEF88-48BF-6BFE-9405-690D1D212267}" dt="2025-10-18T14:40:07.780" v="117" actId="20577"/>
          <ac:spMkLst>
            <pc:docMk/>
            <pc:sldMk cId="1956868655" sldId="273"/>
            <ac:spMk id="5" creationId="{E77D7320-CAE9-15C4-D011-C50B37BA9C6F}"/>
          </ac:spMkLst>
        </pc:spChg>
      </pc:sldChg>
      <pc:sldChg chg="modSp">
        <pc:chgData name="Imtiaz Begum (2128130)" userId="S::2128130@student.uwtsd.ac.uk::154c3e2b-2645-4e8c-a3cb-01ad99b7c24b" providerId="AD" clId="Web-{2DAFEF88-48BF-6BFE-9405-690D1D212267}" dt="2025-10-18T14:43:27.102" v="129" actId="20577"/>
        <pc:sldMkLst>
          <pc:docMk/>
          <pc:sldMk cId="4144444353" sldId="275"/>
        </pc:sldMkLst>
        <pc:spChg chg="mod">
          <ac:chgData name="Imtiaz Begum (2128130)" userId="S::2128130@student.uwtsd.ac.uk::154c3e2b-2645-4e8c-a3cb-01ad99b7c24b" providerId="AD" clId="Web-{2DAFEF88-48BF-6BFE-9405-690D1D212267}" dt="2025-10-18T14:43:27.102" v="129" actId="20577"/>
          <ac:spMkLst>
            <pc:docMk/>
            <pc:sldMk cId="4144444353" sldId="275"/>
            <ac:spMk id="2" creationId="{BDB79818-A417-9E19-4BB7-44CC9DD210F8}"/>
          </ac:spMkLst>
        </pc:spChg>
      </pc:sldChg>
      <pc:sldChg chg="modSp">
        <pc:chgData name="Imtiaz Begum (2128130)" userId="S::2128130@student.uwtsd.ac.uk::154c3e2b-2645-4e8c-a3cb-01ad99b7c24b" providerId="AD" clId="Web-{2DAFEF88-48BF-6BFE-9405-690D1D212267}" dt="2025-10-18T14:42:03.975" v="122" actId="20577"/>
        <pc:sldMkLst>
          <pc:docMk/>
          <pc:sldMk cId="834973839" sldId="276"/>
        </pc:sldMkLst>
        <pc:spChg chg="mod">
          <ac:chgData name="Imtiaz Begum (2128130)" userId="S::2128130@student.uwtsd.ac.uk::154c3e2b-2645-4e8c-a3cb-01ad99b7c24b" providerId="AD" clId="Web-{2DAFEF88-48BF-6BFE-9405-690D1D212267}" dt="2025-10-18T14:42:03.975" v="122" actId="20577"/>
          <ac:spMkLst>
            <pc:docMk/>
            <pc:sldMk cId="834973839" sldId="276"/>
            <ac:spMk id="5" creationId="{F247C2C6-AA7D-CFB7-BD21-AAB91E295615}"/>
          </ac:spMkLst>
        </pc:spChg>
        <pc:spChg chg="mod">
          <ac:chgData name="Imtiaz Begum (2128130)" userId="S::2128130@student.uwtsd.ac.uk::154c3e2b-2645-4e8c-a3cb-01ad99b7c24b" providerId="AD" clId="Web-{2DAFEF88-48BF-6BFE-9405-690D1D212267}" dt="2025-10-18T14:31:33.770" v="58" actId="20577"/>
          <ac:spMkLst>
            <pc:docMk/>
            <pc:sldMk cId="834973839" sldId="276"/>
            <ac:spMk id="16" creationId="{FCC61477-7E78-FDAC-4F87-B41541BF6B33}"/>
          </ac:spMkLst>
        </pc:spChg>
      </pc:sldChg>
    </pc:docChg>
  </pc:docChgLst>
  <pc:docChgLst>
    <pc:chgData name="Imtiaz Begum (2128130)" userId="S::2128130@student.uwtsd.ac.uk::154c3e2b-2645-4e8c-a3cb-01ad99b7c24b" providerId="AD" clId="Web-{D2786D92-AD2A-D01B-9079-01DD1AC7C588}"/>
    <pc:docChg chg="modSld">
      <pc:chgData name="Imtiaz Begum (2128130)" userId="S::2128130@student.uwtsd.ac.uk::154c3e2b-2645-4e8c-a3cb-01ad99b7c24b" providerId="AD" clId="Web-{D2786D92-AD2A-D01B-9079-01DD1AC7C588}" dt="2025-10-14T22:21:50.778" v="35" actId="20577"/>
      <pc:docMkLst>
        <pc:docMk/>
      </pc:docMkLst>
      <pc:sldChg chg="addSp delSp modSp">
        <pc:chgData name="Imtiaz Begum (2128130)" userId="S::2128130@student.uwtsd.ac.uk::154c3e2b-2645-4e8c-a3cb-01ad99b7c24b" providerId="AD" clId="Web-{D2786D92-AD2A-D01B-9079-01DD1AC7C588}" dt="2025-10-14T22:14:25.417" v="11" actId="1076"/>
        <pc:sldMkLst>
          <pc:docMk/>
          <pc:sldMk cId="1940379132" sldId="262"/>
        </pc:sldMkLst>
      </pc:sldChg>
      <pc:sldChg chg="modSp">
        <pc:chgData name="Imtiaz Begum (2128130)" userId="S::2128130@student.uwtsd.ac.uk::154c3e2b-2645-4e8c-a3cb-01ad99b7c24b" providerId="AD" clId="Web-{D2786D92-AD2A-D01B-9079-01DD1AC7C588}" dt="2025-10-14T22:18:40.851" v="25" actId="1076"/>
        <pc:sldMkLst>
          <pc:docMk/>
          <pc:sldMk cId="2345136535" sldId="268"/>
        </pc:sldMkLst>
        <pc:spChg chg="mod">
          <ac:chgData name="Imtiaz Begum (2128130)" userId="S::2128130@student.uwtsd.ac.uk::154c3e2b-2645-4e8c-a3cb-01ad99b7c24b" providerId="AD" clId="Web-{D2786D92-AD2A-D01B-9079-01DD1AC7C588}" dt="2025-10-14T22:18:40.851" v="25" actId="1076"/>
          <ac:spMkLst>
            <pc:docMk/>
            <pc:sldMk cId="2345136535" sldId="268"/>
            <ac:spMk id="5" creationId="{276BE777-CADE-A7CA-95E7-29C01963B6B6}"/>
          </ac:spMkLst>
        </pc:spChg>
      </pc:sldChg>
      <pc:sldChg chg="modSp">
        <pc:chgData name="Imtiaz Begum (2128130)" userId="S::2128130@student.uwtsd.ac.uk::154c3e2b-2645-4e8c-a3cb-01ad99b7c24b" providerId="AD" clId="Web-{D2786D92-AD2A-D01B-9079-01DD1AC7C588}" dt="2025-10-14T22:21:50.778" v="35" actId="20577"/>
        <pc:sldMkLst>
          <pc:docMk/>
          <pc:sldMk cId="1844984324" sldId="270"/>
        </pc:sldMkLst>
        <pc:spChg chg="mod">
          <ac:chgData name="Imtiaz Begum (2128130)" userId="S::2128130@student.uwtsd.ac.uk::154c3e2b-2645-4e8c-a3cb-01ad99b7c24b" providerId="AD" clId="Web-{D2786D92-AD2A-D01B-9079-01DD1AC7C588}" dt="2025-10-14T22:21:50.778" v="35" actId="20577"/>
          <ac:spMkLst>
            <pc:docMk/>
            <pc:sldMk cId="1844984324" sldId="270"/>
            <ac:spMk id="5" creationId="{42E32272-50F3-CAFD-BD62-6328136F92E4}"/>
          </ac:spMkLst>
        </pc:spChg>
      </pc:sldChg>
    </pc:docChg>
  </pc:docChgLst>
  <pc:docChgLst>
    <pc:chgData name="Imtiaz Begum (2128130)" userId="S::2128130@student.uwtsd.ac.uk::154c3e2b-2645-4e8c-a3cb-01ad99b7c24b" providerId="AD" clId="Web-{54C8A5E4-8F23-A0DD-A7B2-154710A01792}"/>
    <pc:docChg chg="addSld modSld">
      <pc:chgData name="Imtiaz Begum (2128130)" userId="S::2128130@student.uwtsd.ac.uk::154c3e2b-2645-4e8c-a3cb-01ad99b7c24b" providerId="AD" clId="Web-{54C8A5E4-8F23-A0DD-A7B2-154710A01792}" dt="2025-10-14T20:22:21.048" v="47"/>
      <pc:docMkLst>
        <pc:docMk/>
      </pc:docMkLst>
      <pc:sldChg chg="modSp">
        <pc:chgData name="Imtiaz Begum (2128130)" userId="S::2128130@student.uwtsd.ac.uk::154c3e2b-2645-4e8c-a3cb-01ad99b7c24b" providerId="AD" clId="Web-{54C8A5E4-8F23-A0DD-A7B2-154710A01792}" dt="2025-10-14T20:04:15.205" v="5" actId="20577"/>
        <pc:sldMkLst>
          <pc:docMk/>
          <pc:sldMk cId="1719063107" sldId="267"/>
        </pc:sldMkLst>
        <pc:spChg chg="mod">
          <ac:chgData name="Imtiaz Begum (2128130)" userId="S::2128130@student.uwtsd.ac.uk::154c3e2b-2645-4e8c-a3cb-01ad99b7c24b" providerId="AD" clId="Web-{54C8A5E4-8F23-A0DD-A7B2-154710A01792}" dt="2025-10-14T20:04:15.205" v="5" actId="20577"/>
          <ac:spMkLst>
            <pc:docMk/>
            <pc:sldMk cId="1719063107" sldId="267"/>
            <ac:spMk id="5" creationId="{58E57DCD-C165-A89E-E422-15D3F72C9B87}"/>
          </ac:spMkLst>
        </pc:spChg>
      </pc:sldChg>
      <pc:sldChg chg="modSp">
        <pc:chgData name="Imtiaz Begum (2128130)" userId="S::2128130@student.uwtsd.ac.uk::154c3e2b-2645-4e8c-a3cb-01ad99b7c24b" providerId="AD" clId="Web-{54C8A5E4-8F23-A0DD-A7B2-154710A01792}" dt="2025-10-14T20:10:23.970" v="37" actId="20577"/>
        <pc:sldMkLst>
          <pc:docMk/>
          <pc:sldMk cId="2345136535" sldId="268"/>
        </pc:sldMkLst>
        <pc:spChg chg="mod">
          <ac:chgData name="Imtiaz Begum (2128130)" userId="S::2128130@student.uwtsd.ac.uk::154c3e2b-2645-4e8c-a3cb-01ad99b7c24b" providerId="AD" clId="Web-{54C8A5E4-8F23-A0DD-A7B2-154710A01792}" dt="2025-10-14T20:10:23.970" v="37" actId="20577"/>
          <ac:spMkLst>
            <pc:docMk/>
            <pc:sldMk cId="2345136535" sldId="268"/>
            <ac:spMk id="5" creationId="{276BE777-CADE-A7CA-95E7-29C01963B6B6}"/>
          </ac:spMkLst>
        </pc:spChg>
      </pc:sldChg>
      <pc:sldChg chg="modSp">
        <pc:chgData name="Imtiaz Begum (2128130)" userId="S::2128130@student.uwtsd.ac.uk::154c3e2b-2645-4e8c-a3cb-01ad99b7c24b" providerId="AD" clId="Web-{54C8A5E4-8F23-A0DD-A7B2-154710A01792}" dt="2025-10-14T20:08:41.669" v="32" actId="20577"/>
        <pc:sldMkLst>
          <pc:docMk/>
          <pc:sldMk cId="1844984324" sldId="270"/>
        </pc:sldMkLst>
        <pc:spChg chg="mod">
          <ac:chgData name="Imtiaz Begum (2128130)" userId="S::2128130@student.uwtsd.ac.uk::154c3e2b-2645-4e8c-a3cb-01ad99b7c24b" providerId="AD" clId="Web-{54C8A5E4-8F23-A0DD-A7B2-154710A01792}" dt="2025-10-14T20:08:41.669" v="32" actId="20577"/>
          <ac:spMkLst>
            <pc:docMk/>
            <pc:sldMk cId="1844984324" sldId="270"/>
            <ac:spMk id="5" creationId="{42E32272-50F3-CAFD-BD62-6328136F92E4}"/>
          </ac:spMkLst>
        </pc:spChg>
      </pc:sldChg>
      <pc:sldChg chg="addSp delSp new">
        <pc:chgData name="Imtiaz Begum (2128130)" userId="S::2128130@student.uwtsd.ac.uk::154c3e2b-2645-4e8c-a3cb-01ad99b7c24b" providerId="AD" clId="Web-{54C8A5E4-8F23-A0DD-A7B2-154710A01792}" dt="2025-10-14T20:22:21.048" v="47"/>
        <pc:sldMkLst>
          <pc:docMk/>
          <pc:sldMk cId="4144444353" sldId="275"/>
        </pc:sldMkLst>
        <pc:spChg chg="add del">
          <ac:chgData name="Imtiaz Begum (2128130)" userId="S::2128130@student.uwtsd.ac.uk::154c3e2b-2645-4e8c-a3cb-01ad99b7c24b" providerId="AD" clId="Web-{54C8A5E4-8F23-A0DD-A7B2-154710A01792}" dt="2025-10-14T20:21:20.749" v="43"/>
          <ac:spMkLst>
            <pc:docMk/>
            <pc:sldMk cId="4144444353" sldId="275"/>
            <ac:spMk id="4" creationId="{CFC41FE6-F62F-6712-3411-AA4A420F10AA}"/>
          </ac:spMkLst>
        </pc:spChg>
      </pc:sldChg>
    </pc:docChg>
  </pc:docChgLst>
  <pc:docChgLst>
    <pc:chgData name="Imtiaz Begum (2128130)" userId="S::2128130@student.uwtsd.ac.uk::154c3e2b-2645-4e8c-a3cb-01ad99b7c24b" providerId="AD" clId="Web-{6C16A407-18B8-3527-C978-90F06023EB08}"/>
    <pc:docChg chg="modSld">
      <pc:chgData name="Imtiaz Begum (2128130)" userId="S::2128130@student.uwtsd.ac.uk::154c3e2b-2645-4e8c-a3cb-01ad99b7c24b" providerId="AD" clId="Web-{6C16A407-18B8-3527-C978-90F06023EB08}" dt="2025-10-14T21:42:58.019" v="262" actId="20577"/>
      <pc:docMkLst>
        <pc:docMk/>
      </pc:docMkLst>
      <pc:sldChg chg="modSp">
        <pc:chgData name="Imtiaz Begum (2128130)" userId="S::2128130@student.uwtsd.ac.uk::154c3e2b-2645-4e8c-a3cb-01ad99b7c24b" providerId="AD" clId="Web-{6C16A407-18B8-3527-C978-90F06023EB08}" dt="2025-10-14T21:32:36.745" v="110" actId="20577"/>
        <pc:sldMkLst>
          <pc:docMk/>
          <pc:sldMk cId="3730054725" sldId="263"/>
        </pc:sldMkLst>
        <pc:spChg chg="mod">
          <ac:chgData name="Imtiaz Begum (2128130)" userId="S::2128130@student.uwtsd.ac.uk::154c3e2b-2645-4e8c-a3cb-01ad99b7c24b" providerId="AD" clId="Web-{6C16A407-18B8-3527-C978-90F06023EB08}" dt="2025-10-14T21:32:36.745" v="110" actId="20577"/>
          <ac:spMkLst>
            <pc:docMk/>
            <pc:sldMk cId="3730054725" sldId="263"/>
            <ac:spMk id="6" creationId="{7D7B3AFD-B98B-B170-AF2A-045D2B879F6C}"/>
          </ac:spMkLst>
        </pc:spChg>
      </pc:sldChg>
      <pc:sldChg chg="modSp mod setBg">
        <pc:chgData name="Imtiaz Begum (2128130)" userId="S::2128130@student.uwtsd.ac.uk::154c3e2b-2645-4e8c-a3cb-01ad99b7c24b" providerId="AD" clId="Web-{6C16A407-18B8-3527-C978-90F06023EB08}" dt="2025-10-14T21:15:53.749" v="57"/>
        <pc:sldMkLst>
          <pc:docMk/>
          <pc:sldMk cId="3486339417" sldId="266"/>
        </pc:sldMkLst>
        <pc:spChg chg="mod">
          <ac:chgData name="Imtiaz Begum (2128130)" userId="S::2128130@student.uwtsd.ac.uk::154c3e2b-2645-4e8c-a3cb-01ad99b7c24b" providerId="AD" clId="Web-{6C16A407-18B8-3527-C978-90F06023EB08}" dt="2025-10-14T21:13:39.306" v="51" actId="20577"/>
          <ac:spMkLst>
            <pc:docMk/>
            <pc:sldMk cId="3486339417" sldId="266"/>
            <ac:spMk id="7" creationId="{E7B40AB6-75CC-5D31-75D6-28F26E1E85EA}"/>
          </ac:spMkLst>
        </pc:spChg>
      </pc:sldChg>
      <pc:sldChg chg="modSp">
        <pc:chgData name="Imtiaz Begum (2128130)" userId="S::2128130@student.uwtsd.ac.uk::154c3e2b-2645-4e8c-a3cb-01ad99b7c24b" providerId="AD" clId="Web-{6C16A407-18B8-3527-C978-90F06023EB08}" dt="2025-10-14T21:38:00.206" v="186" actId="20577"/>
        <pc:sldMkLst>
          <pc:docMk/>
          <pc:sldMk cId="1719063107" sldId="267"/>
        </pc:sldMkLst>
        <pc:spChg chg="mod">
          <ac:chgData name="Imtiaz Begum (2128130)" userId="S::2128130@student.uwtsd.ac.uk::154c3e2b-2645-4e8c-a3cb-01ad99b7c24b" providerId="AD" clId="Web-{6C16A407-18B8-3527-C978-90F06023EB08}" dt="2025-10-14T21:38:00.206" v="186" actId="20577"/>
          <ac:spMkLst>
            <pc:docMk/>
            <pc:sldMk cId="1719063107" sldId="267"/>
            <ac:spMk id="5" creationId="{58E57DCD-C165-A89E-E422-15D3F72C9B87}"/>
          </ac:spMkLst>
        </pc:spChg>
      </pc:sldChg>
      <pc:sldChg chg="modSp">
        <pc:chgData name="Imtiaz Begum (2128130)" userId="S::2128130@student.uwtsd.ac.uk::154c3e2b-2645-4e8c-a3cb-01ad99b7c24b" providerId="AD" clId="Web-{6C16A407-18B8-3527-C978-90F06023EB08}" dt="2025-10-14T21:42:58.019" v="262" actId="20577"/>
        <pc:sldMkLst>
          <pc:docMk/>
          <pc:sldMk cId="2345136535" sldId="268"/>
        </pc:sldMkLst>
        <pc:spChg chg="mod">
          <ac:chgData name="Imtiaz Begum (2128130)" userId="S::2128130@student.uwtsd.ac.uk::154c3e2b-2645-4e8c-a3cb-01ad99b7c24b" providerId="AD" clId="Web-{6C16A407-18B8-3527-C978-90F06023EB08}" dt="2025-10-14T21:42:58.019" v="262" actId="20577"/>
          <ac:spMkLst>
            <pc:docMk/>
            <pc:sldMk cId="2345136535" sldId="268"/>
            <ac:spMk id="5" creationId="{276BE777-CADE-A7CA-95E7-29C01963B6B6}"/>
          </ac:spMkLst>
        </pc:spChg>
      </pc:sldChg>
      <pc:sldChg chg="modSp">
        <pc:chgData name="Imtiaz Begum (2128130)" userId="S::2128130@student.uwtsd.ac.uk::154c3e2b-2645-4e8c-a3cb-01ad99b7c24b" providerId="AD" clId="Web-{6C16A407-18B8-3527-C978-90F06023EB08}" dt="2025-10-14T20:55:40.203" v="11" actId="20577"/>
        <pc:sldMkLst>
          <pc:docMk/>
          <pc:sldMk cId="1684858125" sldId="269"/>
        </pc:sldMkLst>
        <pc:spChg chg="mod">
          <ac:chgData name="Imtiaz Begum (2128130)" userId="S::2128130@student.uwtsd.ac.uk::154c3e2b-2645-4e8c-a3cb-01ad99b7c24b" providerId="AD" clId="Web-{6C16A407-18B8-3527-C978-90F06023EB08}" dt="2025-10-14T20:55:40.203" v="11" actId="20577"/>
          <ac:spMkLst>
            <pc:docMk/>
            <pc:sldMk cId="1684858125" sldId="269"/>
            <ac:spMk id="4" creationId="{56FE1993-AD21-60D6-21CC-55F3491BFDF6}"/>
          </ac:spMkLst>
        </pc:spChg>
      </pc:sldChg>
      <pc:sldChg chg="modSp">
        <pc:chgData name="Imtiaz Begum (2128130)" userId="S::2128130@student.uwtsd.ac.uk::154c3e2b-2645-4e8c-a3cb-01ad99b7c24b" providerId="AD" clId="Web-{6C16A407-18B8-3527-C978-90F06023EB08}" dt="2025-10-14T21:40:24.654" v="243" actId="20577"/>
        <pc:sldMkLst>
          <pc:docMk/>
          <pc:sldMk cId="1844984324" sldId="270"/>
        </pc:sldMkLst>
        <pc:spChg chg="mod">
          <ac:chgData name="Imtiaz Begum (2128130)" userId="S::2128130@student.uwtsd.ac.uk::154c3e2b-2645-4e8c-a3cb-01ad99b7c24b" providerId="AD" clId="Web-{6C16A407-18B8-3527-C978-90F06023EB08}" dt="2025-10-14T21:40:24.654" v="243" actId="20577"/>
          <ac:spMkLst>
            <pc:docMk/>
            <pc:sldMk cId="1844984324" sldId="270"/>
            <ac:spMk id="5" creationId="{42E32272-50F3-CAFD-BD62-6328136F92E4}"/>
          </ac:spMkLst>
        </pc:spChg>
      </pc:sldChg>
      <pc:sldChg chg="modSp">
        <pc:chgData name="Imtiaz Begum (2128130)" userId="S::2128130@student.uwtsd.ac.uk::154c3e2b-2645-4e8c-a3cb-01ad99b7c24b" providerId="AD" clId="Web-{6C16A407-18B8-3527-C978-90F06023EB08}" dt="2025-10-14T20:52:43.333" v="8" actId="14100"/>
        <pc:sldMkLst>
          <pc:docMk/>
          <pc:sldMk cId="4266499925" sldId="271"/>
        </pc:sldMkLst>
        <pc:picChg chg="mod">
          <ac:chgData name="Imtiaz Begum (2128130)" userId="S::2128130@student.uwtsd.ac.uk::154c3e2b-2645-4e8c-a3cb-01ad99b7c24b" providerId="AD" clId="Web-{6C16A407-18B8-3527-C978-90F06023EB08}" dt="2025-10-14T20:52:43.333" v="8" actId="14100"/>
          <ac:picMkLst>
            <pc:docMk/>
            <pc:sldMk cId="4266499925" sldId="271"/>
            <ac:picMk id="12" creationId="{22BF05FC-43AA-EFDE-86F5-DF2C4F22C3C7}"/>
          </ac:picMkLst>
        </pc:picChg>
      </pc:sldChg>
      <pc:sldChg chg="modSp">
        <pc:chgData name="Imtiaz Begum (2128130)" userId="S::2128130@student.uwtsd.ac.uk::154c3e2b-2645-4e8c-a3cb-01ad99b7c24b" providerId="AD" clId="Web-{6C16A407-18B8-3527-C978-90F06023EB08}" dt="2025-10-14T21:11:04.485" v="48" actId="20577"/>
        <pc:sldMkLst>
          <pc:docMk/>
          <pc:sldMk cId="4144444353" sldId="275"/>
        </pc:sldMkLst>
        <pc:spChg chg="mod">
          <ac:chgData name="Imtiaz Begum (2128130)" userId="S::2128130@student.uwtsd.ac.uk::154c3e2b-2645-4e8c-a3cb-01ad99b7c24b" providerId="AD" clId="Web-{6C16A407-18B8-3527-C978-90F06023EB08}" dt="2025-10-14T21:11:04.485" v="48" actId="20577"/>
          <ac:spMkLst>
            <pc:docMk/>
            <pc:sldMk cId="4144444353" sldId="275"/>
            <ac:spMk id="2" creationId="{BDB79818-A417-9E19-4BB7-44CC9DD210F8}"/>
          </ac:spMkLst>
        </pc:spChg>
      </pc:sldChg>
    </pc:docChg>
  </pc:docChgLst>
  <pc:docChgLst>
    <pc:chgData name="Imtiaz Begum (2128130)" userId="S::2128130@student.uwtsd.ac.uk::154c3e2b-2645-4e8c-a3cb-01ad99b7c24b" providerId="AD" clId="Web-{19EA774D-AA45-4115-0377-0332CD964490}"/>
    <pc:docChg chg="modSld">
      <pc:chgData name="Imtiaz Begum (2128130)" userId="S::2128130@student.uwtsd.ac.uk::154c3e2b-2645-4e8c-a3cb-01ad99b7c24b" providerId="AD" clId="Web-{19EA774D-AA45-4115-0377-0332CD964490}" dt="2025-09-30T13:58:08.228" v="2" actId="14100"/>
      <pc:docMkLst>
        <pc:docMk/>
      </pc:docMkLst>
    </pc:docChg>
  </pc:docChgLst>
  <pc:docChgLst>
    <pc:chgData name="Imtiaz Begum (2128130)" userId="S::2128130@student.uwtsd.ac.uk::154c3e2b-2645-4e8c-a3cb-01ad99b7c24b" providerId="AD" clId="Web-{057AE588-AFCA-0399-26B7-122A8B07D504}"/>
    <pc:docChg chg="modSld">
      <pc:chgData name="Imtiaz Begum (2128130)" userId="S::2128130@student.uwtsd.ac.uk::154c3e2b-2645-4e8c-a3cb-01ad99b7c24b" providerId="AD" clId="Web-{057AE588-AFCA-0399-26B7-122A8B07D504}" dt="2025-10-16T14:29:50.220" v="64" actId="20577"/>
      <pc:docMkLst>
        <pc:docMk/>
      </pc:docMkLst>
      <pc:sldChg chg="modSp">
        <pc:chgData name="Imtiaz Begum (2128130)" userId="S::2128130@student.uwtsd.ac.uk::154c3e2b-2645-4e8c-a3cb-01ad99b7c24b" providerId="AD" clId="Web-{057AE588-AFCA-0399-26B7-122A8B07D504}" dt="2025-10-16T14:29:50.220" v="64" actId="20577"/>
        <pc:sldMkLst>
          <pc:docMk/>
          <pc:sldMk cId="1684858125" sldId="269"/>
        </pc:sldMkLst>
        <pc:spChg chg="mod">
          <ac:chgData name="Imtiaz Begum (2128130)" userId="S::2128130@student.uwtsd.ac.uk::154c3e2b-2645-4e8c-a3cb-01ad99b7c24b" providerId="AD" clId="Web-{057AE588-AFCA-0399-26B7-122A8B07D504}" dt="2025-10-16T14:29:50.220" v="64" actId="20577"/>
          <ac:spMkLst>
            <pc:docMk/>
            <pc:sldMk cId="1684858125" sldId="269"/>
            <ac:spMk id="4" creationId="{56FE1993-AD21-60D6-21CC-55F3491BFDF6}"/>
          </ac:spMkLst>
        </pc:spChg>
      </pc:sldChg>
      <pc:sldChg chg="modSp">
        <pc:chgData name="Imtiaz Begum (2128130)" userId="S::2128130@student.uwtsd.ac.uk::154c3e2b-2645-4e8c-a3cb-01ad99b7c24b" providerId="AD" clId="Web-{057AE588-AFCA-0399-26B7-122A8B07D504}" dt="2025-10-16T14:26:30.808" v="1" actId="1076"/>
        <pc:sldMkLst>
          <pc:docMk/>
          <pc:sldMk cId="834973839" sldId="276"/>
        </pc:sldMkLst>
        <pc:spChg chg="mod">
          <ac:chgData name="Imtiaz Begum (2128130)" userId="S::2128130@student.uwtsd.ac.uk::154c3e2b-2645-4e8c-a3cb-01ad99b7c24b" providerId="AD" clId="Web-{057AE588-AFCA-0399-26B7-122A8B07D504}" dt="2025-10-16T14:26:30.808" v="1" actId="1076"/>
          <ac:spMkLst>
            <pc:docMk/>
            <pc:sldMk cId="834973839" sldId="276"/>
            <ac:spMk id="39" creationId="{DD954423-4BB9-4B32-528D-1DDB08CE9D90}"/>
          </ac:spMkLst>
        </pc:spChg>
      </pc:sldChg>
    </pc:docChg>
  </pc:docChgLst>
  <pc:docChgLst>
    <pc:chgData name="Imtiaz Begum (2128130)" userId="S::2128130@student.uwtsd.ac.uk::154c3e2b-2645-4e8c-a3cb-01ad99b7c24b" providerId="AD" clId="Web-{C46FB118-221E-3B60-BD67-2D57041C3B07}"/>
    <pc:docChg chg="modSld">
      <pc:chgData name="Imtiaz Begum (2128130)" userId="S::2128130@student.uwtsd.ac.uk::154c3e2b-2645-4e8c-a3cb-01ad99b7c24b" providerId="AD" clId="Web-{C46FB118-221E-3B60-BD67-2D57041C3B07}" dt="2025-10-14T20:35:52.569" v="67" actId="20577"/>
      <pc:docMkLst>
        <pc:docMk/>
      </pc:docMkLst>
      <pc:sldChg chg="addSp modSp">
        <pc:chgData name="Imtiaz Begum (2128130)" userId="S::2128130@student.uwtsd.ac.uk::154c3e2b-2645-4e8c-a3cb-01ad99b7c24b" providerId="AD" clId="Web-{C46FB118-221E-3B60-BD67-2D57041C3B07}" dt="2025-10-14T20:35:52.569" v="67" actId="20577"/>
        <pc:sldMkLst>
          <pc:docMk/>
          <pc:sldMk cId="4144444353" sldId="275"/>
        </pc:sldMkLst>
        <pc:spChg chg="add mod">
          <ac:chgData name="Imtiaz Begum (2128130)" userId="S::2128130@student.uwtsd.ac.uk::154c3e2b-2645-4e8c-a3cb-01ad99b7c24b" providerId="AD" clId="Web-{C46FB118-221E-3B60-BD67-2D57041C3B07}" dt="2025-10-14T20:35:52.569" v="67" actId="20577"/>
          <ac:spMkLst>
            <pc:docMk/>
            <pc:sldMk cId="4144444353" sldId="275"/>
            <ac:spMk id="2" creationId="{BDB79818-A417-9E19-4BB7-44CC9DD210F8}"/>
          </ac:spMkLst>
        </pc:spChg>
      </pc:sldChg>
    </pc:docChg>
  </pc:docChgLst>
  <pc:docChgLst>
    <pc:chgData name="Imtiaz Begum (2128130)" userId="S::2128130@student.uwtsd.ac.uk::154c3e2b-2645-4e8c-a3cb-01ad99b7c24b" providerId="AD" clId="Web-{DBC0156C-6810-9ED8-D93C-2F7BCE9D581F}"/>
    <pc:docChg chg="modSld">
      <pc:chgData name="Imtiaz Begum (2128130)" userId="S::2128130@student.uwtsd.ac.uk::154c3e2b-2645-4e8c-a3cb-01ad99b7c24b" providerId="AD" clId="Web-{DBC0156C-6810-9ED8-D93C-2F7BCE9D581F}" dt="2025-10-14T20:43:03.398" v="31" actId="20577"/>
      <pc:docMkLst>
        <pc:docMk/>
      </pc:docMkLst>
      <pc:sldChg chg="modSp">
        <pc:chgData name="Imtiaz Begum (2128130)" userId="S::2128130@student.uwtsd.ac.uk::154c3e2b-2645-4e8c-a3cb-01ad99b7c24b" providerId="AD" clId="Web-{DBC0156C-6810-9ED8-D93C-2F7BCE9D581F}" dt="2025-10-14T20:43:03.398" v="31" actId="20577"/>
        <pc:sldMkLst>
          <pc:docMk/>
          <pc:sldMk cId="4144444353" sldId="275"/>
        </pc:sldMkLst>
        <pc:spChg chg="mod">
          <ac:chgData name="Imtiaz Begum (2128130)" userId="S::2128130@student.uwtsd.ac.uk::154c3e2b-2645-4e8c-a3cb-01ad99b7c24b" providerId="AD" clId="Web-{DBC0156C-6810-9ED8-D93C-2F7BCE9D581F}" dt="2025-10-14T20:43:03.398" v="31" actId="20577"/>
          <ac:spMkLst>
            <pc:docMk/>
            <pc:sldMk cId="4144444353" sldId="275"/>
            <ac:spMk id="2" creationId="{BDB79818-A417-9E19-4BB7-44CC9DD210F8}"/>
          </ac:spMkLst>
        </pc:spChg>
      </pc:sldChg>
    </pc:docChg>
  </pc:docChgLst>
  <pc:docChgLst>
    <pc:chgData name="Imtiaz Begum (2128130)" userId="S::2128130@student.uwtsd.ac.uk::154c3e2b-2645-4e8c-a3cb-01ad99b7c24b" providerId="AD" clId="Web-{DF6EAD46-7566-8866-E6AA-E81C4E28C246}"/>
    <pc:docChg chg="modSld">
      <pc:chgData name="Imtiaz Begum (2128130)" userId="S::2128130@student.uwtsd.ac.uk::154c3e2b-2645-4e8c-a3cb-01ad99b7c24b" providerId="AD" clId="Web-{DF6EAD46-7566-8866-E6AA-E81C4E28C246}" dt="2025-09-21T20:11:39.283" v="20" actId="20577"/>
      <pc:docMkLst>
        <pc:docMk/>
      </pc:docMkLst>
    </pc:docChg>
  </pc:docChgLst>
  <pc:docChgLst>
    <pc:chgData name="Imtiaz Begum (2128130)" userId="S::2128130@student.uwtsd.ac.uk::154c3e2b-2645-4e8c-a3cb-01ad99b7c24b" providerId="AD" clId="Web-{3FA689CC-C9DC-B274-C209-CDBA067786FD}"/>
    <pc:docChg chg="modSld">
      <pc:chgData name="Imtiaz Begum (2128130)" userId="S::2128130@student.uwtsd.ac.uk::154c3e2b-2645-4e8c-a3cb-01ad99b7c24b" providerId="AD" clId="Web-{3FA689CC-C9DC-B274-C209-CDBA067786FD}" dt="2025-10-14T21:46:45.585" v="5" actId="20577"/>
      <pc:docMkLst>
        <pc:docMk/>
      </pc:docMkLst>
      <pc:sldChg chg="modSp">
        <pc:chgData name="Imtiaz Begum (2128130)" userId="S::2128130@student.uwtsd.ac.uk::154c3e2b-2645-4e8c-a3cb-01ad99b7c24b" providerId="AD" clId="Web-{3FA689CC-C9DC-B274-C209-CDBA067786FD}" dt="2025-10-14T21:46:45.585" v="5" actId="20577"/>
        <pc:sldMkLst>
          <pc:docMk/>
          <pc:sldMk cId="2345136535" sldId="268"/>
        </pc:sldMkLst>
        <pc:spChg chg="mod">
          <ac:chgData name="Imtiaz Begum (2128130)" userId="S::2128130@student.uwtsd.ac.uk::154c3e2b-2645-4e8c-a3cb-01ad99b7c24b" providerId="AD" clId="Web-{3FA689CC-C9DC-B274-C209-CDBA067786FD}" dt="2025-10-14T21:46:45.585" v="5" actId="20577"/>
          <ac:spMkLst>
            <pc:docMk/>
            <pc:sldMk cId="2345136535" sldId="268"/>
            <ac:spMk id="5" creationId="{276BE777-CADE-A7CA-95E7-29C01963B6B6}"/>
          </ac:spMkLst>
        </pc:spChg>
      </pc:sldChg>
    </pc:docChg>
  </pc:docChgLst>
  <pc:docChgLst>
    <pc:chgData name="Imtiaz Begum (2128130)" userId="S::2128130@student.uwtsd.ac.uk::154c3e2b-2645-4e8c-a3cb-01ad99b7c24b" providerId="AD" clId="Web-{F2EB056C-EE58-DE1D-5C32-6114732DA513}"/>
    <pc:docChg chg="modSld">
      <pc:chgData name="Imtiaz Begum (2128130)" userId="S::2128130@student.uwtsd.ac.uk::154c3e2b-2645-4e8c-a3cb-01ad99b7c24b" providerId="AD" clId="Web-{F2EB056C-EE58-DE1D-5C32-6114732DA513}" dt="2025-09-27T19:30:54.137" v="105" actId="1076"/>
      <pc:docMkLst>
        <pc:docMk/>
      </pc:docMkLst>
      <pc:sldChg chg="modSp">
        <pc:chgData name="Imtiaz Begum (2128130)" userId="S::2128130@student.uwtsd.ac.uk::154c3e2b-2645-4e8c-a3cb-01ad99b7c24b" providerId="AD" clId="Web-{F2EB056C-EE58-DE1D-5C32-6114732DA513}" dt="2025-09-27T16:59:45.331" v="3" actId="1076"/>
        <pc:sldMkLst>
          <pc:docMk/>
          <pc:sldMk cId="445929961" sldId="257"/>
        </pc:sldMkLst>
        <pc:spChg chg="mod">
          <ac:chgData name="Imtiaz Begum (2128130)" userId="S::2128130@student.uwtsd.ac.uk::154c3e2b-2645-4e8c-a3cb-01ad99b7c24b" providerId="AD" clId="Web-{F2EB056C-EE58-DE1D-5C32-6114732DA513}" dt="2025-09-27T16:59:45.331" v="3" actId="1076"/>
          <ac:spMkLst>
            <pc:docMk/>
            <pc:sldMk cId="445929961" sldId="257"/>
            <ac:spMk id="26" creationId="{AB2DA9D1-313A-B5D6-6976-C19DE5BD04A9}"/>
          </ac:spMkLst>
        </pc:spChg>
      </pc:sldChg>
      <pc:sldChg chg="addSp delSp modSp">
        <pc:chgData name="Imtiaz Begum (2128130)" userId="S::2128130@student.uwtsd.ac.uk::154c3e2b-2645-4e8c-a3cb-01ad99b7c24b" providerId="AD" clId="Web-{F2EB056C-EE58-DE1D-5C32-6114732DA513}" dt="2025-09-27T19:28:07.676" v="92" actId="1076"/>
        <pc:sldMkLst>
          <pc:docMk/>
          <pc:sldMk cId="3220575334" sldId="259"/>
        </pc:sldMkLst>
        <pc:spChg chg="mod">
          <ac:chgData name="Imtiaz Begum (2128130)" userId="S::2128130@student.uwtsd.ac.uk::154c3e2b-2645-4e8c-a3cb-01ad99b7c24b" providerId="AD" clId="Web-{F2EB056C-EE58-DE1D-5C32-6114732DA513}" dt="2025-09-27T19:28:07.676" v="92" actId="1076"/>
          <ac:spMkLst>
            <pc:docMk/>
            <pc:sldMk cId="3220575334" sldId="259"/>
            <ac:spMk id="2" creationId="{55B17DA1-544C-66EE-15B7-CF4A64F8261B}"/>
          </ac:spMkLst>
        </pc:spChg>
        <pc:spChg chg="add del mod">
          <ac:chgData name="Imtiaz Begum (2128130)" userId="S::2128130@student.uwtsd.ac.uk::154c3e2b-2645-4e8c-a3cb-01ad99b7c24b" providerId="AD" clId="Web-{F2EB056C-EE58-DE1D-5C32-6114732DA513}" dt="2025-09-27T19:27:47.551" v="91" actId="20577"/>
          <ac:spMkLst>
            <pc:docMk/>
            <pc:sldMk cId="3220575334" sldId="259"/>
            <ac:spMk id="3" creationId="{04E7886C-AC42-2820-61AB-864EB90BCD95}"/>
          </ac:spMkLst>
        </pc:spChg>
      </pc:sldChg>
      <pc:sldChg chg="modSp">
        <pc:chgData name="Imtiaz Begum (2128130)" userId="S::2128130@student.uwtsd.ac.uk::154c3e2b-2645-4e8c-a3cb-01ad99b7c24b" providerId="AD" clId="Web-{F2EB056C-EE58-DE1D-5C32-6114732DA513}" dt="2025-09-27T19:30:54.137" v="105" actId="1076"/>
        <pc:sldMkLst>
          <pc:docMk/>
          <pc:sldMk cId="1940379132" sldId="262"/>
        </pc:sldMkLst>
        <pc:spChg chg="mod">
          <ac:chgData name="Imtiaz Begum (2128130)" userId="S::2128130@student.uwtsd.ac.uk::154c3e2b-2645-4e8c-a3cb-01ad99b7c24b" providerId="AD" clId="Web-{F2EB056C-EE58-DE1D-5C32-6114732DA513}" dt="2025-09-27T19:30:43.230" v="104" actId="1076"/>
          <ac:spMkLst>
            <pc:docMk/>
            <pc:sldMk cId="1940379132" sldId="262"/>
            <ac:spMk id="2" creationId="{5B8856F8-CEDC-E83D-D66F-6821E3C8B35F}"/>
          </ac:spMkLst>
        </pc:spChg>
        <pc:spChg chg="mod">
          <ac:chgData name="Imtiaz Begum (2128130)" userId="S::2128130@student.uwtsd.ac.uk::154c3e2b-2645-4e8c-a3cb-01ad99b7c24b" providerId="AD" clId="Web-{F2EB056C-EE58-DE1D-5C32-6114732DA513}" dt="2025-09-27T19:30:54.137" v="105" actId="1076"/>
          <ac:spMkLst>
            <pc:docMk/>
            <pc:sldMk cId="1940379132" sldId="262"/>
            <ac:spMk id="5" creationId="{5EF1E7DA-CD68-370F-383F-E5B0FAB1BA23}"/>
          </ac:spMkLst>
        </pc:spChg>
      </pc:sldChg>
    </pc:docChg>
  </pc:docChgLst>
  <pc:docChgLst>
    <pc:chgData name="Imtiaz Begum (2128130)" userId="154c3e2b-2645-4e8c-a3cb-01ad99b7c24b" providerId="ADAL" clId="{A414DD12-A5C8-4FC5-A520-397B063C7A3F}"/>
    <pc:docChg chg="undo redo custSel mod addSld delSld modSld sldOrd addMainMaster delMainMaster modMainMaster setSldSz">
      <pc:chgData name="Imtiaz Begum (2128130)" userId="154c3e2b-2645-4e8c-a3cb-01ad99b7c24b" providerId="ADAL" clId="{A414DD12-A5C8-4FC5-A520-397B063C7A3F}" dt="2025-10-17T18:21:02.423" v="6706" actId="20577"/>
      <pc:docMkLst>
        <pc:docMk/>
      </pc:docMkLst>
      <pc:sldChg chg="addSp delSp modSp new mod ord setBg">
        <pc:chgData name="Imtiaz Begum (2128130)" userId="154c3e2b-2645-4e8c-a3cb-01ad99b7c24b" providerId="ADAL" clId="{A414DD12-A5C8-4FC5-A520-397B063C7A3F}" dt="2025-10-10T21:20:38.049" v="4939" actId="13091"/>
        <pc:sldMkLst>
          <pc:docMk/>
          <pc:sldMk cId="445929961" sldId="257"/>
        </pc:sldMkLst>
        <pc:spChg chg="add mod ord">
          <ac:chgData name="Imtiaz Begum (2128130)" userId="154c3e2b-2645-4e8c-a3cb-01ad99b7c24b" providerId="ADAL" clId="{A414DD12-A5C8-4FC5-A520-397B063C7A3F}" dt="2025-10-10T20:25:33.559" v="4709" actId="2711"/>
          <ac:spMkLst>
            <pc:docMk/>
            <pc:sldMk cId="445929961" sldId="257"/>
            <ac:spMk id="26" creationId="{AB2DA9D1-313A-B5D6-6976-C19DE5BD04A9}"/>
          </ac:spMkLst>
        </pc:spChg>
        <pc:picChg chg="add mod">
          <ac:chgData name="Imtiaz Begum (2128130)" userId="154c3e2b-2645-4e8c-a3cb-01ad99b7c24b" providerId="ADAL" clId="{A414DD12-A5C8-4FC5-A520-397B063C7A3F}" dt="2025-10-10T17:32:25.750" v="4646" actId="1076"/>
          <ac:picMkLst>
            <pc:docMk/>
            <pc:sldMk cId="445929961" sldId="257"/>
            <ac:picMk id="7" creationId="{25226EB8-5D72-43B6-86EE-617D3751B143}"/>
          </ac:picMkLst>
        </pc:picChg>
        <pc:picChg chg="add mod">
          <ac:chgData name="Imtiaz Begum (2128130)" userId="154c3e2b-2645-4e8c-a3cb-01ad99b7c24b" providerId="ADAL" clId="{A414DD12-A5C8-4FC5-A520-397B063C7A3F}" dt="2025-10-10T17:32:28.621" v="4647" actId="1076"/>
          <ac:picMkLst>
            <pc:docMk/>
            <pc:sldMk cId="445929961" sldId="257"/>
            <ac:picMk id="10" creationId="{09B797EE-1BFB-C791-987A-253D9FA15CE2}"/>
          </ac:picMkLst>
        </pc:picChg>
      </pc:sldChg>
      <pc:sldChg chg="addSp delSp modSp add mod setBg">
        <pc:chgData name="Imtiaz Begum (2128130)" userId="154c3e2b-2645-4e8c-a3cb-01ad99b7c24b" providerId="ADAL" clId="{A414DD12-A5C8-4FC5-A520-397B063C7A3F}" dt="2025-10-15T20:19:38.467" v="6547" actId="20577"/>
        <pc:sldMkLst>
          <pc:docMk/>
          <pc:sldMk cId="3220575334" sldId="259"/>
        </pc:sldMkLst>
        <pc:spChg chg="mod ord">
          <ac:chgData name="Imtiaz Begum (2128130)" userId="154c3e2b-2645-4e8c-a3cb-01ad99b7c24b" providerId="ADAL" clId="{A414DD12-A5C8-4FC5-A520-397B063C7A3F}" dt="2025-10-15T20:17:37.797" v="6544" actId="14100"/>
          <ac:spMkLst>
            <pc:docMk/>
            <pc:sldMk cId="3220575334" sldId="259"/>
            <ac:spMk id="2" creationId="{55B17DA1-544C-66EE-15B7-CF4A64F8261B}"/>
          </ac:spMkLst>
        </pc:spChg>
        <pc:spChg chg="mod ord">
          <ac:chgData name="Imtiaz Begum (2128130)" userId="154c3e2b-2645-4e8c-a3cb-01ad99b7c24b" providerId="ADAL" clId="{A414DD12-A5C8-4FC5-A520-397B063C7A3F}" dt="2025-10-15T20:19:38.467" v="6547" actId="20577"/>
          <ac:spMkLst>
            <pc:docMk/>
            <pc:sldMk cId="3220575334" sldId="259"/>
            <ac:spMk id="3" creationId="{04E7886C-AC42-2820-61AB-864EB90BCD95}"/>
          </ac:spMkLst>
        </pc:spChg>
        <pc:picChg chg="add mod">
          <ac:chgData name="Imtiaz Begum (2128130)" userId="154c3e2b-2645-4e8c-a3cb-01ad99b7c24b" providerId="ADAL" clId="{A414DD12-A5C8-4FC5-A520-397B063C7A3F}" dt="2025-10-14T18:41:35.861" v="5325" actId="14100"/>
          <ac:picMkLst>
            <pc:docMk/>
            <pc:sldMk cId="3220575334" sldId="259"/>
            <ac:picMk id="10" creationId="{595574BF-DCBF-90A9-390E-3AEFFD861CC0}"/>
          </ac:picMkLst>
        </pc:picChg>
      </pc:sldChg>
      <pc:sldChg chg="addSp delSp modSp new mod setBg">
        <pc:chgData name="Imtiaz Begum (2128130)" userId="154c3e2b-2645-4e8c-a3cb-01ad99b7c24b" providerId="ADAL" clId="{A414DD12-A5C8-4FC5-A520-397B063C7A3F}" dt="2025-10-15T20:01:36.465" v="6462" actId="14100"/>
        <pc:sldMkLst>
          <pc:docMk/>
          <pc:sldMk cId="1940379132" sldId="262"/>
        </pc:sldMkLst>
        <pc:spChg chg="mod">
          <ac:chgData name="Imtiaz Begum (2128130)" userId="154c3e2b-2645-4e8c-a3cb-01ad99b7c24b" providerId="ADAL" clId="{A414DD12-A5C8-4FC5-A520-397B063C7A3F}" dt="2025-10-15T20:01:03.449" v="6457" actId="1076"/>
          <ac:spMkLst>
            <pc:docMk/>
            <pc:sldMk cId="1940379132" sldId="262"/>
            <ac:spMk id="2" creationId="{5B8856F8-CEDC-E83D-D66F-6821E3C8B35F}"/>
          </ac:spMkLst>
        </pc:spChg>
        <pc:spChg chg="add mod">
          <ac:chgData name="Imtiaz Begum (2128130)" userId="154c3e2b-2645-4e8c-a3cb-01ad99b7c24b" providerId="ADAL" clId="{A414DD12-A5C8-4FC5-A520-397B063C7A3F}" dt="2025-10-01T19:03:11.466" v="3216" actId="26743"/>
          <ac:spMkLst>
            <pc:docMk/>
            <pc:sldMk cId="1940379132" sldId="262"/>
            <ac:spMk id="5" creationId="{5EF1E7DA-CD68-370F-383F-E5B0FAB1BA23}"/>
          </ac:spMkLst>
        </pc:spChg>
        <pc:spChg chg="add mod">
          <ac:chgData name="Imtiaz Begum (2128130)" userId="154c3e2b-2645-4e8c-a3cb-01ad99b7c24b" providerId="ADAL" clId="{A414DD12-A5C8-4FC5-A520-397B063C7A3F}" dt="2025-10-15T20:01:36.465" v="6462" actId="14100"/>
          <ac:spMkLst>
            <pc:docMk/>
            <pc:sldMk cId="1940379132" sldId="262"/>
            <ac:spMk id="7" creationId="{E0EA0771-999A-E529-7057-B191C82DD6D2}"/>
          </ac:spMkLst>
        </pc:spChg>
        <pc:picChg chg="add mod">
          <ac:chgData name="Imtiaz Begum (2128130)" userId="154c3e2b-2645-4e8c-a3cb-01ad99b7c24b" providerId="ADAL" clId="{A414DD12-A5C8-4FC5-A520-397B063C7A3F}" dt="2025-10-14T19:03:38.257" v="5426" actId="14100"/>
          <ac:picMkLst>
            <pc:docMk/>
            <pc:sldMk cId="1940379132" sldId="262"/>
            <ac:picMk id="6" creationId="{E5879EEC-2716-8FAF-78CD-29247D6C77C4}"/>
          </ac:picMkLst>
        </pc:picChg>
        <pc:picChg chg="add mod">
          <ac:chgData name="Imtiaz Begum (2128130)" userId="154c3e2b-2645-4e8c-a3cb-01ad99b7c24b" providerId="ADAL" clId="{A414DD12-A5C8-4FC5-A520-397B063C7A3F}" dt="2025-10-14T19:03:35.135" v="5425" actId="14100"/>
          <ac:picMkLst>
            <pc:docMk/>
            <pc:sldMk cId="1940379132" sldId="262"/>
            <ac:picMk id="16" creationId="{F5DCA281-8121-681B-0279-391B923BCED2}"/>
          </ac:picMkLst>
        </pc:picChg>
      </pc:sldChg>
      <pc:sldChg chg="addSp delSp modSp new mod">
        <pc:chgData name="Imtiaz Begum (2128130)" userId="154c3e2b-2645-4e8c-a3cb-01ad99b7c24b" providerId="ADAL" clId="{A414DD12-A5C8-4FC5-A520-397B063C7A3F}" dt="2025-10-14T19:50:31.309" v="5566" actId="114"/>
        <pc:sldMkLst>
          <pc:docMk/>
          <pc:sldMk cId="3730054725" sldId="263"/>
        </pc:sldMkLst>
        <pc:spChg chg="mod">
          <ac:chgData name="Imtiaz Begum (2128130)" userId="154c3e2b-2645-4e8c-a3cb-01ad99b7c24b" providerId="ADAL" clId="{A414DD12-A5C8-4FC5-A520-397B063C7A3F}" dt="2025-10-10T21:19:49.789" v="4935" actId="1076"/>
          <ac:spMkLst>
            <pc:docMk/>
            <pc:sldMk cId="3730054725" sldId="263"/>
            <ac:spMk id="2" creationId="{668AD059-FE45-99E8-109F-299681F0A3E6}"/>
          </ac:spMkLst>
        </pc:spChg>
        <pc:spChg chg="add mod">
          <ac:chgData name="Imtiaz Begum (2128130)" userId="154c3e2b-2645-4e8c-a3cb-01ad99b7c24b" providerId="ADAL" clId="{A414DD12-A5C8-4FC5-A520-397B063C7A3F}" dt="2025-10-14T19:50:31.309" v="5566" actId="114"/>
          <ac:spMkLst>
            <pc:docMk/>
            <pc:sldMk cId="3730054725" sldId="263"/>
            <ac:spMk id="6" creationId="{7D7B3AFD-B98B-B170-AF2A-045D2B879F6C}"/>
          </ac:spMkLst>
        </pc:spChg>
      </pc:sldChg>
      <pc:sldChg chg="addSp delSp modSp new mod ord setBg">
        <pc:chgData name="Imtiaz Begum (2128130)" userId="154c3e2b-2645-4e8c-a3cb-01ad99b7c24b" providerId="ADAL" clId="{A414DD12-A5C8-4FC5-A520-397B063C7A3F}" dt="2025-10-17T18:21:02.423" v="6706" actId="20577"/>
        <pc:sldMkLst>
          <pc:docMk/>
          <pc:sldMk cId="3486339417" sldId="266"/>
        </pc:sldMkLst>
        <pc:spChg chg="mod">
          <ac:chgData name="Imtiaz Begum (2128130)" userId="154c3e2b-2645-4e8c-a3cb-01ad99b7c24b" providerId="ADAL" clId="{A414DD12-A5C8-4FC5-A520-397B063C7A3F}" dt="2025-10-08T17:05:48.083" v="3652" actId="2711"/>
          <ac:spMkLst>
            <pc:docMk/>
            <pc:sldMk cId="3486339417" sldId="266"/>
            <ac:spMk id="2" creationId="{6140698A-A952-817B-B77F-9E7E6821B158}"/>
          </ac:spMkLst>
        </pc:spChg>
        <pc:spChg chg="add mod">
          <ac:chgData name="Imtiaz Begum (2128130)" userId="154c3e2b-2645-4e8c-a3cb-01ad99b7c24b" providerId="ADAL" clId="{A414DD12-A5C8-4FC5-A520-397B063C7A3F}" dt="2025-10-06T10:16:59.185" v="3620" actId="1076"/>
          <ac:spMkLst>
            <pc:docMk/>
            <pc:sldMk cId="3486339417" sldId="266"/>
            <ac:spMk id="6" creationId="{92A77FCE-4F10-242C-F693-C726FB1E8581}"/>
          </ac:spMkLst>
        </pc:spChg>
        <pc:spChg chg="add mod">
          <ac:chgData name="Imtiaz Begum (2128130)" userId="154c3e2b-2645-4e8c-a3cb-01ad99b7c24b" providerId="ADAL" clId="{A414DD12-A5C8-4FC5-A520-397B063C7A3F}" dt="2025-10-14T21:17:24.170" v="5582" actId="207"/>
          <ac:spMkLst>
            <pc:docMk/>
            <pc:sldMk cId="3486339417" sldId="266"/>
            <ac:spMk id="7" creationId="{E7B40AB6-75CC-5D31-75D6-28F26E1E85EA}"/>
          </ac:spMkLst>
        </pc:spChg>
        <pc:spChg chg="add mod">
          <ac:chgData name="Imtiaz Begum (2128130)" userId="154c3e2b-2645-4e8c-a3cb-01ad99b7c24b" providerId="ADAL" clId="{A414DD12-A5C8-4FC5-A520-397B063C7A3F}" dt="2025-10-17T18:21:02.423" v="6706" actId="20577"/>
          <ac:spMkLst>
            <pc:docMk/>
            <pc:sldMk cId="3486339417" sldId="266"/>
            <ac:spMk id="8" creationId="{0A2554A4-9D3C-757D-149F-1DDA1334D0EA}"/>
          </ac:spMkLst>
        </pc:spChg>
      </pc:sldChg>
      <pc:sldChg chg="addSp delSp modSp new mod ord">
        <pc:chgData name="Imtiaz Begum (2128130)" userId="154c3e2b-2645-4e8c-a3cb-01ad99b7c24b" providerId="ADAL" clId="{A414DD12-A5C8-4FC5-A520-397B063C7A3F}" dt="2025-10-14T19:51:05.997" v="5569" actId="114"/>
        <pc:sldMkLst>
          <pc:docMk/>
          <pc:sldMk cId="1719063107" sldId="267"/>
        </pc:sldMkLst>
        <pc:spChg chg="add mod">
          <ac:chgData name="Imtiaz Begum (2128130)" userId="154c3e2b-2645-4e8c-a3cb-01ad99b7c24b" providerId="ADAL" clId="{A414DD12-A5C8-4FC5-A520-397B063C7A3F}" dt="2025-10-14T19:51:05.997" v="5569" actId="114"/>
          <ac:spMkLst>
            <pc:docMk/>
            <pc:sldMk cId="1719063107" sldId="267"/>
            <ac:spMk id="5" creationId="{58E57DCD-C165-A89E-E422-15D3F72C9B87}"/>
          </ac:spMkLst>
        </pc:spChg>
      </pc:sldChg>
      <pc:sldChg chg="addSp delSp modSp new mod">
        <pc:chgData name="Imtiaz Begum (2128130)" userId="154c3e2b-2645-4e8c-a3cb-01ad99b7c24b" providerId="ADAL" clId="{A414DD12-A5C8-4FC5-A520-397B063C7A3F}" dt="2025-10-14T19:35:15.877" v="5555" actId="21"/>
        <pc:sldMkLst>
          <pc:docMk/>
          <pc:sldMk cId="2345136535" sldId="268"/>
        </pc:sldMkLst>
        <pc:spChg chg="add mod">
          <ac:chgData name="Imtiaz Begum (2128130)" userId="154c3e2b-2645-4e8c-a3cb-01ad99b7c24b" providerId="ADAL" clId="{A414DD12-A5C8-4FC5-A520-397B063C7A3F}" dt="2025-10-14T19:35:15.877" v="5555" actId="21"/>
          <ac:spMkLst>
            <pc:docMk/>
            <pc:sldMk cId="2345136535" sldId="268"/>
            <ac:spMk id="5" creationId="{276BE777-CADE-A7CA-95E7-29C01963B6B6}"/>
          </ac:spMkLst>
        </pc:spChg>
      </pc:sldChg>
      <pc:sldChg chg="addSp delSp modSp new mod setBg">
        <pc:chgData name="Imtiaz Begum (2128130)" userId="154c3e2b-2645-4e8c-a3cb-01ad99b7c24b" providerId="ADAL" clId="{A414DD12-A5C8-4FC5-A520-397B063C7A3F}" dt="2025-10-15T21:32:02.292" v="6698" actId="20577"/>
        <pc:sldMkLst>
          <pc:docMk/>
          <pc:sldMk cId="1684858125" sldId="269"/>
        </pc:sldMkLst>
        <pc:spChg chg="mod">
          <ac:chgData name="Imtiaz Begum (2128130)" userId="154c3e2b-2645-4e8c-a3cb-01ad99b7c24b" providerId="ADAL" clId="{A414DD12-A5C8-4FC5-A520-397B063C7A3F}" dt="2025-10-10T21:18:00.305" v="4928" actId="1076"/>
          <ac:spMkLst>
            <pc:docMk/>
            <pc:sldMk cId="1684858125" sldId="269"/>
            <ac:spMk id="2" creationId="{79A23B59-8C8C-C58C-BED2-6E916E804DAF}"/>
          </ac:spMkLst>
        </pc:spChg>
        <pc:spChg chg="add mod">
          <ac:chgData name="Imtiaz Begum (2128130)" userId="154c3e2b-2645-4e8c-a3cb-01ad99b7c24b" providerId="ADAL" clId="{A414DD12-A5C8-4FC5-A520-397B063C7A3F}" dt="2025-10-15T21:32:02.292" v="6698" actId="20577"/>
          <ac:spMkLst>
            <pc:docMk/>
            <pc:sldMk cId="1684858125" sldId="269"/>
            <ac:spMk id="4" creationId="{56FE1993-AD21-60D6-21CC-55F3491BFDF6}"/>
          </ac:spMkLst>
        </pc:spChg>
      </pc:sldChg>
      <pc:sldChg chg="addSp delSp modSp new mod">
        <pc:chgData name="Imtiaz Begum (2128130)" userId="154c3e2b-2645-4e8c-a3cb-01ad99b7c24b" providerId="ADAL" clId="{A414DD12-A5C8-4FC5-A520-397B063C7A3F}" dt="2025-10-14T18:11:26.150" v="5242" actId="1076"/>
        <pc:sldMkLst>
          <pc:docMk/>
          <pc:sldMk cId="1844984324" sldId="270"/>
        </pc:sldMkLst>
        <pc:spChg chg="add mod">
          <ac:chgData name="Imtiaz Begum (2128130)" userId="154c3e2b-2645-4e8c-a3cb-01ad99b7c24b" providerId="ADAL" clId="{A414DD12-A5C8-4FC5-A520-397B063C7A3F}" dt="2025-10-14T18:11:26.150" v="5242" actId="1076"/>
          <ac:spMkLst>
            <pc:docMk/>
            <pc:sldMk cId="1844984324" sldId="270"/>
            <ac:spMk id="5" creationId="{42E32272-50F3-CAFD-BD62-6328136F92E4}"/>
          </ac:spMkLst>
        </pc:spChg>
      </pc:sldChg>
      <pc:sldChg chg="addSp delSp modSp new mod">
        <pc:chgData name="Imtiaz Begum (2128130)" userId="154c3e2b-2645-4e8c-a3cb-01ad99b7c24b" providerId="ADAL" clId="{A414DD12-A5C8-4FC5-A520-397B063C7A3F}" dt="2025-10-10T21:20:38.049" v="4939" actId="13091"/>
        <pc:sldMkLst>
          <pc:docMk/>
          <pc:sldMk cId="4266499925" sldId="271"/>
        </pc:sldMkLst>
        <pc:spChg chg="mod">
          <ac:chgData name="Imtiaz Begum (2128130)" userId="154c3e2b-2645-4e8c-a3cb-01ad99b7c24b" providerId="ADAL" clId="{A414DD12-A5C8-4FC5-A520-397B063C7A3F}" dt="2025-10-10T20:55:53.500" v="4895" actId="1076"/>
          <ac:spMkLst>
            <pc:docMk/>
            <pc:sldMk cId="4266499925" sldId="271"/>
            <ac:spMk id="2" creationId="{0D47DD0A-ED0C-92EA-F95B-E25B335742EF}"/>
          </ac:spMkLst>
        </pc:spChg>
        <pc:spChg chg="add mod">
          <ac:chgData name="Imtiaz Begum (2128130)" userId="154c3e2b-2645-4e8c-a3cb-01ad99b7c24b" providerId="ADAL" clId="{A414DD12-A5C8-4FC5-A520-397B063C7A3F}" dt="2025-10-10T20:53:08.914" v="4884" actId="1076"/>
          <ac:spMkLst>
            <pc:docMk/>
            <pc:sldMk cId="4266499925" sldId="271"/>
            <ac:spMk id="11" creationId="{FE80625C-D854-85E9-FD73-6B02BE6E766B}"/>
          </ac:spMkLst>
        </pc:spChg>
        <pc:picChg chg="add mod">
          <ac:chgData name="Imtiaz Begum (2128130)" userId="154c3e2b-2645-4e8c-a3cb-01ad99b7c24b" providerId="ADAL" clId="{A414DD12-A5C8-4FC5-A520-397B063C7A3F}" dt="2025-10-10T20:53:18.679" v="4886" actId="14100"/>
          <ac:picMkLst>
            <pc:docMk/>
            <pc:sldMk cId="4266499925" sldId="271"/>
            <ac:picMk id="12" creationId="{22BF05FC-43AA-EFDE-86F5-DF2C4F22C3C7}"/>
          </ac:picMkLst>
        </pc:picChg>
      </pc:sldChg>
      <pc:sldChg chg="addSp delSp modSp new mod">
        <pc:chgData name="Imtiaz Begum (2128130)" userId="154c3e2b-2645-4e8c-a3cb-01ad99b7c24b" providerId="ADAL" clId="{A414DD12-A5C8-4FC5-A520-397B063C7A3F}" dt="2025-10-15T20:10:43.619" v="6511" actId="113"/>
        <pc:sldMkLst>
          <pc:docMk/>
          <pc:sldMk cId="2474841134" sldId="272"/>
        </pc:sldMkLst>
        <pc:spChg chg="add mod">
          <ac:chgData name="Imtiaz Begum (2128130)" userId="154c3e2b-2645-4e8c-a3cb-01ad99b7c24b" providerId="ADAL" clId="{A414DD12-A5C8-4FC5-A520-397B063C7A3F}" dt="2025-10-15T20:02:56.359" v="6465" actId="14100"/>
          <ac:spMkLst>
            <pc:docMk/>
            <pc:sldMk cId="2474841134" sldId="272"/>
            <ac:spMk id="5" creationId="{C49845FD-3572-D567-97CB-4EC7E9476DB8}"/>
          </ac:spMkLst>
        </pc:spChg>
        <pc:spChg chg="add mod">
          <ac:chgData name="Imtiaz Begum (2128130)" userId="154c3e2b-2645-4e8c-a3cb-01ad99b7c24b" providerId="ADAL" clId="{A414DD12-A5C8-4FC5-A520-397B063C7A3F}" dt="2025-10-15T20:10:43.619" v="6511" actId="113"/>
          <ac:spMkLst>
            <pc:docMk/>
            <pc:sldMk cId="2474841134" sldId="272"/>
            <ac:spMk id="7" creationId="{872BF251-002E-7B2D-450A-10FC3326858E}"/>
          </ac:spMkLst>
        </pc:spChg>
        <pc:picChg chg="add mod">
          <ac:chgData name="Imtiaz Begum (2128130)" userId="154c3e2b-2645-4e8c-a3cb-01ad99b7c24b" providerId="ADAL" clId="{A414DD12-A5C8-4FC5-A520-397B063C7A3F}" dt="2025-10-15T20:02:51.912" v="6463" actId="14100"/>
          <ac:picMkLst>
            <pc:docMk/>
            <pc:sldMk cId="2474841134" sldId="272"/>
            <ac:picMk id="4" creationId="{E6602AA8-4FEB-5DA4-7D8D-20EF92BBAD03}"/>
          </ac:picMkLst>
        </pc:picChg>
        <pc:picChg chg="add mod">
          <ac:chgData name="Imtiaz Begum (2128130)" userId="154c3e2b-2645-4e8c-a3cb-01ad99b7c24b" providerId="ADAL" clId="{A414DD12-A5C8-4FC5-A520-397B063C7A3F}" dt="2025-10-15T20:02:53.599" v="6464" actId="14100"/>
          <ac:picMkLst>
            <pc:docMk/>
            <pc:sldMk cId="2474841134" sldId="272"/>
            <ac:picMk id="13" creationId="{5C35DC70-9A39-D95C-56D5-4339E9ABBDE5}"/>
          </ac:picMkLst>
        </pc:picChg>
      </pc:sldChg>
      <pc:sldChg chg="addSp delSp modSp new mod">
        <pc:chgData name="Imtiaz Begum (2128130)" userId="154c3e2b-2645-4e8c-a3cb-01ad99b7c24b" providerId="ADAL" clId="{A414DD12-A5C8-4FC5-A520-397B063C7A3F}" dt="2025-10-10T21:20:38.049" v="4939" actId="13091"/>
        <pc:sldMkLst>
          <pc:docMk/>
          <pc:sldMk cId="1956868655" sldId="273"/>
        </pc:sldMkLst>
        <pc:spChg chg="add mod">
          <ac:chgData name="Imtiaz Begum (2128130)" userId="154c3e2b-2645-4e8c-a3cb-01ad99b7c24b" providerId="ADAL" clId="{A414DD12-A5C8-4FC5-A520-397B063C7A3F}" dt="2025-10-10T21:00:20.681" v="4925" actId="12"/>
          <ac:spMkLst>
            <pc:docMk/>
            <pc:sldMk cId="1956868655" sldId="273"/>
            <ac:spMk id="5" creationId="{E77D7320-CAE9-15C4-D011-C50B37BA9C6F}"/>
          </ac:spMkLst>
        </pc:spChg>
      </pc:sldChg>
      <pc:sldChg chg="addSp delSp modSp new mod">
        <pc:chgData name="Imtiaz Begum (2128130)" userId="154c3e2b-2645-4e8c-a3cb-01ad99b7c24b" providerId="ADAL" clId="{A414DD12-A5C8-4FC5-A520-397B063C7A3F}" dt="2025-10-15T19:50:39.659" v="6439" actId="1076"/>
        <pc:sldMkLst>
          <pc:docMk/>
          <pc:sldMk cId="834973839" sldId="276"/>
        </pc:sldMkLst>
        <pc:spChg chg="add mod">
          <ac:chgData name="Imtiaz Begum (2128130)" userId="154c3e2b-2645-4e8c-a3cb-01ad99b7c24b" providerId="ADAL" clId="{A414DD12-A5C8-4FC5-A520-397B063C7A3F}" dt="2025-10-15T19:28:22.721" v="6304" actId="1076"/>
          <ac:spMkLst>
            <pc:docMk/>
            <pc:sldMk cId="834973839" sldId="276"/>
            <ac:spMk id="5" creationId="{F247C2C6-AA7D-CFB7-BD21-AAB91E295615}"/>
          </ac:spMkLst>
        </pc:spChg>
        <pc:spChg chg="add mod">
          <ac:chgData name="Imtiaz Begum (2128130)" userId="154c3e2b-2645-4e8c-a3cb-01ad99b7c24b" providerId="ADAL" clId="{A414DD12-A5C8-4FC5-A520-397B063C7A3F}" dt="2025-10-15T19:21:30.891" v="6227" actId="14100"/>
          <ac:spMkLst>
            <pc:docMk/>
            <pc:sldMk cId="834973839" sldId="276"/>
            <ac:spMk id="12" creationId="{E8BDF76E-FCA0-5AA8-1927-E9F3DC73F24C}"/>
          </ac:spMkLst>
        </pc:spChg>
        <pc:spChg chg="add mod">
          <ac:chgData name="Imtiaz Begum (2128130)" userId="154c3e2b-2645-4e8c-a3cb-01ad99b7c24b" providerId="ADAL" clId="{A414DD12-A5C8-4FC5-A520-397B063C7A3F}" dt="2025-10-15T19:40:20.501" v="6390" actId="207"/>
          <ac:spMkLst>
            <pc:docMk/>
            <pc:sldMk cId="834973839" sldId="276"/>
            <ac:spMk id="14" creationId="{CBCCE68D-75EF-4976-32D7-7BB39A8E0447}"/>
          </ac:spMkLst>
        </pc:spChg>
        <pc:spChg chg="add mod">
          <ac:chgData name="Imtiaz Begum (2128130)" userId="154c3e2b-2645-4e8c-a3cb-01ad99b7c24b" providerId="ADAL" clId="{A414DD12-A5C8-4FC5-A520-397B063C7A3F}" dt="2025-10-15T19:38:41.870" v="6388" actId="1076"/>
          <ac:spMkLst>
            <pc:docMk/>
            <pc:sldMk cId="834973839" sldId="276"/>
            <ac:spMk id="16" creationId="{FCC61477-7E78-FDAC-4F87-B41541BF6B33}"/>
          </ac:spMkLst>
        </pc:spChg>
        <pc:spChg chg="add mod">
          <ac:chgData name="Imtiaz Begum (2128130)" userId="154c3e2b-2645-4e8c-a3cb-01ad99b7c24b" providerId="ADAL" clId="{A414DD12-A5C8-4FC5-A520-397B063C7A3F}" dt="2025-10-15T19:21:37.281" v="6228" actId="1076"/>
          <ac:spMkLst>
            <pc:docMk/>
            <pc:sldMk cId="834973839" sldId="276"/>
            <ac:spMk id="18" creationId="{3757BB5E-E078-C6FC-B6CB-1025F55372BC}"/>
          </ac:spMkLst>
        </pc:spChg>
        <pc:spChg chg="add mod">
          <ac:chgData name="Imtiaz Begum (2128130)" userId="154c3e2b-2645-4e8c-a3cb-01ad99b7c24b" providerId="ADAL" clId="{A414DD12-A5C8-4FC5-A520-397B063C7A3F}" dt="2025-10-15T19:21:41.215" v="6230" actId="14100"/>
          <ac:spMkLst>
            <pc:docMk/>
            <pc:sldMk cId="834973839" sldId="276"/>
            <ac:spMk id="20" creationId="{19B8B7DE-F6C7-6F03-479B-7386311743B3}"/>
          </ac:spMkLst>
        </pc:spChg>
        <pc:spChg chg="add mod">
          <ac:chgData name="Imtiaz Begum (2128130)" userId="154c3e2b-2645-4e8c-a3cb-01ad99b7c24b" providerId="ADAL" clId="{A414DD12-A5C8-4FC5-A520-397B063C7A3F}" dt="2025-10-15T19:21:52.519" v="6232" actId="1076"/>
          <ac:spMkLst>
            <pc:docMk/>
            <pc:sldMk cId="834973839" sldId="276"/>
            <ac:spMk id="22" creationId="{255200A6-8658-AB07-BC14-7D62CF3CF0D8}"/>
          </ac:spMkLst>
        </pc:spChg>
        <pc:spChg chg="add mod">
          <ac:chgData name="Imtiaz Begum (2128130)" userId="154c3e2b-2645-4e8c-a3cb-01ad99b7c24b" providerId="ADAL" clId="{A414DD12-A5C8-4FC5-A520-397B063C7A3F}" dt="2025-10-15T19:21:48.818" v="6231" actId="1076"/>
          <ac:spMkLst>
            <pc:docMk/>
            <pc:sldMk cId="834973839" sldId="276"/>
            <ac:spMk id="24" creationId="{8374F319-511E-2A8F-F0ED-474052D8FC51}"/>
          </ac:spMkLst>
        </pc:spChg>
        <pc:spChg chg="add mod">
          <ac:chgData name="Imtiaz Begum (2128130)" userId="154c3e2b-2645-4e8c-a3cb-01ad99b7c24b" providerId="ADAL" clId="{A414DD12-A5C8-4FC5-A520-397B063C7A3F}" dt="2025-10-15T19:46:41.641" v="6436" actId="1076"/>
          <ac:spMkLst>
            <pc:docMk/>
            <pc:sldMk cId="834973839" sldId="276"/>
            <ac:spMk id="28" creationId="{1399778A-EB36-4BA4-BDF4-4D7A61631822}"/>
          </ac:spMkLst>
        </pc:spChg>
        <pc:spChg chg="add mod">
          <ac:chgData name="Imtiaz Begum (2128130)" userId="154c3e2b-2645-4e8c-a3cb-01ad99b7c24b" providerId="ADAL" clId="{A414DD12-A5C8-4FC5-A520-397B063C7A3F}" dt="2025-10-15T19:46:49.463" v="6437" actId="1076"/>
          <ac:spMkLst>
            <pc:docMk/>
            <pc:sldMk cId="834973839" sldId="276"/>
            <ac:spMk id="30" creationId="{767D43B5-3530-DD60-7947-B15531809E5A}"/>
          </ac:spMkLst>
        </pc:spChg>
        <pc:spChg chg="add mod">
          <ac:chgData name="Imtiaz Begum (2128130)" userId="154c3e2b-2645-4e8c-a3cb-01ad99b7c24b" providerId="ADAL" clId="{A414DD12-A5C8-4FC5-A520-397B063C7A3F}" dt="2025-10-15T19:50:39.659" v="6439" actId="1076"/>
          <ac:spMkLst>
            <pc:docMk/>
            <pc:sldMk cId="834973839" sldId="276"/>
            <ac:spMk id="32" creationId="{B2880713-4B15-4245-89B9-6C17F7983CA6}"/>
          </ac:spMkLst>
        </pc:spChg>
        <pc:spChg chg="add mod">
          <ac:chgData name="Imtiaz Begum (2128130)" userId="154c3e2b-2645-4e8c-a3cb-01ad99b7c24b" providerId="ADAL" clId="{A414DD12-A5C8-4FC5-A520-397B063C7A3F}" dt="2025-10-15T19:46:11.055" v="6434" actId="1076"/>
          <ac:spMkLst>
            <pc:docMk/>
            <pc:sldMk cId="834973839" sldId="276"/>
            <ac:spMk id="34" creationId="{80DD1FA2-D406-FB08-C7C0-085EBC485E0F}"/>
          </ac:spMkLst>
        </pc:spChg>
        <pc:spChg chg="add mod">
          <ac:chgData name="Imtiaz Begum (2128130)" userId="154c3e2b-2645-4e8c-a3cb-01ad99b7c24b" providerId="ADAL" clId="{A414DD12-A5C8-4FC5-A520-397B063C7A3F}" dt="2025-10-15T19:44:19.944" v="6415" actId="1076"/>
          <ac:spMkLst>
            <pc:docMk/>
            <pc:sldMk cId="834973839" sldId="276"/>
            <ac:spMk id="39" creationId="{DD954423-4BB9-4B32-528D-1DDB08CE9D90}"/>
          </ac:spMkLst>
        </pc:spChg>
        <pc:spChg chg="add mod">
          <ac:chgData name="Imtiaz Begum (2128130)" userId="154c3e2b-2645-4e8c-a3cb-01ad99b7c24b" providerId="ADAL" clId="{A414DD12-A5C8-4FC5-A520-397B063C7A3F}" dt="2025-10-15T19:44:47.677" v="6420" actId="14100"/>
          <ac:spMkLst>
            <pc:docMk/>
            <pc:sldMk cId="834973839" sldId="276"/>
            <ac:spMk id="41" creationId="{99DB9C1D-419C-997B-D2B4-7C09A2F329DB}"/>
          </ac:spMkLst>
        </pc:spChg>
        <pc:picChg chg="add mod">
          <ac:chgData name="Imtiaz Begum (2128130)" userId="154c3e2b-2645-4e8c-a3cb-01ad99b7c24b" providerId="ADAL" clId="{A414DD12-A5C8-4FC5-A520-397B063C7A3F}" dt="2025-10-15T19:23:43.049" v="6245" actId="1076"/>
          <ac:picMkLst>
            <pc:docMk/>
            <pc:sldMk cId="834973839" sldId="276"/>
            <ac:picMk id="11" creationId="{368FFA2B-6E84-B2D4-481B-BA3C29C478B2}"/>
          </ac:picMkLst>
        </pc:picChg>
        <pc:picChg chg="add mod">
          <ac:chgData name="Imtiaz Begum (2128130)" userId="154c3e2b-2645-4e8c-a3cb-01ad99b7c24b" providerId="ADAL" clId="{A414DD12-A5C8-4FC5-A520-397B063C7A3F}" dt="2025-10-15T19:44:05.984" v="6412" actId="14100"/>
          <ac:picMkLst>
            <pc:docMk/>
            <pc:sldMk cId="834973839" sldId="276"/>
            <ac:picMk id="37" creationId="{140E70A7-7E12-7976-EB56-EE3DB81E7FE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11" indent="0" algn="ctr">
              <a:buNone/>
              <a:defRPr sz="2000"/>
            </a:lvl2pPr>
            <a:lvl3pPr marL="914422" indent="0" algn="ctr">
              <a:buNone/>
              <a:defRPr sz="1801"/>
            </a:lvl3pPr>
            <a:lvl4pPr marL="1371635" indent="0" algn="ctr">
              <a:buNone/>
              <a:defRPr sz="1600"/>
            </a:lvl4pPr>
            <a:lvl5pPr marL="1828846" indent="0" algn="ctr">
              <a:buNone/>
              <a:defRPr sz="1600"/>
            </a:lvl5pPr>
            <a:lvl6pPr marL="2286057" indent="0" algn="ctr">
              <a:buNone/>
              <a:defRPr sz="1600"/>
            </a:lvl6pPr>
            <a:lvl7pPr marL="2743268" indent="0" algn="ctr">
              <a:buNone/>
              <a:defRPr sz="1600"/>
            </a:lvl7pPr>
            <a:lvl8pPr marL="3200481" indent="0" algn="ctr">
              <a:buNone/>
              <a:defRPr sz="1600"/>
            </a:lvl8pPr>
            <a:lvl9pPr marL="3657692"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122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5675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3"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3" y="4589465"/>
            <a:ext cx="10515600" cy="1500187"/>
          </a:xfrm>
        </p:spPr>
        <p:txBody>
          <a:bodyPr/>
          <a:lstStyle>
            <a:lvl1pPr marL="0" indent="0">
              <a:buNone/>
              <a:defRPr sz="2400">
                <a:solidFill>
                  <a:schemeClr val="tx1">
                    <a:tint val="82000"/>
                  </a:schemeClr>
                </a:solidFill>
              </a:defRPr>
            </a:lvl1pPr>
            <a:lvl2pPr marL="457211" indent="0">
              <a:buNone/>
              <a:defRPr sz="2000">
                <a:solidFill>
                  <a:schemeClr val="tx1">
                    <a:tint val="82000"/>
                  </a:schemeClr>
                </a:solidFill>
              </a:defRPr>
            </a:lvl2pPr>
            <a:lvl3pPr marL="914422" indent="0">
              <a:buNone/>
              <a:defRPr sz="1801">
                <a:solidFill>
                  <a:schemeClr val="tx1">
                    <a:tint val="82000"/>
                  </a:schemeClr>
                </a:solidFill>
              </a:defRPr>
            </a:lvl3pPr>
            <a:lvl4pPr marL="1371635" indent="0">
              <a:buNone/>
              <a:defRPr sz="1600">
                <a:solidFill>
                  <a:schemeClr val="tx1">
                    <a:tint val="82000"/>
                  </a:schemeClr>
                </a:solidFill>
              </a:defRPr>
            </a:lvl4pPr>
            <a:lvl5pPr marL="1828846" indent="0">
              <a:buNone/>
              <a:defRPr sz="1600">
                <a:solidFill>
                  <a:schemeClr val="tx1">
                    <a:tint val="82000"/>
                  </a:schemeClr>
                </a:solidFill>
              </a:defRPr>
            </a:lvl5pPr>
            <a:lvl6pPr marL="2286057" indent="0">
              <a:buNone/>
              <a:defRPr sz="1600">
                <a:solidFill>
                  <a:schemeClr val="tx1">
                    <a:tint val="82000"/>
                  </a:schemeClr>
                </a:solidFill>
              </a:defRPr>
            </a:lvl6pPr>
            <a:lvl7pPr marL="2743268" indent="0">
              <a:buNone/>
              <a:defRPr sz="1600">
                <a:solidFill>
                  <a:schemeClr val="tx1">
                    <a:tint val="82000"/>
                  </a:schemeClr>
                </a:solidFill>
              </a:defRPr>
            </a:lvl7pPr>
            <a:lvl8pPr marL="3200481" indent="0">
              <a:buNone/>
              <a:defRPr sz="1600">
                <a:solidFill>
                  <a:schemeClr val="tx1">
                    <a:tint val="82000"/>
                  </a:schemeClr>
                </a:solidFill>
              </a:defRPr>
            </a:lvl8pPr>
            <a:lvl9pPr marL="3657692"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7370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dirty="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9532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91" y="1681163"/>
            <a:ext cx="5157787" cy="823912"/>
          </a:xfrm>
        </p:spPr>
        <p:txBody>
          <a:bodyPr anchor="b"/>
          <a:lstStyle>
            <a:lvl1pPr marL="0" indent="0">
              <a:buNone/>
              <a:defRPr sz="2400" b="1"/>
            </a:lvl1pPr>
            <a:lvl2pPr marL="457211" indent="0">
              <a:buNone/>
              <a:defRPr sz="2000" b="1"/>
            </a:lvl2pPr>
            <a:lvl3pPr marL="914422" indent="0">
              <a:buNone/>
              <a:defRPr sz="1801" b="1"/>
            </a:lvl3pPr>
            <a:lvl4pPr marL="1371635" indent="0">
              <a:buNone/>
              <a:defRPr sz="1600" b="1"/>
            </a:lvl4pPr>
            <a:lvl5pPr marL="1828846" indent="0">
              <a:buNone/>
              <a:defRPr sz="1600" b="1"/>
            </a:lvl5pPr>
            <a:lvl6pPr marL="2286057" indent="0">
              <a:buNone/>
              <a:defRPr sz="1600" b="1"/>
            </a:lvl6pPr>
            <a:lvl7pPr marL="2743268" indent="0">
              <a:buNone/>
              <a:defRPr sz="1600" b="1"/>
            </a:lvl7pPr>
            <a:lvl8pPr marL="3200481" indent="0">
              <a:buNone/>
              <a:defRPr sz="1600" b="1"/>
            </a:lvl8pPr>
            <a:lvl9pPr marL="3657692"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91" y="2505076"/>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3" y="1681163"/>
            <a:ext cx="5183188" cy="823912"/>
          </a:xfrm>
        </p:spPr>
        <p:txBody>
          <a:bodyPr anchor="b"/>
          <a:lstStyle>
            <a:lvl1pPr marL="0" indent="0">
              <a:buNone/>
              <a:defRPr sz="2400" b="1"/>
            </a:lvl1pPr>
            <a:lvl2pPr marL="457211" indent="0">
              <a:buNone/>
              <a:defRPr sz="2000" b="1"/>
            </a:lvl2pPr>
            <a:lvl3pPr marL="914422" indent="0">
              <a:buNone/>
              <a:defRPr sz="1801" b="1"/>
            </a:lvl3pPr>
            <a:lvl4pPr marL="1371635" indent="0">
              <a:buNone/>
              <a:defRPr sz="1600" b="1"/>
            </a:lvl4pPr>
            <a:lvl5pPr marL="1828846" indent="0">
              <a:buNone/>
              <a:defRPr sz="1600" b="1"/>
            </a:lvl5pPr>
            <a:lvl6pPr marL="2286057" indent="0">
              <a:buNone/>
              <a:defRPr sz="1600" b="1"/>
            </a:lvl6pPr>
            <a:lvl7pPr marL="2743268" indent="0">
              <a:buNone/>
              <a:defRPr sz="1600" b="1"/>
            </a:lvl7pPr>
            <a:lvl8pPr marL="3200481" indent="0">
              <a:buNone/>
              <a:defRPr sz="1600" b="1"/>
            </a:lvl8pPr>
            <a:lvl9pPr marL="3657692"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3" y="2505076"/>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dirty="0"/>
              <a:t>10/18/2025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835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dirty="0"/>
              <a:t>10/18/2025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2573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5189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1" y="457200"/>
            <a:ext cx="3932236"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90"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91" y="2057400"/>
            <a:ext cx="3932236" cy="3811588"/>
          </a:xfrm>
        </p:spPr>
        <p:txBody>
          <a:bodyPr/>
          <a:lstStyle>
            <a:lvl1pPr marL="0" indent="0">
              <a:buNone/>
              <a:defRPr sz="1600"/>
            </a:lvl1pPr>
            <a:lvl2pPr marL="457211" indent="0">
              <a:buNone/>
              <a:defRPr sz="1401"/>
            </a:lvl2pPr>
            <a:lvl3pPr marL="914422" indent="0">
              <a:buNone/>
              <a:defRPr sz="1200"/>
            </a:lvl3pPr>
            <a:lvl4pPr marL="1371635" indent="0">
              <a:buNone/>
              <a:defRPr sz="1001"/>
            </a:lvl4pPr>
            <a:lvl5pPr marL="1828846" indent="0">
              <a:buNone/>
              <a:defRPr sz="1001"/>
            </a:lvl5pPr>
            <a:lvl6pPr marL="2286057" indent="0">
              <a:buNone/>
              <a:defRPr sz="1001"/>
            </a:lvl6pPr>
            <a:lvl7pPr marL="2743268" indent="0">
              <a:buNone/>
              <a:defRPr sz="1001"/>
            </a:lvl7pPr>
            <a:lvl8pPr marL="3200481" indent="0">
              <a:buNone/>
              <a:defRPr sz="1001"/>
            </a:lvl8pPr>
            <a:lvl9pPr marL="3657692" indent="0">
              <a:buNone/>
              <a:defRPr sz="1001"/>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3092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1" y="457200"/>
            <a:ext cx="3932236"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90" y="987425"/>
            <a:ext cx="6172201" cy="4873625"/>
          </a:xfrm>
        </p:spPr>
        <p:txBody>
          <a:bodyPr anchor="t"/>
          <a:lstStyle>
            <a:lvl1pPr marL="0" indent="0">
              <a:buNone/>
              <a:defRPr sz="3200"/>
            </a:lvl1pPr>
            <a:lvl2pPr marL="457211" indent="0">
              <a:buNone/>
              <a:defRPr sz="2800"/>
            </a:lvl2pPr>
            <a:lvl3pPr marL="914422" indent="0">
              <a:buNone/>
              <a:defRPr sz="2400"/>
            </a:lvl3pPr>
            <a:lvl4pPr marL="1371635" indent="0">
              <a:buNone/>
              <a:defRPr sz="2000"/>
            </a:lvl4pPr>
            <a:lvl5pPr marL="1828846" indent="0">
              <a:buNone/>
              <a:defRPr sz="2000"/>
            </a:lvl5pPr>
            <a:lvl6pPr marL="2286057" indent="0">
              <a:buNone/>
              <a:defRPr sz="2000"/>
            </a:lvl6pPr>
            <a:lvl7pPr marL="2743268" indent="0">
              <a:buNone/>
              <a:defRPr sz="2000"/>
            </a:lvl7pPr>
            <a:lvl8pPr marL="3200481" indent="0">
              <a:buNone/>
              <a:defRPr sz="2000"/>
            </a:lvl8pPr>
            <a:lvl9pPr marL="3657692"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91" y="2057400"/>
            <a:ext cx="3932236" cy="3811588"/>
          </a:xfrm>
        </p:spPr>
        <p:txBody>
          <a:bodyPr/>
          <a:lstStyle>
            <a:lvl1pPr marL="0" indent="0">
              <a:buNone/>
              <a:defRPr sz="1600"/>
            </a:lvl1pPr>
            <a:lvl2pPr marL="457211" indent="0">
              <a:buNone/>
              <a:defRPr sz="1401"/>
            </a:lvl2pPr>
            <a:lvl3pPr marL="914422" indent="0">
              <a:buNone/>
              <a:defRPr sz="1200"/>
            </a:lvl3pPr>
            <a:lvl4pPr marL="1371635" indent="0">
              <a:buNone/>
              <a:defRPr sz="1001"/>
            </a:lvl4pPr>
            <a:lvl5pPr marL="1828846" indent="0">
              <a:buNone/>
              <a:defRPr sz="1001"/>
            </a:lvl5pPr>
            <a:lvl6pPr marL="2286057" indent="0">
              <a:buNone/>
              <a:defRPr sz="1001"/>
            </a:lvl6pPr>
            <a:lvl7pPr marL="2743268" indent="0">
              <a:buNone/>
              <a:defRPr sz="1001"/>
            </a:lvl7pPr>
            <a:lvl8pPr marL="3200481" indent="0">
              <a:buNone/>
              <a:defRPr sz="1001"/>
            </a:lvl8pPr>
            <a:lvl9pPr marL="3657692" indent="0">
              <a:buNone/>
              <a:defRPr sz="1001"/>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838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5129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199"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17820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4"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4"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199" y="6356352"/>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10/18/2025</a:t>
            </a:fld>
            <a:endParaRPr lang="en-US"/>
          </a:p>
        </p:txBody>
      </p:sp>
      <p:sp>
        <p:nvSpPr>
          <p:cNvPr id="5" name="Footer Placeholder 4"/>
          <p:cNvSpPr>
            <a:spLocks noGrp="1"/>
          </p:cNvSpPr>
          <p:nvPr>
            <p:ph type="ftr" sz="quarter" idx="3"/>
          </p:nvPr>
        </p:nvSpPr>
        <p:spPr>
          <a:xfrm>
            <a:off x="4038604" y="6356352"/>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6569890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qc.org.uk/guidance-regulation/providers/regulations-service-providers-and-managers/health-social-care-act/regulation-12?utm_source=chatgpt.com" TargetMode="External"/><Relationship Id="rId2" Type="http://schemas.openxmlformats.org/officeDocument/2006/relationships/hyperlink" Target="https://www.theguardian.com/society/2022/mar/26/shropshire-maternity-scandal-300-babies-died-or-left-brain-damaged-says-report?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inal-report-of-the-ockenden-review/ockenden-review-summary-of-findings-conclusions-and-essential-actions?utm_source=chatgpt.com" TargetMode="External"/><Relationship Id="rId5" Type="http://schemas.openxmlformats.org/officeDocument/2006/relationships/hyperlink" Target="https://www.cqc.org.uk/publications/major-reports/soc202021_03b_maternity?utm_source=chatgpt.com" TargetMode="External"/><Relationship Id="rId4" Type="http://schemas.openxmlformats.org/officeDocument/2006/relationships/hyperlink" Target="https://www.cqc.org.uk/provider/RXW/reports?utm_source=chatgpt.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peu.ox.ac.uk/assets/downloads/mbrrace-uk/reports/maternal-report-2022/MBRRACE-UK_Maternal_CORE_Report_2022_v10.pdf" TargetMode="External"/><Relationship Id="rId7" Type="http://schemas.openxmlformats.org/officeDocument/2006/relationships/hyperlink" Target="https://www.nhsstaffsurveys.com/results/?utm_source=chatgpt.com" TargetMode="External"/><Relationship Id="rId2" Type="http://schemas.openxmlformats.org/officeDocument/2006/relationships/hyperlink" Target="https://committees.parliament.uk/publications/6578/documents/73151/default/?utm_source=chatgpt.com" TargetMode="External"/><Relationship Id="rId1" Type="http://schemas.openxmlformats.org/officeDocument/2006/relationships/slideLayout" Target="../slideLayouts/slideLayout2.xml"/><Relationship Id="rId6" Type="http://schemas.openxmlformats.org/officeDocument/2006/relationships/hyperlink" Target="https://www.england.nhs.uk/professional-standards/medical-revalidation/qa/?utm_source=chatgpt.com" TargetMode="External"/><Relationship Id="rId5" Type="http://schemas.openxmlformats.org/officeDocument/2006/relationships/hyperlink" Target="https://www.england.nhs.uk/patient-safety/the-nhs-patient-safety-strategy/?utm_source=chatgpt.com" TargetMode="External"/><Relationship Id="rId4" Type="http://schemas.openxmlformats.org/officeDocument/2006/relationships/hyperlink" Target="https://www.npeu.ox.ac.uk/mbrrace-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igital.nhs.uk/data-and-information/publications/statistical/maternity-services-monthly-statistics?utm_source=chatgpt.com" TargetMode="External"/><Relationship Id="rId7" Type="http://schemas.openxmlformats.org/officeDocument/2006/relationships/hyperlink" Target="https://www.nice.org.uk/guidance/ng235?utm_source=chatgpt.com" TargetMode="External"/><Relationship Id="rId2" Type="http://schemas.openxmlformats.org/officeDocument/2006/relationships/hyperlink" Target="https://www.england.nhs.uk/long-read/ftsu-whistleblowing-annual-report-2022-23/?utm_source=chatgpt.com" TargetMode="External"/><Relationship Id="rId1" Type="http://schemas.openxmlformats.org/officeDocument/2006/relationships/slideLayout" Target="../slideLayouts/slideLayout2.xml"/><Relationship Id="rId6" Type="http://schemas.openxmlformats.org/officeDocument/2006/relationships/hyperlink" Target="https://www.nice.org.uk/guidance/ng194?utm_source=chatgpt.com" TargetMode="External"/><Relationship Id="rId5" Type="http://schemas.openxmlformats.org/officeDocument/2006/relationships/hyperlink" Target="https://www.nice.org.uk/guidance/ng4?utm_source=chatgpt.com" TargetMode="External"/><Relationship Id="rId4" Type="http://schemas.openxmlformats.org/officeDocument/2006/relationships/hyperlink" Target="https://nationalguardian.org.uk/learning-resources/speaking-up-data/?utm_source=chatgp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mc.ncbi.nlm.nih.gov/articles/PMC1117770/?utm_source=chatgpt.com" TargetMode="External"/><Relationship Id="rId2" Type="http://schemas.openxmlformats.org/officeDocument/2006/relationships/hyperlink" Target="https://www.ockendenmaternityreview.org.uk/wp-content/uploads/2022/03/FINAL_INDEPENDENT_MATERNITY_REVIEW_OF_MATERNITY_SERVICES_REPORT.pdf?utm_source=chatgpt.com" TargetMode="External"/><Relationship Id="rId1" Type="http://schemas.openxmlformats.org/officeDocument/2006/relationships/slideLayout" Target="../slideLayouts/slideLayout2.xml"/><Relationship Id="rId6" Type="http://schemas.openxmlformats.org/officeDocument/2006/relationships/hyperlink" Target="https://www.swbh.nhs.uk/wp-content/uploads/2024/01/013-Briefing-on-The-Final-Ockenden-Report-v3.pdf?utm_source=chatgpt.com" TargetMode="External"/><Relationship Id="rId5" Type="http://schemas.openxmlformats.org/officeDocument/2006/relationships/hyperlink" Target="https://www.rcog.org.uk/media/h3smwohw/better-for-women-full-report.pdf?utm_source=chatgpt.com" TargetMode="External"/><Relationship Id="rId4" Type="http://schemas.openxmlformats.org/officeDocument/2006/relationships/hyperlink" Target="https://www.england.nhs.uk/wp-content/uploads/2021/05/safe-staffing-maternity.pdf?utm_source=chatgp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7"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useBgFill="1">
        <p:nvSpPr>
          <p:cNvPr id="58" name="Rectangle 5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6" name="TextBox 25">
            <a:extLst>
              <a:ext uri="{FF2B5EF4-FFF2-40B4-BE49-F238E27FC236}">
                <a16:creationId xmlns:a16="http://schemas.microsoft.com/office/drawing/2014/main" id="{AB2DA9D1-313A-B5D6-6976-C19DE5BD04A9}"/>
              </a:ext>
            </a:extLst>
          </p:cNvPr>
          <p:cNvSpPr txBox="1"/>
          <p:nvPr/>
        </p:nvSpPr>
        <p:spPr>
          <a:xfrm>
            <a:off x="4811869" y="2736061"/>
            <a:ext cx="6712896" cy="3769835"/>
          </a:xfrm>
          <a:prstGeom prst="rect">
            <a:avLst/>
          </a:prstGeom>
        </p:spPr>
        <p:txBody>
          <a:bodyPr vert="horz" lIns="91440" tIns="45721" rIns="91440" bIns="45721" rtlCol="0" anchor="ctr">
            <a:normAutofit/>
          </a:bodyPr>
          <a:lstStyle/>
          <a:p>
            <a:pPr marL="285750" indent="-228600">
              <a:lnSpc>
                <a:spcPct val="90000"/>
              </a:lnSpc>
              <a:spcAft>
                <a:spcPts val="601"/>
              </a:spcAft>
              <a:buFont typeface="Arial,Sans-Serif" panose="020B0604020202020204" pitchFamily="34" charset="0"/>
              <a:buChar char="•"/>
            </a:pPr>
            <a:r>
              <a:rPr lang="en-US" sz="2200">
                <a:latin typeface="Calibri"/>
                <a:ea typeface="Calibri"/>
                <a:cs typeface="Calibri"/>
              </a:rPr>
              <a:t>Imtiaz Begum / 2128130 / Module: Quality Assurance and Service Improvements/ LCHS7006</a:t>
            </a:r>
            <a:endParaRPr lang="en-GB" sz="2200">
              <a:latin typeface="Calibri"/>
              <a:ea typeface="Calibri"/>
              <a:cs typeface="Calibri"/>
            </a:endParaRPr>
          </a:p>
          <a:p>
            <a:pPr indent="-228600">
              <a:lnSpc>
                <a:spcPct val="90000"/>
              </a:lnSpc>
              <a:spcAft>
                <a:spcPts val="601"/>
              </a:spcAft>
              <a:buFont typeface="Arial" panose="020B0604020202020204" pitchFamily="34" charset="0"/>
              <a:buChar char="•"/>
            </a:pPr>
            <a:endParaRPr lang="en-US" sz="2200" b="1">
              <a:latin typeface="Calibri"/>
              <a:ea typeface="Calibri"/>
              <a:cs typeface="Calibri"/>
            </a:endParaRPr>
          </a:p>
          <a:p>
            <a:pPr indent="-228600">
              <a:lnSpc>
                <a:spcPct val="90000"/>
              </a:lnSpc>
              <a:spcAft>
                <a:spcPts val="601"/>
              </a:spcAft>
              <a:buFont typeface="Arial" panose="020B0604020202020204" pitchFamily="34" charset="0"/>
              <a:buChar char="•"/>
            </a:pPr>
            <a:r>
              <a:rPr lang="en-US" sz="2200" b="1">
                <a:latin typeface="Calibri"/>
                <a:ea typeface="Calibri"/>
                <a:cs typeface="Calibri"/>
              </a:rPr>
              <a:t>Title</a:t>
            </a:r>
            <a:r>
              <a:rPr lang="en-US" sz="2200">
                <a:latin typeface="Calibri"/>
                <a:ea typeface="Calibri"/>
                <a:cs typeface="Calibri"/>
              </a:rPr>
              <a:t>: Learning from Failures in Maternity Care: Shrewsbury and Telford NHS Trust Case Study</a:t>
            </a:r>
            <a:endParaRPr lang="en-US">
              <a:latin typeface="Calibri"/>
              <a:ea typeface="Calibri"/>
              <a:cs typeface="Calibri"/>
            </a:endParaRPr>
          </a:p>
          <a:p>
            <a:pPr indent="-228600">
              <a:lnSpc>
                <a:spcPct val="90000"/>
              </a:lnSpc>
              <a:spcAft>
                <a:spcPts val="601"/>
              </a:spcAft>
              <a:buFont typeface="Arial" panose="020B0604020202020204" pitchFamily="34" charset="0"/>
              <a:buChar char="•"/>
            </a:pPr>
            <a:endParaRPr lang="en-US" sz="220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1"/>
              </a:spcAft>
              <a:buFont typeface="Arial" panose="020B0604020202020204" pitchFamily="34" charset="0"/>
              <a:buChar char="•"/>
            </a:pPr>
            <a:r>
              <a:rPr lang="en-US" sz="2200" b="1">
                <a:latin typeface="Calibri" panose="020F0502020204030204" pitchFamily="34" charset="0"/>
              </a:rPr>
              <a:t>Subtitle</a:t>
            </a:r>
            <a:r>
              <a:rPr lang="en-US" sz="2200">
                <a:latin typeface="Calibri" panose="020F0502020204030204" pitchFamily="34" charset="0"/>
              </a:rPr>
              <a:t>: Root Causes, Policy Issues, and Implications for Quality Management.</a:t>
            </a:r>
            <a:endParaRPr lang="en-US" sz="220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1"/>
              </a:spcAft>
              <a:buFont typeface="Arial" panose="020B0604020202020204" pitchFamily="34" charset="0"/>
              <a:buChar char="•"/>
            </a:pPr>
            <a:endParaRPr lang="en-US" sz="220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1"/>
              </a:spcAft>
            </a:pPr>
            <a:r>
              <a:rPr lang="en-GB" sz="2200">
                <a:latin typeface="Calibri"/>
                <a:ea typeface="Calibri"/>
                <a:cs typeface="Calibri"/>
              </a:rPr>
              <a:t>Lecturer: Dr Fahad Khan</a:t>
            </a:r>
            <a:endParaRPr lang="en-US" sz="2200">
              <a:latin typeface="Calibri"/>
              <a:ea typeface="Calibri"/>
              <a:cs typeface="Calibri"/>
            </a:endParaRPr>
          </a:p>
        </p:txBody>
      </p:sp>
      <p:pic>
        <p:nvPicPr>
          <p:cNvPr id="7" name="Picture 6">
            <a:extLst>
              <a:ext uri="{FF2B5EF4-FFF2-40B4-BE49-F238E27FC236}">
                <a16:creationId xmlns:a16="http://schemas.microsoft.com/office/drawing/2014/main" id="{25226EB8-5D72-43B6-86EE-617D3751B143}"/>
              </a:ext>
            </a:extLst>
          </p:cNvPr>
          <p:cNvPicPr>
            <a:picLocks noChangeAspect="1"/>
          </p:cNvPicPr>
          <p:nvPr/>
        </p:nvPicPr>
        <p:blipFill>
          <a:blip r:embed="rId2"/>
          <a:stretch>
            <a:fillRect/>
          </a:stretch>
        </p:blipFill>
        <p:spPr>
          <a:xfrm>
            <a:off x="0" y="2456891"/>
            <a:ext cx="4496775" cy="4400698"/>
          </a:xfrm>
          <a:prstGeom prst="rect">
            <a:avLst/>
          </a:prstGeom>
        </p:spPr>
      </p:pic>
      <p:pic>
        <p:nvPicPr>
          <p:cNvPr id="10" name="Picture 9">
            <a:extLst>
              <a:ext uri="{FF2B5EF4-FFF2-40B4-BE49-F238E27FC236}">
                <a16:creationId xmlns:a16="http://schemas.microsoft.com/office/drawing/2014/main" id="{09B797EE-1BFB-C791-987A-253D9FA15CE2}"/>
              </a:ext>
            </a:extLst>
          </p:cNvPr>
          <p:cNvPicPr>
            <a:picLocks noChangeAspect="1"/>
          </p:cNvPicPr>
          <p:nvPr/>
        </p:nvPicPr>
        <p:blipFill>
          <a:blip r:embed="rId3"/>
          <a:stretch>
            <a:fillRect/>
          </a:stretch>
        </p:blipFill>
        <p:spPr>
          <a:xfrm>
            <a:off x="0" y="0"/>
            <a:ext cx="12192776" cy="2430847"/>
          </a:xfrm>
          <a:prstGeom prst="rect">
            <a:avLst/>
          </a:prstGeom>
        </p:spPr>
      </p:pic>
    </p:spTree>
    <p:extLst>
      <p:ext uri="{BB962C8B-B14F-4D97-AF65-F5344CB8AC3E}">
        <p14:creationId xmlns:p14="http://schemas.microsoft.com/office/powerpoint/2010/main" val="44592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7DD0A-ED0C-92EA-F95B-E25B335742EF}"/>
              </a:ext>
            </a:extLst>
          </p:cNvPr>
          <p:cNvSpPr>
            <a:spLocks noGrp="1"/>
          </p:cNvSpPr>
          <p:nvPr>
            <p:ph type="title"/>
          </p:nvPr>
        </p:nvSpPr>
        <p:spPr>
          <a:xfrm>
            <a:off x="5771108" y="-95302"/>
            <a:ext cx="10851123" cy="1168496"/>
          </a:xfrm>
        </p:spPr>
        <p:txBody>
          <a:bodyPr>
            <a:normAutofit/>
          </a:bodyPr>
          <a:lstStyle/>
          <a:p>
            <a:r>
              <a:rPr lang="en-GB" sz="3600" b="1">
                <a:latin typeface="Calibri"/>
                <a:ea typeface="Calibri"/>
                <a:cs typeface="Calibri"/>
              </a:rPr>
              <a:t>  </a:t>
            </a:r>
            <a:br>
              <a:rPr lang="en-GB" sz="3600" b="1">
                <a:latin typeface="Calibri" panose="020F0502020204030204" pitchFamily="34" charset="0"/>
              </a:rPr>
            </a:br>
            <a:r>
              <a:rPr lang="en-GB" sz="3600" b="1">
                <a:latin typeface="Calibri"/>
                <a:ea typeface="Calibri"/>
                <a:cs typeface="Calibri"/>
              </a:rPr>
              <a:t> </a:t>
            </a:r>
            <a:r>
              <a:rPr lang="en-GB" sz="3600" b="1">
                <a:solidFill>
                  <a:srgbClr val="FF0000"/>
                </a:solidFill>
                <a:latin typeface="Calibri"/>
                <a:ea typeface="Calibri"/>
                <a:cs typeface="Calibri"/>
              </a:rPr>
              <a:t> Contents:</a:t>
            </a:r>
            <a:endParaRPr lang="en-US" sz="3600" b="1">
              <a:solidFill>
                <a:srgbClr val="FF0000"/>
              </a:solidFill>
              <a:latin typeface="Calibri"/>
              <a:ea typeface="Calibri"/>
              <a:cs typeface="Calibri"/>
            </a:endParaRPr>
          </a:p>
        </p:txBody>
      </p:sp>
      <p:sp>
        <p:nvSpPr>
          <p:cNvPr id="11" name="TextBox 10">
            <a:extLst>
              <a:ext uri="{FF2B5EF4-FFF2-40B4-BE49-F238E27FC236}">
                <a16:creationId xmlns:a16="http://schemas.microsoft.com/office/drawing/2014/main" id="{FE80625C-D854-85E9-FD73-6B02BE6E766B}"/>
              </a:ext>
            </a:extLst>
          </p:cNvPr>
          <p:cNvSpPr txBox="1"/>
          <p:nvPr/>
        </p:nvSpPr>
        <p:spPr>
          <a:xfrm>
            <a:off x="5800661" y="1291268"/>
            <a:ext cx="10296447" cy="4493538"/>
          </a:xfrm>
          <a:prstGeom prst="rect">
            <a:avLst/>
          </a:prstGeom>
          <a:noFill/>
        </p:spPr>
        <p:txBody>
          <a:bodyPr wrap="square">
            <a:spAutoFit/>
          </a:bodyPr>
          <a:lstStyle/>
          <a:p>
            <a:pPr marL="342900" indent="-342900">
              <a:buFont typeface="Wingdings" pitchFamily="2" charset="2"/>
              <a:buChar char="Ø"/>
            </a:pPr>
            <a:r>
              <a:rPr lang="en-GB" sz="2200" b="1">
                <a:latin typeface="Calibri" panose="020F0502020204030204" pitchFamily="34" charset="0"/>
              </a:rPr>
              <a:t>Case Study Overview </a:t>
            </a:r>
          </a:p>
          <a:p>
            <a:endParaRPr lang="en-GB" sz="2200" b="1">
              <a:latin typeface="Calibri" panose="020F0502020204030204" pitchFamily="34" charset="0"/>
            </a:endParaRPr>
          </a:p>
          <a:p>
            <a:pPr marL="342900" indent="-342900">
              <a:buFont typeface="Wingdings" pitchFamily="2" charset="2"/>
              <a:buChar char="Ø"/>
            </a:pPr>
            <a:r>
              <a:rPr lang="en-US" sz="2200" b="1">
                <a:latin typeface="Calibri" panose="020F0502020204030204" pitchFamily="34" charset="0"/>
              </a:rPr>
              <a:t>The Scale of Harm at Shrewsbury and Telford</a:t>
            </a:r>
            <a:endParaRPr lang="en-GB" sz="2200" b="1">
              <a:latin typeface="Calibri" panose="020F0502020204030204" pitchFamily="34" charset="0"/>
            </a:endParaRPr>
          </a:p>
          <a:p>
            <a:endParaRPr lang="en-GB" sz="2200" b="1">
              <a:latin typeface="Calibri" panose="020F0502020204030204" pitchFamily="34" charset="0"/>
            </a:endParaRPr>
          </a:p>
          <a:p>
            <a:pPr marL="342900" indent="-342900">
              <a:buFont typeface="Wingdings" pitchFamily="2" charset="2"/>
              <a:buChar char="Ø"/>
            </a:pPr>
            <a:r>
              <a:rPr lang="en-US" sz="2200" b="1">
                <a:latin typeface="Calibri" panose="020F0502020204030204" pitchFamily="34" charset="0"/>
              </a:rPr>
              <a:t>Quality Assurance Relevance</a:t>
            </a:r>
            <a:endParaRPr lang="en-GB" sz="2200" b="1">
              <a:latin typeface="Calibri" panose="020F0502020204030204" pitchFamily="34" charset="0"/>
            </a:endParaRPr>
          </a:p>
          <a:p>
            <a:endParaRPr lang="en-GB" sz="2200" b="1">
              <a:latin typeface="Calibri" panose="020F0502020204030204" pitchFamily="34" charset="0"/>
            </a:endParaRPr>
          </a:p>
          <a:p>
            <a:pPr marL="342900" indent="-342900">
              <a:buFont typeface="Wingdings" pitchFamily="2" charset="2"/>
              <a:buChar char="Ø"/>
            </a:pPr>
            <a:r>
              <a:rPr lang="en-GB" sz="2200" b="1">
                <a:latin typeface="Calibri" panose="020F0502020204030204" pitchFamily="34" charset="0"/>
              </a:rPr>
              <a:t>Swiss Cheese Model: layers of failure </a:t>
            </a:r>
          </a:p>
          <a:p>
            <a:endParaRPr lang="en-GB" sz="2200" b="1">
              <a:latin typeface="Calibri" panose="020F0502020204030204" pitchFamily="34" charset="0"/>
            </a:endParaRPr>
          </a:p>
          <a:p>
            <a:pPr marL="342900" indent="-342900">
              <a:buFont typeface="Wingdings" pitchFamily="2" charset="2"/>
              <a:buChar char="Ø"/>
            </a:pPr>
            <a:r>
              <a:rPr lang="en-US" sz="2200" b="1">
                <a:latin typeface="Calibri" panose="020F0502020204030204" pitchFamily="34" charset="0"/>
              </a:rPr>
              <a:t>Benchmarking Gaps in Maternity Care</a:t>
            </a:r>
            <a:endParaRPr lang="en-GB" sz="2200" b="1">
              <a:latin typeface="Calibri" panose="020F0502020204030204" pitchFamily="34" charset="0"/>
            </a:endParaRPr>
          </a:p>
          <a:p>
            <a:pPr marL="342900" indent="-342900">
              <a:buFont typeface="Wingdings" pitchFamily="2" charset="2"/>
              <a:buChar char="Ø"/>
            </a:pPr>
            <a:endParaRPr lang="en-GB" sz="2200" b="1">
              <a:latin typeface="Calibri" panose="020F0502020204030204" pitchFamily="34" charset="0"/>
            </a:endParaRPr>
          </a:p>
          <a:p>
            <a:pPr marL="342900" indent="-342900">
              <a:buFont typeface="Wingdings" pitchFamily="2" charset="2"/>
              <a:buChar char="Ø"/>
            </a:pPr>
            <a:r>
              <a:rPr lang="en-GB" sz="2200" b="1">
                <a:latin typeface="Calibri" panose="020F0502020204030204" pitchFamily="34" charset="0"/>
              </a:rPr>
              <a:t>Structure of component 2</a:t>
            </a:r>
          </a:p>
          <a:p>
            <a:endParaRPr lang="en-GB" sz="2200" b="1">
              <a:latin typeface="Calibri" panose="020F0502020204030204" pitchFamily="34" charset="0"/>
            </a:endParaRPr>
          </a:p>
          <a:p>
            <a:pPr marL="342900" indent="-342900">
              <a:buFont typeface="Wingdings" pitchFamily="2" charset="2"/>
              <a:buChar char="Ø"/>
            </a:pPr>
            <a:r>
              <a:rPr lang="en-GB" sz="2200" b="1">
                <a:latin typeface="Calibri" panose="020F0502020204030204" pitchFamily="34" charset="0"/>
              </a:rPr>
              <a:t>Reference List</a:t>
            </a:r>
            <a:endParaRPr lang="en-US" sz="2200">
              <a:latin typeface="Calibri" panose="020F0502020204030204" pitchFamily="34" charset="0"/>
            </a:endParaRPr>
          </a:p>
        </p:txBody>
      </p:sp>
      <p:pic>
        <p:nvPicPr>
          <p:cNvPr id="12" name="Picture 11">
            <a:extLst>
              <a:ext uri="{FF2B5EF4-FFF2-40B4-BE49-F238E27FC236}">
                <a16:creationId xmlns:a16="http://schemas.microsoft.com/office/drawing/2014/main" id="{22BF05FC-43AA-EFDE-86F5-DF2C4F22C3C7}"/>
              </a:ext>
            </a:extLst>
          </p:cNvPr>
          <p:cNvPicPr>
            <a:picLocks noChangeAspect="1"/>
          </p:cNvPicPr>
          <p:nvPr/>
        </p:nvPicPr>
        <p:blipFill>
          <a:blip r:embed="rId2"/>
          <a:stretch>
            <a:fillRect/>
          </a:stretch>
        </p:blipFill>
        <p:spPr>
          <a:xfrm>
            <a:off x="133684" y="464164"/>
            <a:ext cx="5637424" cy="5320642"/>
          </a:xfrm>
          <a:prstGeom prst="rect">
            <a:avLst/>
          </a:prstGeom>
        </p:spPr>
      </p:pic>
    </p:spTree>
    <p:extLst>
      <p:ext uri="{BB962C8B-B14F-4D97-AF65-F5344CB8AC3E}">
        <p14:creationId xmlns:p14="http://schemas.microsoft.com/office/powerpoint/2010/main" val="4266499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801"/>
          </a:p>
        </p:txBody>
      </p:sp>
      <p:sp useBgFill="1">
        <p:nvSpPr>
          <p:cNvPr id="59" name="Rectangle 5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8522446" cy="2285998"/>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55B17DA1-544C-66EE-15B7-CF4A64F8261B}"/>
              </a:ext>
            </a:extLst>
          </p:cNvPr>
          <p:cNvSpPr>
            <a:spLocks noGrp="1"/>
          </p:cNvSpPr>
          <p:nvPr>
            <p:ph type="title"/>
          </p:nvPr>
        </p:nvSpPr>
        <p:spPr>
          <a:xfrm>
            <a:off x="5597387" y="295349"/>
            <a:ext cx="6594613" cy="502093"/>
          </a:xfrm>
        </p:spPr>
        <p:txBody>
          <a:bodyPr anchor="ctr">
            <a:noAutofit/>
          </a:bodyPr>
          <a:lstStyle/>
          <a:p>
            <a:r>
              <a:rPr lang="en-GB" sz="3600" b="1">
                <a:solidFill>
                  <a:srgbClr val="FF0000"/>
                </a:solidFill>
                <a:latin typeface="Calibri"/>
                <a:ea typeface="Calibri"/>
                <a:cs typeface="Calibri"/>
              </a:rPr>
              <a:t>Case Study Overview </a:t>
            </a:r>
          </a:p>
        </p:txBody>
      </p:sp>
      <p:sp>
        <p:nvSpPr>
          <p:cNvPr id="3" name="Content Placeholder 2">
            <a:extLst>
              <a:ext uri="{FF2B5EF4-FFF2-40B4-BE49-F238E27FC236}">
                <a16:creationId xmlns:a16="http://schemas.microsoft.com/office/drawing/2014/main" id="{04E7886C-AC42-2820-61AB-864EB90BCD95}"/>
              </a:ext>
            </a:extLst>
          </p:cNvPr>
          <p:cNvSpPr>
            <a:spLocks noGrp="1"/>
          </p:cNvSpPr>
          <p:nvPr>
            <p:ph idx="1"/>
          </p:nvPr>
        </p:nvSpPr>
        <p:spPr>
          <a:xfrm>
            <a:off x="3796971" y="2191487"/>
            <a:ext cx="8240153" cy="4666511"/>
          </a:xfrm>
        </p:spPr>
        <p:txBody>
          <a:bodyPr anchor="ctr">
            <a:noAutofit/>
          </a:bodyPr>
          <a:lstStyle/>
          <a:p>
            <a:r>
              <a:rPr lang="en-GB" sz="2200">
                <a:latin typeface="Calibri" panose="020F0502020204030204" pitchFamily="34" charset="0"/>
              </a:rPr>
              <a:t>The Ockenden Independent Review (Ockenden, 2022) examined 1,592 clinical incidents involving 1,486 families at Shrewsbury and Telford Hospital NHS Trust, exposing widespread and systemic failings in maternity care.</a:t>
            </a:r>
          </a:p>
          <a:p>
            <a:r>
              <a:rPr lang="en-GB" sz="2200">
                <a:latin typeface="Calibri" panose="020F0502020204030204" pitchFamily="34" charset="0"/>
              </a:rPr>
              <a:t> The review was launched after families repeatedly raised concerns, revealing critical weaknesses in leadership, safety culture, staff accountability, and governance structures (House of Commons Health and Social Care Committee, 2021).</a:t>
            </a:r>
          </a:p>
          <a:p>
            <a:r>
              <a:rPr lang="en-GB" sz="2200">
                <a:latin typeface="Calibri" panose="020F0502020204030204" pitchFamily="34" charset="0"/>
              </a:rPr>
              <a:t>Key issues included failures in clinical monitoring, unsafe care practices, delays in escalation, and weak quality assurance mechanisms (</a:t>
            </a:r>
            <a:r>
              <a:rPr lang="en-GB" sz="2200" err="1">
                <a:latin typeface="Calibri" panose="020F0502020204030204" pitchFamily="34" charset="0"/>
              </a:rPr>
              <a:t>Badshah</a:t>
            </a:r>
            <a:r>
              <a:rPr lang="en-GB" sz="2200">
                <a:latin typeface="Calibri" panose="020F0502020204030204" pitchFamily="34" charset="0"/>
              </a:rPr>
              <a:t>, 2022; CQC, 2019). </a:t>
            </a:r>
          </a:p>
          <a:p>
            <a:r>
              <a:rPr lang="en-GB" sz="2200">
                <a:latin typeface="Calibri" panose="020F0502020204030204" pitchFamily="34" charset="0"/>
              </a:rPr>
              <a:t>More than 1,400 families came forward, demonstrating the devastating impact of decades of unsafe maternity care (Department of Health and Social Care, 2022).</a:t>
            </a:r>
          </a:p>
          <a:p>
            <a:r>
              <a:rPr lang="en-GB" sz="2200">
                <a:latin typeface="Calibri" panose="020F0502020204030204" pitchFamily="34" charset="0"/>
              </a:rPr>
              <a:t>These failures persisted for over 40 years (from the late 1970s to 2019), showing how deeply rooted systemic issues remained within the maternity system (Reason, 2000; CQC, 2022).</a:t>
            </a:r>
          </a:p>
          <a:p>
            <a:pPr marL="0" indent="0">
              <a:buNone/>
            </a:pPr>
            <a:endParaRPr lang="en-GB" sz="2201" b="1">
              <a:latin typeface="Calibri" panose="020F0502020204030204" pitchFamily="34" charset="0"/>
            </a:endParaRPr>
          </a:p>
          <a:p>
            <a:pPr marL="0" indent="0">
              <a:buNone/>
            </a:pPr>
            <a:endParaRPr lang="en-GB" sz="2200" b="1">
              <a:solidFill>
                <a:srgbClr val="111111"/>
              </a:solidFill>
              <a:effectLst/>
              <a:latin typeface="Calibri" panose="020F0502020204030204" pitchFamily="34" charset="0"/>
            </a:endParaRPr>
          </a:p>
          <a:p>
            <a:pPr marL="0" indent="0">
              <a:buNone/>
            </a:pPr>
            <a:endParaRPr lang="en-GB" sz="2400"/>
          </a:p>
        </p:txBody>
      </p:sp>
      <p:pic>
        <p:nvPicPr>
          <p:cNvPr id="10" name="Picture 9">
            <a:extLst>
              <a:ext uri="{FF2B5EF4-FFF2-40B4-BE49-F238E27FC236}">
                <a16:creationId xmlns:a16="http://schemas.microsoft.com/office/drawing/2014/main" id="{595574BF-DCBF-90A9-390E-3AEFFD861CC0}"/>
              </a:ext>
            </a:extLst>
          </p:cNvPr>
          <p:cNvPicPr>
            <a:picLocks noChangeAspect="1"/>
          </p:cNvPicPr>
          <p:nvPr/>
        </p:nvPicPr>
        <p:blipFill>
          <a:blip r:embed="rId2"/>
          <a:stretch>
            <a:fillRect/>
          </a:stretch>
        </p:blipFill>
        <p:spPr>
          <a:xfrm>
            <a:off x="154875" y="1139410"/>
            <a:ext cx="3631224" cy="5445960"/>
          </a:xfrm>
          <a:prstGeom prst="rect">
            <a:avLst/>
          </a:prstGeom>
        </p:spPr>
      </p:pic>
    </p:spTree>
    <p:extLst>
      <p:ext uri="{BB962C8B-B14F-4D97-AF65-F5344CB8AC3E}">
        <p14:creationId xmlns:p14="http://schemas.microsoft.com/office/powerpoint/2010/main" val="322057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0"/>
            <a:ext cx="6781803"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5B8856F8-CEDC-E83D-D66F-6821E3C8B35F}"/>
              </a:ext>
            </a:extLst>
          </p:cNvPr>
          <p:cNvSpPr>
            <a:spLocks noGrp="1"/>
          </p:cNvSpPr>
          <p:nvPr>
            <p:ph type="title"/>
          </p:nvPr>
        </p:nvSpPr>
        <p:spPr>
          <a:xfrm>
            <a:off x="2258872" y="-148056"/>
            <a:ext cx="10302862" cy="1716204"/>
          </a:xfrm>
        </p:spPr>
        <p:txBody>
          <a:bodyPr vert="horz" lIns="91440" tIns="45721" rIns="91440" bIns="45721" rtlCol="0" anchor="ctr">
            <a:noAutofit/>
          </a:bodyPr>
          <a:lstStyle/>
          <a:p>
            <a:r>
              <a:rPr lang="en-US" sz="3600" b="1">
                <a:solidFill>
                  <a:srgbClr val="FF0000"/>
                </a:solidFill>
                <a:latin typeface="Calibri"/>
                <a:ea typeface="Calibri"/>
                <a:cs typeface="Calibri"/>
              </a:rPr>
              <a:t>The Scale of Harm at Shrewsbury and Telford</a:t>
            </a:r>
          </a:p>
        </p:txBody>
      </p:sp>
      <p:sp>
        <p:nvSpPr>
          <p:cNvPr id="5" name="TextBox 4">
            <a:extLst>
              <a:ext uri="{FF2B5EF4-FFF2-40B4-BE49-F238E27FC236}">
                <a16:creationId xmlns:a16="http://schemas.microsoft.com/office/drawing/2014/main" id="{5EF1E7DA-CD68-370F-383F-E5B0FAB1BA23}"/>
              </a:ext>
            </a:extLst>
          </p:cNvPr>
          <p:cNvSpPr txBox="1"/>
          <p:nvPr/>
        </p:nvSpPr>
        <p:spPr>
          <a:xfrm>
            <a:off x="167535" y="1472339"/>
            <a:ext cx="5247340" cy="3496878"/>
          </a:xfrm>
          <a:prstGeom prst="rect">
            <a:avLst/>
          </a:prstGeom>
        </p:spPr>
        <p:txBody>
          <a:bodyPr vert="horz" lIns="91440" tIns="45721" rIns="91440" bIns="45721" rtlCol="0" anchor="ctr">
            <a:noAutofit/>
          </a:bodyPr>
          <a:lstStyle/>
          <a:p>
            <a:pPr>
              <a:lnSpc>
                <a:spcPct val="90000"/>
              </a:lnSpc>
              <a:spcAft>
                <a:spcPts val="601"/>
              </a:spcAft>
            </a:pPr>
            <a:endParaRPr lang="en-US" sz="2400"/>
          </a:p>
        </p:txBody>
      </p:sp>
      <p:pic>
        <p:nvPicPr>
          <p:cNvPr id="6" name="Picture 5" descr="Newborn Baby in Hospital - Baby Photo | A newborn baby in th… | Flickr">
            <a:extLst>
              <a:ext uri="{FF2B5EF4-FFF2-40B4-BE49-F238E27FC236}">
                <a16:creationId xmlns:a16="http://schemas.microsoft.com/office/drawing/2014/main" id="{E5879EEC-2716-8FAF-78CD-29247D6C77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37" y="3613759"/>
            <a:ext cx="2518369" cy="2942985"/>
          </a:xfrm>
          <a:prstGeom prst="rect">
            <a:avLst/>
          </a:prstGeom>
        </p:spPr>
      </p:pic>
      <p:pic>
        <p:nvPicPr>
          <p:cNvPr id="16" name="Picture 15">
            <a:extLst>
              <a:ext uri="{FF2B5EF4-FFF2-40B4-BE49-F238E27FC236}">
                <a16:creationId xmlns:a16="http://schemas.microsoft.com/office/drawing/2014/main" id="{F5DCA281-8121-681B-0279-391B923BCED2}"/>
              </a:ext>
            </a:extLst>
          </p:cNvPr>
          <p:cNvPicPr>
            <a:picLocks noChangeAspect="1"/>
          </p:cNvPicPr>
          <p:nvPr/>
        </p:nvPicPr>
        <p:blipFill>
          <a:blip r:embed="rId3"/>
          <a:stretch>
            <a:fillRect/>
          </a:stretch>
        </p:blipFill>
        <p:spPr>
          <a:xfrm>
            <a:off x="107372" y="953887"/>
            <a:ext cx="2521234" cy="2002026"/>
          </a:xfrm>
          <a:prstGeom prst="rect">
            <a:avLst/>
          </a:prstGeom>
        </p:spPr>
      </p:pic>
      <p:sp>
        <p:nvSpPr>
          <p:cNvPr id="7" name="TextBox 6">
            <a:extLst>
              <a:ext uri="{FF2B5EF4-FFF2-40B4-BE49-F238E27FC236}">
                <a16:creationId xmlns:a16="http://schemas.microsoft.com/office/drawing/2014/main" id="{E0EA0771-999A-E529-7057-B191C82DD6D2}"/>
              </a:ext>
            </a:extLst>
          </p:cNvPr>
          <p:cNvSpPr txBox="1"/>
          <p:nvPr/>
        </p:nvSpPr>
        <p:spPr>
          <a:xfrm>
            <a:off x="2828139" y="1348798"/>
            <a:ext cx="9253624" cy="5170646"/>
          </a:xfrm>
          <a:prstGeom prst="rect">
            <a:avLst/>
          </a:prstGeom>
          <a:noFill/>
        </p:spPr>
        <p:txBody>
          <a:bodyPr wrap="square">
            <a:spAutoFit/>
          </a:bodyPr>
          <a:lstStyle/>
          <a:p>
            <a:pPr marL="342900" indent="-342900">
              <a:buFont typeface="Arial" panose="020B0604020202020204" pitchFamily="34" charset="0"/>
              <a:buChar char="•"/>
            </a:pPr>
            <a:r>
              <a:rPr lang="en-GB" sz="2200">
                <a:latin typeface="Calibri" panose="020F0502020204030204" pitchFamily="34" charset="0"/>
              </a:rPr>
              <a:t>Long-standing failings in maternity care led to devastating outcomes for families. Over 200 avoidable neonatal deaths and several maternal deaths were linked to unsafe practices, poor escalation, and inadequate clinical oversight (House of Commons Health and Social Care Committee, 2021; Department of Health and Social Care, 2022).</a:t>
            </a:r>
          </a:p>
          <a:p>
            <a:pPr>
              <a:buNone/>
            </a:pPr>
            <a:br>
              <a:rPr lang="en-GB" sz="2200">
                <a:latin typeface="Calibri" panose="020F0502020204030204" pitchFamily="34" charset="0"/>
              </a:rPr>
            </a:br>
            <a:endParaRPr lang="en-GB" sz="2200">
              <a:latin typeface="Calibri" panose="020F0502020204030204" pitchFamily="34" charset="0"/>
            </a:endParaRPr>
          </a:p>
          <a:p>
            <a:pPr marL="342900" indent="-342900">
              <a:buFont typeface="Arial" panose="020B0604020202020204" pitchFamily="34" charset="0"/>
              <a:buChar char="•"/>
            </a:pPr>
            <a:r>
              <a:rPr lang="en-GB" sz="2200">
                <a:latin typeface="Calibri" panose="020F0502020204030204" pitchFamily="34" charset="0"/>
              </a:rPr>
              <a:t>Ninety-four babies suffered brain injuries, resulting in lifelong disabilities and complex care needs, largely due to poor monitoring, staff shortages, and repeated escalation failures (NHS England, 2024; CQC, 2019).</a:t>
            </a:r>
          </a:p>
          <a:p>
            <a:pPr>
              <a:buNone/>
            </a:pPr>
            <a:br>
              <a:rPr lang="en-GB" sz="2200">
                <a:latin typeface="Calibri" panose="020F0502020204030204" pitchFamily="34" charset="0"/>
              </a:rPr>
            </a:br>
            <a:endParaRPr lang="en-GB" sz="2200">
              <a:latin typeface="Calibri" panose="020F0502020204030204" pitchFamily="34" charset="0"/>
            </a:endParaRPr>
          </a:p>
          <a:p>
            <a:pPr marL="342900" indent="-342900">
              <a:buFont typeface="Arial" panose="020B0604020202020204" pitchFamily="34" charset="0"/>
              <a:buChar char="•"/>
            </a:pPr>
            <a:r>
              <a:rPr lang="en-GB" sz="2200">
                <a:latin typeface="Calibri" panose="020F0502020204030204" pitchFamily="34" charset="0"/>
              </a:rPr>
              <a:t>The trust’s continued failure to act on safety recommendations further undermined public confidence and trust in maternity services (CQC, 2022; Reason, 2000).</a:t>
            </a:r>
          </a:p>
        </p:txBody>
      </p:sp>
    </p:spTree>
    <p:extLst>
      <p:ext uri="{BB962C8B-B14F-4D97-AF65-F5344CB8AC3E}">
        <p14:creationId xmlns:p14="http://schemas.microsoft.com/office/powerpoint/2010/main" val="1940379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9845FD-3572-D567-97CB-4EC7E9476DB8}"/>
              </a:ext>
            </a:extLst>
          </p:cNvPr>
          <p:cNvSpPr txBox="1"/>
          <p:nvPr/>
        </p:nvSpPr>
        <p:spPr>
          <a:xfrm>
            <a:off x="4253023" y="1600522"/>
            <a:ext cx="7938977" cy="510909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200">
                <a:latin typeface="Calibri" panose="020F0502020204030204" pitchFamily="34" charset="0"/>
              </a:rPr>
              <a:t>Audits and incident reviews were inconsistent and often lacked follow-up, with many serious safety incidents not fully investigated or addressed, limiting improvements in maternity safety (Ockenden, 2022).</a:t>
            </a:r>
          </a:p>
          <a:p>
            <a:endParaRPr lang="en-GB" sz="2200">
              <a:latin typeface="Calibri" panose="020F0502020204030204" pitchFamily="34" charset="0"/>
            </a:endParaRPr>
          </a:p>
          <a:p>
            <a:pPr marL="285750" indent="-285750">
              <a:buFont typeface="Arial" panose="020B0604020202020204" pitchFamily="34" charset="0"/>
              <a:buChar char="•"/>
            </a:pPr>
            <a:r>
              <a:rPr lang="en-GB" sz="2200">
                <a:latin typeface="Calibri" panose="020F0502020204030204" pitchFamily="34" charset="0"/>
              </a:rPr>
              <a:t>Governance structures failed to promote accountability or learning from errors, with weak leadership oversight and ineffective internal reporting systems (Care Quality Commission, 2022).</a:t>
            </a:r>
          </a:p>
          <a:p>
            <a:endParaRPr lang="en-GB" sz="2200">
              <a:latin typeface="Calibri" panose="020F0502020204030204" pitchFamily="34" charset="0"/>
            </a:endParaRPr>
          </a:p>
          <a:p>
            <a:pPr marL="285750" indent="-285750">
              <a:buFont typeface="Arial" panose="020B0604020202020204" pitchFamily="34" charset="0"/>
              <a:buChar char="•"/>
            </a:pPr>
            <a:r>
              <a:rPr lang="en-GB" sz="2200">
                <a:latin typeface="Calibri" panose="020F0502020204030204" pitchFamily="34" charset="0"/>
              </a:rPr>
              <a:t>The Trust did not meet national maternity safety standards established by NICE, RCOG and the CQC, reflecting significant gaps in quality assurance and regulatory compliance (NICE, 2015; Royal College of Obstetricians and Gynaecologists, 2019).</a:t>
            </a:r>
          </a:p>
          <a:p>
            <a:endParaRPr lang="en-US"/>
          </a:p>
        </p:txBody>
      </p:sp>
      <p:sp>
        <p:nvSpPr>
          <p:cNvPr id="7" name="Title 1">
            <a:extLst>
              <a:ext uri="{FF2B5EF4-FFF2-40B4-BE49-F238E27FC236}">
                <a16:creationId xmlns:a16="http://schemas.microsoft.com/office/drawing/2014/main" id="{872BF251-002E-7B2D-450A-10FC3326858E}"/>
              </a:ext>
            </a:extLst>
          </p:cNvPr>
          <p:cNvSpPr>
            <a:spLocks noGrp="1"/>
          </p:cNvSpPr>
          <p:nvPr>
            <p:ph type="title"/>
          </p:nvPr>
        </p:nvSpPr>
        <p:spPr>
          <a:xfrm>
            <a:off x="4660427" y="144721"/>
            <a:ext cx="6087431" cy="975660"/>
          </a:xfrm>
        </p:spPr>
        <p:txBody>
          <a:bodyPr vert="horz" lIns="91440" tIns="45721" rIns="91440" bIns="45721" rtlCol="0" anchor="b">
            <a:noAutofit/>
          </a:bodyPr>
          <a:lstStyle/>
          <a:p>
            <a:r>
              <a:rPr lang="en-GB" sz="3600" b="1">
                <a:latin typeface="Calibri"/>
                <a:ea typeface="Calibri"/>
                <a:cs typeface="Calibri"/>
              </a:rPr>
              <a:t> </a:t>
            </a:r>
            <a:r>
              <a:rPr lang="en-US" sz="3600" b="1">
                <a:solidFill>
                  <a:srgbClr val="FF0000"/>
                </a:solidFill>
                <a:latin typeface="Calibri"/>
                <a:ea typeface="Calibri"/>
                <a:cs typeface="Calibri"/>
              </a:rPr>
              <a:t>Quality Assurance Relevance</a:t>
            </a:r>
            <a:br>
              <a:rPr lang="en-GB" sz="3600" b="1">
                <a:solidFill>
                  <a:srgbClr val="FF0000"/>
                </a:solidFill>
                <a:latin typeface="Calibri" panose="020F0502020204030204" pitchFamily="34" charset="0"/>
              </a:rPr>
            </a:br>
            <a:r>
              <a:rPr lang="en-GB" sz="3600" b="1">
                <a:latin typeface="Calibri"/>
                <a:ea typeface="Calibri"/>
                <a:cs typeface="Calibri"/>
              </a:rPr>
              <a:t> </a:t>
            </a:r>
            <a:r>
              <a:rPr lang="en-GB" sz="2200" b="1">
                <a:latin typeface="Calibri"/>
                <a:ea typeface="Calibri"/>
                <a:cs typeface="Calibri"/>
              </a:rPr>
              <a:t>Why safety systems failed</a:t>
            </a:r>
            <a:endParaRPr lang="en-US" sz="2200" b="1">
              <a:latin typeface="Calibri"/>
              <a:ea typeface="Calibri"/>
              <a:cs typeface="Calibri"/>
            </a:endParaRPr>
          </a:p>
        </p:txBody>
      </p:sp>
      <p:pic>
        <p:nvPicPr>
          <p:cNvPr id="13" name="Picture 12">
            <a:extLst>
              <a:ext uri="{FF2B5EF4-FFF2-40B4-BE49-F238E27FC236}">
                <a16:creationId xmlns:a16="http://schemas.microsoft.com/office/drawing/2014/main" id="{5C35DC70-9A39-D95C-56D5-4339E9ABBDE5}"/>
              </a:ext>
            </a:extLst>
          </p:cNvPr>
          <p:cNvPicPr>
            <a:picLocks noChangeAspect="1"/>
          </p:cNvPicPr>
          <p:nvPr/>
        </p:nvPicPr>
        <p:blipFill>
          <a:blip r:embed="rId2"/>
          <a:stretch>
            <a:fillRect/>
          </a:stretch>
        </p:blipFill>
        <p:spPr>
          <a:xfrm>
            <a:off x="55470" y="3928140"/>
            <a:ext cx="4197553" cy="2785139"/>
          </a:xfrm>
          <a:prstGeom prst="rect">
            <a:avLst/>
          </a:prstGeom>
        </p:spPr>
      </p:pic>
      <p:pic>
        <p:nvPicPr>
          <p:cNvPr id="4" name="Picture 3">
            <a:extLst>
              <a:ext uri="{FF2B5EF4-FFF2-40B4-BE49-F238E27FC236}">
                <a16:creationId xmlns:a16="http://schemas.microsoft.com/office/drawing/2014/main" id="{E6602AA8-4FEB-5DA4-7D8D-20EF92BBAD03}"/>
              </a:ext>
            </a:extLst>
          </p:cNvPr>
          <p:cNvPicPr>
            <a:picLocks noChangeAspect="1"/>
          </p:cNvPicPr>
          <p:nvPr/>
        </p:nvPicPr>
        <p:blipFill>
          <a:blip r:embed="rId3"/>
          <a:stretch>
            <a:fillRect/>
          </a:stretch>
        </p:blipFill>
        <p:spPr>
          <a:xfrm>
            <a:off x="55469" y="144721"/>
            <a:ext cx="4197554" cy="3576674"/>
          </a:xfrm>
          <a:prstGeom prst="rect">
            <a:avLst/>
          </a:prstGeom>
        </p:spPr>
      </p:pic>
    </p:spTree>
    <p:extLst>
      <p:ext uri="{BB962C8B-B14F-4D97-AF65-F5344CB8AC3E}">
        <p14:creationId xmlns:p14="http://schemas.microsoft.com/office/powerpoint/2010/main" val="2474841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47C2C6-AA7D-CFB7-BD21-AAB91E295615}"/>
              </a:ext>
            </a:extLst>
          </p:cNvPr>
          <p:cNvSpPr txBox="1"/>
          <p:nvPr/>
        </p:nvSpPr>
        <p:spPr>
          <a:xfrm>
            <a:off x="2572127" y="137481"/>
            <a:ext cx="7789826" cy="1200329"/>
          </a:xfrm>
          <a:prstGeom prst="rect">
            <a:avLst/>
          </a:prstGeom>
          <a:noFill/>
        </p:spPr>
        <p:txBody>
          <a:bodyPr wrap="square" lIns="91440" tIns="45720" rIns="91440" bIns="45720" anchor="t">
            <a:spAutoFit/>
          </a:bodyPr>
          <a:lstStyle/>
          <a:p>
            <a:r>
              <a:rPr lang="en-GB" sz="3600" b="1">
                <a:solidFill>
                  <a:srgbClr val="FF0000"/>
                </a:solidFill>
                <a:latin typeface="Calibri"/>
                <a:ea typeface="Calibri"/>
                <a:cs typeface="Calibri"/>
              </a:rPr>
              <a:t>Swiss Cheese Model: Layers of Failure</a:t>
            </a:r>
            <a:br>
              <a:rPr lang="en-GB" sz="3600" b="1">
                <a:solidFill>
                  <a:srgbClr val="FF0000"/>
                </a:solidFill>
                <a:latin typeface="Calibri" panose="020F0502020204030204" pitchFamily="34" charset="0"/>
              </a:rPr>
            </a:br>
            <a:endParaRPr lang="en-US" sz="3600">
              <a:solidFill>
                <a:srgbClr val="FF0000"/>
              </a:solidFill>
            </a:endParaRPr>
          </a:p>
        </p:txBody>
      </p:sp>
      <p:pic>
        <p:nvPicPr>
          <p:cNvPr id="11" name="Picture 10">
            <a:extLst>
              <a:ext uri="{FF2B5EF4-FFF2-40B4-BE49-F238E27FC236}">
                <a16:creationId xmlns:a16="http://schemas.microsoft.com/office/drawing/2014/main" id="{368FFA2B-6E84-B2D4-481B-BA3C29C478B2}"/>
              </a:ext>
            </a:extLst>
          </p:cNvPr>
          <p:cNvPicPr>
            <a:picLocks noChangeAspect="1"/>
          </p:cNvPicPr>
          <p:nvPr/>
        </p:nvPicPr>
        <p:blipFill>
          <a:blip r:embed="rId2"/>
          <a:stretch>
            <a:fillRect/>
          </a:stretch>
        </p:blipFill>
        <p:spPr>
          <a:xfrm flipV="1">
            <a:off x="183435" y="1198900"/>
            <a:ext cx="10278138" cy="4276674"/>
          </a:xfrm>
          <a:prstGeom prst="rect">
            <a:avLst/>
          </a:prstGeom>
        </p:spPr>
      </p:pic>
      <p:sp>
        <p:nvSpPr>
          <p:cNvPr id="12" name="TextBox 11">
            <a:extLst>
              <a:ext uri="{FF2B5EF4-FFF2-40B4-BE49-F238E27FC236}">
                <a16:creationId xmlns:a16="http://schemas.microsoft.com/office/drawing/2014/main" id="{E8BDF76E-FCA0-5AA8-1927-E9F3DC73F24C}"/>
              </a:ext>
            </a:extLst>
          </p:cNvPr>
          <p:cNvSpPr txBox="1"/>
          <p:nvPr/>
        </p:nvSpPr>
        <p:spPr>
          <a:xfrm flipH="1">
            <a:off x="1004186" y="814180"/>
            <a:ext cx="1788458" cy="769441"/>
          </a:xfrm>
          <a:prstGeom prst="rect">
            <a:avLst/>
          </a:prstGeom>
          <a:noFill/>
        </p:spPr>
        <p:txBody>
          <a:bodyPr wrap="square" rtlCol="0">
            <a:spAutoFit/>
          </a:bodyPr>
          <a:lstStyle/>
          <a:p>
            <a:pPr algn="l"/>
            <a:r>
              <a:rPr lang="en-GB" sz="2200" b="1">
                <a:latin typeface="Calibri" panose="020F0502020204030204" pitchFamily="34" charset="0"/>
              </a:rPr>
              <a:t> Weak  Management</a:t>
            </a:r>
            <a:r>
              <a:rPr lang="en-GB" sz="1800" b="1">
                <a:latin typeface="Calibri" panose="020F0502020204030204" pitchFamily="34" charset="0"/>
              </a:rPr>
              <a:t> </a:t>
            </a:r>
            <a:endParaRPr lang="en-US"/>
          </a:p>
        </p:txBody>
      </p:sp>
      <p:sp>
        <p:nvSpPr>
          <p:cNvPr id="14" name="TextBox 13">
            <a:extLst>
              <a:ext uri="{FF2B5EF4-FFF2-40B4-BE49-F238E27FC236}">
                <a16:creationId xmlns:a16="http://schemas.microsoft.com/office/drawing/2014/main" id="{CBCCE68D-75EF-4976-32D7-7BB39A8E0447}"/>
              </a:ext>
            </a:extLst>
          </p:cNvPr>
          <p:cNvSpPr txBox="1"/>
          <p:nvPr/>
        </p:nvSpPr>
        <p:spPr>
          <a:xfrm flipH="1">
            <a:off x="148411" y="3651200"/>
            <a:ext cx="2362788" cy="1446550"/>
          </a:xfrm>
          <a:prstGeom prst="rect">
            <a:avLst/>
          </a:prstGeom>
          <a:noFill/>
        </p:spPr>
        <p:txBody>
          <a:bodyPr wrap="square">
            <a:spAutoFit/>
          </a:bodyPr>
          <a:lstStyle/>
          <a:p>
            <a:r>
              <a:rPr lang="en-GB" sz="2200" b="1">
                <a:solidFill>
                  <a:srgbClr val="C00000"/>
                </a:solidFill>
                <a:effectLst/>
                <a:latin typeface="Calibri" panose="020F0502020204030204" pitchFamily="34" charset="0"/>
              </a:rPr>
              <a:t>Ineffective leadership and lack of accountability</a:t>
            </a:r>
            <a:endParaRPr lang="en-US" sz="2200" b="1">
              <a:solidFill>
                <a:srgbClr val="C00000"/>
              </a:solidFill>
            </a:endParaRPr>
          </a:p>
        </p:txBody>
      </p:sp>
      <p:sp>
        <p:nvSpPr>
          <p:cNvPr id="16" name="TextBox 15">
            <a:extLst>
              <a:ext uri="{FF2B5EF4-FFF2-40B4-BE49-F238E27FC236}">
                <a16:creationId xmlns:a16="http://schemas.microsoft.com/office/drawing/2014/main" id="{FCC61477-7E78-FDAC-4F87-B41541BF6B33}"/>
              </a:ext>
            </a:extLst>
          </p:cNvPr>
          <p:cNvSpPr txBox="1"/>
          <p:nvPr/>
        </p:nvSpPr>
        <p:spPr>
          <a:xfrm>
            <a:off x="-5963" y="6126031"/>
            <a:ext cx="11651512" cy="769441"/>
          </a:xfrm>
          <a:prstGeom prst="rect">
            <a:avLst/>
          </a:prstGeom>
          <a:noFill/>
        </p:spPr>
        <p:txBody>
          <a:bodyPr wrap="square" lIns="91440" tIns="45720" rIns="91440" bIns="45720" anchor="t">
            <a:spAutoFit/>
          </a:bodyPr>
          <a:lstStyle/>
          <a:p>
            <a:pPr>
              <a:buNone/>
            </a:pPr>
            <a:r>
              <a:rPr lang="en-GB" sz="2200" i="0">
                <a:effectLst/>
                <a:latin typeface="Calibri"/>
                <a:ea typeface="Calibri"/>
                <a:cs typeface="Calibri"/>
              </a:rPr>
              <a:t>The Swiss Cheese Model illustrates how multiple layers of defence can fail when gaps in safety processes align, allowing errors to pass through and cause harm (Reason, 2000).</a:t>
            </a:r>
            <a:endParaRPr lang="en-GB" sz="2200">
              <a:effectLst/>
              <a:latin typeface="Calibri"/>
              <a:ea typeface="Calibri"/>
              <a:cs typeface="Calibri"/>
            </a:endParaRPr>
          </a:p>
        </p:txBody>
      </p:sp>
      <p:sp>
        <p:nvSpPr>
          <p:cNvPr id="18" name="TextBox 17">
            <a:extLst>
              <a:ext uri="{FF2B5EF4-FFF2-40B4-BE49-F238E27FC236}">
                <a16:creationId xmlns:a16="http://schemas.microsoft.com/office/drawing/2014/main" id="{3757BB5E-E078-C6FC-B6CB-1025F55372BC}"/>
              </a:ext>
            </a:extLst>
          </p:cNvPr>
          <p:cNvSpPr txBox="1"/>
          <p:nvPr/>
        </p:nvSpPr>
        <p:spPr>
          <a:xfrm>
            <a:off x="2864884" y="1409269"/>
            <a:ext cx="6128488" cy="646331"/>
          </a:xfrm>
          <a:prstGeom prst="rect">
            <a:avLst/>
          </a:prstGeom>
          <a:noFill/>
        </p:spPr>
        <p:txBody>
          <a:bodyPr wrap="square">
            <a:spAutoFit/>
          </a:bodyPr>
          <a:lstStyle/>
          <a:p>
            <a:r>
              <a:rPr lang="en-GB" sz="1800" b="1">
                <a:latin typeface="Calibri" panose="020F0502020204030204" pitchFamily="34" charset="0"/>
              </a:rPr>
              <a:t>Workforce &amp;</a:t>
            </a:r>
          </a:p>
          <a:p>
            <a:r>
              <a:rPr lang="en-GB" sz="1800" b="1">
                <a:latin typeface="Calibri" panose="020F0502020204030204" pitchFamily="34" charset="0"/>
              </a:rPr>
              <a:t>          Staffing</a:t>
            </a:r>
          </a:p>
        </p:txBody>
      </p:sp>
      <p:sp>
        <p:nvSpPr>
          <p:cNvPr id="20" name="TextBox 19">
            <a:extLst>
              <a:ext uri="{FF2B5EF4-FFF2-40B4-BE49-F238E27FC236}">
                <a16:creationId xmlns:a16="http://schemas.microsoft.com/office/drawing/2014/main" id="{19B8B7DE-F6C7-6F03-479B-7386311743B3}"/>
              </a:ext>
            </a:extLst>
          </p:cNvPr>
          <p:cNvSpPr txBox="1"/>
          <p:nvPr/>
        </p:nvSpPr>
        <p:spPr>
          <a:xfrm>
            <a:off x="4467152" y="1630697"/>
            <a:ext cx="1999888" cy="984885"/>
          </a:xfrm>
          <a:prstGeom prst="rect">
            <a:avLst/>
          </a:prstGeom>
          <a:noFill/>
        </p:spPr>
        <p:txBody>
          <a:bodyPr wrap="square">
            <a:spAutoFit/>
          </a:bodyPr>
          <a:lstStyle/>
          <a:p>
            <a:endParaRPr lang="en-GB" sz="1800" b="1">
              <a:latin typeface="Calibri" panose="020F0502020204030204" pitchFamily="34" charset="0"/>
            </a:endParaRPr>
          </a:p>
          <a:p>
            <a:endParaRPr lang="en-GB" b="1">
              <a:latin typeface="Calibri" panose="020F0502020204030204" pitchFamily="34" charset="0"/>
            </a:endParaRPr>
          </a:p>
          <a:p>
            <a:r>
              <a:rPr lang="en-GB" sz="2200" b="1">
                <a:latin typeface="Calibri" panose="020F0502020204030204" pitchFamily="34" charset="0"/>
              </a:rPr>
              <a:t>Processes</a:t>
            </a:r>
            <a:endParaRPr lang="en-US" sz="2200"/>
          </a:p>
        </p:txBody>
      </p:sp>
      <p:sp>
        <p:nvSpPr>
          <p:cNvPr id="22" name="TextBox 21">
            <a:extLst>
              <a:ext uri="{FF2B5EF4-FFF2-40B4-BE49-F238E27FC236}">
                <a16:creationId xmlns:a16="http://schemas.microsoft.com/office/drawing/2014/main" id="{255200A6-8658-AB07-BC14-7D62CF3CF0D8}"/>
              </a:ext>
            </a:extLst>
          </p:cNvPr>
          <p:cNvSpPr txBox="1"/>
          <p:nvPr/>
        </p:nvSpPr>
        <p:spPr>
          <a:xfrm>
            <a:off x="5888411" y="2641373"/>
            <a:ext cx="6128488" cy="430887"/>
          </a:xfrm>
          <a:prstGeom prst="rect">
            <a:avLst/>
          </a:prstGeom>
          <a:noFill/>
        </p:spPr>
        <p:txBody>
          <a:bodyPr wrap="square">
            <a:spAutoFit/>
          </a:bodyPr>
          <a:lstStyle/>
          <a:p>
            <a:r>
              <a:rPr lang="en-GB" sz="2200" b="1">
                <a:latin typeface="Calibri" panose="020F0502020204030204" pitchFamily="34" charset="0"/>
              </a:rPr>
              <a:t>Communication</a:t>
            </a:r>
            <a:endParaRPr lang="en-US" sz="2200"/>
          </a:p>
        </p:txBody>
      </p:sp>
      <p:sp>
        <p:nvSpPr>
          <p:cNvPr id="24" name="TextBox 23">
            <a:extLst>
              <a:ext uri="{FF2B5EF4-FFF2-40B4-BE49-F238E27FC236}">
                <a16:creationId xmlns:a16="http://schemas.microsoft.com/office/drawing/2014/main" id="{8374F319-511E-2A8F-F0ED-474052D8FC51}"/>
              </a:ext>
            </a:extLst>
          </p:cNvPr>
          <p:cNvSpPr txBox="1"/>
          <p:nvPr/>
        </p:nvSpPr>
        <p:spPr>
          <a:xfrm flipH="1">
            <a:off x="7884197" y="3127920"/>
            <a:ext cx="6128489" cy="430887"/>
          </a:xfrm>
          <a:prstGeom prst="rect">
            <a:avLst/>
          </a:prstGeom>
          <a:noFill/>
        </p:spPr>
        <p:txBody>
          <a:bodyPr wrap="square">
            <a:spAutoFit/>
          </a:bodyPr>
          <a:lstStyle/>
          <a:p>
            <a:r>
              <a:rPr lang="en-GB" sz="2200" b="1">
                <a:latin typeface="Calibri" panose="020F0502020204030204" pitchFamily="34" charset="0"/>
              </a:rPr>
              <a:t>Equipment</a:t>
            </a:r>
            <a:r>
              <a:rPr lang="en-GB" sz="2200">
                <a:latin typeface="Calibri" panose="020F0502020204030204" pitchFamily="34" charset="0"/>
              </a:rPr>
              <a:t> </a:t>
            </a:r>
            <a:r>
              <a:rPr lang="en-GB" sz="2200" b="1">
                <a:latin typeface="Calibri" panose="020F0502020204030204" pitchFamily="34" charset="0"/>
              </a:rPr>
              <a:t>/Resources</a:t>
            </a:r>
            <a:r>
              <a:rPr lang="en-GB" sz="2200">
                <a:latin typeface="Calibri" panose="020F0502020204030204" pitchFamily="34" charset="0"/>
              </a:rPr>
              <a:t> </a:t>
            </a:r>
            <a:endParaRPr lang="en-US" sz="2200"/>
          </a:p>
        </p:txBody>
      </p:sp>
      <p:sp>
        <p:nvSpPr>
          <p:cNvPr id="28" name="TextBox 27">
            <a:extLst>
              <a:ext uri="{FF2B5EF4-FFF2-40B4-BE49-F238E27FC236}">
                <a16:creationId xmlns:a16="http://schemas.microsoft.com/office/drawing/2014/main" id="{1399778A-EB36-4BA4-BDF4-4D7A61631822}"/>
              </a:ext>
            </a:extLst>
          </p:cNvPr>
          <p:cNvSpPr txBox="1"/>
          <p:nvPr/>
        </p:nvSpPr>
        <p:spPr>
          <a:xfrm>
            <a:off x="1923962" y="4621982"/>
            <a:ext cx="2148587" cy="1107996"/>
          </a:xfrm>
          <a:prstGeom prst="rect">
            <a:avLst/>
          </a:prstGeom>
          <a:noFill/>
        </p:spPr>
        <p:txBody>
          <a:bodyPr wrap="square">
            <a:spAutoFit/>
          </a:bodyPr>
          <a:lstStyle/>
          <a:p>
            <a:r>
              <a:rPr lang="en-GB" sz="2200" b="1">
                <a:solidFill>
                  <a:srgbClr val="C00000"/>
                </a:solidFill>
                <a:latin typeface="Calibri" panose="020F0502020204030204" pitchFamily="34" charset="0"/>
              </a:rPr>
              <a:t>Understaffing and weak safety governance</a:t>
            </a:r>
          </a:p>
        </p:txBody>
      </p:sp>
      <p:sp>
        <p:nvSpPr>
          <p:cNvPr id="30" name="TextBox 29">
            <a:extLst>
              <a:ext uri="{FF2B5EF4-FFF2-40B4-BE49-F238E27FC236}">
                <a16:creationId xmlns:a16="http://schemas.microsoft.com/office/drawing/2014/main" id="{767D43B5-3530-DD60-7947-B15531809E5A}"/>
              </a:ext>
            </a:extLst>
          </p:cNvPr>
          <p:cNvSpPr txBox="1"/>
          <p:nvPr/>
        </p:nvSpPr>
        <p:spPr>
          <a:xfrm flipH="1">
            <a:off x="3906580" y="4205870"/>
            <a:ext cx="2467701" cy="769441"/>
          </a:xfrm>
          <a:prstGeom prst="rect">
            <a:avLst/>
          </a:prstGeom>
          <a:noFill/>
        </p:spPr>
        <p:txBody>
          <a:bodyPr wrap="square">
            <a:spAutoFit/>
          </a:bodyPr>
          <a:lstStyle/>
          <a:p>
            <a:r>
              <a:rPr lang="en-GB" sz="2200" b="1">
                <a:solidFill>
                  <a:srgbClr val="C00000"/>
                </a:solidFill>
                <a:latin typeface="Calibri" panose="020F0502020204030204" pitchFamily="34" charset="0"/>
              </a:rPr>
              <a:t>No investigations</a:t>
            </a:r>
          </a:p>
          <a:p>
            <a:r>
              <a:rPr lang="en-GB" sz="2200" b="1">
                <a:solidFill>
                  <a:srgbClr val="C00000"/>
                </a:solidFill>
                <a:latin typeface="Calibri" panose="020F0502020204030204" pitchFamily="34" charset="0"/>
              </a:rPr>
              <a:t>Ignored audits</a:t>
            </a:r>
          </a:p>
        </p:txBody>
      </p:sp>
      <p:sp>
        <p:nvSpPr>
          <p:cNvPr id="32" name="TextBox 31">
            <a:extLst>
              <a:ext uri="{FF2B5EF4-FFF2-40B4-BE49-F238E27FC236}">
                <a16:creationId xmlns:a16="http://schemas.microsoft.com/office/drawing/2014/main" id="{B2880713-4B15-4245-89B9-6C17F7983CA6}"/>
              </a:ext>
            </a:extLst>
          </p:cNvPr>
          <p:cNvSpPr txBox="1"/>
          <p:nvPr/>
        </p:nvSpPr>
        <p:spPr>
          <a:xfrm flipH="1">
            <a:off x="4991207" y="4921576"/>
            <a:ext cx="6534801" cy="1107996"/>
          </a:xfrm>
          <a:prstGeom prst="rect">
            <a:avLst/>
          </a:prstGeom>
          <a:noFill/>
        </p:spPr>
        <p:txBody>
          <a:bodyPr wrap="square">
            <a:spAutoFit/>
          </a:bodyPr>
          <a:lstStyle/>
          <a:p>
            <a:r>
              <a:rPr lang="en-GB" sz="2200" b="1">
                <a:solidFill>
                  <a:srgbClr val="C00000"/>
                </a:solidFill>
                <a:latin typeface="Calibri" panose="020F0502020204030204" pitchFamily="34" charset="0"/>
              </a:rPr>
              <a:t>Miscommunication</a:t>
            </a:r>
          </a:p>
          <a:p>
            <a:r>
              <a:rPr lang="en-GB" sz="2200" b="1">
                <a:solidFill>
                  <a:srgbClr val="C00000"/>
                </a:solidFill>
                <a:latin typeface="Calibri" panose="020F0502020204030204" pitchFamily="34" charset="0"/>
              </a:rPr>
              <a:t>Delayed updates</a:t>
            </a:r>
          </a:p>
          <a:p>
            <a:r>
              <a:rPr lang="en-GB" sz="2200" b="1">
                <a:solidFill>
                  <a:srgbClr val="C00000"/>
                </a:solidFill>
                <a:latin typeface="Calibri" panose="020F0502020204030204" pitchFamily="34" charset="0"/>
              </a:rPr>
              <a:t>Failure to report </a:t>
            </a:r>
          </a:p>
        </p:txBody>
      </p:sp>
      <p:sp>
        <p:nvSpPr>
          <p:cNvPr id="34" name="TextBox 33">
            <a:extLst>
              <a:ext uri="{FF2B5EF4-FFF2-40B4-BE49-F238E27FC236}">
                <a16:creationId xmlns:a16="http://schemas.microsoft.com/office/drawing/2014/main" id="{80DD1FA2-D406-FB08-C7C0-085EBC485E0F}"/>
              </a:ext>
            </a:extLst>
          </p:cNvPr>
          <p:cNvSpPr txBox="1"/>
          <p:nvPr/>
        </p:nvSpPr>
        <p:spPr>
          <a:xfrm>
            <a:off x="7613829" y="4975311"/>
            <a:ext cx="7250814" cy="769441"/>
          </a:xfrm>
          <a:prstGeom prst="rect">
            <a:avLst/>
          </a:prstGeom>
          <a:noFill/>
        </p:spPr>
        <p:txBody>
          <a:bodyPr wrap="square">
            <a:spAutoFit/>
          </a:bodyPr>
          <a:lstStyle/>
          <a:p>
            <a:r>
              <a:rPr lang="en-GB" sz="2200" b="1">
                <a:solidFill>
                  <a:srgbClr val="C00000"/>
                </a:solidFill>
                <a:latin typeface="Calibri" panose="020F0502020204030204" pitchFamily="34" charset="0"/>
              </a:rPr>
              <a:t>Outdated monitors</a:t>
            </a:r>
          </a:p>
          <a:p>
            <a:r>
              <a:rPr lang="en-GB" sz="2200" b="1">
                <a:solidFill>
                  <a:srgbClr val="C00000"/>
                </a:solidFill>
                <a:latin typeface="Calibri" panose="020F0502020204030204" pitchFamily="34" charset="0"/>
              </a:rPr>
              <a:t>Low funding</a:t>
            </a:r>
            <a:endParaRPr lang="en-US" sz="2200" b="1">
              <a:solidFill>
                <a:srgbClr val="C00000"/>
              </a:solidFill>
            </a:endParaRPr>
          </a:p>
        </p:txBody>
      </p:sp>
      <p:pic>
        <p:nvPicPr>
          <p:cNvPr id="37" name="Picture 36">
            <a:extLst>
              <a:ext uri="{FF2B5EF4-FFF2-40B4-BE49-F238E27FC236}">
                <a16:creationId xmlns:a16="http://schemas.microsoft.com/office/drawing/2014/main" id="{140E70A7-7E12-7976-EB56-EE3DB81E7FE5}"/>
              </a:ext>
            </a:extLst>
          </p:cNvPr>
          <p:cNvPicPr>
            <a:picLocks noChangeAspect="1"/>
          </p:cNvPicPr>
          <p:nvPr/>
        </p:nvPicPr>
        <p:blipFill>
          <a:blip r:embed="rId3"/>
          <a:stretch>
            <a:fillRect/>
          </a:stretch>
        </p:blipFill>
        <p:spPr>
          <a:xfrm>
            <a:off x="10100930" y="3676055"/>
            <a:ext cx="1915970" cy="1585787"/>
          </a:xfrm>
          <a:prstGeom prst="rect">
            <a:avLst/>
          </a:prstGeom>
        </p:spPr>
      </p:pic>
      <p:sp>
        <p:nvSpPr>
          <p:cNvPr id="39" name="TextBox 38">
            <a:extLst>
              <a:ext uri="{FF2B5EF4-FFF2-40B4-BE49-F238E27FC236}">
                <a16:creationId xmlns:a16="http://schemas.microsoft.com/office/drawing/2014/main" id="{DD954423-4BB9-4B32-528D-1DDB08CE9D90}"/>
              </a:ext>
            </a:extLst>
          </p:cNvPr>
          <p:cNvSpPr txBox="1"/>
          <p:nvPr/>
        </p:nvSpPr>
        <p:spPr>
          <a:xfrm>
            <a:off x="10818732" y="3341408"/>
            <a:ext cx="1199252" cy="430887"/>
          </a:xfrm>
          <a:prstGeom prst="rect">
            <a:avLst/>
          </a:prstGeom>
          <a:noFill/>
        </p:spPr>
        <p:txBody>
          <a:bodyPr wrap="square">
            <a:spAutoFit/>
          </a:bodyPr>
          <a:lstStyle/>
          <a:p>
            <a:r>
              <a:rPr lang="en-GB" sz="2200" b="1">
                <a:latin typeface="Calibri" panose="020F0502020204030204" pitchFamily="34" charset="0"/>
              </a:rPr>
              <a:t>Culture</a:t>
            </a:r>
            <a:endParaRPr lang="en-US" sz="2200" b="1"/>
          </a:p>
        </p:txBody>
      </p:sp>
      <p:sp>
        <p:nvSpPr>
          <p:cNvPr id="41" name="TextBox 40">
            <a:extLst>
              <a:ext uri="{FF2B5EF4-FFF2-40B4-BE49-F238E27FC236}">
                <a16:creationId xmlns:a16="http://schemas.microsoft.com/office/drawing/2014/main" id="{99DB9C1D-419C-997B-D2B4-7C09A2F329DB}"/>
              </a:ext>
            </a:extLst>
          </p:cNvPr>
          <p:cNvSpPr txBox="1"/>
          <p:nvPr/>
        </p:nvSpPr>
        <p:spPr>
          <a:xfrm flipH="1">
            <a:off x="9583862" y="5357043"/>
            <a:ext cx="2608138" cy="769441"/>
          </a:xfrm>
          <a:prstGeom prst="rect">
            <a:avLst/>
          </a:prstGeom>
          <a:noFill/>
        </p:spPr>
        <p:txBody>
          <a:bodyPr wrap="square">
            <a:spAutoFit/>
          </a:bodyPr>
          <a:lstStyle/>
          <a:p>
            <a:r>
              <a:rPr lang="en-GB" sz="2200" b="1">
                <a:solidFill>
                  <a:srgbClr val="C00000"/>
                </a:solidFill>
                <a:latin typeface="Calibri"/>
                <a:ea typeface="Calibri"/>
                <a:cs typeface="Calibri"/>
              </a:rPr>
              <a:t>dismissive attitudes, fear of speaking up</a:t>
            </a:r>
            <a:endParaRPr lang="en-US" sz="2200" b="1">
              <a:solidFill>
                <a:srgbClr val="C00000"/>
              </a:solidFill>
            </a:endParaRPr>
          </a:p>
        </p:txBody>
      </p:sp>
    </p:spTree>
    <p:extLst>
      <p:ext uri="{BB962C8B-B14F-4D97-AF65-F5344CB8AC3E}">
        <p14:creationId xmlns:p14="http://schemas.microsoft.com/office/powerpoint/2010/main" val="834973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2A77FCE-4F10-242C-F693-C726FB1E8581}"/>
              </a:ext>
            </a:extLst>
          </p:cNvPr>
          <p:cNvSpPr>
            <a:spLocks noGrp="1"/>
          </p:cNvSpPr>
          <p:nvPr/>
        </p:nvSpPr>
        <p:spPr>
          <a:xfrm>
            <a:off x="990937" y="-1005835"/>
            <a:ext cx="8532830" cy="1536859"/>
          </a:xfrm>
          <a:prstGeom prst="rect">
            <a:avLst/>
          </a:prstGeom>
        </p:spPr>
        <p:txBody>
          <a:bodyPr vert="horz" lIns="91440" tIns="45721" rIns="91440" bIns="45721"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a:p>
        </p:txBody>
      </p:sp>
      <p:sp>
        <p:nvSpPr>
          <p:cNvPr id="7" name="TextBox 6">
            <a:extLst>
              <a:ext uri="{FF2B5EF4-FFF2-40B4-BE49-F238E27FC236}">
                <a16:creationId xmlns:a16="http://schemas.microsoft.com/office/drawing/2014/main" id="{E7B40AB6-75CC-5D31-75D6-28F26E1E85EA}"/>
              </a:ext>
            </a:extLst>
          </p:cNvPr>
          <p:cNvSpPr txBox="1"/>
          <p:nvPr/>
        </p:nvSpPr>
        <p:spPr>
          <a:xfrm flipH="1">
            <a:off x="-5764" y="670325"/>
            <a:ext cx="6116130" cy="6186309"/>
          </a:xfrm>
          <a:prstGeom prst="rect">
            <a:avLst/>
          </a:prstGeom>
          <a:solidFill>
            <a:schemeClr val="accent3">
              <a:lumMod val="20000"/>
              <a:lumOff val="80000"/>
            </a:schemeClr>
          </a:solidFill>
        </p:spPr>
        <p:txBody>
          <a:bodyPr wrap="square" lIns="91440" tIns="45720" rIns="91440" bIns="45720" rtlCol="0" anchor="t">
            <a:spAutoFit/>
          </a:bodyPr>
          <a:lstStyle/>
          <a:p>
            <a:endParaRPr lang="en-GB" sz="2200" b="1">
              <a:latin typeface="Calibri"/>
              <a:ea typeface="Calibri"/>
              <a:cs typeface="Calibri"/>
            </a:endParaRPr>
          </a:p>
          <a:p>
            <a:r>
              <a:rPr lang="en-GB" sz="2200" b="1">
                <a:latin typeface="Calibri"/>
                <a:ea typeface="Calibri"/>
                <a:cs typeface="Calibri"/>
              </a:rPr>
              <a:t>Whistleblowing</a:t>
            </a:r>
            <a:r>
              <a:rPr lang="en-GB" sz="2200">
                <a:latin typeface="Calibri"/>
                <a:ea typeface="Calibri"/>
                <a:cs typeface="Calibri"/>
              </a:rPr>
              <a:t>: </a:t>
            </a:r>
            <a:r>
              <a:rPr lang="en-GB" sz="2200">
                <a:latin typeface="Calibri"/>
                <a:ea typeface="+mn-lt"/>
                <a:cs typeface="+mn-lt"/>
              </a:rPr>
              <a:t>NHS England &amp; National Guardian’s Office (2022) expect staff to feel safe raising concerns.</a:t>
            </a:r>
            <a:endParaRPr lang="en-GB" sz="2200">
              <a:latin typeface="Aptos"/>
              <a:ea typeface="Calibri"/>
              <a:cs typeface="Calibri"/>
            </a:endParaRPr>
          </a:p>
          <a:p>
            <a:endParaRPr lang="en-GB" sz="2200">
              <a:latin typeface="Calibri"/>
              <a:ea typeface="Calibri"/>
              <a:cs typeface="Calibri"/>
            </a:endParaRPr>
          </a:p>
          <a:p>
            <a:r>
              <a:rPr lang="en-GB" sz="2200" b="1">
                <a:latin typeface="Calibri"/>
                <a:ea typeface="Calibri"/>
                <a:cs typeface="Calibri"/>
              </a:rPr>
              <a:t>Communication</a:t>
            </a:r>
            <a:r>
              <a:rPr lang="en-GB" sz="2200">
                <a:latin typeface="Calibri"/>
                <a:ea typeface="Calibri"/>
                <a:cs typeface="Calibri"/>
              </a:rPr>
              <a:t>: </a:t>
            </a:r>
            <a:r>
              <a:rPr lang="en-GB" sz="2200">
                <a:latin typeface="Calibri"/>
                <a:ea typeface="+mn-lt"/>
                <a:cs typeface="+mn-lt"/>
              </a:rPr>
              <a:t>CQC (2016) and DHSC (2022) require </a:t>
            </a:r>
            <a:r>
              <a:rPr lang="en-GB" sz="2200">
                <a:solidFill>
                  <a:srgbClr val="000000"/>
                </a:solidFill>
                <a:latin typeface="Calibri"/>
                <a:ea typeface="+mn-lt"/>
                <a:cs typeface="+mn-lt"/>
              </a:rPr>
              <a:t>clear</a:t>
            </a:r>
            <a:r>
              <a:rPr lang="en-GB" sz="2200">
                <a:latin typeface="Calibri"/>
                <a:ea typeface="+mn-lt"/>
                <a:cs typeface="+mn-lt"/>
              </a:rPr>
              <a:t> communication between maternity teams.</a:t>
            </a:r>
            <a:endParaRPr lang="en-GB" sz="2200">
              <a:latin typeface="Calibri"/>
              <a:ea typeface="Calibri"/>
              <a:cs typeface="Calibri"/>
            </a:endParaRPr>
          </a:p>
          <a:p>
            <a:endParaRPr lang="en-GB" sz="2200">
              <a:latin typeface="Calibri"/>
              <a:ea typeface="Calibri"/>
              <a:cs typeface="Calibri"/>
            </a:endParaRPr>
          </a:p>
          <a:p>
            <a:r>
              <a:rPr lang="en-GB" sz="2200" b="1">
                <a:latin typeface="Calibri"/>
                <a:ea typeface="Calibri"/>
                <a:cs typeface="Calibri"/>
              </a:rPr>
              <a:t>Staffing</a:t>
            </a:r>
            <a:r>
              <a:rPr lang="en-GB" sz="2200">
                <a:latin typeface="Calibri"/>
                <a:ea typeface="Calibri"/>
                <a:cs typeface="Calibri"/>
              </a:rPr>
              <a:t>: </a:t>
            </a:r>
            <a:r>
              <a:rPr lang="en-GB" sz="2200">
                <a:latin typeface="Calibri"/>
                <a:ea typeface="+mn-lt"/>
                <a:cs typeface="+mn-lt"/>
              </a:rPr>
              <a:t>NICE (2015) and NHS England (2023) state safe midwife-to-birth ratios must be maintained.</a:t>
            </a:r>
            <a:endParaRPr lang="en-GB" sz="2200">
              <a:latin typeface="Calibri"/>
              <a:ea typeface="Calibri"/>
              <a:cs typeface="Calibri"/>
            </a:endParaRPr>
          </a:p>
          <a:p>
            <a:endParaRPr lang="en-GB" sz="2200">
              <a:latin typeface="Calibri"/>
              <a:ea typeface="Calibri"/>
              <a:cs typeface="Calibri"/>
            </a:endParaRPr>
          </a:p>
          <a:p>
            <a:r>
              <a:rPr lang="en-GB" sz="2200" b="1">
                <a:latin typeface="Calibri"/>
                <a:ea typeface="Calibri"/>
                <a:cs typeface="Calibri"/>
              </a:rPr>
              <a:t>Leadership &amp; Safety Culture:</a:t>
            </a:r>
            <a:r>
              <a:rPr lang="en-GB" sz="2200">
                <a:latin typeface="Calibri"/>
                <a:ea typeface="Calibri"/>
                <a:cs typeface="Calibri"/>
              </a:rPr>
              <a:t> National</a:t>
            </a:r>
            <a:r>
              <a:rPr lang="en-GB" sz="2200">
                <a:latin typeface="Calibri"/>
                <a:ea typeface="+mn-lt"/>
                <a:cs typeface="+mn-lt"/>
              </a:rPr>
              <a:t> Standard: NICE (2021) and CQC (2016) recommend supportive and open leadership.</a:t>
            </a:r>
            <a:endParaRPr lang="en-GB" sz="2200">
              <a:latin typeface="Calibri"/>
              <a:ea typeface="Calibri"/>
              <a:cs typeface="Calibri"/>
            </a:endParaRPr>
          </a:p>
          <a:p>
            <a:endParaRPr lang="en-GB" sz="2200">
              <a:latin typeface="Calibri"/>
              <a:ea typeface="+mn-lt"/>
              <a:cs typeface="+mn-lt"/>
            </a:endParaRPr>
          </a:p>
          <a:p>
            <a:r>
              <a:rPr lang="en-GB" sz="2200">
                <a:latin typeface="Calibri"/>
                <a:ea typeface="+mn-lt"/>
                <a:cs typeface="+mn-lt"/>
              </a:rPr>
              <a:t> </a:t>
            </a:r>
            <a:r>
              <a:rPr lang="en-GB" sz="2200" b="1">
                <a:latin typeface="Calibri"/>
                <a:ea typeface="+mn-lt"/>
                <a:cs typeface="+mn-lt"/>
              </a:rPr>
              <a:t>Mortality Reviews: </a:t>
            </a:r>
            <a:r>
              <a:rPr lang="en-GB" sz="2200">
                <a:latin typeface="Calibri"/>
                <a:ea typeface="+mn-lt"/>
                <a:cs typeface="+mn-lt"/>
              </a:rPr>
              <a:t>MBRRACE-UK (2022) requires all maternal and neonatal deaths to be reported</a:t>
            </a:r>
            <a:endParaRPr lang="en-GB"/>
          </a:p>
        </p:txBody>
      </p:sp>
      <p:sp>
        <p:nvSpPr>
          <p:cNvPr id="8" name="TextBox 7">
            <a:extLst>
              <a:ext uri="{FF2B5EF4-FFF2-40B4-BE49-F238E27FC236}">
                <a16:creationId xmlns:a16="http://schemas.microsoft.com/office/drawing/2014/main" id="{0A2554A4-9D3C-757D-149F-1DDA1334D0EA}"/>
              </a:ext>
            </a:extLst>
          </p:cNvPr>
          <p:cNvSpPr txBox="1"/>
          <p:nvPr/>
        </p:nvSpPr>
        <p:spPr>
          <a:xfrm>
            <a:off x="6100495" y="672197"/>
            <a:ext cx="6108993" cy="6186309"/>
          </a:xfrm>
          <a:prstGeom prst="rect">
            <a:avLst/>
          </a:prstGeom>
          <a:solidFill>
            <a:schemeClr val="accent2">
              <a:lumMod val="60000"/>
              <a:lumOff val="40000"/>
            </a:schemeClr>
          </a:solidFill>
        </p:spPr>
        <p:txBody>
          <a:bodyPr wrap="square" lIns="91440" tIns="45720" rIns="91440" bIns="45720" rtlCol="0" anchor="t">
            <a:spAutoFit/>
          </a:bodyPr>
          <a:lstStyle/>
          <a:p>
            <a:r>
              <a:rPr lang="en-GB" sz="2200" dirty="0">
                <a:latin typeface="Calibri"/>
                <a:ea typeface="+mn-lt"/>
                <a:cs typeface="+mn-lt"/>
              </a:rPr>
              <a:t>Staff felt unable to raise concerns, showing a culture of blame and weak reporting (NHS England, 2024).</a:t>
            </a:r>
            <a:endParaRPr lang="en-GB" sz="2200" dirty="0">
              <a:latin typeface="Calibri"/>
            </a:endParaRPr>
          </a:p>
          <a:p>
            <a:endParaRPr lang="en-GB" sz="2200">
              <a:latin typeface="Calibri"/>
              <a:ea typeface="+mn-lt"/>
              <a:cs typeface="+mn-lt"/>
            </a:endParaRPr>
          </a:p>
          <a:p>
            <a:r>
              <a:rPr lang="en-GB" sz="2200" dirty="0">
                <a:latin typeface="Calibri"/>
                <a:ea typeface="+mn-lt"/>
                <a:cs typeface="+mn-lt"/>
              </a:rPr>
              <a:t>Poor handovers and unclear communication contributed to unsafe care, and around </a:t>
            </a:r>
            <a:r>
              <a:rPr lang="en-GB" sz="2200" b="1" dirty="0">
                <a:latin typeface="Calibri"/>
                <a:ea typeface="+mn-lt"/>
                <a:cs typeface="+mn-lt"/>
              </a:rPr>
              <a:t>40% </a:t>
            </a:r>
            <a:r>
              <a:rPr lang="en-GB" sz="2200" dirty="0">
                <a:latin typeface="Calibri"/>
                <a:ea typeface="+mn-lt"/>
                <a:cs typeface="+mn-lt"/>
              </a:rPr>
              <a:t>of stillbirth cases were never investigated (Ockenden, 2022).</a:t>
            </a:r>
            <a:endParaRPr lang="en-GB" dirty="0">
              <a:latin typeface="Calibri"/>
              <a:ea typeface="Calibri"/>
              <a:cs typeface="Calibri"/>
            </a:endParaRPr>
          </a:p>
          <a:p>
            <a:endParaRPr lang="en-GB" sz="2200">
              <a:latin typeface="Calibri"/>
              <a:ea typeface="+mn-lt"/>
              <a:cs typeface="+mn-lt"/>
            </a:endParaRPr>
          </a:p>
          <a:p>
            <a:r>
              <a:rPr lang="en-GB" sz="2200" dirty="0">
                <a:latin typeface="Calibri"/>
                <a:ea typeface="+mn-lt"/>
                <a:cs typeface="+mn-lt"/>
              </a:rPr>
              <a:t>The hospital failed to meet this standard, experiencing midwife shortages exceeding </a:t>
            </a:r>
            <a:r>
              <a:rPr lang="en-GB" sz="2200" b="1" dirty="0">
                <a:latin typeface="Calibri"/>
                <a:ea typeface="+mn-lt"/>
                <a:cs typeface="+mn-lt"/>
              </a:rPr>
              <a:t>2,000</a:t>
            </a:r>
            <a:r>
              <a:rPr lang="en-GB" sz="2200" dirty="0">
                <a:latin typeface="Calibri"/>
                <a:ea typeface="+mn-lt"/>
                <a:cs typeface="+mn-lt"/>
              </a:rPr>
              <a:t> (The Guardian, 2022).</a:t>
            </a:r>
            <a:endParaRPr lang="en-GB" dirty="0">
              <a:latin typeface="Calibri"/>
              <a:ea typeface="Calibri"/>
              <a:cs typeface="Calibri"/>
            </a:endParaRPr>
          </a:p>
          <a:p>
            <a:endParaRPr lang="en-GB" sz="2200">
              <a:latin typeface="Calibri"/>
              <a:ea typeface="+mn-lt"/>
              <a:cs typeface="+mn-lt"/>
            </a:endParaRPr>
          </a:p>
          <a:p>
            <a:r>
              <a:rPr lang="en-GB" sz="2200" dirty="0">
                <a:latin typeface="Calibri"/>
                <a:ea typeface="+mn-lt"/>
                <a:cs typeface="+mn-lt"/>
              </a:rPr>
              <a:t>Leadership was defensive, with limited trust in senior managers (NHS Staff Survey, 2023).</a:t>
            </a:r>
            <a:endParaRPr lang="en-GB" dirty="0">
              <a:latin typeface="Calibri"/>
              <a:ea typeface="Calibri"/>
              <a:cs typeface="Calibri"/>
            </a:endParaRPr>
          </a:p>
          <a:p>
            <a:endParaRPr lang="en-GB" sz="2200">
              <a:latin typeface="Calibri"/>
              <a:ea typeface="+mn-lt"/>
              <a:cs typeface="+mn-lt"/>
            </a:endParaRPr>
          </a:p>
          <a:p>
            <a:r>
              <a:rPr lang="en-GB" sz="2200" dirty="0">
                <a:latin typeface="Calibri"/>
                <a:ea typeface="+mn-lt"/>
                <a:cs typeface="+mn-lt"/>
              </a:rPr>
              <a:t>Many deaths were not reviewed or reported, leading to missed opportunities for improvement (Ockenden, 2022).</a:t>
            </a:r>
          </a:p>
        </p:txBody>
      </p:sp>
      <p:sp>
        <p:nvSpPr>
          <p:cNvPr id="2" name="TextBox 1">
            <a:extLst>
              <a:ext uri="{FF2B5EF4-FFF2-40B4-BE49-F238E27FC236}">
                <a16:creationId xmlns:a16="http://schemas.microsoft.com/office/drawing/2014/main" id="{6140698A-A952-817B-B77F-9E7E6821B158}"/>
              </a:ext>
            </a:extLst>
          </p:cNvPr>
          <p:cNvSpPr txBox="1"/>
          <p:nvPr/>
        </p:nvSpPr>
        <p:spPr>
          <a:xfrm>
            <a:off x="-9918" y="-5590"/>
            <a:ext cx="118346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solidFill>
                  <a:srgbClr val="FF0000"/>
                </a:solidFill>
                <a:latin typeface="Calibri"/>
                <a:ea typeface="Calibri"/>
                <a:cs typeface="Calibri"/>
              </a:rPr>
              <a:t>   </a:t>
            </a:r>
            <a:r>
              <a:rPr lang="en-GB" sz="2200" b="1">
                <a:latin typeface="Calibri"/>
                <a:ea typeface="Calibri"/>
                <a:cs typeface="Calibri"/>
              </a:rPr>
              <a:t> National  Standard     </a:t>
            </a:r>
            <a:r>
              <a:rPr lang="en-US" sz="2200" b="1">
                <a:solidFill>
                  <a:srgbClr val="FF0000"/>
                </a:solidFill>
                <a:latin typeface="Calibri"/>
                <a:ea typeface="Calibri"/>
                <a:cs typeface="Calibri"/>
              </a:rPr>
              <a:t>                </a:t>
            </a:r>
            <a:r>
              <a:rPr lang="en-US" sz="2000" b="1">
                <a:solidFill>
                  <a:srgbClr val="FF0000"/>
                </a:solidFill>
                <a:latin typeface="Calibri"/>
                <a:ea typeface="Calibri"/>
                <a:cs typeface="Calibri"/>
              </a:rPr>
              <a:t>    </a:t>
            </a:r>
            <a:r>
              <a:rPr lang="en-US" sz="3600" b="1">
                <a:solidFill>
                  <a:srgbClr val="FF0000"/>
                </a:solidFill>
                <a:latin typeface="Calibri"/>
                <a:ea typeface="Calibri"/>
                <a:cs typeface="Calibri"/>
              </a:rPr>
              <a:t>         </a:t>
            </a:r>
            <a:r>
              <a:rPr lang="en-GB" sz="3600" b="1">
                <a:solidFill>
                  <a:srgbClr val="FF0000"/>
                </a:solidFill>
                <a:latin typeface="Calibri"/>
                <a:ea typeface="Calibri"/>
                <a:cs typeface="Calibri"/>
              </a:rPr>
              <a:t>                                </a:t>
            </a:r>
            <a:r>
              <a:rPr lang="en-GB" sz="3600" b="1">
                <a:latin typeface="Calibri"/>
                <a:ea typeface="Calibri"/>
                <a:cs typeface="Calibri"/>
              </a:rPr>
              <a:t> </a:t>
            </a:r>
            <a:r>
              <a:rPr lang="en-GB" sz="2200" b="1">
                <a:latin typeface="Calibri"/>
                <a:ea typeface="Calibri"/>
                <a:cs typeface="Calibri"/>
              </a:rPr>
              <a:t>          Hospital Performance </a:t>
            </a:r>
            <a:r>
              <a:rPr lang="en-GB" sz="2200">
                <a:latin typeface="Calibri"/>
                <a:ea typeface="+mn-lt"/>
                <a:cs typeface="+mn-lt"/>
              </a:rPr>
              <a:t> </a:t>
            </a:r>
            <a:endParaRPr lang="en-US" sz="2200">
              <a:latin typeface="Calibri"/>
            </a:endParaRPr>
          </a:p>
        </p:txBody>
      </p:sp>
      <p:sp>
        <p:nvSpPr>
          <p:cNvPr id="4" name="TextBox 3">
            <a:extLst>
              <a:ext uri="{FF2B5EF4-FFF2-40B4-BE49-F238E27FC236}">
                <a16:creationId xmlns:a16="http://schemas.microsoft.com/office/drawing/2014/main" id="{B4C36F2F-AFE7-89C7-DEF1-D16709536E03}"/>
              </a:ext>
            </a:extLst>
          </p:cNvPr>
          <p:cNvSpPr txBox="1"/>
          <p:nvPr/>
        </p:nvSpPr>
        <p:spPr>
          <a:xfrm>
            <a:off x="3451348" y="-42291"/>
            <a:ext cx="48299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baseline="0">
                <a:latin typeface="Calibri"/>
              </a:rPr>
              <a:t> </a:t>
            </a:r>
            <a:r>
              <a:rPr lang="en-GB" sz="2200" b="1">
                <a:latin typeface="Calibri"/>
              </a:rPr>
              <a:t> </a:t>
            </a:r>
            <a:r>
              <a:rPr lang="en-GB" sz="2200" b="1">
                <a:solidFill>
                  <a:srgbClr val="FF0000"/>
                </a:solidFill>
                <a:latin typeface="Calibri"/>
              </a:rPr>
              <a:t>  </a:t>
            </a:r>
            <a:r>
              <a:rPr lang="en-US" sz="3600" b="1" baseline="0">
                <a:solidFill>
                  <a:srgbClr val="FF0000"/>
                </a:solidFill>
                <a:latin typeface="Calibri"/>
              </a:rPr>
              <a:t>Benchmarking  Gaps</a:t>
            </a:r>
            <a:endParaRPr lang="en-GB" sz="3600">
              <a:solidFill>
                <a:srgbClr val="FF0000"/>
              </a:solidFill>
            </a:endParaRPr>
          </a:p>
        </p:txBody>
      </p:sp>
    </p:spTree>
    <p:extLst>
      <p:ext uri="{BB962C8B-B14F-4D97-AF65-F5344CB8AC3E}">
        <p14:creationId xmlns:p14="http://schemas.microsoft.com/office/powerpoint/2010/main" val="3486339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23B59-8C8C-C58C-BED2-6E916E804DAF}"/>
              </a:ext>
            </a:extLst>
          </p:cNvPr>
          <p:cNvSpPr>
            <a:spLocks noGrp="1"/>
          </p:cNvSpPr>
          <p:nvPr>
            <p:ph type="title"/>
          </p:nvPr>
        </p:nvSpPr>
        <p:spPr>
          <a:xfrm>
            <a:off x="3189767" y="-82415"/>
            <a:ext cx="7750544" cy="1643245"/>
          </a:xfrm>
        </p:spPr>
        <p:txBody>
          <a:bodyPr>
            <a:normAutofit/>
          </a:bodyPr>
          <a:lstStyle/>
          <a:p>
            <a:r>
              <a:rPr lang="en-GB" sz="3600" b="1">
                <a:solidFill>
                  <a:srgbClr val="FF0000"/>
                </a:solidFill>
                <a:latin typeface="Calibri"/>
                <a:ea typeface="Calibri"/>
                <a:cs typeface="Calibri"/>
              </a:rPr>
              <a:t>Component 2: Report</a:t>
            </a:r>
          </a:p>
        </p:txBody>
      </p:sp>
      <p:sp>
        <p:nvSpPr>
          <p:cNvPr id="4" name="TextBox 3">
            <a:extLst>
              <a:ext uri="{FF2B5EF4-FFF2-40B4-BE49-F238E27FC236}">
                <a16:creationId xmlns:a16="http://schemas.microsoft.com/office/drawing/2014/main" id="{56FE1993-AD21-60D6-21CC-55F3491BFDF6}"/>
              </a:ext>
            </a:extLst>
          </p:cNvPr>
          <p:cNvSpPr txBox="1"/>
          <p:nvPr/>
        </p:nvSpPr>
        <p:spPr>
          <a:xfrm>
            <a:off x="243441" y="1625254"/>
            <a:ext cx="11705117" cy="4216539"/>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200" b="1">
                <a:latin typeface="Calibri"/>
                <a:ea typeface="Calibri"/>
                <a:cs typeface="Calibri"/>
              </a:rPr>
              <a:t>Introduction &amp; Case Background:</a:t>
            </a:r>
            <a:r>
              <a:rPr lang="en-GB" sz="2200">
                <a:latin typeface="Calibri"/>
                <a:ea typeface="Calibri"/>
                <a:cs typeface="Calibri"/>
              </a:rPr>
              <a:t> Overview of the Shrewsbury and Telford Maternity Scandal and its significance in quality and safety.</a:t>
            </a:r>
          </a:p>
          <a:p>
            <a:pPr>
              <a:buNone/>
            </a:pPr>
            <a:endParaRPr lang="en-GB" sz="2200">
              <a:latin typeface="Calibri" panose="020F0502020204030204" pitchFamily="34" charset="0"/>
              <a:ea typeface="Calibri"/>
              <a:cs typeface="Calibri"/>
            </a:endParaRPr>
          </a:p>
          <a:p>
            <a:pPr marL="342900" indent="-342900">
              <a:buFont typeface="Arial" panose="020B0604020202020204" pitchFamily="34" charset="0"/>
              <a:buChar char="•"/>
            </a:pPr>
            <a:r>
              <a:rPr lang="en-GB" sz="2200" b="1">
                <a:latin typeface="Calibri"/>
                <a:ea typeface="Calibri"/>
                <a:cs typeface="Calibri"/>
              </a:rPr>
              <a:t>Models and Frameworks:</a:t>
            </a:r>
            <a:r>
              <a:rPr lang="en-GB" sz="2200">
                <a:solidFill>
                  <a:srgbClr val="111111"/>
                </a:solidFill>
                <a:effectLst/>
                <a:latin typeface="Calibri"/>
                <a:ea typeface="Calibri"/>
                <a:cs typeface="Calibri"/>
              </a:rPr>
              <a:t>, </a:t>
            </a:r>
            <a:r>
              <a:rPr lang="en-GB" sz="2400">
                <a:solidFill>
                  <a:srgbClr val="111111"/>
                </a:solidFill>
                <a:effectLst/>
                <a:latin typeface="Calibri"/>
                <a:ea typeface="Calibri"/>
                <a:cs typeface="Calibri"/>
              </a:rPr>
              <a:t>The Donabedian Model will be applied to evaluate the quality of care by examining structure, process, and outcomes, </a:t>
            </a:r>
            <a:r>
              <a:rPr lang="en-GB" sz="2200">
                <a:solidFill>
                  <a:srgbClr val="111111"/>
                </a:solidFill>
                <a:effectLst/>
                <a:latin typeface="Calibri"/>
                <a:ea typeface="Calibri"/>
                <a:cs typeface="Calibri"/>
              </a:rPr>
              <a:t>while the Fishbone Diagram is used to explore key factors contributing to these failures</a:t>
            </a:r>
            <a:r>
              <a:rPr lang="en-GB" sz="2200">
                <a:solidFill>
                  <a:srgbClr val="111111"/>
                </a:solidFill>
                <a:latin typeface="Calibri"/>
                <a:ea typeface="Calibri"/>
                <a:cs typeface="Calibri"/>
              </a:rPr>
              <a:t>, such as leadership, staffing, and lack of communication.</a:t>
            </a:r>
            <a:endParaRPr lang="en-GB" sz="2200">
              <a:solidFill>
                <a:srgbClr val="111111"/>
              </a:solidFill>
              <a:effectLst/>
              <a:latin typeface="Calibri"/>
              <a:ea typeface="Calibri"/>
              <a:cs typeface="Calibri"/>
            </a:endParaRPr>
          </a:p>
          <a:p>
            <a:pPr marL="342900" indent="-342900">
              <a:buFont typeface="Arial" panose="020B0604020202020204" pitchFamily="34" charset="0"/>
              <a:buChar char="•"/>
            </a:pPr>
            <a:endParaRPr lang="en-GB" sz="2200">
              <a:solidFill>
                <a:srgbClr val="111111"/>
              </a:solidFill>
              <a:effectLst/>
              <a:latin typeface="Calibri" panose="020F0502020204030204" pitchFamily="34" charset="0"/>
              <a:ea typeface="Calibri"/>
              <a:cs typeface="Calibri"/>
            </a:endParaRPr>
          </a:p>
          <a:p>
            <a:pPr marL="342900" indent="-342900">
              <a:buFont typeface="Arial" panose="020B0604020202020204" pitchFamily="34" charset="0"/>
              <a:buChar char="•"/>
            </a:pPr>
            <a:r>
              <a:rPr lang="en-GB" sz="2200" b="1">
                <a:latin typeface="Calibri"/>
                <a:ea typeface="Calibri"/>
                <a:cs typeface="Calibri"/>
              </a:rPr>
              <a:t>Policy and National Standards:</a:t>
            </a:r>
            <a:r>
              <a:rPr lang="en-GB" sz="2200">
                <a:latin typeface="Calibri"/>
                <a:ea typeface="Calibri"/>
                <a:cs typeface="Calibri"/>
              </a:rPr>
              <a:t> Linking findings with NHS England, CQC, and NICE maternity safety policies and guidelines.</a:t>
            </a:r>
          </a:p>
          <a:p>
            <a:pPr>
              <a:buNone/>
            </a:pPr>
            <a:endParaRPr lang="en-GB" sz="2200">
              <a:latin typeface="Calibri" panose="020F0502020204030204" pitchFamily="34" charset="0"/>
            </a:endParaRPr>
          </a:p>
          <a:p>
            <a:pPr>
              <a:buNone/>
            </a:pPr>
            <a:endParaRPr lang="en-GB" sz="2200">
              <a:latin typeface="Calibri" panose="020F0502020204030204" pitchFamily="34" charset="0"/>
            </a:endParaRPr>
          </a:p>
        </p:txBody>
      </p:sp>
    </p:spTree>
    <p:extLst>
      <p:ext uri="{BB962C8B-B14F-4D97-AF65-F5344CB8AC3E}">
        <p14:creationId xmlns:p14="http://schemas.microsoft.com/office/powerpoint/2010/main" val="1684858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7D7320-CAE9-15C4-D011-C50B37BA9C6F}"/>
              </a:ext>
            </a:extLst>
          </p:cNvPr>
          <p:cNvSpPr txBox="1"/>
          <p:nvPr/>
        </p:nvSpPr>
        <p:spPr>
          <a:xfrm>
            <a:off x="443025" y="1416026"/>
            <a:ext cx="11370928" cy="2462213"/>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1800">
                <a:latin typeface="Calibri"/>
                <a:ea typeface="Calibri"/>
                <a:cs typeface="Calibri"/>
              </a:rPr>
              <a:t> </a:t>
            </a:r>
            <a:r>
              <a:rPr lang="en-GB" sz="1800" b="1">
                <a:latin typeface="Calibri"/>
                <a:ea typeface="Calibri"/>
                <a:cs typeface="Calibri"/>
              </a:rPr>
              <a:t>I</a:t>
            </a:r>
            <a:r>
              <a:rPr lang="en-GB" sz="2200" b="1">
                <a:latin typeface="Calibri"/>
                <a:ea typeface="Calibri"/>
                <a:cs typeface="Calibri"/>
              </a:rPr>
              <a:t>mpact on Service Delivery:</a:t>
            </a:r>
            <a:r>
              <a:rPr lang="en-GB" sz="2200">
                <a:latin typeface="Calibri"/>
                <a:ea typeface="Calibri"/>
                <a:cs typeface="Calibri"/>
              </a:rPr>
              <a:t> Examining how weak structures and poor processes led to unsafe and unequal care.</a:t>
            </a:r>
          </a:p>
          <a:p>
            <a:pPr>
              <a:buNone/>
            </a:pPr>
            <a:endParaRPr lang="en-GB" sz="2200">
              <a:latin typeface="Calibri" panose="020F0502020204030204" pitchFamily="34" charset="0"/>
              <a:ea typeface="Calibri"/>
              <a:cs typeface="Calibri"/>
            </a:endParaRPr>
          </a:p>
          <a:p>
            <a:pPr marL="342900" indent="-342900">
              <a:buFont typeface="Arial" panose="020B0604020202020204" pitchFamily="34" charset="0"/>
              <a:buChar char="•"/>
            </a:pPr>
            <a:r>
              <a:rPr lang="en-GB" sz="2200" b="1">
                <a:latin typeface="Calibri"/>
                <a:ea typeface="Calibri"/>
                <a:cs typeface="Calibri"/>
              </a:rPr>
              <a:t>Recommendations: </a:t>
            </a:r>
            <a:r>
              <a:rPr lang="en-GB" sz="2200">
                <a:latin typeface="Calibri"/>
                <a:ea typeface="Calibri"/>
                <a:cs typeface="Calibri"/>
              </a:rPr>
              <a:t>Suggest actions to strengthen safety, leadership, staff support, and quality monitoring.</a:t>
            </a:r>
          </a:p>
          <a:p>
            <a:pPr>
              <a:buNone/>
            </a:pPr>
            <a:endParaRPr lang="en-GB" sz="2200">
              <a:latin typeface="Calibri" panose="020F0502020204030204" pitchFamily="34" charset="0"/>
              <a:ea typeface="Calibri"/>
              <a:cs typeface="Calibri"/>
            </a:endParaRPr>
          </a:p>
          <a:p>
            <a:pPr marL="342900" indent="-342900">
              <a:buFont typeface="Arial" panose="020B0604020202020204" pitchFamily="34" charset="0"/>
              <a:buChar char="•"/>
            </a:pPr>
            <a:r>
              <a:rPr lang="en-GB" sz="2200" b="1">
                <a:latin typeface="Calibri"/>
                <a:ea typeface="Calibri"/>
                <a:cs typeface="Calibri"/>
              </a:rPr>
              <a:t>Conclusion: </a:t>
            </a:r>
            <a:r>
              <a:rPr lang="en-GB" sz="2200">
                <a:latin typeface="Calibri"/>
                <a:ea typeface="Calibri"/>
                <a:cs typeface="Calibri"/>
              </a:rPr>
              <a:t>Highlight lessons learned and implications for safer, higher-quality maternity care.</a:t>
            </a:r>
            <a:endParaRPr lang="en-US" sz="2200">
              <a:latin typeface="Calibri"/>
              <a:ea typeface="Calibri"/>
              <a:cs typeface="Calibri"/>
            </a:endParaRPr>
          </a:p>
        </p:txBody>
      </p:sp>
    </p:spTree>
    <p:extLst>
      <p:ext uri="{BB962C8B-B14F-4D97-AF65-F5344CB8AC3E}">
        <p14:creationId xmlns:p14="http://schemas.microsoft.com/office/powerpoint/2010/main" val="1956868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D059-FE45-99E8-109F-299681F0A3E6}"/>
              </a:ext>
            </a:extLst>
          </p:cNvPr>
          <p:cNvSpPr>
            <a:spLocks noGrp="1"/>
          </p:cNvSpPr>
          <p:nvPr>
            <p:ph type="title"/>
          </p:nvPr>
        </p:nvSpPr>
        <p:spPr>
          <a:xfrm>
            <a:off x="4164418" y="118115"/>
            <a:ext cx="9493103" cy="915581"/>
          </a:xfrm>
        </p:spPr>
        <p:txBody>
          <a:bodyPr>
            <a:normAutofit/>
          </a:bodyPr>
          <a:lstStyle/>
          <a:p>
            <a:r>
              <a:rPr lang="en-GB" sz="3600" b="1">
                <a:solidFill>
                  <a:srgbClr val="FF0000"/>
                </a:solidFill>
                <a:latin typeface="Calibri"/>
                <a:ea typeface="Calibri"/>
                <a:cs typeface="Calibri"/>
              </a:rPr>
              <a:t>Reference List</a:t>
            </a:r>
            <a:endParaRPr lang="en-US" sz="3600" b="1">
              <a:solidFill>
                <a:srgbClr val="FF0000"/>
              </a:solidFill>
              <a:latin typeface="Calibri"/>
              <a:ea typeface="Calibri"/>
              <a:cs typeface="Calibri"/>
            </a:endParaRPr>
          </a:p>
        </p:txBody>
      </p:sp>
      <p:sp>
        <p:nvSpPr>
          <p:cNvPr id="6" name="TextBox 5">
            <a:extLst>
              <a:ext uri="{FF2B5EF4-FFF2-40B4-BE49-F238E27FC236}">
                <a16:creationId xmlns:a16="http://schemas.microsoft.com/office/drawing/2014/main" id="{7D7B3AFD-B98B-B170-AF2A-045D2B879F6C}"/>
              </a:ext>
            </a:extLst>
          </p:cNvPr>
          <p:cNvSpPr txBox="1"/>
          <p:nvPr/>
        </p:nvSpPr>
        <p:spPr>
          <a:xfrm>
            <a:off x="312776" y="1329044"/>
            <a:ext cx="11566448" cy="5104346"/>
          </a:xfrm>
          <a:prstGeom prst="rect">
            <a:avLst/>
          </a:prstGeom>
          <a:noFill/>
        </p:spPr>
        <p:txBody>
          <a:bodyPr wrap="square" lIns="91440" tIns="45720" rIns="91440" bIns="45720" anchor="t">
            <a:spAutoFit/>
          </a:bodyPr>
          <a:lstStyle/>
          <a:p>
            <a:r>
              <a:rPr lang="en-GB">
                <a:ea typeface="+mn-lt"/>
                <a:cs typeface="+mn-lt"/>
              </a:rPr>
              <a:t>Badshah, N. (2022) ‘</a:t>
            </a:r>
            <a:r>
              <a:rPr lang="en-GB" i="1">
                <a:ea typeface="+mn-lt"/>
                <a:cs typeface="+mn-lt"/>
              </a:rPr>
              <a:t>Shropshire maternity scandal: 300 babies died or left brain-damaged, says report’</a:t>
            </a:r>
            <a:r>
              <a:rPr lang="en-GB">
                <a:ea typeface="+mn-lt"/>
                <a:cs typeface="+mn-lt"/>
              </a:rPr>
              <a:t>, </a:t>
            </a:r>
            <a:r>
              <a:rPr lang="en-GB" i="1">
                <a:ea typeface="+mn-lt"/>
                <a:cs typeface="+mn-lt"/>
              </a:rPr>
              <a:t>The Guardian</a:t>
            </a:r>
            <a:r>
              <a:rPr lang="en-GB">
                <a:ea typeface="+mn-lt"/>
                <a:cs typeface="+mn-lt"/>
              </a:rPr>
              <a:t>, 26 March. Available at: </a:t>
            </a:r>
            <a:r>
              <a:rPr lang="en-GB">
                <a:ea typeface="+mn-lt"/>
                <a:cs typeface="+mn-lt"/>
                <a:hlinkClick r:id="rId2"/>
              </a:rPr>
              <a:t>https://www.theguardian.com/society/2022/mar/26/shropshire-maternity-scandal-300-babies-died-or-left-brain-damaged-says-report</a:t>
            </a:r>
            <a:r>
              <a:rPr lang="en-GB">
                <a:ea typeface="+mn-lt"/>
                <a:cs typeface="+mn-lt"/>
              </a:rPr>
              <a:t> (Accessed: 14 October 2025).</a:t>
            </a:r>
            <a:endParaRPr lang="en-US"/>
          </a:p>
          <a:p>
            <a:endParaRPr lang="en-GB"/>
          </a:p>
          <a:p>
            <a:r>
              <a:rPr lang="en-GB">
                <a:ea typeface="+mn-lt"/>
                <a:cs typeface="+mn-lt"/>
              </a:rPr>
              <a:t>Care Quality Commission (2016) </a:t>
            </a:r>
            <a:r>
              <a:rPr lang="en-GB" i="1">
                <a:ea typeface="+mn-lt"/>
                <a:cs typeface="+mn-lt"/>
              </a:rPr>
              <a:t>Regulation 12: Safe care and treatment</a:t>
            </a:r>
            <a:r>
              <a:rPr lang="en-GB">
                <a:ea typeface="+mn-lt"/>
                <a:cs typeface="+mn-lt"/>
              </a:rPr>
              <a:t>. Available at: </a:t>
            </a:r>
            <a:r>
              <a:rPr lang="en-GB">
                <a:ea typeface="+mn-lt"/>
                <a:cs typeface="+mn-lt"/>
                <a:hlinkClick r:id="rId3"/>
              </a:rPr>
              <a:t>https://www.cqc.org.uk/guidance-regulation/providers/regulations-service-providers-and-managers/health-social-care-act/regulation-12</a:t>
            </a:r>
            <a:r>
              <a:rPr lang="en-GB">
                <a:ea typeface="+mn-lt"/>
                <a:cs typeface="+mn-lt"/>
              </a:rPr>
              <a:t> (Accessed: 24 September 2025).</a:t>
            </a:r>
            <a:endParaRPr lang="en-GB"/>
          </a:p>
          <a:p>
            <a:endParaRPr lang="en-GB">
              <a:ea typeface="+mn-lt"/>
              <a:cs typeface="+mn-lt"/>
            </a:endParaRPr>
          </a:p>
          <a:p>
            <a:r>
              <a:rPr lang="en-GB">
                <a:ea typeface="+mn-lt"/>
                <a:cs typeface="+mn-lt"/>
              </a:rPr>
              <a:t>Care Quality Commission (2019) </a:t>
            </a:r>
            <a:r>
              <a:rPr lang="en-GB" i="1">
                <a:ea typeface="+mn-lt"/>
                <a:cs typeface="+mn-lt"/>
              </a:rPr>
              <a:t>Shrewsbury and Telford Hospital NHS Trust: all inspection reports</a:t>
            </a:r>
            <a:r>
              <a:rPr lang="en-GB">
                <a:ea typeface="+mn-lt"/>
                <a:cs typeface="+mn-lt"/>
              </a:rPr>
              <a:t>. Available at: </a:t>
            </a:r>
            <a:r>
              <a:rPr lang="en-GB">
                <a:ea typeface="+mn-lt"/>
                <a:cs typeface="+mn-lt"/>
                <a:hlinkClick r:id="rId4"/>
              </a:rPr>
              <a:t>https://www.cqc.org.uk/provider/RXW/reports</a:t>
            </a:r>
            <a:r>
              <a:rPr lang="en-GB">
                <a:ea typeface="+mn-lt"/>
                <a:cs typeface="+mn-lt"/>
              </a:rPr>
              <a:t> (Accessed: 20 September 2025).</a:t>
            </a:r>
            <a:endParaRPr lang="en-GB"/>
          </a:p>
          <a:p>
            <a:endParaRPr lang="en-GB">
              <a:ea typeface="+mn-lt"/>
              <a:cs typeface="+mn-lt"/>
            </a:endParaRPr>
          </a:p>
          <a:p>
            <a:r>
              <a:rPr lang="en-GB">
                <a:ea typeface="+mn-lt"/>
                <a:cs typeface="+mn-lt"/>
              </a:rPr>
              <a:t>Care Quality Commission (2022) </a:t>
            </a:r>
            <a:r>
              <a:rPr lang="en-GB" i="1">
                <a:ea typeface="+mn-lt"/>
                <a:cs typeface="+mn-lt"/>
              </a:rPr>
              <a:t>Maternity improvements are too slow</a:t>
            </a:r>
            <a:r>
              <a:rPr lang="en-GB">
                <a:ea typeface="+mn-lt"/>
                <a:cs typeface="+mn-lt"/>
              </a:rPr>
              <a:t>. Available at: </a:t>
            </a:r>
            <a:r>
              <a:rPr lang="en-GB">
                <a:ea typeface="+mn-lt"/>
                <a:cs typeface="+mn-lt"/>
                <a:hlinkClick r:id="rId5"/>
              </a:rPr>
              <a:t>https://www.cqc.org.uk/publications/major-reports/soc202021_03b_maternity</a:t>
            </a:r>
            <a:r>
              <a:rPr lang="en-GB">
                <a:ea typeface="+mn-lt"/>
                <a:cs typeface="+mn-lt"/>
              </a:rPr>
              <a:t> (Accessed: 1 October 2025)</a:t>
            </a:r>
            <a:endParaRPr lang="en-GB"/>
          </a:p>
          <a:p>
            <a:endParaRPr lang="en-GB"/>
          </a:p>
          <a:p>
            <a:r>
              <a:rPr lang="en-GB">
                <a:ea typeface="+mn-lt"/>
                <a:cs typeface="+mn-lt"/>
              </a:rPr>
              <a:t>Department of Health and Social Care (2022) </a:t>
            </a:r>
            <a:r>
              <a:rPr lang="en-GB" i="1">
                <a:ea typeface="+mn-lt"/>
                <a:cs typeface="+mn-lt"/>
              </a:rPr>
              <a:t>Final report of the Ockenden review: summary of findings, conclusions and essential actions</a:t>
            </a:r>
            <a:r>
              <a:rPr lang="en-GB">
                <a:ea typeface="+mn-lt"/>
                <a:cs typeface="+mn-lt"/>
              </a:rPr>
              <a:t>. Available at: </a:t>
            </a:r>
            <a:r>
              <a:rPr lang="en-GB">
                <a:ea typeface="+mn-lt"/>
                <a:cs typeface="+mn-lt"/>
                <a:hlinkClick r:id="rId6"/>
              </a:rPr>
              <a:t>https://www.gov.uk/government/publications/final-report-of-the-ockenden-review/ockenden-review-summary-of-findings-conclusions-and-essential-actions</a:t>
            </a:r>
            <a:r>
              <a:rPr lang="en-GB">
                <a:ea typeface="+mn-lt"/>
                <a:cs typeface="+mn-lt"/>
              </a:rPr>
              <a:t> (Accessed: 21 September 2025</a:t>
            </a:r>
            <a:endParaRPr lang="en-GB"/>
          </a:p>
          <a:p>
            <a:pPr>
              <a:lnSpc>
                <a:spcPct val="115000"/>
              </a:lnSpc>
              <a:spcAft>
                <a:spcPts val="800"/>
              </a:spcAft>
              <a:buNone/>
            </a:pPr>
            <a:endParaRPr lang="en-GB" sz="1801" kern="1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0054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E57DCD-C165-A89E-E422-15D3F72C9B87}"/>
              </a:ext>
            </a:extLst>
          </p:cNvPr>
          <p:cNvSpPr txBox="1"/>
          <p:nvPr/>
        </p:nvSpPr>
        <p:spPr>
          <a:xfrm>
            <a:off x="448930" y="368659"/>
            <a:ext cx="11577675" cy="5935343"/>
          </a:xfrm>
          <a:prstGeom prst="rect">
            <a:avLst/>
          </a:prstGeom>
          <a:noFill/>
        </p:spPr>
        <p:txBody>
          <a:bodyPr wrap="square" lIns="91440" tIns="45720" rIns="91440" bIns="45720" anchor="t">
            <a:spAutoFit/>
          </a:bodyPr>
          <a:lstStyle/>
          <a:p>
            <a:r>
              <a:rPr lang="en-GB">
                <a:ea typeface="+mn-lt"/>
                <a:cs typeface="+mn-lt"/>
              </a:rPr>
              <a:t>House of Commons Health and Social Care Committee (2021) </a:t>
            </a:r>
            <a:r>
              <a:rPr lang="en-GB" i="1">
                <a:ea typeface="+mn-lt"/>
                <a:cs typeface="+mn-lt"/>
              </a:rPr>
              <a:t>The safety of maternity services in England</a:t>
            </a:r>
            <a:r>
              <a:rPr lang="en-GB">
                <a:ea typeface="+mn-lt"/>
                <a:cs typeface="+mn-lt"/>
              </a:rPr>
              <a:t>. London: UK Parliament. Available at: </a:t>
            </a:r>
            <a:r>
              <a:rPr lang="en-GB">
                <a:ea typeface="+mn-lt"/>
                <a:cs typeface="+mn-lt"/>
                <a:hlinkClick r:id="rId2"/>
              </a:rPr>
              <a:t>https://committees.parliament.uk/publications/6578/documents/73151/default/</a:t>
            </a:r>
            <a:r>
              <a:rPr lang="en-GB">
                <a:ea typeface="+mn-lt"/>
                <a:cs typeface="+mn-lt"/>
              </a:rPr>
              <a:t> (Accessed: 1 October 2025).</a:t>
            </a:r>
            <a:endParaRPr lang="en-US"/>
          </a:p>
          <a:p>
            <a:endParaRPr lang="en-GB">
              <a:ea typeface="+mn-lt"/>
              <a:cs typeface="+mn-lt"/>
            </a:endParaRPr>
          </a:p>
          <a:p>
            <a:r>
              <a:rPr lang="en-GB">
                <a:ea typeface="+mn-lt"/>
                <a:cs typeface="+mn-lt"/>
              </a:rPr>
              <a:t>MBRRACE-UK (2022) </a:t>
            </a:r>
            <a:r>
              <a:rPr lang="en-GB" i="1">
                <a:ea typeface="+mn-lt"/>
                <a:cs typeface="+mn-lt"/>
              </a:rPr>
              <a:t>Saving Lives, Improving Mothers’ Care: 2022 maternal report</a:t>
            </a:r>
            <a:r>
              <a:rPr lang="en-GB">
                <a:ea typeface="+mn-lt"/>
                <a:cs typeface="+mn-lt"/>
              </a:rPr>
              <a:t>. Oxford: National Perinatal Epidemiology Unit. Available at: </a:t>
            </a:r>
            <a:r>
              <a:rPr lang="en-GB">
                <a:ea typeface="+mn-lt"/>
                <a:cs typeface="+mn-lt"/>
                <a:hlinkClick r:id="rId3"/>
              </a:rPr>
              <a:t>https://www.npeu.ox.ac.uk/assets/downloads/mbrrace-uk/reports/maternal-report-2022/MBRRACE-UK_Maternal_CORE_Report_2022_v10.pdf</a:t>
            </a:r>
            <a:r>
              <a:rPr lang="en-GB">
                <a:ea typeface="+mn-lt"/>
                <a:cs typeface="+mn-lt"/>
              </a:rPr>
              <a:t> (Accessed: 1 October 2025). </a:t>
            </a:r>
            <a:endParaRPr lang="en-GB" i="1"/>
          </a:p>
          <a:p>
            <a:endParaRPr lang="en-GB">
              <a:ea typeface="+mn-lt"/>
              <a:cs typeface="+mn-lt"/>
            </a:endParaRPr>
          </a:p>
          <a:p>
            <a:r>
              <a:rPr lang="en-GB">
                <a:ea typeface="+mn-lt"/>
                <a:cs typeface="+mn-lt"/>
              </a:rPr>
              <a:t>MBRRACE-UK (n.d.) </a:t>
            </a:r>
            <a:r>
              <a:rPr lang="en-GB" i="1">
                <a:ea typeface="+mn-lt"/>
                <a:cs typeface="+mn-lt"/>
              </a:rPr>
              <a:t>About MBRRACE-UK: Mothers and Babies: Reducing Risk through Audits and Confidential Enquiries</a:t>
            </a:r>
            <a:r>
              <a:rPr lang="en-GB">
                <a:ea typeface="+mn-lt"/>
                <a:cs typeface="+mn-lt"/>
              </a:rPr>
              <a:t>. Available at: </a:t>
            </a:r>
            <a:r>
              <a:rPr lang="en-GB">
                <a:ea typeface="+mn-lt"/>
                <a:cs typeface="+mn-lt"/>
                <a:hlinkClick r:id="rId4"/>
              </a:rPr>
              <a:t>https://www.npeu.ox.ac.uk/mbrrace-uk</a:t>
            </a:r>
            <a:r>
              <a:rPr lang="en-GB">
                <a:ea typeface="+mn-lt"/>
                <a:cs typeface="+mn-lt"/>
              </a:rPr>
              <a:t> (Accessed: 8 October 2025).</a:t>
            </a:r>
            <a:endParaRPr lang="en-GB"/>
          </a:p>
          <a:p>
            <a:endParaRPr lang="en-GB"/>
          </a:p>
          <a:p>
            <a:r>
              <a:rPr lang="en-GB">
                <a:ea typeface="+mn-lt"/>
                <a:cs typeface="+mn-lt"/>
              </a:rPr>
              <a:t>NHS England (2019) </a:t>
            </a:r>
            <a:r>
              <a:rPr lang="en-GB" i="1">
                <a:ea typeface="+mn-lt"/>
                <a:cs typeface="+mn-lt"/>
              </a:rPr>
              <a:t>The NHS Patient Safety Strategy: Safer culture, safer systems, safer patients</a:t>
            </a:r>
            <a:r>
              <a:rPr lang="en-GB">
                <a:ea typeface="+mn-lt"/>
                <a:cs typeface="+mn-lt"/>
              </a:rPr>
              <a:t>. Available at: </a:t>
            </a:r>
            <a:r>
              <a:rPr lang="en-GB">
                <a:ea typeface="+mn-lt"/>
                <a:cs typeface="+mn-lt"/>
                <a:hlinkClick r:id="rId5"/>
              </a:rPr>
              <a:t>https://www.england.nhs.uk/patient-safety/the-nhs-patient-safety-strategy/</a:t>
            </a:r>
            <a:r>
              <a:rPr lang="en-GB">
                <a:ea typeface="+mn-lt"/>
                <a:cs typeface="+mn-lt"/>
              </a:rPr>
              <a:t> (Accessed: 21 September 2025). </a:t>
            </a:r>
            <a:endParaRPr lang="en-GB" i="1"/>
          </a:p>
          <a:p>
            <a:endParaRPr lang="en-GB">
              <a:ea typeface="+mn-lt"/>
              <a:cs typeface="+mn-lt"/>
            </a:endParaRPr>
          </a:p>
          <a:p>
            <a:r>
              <a:rPr lang="en-GB">
                <a:ea typeface="+mn-lt"/>
                <a:cs typeface="+mn-lt"/>
              </a:rPr>
              <a:t>NHS England (2023) </a:t>
            </a:r>
            <a:r>
              <a:rPr lang="en-GB" i="1">
                <a:ea typeface="+mn-lt"/>
                <a:cs typeface="+mn-lt"/>
              </a:rPr>
              <a:t>Professional standards: framework for quality assurance and improvement</a:t>
            </a:r>
            <a:r>
              <a:rPr lang="en-GB">
                <a:ea typeface="+mn-lt"/>
                <a:cs typeface="+mn-lt"/>
              </a:rPr>
              <a:t>. Available at: </a:t>
            </a:r>
            <a:r>
              <a:rPr lang="en-GB">
                <a:ea typeface="+mn-lt"/>
                <a:cs typeface="+mn-lt"/>
                <a:hlinkClick r:id="rId6"/>
              </a:rPr>
              <a:t>https://www.england.nhs.uk/professional-standards/medical-revalidation/qa/</a:t>
            </a:r>
            <a:r>
              <a:rPr lang="en-GB">
                <a:ea typeface="+mn-lt"/>
                <a:cs typeface="+mn-lt"/>
              </a:rPr>
              <a:t> (Accessed: 21 September 2025). </a:t>
            </a:r>
            <a:endParaRPr lang="en-GB"/>
          </a:p>
          <a:p>
            <a:endParaRPr lang="en-GB">
              <a:ea typeface="+mn-lt"/>
              <a:cs typeface="+mn-lt"/>
            </a:endParaRPr>
          </a:p>
          <a:p>
            <a:r>
              <a:rPr lang="en-GB">
                <a:ea typeface="+mn-lt"/>
                <a:cs typeface="+mn-lt"/>
              </a:rPr>
              <a:t>NHS England (2023) </a:t>
            </a:r>
            <a:r>
              <a:rPr lang="en-GB" i="1">
                <a:ea typeface="+mn-lt"/>
                <a:cs typeface="+mn-lt"/>
              </a:rPr>
              <a:t>NHS Staff Survey results 2023</a:t>
            </a:r>
            <a:r>
              <a:rPr lang="en-GB">
                <a:ea typeface="+mn-lt"/>
                <a:cs typeface="+mn-lt"/>
              </a:rPr>
              <a:t>. Available at: </a:t>
            </a:r>
            <a:r>
              <a:rPr lang="en-GB">
                <a:ea typeface="+mn-lt"/>
                <a:cs typeface="+mn-lt"/>
                <a:hlinkClick r:id="rId7"/>
              </a:rPr>
              <a:t>https://www.nhsstaffsurveys.com/results/</a:t>
            </a:r>
            <a:r>
              <a:rPr lang="en-GB">
                <a:ea typeface="+mn-lt"/>
                <a:cs typeface="+mn-lt"/>
              </a:rPr>
              <a:t> (Accessed: 20 September 2025). </a:t>
            </a:r>
            <a:endParaRPr lang="en-GB"/>
          </a:p>
          <a:p>
            <a:endParaRPr lang="en-GB"/>
          </a:p>
          <a:p>
            <a:pPr>
              <a:lnSpc>
                <a:spcPct val="115000"/>
              </a:lnSpc>
              <a:spcAft>
                <a:spcPts val="800"/>
              </a:spcAft>
              <a:buNone/>
            </a:pPr>
            <a:endParaRPr lang="en-GB" sz="1801" kern="1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90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E32272-50F3-CAFD-BD62-6328136F92E4}"/>
              </a:ext>
            </a:extLst>
          </p:cNvPr>
          <p:cNvSpPr txBox="1"/>
          <p:nvPr/>
        </p:nvSpPr>
        <p:spPr>
          <a:xfrm>
            <a:off x="242186" y="959691"/>
            <a:ext cx="11707628" cy="5104154"/>
          </a:xfrm>
          <a:prstGeom prst="rect">
            <a:avLst/>
          </a:prstGeom>
          <a:noFill/>
        </p:spPr>
        <p:txBody>
          <a:bodyPr wrap="square" lIns="91440" tIns="45720" rIns="91440" bIns="45720" anchor="t">
            <a:spAutoFit/>
          </a:bodyPr>
          <a:lstStyle/>
          <a:p>
            <a:r>
              <a:rPr lang="en-GB">
                <a:ea typeface="+mn-lt"/>
                <a:cs typeface="+mn-lt"/>
              </a:rPr>
              <a:t>NHS England (2024) </a:t>
            </a:r>
            <a:r>
              <a:rPr lang="en-GB" i="1">
                <a:ea typeface="+mn-lt"/>
                <a:cs typeface="+mn-lt"/>
              </a:rPr>
              <a:t>Freedom to Speak Up – annual report on whistleblowing disclosures 2022–23</a:t>
            </a:r>
            <a:r>
              <a:rPr lang="en-GB">
                <a:ea typeface="+mn-lt"/>
                <a:cs typeface="+mn-lt"/>
              </a:rPr>
              <a:t>. Available at: </a:t>
            </a:r>
            <a:r>
              <a:rPr lang="en-GB">
                <a:ea typeface="+mn-lt"/>
                <a:cs typeface="+mn-lt"/>
                <a:hlinkClick r:id="rId2"/>
              </a:rPr>
              <a:t>https://www.england.nhs.uk/long-read/ftsu-whistleblowing-annual-report-2022-23/</a:t>
            </a:r>
            <a:r>
              <a:rPr lang="en-GB">
                <a:ea typeface="+mn-lt"/>
                <a:cs typeface="+mn-lt"/>
              </a:rPr>
              <a:t> (Accessed: 1 October 2025). </a:t>
            </a:r>
            <a:endParaRPr lang="en-GB"/>
          </a:p>
          <a:p>
            <a:endParaRPr lang="en-GB">
              <a:ea typeface="+mn-lt"/>
              <a:cs typeface="+mn-lt"/>
            </a:endParaRPr>
          </a:p>
          <a:p>
            <a:r>
              <a:rPr lang="en-GB">
                <a:ea typeface="+mn-lt"/>
                <a:cs typeface="+mn-lt"/>
              </a:rPr>
              <a:t>NHS England (2024) </a:t>
            </a:r>
            <a:r>
              <a:rPr lang="en-GB" i="1">
                <a:ea typeface="+mn-lt"/>
                <a:cs typeface="+mn-lt"/>
              </a:rPr>
              <a:t>Maternity Services Monthly Statistics</a:t>
            </a:r>
            <a:r>
              <a:rPr lang="en-GB">
                <a:ea typeface="+mn-lt"/>
                <a:cs typeface="+mn-lt"/>
              </a:rPr>
              <a:t> (series page). Available at: </a:t>
            </a:r>
            <a:r>
              <a:rPr lang="en-GB">
                <a:ea typeface="+mn-lt"/>
                <a:cs typeface="+mn-lt"/>
                <a:hlinkClick r:id="rId3"/>
              </a:rPr>
              <a:t>https://digital.nhs.uk/data-and-information/publications/statistical/maternity-services-monthly-statistics</a:t>
            </a:r>
            <a:r>
              <a:rPr lang="en-GB">
                <a:ea typeface="+mn-lt"/>
                <a:cs typeface="+mn-lt"/>
              </a:rPr>
              <a:t> (Accessed: 1 October 2025).</a:t>
            </a:r>
            <a:endParaRPr lang="en-GB"/>
          </a:p>
          <a:p>
            <a:endParaRPr lang="en-GB"/>
          </a:p>
          <a:p>
            <a:r>
              <a:rPr lang="en-GB">
                <a:ea typeface="+mn-lt"/>
                <a:cs typeface="+mn-lt"/>
              </a:rPr>
              <a:t>National Guardian’s Office (2024) </a:t>
            </a:r>
            <a:r>
              <a:rPr lang="en-GB" i="1">
                <a:ea typeface="+mn-lt"/>
                <a:cs typeface="+mn-lt"/>
              </a:rPr>
              <a:t>Speaking Up data</a:t>
            </a:r>
            <a:r>
              <a:rPr lang="en-GB">
                <a:ea typeface="+mn-lt"/>
                <a:cs typeface="+mn-lt"/>
              </a:rPr>
              <a:t>. Available at: </a:t>
            </a:r>
            <a:r>
              <a:rPr lang="en-GB">
                <a:ea typeface="+mn-lt"/>
                <a:cs typeface="+mn-lt"/>
                <a:hlinkClick r:id="rId4"/>
              </a:rPr>
              <a:t>https://nationalguardian.org.uk/learning-resources/speaking-up-data/</a:t>
            </a:r>
            <a:r>
              <a:rPr lang="en-GB">
                <a:ea typeface="+mn-lt"/>
                <a:cs typeface="+mn-lt"/>
              </a:rPr>
              <a:t> (Accessed: 1 October 2025). </a:t>
            </a:r>
            <a:endParaRPr lang="en-GB"/>
          </a:p>
          <a:p>
            <a:endParaRPr lang="en-GB">
              <a:ea typeface="+mn-lt"/>
              <a:cs typeface="+mn-lt"/>
            </a:endParaRPr>
          </a:p>
          <a:p>
            <a:r>
              <a:rPr lang="en-GB">
                <a:ea typeface="+mn-lt"/>
                <a:cs typeface="+mn-lt"/>
              </a:rPr>
              <a:t>National Institute for Health and Care Excellence (2015) </a:t>
            </a:r>
            <a:r>
              <a:rPr lang="en-GB" i="1">
                <a:ea typeface="+mn-lt"/>
                <a:cs typeface="+mn-lt"/>
              </a:rPr>
              <a:t>Safe midwifery staffing for maternity settings (NG4)</a:t>
            </a:r>
            <a:r>
              <a:rPr lang="en-GB">
                <a:ea typeface="+mn-lt"/>
                <a:cs typeface="+mn-lt"/>
              </a:rPr>
              <a:t>. Available at: </a:t>
            </a:r>
            <a:r>
              <a:rPr lang="en-GB">
                <a:ea typeface="+mn-lt"/>
                <a:cs typeface="+mn-lt"/>
                <a:hlinkClick r:id="rId5"/>
              </a:rPr>
              <a:t>https://www.nice.org.uk/guidance/ng4</a:t>
            </a:r>
            <a:r>
              <a:rPr lang="en-GB">
                <a:ea typeface="+mn-lt"/>
                <a:cs typeface="+mn-lt"/>
              </a:rPr>
              <a:t> (Accessed: 19 September 2025). </a:t>
            </a:r>
            <a:endParaRPr lang="en-GB"/>
          </a:p>
          <a:p>
            <a:endParaRPr lang="en-GB">
              <a:ea typeface="+mn-lt"/>
              <a:cs typeface="+mn-lt"/>
            </a:endParaRPr>
          </a:p>
          <a:p>
            <a:r>
              <a:rPr lang="en-GB">
                <a:ea typeface="+mn-lt"/>
                <a:cs typeface="+mn-lt"/>
              </a:rPr>
              <a:t>National Institute for Health and Care Excellence (2021) </a:t>
            </a:r>
            <a:r>
              <a:rPr lang="en-GB" i="1">
                <a:ea typeface="+mn-lt"/>
                <a:cs typeface="+mn-lt"/>
              </a:rPr>
              <a:t>Postnatal care (NG194)</a:t>
            </a:r>
            <a:r>
              <a:rPr lang="en-GB">
                <a:ea typeface="+mn-lt"/>
                <a:cs typeface="+mn-lt"/>
              </a:rPr>
              <a:t>. Available at: </a:t>
            </a:r>
            <a:r>
              <a:rPr lang="en-GB">
                <a:ea typeface="+mn-lt"/>
                <a:cs typeface="+mn-lt"/>
                <a:hlinkClick r:id="rId6"/>
              </a:rPr>
              <a:t>https://www.nice.org.uk/guidance/ng194</a:t>
            </a:r>
            <a:r>
              <a:rPr lang="en-GB">
                <a:ea typeface="+mn-lt"/>
                <a:cs typeface="+mn-lt"/>
              </a:rPr>
              <a:t> (Accessed: 19 September 2025)</a:t>
            </a:r>
            <a:endParaRPr lang="en-GB"/>
          </a:p>
          <a:p>
            <a:endParaRPr lang="en-GB"/>
          </a:p>
          <a:p>
            <a:r>
              <a:rPr lang="en-GB"/>
              <a:t>  </a:t>
            </a:r>
            <a:r>
              <a:rPr lang="en-GB">
                <a:ea typeface="+mn-lt"/>
                <a:cs typeface="+mn-lt"/>
              </a:rPr>
              <a:t>National Institute for Health and Care Excellence (2023) </a:t>
            </a:r>
            <a:r>
              <a:rPr lang="en-GB" i="1">
                <a:ea typeface="+mn-lt"/>
                <a:cs typeface="+mn-lt"/>
              </a:rPr>
              <a:t>Intrapartum care (NG235)</a:t>
            </a:r>
            <a:r>
              <a:rPr lang="en-GB">
                <a:ea typeface="+mn-lt"/>
                <a:cs typeface="+mn-lt"/>
              </a:rPr>
              <a:t>. Available at: </a:t>
            </a:r>
            <a:r>
              <a:rPr lang="en-GB">
                <a:ea typeface="+mn-lt"/>
                <a:cs typeface="+mn-lt"/>
                <a:hlinkClick r:id="rId7"/>
              </a:rPr>
              <a:t>https://www.nice.org.uk/guidance/ng235</a:t>
            </a:r>
            <a:r>
              <a:rPr lang="en-GB">
                <a:ea typeface="+mn-lt"/>
                <a:cs typeface="+mn-lt"/>
              </a:rPr>
              <a:t> (Accessed: 19 September 2025).</a:t>
            </a:r>
          </a:p>
          <a:p>
            <a:pPr>
              <a:lnSpc>
                <a:spcPct val="115000"/>
              </a:lnSpc>
              <a:spcAft>
                <a:spcPts val="800"/>
              </a:spcAft>
            </a:pPr>
            <a:endParaRPr lang="en-US"/>
          </a:p>
        </p:txBody>
      </p:sp>
    </p:spTree>
    <p:extLst>
      <p:ext uri="{BB962C8B-B14F-4D97-AF65-F5344CB8AC3E}">
        <p14:creationId xmlns:p14="http://schemas.microsoft.com/office/powerpoint/2010/main" val="1844984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6BE777-CADE-A7CA-95E7-29C01963B6B6}"/>
              </a:ext>
            </a:extLst>
          </p:cNvPr>
          <p:cNvSpPr txBox="1"/>
          <p:nvPr/>
        </p:nvSpPr>
        <p:spPr>
          <a:xfrm>
            <a:off x="501354" y="398585"/>
            <a:ext cx="11189291" cy="6463436"/>
          </a:xfrm>
          <a:prstGeom prst="rect">
            <a:avLst/>
          </a:prstGeom>
          <a:noFill/>
        </p:spPr>
        <p:txBody>
          <a:bodyPr wrap="square" lIns="91440" tIns="45720" rIns="91440" bIns="45720" anchor="t">
            <a:spAutoFit/>
          </a:bodyPr>
          <a:lstStyle/>
          <a:p>
            <a:r>
              <a:rPr lang="en-GB">
                <a:ea typeface="+mn-lt"/>
                <a:cs typeface="+mn-lt"/>
              </a:rPr>
              <a:t>Ockenden, D. (2022) </a:t>
            </a:r>
            <a:r>
              <a:rPr lang="en-GB" i="1">
                <a:ea typeface="+mn-lt"/>
                <a:cs typeface="+mn-lt"/>
              </a:rPr>
              <a:t>Final Independent Maternity Review of Maternity Services Report</a:t>
            </a:r>
            <a:r>
              <a:rPr lang="en-GB">
                <a:ea typeface="+mn-lt"/>
                <a:cs typeface="+mn-lt"/>
              </a:rPr>
              <a:t>. London: Department of Health and Social Care. Available at: </a:t>
            </a:r>
            <a:r>
              <a:rPr lang="en-GB">
                <a:ea typeface="+mn-lt"/>
                <a:cs typeface="+mn-lt"/>
                <a:hlinkClick r:id="rId2"/>
              </a:rPr>
              <a:t>https://www.ockendenmaternityreview.org.uk/wp-content/uploads/2022/03/FINAL_INDEPENDENT_MATERNITY_REVIEW_OF_MATERNITY_SERVICES_REPORT.pdf</a:t>
            </a:r>
            <a:r>
              <a:rPr lang="en-GB">
                <a:ea typeface="+mn-lt"/>
                <a:cs typeface="+mn-lt"/>
              </a:rPr>
              <a:t> (Accessed: 1 October 2025). </a:t>
            </a:r>
            <a:endParaRPr lang="en-US"/>
          </a:p>
          <a:p>
            <a:endParaRPr lang="en-GB"/>
          </a:p>
          <a:p>
            <a:r>
              <a:rPr lang="en-GB"/>
              <a:t>  </a:t>
            </a:r>
            <a:r>
              <a:rPr lang="en-GB">
                <a:ea typeface="+mn-lt"/>
                <a:cs typeface="+mn-lt"/>
              </a:rPr>
              <a:t>Reason, J. (2000) ‘Human error: models and management’, </a:t>
            </a:r>
            <a:r>
              <a:rPr lang="en-GB" i="1">
                <a:ea typeface="+mn-lt"/>
                <a:cs typeface="+mn-lt"/>
              </a:rPr>
              <a:t>BMJ</a:t>
            </a:r>
            <a:r>
              <a:rPr lang="en-GB">
                <a:ea typeface="+mn-lt"/>
                <a:cs typeface="+mn-lt"/>
              </a:rPr>
              <a:t>, 320(7237), pp. 768–770. Available at: </a:t>
            </a:r>
            <a:r>
              <a:rPr lang="en-GB">
                <a:ea typeface="+mn-lt"/>
                <a:cs typeface="+mn-lt"/>
                <a:hlinkClick r:id="rId3"/>
              </a:rPr>
              <a:t>https://pmc.ncbi.nlm.nih.gov/articles/PMC1117770/</a:t>
            </a:r>
            <a:r>
              <a:rPr lang="en-GB">
                <a:ea typeface="+mn-lt"/>
                <a:cs typeface="+mn-lt"/>
              </a:rPr>
              <a:t> (Accessed: 30 September 2025).</a:t>
            </a:r>
          </a:p>
          <a:p>
            <a:endParaRPr lang="en-GB"/>
          </a:p>
          <a:p>
            <a:r>
              <a:rPr lang="en-GB">
                <a:ea typeface="+mn-lt"/>
                <a:cs typeface="+mn-lt"/>
              </a:rPr>
              <a:t>Royal College of Obstetricians and Gynaecologists; Royal College of Midwives; NHS England (2021) </a:t>
            </a:r>
            <a:r>
              <a:rPr lang="en-GB" i="1">
                <a:ea typeface="+mn-lt"/>
                <a:cs typeface="+mn-lt"/>
              </a:rPr>
              <a:t>Safe staffing in maternity services: an improvement resource</a:t>
            </a:r>
            <a:r>
              <a:rPr lang="en-GB">
                <a:ea typeface="+mn-lt"/>
                <a:cs typeface="+mn-lt"/>
              </a:rPr>
              <a:t>. Available at: </a:t>
            </a:r>
            <a:r>
              <a:rPr lang="en-GB">
                <a:ea typeface="+mn-lt"/>
                <a:cs typeface="+mn-lt"/>
                <a:hlinkClick r:id="rId4"/>
              </a:rPr>
              <a:t>https://www.england.nhs.uk/wp-content/uploads/2021/05/safe-staffing-maternity.pdf</a:t>
            </a:r>
            <a:r>
              <a:rPr lang="en-GB">
                <a:ea typeface="+mn-lt"/>
                <a:cs typeface="+mn-lt"/>
              </a:rPr>
              <a:t> (Accessed: 1 October 2025). </a:t>
            </a:r>
            <a:endParaRPr lang="en-GB"/>
          </a:p>
          <a:p>
            <a:endParaRPr lang="en-GB">
              <a:ea typeface="+mn-lt"/>
              <a:cs typeface="+mn-lt"/>
            </a:endParaRPr>
          </a:p>
          <a:p>
            <a:r>
              <a:rPr lang="en-GB">
                <a:ea typeface="+mn-lt"/>
                <a:cs typeface="+mn-lt"/>
              </a:rPr>
              <a:t>Royal College of Obstetricians and Gynaecologists (2019) </a:t>
            </a:r>
            <a:r>
              <a:rPr lang="en-GB" i="1">
                <a:ea typeface="+mn-lt"/>
                <a:cs typeface="+mn-lt"/>
              </a:rPr>
              <a:t>Better for Women: Improving the health and wellbeing of girls and women</a:t>
            </a:r>
            <a:r>
              <a:rPr lang="en-GB">
                <a:ea typeface="+mn-lt"/>
                <a:cs typeface="+mn-lt"/>
              </a:rPr>
              <a:t>. London: RCOG. Available at: </a:t>
            </a:r>
            <a:r>
              <a:rPr lang="en-GB">
                <a:ea typeface="+mn-lt"/>
                <a:cs typeface="+mn-lt"/>
                <a:hlinkClick r:id="rId5"/>
              </a:rPr>
              <a:t>https://www.rcog.org.uk/media/h3smwohw/better-for-women-full-report.pdf</a:t>
            </a:r>
            <a:r>
              <a:rPr lang="en-GB">
                <a:ea typeface="+mn-lt"/>
                <a:cs typeface="+mn-lt"/>
              </a:rPr>
              <a:t> (Accessed: 9 October 2025). </a:t>
            </a:r>
            <a:endParaRPr lang="en-GB"/>
          </a:p>
          <a:p>
            <a:endParaRPr lang="en-GB"/>
          </a:p>
          <a:p>
            <a:r>
              <a:rPr lang="en-GB">
                <a:ea typeface="+mn-lt"/>
                <a:cs typeface="+mn-lt"/>
              </a:rPr>
              <a:t>Sandwell and West Birmingham NHS Trust (2022) </a:t>
            </a:r>
            <a:r>
              <a:rPr lang="en-GB" i="1">
                <a:ea typeface="+mn-lt"/>
                <a:cs typeface="+mn-lt"/>
              </a:rPr>
              <a:t>Briefing paper on the Final Ockenden Report</a:t>
            </a:r>
            <a:r>
              <a:rPr lang="en-GB">
                <a:ea typeface="+mn-lt"/>
                <a:cs typeface="+mn-lt"/>
              </a:rPr>
              <a:t>. Available at: </a:t>
            </a:r>
            <a:r>
              <a:rPr lang="en-GB">
                <a:ea typeface="+mn-lt"/>
                <a:cs typeface="+mn-lt"/>
                <a:hlinkClick r:id="rId6"/>
              </a:rPr>
              <a:t>https://www.swbh.nhs.uk/wp-content/uploads/2024/01/013-Briefing-on-The-Final-Ockenden-Report-v3.pdf</a:t>
            </a:r>
            <a:r>
              <a:rPr lang="en-GB">
                <a:ea typeface="+mn-lt"/>
                <a:cs typeface="+mn-lt"/>
              </a:rPr>
              <a:t> (Accessed: 28 September 2025). </a:t>
            </a:r>
            <a:endParaRPr lang="en-GB"/>
          </a:p>
          <a:p>
            <a:endParaRPr lang="en-GB"/>
          </a:p>
          <a:p>
            <a:endParaRPr lang="en-GB"/>
          </a:p>
          <a:p>
            <a:endParaRPr lang="en-GB"/>
          </a:p>
          <a:p>
            <a:pPr>
              <a:buNone/>
            </a:pPr>
            <a:endParaRPr lang="en-GB" sz="1801"/>
          </a:p>
        </p:txBody>
      </p:sp>
    </p:spTree>
    <p:extLst>
      <p:ext uri="{BB962C8B-B14F-4D97-AF65-F5344CB8AC3E}">
        <p14:creationId xmlns:p14="http://schemas.microsoft.com/office/powerpoint/2010/main" val="2345136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C41FE6-F62F-6712-3411-AA4A420F10AA}"/>
              </a:ext>
            </a:extLst>
          </p:cNvPr>
          <p:cNvSpPr txBox="1"/>
          <p:nvPr/>
        </p:nvSpPr>
        <p:spPr>
          <a:xfrm>
            <a:off x="1123997" y="211901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BDB79818-A417-9E19-4BB7-44CC9DD210F8}"/>
              </a:ext>
            </a:extLst>
          </p:cNvPr>
          <p:cNvSpPr txBox="1"/>
          <p:nvPr/>
        </p:nvSpPr>
        <p:spPr>
          <a:xfrm>
            <a:off x="1363579" y="635000"/>
            <a:ext cx="9451473"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             </a:t>
            </a:r>
            <a:r>
              <a:rPr lang="en-US" sz="3600" b="1">
                <a:solidFill>
                  <a:srgbClr val="FF0000"/>
                </a:solidFill>
              </a:rPr>
              <a:t>Image References</a:t>
            </a:r>
          </a:p>
          <a:p>
            <a:endParaRPr lang="en-US" sz="3600" b="1">
              <a:solidFill>
                <a:srgbClr val="FF0000"/>
              </a:solidFill>
              <a:ea typeface="+mn-lt"/>
              <a:cs typeface="+mn-lt"/>
            </a:endParaRPr>
          </a:p>
          <a:p>
            <a:pPr marL="285750" indent="-285750">
              <a:buFont typeface="Arial"/>
              <a:buChar char="•"/>
            </a:pPr>
            <a:r>
              <a:rPr lang="en-US" sz="1600">
                <a:ea typeface="+mn-lt"/>
                <a:cs typeface="+mn-lt"/>
              </a:rPr>
              <a:t>Image of </a:t>
            </a:r>
            <a:r>
              <a:rPr lang="en-US" sz="1600" i="1">
                <a:ea typeface="+mn-lt"/>
                <a:cs typeface="+mn-lt"/>
              </a:rPr>
              <a:t>Royal Shrewsbury Hospital</a:t>
            </a:r>
            <a:r>
              <a:rPr lang="en-US" sz="1600">
                <a:ea typeface="+mn-lt"/>
                <a:cs typeface="+mn-lt"/>
              </a:rPr>
              <a:t> signage </a:t>
            </a:r>
            <a:r>
              <a:rPr lang="en-US" sz="1600" i="1">
                <a:ea typeface="+mn-lt"/>
                <a:cs typeface="+mn-lt"/>
              </a:rPr>
              <a:t>(NHS England, 2023)</a:t>
            </a:r>
            <a:r>
              <a:rPr lang="en-US" sz="1600">
                <a:ea typeface="+mn-lt"/>
                <a:cs typeface="+mn-lt"/>
              </a:rPr>
              <a:t>. </a:t>
            </a:r>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Image showing </a:t>
            </a:r>
            <a:r>
              <a:rPr lang="en-US" sz="1600" i="1">
                <a:ea typeface="+mn-lt"/>
                <a:cs typeface="+mn-lt"/>
              </a:rPr>
              <a:t>newborn baby in neonatal care unit</a:t>
            </a:r>
            <a:r>
              <a:rPr lang="en-US" sz="1600">
                <a:ea typeface="+mn-lt"/>
                <a:cs typeface="+mn-lt"/>
              </a:rPr>
              <a:t> </a:t>
            </a:r>
            <a:r>
              <a:rPr lang="en-US" sz="1600" i="1">
                <a:ea typeface="+mn-lt"/>
                <a:cs typeface="+mn-lt"/>
              </a:rPr>
              <a:t>(NHS Digital, 2023)</a:t>
            </a:r>
            <a:r>
              <a:rPr lang="en-US" sz="1600">
                <a:ea typeface="+mn-lt"/>
                <a:cs typeface="+mn-lt"/>
              </a:rPr>
              <a:t>. </a:t>
            </a:r>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Cover image from the </a:t>
            </a:r>
            <a:r>
              <a:rPr lang="en-US" sz="1600" i="1" err="1">
                <a:ea typeface="+mn-lt"/>
                <a:cs typeface="+mn-lt"/>
              </a:rPr>
              <a:t>Ockenden</a:t>
            </a:r>
            <a:r>
              <a:rPr lang="en-US" sz="1600" i="1">
                <a:ea typeface="+mn-lt"/>
                <a:cs typeface="+mn-lt"/>
              </a:rPr>
              <a:t> Review Final Report</a:t>
            </a:r>
            <a:r>
              <a:rPr lang="en-US" sz="1600">
                <a:ea typeface="+mn-lt"/>
                <a:cs typeface="+mn-lt"/>
              </a:rPr>
              <a:t> </a:t>
            </a:r>
            <a:r>
              <a:rPr lang="en-US" sz="1600" i="1">
                <a:ea typeface="+mn-lt"/>
                <a:cs typeface="+mn-lt"/>
              </a:rPr>
              <a:t>(</a:t>
            </a:r>
            <a:r>
              <a:rPr lang="en-US" sz="1600" i="1" err="1">
                <a:ea typeface="+mn-lt"/>
                <a:cs typeface="+mn-lt"/>
              </a:rPr>
              <a:t>Ockenden</a:t>
            </a:r>
            <a:r>
              <a:rPr lang="en-US" sz="1600" i="1">
                <a:ea typeface="+mn-lt"/>
                <a:cs typeface="+mn-lt"/>
              </a:rPr>
              <a:t> Review)</a:t>
            </a:r>
            <a:endParaRPr lang="en-US" sz="1600"/>
          </a:p>
          <a:p>
            <a:pPr marL="285750" indent="-285750">
              <a:buFont typeface="Arial"/>
              <a:buChar char="•"/>
            </a:pPr>
            <a:endParaRPr lang="en-US" sz="1600" i="1">
              <a:ea typeface="+mn-lt"/>
              <a:cs typeface="+mn-lt"/>
            </a:endParaRPr>
          </a:p>
          <a:p>
            <a:pPr marL="285750" indent="-285750">
              <a:buFont typeface="Arial"/>
              <a:buChar char="•"/>
            </a:pPr>
            <a:r>
              <a:rPr lang="en-US" sz="1600">
                <a:ea typeface="+mn-lt"/>
                <a:cs typeface="+mn-lt"/>
              </a:rPr>
              <a:t>Royal Shrewsbury Hospital signage image </a:t>
            </a:r>
            <a:r>
              <a:rPr lang="en-US" sz="1600" i="1">
                <a:ea typeface="+mn-lt"/>
                <a:cs typeface="+mn-lt"/>
              </a:rPr>
              <a:t>(Google Images, 2025)</a:t>
            </a:r>
            <a:endParaRPr lang="en-US" sz="1600"/>
          </a:p>
          <a:p>
            <a:pPr marL="285750" indent="-285750">
              <a:buFont typeface="Arial"/>
              <a:buChar char="•"/>
            </a:pPr>
            <a:endParaRPr lang="en-US" sz="1600" i="1">
              <a:ea typeface="+mn-lt"/>
              <a:cs typeface="+mn-lt"/>
            </a:endParaRPr>
          </a:p>
          <a:p>
            <a:pPr marL="285750" indent="-285750">
              <a:buFont typeface="Arial"/>
              <a:buChar char="•"/>
            </a:pPr>
            <a:r>
              <a:rPr lang="en-US" sz="1600">
                <a:ea typeface="+mn-lt"/>
                <a:cs typeface="+mn-lt"/>
              </a:rPr>
              <a:t>Maternity ward signage image </a:t>
            </a:r>
            <a:r>
              <a:rPr lang="en-US" sz="1600" i="1">
                <a:ea typeface="+mn-lt"/>
                <a:cs typeface="+mn-lt"/>
              </a:rPr>
              <a:t>(Google Images, 2025)</a:t>
            </a:r>
          </a:p>
          <a:p>
            <a:pPr>
              <a:buFont typeface="Arial"/>
              <a:buChar char="•"/>
            </a:pPr>
            <a:endParaRPr lang="en-US" sz="1600" i="1">
              <a:ea typeface="+mn-lt"/>
              <a:cs typeface="+mn-lt"/>
            </a:endParaRPr>
          </a:p>
          <a:p>
            <a:pPr marL="285750" indent="-285750">
              <a:buFont typeface="Arial"/>
              <a:buChar char="•"/>
            </a:pPr>
            <a:r>
              <a:rPr lang="en-US" sz="1600">
                <a:ea typeface="+mn-lt"/>
                <a:cs typeface="+mn-lt"/>
              </a:rPr>
              <a:t>Maternity Information Hub logo </a:t>
            </a:r>
            <a:r>
              <a:rPr lang="en-US" sz="1600" i="1">
                <a:ea typeface="+mn-lt"/>
                <a:cs typeface="+mn-lt"/>
              </a:rPr>
              <a:t>(Pinterest, 2025)</a:t>
            </a:r>
            <a:endParaRPr lang="en-US"/>
          </a:p>
          <a:p>
            <a:pPr marL="285750" indent="-285750">
              <a:buFont typeface="Arial"/>
              <a:buChar char="•"/>
            </a:pPr>
            <a:endParaRPr lang="en-US" sz="1600" i="1">
              <a:ea typeface="+mn-lt"/>
              <a:cs typeface="+mn-lt"/>
            </a:endParaRPr>
          </a:p>
          <a:p>
            <a:endParaRPr lang="en-US" i="1"/>
          </a:p>
        </p:txBody>
      </p:sp>
    </p:spTree>
    <p:extLst>
      <p:ext uri="{BB962C8B-B14F-4D97-AF65-F5344CB8AC3E}">
        <p14:creationId xmlns:p14="http://schemas.microsoft.com/office/powerpoint/2010/main" val="4144444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     Contents:</vt:lpstr>
      <vt:lpstr>Case Study Overview </vt:lpstr>
      <vt:lpstr>The Scale of Harm at Shrewsbury and Telford</vt:lpstr>
      <vt:lpstr> Quality Assurance Relevance  Why safety systems failed</vt:lpstr>
      <vt:lpstr>PowerPoint Presentation</vt:lpstr>
      <vt:lpstr>PowerPoint Presentation</vt:lpstr>
      <vt:lpstr>Component 2: Report</vt:lpstr>
      <vt:lpstr>PowerPoint Presentation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revision>2</cp:revision>
  <dcterms:created xsi:type="dcterms:W3CDTF">2025-09-14T08:55:20Z</dcterms:created>
  <dcterms:modified xsi:type="dcterms:W3CDTF">2025-10-18T15:16:53Z</dcterms:modified>
</cp:coreProperties>
</file>