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4" r:id="rId1"/>
  </p:sldMasterIdLst>
  <p:notesMasterIdLst>
    <p:notesMasterId r:id="rId20"/>
  </p:notesMasterIdLst>
  <p:sldIdLst>
    <p:sldId id="256" r:id="rId2"/>
    <p:sldId id="262" r:id="rId3"/>
    <p:sldId id="292" r:id="rId4"/>
    <p:sldId id="261" r:id="rId5"/>
    <p:sldId id="293" r:id="rId6"/>
    <p:sldId id="294" r:id="rId7"/>
    <p:sldId id="295" r:id="rId8"/>
    <p:sldId id="328" r:id="rId9"/>
    <p:sldId id="325" r:id="rId10"/>
    <p:sldId id="335" r:id="rId11"/>
    <p:sldId id="323" r:id="rId12"/>
    <p:sldId id="326" r:id="rId13"/>
    <p:sldId id="275" r:id="rId14"/>
    <p:sldId id="279" r:id="rId15"/>
    <p:sldId id="280" r:id="rId16"/>
    <p:sldId id="288" r:id="rId17"/>
    <p:sldId id="321" r:id="rId18"/>
    <p:sldId id="25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3602"/>
    <p:restoredTop sz="62050"/>
  </p:normalViewPr>
  <p:slideViewPr>
    <p:cSldViewPr snapToGrid="0" snapToObjects="1">
      <p:cViewPr varScale="1">
        <p:scale>
          <a:sx n="51" d="100"/>
          <a:sy n="51" d="100"/>
        </p:scale>
        <p:origin x="216"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14EF95-B6D1-4F92-AB00-1182607AFAD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DD523DF0-04A7-411F-A34D-B913D5766B8B}">
      <dgm:prSet/>
      <dgm:spPr/>
      <dgm:t>
        <a:bodyPr/>
        <a:lstStyle/>
        <a:p>
          <a:br>
            <a:rPr lang="en-GB"/>
          </a:br>
          <a:r>
            <a:rPr lang="en-GB"/>
            <a:t>Do you think the police failed to prevent the attack?</a:t>
          </a:r>
          <a:endParaRPr lang="en-US"/>
        </a:p>
      </dgm:t>
    </dgm:pt>
    <dgm:pt modelId="{3FE2D53D-452D-477F-BBD7-4125237D4E4D}" type="parTrans" cxnId="{C45F4EC6-C7DA-4EE1-80DD-972F355E91E8}">
      <dgm:prSet/>
      <dgm:spPr/>
      <dgm:t>
        <a:bodyPr/>
        <a:lstStyle/>
        <a:p>
          <a:endParaRPr lang="en-US"/>
        </a:p>
      </dgm:t>
    </dgm:pt>
    <dgm:pt modelId="{418AF45D-886F-4DA3-BFF5-050D2640637D}" type="sibTrans" cxnId="{C45F4EC6-C7DA-4EE1-80DD-972F355E91E8}">
      <dgm:prSet/>
      <dgm:spPr/>
      <dgm:t>
        <a:bodyPr/>
        <a:lstStyle/>
        <a:p>
          <a:endParaRPr lang="en-US"/>
        </a:p>
      </dgm:t>
    </dgm:pt>
    <dgm:pt modelId="{9A2E3AF0-527C-4530-92F7-DF07E925CAC7}">
      <dgm:prSet/>
      <dgm:spPr/>
      <dgm:t>
        <a:bodyPr/>
        <a:lstStyle/>
        <a:p>
          <a:r>
            <a:rPr lang="en-GB"/>
            <a:t>Do you think the security and CCTV could have prevented the attack?</a:t>
          </a:r>
          <a:endParaRPr lang="en-US"/>
        </a:p>
      </dgm:t>
    </dgm:pt>
    <dgm:pt modelId="{3A8B3652-6CFC-4041-929A-83AFF3E9ED2D}" type="parTrans" cxnId="{903A8798-A9E8-41AD-A96E-B330E51A8233}">
      <dgm:prSet/>
      <dgm:spPr/>
      <dgm:t>
        <a:bodyPr/>
        <a:lstStyle/>
        <a:p>
          <a:endParaRPr lang="en-US"/>
        </a:p>
      </dgm:t>
    </dgm:pt>
    <dgm:pt modelId="{91C6147C-9F99-4590-8121-8EB8CEDD540C}" type="sibTrans" cxnId="{903A8798-A9E8-41AD-A96E-B330E51A8233}">
      <dgm:prSet/>
      <dgm:spPr/>
      <dgm:t>
        <a:bodyPr/>
        <a:lstStyle/>
        <a:p>
          <a:endParaRPr lang="en-US"/>
        </a:p>
      </dgm:t>
    </dgm:pt>
    <dgm:pt modelId="{082E58F3-CC8F-4FE2-AD1F-21662C825D98}">
      <dgm:prSet/>
      <dgm:spPr/>
      <dgm:t>
        <a:bodyPr/>
        <a:lstStyle/>
        <a:p>
          <a:r>
            <a:rPr lang="en-GB"/>
            <a:t>What do you think could have been differently to prevent this attack?</a:t>
          </a:r>
          <a:endParaRPr lang="en-US"/>
        </a:p>
      </dgm:t>
    </dgm:pt>
    <dgm:pt modelId="{2E65F315-975D-4299-AAD2-D3A60FA402E3}" type="parTrans" cxnId="{AE881DE9-EE54-4DB2-BA28-5C6BA8497339}">
      <dgm:prSet/>
      <dgm:spPr/>
      <dgm:t>
        <a:bodyPr/>
        <a:lstStyle/>
        <a:p>
          <a:endParaRPr lang="en-US"/>
        </a:p>
      </dgm:t>
    </dgm:pt>
    <dgm:pt modelId="{BDE94E3E-5A2B-4188-8276-64CF529D00EA}" type="sibTrans" cxnId="{AE881DE9-EE54-4DB2-BA28-5C6BA8497339}">
      <dgm:prSet/>
      <dgm:spPr/>
      <dgm:t>
        <a:bodyPr/>
        <a:lstStyle/>
        <a:p>
          <a:endParaRPr lang="en-US"/>
        </a:p>
      </dgm:t>
    </dgm:pt>
    <dgm:pt modelId="{EE74458D-C60E-4E2C-B044-75569472305D}">
      <dgm:prSet/>
      <dgm:spPr/>
      <dgm:t>
        <a:bodyPr/>
        <a:lstStyle/>
        <a:p>
          <a:r>
            <a:rPr lang="en-GB"/>
            <a:t>Do you think the outcome would have been different if the attacker was approached by a member of security or police officer?</a:t>
          </a:r>
          <a:endParaRPr lang="en-US"/>
        </a:p>
      </dgm:t>
    </dgm:pt>
    <dgm:pt modelId="{F395D946-97F1-4486-8962-775D40ED48FE}" type="parTrans" cxnId="{166D22F5-067E-4FA4-9333-34FE8AC39BD0}">
      <dgm:prSet/>
      <dgm:spPr/>
      <dgm:t>
        <a:bodyPr/>
        <a:lstStyle/>
        <a:p>
          <a:endParaRPr lang="en-US"/>
        </a:p>
      </dgm:t>
    </dgm:pt>
    <dgm:pt modelId="{F72B586D-E36E-4847-A68F-17E074D7C24B}" type="sibTrans" cxnId="{166D22F5-067E-4FA4-9333-34FE8AC39BD0}">
      <dgm:prSet/>
      <dgm:spPr/>
      <dgm:t>
        <a:bodyPr/>
        <a:lstStyle/>
        <a:p>
          <a:endParaRPr lang="en-US"/>
        </a:p>
      </dgm:t>
    </dgm:pt>
    <dgm:pt modelId="{D636A89F-1016-5544-BEEE-AA4D3DB9B132}" type="pres">
      <dgm:prSet presAssocID="{3514EF95-B6D1-4F92-AB00-1182607AFADA}" presName="linear" presStyleCnt="0">
        <dgm:presLayoutVars>
          <dgm:animLvl val="lvl"/>
          <dgm:resizeHandles val="exact"/>
        </dgm:presLayoutVars>
      </dgm:prSet>
      <dgm:spPr/>
    </dgm:pt>
    <dgm:pt modelId="{6195D866-4F86-BB4F-BD35-425B2CC8629C}" type="pres">
      <dgm:prSet presAssocID="{DD523DF0-04A7-411F-A34D-B913D5766B8B}" presName="parentText" presStyleLbl="node1" presStyleIdx="0" presStyleCnt="4">
        <dgm:presLayoutVars>
          <dgm:chMax val="0"/>
          <dgm:bulletEnabled val="1"/>
        </dgm:presLayoutVars>
      </dgm:prSet>
      <dgm:spPr/>
    </dgm:pt>
    <dgm:pt modelId="{8296DE75-86FE-6243-822F-D1EA993C47D9}" type="pres">
      <dgm:prSet presAssocID="{418AF45D-886F-4DA3-BFF5-050D2640637D}" presName="spacer" presStyleCnt="0"/>
      <dgm:spPr/>
    </dgm:pt>
    <dgm:pt modelId="{DE41321B-84E2-ED42-8609-74B09FF059F4}" type="pres">
      <dgm:prSet presAssocID="{9A2E3AF0-527C-4530-92F7-DF07E925CAC7}" presName="parentText" presStyleLbl="node1" presStyleIdx="1" presStyleCnt="4">
        <dgm:presLayoutVars>
          <dgm:chMax val="0"/>
          <dgm:bulletEnabled val="1"/>
        </dgm:presLayoutVars>
      </dgm:prSet>
      <dgm:spPr/>
    </dgm:pt>
    <dgm:pt modelId="{8E9D7B73-E7C5-664E-B5C2-EA2F58454F14}" type="pres">
      <dgm:prSet presAssocID="{91C6147C-9F99-4590-8121-8EB8CEDD540C}" presName="spacer" presStyleCnt="0"/>
      <dgm:spPr/>
    </dgm:pt>
    <dgm:pt modelId="{DF1BBF24-3DCD-4344-AB61-F285ADB7E47C}" type="pres">
      <dgm:prSet presAssocID="{082E58F3-CC8F-4FE2-AD1F-21662C825D98}" presName="parentText" presStyleLbl="node1" presStyleIdx="2" presStyleCnt="4">
        <dgm:presLayoutVars>
          <dgm:chMax val="0"/>
          <dgm:bulletEnabled val="1"/>
        </dgm:presLayoutVars>
      </dgm:prSet>
      <dgm:spPr/>
    </dgm:pt>
    <dgm:pt modelId="{2D9F6628-E59C-4F46-A875-94156E29E84C}" type="pres">
      <dgm:prSet presAssocID="{BDE94E3E-5A2B-4188-8276-64CF529D00EA}" presName="spacer" presStyleCnt="0"/>
      <dgm:spPr/>
    </dgm:pt>
    <dgm:pt modelId="{1E4ED0F4-7F77-844E-B516-212EC7105C34}" type="pres">
      <dgm:prSet presAssocID="{EE74458D-C60E-4E2C-B044-75569472305D}" presName="parentText" presStyleLbl="node1" presStyleIdx="3" presStyleCnt="4">
        <dgm:presLayoutVars>
          <dgm:chMax val="0"/>
          <dgm:bulletEnabled val="1"/>
        </dgm:presLayoutVars>
      </dgm:prSet>
      <dgm:spPr/>
    </dgm:pt>
  </dgm:ptLst>
  <dgm:cxnLst>
    <dgm:cxn modelId="{DEA25A56-C3E4-6340-82C2-CBF3C5CEDD7D}" type="presOf" srcId="{DD523DF0-04A7-411F-A34D-B913D5766B8B}" destId="{6195D866-4F86-BB4F-BD35-425B2CC8629C}" srcOrd="0" destOrd="0" presId="urn:microsoft.com/office/officeart/2005/8/layout/vList2"/>
    <dgm:cxn modelId="{302F1F6C-98F9-A54C-92D8-A456414E1188}" type="presOf" srcId="{EE74458D-C60E-4E2C-B044-75569472305D}" destId="{1E4ED0F4-7F77-844E-B516-212EC7105C34}" srcOrd="0" destOrd="0" presId="urn:microsoft.com/office/officeart/2005/8/layout/vList2"/>
    <dgm:cxn modelId="{83166074-B112-6740-9DC2-15069B595E84}" type="presOf" srcId="{3514EF95-B6D1-4F92-AB00-1182607AFADA}" destId="{D636A89F-1016-5544-BEEE-AA4D3DB9B132}" srcOrd="0" destOrd="0" presId="urn:microsoft.com/office/officeart/2005/8/layout/vList2"/>
    <dgm:cxn modelId="{903A8798-A9E8-41AD-A96E-B330E51A8233}" srcId="{3514EF95-B6D1-4F92-AB00-1182607AFADA}" destId="{9A2E3AF0-527C-4530-92F7-DF07E925CAC7}" srcOrd="1" destOrd="0" parTransId="{3A8B3652-6CFC-4041-929A-83AFF3E9ED2D}" sibTransId="{91C6147C-9F99-4590-8121-8EB8CEDD540C}"/>
    <dgm:cxn modelId="{C45F4EC6-C7DA-4EE1-80DD-972F355E91E8}" srcId="{3514EF95-B6D1-4F92-AB00-1182607AFADA}" destId="{DD523DF0-04A7-411F-A34D-B913D5766B8B}" srcOrd="0" destOrd="0" parTransId="{3FE2D53D-452D-477F-BBD7-4125237D4E4D}" sibTransId="{418AF45D-886F-4DA3-BFF5-050D2640637D}"/>
    <dgm:cxn modelId="{AE881DE9-EE54-4DB2-BA28-5C6BA8497339}" srcId="{3514EF95-B6D1-4F92-AB00-1182607AFADA}" destId="{082E58F3-CC8F-4FE2-AD1F-21662C825D98}" srcOrd="2" destOrd="0" parTransId="{2E65F315-975D-4299-AAD2-D3A60FA402E3}" sibTransId="{BDE94E3E-5A2B-4188-8276-64CF529D00EA}"/>
    <dgm:cxn modelId="{65AB44F2-8BCF-AE43-A591-22C5906921A1}" type="presOf" srcId="{082E58F3-CC8F-4FE2-AD1F-21662C825D98}" destId="{DF1BBF24-3DCD-4344-AB61-F285ADB7E47C}" srcOrd="0" destOrd="0" presId="urn:microsoft.com/office/officeart/2005/8/layout/vList2"/>
    <dgm:cxn modelId="{166D22F5-067E-4FA4-9333-34FE8AC39BD0}" srcId="{3514EF95-B6D1-4F92-AB00-1182607AFADA}" destId="{EE74458D-C60E-4E2C-B044-75569472305D}" srcOrd="3" destOrd="0" parTransId="{F395D946-97F1-4486-8962-775D40ED48FE}" sibTransId="{F72B586D-E36E-4847-A68F-17E074D7C24B}"/>
    <dgm:cxn modelId="{36CAA3F5-0E4D-CC47-9D90-4EF1DCE468D8}" type="presOf" srcId="{9A2E3AF0-527C-4530-92F7-DF07E925CAC7}" destId="{DE41321B-84E2-ED42-8609-74B09FF059F4}" srcOrd="0" destOrd="0" presId="urn:microsoft.com/office/officeart/2005/8/layout/vList2"/>
    <dgm:cxn modelId="{08C03673-66A4-294A-A302-C8B0E34E5F99}" type="presParOf" srcId="{D636A89F-1016-5544-BEEE-AA4D3DB9B132}" destId="{6195D866-4F86-BB4F-BD35-425B2CC8629C}" srcOrd="0" destOrd="0" presId="urn:microsoft.com/office/officeart/2005/8/layout/vList2"/>
    <dgm:cxn modelId="{DEAC00C2-9A4C-C44B-AF50-14C9FD6522E4}" type="presParOf" srcId="{D636A89F-1016-5544-BEEE-AA4D3DB9B132}" destId="{8296DE75-86FE-6243-822F-D1EA993C47D9}" srcOrd="1" destOrd="0" presId="urn:microsoft.com/office/officeart/2005/8/layout/vList2"/>
    <dgm:cxn modelId="{ADDB932D-ACD8-BD4D-AD1B-09C1996725AA}" type="presParOf" srcId="{D636A89F-1016-5544-BEEE-AA4D3DB9B132}" destId="{DE41321B-84E2-ED42-8609-74B09FF059F4}" srcOrd="2" destOrd="0" presId="urn:microsoft.com/office/officeart/2005/8/layout/vList2"/>
    <dgm:cxn modelId="{893FC8AD-599E-104C-BAEC-32051339012C}" type="presParOf" srcId="{D636A89F-1016-5544-BEEE-AA4D3DB9B132}" destId="{8E9D7B73-E7C5-664E-B5C2-EA2F58454F14}" srcOrd="3" destOrd="0" presId="urn:microsoft.com/office/officeart/2005/8/layout/vList2"/>
    <dgm:cxn modelId="{6E4B4A60-823B-2442-9CFC-6C810A763178}" type="presParOf" srcId="{D636A89F-1016-5544-BEEE-AA4D3DB9B132}" destId="{DF1BBF24-3DCD-4344-AB61-F285ADB7E47C}" srcOrd="4" destOrd="0" presId="urn:microsoft.com/office/officeart/2005/8/layout/vList2"/>
    <dgm:cxn modelId="{D0DDB7CD-2383-D340-91F0-025B6991218B}" type="presParOf" srcId="{D636A89F-1016-5544-BEEE-AA4D3DB9B132}" destId="{2D9F6628-E59C-4F46-A875-94156E29E84C}" srcOrd="5" destOrd="0" presId="urn:microsoft.com/office/officeart/2005/8/layout/vList2"/>
    <dgm:cxn modelId="{00D124BD-EBA2-454B-B365-52B4B73F39B3}" type="presParOf" srcId="{D636A89F-1016-5544-BEEE-AA4D3DB9B132}" destId="{1E4ED0F4-7F77-844E-B516-212EC7105C34}"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7FDCF5-16A6-4CCA-8700-D5C34A720E8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219A676-C2AE-40F6-9550-FA754E553341}">
      <dgm:prSet/>
      <dgm:spPr/>
      <dgm:t>
        <a:bodyPr/>
        <a:lstStyle/>
        <a:p>
          <a:r>
            <a:rPr lang="en-GB"/>
            <a:t>Group 1: British Transport Police (BTP) </a:t>
          </a:r>
          <a:endParaRPr lang="en-US"/>
        </a:p>
      </dgm:t>
    </dgm:pt>
    <dgm:pt modelId="{5EC97AAE-B698-44C3-9FD3-76DE9712E14B}" type="parTrans" cxnId="{777794AC-33BB-43EB-AC45-5E119C4B0163}">
      <dgm:prSet/>
      <dgm:spPr/>
      <dgm:t>
        <a:bodyPr/>
        <a:lstStyle/>
        <a:p>
          <a:endParaRPr lang="en-US"/>
        </a:p>
      </dgm:t>
    </dgm:pt>
    <dgm:pt modelId="{016F3124-9A04-4959-972A-A9BB0B609F9B}" type="sibTrans" cxnId="{777794AC-33BB-43EB-AC45-5E119C4B0163}">
      <dgm:prSet/>
      <dgm:spPr/>
      <dgm:t>
        <a:bodyPr/>
        <a:lstStyle/>
        <a:p>
          <a:endParaRPr lang="en-US"/>
        </a:p>
      </dgm:t>
    </dgm:pt>
    <dgm:pt modelId="{C41820C5-82CF-498A-BC11-252BA7211C00}">
      <dgm:prSet/>
      <dgm:spPr/>
      <dgm:t>
        <a:bodyPr/>
        <a:lstStyle/>
        <a:p>
          <a:r>
            <a:rPr lang="en-GB"/>
            <a:t>Group 2: Greater Manchester Police (GMP) </a:t>
          </a:r>
          <a:endParaRPr lang="en-US"/>
        </a:p>
      </dgm:t>
    </dgm:pt>
    <dgm:pt modelId="{4A029AA3-E37E-4FE8-8F37-3002356DB0E2}" type="parTrans" cxnId="{1DD9EFA9-BFC1-41DC-B708-CF3D36FB6970}">
      <dgm:prSet/>
      <dgm:spPr/>
      <dgm:t>
        <a:bodyPr/>
        <a:lstStyle/>
        <a:p>
          <a:endParaRPr lang="en-US"/>
        </a:p>
      </dgm:t>
    </dgm:pt>
    <dgm:pt modelId="{8B3C90B1-B3EC-4280-874D-6DFD59BC0C13}" type="sibTrans" cxnId="{1DD9EFA9-BFC1-41DC-B708-CF3D36FB6970}">
      <dgm:prSet/>
      <dgm:spPr/>
      <dgm:t>
        <a:bodyPr/>
        <a:lstStyle/>
        <a:p>
          <a:endParaRPr lang="en-US"/>
        </a:p>
      </dgm:t>
    </dgm:pt>
    <dgm:pt modelId="{DE4300E3-0FAF-4278-BCE4-EFD826ABB0F9}">
      <dgm:prSet/>
      <dgm:spPr/>
      <dgm:t>
        <a:bodyPr/>
        <a:lstStyle/>
        <a:p>
          <a:r>
            <a:rPr lang="en-GB"/>
            <a:t>Group 3: North West Ambulance Service (NWAS) </a:t>
          </a:r>
          <a:endParaRPr lang="en-US"/>
        </a:p>
      </dgm:t>
    </dgm:pt>
    <dgm:pt modelId="{42744784-6DA2-49DE-8246-EAA1BB644DA0}" type="parTrans" cxnId="{DAEADF05-2299-460D-A625-B2FD5340C924}">
      <dgm:prSet/>
      <dgm:spPr/>
      <dgm:t>
        <a:bodyPr/>
        <a:lstStyle/>
        <a:p>
          <a:endParaRPr lang="en-US"/>
        </a:p>
      </dgm:t>
    </dgm:pt>
    <dgm:pt modelId="{C3B2C0C1-09F1-43CA-B003-2009FCD29DA1}" type="sibTrans" cxnId="{DAEADF05-2299-460D-A625-B2FD5340C924}">
      <dgm:prSet/>
      <dgm:spPr/>
      <dgm:t>
        <a:bodyPr/>
        <a:lstStyle/>
        <a:p>
          <a:endParaRPr lang="en-US"/>
        </a:p>
      </dgm:t>
    </dgm:pt>
    <dgm:pt modelId="{4215EB9C-B2BF-4CFC-86AF-FABBAFBF2176}">
      <dgm:prSet/>
      <dgm:spPr/>
      <dgm:t>
        <a:bodyPr/>
        <a:lstStyle/>
        <a:p>
          <a:r>
            <a:rPr lang="en-GB"/>
            <a:t>Group 4: Greater Manchester Fire and Rescue Service (GMFRS)</a:t>
          </a:r>
          <a:endParaRPr lang="en-US"/>
        </a:p>
      </dgm:t>
    </dgm:pt>
    <dgm:pt modelId="{91FAD31A-387F-4A75-938C-F510C9D61C3B}" type="parTrans" cxnId="{6903F836-9137-4023-AB58-3B9EFEACD92A}">
      <dgm:prSet/>
      <dgm:spPr/>
      <dgm:t>
        <a:bodyPr/>
        <a:lstStyle/>
        <a:p>
          <a:endParaRPr lang="en-US"/>
        </a:p>
      </dgm:t>
    </dgm:pt>
    <dgm:pt modelId="{56755A65-E77F-446F-A0B3-DF17E787062C}" type="sibTrans" cxnId="{6903F836-9137-4023-AB58-3B9EFEACD92A}">
      <dgm:prSet/>
      <dgm:spPr/>
      <dgm:t>
        <a:bodyPr/>
        <a:lstStyle/>
        <a:p>
          <a:endParaRPr lang="en-US"/>
        </a:p>
      </dgm:t>
    </dgm:pt>
    <dgm:pt modelId="{2EC2D0B4-B8DC-45EB-943A-18A4D43C499A}">
      <dgm:prSet/>
      <dgm:spPr/>
      <dgm:t>
        <a:bodyPr/>
        <a:lstStyle/>
        <a:p>
          <a:r>
            <a:rPr lang="en-GB"/>
            <a:t>Group 5: Military</a:t>
          </a:r>
          <a:endParaRPr lang="en-US"/>
        </a:p>
      </dgm:t>
    </dgm:pt>
    <dgm:pt modelId="{7408EA8F-79EF-4D09-B8FB-C4CD36A3C8B9}" type="parTrans" cxnId="{E985D3BA-1A04-475C-866D-44C5660319F2}">
      <dgm:prSet/>
      <dgm:spPr/>
      <dgm:t>
        <a:bodyPr/>
        <a:lstStyle/>
        <a:p>
          <a:endParaRPr lang="en-US"/>
        </a:p>
      </dgm:t>
    </dgm:pt>
    <dgm:pt modelId="{65C3A269-246C-41B8-BAAD-CDAA31F50301}" type="sibTrans" cxnId="{E985D3BA-1A04-475C-866D-44C5660319F2}">
      <dgm:prSet/>
      <dgm:spPr/>
      <dgm:t>
        <a:bodyPr/>
        <a:lstStyle/>
        <a:p>
          <a:endParaRPr lang="en-US"/>
        </a:p>
      </dgm:t>
    </dgm:pt>
    <dgm:pt modelId="{7BE9261F-0E9E-E445-94FA-8F3D5B5BDE38}" type="pres">
      <dgm:prSet presAssocID="{C57FDCF5-16A6-4CCA-8700-D5C34A720E8B}" presName="linear" presStyleCnt="0">
        <dgm:presLayoutVars>
          <dgm:animLvl val="lvl"/>
          <dgm:resizeHandles val="exact"/>
        </dgm:presLayoutVars>
      </dgm:prSet>
      <dgm:spPr/>
    </dgm:pt>
    <dgm:pt modelId="{D69AE810-7705-6F4D-9587-1B0292277307}" type="pres">
      <dgm:prSet presAssocID="{E219A676-C2AE-40F6-9550-FA754E553341}" presName="parentText" presStyleLbl="node1" presStyleIdx="0" presStyleCnt="5">
        <dgm:presLayoutVars>
          <dgm:chMax val="0"/>
          <dgm:bulletEnabled val="1"/>
        </dgm:presLayoutVars>
      </dgm:prSet>
      <dgm:spPr/>
    </dgm:pt>
    <dgm:pt modelId="{38EC62E7-488C-6240-98E0-0D54D4982AD8}" type="pres">
      <dgm:prSet presAssocID="{016F3124-9A04-4959-972A-A9BB0B609F9B}" presName="spacer" presStyleCnt="0"/>
      <dgm:spPr/>
    </dgm:pt>
    <dgm:pt modelId="{8B01D534-33D2-794A-875C-1AA81D6319D5}" type="pres">
      <dgm:prSet presAssocID="{C41820C5-82CF-498A-BC11-252BA7211C00}" presName="parentText" presStyleLbl="node1" presStyleIdx="1" presStyleCnt="5">
        <dgm:presLayoutVars>
          <dgm:chMax val="0"/>
          <dgm:bulletEnabled val="1"/>
        </dgm:presLayoutVars>
      </dgm:prSet>
      <dgm:spPr/>
    </dgm:pt>
    <dgm:pt modelId="{737E5DA8-D290-0D44-AE57-F0DC2BCE2039}" type="pres">
      <dgm:prSet presAssocID="{8B3C90B1-B3EC-4280-874D-6DFD59BC0C13}" presName="spacer" presStyleCnt="0"/>
      <dgm:spPr/>
    </dgm:pt>
    <dgm:pt modelId="{2CFA4EC8-64AC-0E4D-A1F5-C7A1288828FC}" type="pres">
      <dgm:prSet presAssocID="{DE4300E3-0FAF-4278-BCE4-EFD826ABB0F9}" presName="parentText" presStyleLbl="node1" presStyleIdx="2" presStyleCnt="5">
        <dgm:presLayoutVars>
          <dgm:chMax val="0"/>
          <dgm:bulletEnabled val="1"/>
        </dgm:presLayoutVars>
      </dgm:prSet>
      <dgm:spPr/>
    </dgm:pt>
    <dgm:pt modelId="{AF6F2563-DE70-1A4F-8217-8AC2F35C041B}" type="pres">
      <dgm:prSet presAssocID="{C3B2C0C1-09F1-43CA-B003-2009FCD29DA1}" presName="spacer" presStyleCnt="0"/>
      <dgm:spPr/>
    </dgm:pt>
    <dgm:pt modelId="{F0BDAF8D-9716-1047-9737-C21DB5525628}" type="pres">
      <dgm:prSet presAssocID="{4215EB9C-B2BF-4CFC-86AF-FABBAFBF2176}" presName="parentText" presStyleLbl="node1" presStyleIdx="3" presStyleCnt="5">
        <dgm:presLayoutVars>
          <dgm:chMax val="0"/>
          <dgm:bulletEnabled val="1"/>
        </dgm:presLayoutVars>
      </dgm:prSet>
      <dgm:spPr/>
    </dgm:pt>
    <dgm:pt modelId="{B45B51D8-1CEB-B347-9A57-EFE021AD9CF9}" type="pres">
      <dgm:prSet presAssocID="{56755A65-E77F-446F-A0B3-DF17E787062C}" presName="spacer" presStyleCnt="0"/>
      <dgm:spPr/>
    </dgm:pt>
    <dgm:pt modelId="{E1E99165-C958-0E4C-8DDB-D0D04F4E161E}" type="pres">
      <dgm:prSet presAssocID="{2EC2D0B4-B8DC-45EB-943A-18A4D43C499A}" presName="parentText" presStyleLbl="node1" presStyleIdx="4" presStyleCnt="5">
        <dgm:presLayoutVars>
          <dgm:chMax val="0"/>
          <dgm:bulletEnabled val="1"/>
        </dgm:presLayoutVars>
      </dgm:prSet>
      <dgm:spPr/>
    </dgm:pt>
  </dgm:ptLst>
  <dgm:cxnLst>
    <dgm:cxn modelId="{DAEADF05-2299-460D-A625-B2FD5340C924}" srcId="{C57FDCF5-16A6-4CCA-8700-D5C34A720E8B}" destId="{DE4300E3-0FAF-4278-BCE4-EFD826ABB0F9}" srcOrd="2" destOrd="0" parTransId="{42744784-6DA2-49DE-8246-EAA1BB644DA0}" sibTransId="{C3B2C0C1-09F1-43CA-B003-2009FCD29DA1}"/>
    <dgm:cxn modelId="{9BF44B0F-ED98-F943-8DC4-7BC1D2B16233}" type="presOf" srcId="{C41820C5-82CF-498A-BC11-252BA7211C00}" destId="{8B01D534-33D2-794A-875C-1AA81D6319D5}" srcOrd="0" destOrd="0" presId="urn:microsoft.com/office/officeart/2005/8/layout/vList2"/>
    <dgm:cxn modelId="{917F5336-E39F-024B-B131-738EB1A2C02B}" type="presOf" srcId="{E219A676-C2AE-40F6-9550-FA754E553341}" destId="{D69AE810-7705-6F4D-9587-1B0292277307}" srcOrd="0" destOrd="0" presId="urn:microsoft.com/office/officeart/2005/8/layout/vList2"/>
    <dgm:cxn modelId="{6903F836-9137-4023-AB58-3B9EFEACD92A}" srcId="{C57FDCF5-16A6-4CCA-8700-D5C34A720E8B}" destId="{4215EB9C-B2BF-4CFC-86AF-FABBAFBF2176}" srcOrd="3" destOrd="0" parTransId="{91FAD31A-387F-4A75-938C-F510C9D61C3B}" sibTransId="{56755A65-E77F-446F-A0B3-DF17E787062C}"/>
    <dgm:cxn modelId="{6669B299-E888-7544-82CA-1CA7AF5B586E}" type="presOf" srcId="{4215EB9C-B2BF-4CFC-86AF-FABBAFBF2176}" destId="{F0BDAF8D-9716-1047-9737-C21DB5525628}" srcOrd="0" destOrd="0" presId="urn:microsoft.com/office/officeart/2005/8/layout/vList2"/>
    <dgm:cxn modelId="{926C6FA2-B959-DC4B-AC0C-601609B70496}" type="presOf" srcId="{2EC2D0B4-B8DC-45EB-943A-18A4D43C499A}" destId="{E1E99165-C958-0E4C-8DDB-D0D04F4E161E}" srcOrd="0" destOrd="0" presId="urn:microsoft.com/office/officeart/2005/8/layout/vList2"/>
    <dgm:cxn modelId="{1DD9EFA9-BFC1-41DC-B708-CF3D36FB6970}" srcId="{C57FDCF5-16A6-4CCA-8700-D5C34A720E8B}" destId="{C41820C5-82CF-498A-BC11-252BA7211C00}" srcOrd="1" destOrd="0" parTransId="{4A029AA3-E37E-4FE8-8F37-3002356DB0E2}" sibTransId="{8B3C90B1-B3EC-4280-874D-6DFD59BC0C13}"/>
    <dgm:cxn modelId="{777794AC-33BB-43EB-AC45-5E119C4B0163}" srcId="{C57FDCF5-16A6-4CCA-8700-D5C34A720E8B}" destId="{E219A676-C2AE-40F6-9550-FA754E553341}" srcOrd="0" destOrd="0" parTransId="{5EC97AAE-B698-44C3-9FD3-76DE9712E14B}" sibTransId="{016F3124-9A04-4959-972A-A9BB0B609F9B}"/>
    <dgm:cxn modelId="{E985D3BA-1A04-475C-866D-44C5660319F2}" srcId="{C57FDCF5-16A6-4CCA-8700-D5C34A720E8B}" destId="{2EC2D0B4-B8DC-45EB-943A-18A4D43C499A}" srcOrd="4" destOrd="0" parTransId="{7408EA8F-79EF-4D09-B8FB-C4CD36A3C8B9}" sibTransId="{65C3A269-246C-41B8-BAAD-CDAA31F50301}"/>
    <dgm:cxn modelId="{632037CD-4EEB-1E45-A9B2-DD2B118BC846}" type="presOf" srcId="{DE4300E3-0FAF-4278-BCE4-EFD826ABB0F9}" destId="{2CFA4EC8-64AC-0E4D-A1F5-C7A1288828FC}" srcOrd="0" destOrd="0" presId="urn:microsoft.com/office/officeart/2005/8/layout/vList2"/>
    <dgm:cxn modelId="{55EA4CD1-1517-B142-9B4D-068C911315C7}" type="presOf" srcId="{C57FDCF5-16A6-4CCA-8700-D5C34A720E8B}" destId="{7BE9261F-0E9E-E445-94FA-8F3D5B5BDE38}" srcOrd="0" destOrd="0" presId="urn:microsoft.com/office/officeart/2005/8/layout/vList2"/>
    <dgm:cxn modelId="{A4751035-87DD-5B44-89CE-3EC92A1CF414}" type="presParOf" srcId="{7BE9261F-0E9E-E445-94FA-8F3D5B5BDE38}" destId="{D69AE810-7705-6F4D-9587-1B0292277307}" srcOrd="0" destOrd="0" presId="urn:microsoft.com/office/officeart/2005/8/layout/vList2"/>
    <dgm:cxn modelId="{071BE593-A8FE-9A43-88E9-C94AEA50CCD1}" type="presParOf" srcId="{7BE9261F-0E9E-E445-94FA-8F3D5B5BDE38}" destId="{38EC62E7-488C-6240-98E0-0D54D4982AD8}" srcOrd="1" destOrd="0" presId="urn:microsoft.com/office/officeart/2005/8/layout/vList2"/>
    <dgm:cxn modelId="{381F2330-25B6-774E-8A73-2410EA480BBA}" type="presParOf" srcId="{7BE9261F-0E9E-E445-94FA-8F3D5B5BDE38}" destId="{8B01D534-33D2-794A-875C-1AA81D6319D5}" srcOrd="2" destOrd="0" presId="urn:microsoft.com/office/officeart/2005/8/layout/vList2"/>
    <dgm:cxn modelId="{D8D3664E-9A1D-5D47-8137-8882715F69B0}" type="presParOf" srcId="{7BE9261F-0E9E-E445-94FA-8F3D5B5BDE38}" destId="{737E5DA8-D290-0D44-AE57-F0DC2BCE2039}" srcOrd="3" destOrd="0" presId="urn:microsoft.com/office/officeart/2005/8/layout/vList2"/>
    <dgm:cxn modelId="{0D6CF025-5D95-AD40-961D-B4F5DDB599D4}" type="presParOf" srcId="{7BE9261F-0E9E-E445-94FA-8F3D5B5BDE38}" destId="{2CFA4EC8-64AC-0E4D-A1F5-C7A1288828FC}" srcOrd="4" destOrd="0" presId="urn:microsoft.com/office/officeart/2005/8/layout/vList2"/>
    <dgm:cxn modelId="{3399D1EC-F77C-B240-93AF-CAD78E6AE8B7}" type="presParOf" srcId="{7BE9261F-0E9E-E445-94FA-8F3D5B5BDE38}" destId="{AF6F2563-DE70-1A4F-8217-8AC2F35C041B}" srcOrd="5" destOrd="0" presId="urn:microsoft.com/office/officeart/2005/8/layout/vList2"/>
    <dgm:cxn modelId="{D31B1E98-38B9-124E-8869-307015F276FB}" type="presParOf" srcId="{7BE9261F-0E9E-E445-94FA-8F3D5B5BDE38}" destId="{F0BDAF8D-9716-1047-9737-C21DB5525628}" srcOrd="6" destOrd="0" presId="urn:microsoft.com/office/officeart/2005/8/layout/vList2"/>
    <dgm:cxn modelId="{8ECAAB7A-D32B-4E48-8873-A76515C101AF}" type="presParOf" srcId="{7BE9261F-0E9E-E445-94FA-8F3D5B5BDE38}" destId="{B45B51D8-1CEB-B347-9A57-EFE021AD9CF9}" srcOrd="7" destOrd="0" presId="urn:microsoft.com/office/officeart/2005/8/layout/vList2"/>
    <dgm:cxn modelId="{3E7AAFB0-8A08-664B-BCB2-C5F3752C563C}" type="presParOf" srcId="{7BE9261F-0E9E-E445-94FA-8F3D5B5BDE38}" destId="{E1E99165-C958-0E4C-8DDB-D0D04F4E161E}"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D0B10A-A005-4D00-AB11-727A2FB58D0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9934C8E-8E7F-4D68-B44D-9C80D060200E}">
      <dgm:prSet/>
      <dgm:spPr/>
      <dgm:t>
        <a:bodyPr/>
        <a:lstStyle/>
        <a:p>
          <a:pPr>
            <a:lnSpc>
              <a:spcPct val="100000"/>
            </a:lnSpc>
          </a:pPr>
          <a:r>
            <a:rPr lang="en-GB"/>
            <a:t>Group 1: The civic response – Manchester City Council Manchester</a:t>
          </a:r>
          <a:endParaRPr lang="en-US"/>
        </a:p>
      </dgm:t>
    </dgm:pt>
    <dgm:pt modelId="{BD593BDC-A78D-47C9-8C08-4723DB2ED929}" type="parTrans" cxnId="{1D5D87C9-3DDB-4FF7-A1CF-05FD22793B1E}">
      <dgm:prSet/>
      <dgm:spPr/>
      <dgm:t>
        <a:bodyPr/>
        <a:lstStyle/>
        <a:p>
          <a:endParaRPr lang="en-US"/>
        </a:p>
      </dgm:t>
    </dgm:pt>
    <dgm:pt modelId="{A7F152C5-2834-4170-B0E2-107102A99A69}" type="sibTrans" cxnId="{1D5D87C9-3DDB-4FF7-A1CF-05FD22793B1E}">
      <dgm:prSet/>
      <dgm:spPr/>
      <dgm:t>
        <a:bodyPr/>
        <a:lstStyle/>
        <a:p>
          <a:endParaRPr lang="en-US"/>
        </a:p>
      </dgm:t>
    </dgm:pt>
    <dgm:pt modelId="{6C001318-12D6-4C1C-976A-B6D7A7E99870}">
      <dgm:prSet/>
      <dgm:spPr/>
      <dgm:t>
        <a:bodyPr/>
        <a:lstStyle/>
        <a:p>
          <a:pPr>
            <a:lnSpc>
              <a:spcPct val="100000"/>
            </a:lnSpc>
          </a:pPr>
          <a:r>
            <a:rPr lang="en-GB"/>
            <a:t>Group 2: Arena Greater Manchester Health and Social Care Partnership</a:t>
          </a:r>
          <a:endParaRPr lang="en-US"/>
        </a:p>
      </dgm:t>
    </dgm:pt>
    <dgm:pt modelId="{CF09B5F7-0203-46B5-AF35-73AD651AD1A7}" type="parTrans" cxnId="{9D326881-FAFF-4A10-BA6E-6A3EB6EE7B73}">
      <dgm:prSet/>
      <dgm:spPr/>
      <dgm:t>
        <a:bodyPr/>
        <a:lstStyle/>
        <a:p>
          <a:endParaRPr lang="en-US"/>
        </a:p>
      </dgm:t>
    </dgm:pt>
    <dgm:pt modelId="{3A1A8ABD-862B-4C9D-B19B-91E24E2144CF}" type="sibTrans" cxnId="{9D326881-FAFF-4A10-BA6E-6A3EB6EE7B73}">
      <dgm:prSet/>
      <dgm:spPr/>
      <dgm:t>
        <a:bodyPr/>
        <a:lstStyle/>
        <a:p>
          <a:endParaRPr lang="en-US"/>
        </a:p>
      </dgm:t>
    </dgm:pt>
    <dgm:pt modelId="{C67336EE-AD1D-46A1-B230-02F94C0E006D}">
      <dgm:prSet/>
      <dgm:spPr/>
      <dgm:t>
        <a:bodyPr/>
        <a:lstStyle/>
        <a:p>
          <a:pPr>
            <a:lnSpc>
              <a:spcPct val="100000"/>
            </a:lnSpc>
          </a:pPr>
          <a:r>
            <a:rPr lang="en-GB"/>
            <a:t>Group 3: Transport and Rail / Northern </a:t>
          </a:r>
          <a:endParaRPr lang="en-US"/>
        </a:p>
      </dgm:t>
    </dgm:pt>
    <dgm:pt modelId="{48FFC59B-512B-4538-AC6A-60CD74D1A58B}" type="parTrans" cxnId="{92B00F8E-9CFD-42FF-921D-32A363B1FB68}">
      <dgm:prSet/>
      <dgm:spPr/>
      <dgm:t>
        <a:bodyPr/>
        <a:lstStyle/>
        <a:p>
          <a:endParaRPr lang="en-US"/>
        </a:p>
      </dgm:t>
    </dgm:pt>
    <dgm:pt modelId="{4D73C307-2C44-4869-8221-4D7C7A9558A3}" type="sibTrans" cxnId="{92B00F8E-9CFD-42FF-921D-32A363B1FB68}">
      <dgm:prSet/>
      <dgm:spPr/>
      <dgm:t>
        <a:bodyPr/>
        <a:lstStyle/>
        <a:p>
          <a:endParaRPr lang="en-US"/>
        </a:p>
      </dgm:t>
    </dgm:pt>
    <dgm:pt modelId="{639EF241-FB31-4C9C-8F53-8523D108C44A}">
      <dgm:prSet/>
      <dgm:spPr/>
      <dgm:t>
        <a:bodyPr/>
        <a:lstStyle/>
        <a:p>
          <a:pPr>
            <a:lnSpc>
              <a:spcPct val="100000"/>
            </a:lnSpc>
          </a:pPr>
          <a:r>
            <a:rPr lang="en-GB"/>
            <a:t>Group 4: Manchester community groups, charities and businesses</a:t>
          </a:r>
          <a:endParaRPr lang="en-US"/>
        </a:p>
      </dgm:t>
    </dgm:pt>
    <dgm:pt modelId="{F55EA728-2FBD-43A7-AD01-813F919EC956}" type="parTrans" cxnId="{86D69500-5F24-44DD-8695-3F596709383B}">
      <dgm:prSet/>
      <dgm:spPr/>
      <dgm:t>
        <a:bodyPr/>
        <a:lstStyle/>
        <a:p>
          <a:endParaRPr lang="en-US"/>
        </a:p>
      </dgm:t>
    </dgm:pt>
    <dgm:pt modelId="{802365E7-8C1F-4BE7-BFE9-848227F4FCB7}" type="sibTrans" cxnId="{86D69500-5F24-44DD-8695-3F596709383B}">
      <dgm:prSet/>
      <dgm:spPr/>
      <dgm:t>
        <a:bodyPr/>
        <a:lstStyle/>
        <a:p>
          <a:endParaRPr lang="en-US"/>
        </a:p>
      </dgm:t>
    </dgm:pt>
    <dgm:pt modelId="{F114BA00-30B4-4512-8330-877D94589355}" type="pres">
      <dgm:prSet presAssocID="{5AD0B10A-A005-4D00-AB11-727A2FB58D02}" presName="root" presStyleCnt="0">
        <dgm:presLayoutVars>
          <dgm:dir/>
          <dgm:resizeHandles val="exact"/>
        </dgm:presLayoutVars>
      </dgm:prSet>
      <dgm:spPr/>
    </dgm:pt>
    <dgm:pt modelId="{9B7DC943-AD4E-4F47-9E05-05D819E58AD4}" type="pres">
      <dgm:prSet presAssocID="{D9934C8E-8E7F-4D68-B44D-9C80D060200E}" presName="compNode" presStyleCnt="0"/>
      <dgm:spPr/>
    </dgm:pt>
    <dgm:pt modelId="{40AC2FB5-5A5D-4543-9D56-3DF0CEB78465}" type="pres">
      <dgm:prSet presAssocID="{D9934C8E-8E7F-4D68-B44D-9C80D060200E}" presName="bgRect" presStyleLbl="bgShp" presStyleIdx="0" presStyleCnt="4"/>
      <dgm:spPr/>
    </dgm:pt>
    <dgm:pt modelId="{71085D03-4C8E-449C-842D-CEFF5B1E4F00}" type="pres">
      <dgm:prSet presAssocID="{D9934C8E-8E7F-4D68-B44D-9C80D060200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EEB1FDFB-0F77-437A-AD7A-0321D890463D}" type="pres">
      <dgm:prSet presAssocID="{D9934C8E-8E7F-4D68-B44D-9C80D060200E}" presName="spaceRect" presStyleCnt="0"/>
      <dgm:spPr/>
    </dgm:pt>
    <dgm:pt modelId="{197DDD93-92A3-4F95-AE9B-3A5E8D0CAD37}" type="pres">
      <dgm:prSet presAssocID="{D9934C8E-8E7F-4D68-B44D-9C80D060200E}" presName="parTx" presStyleLbl="revTx" presStyleIdx="0" presStyleCnt="4">
        <dgm:presLayoutVars>
          <dgm:chMax val="0"/>
          <dgm:chPref val="0"/>
        </dgm:presLayoutVars>
      </dgm:prSet>
      <dgm:spPr/>
    </dgm:pt>
    <dgm:pt modelId="{F44010B7-3202-484A-9CBD-484C656883FD}" type="pres">
      <dgm:prSet presAssocID="{A7F152C5-2834-4170-B0E2-107102A99A69}" presName="sibTrans" presStyleCnt="0"/>
      <dgm:spPr/>
    </dgm:pt>
    <dgm:pt modelId="{563FE77B-A567-46E6-A10B-C264F95E4A79}" type="pres">
      <dgm:prSet presAssocID="{6C001318-12D6-4C1C-976A-B6D7A7E99870}" presName="compNode" presStyleCnt="0"/>
      <dgm:spPr/>
    </dgm:pt>
    <dgm:pt modelId="{E8F96187-5CC9-4EEA-8687-172DB288282F}" type="pres">
      <dgm:prSet presAssocID="{6C001318-12D6-4C1C-976A-B6D7A7E99870}" presName="bgRect" presStyleLbl="bgShp" presStyleIdx="1" presStyleCnt="4"/>
      <dgm:spPr/>
    </dgm:pt>
    <dgm:pt modelId="{D441AD8E-0A09-4C8A-A31F-454FCE110B87}" type="pres">
      <dgm:prSet presAssocID="{6C001318-12D6-4C1C-976A-B6D7A7E9987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DB9A0D55-B12E-4731-A5B5-D40BAC4385DF}" type="pres">
      <dgm:prSet presAssocID="{6C001318-12D6-4C1C-976A-B6D7A7E99870}" presName="spaceRect" presStyleCnt="0"/>
      <dgm:spPr/>
    </dgm:pt>
    <dgm:pt modelId="{90BCEA78-EAC5-4BD9-A83F-F918BC8211FF}" type="pres">
      <dgm:prSet presAssocID="{6C001318-12D6-4C1C-976A-B6D7A7E99870}" presName="parTx" presStyleLbl="revTx" presStyleIdx="1" presStyleCnt="4">
        <dgm:presLayoutVars>
          <dgm:chMax val="0"/>
          <dgm:chPref val="0"/>
        </dgm:presLayoutVars>
      </dgm:prSet>
      <dgm:spPr/>
    </dgm:pt>
    <dgm:pt modelId="{E7767453-46B1-4AAD-BB7E-0FB0863F78F3}" type="pres">
      <dgm:prSet presAssocID="{3A1A8ABD-862B-4C9D-B19B-91E24E2144CF}" presName="sibTrans" presStyleCnt="0"/>
      <dgm:spPr/>
    </dgm:pt>
    <dgm:pt modelId="{10E0695C-EB27-466D-8E93-C37FC983ABDD}" type="pres">
      <dgm:prSet presAssocID="{C67336EE-AD1D-46A1-B230-02F94C0E006D}" presName="compNode" presStyleCnt="0"/>
      <dgm:spPr/>
    </dgm:pt>
    <dgm:pt modelId="{BFBD7C17-7C34-4E5F-BCCE-B594FB5988D5}" type="pres">
      <dgm:prSet presAssocID="{C67336EE-AD1D-46A1-B230-02F94C0E006D}" presName="bgRect" presStyleLbl="bgShp" presStyleIdx="2" presStyleCnt="4"/>
      <dgm:spPr/>
    </dgm:pt>
    <dgm:pt modelId="{04BD3433-BF6E-4AFF-908F-63850A5AE4EA}" type="pres">
      <dgm:prSet presAssocID="{C67336EE-AD1D-46A1-B230-02F94C0E00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rain"/>
        </a:ext>
      </dgm:extLst>
    </dgm:pt>
    <dgm:pt modelId="{1C195B8F-FC2A-4178-B5C5-6BAA483F6C08}" type="pres">
      <dgm:prSet presAssocID="{C67336EE-AD1D-46A1-B230-02F94C0E006D}" presName="spaceRect" presStyleCnt="0"/>
      <dgm:spPr/>
    </dgm:pt>
    <dgm:pt modelId="{1728AB0D-59D6-43E9-B21B-1189D88E19B0}" type="pres">
      <dgm:prSet presAssocID="{C67336EE-AD1D-46A1-B230-02F94C0E006D}" presName="parTx" presStyleLbl="revTx" presStyleIdx="2" presStyleCnt="4">
        <dgm:presLayoutVars>
          <dgm:chMax val="0"/>
          <dgm:chPref val="0"/>
        </dgm:presLayoutVars>
      </dgm:prSet>
      <dgm:spPr/>
    </dgm:pt>
    <dgm:pt modelId="{0B1E6AE3-06F8-429A-B0D2-73F505C29C17}" type="pres">
      <dgm:prSet presAssocID="{4D73C307-2C44-4869-8221-4D7C7A9558A3}" presName="sibTrans" presStyleCnt="0"/>
      <dgm:spPr/>
    </dgm:pt>
    <dgm:pt modelId="{D906D331-135B-4811-A263-A5602D432619}" type="pres">
      <dgm:prSet presAssocID="{639EF241-FB31-4C9C-8F53-8523D108C44A}" presName="compNode" presStyleCnt="0"/>
      <dgm:spPr/>
    </dgm:pt>
    <dgm:pt modelId="{59E03CBF-4F24-4B92-8D8C-F64BA649ADB0}" type="pres">
      <dgm:prSet presAssocID="{639EF241-FB31-4C9C-8F53-8523D108C44A}" presName="bgRect" presStyleLbl="bgShp" presStyleIdx="3" presStyleCnt="4"/>
      <dgm:spPr/>
    </dgm:pt>
    <dgm:pt modelId="{C8FFC562-283F-4324-A021-2BD973F92534}" type="pres">
      <dgm:prSet presAssocID="{639EF241-FB31-4C9C-8F53-8523D108C44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of men"/>
        </a:ext>
      </dgm:extLst>
    </dgm:pt>
    <dgm:pt modelId="{8E7FBE7E-F653-4F52-A287-B5E0B242E80A}" type="pres">
      <dgm:prSet presAssocID="{639EF241-FB31-4C9C-8F53-8523D108C44A}" presName="spaceRect" presStyleCnt="0"/>
      <dgm:spPr/>
    </dgm:pt>
    <dgm:pt modelId="{1B20D9EF-C3DC-4979-8F0F-D3FBDD63BBAD}" type="pres">
      <dgm:prSet presAssocID="{639EF241-FB31-4C9C-8F53-8523D108C44A}" presName="parTx" presStyleLbl="revTx" presStyleIdx="3" presStyleCnt="4">
        <dgm:presLayoutVars>
          <dgm:chMax val="0"/>
          <dgm:chPref val="0"/>
        </dgm:presLayoutVars>
      </dgm:prSet>
      <dgm:spPr/>
    </dgm:pt>
  </dgm:ptLst>
  <dgm:cxnLst>
    <dgm:cxn modelId="{86D69500-5F24-44DD-8695-3F596709383B}" srcId="{5AD0B10A-A005-4D00-AB11-727A2FB58D02}" destId="{639EF241-FB31-4C9C-8F53-8523D108C44A}" srcOrd="3" destOrd="0" parTransId="{F55EA728-2FBD-43A7-AD01-813F919EC956}" sibTransId="{802365E7-8C1F-4BE7-BFE9-848227F4FCB7}"/>
    <dgm:cxn modelId="{F978EB67-CEF9-4634-B405-F5BDAEBF7411}" type="presOf" srcId="{639EF241-FB31-4C9C-8F53-8523D108C44A}" destId="{1B20D9EF-C3DC-4979-8F0F-D3FBDD63BBAD}" srcOrd="0" destOrd="0" presId="urn:microsoft.com/office/officeart/2018/2/layout/IconVerticalSolidList"/>
    <dgm:cxn modelId="{9D326881-FAFF-4A10-BA6E-6A3EB6EE7B73}" srcId="{5AD0B10A-A005-4D00-AB11-727A2FB58D02}" destId="{6C001318-12D6-4C1C-976A-B6D7A7E99870}" srcOrd="1" destOrd="0" parTransId="{CF09B5F7-0203-46B5-AF35-73AD651AD1A7}" sibTransId="{3A1A8ABD-862B-4C9D-B19B-91E24E2144CF}"/>
    <dgm:cxn modelId="{7D2CFB83-CA31-485A-A7EC-DE3A38CCE3A2}" type="presOf" srcId="{6C001318-12D6-4C1C-976A-B6D7A7E99870}" destId="{90BCEA78-EAC5-4BD9-A83F-F918BC8211FF}" srcOrd="0" destOrd="0" presId="urn:microsoft.com/office/officeart/2018/2/layout/IconVerticalSolidList"/>
    <dgm:cxn modelId="{92B00F8E-9CFD-42FF-921D-32A363B1FB68}" srcId="{5AD0B10A-A005-4D00-AB11-727A2FB58D02}" destId="{C67336EE-AD1D-46A1-B230-02F94C0E006D}" srcOrd="2" destOrd="0" parTransId="{48FFC59B-512B-4538-AC6A-60CD74D1A58B}" sibTransId="{4D73C307-2C44-4869-8221-4D7C7A9558A3}"/>
    <dgm:cxn modelId="{B4CF7B99-7A23-4960-AF60-256975C5809E}" type="presOf" srcId="{D9934C8E-8E7F-4D68-B44D-9C80D060200E}" destId="{197DDD93-92A3-4F95-AE9B-3A5E8D0CAD37}" srcOrd="0" destOrd="0" presId="urn:microsoft.com/office/officeart/2018/2/layout/IconVerticalSolidList"/>
    <dgm:cxn modelId="{1D5D87C9-3DDB-4FF7-A1CF-05FD22793B1E}" srcId="{5AD0B10A-A005-4D00-AB11-727A2FB58D02}" destId="{D9934C8E-8E7F-4D68-B44D-9C80D060200E}" srcOrd="0" destOrd="0" parTransId="{BD593BDC-A78D-47C9-8C08-4723DB2ED929}" sibTransId="{A7F152C5-2834-4170-B0E2-107102A99A69}"/>
    <dgm:cxn modelId="{6EF616E5-79B9-43C4-9455-C868544A2027}" type="presOf" srcId="{C67336EE-AD1D-46A1-B230-02F94C0E006D}" destId="{1728AB0D-59D6-43E9-B21B-1189D88E19B0}" srcOrd="0" destOrd="0" presId="urn:microsoft.com/office/officeart/2018/2/layout/IconVerticalSolidList"/>
    <dgm:cxn modelId="{DA3441FF-C2E4-478A-9721-CB144FD102DD}" type="presOf" srcId="{5AD0B10A-A005-4D00-AB11-727A2FB58D02}" destId="{F114BA00-30B4-4512-8330-877D94589355}" srcOrd="0" destOrd="0" presId="urn:microsoft.com/office/officeart/2018/2/layout/IconVerticalSolidList"/>
    <dgm:cxn modelId="{DA98259B-F40B-4892-9FEC-5D1F25291D4D}" type="presParOf" srcId="{F114BA00-30B4-4512-8330-877D94589355}" destId="{9B7DC943-AD4E-4F47-9E05-05D819E58AD4}" srcOrd="0" destOrd="0" presId="urn:microsoft.com/office/officeart/2018/2/layout/IconVerticalSolidList"/>
    <dgm:cxn modelId="{4EEA656E-C5A6-4669-A749-D1CE61367458}" type="presParOf" srcId="{9B7DC943-AD4E-4F47-9E05-05D819E58AD4}" destId="{40AC2FB5-5A5D-4543-9D56-3DF0CEB78465}" srcOrd="0" destOrd="0" presId="urn:microsoft.com/office/officeart/2018/2/layout/IconVerticalSolidList"/>
    <dgm:cxn modelId="{483F82CC-1B7B-4B4F-BD12-49D8F0F90690}" type="presParOf" srcId="{9B7DC943-AD4E-4F47-9E05-05D819E58AD4}" destId="{71085D03-4C8E-449C-842D-CEFF5B1E4F00}" srcOrd="1" destOrd="0" presId="urn:microsoft.com/office/officeart/2018/2/layout/IconVerticalSolidList"/>
    <dgm:cxn modelId="{C7FEB952-456D-4742-86D5-488724444F3F}" type="presParOf" srcId="{9B7DC943-AD4E-4F47-9E05-05D819E58AD4}" destId="{EEB1FDFB-0F77-437A-AD7A-0321D890463D}" srcOrd="2" destOrd="0" presId="urn:microsoft.com/office/officeart/2018/2/layout/IconVerticalSolidList"/>
    <dgm:cxn modelId="{47114195-C7CA-4AE3-AC92-0AB2116AD653}" type="presParOf" srcId="{9B7DC943-AD4E-4F47-9E05-05D819E58AD4}" destId="{197DDD93-92A3-4F95-AE9B-3A5E8D0CAD37}" srcOrd="3" destOrd="0" presId="urn:microsoft.com/office/officeart/2018/2/layout/IconVerticalSolidList"/>
    <dgm:cxn modelId="{26145501-9005-4818-B035-B7E07324E5ED}" type="presParOf" srcId="{F114BA00-30B4-4512-8330-877D94589355}" destId="{F44010B7-3202-484A-9CBD-484C656883FD}" srcOrd="1" destOrd="0" presId="urn:microsoft.com/office/officeart/2018/2/layout/IconVerticalSolidList"/>
    <dgm:cxn modelId="{57AFC2B4-0895-4C60-9D72-E71F5020BF32}" type="presParOf" srcId="{F114BA00-30B4-4512-8330-877D94589355}" destId="{563FE77B-A567-46E6-A10B-C264F95E4A79}" srcOrd="2" destOrd="0" presId="urn:microsoft.com/office/officeart/2018/2/layout/IconVerticalSolidList"/>
    <dgm:cxn modelId="{14098C19-5F91-4217-AD40-C4A3D2C7BD72}" type="presParOf" srcId="{563FE77B-A567-46E6-A10B-C264F95E4A79}" destId="{E8F96187-5CC9-4EEA-8687-172DB288282F}" srcOrd="0" destOrd="0" presId="urn:microsoft.com/office/officeart/2018/2/layout/IconVerticalSolidList"/>
    <dgm:cxn modelId="{7DB7C5F1-AA6A-4C55-974F-D60D0DAFA8B9}" type="presParOf" srcId="{563FE77B-A567-46E6-A10B-C264F95E4A79}" destId="{D441AD8E-0A09-4C8A-A31F-454FCE110B87}" srcOrd="1" destOrd="0" presId="urn:microsoft.com/office/officeart/2018/2/layout/IconVerticalSolidList"/>
    <dgm:cxn modelId="{4EFFA12C-AFF5-4B8C-A04E-76D5717B705F}" type="presParOf" srcId="{563FE77B-A567-46E6-A10B-C264F95E4A79}" destId="{DB9A0D55-B12E-4731-A5B5-D40BAC4385DF}" srcOrd="2" destOrd="0" presId="urn:microsoft.com/office/officeart/2018/2/layout/IconVerticalSolidList"/>
    <dgm:cxn modelId="{D01DFD52-2E4D-409A-8785-EAB5CE1872A9}" type="presParOf" srcId="{563FE77B-A567-46E6-A10B-C264F95E4A79}" destId="{90BCEA78-EAC5-4BD9-A83F-F918BC8211FF}" srcOrd="3" destOrd="0" presId="urn:microsoft.com/office/officeart/2018/2/layout/IconVerticalSolidList"/>
    <dgm:cxn modelId="{4F6CE9AD-BA9C-4AB9-81E8-22A38E45A966}" type="presParOf" srcId="{F114BA00-30B4-4512-8330-877D94589355}" destId="{E7767453-46B1-4AAD-BB7E-0FB0863F78F3}" srcOrd="3" destOrd="0" presId="urn:microsoft.com/office/officeart/2018/2/layout/IconVerticalSolidList"/>
    <dgm:cxn modelId="{512B1A38-FFDD-4043-ABC7-1D14C0B143B7}" type="presParOf" srcId="{F114BA00-30B4-4512-8330-877D94589355}" destId="{10E0695C-EB27-466D-8E93-C37FC983ABDD}" srcOrd="4" destOrd="0" presId="urn:microsoft.com/office/officeart/2018/2/layout/IconVerticalSolidList"/>
    <dgm:cxn modelId="{4A239B2A-F48A-4098-827F-E2323EB5F899}" type="presParOf" srcId="{10E0695C-EB27-466D-8E93-C37FC983ABDD}" destId="{BFBD7C17-7C34-4E5F-BCCE-B594FB5988D5}" srcOrd="0" destOrd="0" presId="urn:microsoft.com/office/officeart/2018/2/layout/IconVerticalSolidList"/>
    <dgm:cxn modelId="{DA16E23E-B139-4FF7-BBEA-2AFE044AB9C3}" type="presParOf" srcId="{10E0695C-EB27-466D-8E93-C37FC983ABDD}" destId="{04BD3433-BF6E-4AFF-908F-63850A5AE4EA}" srcOrd="1" destOrd="0" presId="urn:microsoft.com/office/officeart/2018/2/layout/IconVerticalSolidList"/>
    <dgm:cxn modelId="{71F16DEB-5C1C-47BA-AF70-8D361263A0B3}" type="presParOf" srcId="{10E0695C-EB27-466D-8E93-C37FC983ABDD}" destId="{1C195B8F-FC2A-4178-B5C5-6BAA483F6C08}" srcOrd="2" destOrd="0" presId="urn:microsoft.com/office/officeart/2018/2/layout/IconVerticalSolidList"/>
    <dgm:cxn modelId="{6ED69674-59DA-4E1F-BD50-9A1C45418272}" type="presParOf" srcId="{10E0695C-EB27-466D-8E93-C37FC983ABDD}" destId="{1728AB0D-59D6-43E9-B21B-1189D88E19B0}" srcOrd="3" destOrd="0" presId="urn:microsoft.com/office/officeart/2018/2/layout/IconVerticalSolidList"/>
    <dgm:cxn modelId="{3DCE0535-3620-4E4C-8487-399F21B811AE}" type="presParOf" srcId="{F114BA00-30B4-4512-8330-877D94589355}" destId="{0B1E6AE3-06F8-429A-B0D2-73F505C29C17}" srcOrd="5" destOrd="0" presId="urn:microsoft.com/office/officeart/2018/2/layout/IconVerticalSolidList"/>
    <dgm:cxn modelId="{02C251AF-CED2-42FD-8AB6-E9B0FB701039}" type="presParOf" srcId="{F114BA00-30B4-4512-8330-877D94589355}" destId="{D906D331-135B-4811-A263-A5602D432619}" srcOrd="6" destOrd="0" presId="urn:microsoft.com/office/officeart/2018/2/layout/IconVerticalSolidList"/>
    <dgm:cxn modelId="{AEC4BAD4-6A82-4EC7-80AD-5B269080A1A6}" type="presParOf" srcId="{D906D331-135B-4811-A263-A5602D432619}" destId="{59E03CBF-4F24-4B92-8D8C-F64BA649ADB0}" srcOrd="0" destOrd="0" presId="urn:microsoft.com/office/officeart/2018/2/layout/IconVerticalSolidList"/>
    <dgm:cxn modelId="{A5432BD8-EDE8-4909-8B19-49A388ECD00A}" type="presParOf" srcId="{D906D331-135B-4811-A263-A5602D432619}" destId="{C8FFC562-283F-4324-A021-2BD973F92534}" srcOrd="1" destOrd="0" presId="urn:microsoft.com/office/officeart/2018/2/layout/IconVerticalSolidList"/>
    <dgm:cxn modelId="{472354B8-8877-4BBC-95BB-AADAF564BC73}" type="presParOf" srcId="{D906D331-135B-4811-A263-A5602D432619}" destId="{8E7FBE7E-F653-4F52-A287-B5E0B242E80A}" srcOrd="2" destOrd="0" presId="urn:microsoft.com/office/officeart/2018/2/layout/IconVerticalSolidList"/>
    <dgm:cxn modelId="{542D4795-5796-4368-A60C-BED395E8E532}" type="presParOf" srcId="{D906D331-135B-4811-A263-A5602D432619}" destId="{1B20D9EF-C3DC-4979-8F0F-D3FBDD63BBA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47BFDB-9B43-4EA6-AAD9-8CA61DFECDB4}"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6223E696-77B3-4458-9A7C-73AA8CAD6555}">
      <dgm:prSet/>
      <dgm:spPr/>
      <dgm:t>
        <a:bodyPr/>
        <a:lstStyle/>
        <a:p>
          <a:pPr>
            <a:defRPr b="1"/>
          </a:pPr>
          <a:r>
            <a:rPr lang="en-US"/>
            <a:t>2006</a:t>
          </a:r>
        </a:p>
      </dgm:t>
    </dgm:pt>
    <dgm:pt modelId="{4644B945-2BD1-4EDC-8FFE-9FCC00D8AD4E}" type="parTrans" cxnId="{9C042A06-A847-4035-9FC9-BBEEBF98C60D}">
      <dgm:prSet/>
      <dgm:spPr/>
      <dgm:t>
        <a:bodyPr/>
        <a:lstStyle/>
        <a:p>
          <a:endParaRPr lang="en-US"/>
        </a:p>
      </dgm:t>
    </dgm:pt>
    <dgm:pt modelId="{D990EAE4-05FC-464B-8A29-8A31E7AE8A82}" type="sibTrans" cxnId="{9C042A06-A847-4035-9FC9-BBEEBF98C60D}">
      <dgm:prSet/>
      <dgm:spPr/>
      <dgm:t>
        <a:bodyPr/>
        <a:lstStyle/>
        <a:p>
          <a:endParaRPr lang="en-US"/>
        </a:p>
      </dgm:t>
    </dgm:pt>
    <dgm:pt modelId="{7BC90104-6075-4230-9C36-7335CF894CD8}">
      <dgm:prSet/>
      <dgm:spPr/>
      <dgm:t>
        <a:bodyPr/>
        <a:lstStyle/>
        <a:p>
          <a:r>
            <a:rPr lang="en-US" dirty="0"/>
            <a:t>Operation Overt. 2006, </a:t>
          </a:r>
        </a:p>
      </dgm:t>
    </dgm:pt>
    <dgm:pt modelId="{AF1DE05D-C278-49C4-80EA-010EECC90C6E}" type="parTrans" cxnId="{E5A47B7F-BB75-4D69-B1A9-EFB2F285035F}">
      <dgm:prSet/>
      <dgm:spPr/>
      <dgm:t>
        <a:bodyPr/>
        <a:lstStyle/>
        <a:p>
          <a:endParaRPr lang="en-US"/>
        </a:p>
      </dgm:t>
    </dgm:pt>
    <dgm:pt modelId="{3EE24BA7-A0AB-478A-B810-A735036FA3E4}" type="sibTrans" cxnId="{E5A47B7F-BB75-4D69-B1A9-EFB2F285035F}">
      <dgm:prSet/>
      <dgm:spPr/>
      <dgm:t>
        <a:bodyPr/>
        <a:lstStyle/>
        <a:p>
          <a:endParaRPr lang="en-US"/>
        </a:p>
      </dgm:t>
    </dgm:pt>
    <dgm:pt modelId="{3FD12269-AA61-4F31-846C-2D7493831F0B}">
      <dgm:prSet/>
      <dgm:spPr/>
      <dgm:t>
        <a:bodyPr/>
        <a:lstStyle/>
        <a:p>
          <a:pPr>
            <a:defRPr b="1"/>
          </a:pPr>
          <a:r>
            <a:rPr lang="en-US"/>
            <a:t>2017</a:t>
          </a:r>
        </a:p>
      </dgm:t>
    </dgm:pt>
    <dgm:pt modelId="{4BFE7629-3FA6-4F4F-B814-572CD0D98918}" type="parTrans" cxnId="{574BC367-A034-4194-9CCE-39A457E86B3B}">
      <dgm:prSet/>
      <dgm:spPr/>
      <dgm:t>
        <a:bodyPr/>
        <a:lstStyle/>
        <a:p>
          <a:endParaRPr lang="en-US"/>
        </a:p>
      </dgm:t>
    </dgm:pt>
    <dgm:pt modelId="{FBD3304B-EE77-4291-9C4F-F08DECFC2D62}" type="sibTrans" cxnId="{574BC367-A034-4194-9CCE-39A457E86B3B}">
      <dgm:prSet/>
      <dgm:spPr/>
      <dgm:t>
        <a:bodyPr/>
        <a:lstStyle/>
        <a:p>
          <a:endParaRPr lang="en-US"/>
        </a:p>
      </dgm:t>
    </dgm:pt>
    <dgm:pt modelId="{AF17C9AC-3361-468D-B189-7D91A588C7D4}">
      <dgm:prSet/>
      <dgm:spPr/>
      <dgm:t>
        <a:bodyPr/>
        <a:lstStyle/>
        <a:p>
          <a:r>
            <a:rPr lang="en-US" dirty="0"/>
            <a:t>Operation </a:t>
          </a:r>
          <a:r>
            <a:rPr lang="en-US" dirty="0" err="1"/>
            <a:t>Aggrace</a:t>
          </a:r>
          <a:r>
            <a:rPr lang="en-US" dirty="0"/>
            <a:t>. 2017, </a:t>
          </a:r>
        </a:p>
      </dgm:t>
    </dgm:pt>
    <dgm:pt modelId="{B30B8245-428E-4909-8E2F-1B1560157D68}" type="parTrans" cxnId="{C29D305B-8648-43F7-A31C-077865949E00}">
      <dgm:prSet/>
      <dgm:spPr/>
      <dgm:t>
        <a:bodyPr/>
        <a:lstStyle/>
        <a:p>
          <a:endParaRPr lang="en-US"/>
        </a:p>
      </dgm:t>
    </dgm:pt>
    <dgm:pt modelId="{DD96F812-0946-48BB-B5AA-0789E72ABBC4}" type="sibTrans" cxnId="{C29D305B-8648-43F7-A31C-077865949E00}">
      <dgm:prSet/>
      <dgm:spPr/>
      <dgm:t>
        <a:bodyPr/>
        <a:lstStyle/>
        <a:p>
          <a:endParaRPr lang="en-US"/>
        </a:p>
      </dgm:t>
    </dgm:pt>
    <dgm:pt modelId="{84A1708B-A6D0-254E-90F9-08CED3E7C678}" type="pres">
      <dgm:prSet presAssocID="{6F47BFDB-9B43-4EA6-AAD9-8CA61DFECDB4}" presName="root" presStyleCnt="0">
        <dgm:presLayoutVars>
          <dgm:chMax/>
          <dgm:chPref/>
          <dgm:animLvl val="lvl"/>
        </dgm:presLayoutVars>
      </dgm:prSet>
      <dgm:spPr/>
    </dgm:pt>
    <dgm:pt modelId="{56B711B7-3EE5-7645-B73F-BAE057916E67}" type="pres">
      <dgm:prSet presAssocID="{6F47BFDB-9B43-4EA6-AAD9-8CA61DFECDB4}" presName="divider" presStyleLbl="node1" presStyleIdx="0" presStyleCnt="1"/>
      <dgm:spPr/>
    </dgm:pt>
    <dgm:pt modelId="{696A51B8-24E5-9448-AEF5-E4763B5285B3}" type="pres">
      <dgm:prSet presAssocID="{6F47BFDB-9B43-4EA6-AAD9-8CA61DFECDB4}" presName="nodes" presStyleCnt="0">
        <dgm:presLayoutVars>
          <dgm:chMax/>
          <dgm:chPref/>
          <dgm:animLvl val="lvl"/>
        </dgm:presLayoutVars>
      </dgm:prSet>
      <dgm:spPr/>
    </dgm:pt>
    <dgm:pt modelId="{413B58D2-310D-F34A-84C0-EDFF5A72AF58}" type="pres">
      <dgm:prSet presAssocID="{6223E696-77B3-4458-9A7C-73AA8CAD6555}" presName="composite" presStyleCnt="0"/>
      <dgm:spPr/>
    </dgm:pt>
    <dgm:pt modelId="{3F0535BA-C282-4B4D-B998-4ACDE6FA4BF1}" type="pres">
      <dgm:prSet presAssocID="{6223E696-77B3-4458-9A7C-73AA8CAD6555}" presName="L1TextContainer" presStyleLbl="revTx" presStyleIdx="0" presStyleCnt="2">
        <dgm:presLayoutVars>
          <dgm:chMax val="1"/>
          <dgm:chPref val="1"/>
          <dgm:bulletEnabled val="1"/>
        </dgm:presLayoutVars>
      </dgm:prSet>
      <dgm:spPr/>
    </dgm:pt>
    <dgm:pt modelId="{3DCF318C-3E00-CD49-A5A1-FCD7A79131DC}" type="pres">
      <dgm:prSet presAssocID="{6223E696-77B3-4458-9A7C-73AA8CAD6555}" presName="L2TextContainerWrapper" presStyleCnt="0">
        <dgm:presLayoutVars>
          <dgm:chMax val="0"/>
          <dgm:chPref val="0"/>
          <dgm:bulletEnabled val="1"/>
        </dgm:presLayoutVars>
      </dgm:prSet>
      <dgm:spPr/>
    </dgm:pt>
    <dgm:pt modelId="{FC461619-F983-FD4D-AD71-1E26E598191F}" type="pres">
      <dgm:prSet presAssocID="{6223E696-77B3-4458-9A7C-73AA8CAD6555}" presName="L2TextContainer" presStyleLbl="bgAccFollowNode1" presStyleIdx="0" presStyleCnt="2"/>
      <dgm:spPr/>
    </dgm:pt>
    <dgm:pt modelId="{7112B78D-B228-7840-9509-512527939837}" type="pres">
      <dgm:prSet presAssocID="{6223E696-77B3-4458-9A7C-73AA8CAD6555}" presName="FlexibleEmptyPlaceHolder" presStyleCnt="0"/>
      <dgm:spPr/>
    </dgm:pt>
    <dgm:pt modelId="{080146B4-B8AA-E048-BEF6-3D08721E5A19}" type="pres">
      <dgm:prSet presAssocID="{6223E696-77B3-4458-9A7C-73AA8CAD6555}" presName="ConnectLine" presStyleLbl="alignNode1" presStyleIdx="0"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34610884-D86D-8047-AAE9-D55A5B04A682}" type="pres">
      <dgm:prSet presAssocID="{6223E696-77B3-4458-9A7C-73AA8CAD6555}" presName="ConnectorPoint" presStyleLbl="fgAcc1" presStyleIdx="0" presStyleCnt="2"/>
      <dgm:spPr>
        <a:solidFill>
          <a:schemeClr val="lt1">
            <a:alpha val="90000"/>
            <a:hueOff val="0"/>
            <a:satOff val="0"/>
            <a:lumOff val="0"/>
            <a:alphaOff val="0"/>
          </a:schemeClr>
        </a:solidFill>
        <a:ln w="12700" cap="flat" cmpd="sng" algn="ctr">
          <a:noFill/>
          <a:prstDash val="solid"/>
        </a:ln>
        <a:effectLst/>
      </dgm:spPr>
    </dgm:pt>
    <dgm:pt modelId="{F54B23D7-0201-0449-8074-4143AF4E46B2}" type="pres">
      <dgm:prSet presAssocID="{6223E696-77B3-4458-9A7C-73AA8CAD6555}" presName="EmptyPlaceHolder" presStyleCnt="0"/>
      <dgm:spPr/>
    </dgm:pt>
    <dgm:pt modelId="{88D0C413-0B0B-8F4B-9995-3BE5AD23CE3C}" type="pres">
      <dgm:prSet presAssocID="{D990EAE4-05FC-464B-8A29-8A31E7AE8A82}" presName="spaceBetweenRectangles" presStyleCnt="0"/>
      <dgm:spPr/>
    </dgm:pt>
    <dgm:pt modelId="{7A5E1554-FF58-AE43-9EF3-104E5ACF686F}" type="pres">
      <dgm:prSet presAssocID="{3FD12269-AA61-4F31-846C-2D7493831F0B}" presName="composite" presStyleCnt="0"/>
      <dgm:spPr/>
    </dgm:pt>
    <dgm:pt modelId="{36F3BE37-F07B-D247-A3E6-75AE3FB5493E}" type="pres">
      <dgm:prSet presAssocID="{3FD12269-AA61-4F31-846C-2D7493831F0B}" presName="L1TextContainer" presStyleLbl="revTx" presStyleIdx="1" presStyleCnt="2">
        <dgm:presLayoutVars>
          <dgm:chMax val="1"/>
          <dgm:chPref val="1"/>
          <dgm:bulletEnabled val="1"/>
        </dgm:presLayoutVars>
      </dgm:prSet>
      <dgm:spPr/>
    </dgm:pt>
    <dgm:pt modelId="{FB7C647A-CFBA-E045-8D38-8996611FE515}" type="pres">
      <dgm:prSet presAssocID="{3FD12269-AA61-4F31-846C-2D7493831F0B}" presName="L2TextContainerWrapper" presStyleCnt="0">
        <dgm:presLayoutVars>
          <dgm:chMax val="0"/>
          <dgm:chPref val="0"/>
          <dgm:bulletEnabled val="1"/>
        </dgm:presLayoutVars>
      </dgm:prSet>
      <dgm:spPr/>
    </dgm:pt>
    <dgm:pt modelId="{654F33F7-16C6-1246-8D5F-14E1702ADC44}" type="pres">
      <dgm:prSet presAssocID="{3FD12269-AA61-4F31-846C-2D7493831F0B}" presName="L2TextContainer" presStyleLbl="bgAccFollowNode1" presStyleIdx="1" presStyleCnt="2"/>
      <dgm:spPr/>
    </dgm:pt>
    <dgm:pt modelId="{A4F399F0-828D-AE48-9841-A9EEC920502A}" type="pres">
      <dgm:prSet presAssocID="{3FD12269-AA61-4F31-846C-2D7493831F0B}" presName="FlexibleEmptyPlaceHolder" presStyleCnt="0"/>
      <dgm:spPr/>
    </dgm:pt>
    <dgm:pt modelId="{8DD11655-16C5-884F-8629-82FD50787694}" type="pres">
      <dgm:prSet presAssocID="{3FD12269-AA61-4F31-846C-2D7493831F0B}" presName="ConnectLine" presStyleLbl="alignNode1" presStyleIdx="1"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185F859D-16F9-F242-A75C-6947CDC115F9}" type="pres">
      <dgm:prSet presAssocID="{3FD12269-AA61-4F31-846C-2D7493831F0B}" presName="ConnectorPoint" presStyleLbl="fgAcc1" presStyleIdx="1" presStyleCnt="2"/>
      <dgm:spPr>
        <a:solidFill>
          <a:schemeClr val="lt1">
            <a:alpha val="90000"/>
            <a:hueOff val="0"/>
            <a:satOff val="0"/>
            <a:lumOff val="0"/>
            <a:alphaOff val="0"/>
          </a:schemeClr>
        </a:solidFill>
        <a:ln w="12700" cap="flat" cmpd="sng" algn="ctr">
          <a:noFill/>
          <a:prstDash val="solid"/>
        </a:ln>
        <a:effectLst/>
      </dgm:spPr>
    </dgm:pt>
    <dgm:pt modelId="{E8D0CEE7-675B-7342-9439-9751788DE8E9}" type="pres">
      <dgm:prSet presAssocID="{3FD12269-AA61-4F31-846C-2D7493831F0B}" presName="EmptyPlaceHolder" presStyleCnt="0"/>
      <dgm:spPr/>
    </dgm:pt>
  </dgm:ptLst>
  <dgm:cxnLst>
    <dgm:cxn modelId="{9C042A06-A847-4035-9FC9-BBEEBF98C60D}" srcId="{6F47BFDB-9B43-4EA6-AAD9-8CA61DFECDB4}" destId="{6223E696-77B3-4458-9A7C-73AA8CAD6555}" srcOrd="0" destOrd="0" parTransId="{4644B945-2BD1-4EDC-8FFE-9FCC00D8AD4E}" sibTransId="{D990EAE4-05FC-464B-8A29-8A31E7AE8A82}"/>
    <dgm:cxn modelId="{50BD041F-2B2F-E54D-8057-34BA1EA899CF}" type="presOf" srcId="{7BC90104-6075-4230-9C36-7335CF894CD8}" destId="{FC461619-F983-FD4D-AD71-1E26E598191F}" srcOrd="0" destOrd="0" presId="urn:microsoft.com/office/officeart/2017/3/layout/HorizontalPathTimeline"/>
    <dgm:cxn modelId="{AFA5533F-F697-3345-9B50-338E660FF7B2}" type="presOf" srcId="{6223E696-77B3-4458-9A7C-73AA8CAD6555}" destId="{3F0535BA-C282-4B4D-B998-4ACDE6FA4BF1}" srcOrd="0" destOrd="0" presId="urn:microsoft.com/office/officeart/2017/3/layout/HorizontalPathTimeline"/>
    <dgm:cxn modelId="{886EBC55-42E1-ED44-B34D-3399A3C157C9}" type="presOf" srcId="{6F47BFDB-9B43-4EA6-AAD9-8CA61DFECDB4}" destId="{84A1708B-A6D0-254E-90F9-08CED3E7C678}" srcOrd="0" destOrd="0" presId="urn:microsoft.com/office/officeart/2017/3/layout/HorizontalPathTimeline"/>
    <dgm:cxn modelId="{C29D305B-8648-43F7-A31C-077865949E00}" srcId="{3FD12269-AA61-4F31-846C-2D7493831F0B}" destId="{AF17C9AC-3361-468D-B189-7D91A588C7D4}" srcOrd="0" destOrd="0" parTransId="{B30B8245-428E-4909-8E2F-1B1560157D68}" sibTransId="{DD96F812-0946-48BB-B5AA-0789E72ABBC4}"/>
    <dgm:cxn modelId="{574BC367-A034-4194-9CCE-39A457E86B3B}" srcId="{6F47BFDB-9B43-4EA6-AAD9-8CA61DFECDB4}" destId="{3FD12269-AA61-4F31-846C-2D7493831F0B}" srcOrd="1" destOrd="0" parTransId="{4BFE7629-3FA6-4F4F-B814-572CD0D98918}" sibTransId="{FBD3304B-EE77-4291-9C4F-F08DECFC2D62}"/>
    <dgm:cxn modelId="{E5A47B7F-BB75-4D69-B1A9-EFB2F285035F}" srcId="{6223E696-77B3-4458-9A7C-73AA8CAD6555}" destId="{7BC90104-6075-4230-9C36-7335CF894CD8}" srcOrd="0" destOrd="0" parTransId="{AF1DE05D-C278-49C4-80EA-010EECC90C6E}" sibTransId="{3EE24BA7-A0AB-478A-B810-A735036FA3E4}"/>
    <dgm:cxn modelId="{0488E8C9-A31C-204F-8DF8-7ACBBEE09DA9}" type="presOf" srcId="{3FD12269-AA61-4F31-846C-2D7493831F0B}" destId="{36F3BE37-F07B-D247-A3E6-75AE3FB5493E}" srcOrd="0" destOrd="0" presId="urn:microsoft.com/office/officeart/2017/3/layout/HorizontalPathTimeline"/>
    <dgm:cxn modelId="{6D588DE5-3C15-2243-9323-8E1B50367E5F}" type="presOf" srcId="{AF17C9AC-3361-468D-B189-7D91A588C7D4}" destId="{654F33F7-16C6-1246-8D5F-14E1702ADC44}" srcOrd="0" destOrd="0" presId="urn:microsoft.com/office/officeart/2017/3/layout/HorizontalPathTimeline"/>
    <dgm:cxn modelId="{A39DE0C8-4131-074D-8CE0-6B5B4109410F}" type="presParOf" srcId="{84A1708B-A6D0-254E-90F9-08CED3E7C678}" destId="{56B711B7-3EE5-7645-B73F-BAE057916E67}" srcOrd="0" destOrd="0" presId="urn:microsoft.com/office/officeart/2017/3/layout/HorizontalPathTimeline"/>
    <dgm:cxn modelId="{C4B821C6-7E42-7E43-B766-271C99E1DEE3}" type="presParOf" srcId="{84A1708B-A6D0-254E-90F9-08CED3E7C678}" destId="{696A51B8-24E5-9448-AEF5-E4763B5285B3}" srcOrd="1" destOrd="0" presId="urn:microsoft.com/office/officeart/2017/3/layout/HorizontalPathTimeline"/>
    <dgm:cxn modelId="{B806CE6F-5CF8-FA45-AA29-E3D44EB9565B}" type="presParOf" srcId="{696A51B8-24E5-9448-AEF5-E4763B5285B3}" destId="{413B58D2-310D-F34A-84C0-EDFF5A72AF58}" srcOrd="0" destOrd="0" presId="urn:microsoft.com/office/officeart/2017/3/layout/HorizontalPathTimeline"/>
    <dgm:cxn modelId="{A85A6DC0-B29A-C145-9475-C5D79DA14BA6}" type="presParOf" srcId="{413B58D2-310D-F34A-84C0-EDFF5A72AF58}" destId="{3F0535BA-C282-4B4D-B998-4ACDE6FA4BF1}" srcOrd="0" destOrd="0" presId="urn:microsoft.com/office/officeart/2017/3/layout/HorizontalPathTimeline"/>
    <dgm:cxn modelId="{475B6B99-C2EC-B24A-9177-B273D5B82CBE}" type="presParOf" srcId="{413B58D2-310D-F34A-84C0-EDFF5A72AF58}" destId="{3DCF318C-3E00-CD49-A5A1-FCD7A79131DC}" srcOrd="1" destOrd="0" presId="urn:microsoft.com/office/officeart/2017/3/layout/HorizontalPathTimeline"/>
    <dgm:cxn modelId="{E4CDAC1B-3135-5745-A2FD-EF2A95444066}" type="presParOf" srcId="{3DCF318C-3E00-CD49-A5A1-FCD7A79131DC}" destId="{FC461619-F983-FD4D-AD71-1E26E598191F}" srcOrd="0" destOrd="0" presId="urn:microsoft.com/office/officeart/2017/3/layout/HorizontalPathTimeline"/>
    <dgm:cxn modelId="{727F540C-A22F-5C4D-9972-9026374A6A2F}" type="presParOf" srcId="{3DCF318C-3E00-CD49-A5A1-FCD7A79131DC}" destId="{7112B78D-B228-7840-9509-512527939837}" srcOrd="1" destOrd="0" presId="urn:microsoft.com/office/officeart/2017/3/layout/HorizontalPathTimeline"/>
    <dgm:cxn modelId="{F356E792-DFA8-A645-9A6D-91D1F07B700D}" type="presParOf" srcId="{413B58D2-310D-F34A-84C0-EDFF5A72AF58}" destId="{080146B4-B8AA-E048-BEF6-3D08721E5A19}" srcOrd="2" destOrd="0" presId="urn:microsoft.com/office/officeart/2017/3/layout/HorizontalPathTimeline"/>
    <dgm:cxn modelId="{35D8CD6E-CAB4-E246-BA18-A9C952629EEF}" type="presParOf" srcId="{413B58D2-310D-F34A-84C0-EDFF5A72AF58}" destId="{34610884-D86D-8047-AAE9-D55A5B04A682}" srcOrd="3" destOrd="0" presId="urn:microsoft.com/office/officeart/2017/3/layout/HorizontalPathTimeline"/>
    <dgm:cxn modelId="{72D0FB59-AD30-8640-AD45-2D8474922630}" type="presParOf" srcId="{413B58D2-310D-F34A-84C0-EDFF5A72AF58}" destId="{F54B23D7-0201-0449-8074-4143AF4E46B2}" srcOrd="4" destOrd="0" presId="urn:microsoft.com/office/officeart/2017/3/layout/HorizontalPathTimeline"/>
    <dgm:cxn modelId="{1DC9ED82-C553-2845-AF6C-DE8FB3A8C2AA}" type="presParOf" srcId="{696A51B8-24E5-9448-AEF5-E4763B5285B3}" destId="{88D0C413-0B0B-8F4B-9995-3BE5AD23CE3C}" srcOrd="1" destOrd="0" presId="urn:microsoft.com/office/officeart/2017/3/layout/HorizontalPathTimeline"/>
    <dgm:cxn modelId="{13DB27C8-1012-6343-B019-909BAC54565D}" type="presParOf" srcId="{696A51B8-24E5-9448-AEF5-E4763B5285B3}" destId="{7A5E1554-FF58-AE43-9EF3-104E5ACF686F}" srcOrd="2" destOrd="0" presId="urn:microsoft.com/office/officeart/2017/3/layout/HorizontalPathTimeline"/>
    <dgm:cxn modelId="{FF1AF338-0E41-B548-9713-42F1506FC171}" type="presParOf" srcId="{7A5E1554-FF58-AE43-9EF3-104E5ACF686F}" destId="{36F3BE37-F07B-D247-A3E6-75AE3FB5493E}" srcOrd="0" destOrd="0" presId="urn:microsoft.com/office/officeart/2017/3/layout/HorizontalPathTimeline"/>
    <dgm:cxn modelId="{3BF13915-C5A4-AF4C-881D-BA983D79D576}" type="presParOf" srcId="{7A5E1554-FF58-AE43-9EF3-104E5ACF686F}" destId="{FB7C647A-CFBA-E045-8D38-8996611FE515}" srcOrd="1" destOrd="0" presId="urn:microsoft.com/office/officeart/2017/3/layout/HorizontalPathTimeline"/>
    <dgm:cxn modelId="{B898F0F0-F3D6-2540-B33E-34627B272E00}" type="presParOf" srcId="{FB7C647A-CFBA-E045-8D38-8996611FE515}" destId="{654F33F7-16C6-1246-8D5F-14E1702ADC44}" srcOrd="0" destOrd="0" presId="urn:microsoft.com/office/officeart/2017/3/layout/HorizontalPathTimeline"/>
    <dgm:cxn modelId="{4002862B-D246-AD48-969B-0C859BB2EF60}" type="presParOf" srcId="{FB7C647A-CFBA-E045-8D38-8996611FE515}" destId="{A4F399F0-828D-AE48-9841-A9EEC920502A}" srcOrd="1" destOrd="0" presId="urn:microsoft.com/office/officeart/2017/3/layout/HorizontalPathTimeline"/>
    <dgm:cxn modelId="{412AB2DB-A466-7049-93A0-B84B83CD6F8C}" type="presParOf" srcId="{7A5E1554-FF58-AE43-9EF3-104E5ACF686F}" destId="{8DD11655-16C5-884F-8629-82FD50787694}" srcOrd="2" destOrd="0" presId="urn:microsoft.com/office/officeart/2017/3/layout/HorizontalPathTimeline"/>
    <dgm:cxn modelId="{671D2A49-F0C0-214D-9FC8-B18DD6570544}" type="presParOf" srcId="{7A5E1554-FF58-AE43-9EF3-104E5ACF686F}" destId="{185F859D-16F9-F242-A75C-6947CDC115F9}" srcOrd="3" destOrd="0" presId="urn:microsoft.com/office/officeart/2017/3/layout/HorizontalPathTimeline"/>
    <dgm:cxn modelId="{8E498933-0289-3047-B69E-1A592EF0D510}" type="presParOf" srcId="{7A5E1554-FF58-AE43-9EF3-104E5ACF686F}" destId="{E8D0CEE7-675B-7342-9439-9751788DE8E9}"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353FD3-31DF-4B1D-9763-D4CD80413812}"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E7645FD1-82C7-4C78-8401-7A7C7A1BEE95}">
      <dgm:prSet/>
      <dgm:spPr/>
      <dgm:t>
        <a:bodyPr/>
        <a:lstStyle/>
        <a:p>
          <a:r>
            <a:rPr lang="en-GB"/>
            <a:t>Section 41 (1) Terrorism Act 2000 creates the power of arrest.</a:t>
          </a:r>
          <a:endParaRPr lang="en-US"/>
        </a:p>
      </dgm:t>
    </dgm:pt>
    <dgm:pt modelId="{B9BBB514-2E61-4BCF-930E-5738A0FCFFFA}" type="parTrans" cxnId="{9CB7E3FF-98DA-41C2-85BA-3EA62AA4B25B}">
      <dgm:prSet/>
      <dgm:spPr/>
      <dgm:t>
        <a:bodyPr/>
        <a:lstStyle/>
        <a:p>
          <a:endParaRPr lang="en-US"/>
        </a:p>
      </dgm:t>
    </dgm:pt>
    <dgm:pt modelId="{56DB3DE5-8099-4BC8-807A-9E4357C29C28}" type="sibTrans" cxnId="{9CB7E3FF-98DA-41C2-85BA-3EA62AA4B25B}">
      <dgm:prSet/>
      <dgm:spPr/>
      <dgm:t>
        <a:bodyPr/>
        <a:lstStyle/>
        <a:p>
          <a:endParaRPr lang="en-US"/>
        </a:p>
      </dgm:t>
    </dgm:pt>
    <dgm:pt modelId="{CA2958E5-1538-4666-B0A9-ADC4C9CC10B6}">
      <dgm:prSet/>
      <dgm:spPr/>
      <dgm:t>
        <a:bodyPr/>
        <a:lstStyle/>
        <a:p>
          <a:r>
            <a:rPr lang="en-GB" dirty="0"/>
            <a:t>A constable may arrest without warrant a person whom he </a:t>
          </a:r>
          <a:r>
            <a:rPr lang="en-GB" u="sng" dirty="0"/>
            <a:t>reasonably suspects</a:t>
          </a:r>
          <a:r>
            <a:rPr lang="en-GB" dirty="0"/>
            <a:t> to be a </a:t>
          </a:r>
          <a:r>
            <a:rPr lang="en-GB" u="sng" dirty="0"/>
            <a:t>terrorist</a:t>
          </a:r>
          <a:r>
            <a:rPr lang="en-GB" dirty="0"/>
            <a:t>.</a:t>
          </a:r>
          <a:endParaRPr lang="en-US" dirty="0"/>
        </a:p>
      </dgm:t>
    </dgm:pt>
    <dgm:pt modelId="{D1347256-EBB6-4281-901C-0B15BB046FD9}" type="parTrans" cxnId="{C1A82A54-04C8-4338-8BC2-485196DD6DB6}">
      <dgm:prSet/>
      <dgm:spPr/>
      <dgm:t>
        <a:bodyPr/>
        <a:lstStyle/>
        <a:p>
          <a:endParaRPr lang="en-US"/>
        </a:p>
      </dgm:t>
    </dgm:pt>
    <dgm:pt modelId="{F75C04A4-767D-44FC-A048-FAEDC91B8875}" type="sibTrans" cxnId="{C1A82A54-04C8-4338-8BC2-485196DD6DB6}">
      <dgm:prSet/>
      <dgm:spPr/>
      <dgm:t>
        <a:bodyPr/>
        <a:lstStyle/>
        <a:p>
          <a:endParaRPr lang="en-US"/>
        </a:p>
      </dgm:t>
    </dgm:pt>
    <dgm:pt modelId="{F505B335-957B-B440-8D97-0A31D3150C48}" type="pres">
      <dgm:prSet presAssocID="{FD353FD3-31DF-4B1D-9763-D4CD80413812}" presName="vert0" presStyleCnt="0">
        <dgm:presLayoutVars>
          <dgm:dir/>
          <dgm:animOne val="branch"/>
          <dgm:animLvl val="lvl"/>
        </dgm:presLayoutVars>
      </dgm:prSet>
      <dgm:spPr/>
    </dgm:pt>
    <dgm:pt modelId="{6A8A3C0D-B10A-544C-A330-39C8A6DD4B8D}" type="pres">
      <dgm:prSet presAssocID="{E7645FD1-82C7-4C78-8401-7A7C7A1BEE95}" presName="thickLine" presStyleLbl="alignNode1" presStyleIdx="0" presStyleCnt="2"/>
      <dgm:spPr/>
    </dgm:pt>
    <dgm:pt modelId="{73BF6573-0487-EB44-9CD4-88000FC99EB7}" type="pres">
      <dgm:prSet presAssocID="{E7645FD1-82C7-4C78-8401-7A7C7A1BEE95}" presName="horz1" presStyleCnt="0"/>
      <dgm:spPr/>
    </dgm:pt>
    <dgm:pt modelId="{B933F293-32D9-BD47-846A-4CF3CB585F28}" type="pres">
      <dgm:prSet presAssocID="{E7645FD1-82C7-4C78-8401-7A7C7A1BEE95}" presName="tx1" presStyleLbl="revTx" presStyleIdx="0" presStyleCnt="2"/>
      <dgm:spPr/>
    </dgm:pt>
    <dgm:pt modelId="{AF09106B-882E-C64F-A1DC-DC26CB1B853B}" type="pres">
      <dgm:prSet presAssocID="{E7645FD1-82C7-4C78-8401-7A7C7A1BEE95}" presName="vert1" presStyleCnt="0"/>
      <dgm:spPr/>
    </dgm:pt>
    <dgm:pt modelId="{63101BB7-63A4-A34F-97BD-F0922A1DF58B}" type="pres">
      <dgm:prSet presAssocID="{CA2958E5-1538-4666-B0A9-ADC4C9CC10B6}" presName="thickLine" presStyleLbl="alignNode1" presStyleIdx="1" presStyleCnt="2"/>
      <dgm:spPr/>
    </dgm:pt>
    <dgm:pt modelId="{1AF8DE91-D623-CB47-A28E-7A21C21A76B8}" type="pres">
      <dgm:prSet presAssocID="{CA2958E5-1538-4666-B0A9-ADC4C9CC10B6}" presName="horz1" presStyleCnt="0"/>
      <dgm:spPr/>
    </dgm:pt>
    <dgm:pt modelId="{2C7E6C7D-76E3-E04E-A457-A6368BB2A107}" type="pres">
      <dgm:prSet presAssocID="{CA2958E5-1538-4666-B0A9-ADC4C9CC10B6}" presName="tx1" presStyleLbl="revTx" presStyleIdx="1" presStyleCnt="2"/>
      <dgm:spPr/>
    </dgm:pt>
    <dgm:pt modelId="{E07946B5-A308-EC4B-A272-75752650A552}" type="pres">
      <dgm:prSet presAssocID="{CA2958E5-1538-4666-B0A9-ADC4C9CC10B6}" presName="vert1" presStyleCnt="0"/>
      <dgm:spPr/>
    </dgm:pt>
  </dgm:ptLst>
  <dgm:cxnLst>
    <dgm:cxn modelId="{5FAA8D3D-AEA4-CE49-8478-0B887A14D27C}" type="presOf" srcId="{E7645FD1-82C7-4C78-8401-7A7C7A1BEE95}" destId="{B933F293-32D9-BD47-846A-4CF3CB585F28}" srcOrd="0" destOrd="0" presId="urn:microsoft.com/office/officeart/2008/layout/LinedList"/>
    <dgm:cxn modelId="{C1A82A54-04C8-4338-8BC2-485196DD6DB6}" srcId="{FD353FD3-31DF-4B1D-9763-D4CD80413812}" destId="{CA2958E5-1538-4666-B0A9-ADC4C9CC10B6}" srcOrd="1" destOrd="0" parTransId="{D1347256-EBB6-4281-901C-0B15BB046FD9}" sibTransId="{F75C04A4-767D-44FC-A048-FAEDC91B8875}"/>
    <dgm:cxn modelId="{0100D27F-A21E-734B-8F05-848CDA632CF7}" type="presOf" srcId="{CA2958E5-1538-4666-B0A9-ADC4C9CC10B6}" destId="{2C7E6C7D-76E3-E04E-A457-A6368BB2A107}" srcOrd="0" destOrd="0" presId="urn:microsoft.com/office/officeart/2008/layout/LinedList"/>
    <dgm:cxn modelId="{B96BA0FD-B0EA-DA43-90C4-8794433BE3BD}" type="presOf" srcId="{FD353FD3-31DF-4B1D-9763-D4CD80413812}" destId="{F505B335-957B-B440-8D97-0A31D3150C48}" srcOrd="0" destOrd="0" presId="urn:microsoft.com/office/officeart/2008/layout/LinedList"/>
    <dgm:cxn modelId="{9CB7E3FF-98DA-41C2-85BA-3EA62AA4B25B}" srcId="{FD353FD3-31DF-4B1D-9763-D4CD80413812}" destId="{E7645FD1-82C7-4C78-8401-7A7C7A1BEE95}" srcOrd="0" destOrd="0" parTransId="{B9BBB514-2E61-4BCF-930E-5738A0FCFFFA}" sibTransId="{56DB3DE5-8099-4BC8-807A-9E4357C29C28}"/>
    <dgm:cxn modelId="{422E35B4-EC3A-7C49-896E-763ED8AAF25D}" type="presParOf" srcId="{F505B335-957B-B440-8D97-0A31D3150C48}" destId="{6A8A3C0D-B10A-544C-A330-39C8A6DD4B8D}" srcOrd="0" destOrd="0" presId="urn:microsoft.com/office/officeart/2008/layout/LinedList"/>
    <dgm:cxn modelId="{9C7D1240-B06F-1248-870C-7FBCD26EADAF}" type="presParOf" srcId="{F505B335-957B-B440-8D97-0A31D3150C48}" destId="{73BF6573-0487-EB44-9CD4-88000FC99EB7}" srcOrd="1" destOrd="0" presId="urn:microsoft.com/office/officeart/2008/layout/LinedList"/>
    <dgm:cxn modelId="{CE19A1A5-F8B3-AB4F-8949-546DC4DEF299}" type="presParOf" srcId="{73BF6573-0487-EB44-9CD4-88000FC99EB7}" destId="{B933F293-32D9-BD47-846A-4CF3CB585F28}" srcOrd="0" destOrd="0" presId="urn:microsoft.com/office/officeart/2008/layout/LinedList"/>
    <dgm:cxn modelId="{E9F6165C-9EC7-AA4D-844B-5D81A634B7CD}" type="presParOf" srcId="{73BF6573-0487-EB44-9CD4-88000FC99EB7}" destId="{AF09106B-882E-C64F-A1DC-DC26CB1B853B}" srcOrd="1" destOrd="0" presId="urn:microsoft.com/office/officeart/2008/layout/LinedList"/>
    <dgm:cxn modelId="{0A1F3D9D-50F4-C940-B671-BB9408BD2970}" type="presParOf" srcId="{F505B335-957B-B440-8D97-0A31D3150C48}" destId="{63101BB7-63A4-A34F-97BD-F0922A1DF58B}" srcOrd="2" destOrd="0" presId="urn:microsoft.com/office/officeart/2008/layout/LinedList"/>
    <dgm:cxn modelId="{5EBE3F92-B7D8-A140-A5A7-1A0889F59B8E}" type="presParOf" srcId="{F505B335-957B-B440-8D97-0A31D3150C48}" destId="{1AF8DE91-D623-CB47-A28E-7A21C21A76B8}" srcOrd="3" destOrd="0" presId="urn:microsoft.com/office/officeart/2008/layout/LinedList"/>
    <dgm:cxn modelId="{63E3CF0B-1B86-3C48-A1BD-CA5AB1DE5C68}" type="presParOf" srcId="{1AF8DE91-D623-CB47-A28E-7A21C21A76B8}" destId="{2C7E6C7D-76E3-E04E-A457-A6368BB2A107}" srcOrd="0" destOrd="0" presId="urn:microsoft.com/office/officeart/2008/layout/LinedList"/>
    <dgm:cxn modelId="{B089EB2B-DBE7-EA48-958F-498CCF5989D3}" type="presParOf" srcId="{1AF8DE91-D623-CB47-A28E-7A21C21A76B8}" destId="{E07946B5-A308-EC4B-A272-75752650A55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894489-90C9-43B4-96BC-3F768D87DC9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AF8FE4-3671-4104-AF74-9A9C16ED7604}">
      <dgm:prSet/>
      <dgm:spPr/>
      <dgm:t>
        <a:bodyPr/>
        <a:lstStyle/>
        <a:p>
          <a:r>
            <a:rPr lang="en-GB" u="sng"/>
            <a:t>Sec </a:t>
          </a:r>
          <a:r>
            <a:rPr lang="en-GB" b="1" u="sng"/>
            <a:t>43</a:t>
          </a:r>
          <a:r>
            <a:rPr lang="en-GB" u="sng"/>
            <a:t> and Sec </a:t>
          </a:r>
          <a:r>
            <a:rPr lang="en-GB" b="1" u="sng"/>
            <a:t>43A</a:t>
          </a:r>
          <a:r>
            <a:rPr lang="en-GB" u="sng"/>
            <a:t> Terrorism Act 2000</a:t>
          </a:r>
          <a:endParaRPr lang="en-US"/>
        </a:p>
      </dgm:t>
    </dgm:pt>
    <dgm:pt modelId="{1BE79BFC-9016-4989-9B72-C4896949A999}" type="parTrans" cxnId="{F9D44F89-3D77-46B3-B82E-B457146CB555}">
      <dgm:prSet/>
      <dgm:spPr/>
      <dgm:t>
        <a:bodyPr/>
        <a:lstStyle/>
        <a:p>
          <a:endParaRPr lang="en-US"/>
        </a:p>
      </dgm:t>
    </dgm:pt>
    <dgm:pt modelId="{89650157-A8CE-433D-B49B-55D176680339}" type="sibTrans" cxnId="{F9D44F89-3D77-46B3-B82E-B457146CB555}">
      <dgm:prSet/>
      <dgm:spPr/>
      <dgm:t>
        <a:bodyPr/>
        <a:lstStyle/>
        <a:p>
          <a:endParaRPr lang="en-US"/>
        </a:p>
      </dgm:t>
    </dgm:pt>
    <dgm:pt modelId="{9C6EEA94-5E4E-4287-82FA-AE884672E8A8}">
      <dgm:prSet/>
      <dgm:spPr/>
      <dgm:t>
        <a:bodyPr/>
        <a:lstStyle/>
        <a:p>
          <a:r>
            <a:rPr lang="en-GB" dirty="0"/>
            <a:t>Allows for stop search of both individuals &amp; vehicles</a:t>
          </a:r>
          <a:endParaRPr lang="en-US" dirty="0"/>
        </a:p>
      </dgm:t>
    </dgm:pt>
    <dgm:pt modelId="{2021A0C4-74E2-426A-81E0-DEEFC82CCFF8}" type="parTrans" cxnId="{1BB308C2-300F-4806-9F9F-BC4B1520E394}">
      <dgm:prSet/>
      <dgm:spPr/>
      <dgm:t>
        <a:bodyPr/>
        <a:lstStyle/>
        <a:p>
          <a:endParaRPr lang="en-US"/>
        </a:p>
      </dgm:t>
    </dgm:pt>
    <dgm:pt modelId="{6EA2D2E1-912D-45DE-998E-90CB31BEA7FA}" type="sibTrans" cxnId="{1BB308C2-300F-4806-9F9F-BC4B1520E394}">
      <dgm:prSet/>
      <dgm:spPr/>
      <dgm:t>
        <a:bodyPr/>
        <a:lstStyle/>
        <a:p>
          <a:endParaRPr lang="en-US"/>
        </a:p>
      </dgm:t>
    </dgm:pt>
    <dgm:pt modelId="{BE431B4B-338D-415C-8524-0FFD234A301A}">
      <dgm:prSet/>
      <dgm:spPr/>
      <dgm:t>
        <a:bodyPr/>
        <a:lstStyle/>
        <a:p>
          <a:r>
            <a:rPr lang="en-GB"/>
            <a:t>Provides power to search person post arrest</a:t>
          </a:r>
          <a:endParaRPr lang="en-US"/>
        </a:p>
      </dgm:t>
    </dgm:pt>
    <dgm:pt modelId="{3DB39268-BC86-4172-B73E-C781D6B1344C}" type="parTrans" cxnId="{6768229F-6A0C-4FD8-B7D8-5871D2C422B2}">
      <dgm:prSet/>
      <dgm:spPr/>
      <dgm:t>
        <a:bodyPr/>
        <a:lstStyle/>
        <a:p>
          <a:endParaRPr lang="en-US"/>
        </a:p>
      </dgm:t>
    </dgm:pt>
    <dgm:pt modelId="{23D692A0-D35D-4B63-A72B-768952E1975C}" type="sibTrans" cxnId="{6768229F-6A0C-4FD8-B7D8-5871D2C422B2}">
      <dgm:prSet/>
      <dgm:spPr/>
      <dgm:t>
        <a:bodyPr/>
        <a:lstStyle/>
        <a:p>
          <a:endParaRPr lang="en-US"/>
        </a:p>
      </dgm:t>
    </dgm:pt>
    <dgm:pt modelId="{36D60B7C-3407-438F-A71A-D8856BEE16B4}">
      <dgm:prSet/>
      <dgm:spPr/>
      <dgm:t>
        <a:bodyPr/>
        <a:lstStyle/>
        <a:p>
          <a:r>
            <a:rPr lang="en-GB" i="1"/>
            <a:t>As amended by Protection of Freedoms Act 2012 to include the vehicle.</a:t>
          </a:r>
          <a:endParaRPr lang="en-US"/>
        </a:p>
      </dgm:t>
    </dgm:pt>
    <dgm:pt modelId="{79190230-6BC2-4E7E-978C-CE905CE33091}" type="parTrans" cxnId="{43920929-AEDC-4E68-B216-95F30FEB2CA8}">
      <dgm:prSet/>
      <dgm:spPr/>
      <dgm:t>
        <a:bodyPr/>
        <a:lstStyle/>
        <a:p>
          <a:endParaRPr lang="en-US"/>
        </a:p>
      </dgm:t>
    </dgm:pt>
    <dgm:pt modelId="{1C51CA34-EC2C-4E15-AB46-D7BED87D2565}" type="sibTrans" cxnId="{43920929-AEDC-4E68-B216-95F30FEB2CA8}">
      <dgm:prSet/>
      <dgm:spPr/>
      <dgm:t>
        <a:bodyPr/>
        <a:lstStyle/>
        <a:p>
          <a:endParaRPr lang="en-US"/>
        </a:p>
      </dgm:t>
    </dgm:pt>
    <dgm:pt modelId="{3DF8E59B-25BB-F947-BF56-CDBB75A45662}" type="pres">
      <dgm:prSet presAssocID="{BC894489-90C9-43B4-96BC-3F768D87DC91}" presName="linear" presStyleCnt="0">
        <dgm:presLayoutVars>
          <dgm:animLvl val="lvl"/>
          <dgm:resizeHandles val="exact"/>
        </dgm:presLayoutVars>
      </dgm:prSet>
      <dgm:spPr/>
    </dgm:pt>
    <dgm:pt modelId="{2D3EAB79-556A-304B-9EA9-BD56CCF48E13}" type="pres">
      <dgm:prSet presAssocID="{C6AF8FE4-3671-4104-AF74-9A9C16ED7604}" presName="parentText" presStyleLbl="node1" presStyleIdx="0" presStyleCnt="4">
        <dgm:presLayoutVars>
          <dgm:chMax val="0"/>
          <dgm:bulletEnabled val="1"/>
        </dgm:presLayoutVars>
      </dgm:prSet>
      <dgm:spPr/>
    </dgm:pt>
    <dgm:pt modelId="{6701CF4F-FFE3-7144-883D-9AE8B86DE627}" type="pres">
      <dgm:prSet presAssocID="{89650157-A8CE-433D-B49B-55D176680339}" presName="spacer" presStyleCnt="0"/>
      <dgm:spPr/>
    </dgm:pt>
    <dgm:pt modelId="{FE2CB95E-2DE5-9D48-8DE0-C96D851E7037}" type="pres">
      <dgm:prSet presAssocID="{9C6EEA94-5E4E-4287-82FA-AE884672E8A8}" presName="parentText" presStyleLbl="node1" presStyleIdx="1" presStyleCnt="4">
        <dgm:presLayoutVars>
          <dgm:chMax val="0"/>
          <dgm:bulletEnabled val="1"/>
        </dgm:presLayoutVars>
      </dgm:prSet>
      <dgm:spPr/>
    </dgm:pt>
    <dgm:pt modelId="{592557D0-C43B-244D-A248-42F414EE056B}" type="pres">
      <dgm:prSet presAssocID="{6EA2D2E1-912D-45DE-998E-90CB31BEA7FA}" presName="spacer" presStyleCnt="0"/>
      <dgm:spPr/>
    </dgm:pt>
    <dgm:pt modelId="{B33F87BD-0E39-874E-8F6F-070E85C21267}" type="pres">
      <dgm:prSet presAssocID="{BE431B4B-338D-415C-8524-0FFD234A301A}" presName="parentText" presStyleLbl="node1" presStyleIdx="2" presStyleCnt="4">
        <dgm:presLayoutVars>
          <dgm:chMax val="0"/>
          <dgm:bulletEnabled val="1"/>
        </dgm:presLayoutVars>
      </dgm:prSet>
      <dgm:spPr/>
    </dgm:pt>
    <dgm:pt modelId="{32097D92-8D3E-5F4B-A717-08505234D39F}" type="pres">
      <dgm:prSet presAssocID="{23D692A0-D35D-4B63-A72B-768952E1975C}" presName="spacer" presStyleCnt="0"/>
      <dgm:spPr/>
    </dgm:pt>
    <dgm:pt modelId="{C560F158-0048-2145-96F7-17DB5FE6A3B9}" type="pres">
      <dgm:prSet presAssocID="{36D60B7C-3407-438F-A71A-D8856BEE16B4}" presName="parentText" presStyleLbl="node1" presStyleIdx="3" presStyleCnt="4">
        <dgm:presLayoutVars>
          <dgm:chMax val="0"/>
          <dgm:bulletEnabled val="1"/>
        </dgm:presLayoutVars>
      </dgm:prSet>
      <dgm:spPr/>
    </dgm:pt>
  </dgm:ptLst>
  <dgm:cxnLst>
    <dgm:cxn modelId="{2908260F-E36C-6449-94E9-22FC4E5BD6B3}" type="presOf" srcId="{BE431B4B-338D-415C-8524-0FFD234A301A}" destId="{B33F87BD-0E39-874E-8F6F-070E85C21267}" srcOrd="0" destOrd="0" presId="urn:microsoft.com/office/officeart/2005/8/layout/vList2"/>
    <dgm:cxn modelId="{43920929-AEDC-4E68-B216-95F30FEB2CA8}" srcId="{BC894489-90C9-43B4-96BC-3F768D87DC91}" destId="{36D60B7C-3407-438F-A71A-D8856BEE16B4}" srcOrd="3" destOrd="0" parTransId="{79190230-6BC2-4E7E-978C-CE905CE33091}" sibTransId="{1C51CA34-EC2C-4E15-AB46-D7BED87D2565}"/>
    <dgm:cxn modelId="{C182352D-6559-3E44-8F55-A44D51085AC5}" type="presOf" srcId="{9C6EEA94-5E4E-4287-82FA-AE884672E8A8}" destId="{FE2CB95E-2DE5-9D48-8DE0-C96D851E7037}" srcOrd="0" destOrd="0" presId="urn:microsoft.com/office/officeart/2005/8/layout/vList2"/>
    <dgm:cxn modelId="{F9D44F89-3D77-46B3-B82E-B457146CB555}" srcId="{BC894489-90C9-43B4-96BC-3F768D87DC91}" destId="{C6AF8FE4-3671-4104-AF74-9A9C16ED7604}" srcOrd="0" destOrd="0" parTransId="{1BE79BFC-9016-4989-9B72-C4896949A999}" sibTransId="{89650157-A8CE-433D-B49B-55D176680339}"/>
    <dgm:cxn modelId="{7EFD299E-A549-8D4B-A7F8-7ACEA7A25C9C}" type="presOf" srcId="{BC894489-90C9-43B4-96BC-3F768D87DC91}" destId="{3DF8E59B-25BB-F947-BF56-CDBB75A45662}" srcOrd="0" destOrd="0" presId="urn:microsoft.com/office/officeart/2005/8/layout/vList2"/>
    <dgm:cxn modelId="{6768229F-6A0C-4FD8-B7D8-5871D2C422B2}" srcId="{BC894489-90C9-43B4-96BC-3F768D87DC91}" destId="{BE431B4B-338D-415C-8524-0FFD234A301A}" srcOrd="2" destOrd="0" parTransId="{3DB39268-BC86-4172-B73E-C781D6B1344C}" sibTransId="{23D692A0-D35D-4B63-A72B-768952E1975C}"/>
    <dgm:cxn modelId="{1BB308C2-300F-4806-9F9F-BC4B1520E394}" srcId="{BC894489-90C9-43B4-96BC-3F768D87DC91}" destId="{9C6EEA94-5E4E-4287-82FA-AE884672E8A8}" srcOrd="1" destOrd="0" parTransId="{2021A0C4-74E2-426A-81E0-DEEFC82CCFF8}" sibTransId="{6EA2D2E1-912D-45DE-998E-90CB31BEA7FA}"/>
    <dgm:cxn modelId="{491521F6-4C89-024D-ACF9-4CE078EE9412}" type="presOf" srcId="{C6AF8FE4-3671-4104-AF74-9A9C16ED7604}" destId="{2D3EAB79-556A-304B-9EA9-BD56CCF48E13}" srcOrd="0" destOrd="0" presId="urn:microsoft.com/office/officeart/2005/8/layout/vList2"/>
    <dgm:cxn modelId="{96245EFF-2960-8C4D-BA93-AF02ACDE005C}" type="presOf" srcId="{36D60B7C-3407-438F-A71A-D8856BEE16B4}" destId="{C560F158-0048-2145-96F7-17DB5FE6A3B9}" srcOrd="0" destOrd="0" presId="urn:microsoft.com/office/officeart/2005/8/layout/vList2"/>
    <dgm:cxn modelId="{F2051CE1-1BD1-4547-B784-8B8166AE9FC2}" type="presParOf" srcId="{3DF8E59B-25BB-F947-BF56-CDBB75A45662}" destId="{2D3EAB79-556A-304B-9EA9-BD56CCF48E13}" srcOrd="0" destOrd="0" presId="urn:microsoft.com/office/officeart/2005/8/layout/vList2"/>
    <dgm:cxn modelId="{2DEC53F8-5CB4-0140-9432-CE8C745CF3BD}" type="presParOf" srcId="{3DF8E59B-25BB-F947-BF56-CDBB75A45662}" destId="{6701CF4F-FFE3-7144-883D-9AE8B86DE627}" srcOrd="1" destOrd="0" presId="urn:microsoft.com/office/officeart/2005/8/layout/vList2"/>
    <dgm:cxn modelId="{194AA73A-DCF5-A943-A34B-1A3607949310}" type="presParOf" srcId="{3DF8E59B-25BB-F947-BF56-CDBB75A45662}" destId="{FE2CB95E-2DE5-9D48-8DE0-C96D851E7037}" srcOrd="2" destOrd="0" presId="urn:microsoft.com/office/officeart/2005/8/layout/vList2"/>
    <dgm:cxn modelId="{AA876D58-198D-A341-A1C3-9F339621817B}" type="presParOf" srcId="{3DF8E59B-25BB-F947-BF56-CDBB75A45662}" destId="{592557D0-C43B-244D-A248-42F414EE056B}" srcOrd="3" destOrd="0" presId="urn:microsoft.com/office/officeart/2005/8/layout/vList2"/>
    <dgm:cxn modelId="{285E950B-4BD4-974D-B930-D2444E2C2210}" type="presParOf" srcId="{3DF8E59B-25BB-F947-BF56-CDBB75A45662}" destId="{B33F87BD-0E39-874E-8F6F-070E85C21267}" srcOrd="4" destOrd="0" presId="urn:microsoft.com/office/officeart/2005/8/layout/vList2"/>
    <dgm:cxn modelId="{7530348B-9AD3-8842-8371-DA9DB002E0B3}" type="presParOf" srcId="{3DF8E59B-25BB-F947-BF56-CDBB75A45662}" destId="{32097D92-8D3E-5F4B-A717-08505234D39F}" srcOrd="5" destOrd="0" presId="urn:microsoft.com/office/officeart/2005/8/layout/vList2"/>
    <dgm:cxn modelId="{4416FFF7-5FBB-2244-BFE1-216582DEA5FD}" type="presParOf" srcId="{3DF8E59B-25BB-F947-BF56-CDBB75A45662}" destId="{C560F158-0048-2145-96F7-17DB5FE6A3B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95D866-4F86-BB4F-BD35-425B2CC8629C}">
      <dsp:nvSpPr>
        <dsp:cNvPr id="0" name=""/>
        <dsp:cNvSpPr/>
      </dsp:nvSpPr>
      <dsp:spPr>
        <a:xfrm>
          <a:off x="0" y="326963"/>
          <a:ext cx="5963317" cy="617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br>
            <a:rPr lang="en-GB" sz="1600" kern="1200"/>
          </a:br>
          <a:r>
            <a:rPr lang="en-GB" sz="1600" kern="1200"/>
            <a:t>Do you think the police failed to prevent the attack?</a:t>
          </a:r>
          <a:endParaRPr lang="en-US" sz="1600" kern="1200"/>
        </a:p>
      </dsp:txBody>
      <dsp:txXfrm>
        <a:off x="30157" y="357120"/>
        <a:ext cx="5903003" cy="557446"/>
      </dsp:txXfrm>
    </dsp:sp>
    <dsp:sp modelId="{DE41321B-84E2-ED42-8609-74B09FF059F4}">
      <dsp:nvSpPr>
        <dsp:cNvPr id="0" name=""/>
        <dsp:cNvSpPr/>
      </dsp:nvSpPr>
      <dsp:spPr>
        <a:xfrm>
          <a:off x="0" y="990803"/>
          <a:ext cx="5963317" cy="6177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Do you think the security and CCTV could have prevented the attack?</a:t>
          </a:r>
          <a:endParaRPr lang="en-US" sz="1600" kern="1200"/>
        </a:p>
      </dsp:txBody>
      <dsp:txXfrm>
        <a:off x="30157" y="1020960"/>
        <a:ext cx="5903003" cy="557446"/>
      </dsp:txXfrm>
    </dsp:sp>
    <dsp:sp modelId="{DF1BBF24-3DCD-4344-AB61-F285ADB7E47C}">
      <dsp:nvSpPr>
        <dsp:cNvPr id="0" name=""/>
        <dsp:cNvSpPr/>
      </dsp:nvSpPr>
      <dsp:spPr>
        <a:xfrm>
          <a:off x="0" y="1654643"/>
          <a:ext cx="5963317" cy="6177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What do you think could have been differently to prevent this attack?</a:t>
          </a:r>
          <a:endParaRPr lang="en-US" sz="1600" kern="1200"/>
        </a:p>
      </dsp:txBody>
      <dsp:txXfrm>
        <a:off x="30157" y="1684800"/>
        <a:ext cx="5903003" cy="557446"/>
      </dsp:txXfrm>
    </dsp:sp>
    <dsp:sp modelId="{1E4ED0F4-7F77-844E-B516-212EC7105C34}">
      <dsp:nvSpPr>
        <dsp:cNvPr id="0" name=""/>
        <dsp:cNvSpPr/>
      </dsp:nvSpPr>
      <dsp:spPr>
        <a:xfrm>
          <a:off x="0" y="2318483"/>
          <a:ext cx="5963317" cy="6177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Do you think the outcome would have been different if the attacker was approached by a member of security or police officer?</a:t>
          </a:r>
          <a:endParaRPr lang="en-US" sz="1600" kern="1200"/>
        </a:p>
      </dsp:txBody>
      <dsp:txXfrm>
        <a:off x="30157" y="2348640"/>
        <a:ext cx="5903003" cy="5574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AE810-7705-6F4D-9587-1B0292277307}">
      <dsp:nvSpPr>
        <dsp:cNvPr id="0" name=""/>
        <dsp:cNvSpPr/>
      </dsp:nvSpPr>
      <dsp:spPr>
        <a:xfrm>
          <a:off x="0" y="7461"/>
          <a:ext cx="6941344" cy="46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1: British Transport Police (BTP) </a:t>
          </a:r>
          <a:endParaRPr lang="en-US" sz="2000" kern="1200"/>
        </a:p>
      </dsp:txBody>
      <dsp:txXfrm>
        <a:off x="22846" y="30307"/>
        <a:ext cx="6895652" cy="422308"/>
      </dsp:txXfrm>
    </dsp:sp>
    <dsp:sp modelId="{8B01D534-33D2-794A-875C-1AA81D6319D5}">
      <dsp:nvSpPr>
        <dsp:cNvPr id="0" name=""/>
        <dsp:cNvSpPr/>
      </dsp:nvSpPr>
      <dsp:spPr>
        <a:xfrm>
          <a:off x="0" y="533061"/>
          <a:ext cx="6941344" cy="46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2: Greater Manchester Police (GMP) </a:t>
          </a:r>
          <a:endParaRPr lang="en-US" sz="2000" kern="1200"/>
        </a:p>
      </dsp:txBody>
      <dsp:txXfrm>
        <a:off x="22846" y="555907"/>
        <a:ext cx="6895652" cy="422308"/>
      </dsp:txXfrm>
    </dsp:sp>
    <dsp:sp modelId="{2CFA4EC8-64AC-0E4D-A1F5-C7A1288828FC}">
      <dsp:nvSpPr>
        <dsp:cNvPr id="0" name=""/>
        <dsp:cNvSpPr/>
      </dsp:nvSpPr>
      <dsp:spPr>
        <a:xfrm>
          <a:off x="0" y="1058661"/>
          <a:ext cx="6941344" cy="46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3: North West Ambulance Service (NWAS) </a:t>
          </a:r>
          <a:endParaRPr lang="en-US" sz="2000" kern="1200"/>
        </a:p>
      </dsp:txBody>
      <dsp:txXfrm>
        <a:off x="22846" y="1081507"/>
        <a:ext cx="6895652" cy="422308"/>
      </dsp:txXfrm>
    </dsp:sp>
    <dsp:sp modelId="{F0BDAF8D-9716-1047-9737-C21DB5525628}">
      <dsp:nvSpPr>
        <dsp:cNvPr id="0" name=""/>
        <dsp:cNvSpPr/>
      </dsp:nvSpPr>
      <dsp:spPr>
        <a:xfrm>
          <a:off x="0" y="1584261"/>
          <a:ext cx="6941344" cy="46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4: Greater Manchester Fire and Rescue Service (GMFRS)</a:t>
          </a:r>
          <a:endParaRPr lang="en-US" sz="2000" kern="1200"/>
        </a:p>
      </dsp:txBody>
      <dsp:txXfrm>
        <a:off x="22846" y="1607107"/>
        <a:ext cx="6895652" cy="422308"/>
      </dsp:txXfrm>
    </dsp:sp>
    <dsp:sp modelId="{E1E99165-C958-0E4C-8DDB-D0D04F4E161E}">
      <dsp:nvSpPr>
        <dsp:cNvPr id="0" name=""/>
        <dsp:cNvSpPr/>
      </dsp:nvSpPr>
      <dsp:spPr>
        <a:xfrm>
          <a:off x="0" y="2109861"/>
          <a:ext cx="6941344" cy="46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5: Military</a:t>
          </a:r>
          <a:endParaRPr lang="en-US" sz="2000" kern="1200"/>
        </a:p>
      </dsp:txBody>
      <dsp:txXfrm>
        <a:off x="22846" y="2132707"/>
        <a:ext cx="6895652" cy="4223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C2FB5-5A5D-4543-9D56-3DF0CEB78465}">
      <dsp:nvSpPr>
        <dsp:cNvPr id="0" name=""/>
        <dsp:cNvSpPr/>
      </dsp:nvSpPr>
      <dsp:spPr>
        <a:xfrm>
          <a:off x="0" y="1060"/>
          <a:ext cx="7722394" cy="5373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85D03-4C8E-449C-842D-CEFF5B1E4F00}">
      <dsp:nvSpPr>
        <dsp:cNvPr id="0" name=""/>
        <dsp:cNvSpPr/>
      </dsp:nvSpPr>
      <dsp:spPr>
        <a:xfrm>
          <a:off x="162549" y="121964"/>
          <a:ext cx="295543" cy="2955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7DDD93-92A3-4F95-AE9B-3A5E8D0CAD37}">
      <dsp:nvSpPr>
        <dsp:cNvPr id="0" name=""/>
        <dsp:cNvSpPr/>
      </dsp:nvSpPr>
      <dsp:spPr>
        <a:xfrm>
          <a:off x="620642" y="1060"/>
          <a:ext cx="7101751" cy="5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70" tIns="56870" rIns="56870" bIns="56870" numCol="1" spcCol="1270" anchor="ctr" anchorCtr="0">
          <a:noAutofit/>
        </a:bodyPr>
        <a:lstStyle/>
        <a:p>
          <a:pPr marL="0" lvl="0" indent="0" algn="l" defTabSz="800100">
            <a:lnSpc>
              <a:spcPct val="100000"/>
            </a:lnSpc>
            <a:spcBef>
              <a:spcPct val="0"/>
            </a:spcBef>
            <a:spcAft>
              <a:spcPct val="35000"/>
            </a:spcAft>
            <a:buNone/>
          </a:pPr>
          <a:r>
            <a:rPr lang="en-GB" sz="1800" kern="1200"/>
            <a:t>Group 1: The civic response – Manchester City Council Manchester</a:t>
          </a:r>
          <a:endParaRPr lang="en-US" sz="1800" kern="1200"/>
        </a:p>
      </dsp:txBody>
      <dsp:txXfrm>
        <a:off x="620642" y="1060"/>
        <a:ext cx="7101751" cy="537352"/>
      </dsp:txXfrm>
    </dsp:sp>
    <dsp:sp modelId="{E8F96187-5CC9-4EEA-8687-172DB288282F}">
      <dsp:nvSpPr>
        <dsp:cNvPr id="0" name=""/>
        <dsp:cNvSpPr/>
      </dsp:nvSpPr>
      <dsp:spPr>
        <a:xfrm>
          <a:off x="0" y="672750"/>
          <a:ext cx="7722394" cy="5373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41AD8E-0A09-4C8A-A31F-454FCE110B87}">
      <dsp:nvSpPr>
        <dsp:cNvPr id="0" name=""/>
        <dsp:cNvSpPr/>
      </dsp:nvSpPr>
      <dsp:spPr>
        <a:xfrm>
          <a:off x="162549" y="793655"/>
          <a:ext cx="295543" cy="2955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BCEA78-EAC5-4BD9-A83F-F918BC8211FF}">
      <dsp:nvSpPr>
        <dsp:cNvPr id="0" name=""/>
        <dsp:cNvSpPr/>
      </dsp:nvSpPr>
      <dsp:spPr>
        <a:xfrm>
          <a:off x="620642" y="672750"/>
          <a:ext cx="7101751" cy="5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70" tIns="56870" rIns="56870" bIns="56870" numCol="1" spcCol="1270" anchor="ctr" anchorCtr="0">
          <a:noAutofit/>
        </a:bodyPr>
        <a:lstStyle/>
        <a:p>
          <a:pPr marL="0" lvl="0" indent="0" algn="l" defTabSz="800100">
            <a:lnSpc>
              <a:spcPct val="100000"/>
            </a:lnSpc>
            <a:spcBef>
              <a:spcPct val="0"/>
            </a:spcBef>
            <a:spcAft>
              <a:spcPct val="35000"/>
            </a:spcAft>
            <a:buNone/>
          </a:pPr>
          <a:r>
            <a:rPr lang="en-GB" sz="1800" kern="1200"/>
            <a:t>Group 2: Arena Greater Manchester Health and Social Care Partnership</a:t>
          </a:r>
          <a:endParaRPr lang="en-US" sz="1800" kern="1200"/>
        </a:p>
      </dsp:txBody>
      <dsp:txXfrm>
        <a:off x="620642" y="672750"/>
        <a:ext cx="7101751" cy="537352"/>
      </dsp:txXfrm>
    </dsp:sp>
    <dsp:sp modelId="{BFBD7C17-7C34-4E5F-BCCE-B594FB5988D5}">
      <dsp:nvSpPr>
        <dsp:cNvPr id="0" name=""/>
        <dsp:cNvSpPr/>
      </dsp:nvSpPr>
      <dsp:spPr>
        <a:xfrm>
          <a:off x="0" y="1344441"/>
          <a:ext cx="7722394" cy="5373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D3433-BF6E-4AFF-908F-63850A5AE4EA}">
      <dsp:nvSpPr>
        <dsp:cNvPr id="0" name=""/>
        <dsp:cNvSpPr/>
      </dsp:nvSpPr>
      <dsp:spPr>
        <a:xfrm>
          <a:off x="162549" y="1465345"/>
          <a:ext cx="295543" cy="2955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28AB0D-59D6-43E9-B21B-1189D88E19B0}">
      <dsp:nvSpPr>
        <dsp:cNvPr id="0" name=""/>
        <dsp:cNvSpPr/>
      </dsp:nvSpPr>
      <dsp:spPr>
        <a:xfrm>
          <a:off x="620642" y="1344441"/>
          <a:ext cx="7101751" cy="5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70" tIns="56870" rIns="56870" bIns="56870" numCol="1" spcCol="1270" anchor="ctr" anchorCtr="0">
          <a:noAutofit/>
        </a:bodyPr>
        <a:lstStyle/>
        <a:p>
          <a:pPr marL="0" lvl="0" indent="0" algn="l" defTabSz="800100">
            <a:lnSpc>
              <a:spcPct val="100000"/>
            </a:lnSpc>
            <a:spcBef>
              <a:spcPct val="0"/>
            </a:spcBef>
            <a:spcAft>
              <a:spcPct val="35000"/>
            </a:spcAft>
            <a:buNone/>
          </a:pPr>
          <a:r>
            <a:rPr lang="en-GB" sz="1800" kern="1200"/>
            <a:t>Group 3: Transport and Rail / Northern </a:t>
          </a:r>
          <a:endParaRPr lang="en-US" sz="1800" kern="1200"/>
        </a:p>
      </dsp:txBody>
      <dsp:txXfrm>
        <a:off x="620642" y="1344441"/>
        <a:ext cx="7101751" cy="537352"/>
      </dsp:txXfrm>
    </dsp:sp>
    <dsp:sp modelId="{59E03CBF-4F24-4B92-8D8C-F64BA649ADB0}">
      <dsp:nvSpPr>
        <dsp:cNvPr id="0" name=""/>
        <dsp:cNvSpPr/>
      </dsp:nvSpPr>
      <dsp:spPr>
        <a:xfrm>
          <a:off x="0" y="2016132"/>
          <a:ext cx="7722394" cy="5373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FC562-283F-4324-A021-2BD973F92534}">
      <dsp:nvSpPr>
        <dsp:cNvPr id="0" name=""/>
        <dsp:cNvSpPr/>
      </dsp:nvSpPr>
      <dsp:spPr>
        <a:xfrm>
          <a:off x="162549" y="2137036"/>
          <a:ext cx="295543" cy="2955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20D9EF-C3DC-4979-8F0F-D3FBDD63BBAD}">
      <dsp:nvSpPr>
        <dsp:cNvPr id="0" name=""/>
        <dsp:cNvSpPr/>
      </dsp:nvSpPr>
      <dsp:spPr>
        <a:xfrm>
          <a:off x="620642" y="2016132"/>
          <a:ext cx="7101751" cy="5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70" tIns="56870" rIns="56870" bIns="56870" numCol="1" spcCol="1270" anchor="ctr" anchorCtr="0">
          <a:noAutofit/>
        </a:bodyPr>
        <a:lstStyle/>
        <a:p>
          <a:pPr marL="0" lvl="0" indent="0" algn="l" defTabSz="800100">
            <a:lnSpc>
              <a:spcPct val="100000"/>
            </a:lnSpc>
            <a:spcBef>
              <a:spcPct val="0"/>
            </a:spcBef>
            <a:spcAft>
              <a:spcPct val="35000"/>
            </a:spcAft>
            <a:buNone/>
          </a:pPr>
          <a:r>
            <a:rPr lang="en-GB" sz="1800" kern="1200"/>
            <a:t>Group 4: Manchester community groups, charities and businesses</a:t>
          </a:r>
          <a:endParaRPr lang="en-US" sz="1800" kern="1200"/>
        </a:p>
      </dsp:txBody>
      <dsp:txXfrm>
        <a:off x="620642" y="2016132"/>
        <a:ext cx="7101751" cy="5373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0535BA-C282-4B4D-B998-4ACDE6FA4BF1}">
      <dsp:nvSpPr>
        <dsp:cNvPr id="0" name=""/>
        <dsp:cNvSpPr/>
      </dsp:nvSpPr>
      <dsp:spPr>
        <a:xfrm>
          <a:off x="266034" y="2176912"/>
          <a:ext cx="2128278" cy="458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2006</a:t>
          </a:r>
        </a:p>
      </dsp:txBody>
      <dsp:txXfrm>
        <a:off x="266034" y="2176912"/>
        <a:ext cx="2128278" cy="458083"/>
      </dsp:txXfrm>
    </dsp:sp>
    <dsp:sp modelId="{56B711B7-3EE5-7645-B73F-BAE057916E67}">
      <dsp:nvSpPr>
        <dsp:cNvPr id="0" name=""/>
        <dsp:cNvSpPr/>
      </dsp:nvSpPr>
      <dsp:spPr>
        <a:xfrm>
          <a:off x="0" y="1945843"/>
          <a:ext cx="5320696" cy="1621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461619-F983-FD4D-AD71-1E26E598191F}">
      <dsp:nvSpPr>
        <dsp:cNvPr id="0" name=""/>
        <dsp:cNvSpPr/>
      </dsp:nvSpPr>
      <dsp:spPr>
        <a:xfrm>
          <a:off x="159620" y="691179"/>
          <a:ext cx="2341106" cy="56551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Operation Overt. 2006, </a:t>
          </a:r>
        </a:p>
      </dsp:txBody>
      <dsp:txXfrm>
        <a:off x="159620" y="691179"/>
        <a:ext cx="2341106" cy="565510"/>
      </dsp:txXfrm>
    </dsp:sp>
    <dsp:sp modelId="{080146B4-B8AA-E048-BEF6-3D08721E5A19}">
      <dsp:nvSpPr>
        <dsp:cNvPr id="0" name=""/>
        <dsp:cNvSpPr/>
      </dsp:nvSpPr>
      <dsp:spPr>
        <a:xfrm>
          <a:off x="1330174" y="1256690"/>
          <a:ext cx="0" cy="68915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36F3BE37-F07B-D247-A3E6-75AE3FB5493E}">
      <dsp:nvSpPr>
        <dsp:cNvPr id="0" name=""/>
        <dsp:cNvSpPr/>
      </dsp:nvSpPr>
      <dsp:spPr>
        <a:xfrm>
          <a:off x="2926382" y="1418843"/>
          <a:ext cx="2128278" cy="458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2017</a:t>
          </a:r>
        </a:p>
      </dsp:txBody>
      <dsp:txXfrm>
        <a:off x="2926382" y="1418843"/>
        <a:ext cx="2128278" cy="458083"/>
      </dsp:txXfrm>
    </dsp:sp>
    <dsp:sp modelId="{654F33F7-16C6-1246-8D5F-14E1702ADC44}">
      <dsp:nvSpPr>
        <dsp:cNvPr id="0" name=""/>
        <dsp:cNvSpPr/>
      </dsp:nvSpPr>
      <dsp:spPr>
        <a:xfrm>
          <a:off x="2819968" y="2797149"/>
          <a:ext cx="2341106" cy="56551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Operation </a:t>
          </a:r>
          <a:r>
            <a:rPr lang="en-US" sz="1500" kern="1200" dirty="0" err="1"/>
            <a:t>Aggrace</a:t>
          </a:r>
          <a:r>
            <a:rPr lang="en-US" sz="1500" kern="1200" dirty="0"/>
            <a:t>. 2017, </a:t>
          </a:r>
        </a:p>
      </dsp:txBody>
      <dsp:txXfrm>
        <a:off x="2819968" y="2797149"/>
        <a:ext cx="2341106" cy="565510"/>
      </dsp:txXfrm>
    </dsp:sp>
    <dsp:sp modelId="{8DD11655-16C5-884F-8629-82FD50787694}">
      <dsp:nvSpPr>
        <dsp:cNvPr id="0" name=""/>
        <dsp:cNvSpPr/>
      </dsp:nvSpPr>
      <dsp:spPr>
        <a:xfrm>
          <a:off x="3990522" y="2107996"/>
          <a:ext cx="0" cy="68915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34610884-D86D-8047-AAE9-D55A5B04A682}">
      <dsp:nvSpPr>
        <dsp:cNvPr id="0" name=""/>
        <dsp:cNvSpPr/>
      </dsp:nvSpPr>
      <dsp:spPr>
        <a:xfrm>
          <a:off x="1279501" y="1976246"/>
          <a:ext cx="101346" cy="101346"/>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185F859D-16F9-F242-A75C-6947CDC115F9}">
      <dsp:nvSpPr>
        <dsp:cNvPr id="0" name=""/>
        <dsp:cNvSpPr/>
      </dsp:nvSpPr>
      <dsp:spPr>
        <a:xfrm>
          <a:off x="3939849" y="1976246"/>
          <a:ext cx="101346" cy="101346"/>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A3C0D-B10A-544C-A330-39C8A6DD4B8D}">
      <dsp:nvSpPr>
        <dsp:cNvPr id="0" name=""/>
        <dsp:cNvSpPr/>
      </dsp:nvSpPr>
      <dsp:spPr>
        <a:xfrm>
          <a:off x="0" y="0"/>
          <a:ext cx="384962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933F293-32D9-BD47-846A-4CF3CB585F28}">
      <dsp:nvSpPr>
        <dsp:cNvPr id="0" name=""/>
        <dsp:cNvSpPr/>
      </dsp:nvSpPr>
      <dsp:spPr>
        <a:xfrm>
          <a:off x="0" y="0"/>
          <a:ext cx="3849624" cy="155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Section 41 (1) Terrorism Act 2000 creates the power of arrest.</a:t>
          </a:r>
          <a:endParaRPr lang="en-US" sz="2500" kern="1200"/>
        </a:p>
      </dsp:txBody>
      <dsp:txXfrm>
        <a:off x="0" y="0"/>
        <a:ext cx="3849624" cy="1550991"/>
      </dsp:txXfrm>
    </dsp:sp>
    <dsp:sp modelId="{63101BB7-63A4-A34F-97BD-F0922A1DF58B}">
      <dsp:nvSpPr>
        <dsp:cNvPr id="0" name=""/>
        <dsp:cNvSpPr/>
      </dsp:nvSpPr>
      <dsp:spPr>
        <a:xfrm>
          <a:off x="0" y="1550991"/>
          <a:ext cx="384962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C7E6C7D-76E3-E04E-A457-A6368BB2A107}">
      <dsp:nvSpPr>
        <dsp:cNvPr id="0" name=""/>
        <dsp:cNvSpPr/>
      </dsp:nvSpPr>
      <dsp:spPr>
        <a:xfrm>
          <a:off x="0" y="1550991"/>
          <a:ext cx="3849624" cy="155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A constable may arrest without warrant a person whom he </a:t>
          </a:r>
          <a:r>
            <a:rPr lang="en-GB" sz="2500" u="sng" kern="1200" dirty="0"/>
            <a:t>reasonably suspects</a:t>
          </a:r>
          <a:r>
            <a:rPr lang="en-GB" sz="2500" kern="1200" dirty="0"/>
            <a:t> to be a </a:t>
          </a:r>
          <a:r>
            <a:rPr lang="en-GB" sz="2500" u="sng" kern="1200" dirty="0"/>
            <a:t>terrorist</a:t>
          </a:r>
          <a:r>
            <a:rPr lang="en-GB" sz="2500" kern="1200" dirty="0"/>
            <a:t>.</a:t>
          </a:r>
          <a:endParaRPr lang="en-US" sz="2500" kern="1200" dirty="0"/>
        </a:p>
      </dsp:txBody>
      <dsp:txXfrm>
        <a:off x="0" y="1550991"/>
        <a:ext cx="3849624" cy="15509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EAB79-556A-304B-9EA9-BD56CCF48E13}">
      <dsp:nvSpPr>
        <dsp:cNvPr id="0" name=""/>
        <dsp:cNvSpPr/>
      </dsp:nvSpPr>
      <dsp:spPr>
        <a:xfrm>
          <a:off x="0" y="20225"/>
          <a:ext cx="5925310"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u="sng" kern="1200"/>
            <a:t>Sec </a:t>
          </a:r>
          <a:r>
            <a:rPr lang="en-GB" sz="2000" b="1" u="sng" kern="1200"/>
            <a:t>43</a:t>
          </a:r>
          <a:r>
            <a:rPr lang="en-GB" sz="2000" u="sng" kern="1200"/>
            <a:t> and Sec </a:t>
          </a:r>
          <a:r>
            <a:rPr lang="en-GB" sz="2000" b="1" u="sng" kern="1200"/>
            <a:t>43A</a:t>
          </a:r>
          <a:r>
            <a:rPr lang="en-GB" sz="2000" u="sng" kern="1200"/>
            <a:t> Terrorism Act 2000</a:t>
          </a:r>
          <a:endParaRPr lang="en-US" sz="2000" kern="1200"/>
        </a:p>
      </dsp:txBody>
      <dsp:txXfrm>
        <a:off x="37125" y="57350"/>
        <a:ext cx="5851060" cy="686250"/>
      </dsp:txXfrm>
    </dsp:sp>
    <dsp:sp modelId="{FE2CB95E-2DE5-9D48-8DE0-C96D851E7037}">
      <dsp:nvSpPr>
        <dsp:cNvPr id="0" name=""/>
        <dsp:cNvSpPr/>
      </dsp:nvSpPr>
      <dsp:spPr>
        <a:xfrm>
          <a:off x="0" y="838325"/>
          <a:ext cx="5925310"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Allows for stop search of both individuals &amp; vehicles</a:t>
          </a:r>
          <a:endParaRPr lang="en-US" sz="2000" kern="1200" dirty="0"/>
        </a:p>
      </dsp:txBody>
      <dsp:txXfrm>
        <a:off x="37125" y="875450"/>
        <a:ext cx="5851060" cy="686250"/>
      </dsp:txXfrm>
    </dsp:sp>
    <dsp:sp modelId="{B33F87BD-0E39-874E-8F6F-070E85C21267}">
      <dsp:nvSpPr>
        <dsp:cNvPr id="0" name=""/>
        <dsp:cNvSpPr/>
      </dsp:nvSpPr>
      <dsp:spPr>
        <a:xfrm>
          <a:off x="0" y="1656426"/>
          <a:ext cx="5925310"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Provides power to search person post arrest</a:t>
          </a:r>
          <a:endParaRPr lang="en-US" sz="2000" kern="1200"/>
        </a:p>
      </dsp:txBody>
      <dsp:txXfrm>
        <a:off x="37125" y="1693551"/>
        <a:ext cx="5851060" cy="686250"/>
      </dsp:txXfrm>
    </dsp:sp>
    <dsp:sp modelId="{C560F158-0048-2145-96F7-17DB5FE6A3B9}">
      <dsp:nvSpPr>
        <dsp:cNvPr id="0" name=""/>
        <dsp:cNvSpPr/>
      </dsp:nvSpPr>
      <dsp:spPr>
        <a:xfrm>
          <a:off x="0" y="2474526"/>
          <a:ext cx="5925310"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i="1" kern="1200"/>
            <a:t>As amended by Protection of Freedoms Act 2012 to include the vehicle.</a:t>
          </a:r>
          <a:endParaRPr lang="en-US" sz="2000" kern="1200"/>
        </a:p>
      </dsp:txBody>
      <dsp:txXfrm>
        <a:off x="37125" y="2511651"/>
        <a:ext cx="5851060" cy="6862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A28CF8-5524-BD46-B130-233947C206EE}" type="datetimeFigureOut">
              <a:rPr lang="en-GB" smtClean="0"/>
              <a:t>02/12/2021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11301-0986-3146-929C-116BB2DA9768}" type="slidenum">
              <a:rPr lang="en-GB" smtClean="0"/>
              <a:t>‹#›</a:t>
            </a:fld>
            <a:endParaRPr lang="en-GB"/>
          </a:p>
        </p:txBody>
      </p:sp>
    </p:spTree>
    <p:extLst>
      <p:ext uri="{BB962C8B-B14F-4D97-AF65-F5344CB8AC3E}">
        <p14:creationId xmlns:p14="http://schemas.microsoft.com/office/powerpoint/2010/main" val="1833653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11301-0986-3146-929C-116BB2DA9768}" type="slidenum">
              <a:rPr lang="en-GB" smtClean="0"/>
              <a:t>1</a:t>
            </a:fld>
            <a:endParaRPr lang="en-GB"/>
          </a:p>
        </p:txBody>
      </p:sp>
    </p:spTree>
    <p:extLst>
      <p:ext uri="{BB962C8B-B14F-4D97-AF65-F5344CB8AC3E}">
        <p14:creationId xmlns:p14="http://schemas.microsoft.com/office/powerpoint/2010/main" val="2396830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=JsLU7XrtiQk&amp;t=308s</a:t>
            </a:r>
          </a:p>
        </p:txBody>
      </p:sp>
      <p:sp>
        <p:nvSpPr>
          <p:cNvPr id="4" name="Slide Number Placeholder 3"/>
          <p:cNvSpPr>
            <a:spLocks noGrp="1"/>
          </p:cNvSpPr>
          <p:nvPr>
            <p:ph type="sldNum" sz="quarter" idx="5"/>
          </p:nvPr>
        </p:nvSpPr>
        <p:spPr/>
        <p:txBody>
          <a:bodyPr/>
          <a:lstStyle/>
          <a:p>
            <a:fld id="{7FAEEE4A-D252-2840-93A9-5ABEFD2F8C30}" type="slidenum">
              <a:rPr lang="en-GB" smtClean="0"/>
              <a:t>3</a:t>
            </a:fld>
            <a:endParaRPr lang="en-GB"/>
          </a:p>
        </p:txBody>
      </p:sp>
    </p:spTree>
    <p:extLst>
      <p:ext uri="{BB962C8B-B14F-4D97-AF65-F5344CB8AC3E}">
        <p14:creationId xmlns:p14="http://schemas.microsoft.com/office/powerpoint/2010/main" val="748162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6429737A-8E11-C74D-846B-2F85208C06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42535FC-7FD5-C94A-AEE2-4F2BBD29183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197A7203-CD33-9A49-9781-C6F1F63D7C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F807D31-02B4-E14E-9AFD-93E2954E827D}" type="slidenum">
              <a:rPr lang="en-GB" altLang="en-US"/>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DAC0F1DA-AD6D-2442-9C6B-BCB5B23A44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0B32A7EF-6F5A-C147-B924-B09F6F8507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Click on the image to run the clip.</a:t>
            </a:r>
          </a:p>
        </p:txBody>
      </p:sp>
      <p:sp>
        <p:nvSpPr>
          <p:cNvPr id="12292" name="Slide Number Placeholder 3">
            <a:extLst>
              <a:ext uri="{FF2B5EF4-FFF2-40B4-BE49-F238E27FC236}">
                <a16:creationId xmlns:a16="http://schemas.microsoft.com/office/drawing/2014/main" id="{AB44D77B-F001-E74E-B6BF-D361FED4CB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0B9597-19CF-6B4F-A47F-F89077EDD614}" type="slidenum">
              <a:rPr lang="en-GB" altLang="en-US"/>
              <a:pPr/>
              <a:t>9</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C21C06A5-F514-7C46-BABC-9746CE89AC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C809B781-FFEA-2B4E-9C3F-B19121376A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a:extLst>
              <a:ext uri="{FF2B5EF4-FFF2-40B4-BE49-F238E27FC236}">
                <a16:creationId xmlns:a16="http://schemas.microsoft.com/office/drawing/2014/main" id="{890C5BDF-84F8-A94B-9B0A-EA67DE3F10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F4D7533-F82C-014B-B29B-353BEE13BF80}" type="slidenum">
              <a:rPr lang="en-GB" altLang="en-US"/>
              <a:pPr/>
              <a:t>11</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7C1951D-F1E4-6C4B-BC0C-D22BD07137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91572F06-BAE5-4446-A4F4-8C0A1294AF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75A7F448-CA12-3048-8483-12EB63E617D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7493029-B7E7-4B45-9D0A-99FA5A825BD1}" type="slidenum">
              <a:rPr lang="en-GB" altLang="en-US"/>
              <a:pPr/>
              <a:t>12</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1CB063A-BCC7-7441-8645-168FA44FD4A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7EFD0853-E73A-D64B-88D4-31BF6CA1BF9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a:p>
            <a:pPr eaLnBrk="1" hangingPunct="1">
              <a:spcBef>
                <a:spcPct val="0"/>
              </a:spcBef>
            </a:pPr>
            <a:endParaRPr lang="en-GB" altLang="en-US" dirty="0"/>
          </a:p>
        </p:txBody>
      </p:sp>
      <p:sp>
        <p:nvSpPr>
          <p:cNvPr id="16388" name="Slide Number Placeholder 3">
            <a:extLst>
              <a:ext uri="{FF2B5EF4-FFF2-40B4-BE49-F238E27FC236}">
                <a16:creationId xmlns:a16="http://schemas.microsoft.com/office/drawing/2014/main" id="{6D263AAC-DEED-BB45-B4EF-839C85CF777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9775" indent="-282575">
              <a:spcBef>
                <a:spcPct val="30000"/>
              </a:spcBef>
              <a:defRPr sz="1200">
                <a:solidFill>
                  <a:schemeClr val="tx1"/>
                </a:solidFill>
                <a:latin typeface="Calibri" panose="020F0502020204030204" pitchFamily="34" charset="0"/>
              </a:defRPr>
            </a:lvl2pPr>
            <a:lvl3pPr marL="1138238" indent="-227013">
              <a:spcBef>
                <a:spcPct val="30000"/>
              </a:spcBef>
              <a:defRPr sz="1200">
                <a:solidFill>
                  <a:schemeClr val="tx1"/>
                </a:solidFill>
                <a:latin typeface="Calibri" panose="020F0502020204030204" pitchFamily="34" charset="0"/>
              </a:defRPr>
            </a:lvl3pPr>
            <a:lvl4pPr marL="1593850" indent="-227013">
              <a:spcBef>
                <a:spcPct val="30000"/>
              </a:spcBef>
              <a:defRPr sz="1200">
                <a:solidFill>
                  <a:schemeClr val="tx1"/>
                </a:solidFill>
                <a:latin typeface="Calibri" panose="020F0502020204030204" pitchFamily="34" charset="0"/>
              </a:defRPr>
            </a:lvl4pPr>
            <a:lvl5pPr marL="2049463" indent="-227013">
              <a:spcBef>
                <a:spcPct val="30000"/>
              </a:spcBef>
              <a:defRPr sz="1200">
                <a:solidFill>
                  <a:schemeClr val="tx1"/>
                </a:solidFill>
                <a:latin typeface="Calibri" panose="020F0502020204030204" pitchFamily="34" charset="0"/>
              </a:defRPr>
            </a:lvl5pPr>
            <a:lvl6pPr marL="2506663" indent="-227013" eaLnBrk="0" fontAlgn="base" hangingPunct="0">
              <a:spcBef>
                <a:spcPct val="30000"/>
              </a:spcBef>
              <a:spcAft>
                <a:spcPct val="0"/>
              </a:spcAft>
              <a:defRPr sz="1200">
                <a:solidFill>
                  <a:schemeClr val="tx1"/>
                </a:solidFill>
                <a:latin typeface="Calibri" panose="020F0502020204030204" pitchFamily="34" charset="0"/>
              </a:defRPr>
            </a:lvl6pPr>
            <a:lvl7pPr marL="2963863" indent="-227013" eaLnBrk="0" fontAlgn="base" hangingPunct="0">
              <a:spcBef>
                <a:spcPct val="30000"/>
              </a:spcBef>
              <a:spcAft>
                <a:spcPct val="0"/>
              </a:spcAft>
              <a:defRPr sz="1200">
                <a:solidFill>
                  <a:schemeClr val="tx1"/>
                </a:solidFill>
                <a:latin typeface="Calibri" panose="020F0502020204030204" pitchFamily="34" charset="0"/>
              </a:defRPr>
            </a:lvl7pPr>
            <a:lvl8pPr marL="3421063" indent="-227013" eaLnBrk="0" fontAlgn="base" hangingPunct="0">
              <a:spcBef>
                <a:spcPct val="30000"/>
              </a:spcBef>
              <a:spcAft>
                <a:spcPct val="0"/>
              </a:spcAft>
              <a:defRPr sz="1200">
                <a:solidFill>
                  <a:schemeClr val="tx1"/>
                </a:solidFill>
                <a:latin typeface="Calibri" panose="020F0502020204030204" pitchFamily="34" charset="0"/>
              </a:defRPr>
            </a:lvl8pPr>
            <a:lvl9pPr marL="3878263" indent="-227013"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2323D93-3338-2D49-A4A9-7D80F190FDDA}" type="slidenum">
              <a:rPr lang="en-GB" altLang="en-US">
                <a:latin typeface="Arial" panose="020B0604020202020204" pitchFamily="34" charset="0"/>
              </a:rPr>
              <a:pPr eaLnBrk="1" hangingPunct="1">
                <a:spcBef>
                  <a:spcPct val="0"/>
                </a:spcBef>
              </a:pPr>
              <a:t>13</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526142D-EAC0-524C-81AB-8E1220C9FE8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B394FA-A9EF-6D41-AF0E-FC4F1332A7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1BBA06AA-500D-7C41-811B-9BC2AAC9B1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85CFD580-12DA-9F45-A2A0-AD38F6B1239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a:p>
            <a:pPr eaLnBrk="1" hangingPunct="1">
              <a:spcBef>
                <a:spcPct val="0"/>
              </a:spcBef>
            </a:pPr>
            <a:endParaRPr lang="en-GB" altLang="en-US" dirty="0"/>
          </a:p>
        </p:txBody>
      </p:sp>
      <p:sp>
        <p:nvSpPr>
          <p:cNvPr id="20484" name="Slide Number Placeholder 3">
            <a:extLst>
              <a:ext uri="{FF2B5EF4-FFF2-40B4-BE49-F238E27FC236}">
                <a16:creationId xmlns:a16="http://schemas.microsoft.com/office/drawing/2014/main" id="{EF4381DC-F745-9240-9C7C-A94434D2A5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9775" indent="-282575">
              <a:spcBef>
                <a:spcPct val="30000"/>
              </a:spcBef>
              <a:defRPr sz="1200">
                <a:solidFill>
                  <a:schemeClr val="tx1"/>
                </a:solidFill>
                <a:latin typeface="Calibri" panose="020F0502020204030204" pitchFamily="34" charset="0"/>
              </a:defRPr>
            </a:lvl2pPr>
            <a:lvl3pPr marL="1138238" indent="-227013">
              <a:spcBef>
                <a:spcPct val="30000"/>
              </a:spcBef>
              <a:defRPr sz="1200">
                <a:solidFill>
                  <a:schemeClr val="tx1"/>
                </a:solidFill>
                <a:latin typeface="Calibri" panose="020F0502020204030204" pitchFamily="34" charset="0"/>
              </a:defRPr>
            </a:lvl3pPr>
            <a:lvl4pPr marL="1593850" indent="-227013">
              <a:spcBef>
                <a:spcPct val="30000"/>
              </a:spcBef>
              <a:defRPr sz="1200">
                <a:solidFill>
                  <a:schemeClr val="tx1"/>
                </a:solidFill>
                <a:latin typeface="Calibri" panose="020F0502020204030204" pitchFamily="34" charset="0"/>
              </a:defRPr>
            </a:lvl4pPr>
            <a:lvl5pPr marL="2049463" indent="-227013">
              <a:spcBef>
                <a:spcPct val="30000"/>
              </a:spcBef>
              <a:defRPr sz="1200">
                <a:solidFill>
                  <a:schemeClr val="tx1"/>
                </a:solidFill>
                <a:latin typeface="Calibri" panose="020F0502020204030204" pitchFamily="34" charset="0"/>
              </a:defRPr>
            </a:lvl5pPr>
            <a:lvl6pPr marL="2506663" indent="-227013" eaLnBrk="0" fontAlgn="base" hangingPunct="0">
              <a:spcBef>
                <a:spcPct val="30000"/>
              </a:spcBef>
              <a:spcAft>
                <a:spcPct val="0"/>
              </a:spcAft>
              <a:defRPr sz="1200">
                <a:solidFill>
                  <a:schemeClr val="tx1"/>
                </a:solidFill>
                <a:latin typeface="Calibri" panose="020F0502020204030204" pitchFamily="34" charset="0"/>
              </a:defRPr>
            </a:lvl6pPr>
            <a:lvl7pPr marL="2963863" indent="-227013" eaLnBrk="0" fontAlgn="base" hangingPunct="0">
              <a:spcBef>
                <a:spcPct val="30000"/>
              </a:spcBef>
              <a:spcAft>
                <a:spcPct val="0"/>
              </a:spcAft>
              <a:defRPr sz="1200">
                <a:solidFill>
                  <a:schemeClr val="tx1"/>
                </a:solidFill>
                <a:latin typeface="Calibri" panose="020F0502020204030204" pitchFamily="34" charset="0"/>
              </a:defRPr>
            </a:lvl7pPr>
            <a:lvl8pPr marL="3421063" indent="-227013" eaLnBrk="0" fontAlgn="base" hangingPunct="0">
              <a:spcBef>
                <a:spcPct val="30000"/>
              </a:spcBef>
              <a:spcAft>
                <a:spcPct val="0"/>
              </a:spcAft>
              <a:defRPr sz="1200">
                <a:solidFill>
                  <a:schemeClr val="tx1"/>
                </a:solidFill>
                <a:latin typeface="Calibri" panose="020F0502020204030204" pitchFamily="34" charset="0"/>
              </a:defRPr>
            </a:lvl8pPr>
            <a:lvl9pPr marL="3878263" indent="-227013"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FAAE563-8461-DE40-B330-00BDF3263C30}" type="slidenum">
              <a:rPr lang="en-GB" altLang="en-US">
                <a:latin typeface="Arial" panose="020B0604020202020204" pitchFamily="34" charset="0"/>
              </a:rPr>
              <a:pPr eaLnBrk="1" hangingPunct="1">
                <a:spcBef>
                  <a:spcPct val="0"/>
                </a:spcBef>
              </a:pPr>
              <a:t>15</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63009F0C-55D0-CB45-B79E-19902027EF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1B991E4C-AD1C-F047-845E-7D7E162FAC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34820" name="Slide Number Placeholder 3">
            <a:extLst>
              <a:ext uri="{FF2B5EF4-FFF2-40B4-BE49-F238E27FC236}">
                <a16:creationId xmlns:a16="http://schemas.microsoft.com/office/drawing/2014/main" id="{80F5C3C0-297C-8C41-AD0A-47E2A5C6FF1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9300" indent="-287338">
              <a:spcBef>
                <a:spcPct val="30000"/>
              </a:spcBef>
              <a:defRPr sz="1200">
                <a:solidFill>
                  <a:schemeClr val="tx1"/>
                </a:solidFill>
                <a:latin typeface="Calibri" panose="020F0502020204030204" pitchFamily="34" charset="0"/>
              </a:defRPr>
            </a:lvl2pPr>
            <a:lvl3pPr marL="1152525" indent="-230188">
              <a:spcBef>
                <a:spcPct val="30000"/>
              </a:spcBef>
              <a:defRPr sz="1200">
                <a:solidFill>
                  <a:schemeClr val="tx1"/>
                </a:solidFill>
                <a:latin typeface="Calibri" panose="020F0502020204030204" pitchFamily="34" charset="0"/>
              </a:defRPr>
            </a:lvl3pPr>
            <a:lvl4pPr marL="1614488" indent="-230188">
              <a:spcBef>
                <a:spcPct val="30000"/>
              </a:spcBef>
              <a:defRPr sz="1200">
                <a:solidFill>
                  <a:schemeClr val="tx1"/>
                </a:solidFill>
                <a:latin typeface="Calibri" panose="020F0502020204030204" pitchFamily="34" charset="0"/>
              </a:defRPr>
            </a:lvl4pPr>
            <a:lvl5pPr marL="2074863" indent="-230188">
              <a:spcBef>
                <a:spcPct val="30000"/>
              </a:spcBef>
              <a:defRPr sz="1200">
                <a:solidFill>
                  <a:schemeClr val="tx1"/>
                </a:solidFill>
                <a:latin typeface="Calibri" panose="020F0502020204030204" pitchFamily="34" charset="0"/>
              </a:defRPr>
            </a:lvl5pPr>
            <a:lvl6pPr marL="2532063" indent="-230188" eaLnBrk="0" fontAlgn="base" hangingPunct="0">
              <a:spcBef>
                <a:spcPct val="30000"/>
              </a:spcBef>
              <a:spcAft>
                <a:spcPct val="0"/>
              </a:spcAft>
              <a:defRPr sz="1200">
                <a:solidFill>
                  <a:schemeClr val="tx1"/>
                </a:solidFill>
                <a:latin typeface="Calibri" panose="020F0502020204030204" pitchFamily="34" charset="0"/>
              </a:defRPr>
            </a:lvl6pPr>
            <a:lvl7pPr marL="2989263" indent="-230188" eaLnBrk="0" fontAlgn="base" hangingPunct="0">
              <a:spcBef>
                <a:spcPct val="30000"/>
              </a:spcBef>
              <a:spcAft>
                <a:spcPct val="0"/>
              </a:spcAft>
              <a:defRPr sz="1200">
                <a:solidFill>
                  <a:schemeClr val="tx1"/>
                </a:solidFill>
                <a:latin typeface="Calibri" panose="020F0502020204030204" pitchFamily="34" charset="0"/>
              </a:defRPr>
            </a:lvl7pPr>
            <a:lvl8pPr marL="3446463" indent="-230188" eaLnBrk="0" fontAlgn="base" hangingPunct="0">
              <a:spcBef>
                <a:spcPct val="30000"/>
              </a:spcBef>
              <a:spcAft>
                <a:spcPct val="0"/>
              </a:spcAft>
              <a:defRPr sz="1200">
                <a:solidFill>
                  <a:schemeClr val="tx1"/>
                </a:solidFill>
                <a:latin typeface="Calibri" panose="020F0502020204030204" pitchFamily="34" charset="0"/>
              </a:defRPr>
            </a:lvl8pPr>
            <a:lvl9pPr marL="3903663" indent="-230188"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4E0DC7D-1D5D-7145-BD5C-BA9FD07CD407}" type="slidenum">
              <a:rPr lang="en-GB" altLang="en-US">
                <a:latin typeface="Arial" panose="020B0604020202020204" pitchFamily="34" charset="0"/>
              </a:rPr>
              <a:pPr eaLnBrk="1" hangingPunct="1">
                <a:spcBef>
                  <a:spcPct val="0"/>
                </a:spcBef>
              </a:pPr>
              <a:t>16</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4054489A-F376-0545-A38C-8B01ECF49F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9FA87893-E483-8345-AA3A-9DD38AEE65AD}"/>
              </a:ext>
            </a:extLst>
          </p:cNvPr>
          <p:cNvSpPr>
            <a:spLocks noGrp="1"/>
          </p:cNvSpPr>
          <p:nvPr>
            <p:ph type="body" idx="1"/>
          </p:nvPr>
        </p:nvSpPr>
        <p:spPr/>
        <p:txBody>
          <a:bodyPr/>
          <a:lstStyle/>
          <a:p>
            <a:pPr eaLnBrk="1" fontAlgn="auto" hangingPunct="1">
              <a:spcBef>
                <a:spcPts val="0"/>
              </a:spcBef>
              <a:spcAft>
                <a:spcPts val="0"/>
              </a:spcAft>
              <a:defRPr/>
            </a:pPr>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F5CEE24D-8630-EB4B-B19E-907CD8EE28EA}" type="datetimeFigureOut">
              <a:rPr lang="en-GB" smtClean="0"/>
              <a:t>02/12/2021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E7A144-0C01-A142-818B-1A9805D4176D}" type="slidenum">
              <a:rPr lang="en-GB" smtClean="0"/>
              <a:t>‹#›</a:t>
            </a:fld>
            <a:endParaRPr lang="en-GB"/>
          </a:p>
        </p:txBody>
      </p:sp>
    </p:spTree>
    <p:extLst>
      <p:ext uri="{BB962C8B-B14F-4D97-AF65-F5344CB8AC3E}">
        <p14:creationId xmlns:p14="http://schemas.microsoft.com/office/powerpoint/2010/main" val="292527376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5CEE24D-8630-EB4B-B19E-907CD8EE28EA}" type="datetimeFigureOut">
              <a:rPr lang="en-GB" smtClean="0"/>
              <a:t>02/12/2021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E7A144-0C01-A142-818B-1A9805D4176D}" type="slidenum">
              <a:rPr lang="en-GB" smtClean="0"/>
              <a:t>‹#›</a:t>
            </a:fld>
            <a:endParaRPr lang="en-GB"/>
          </a:p>
        </p:txBody>
      </p:sp>
    </p:spTree>
    <p:extLst>
      <p:ext uri="{BB962C8B-B14F-4D97-AF65-F5344CB8AC3E}">
        <p14:creationId xmlns:p14="http://schemas.microsoft.com/office/powerpoint/2010/main" val="1528840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F5CEE24D-8630-EB4B-B19E-907CD8EE28EA}" type="datetimeFigureOut">
              <a:rPr lang="en-GB" smtClean="0"/>
              <a:t>02/12/2021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E7A144-0C01-A142-818B-1A9805D4176D}" type="slidenum">
              <a:rPr lang="en-GB" smtClean="0"/>
              <a:t>‹#›</a:t>
            </a:fld>
            <a:endParaRPr lang="en-GB"/>
          </a:p>
        </p:txBody>
      </p:sp>
    </p:spTree>
    <p:extLst>
      <p:ext uri="{BB962C8B-B14F-4D97-AF65-F5344CB8AC3E}">
        <p14:creationId xmlns:p14="http://schemas.microsoft.com/office/powerpoint/2010/main" val="117984733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F5CEE24D-8630-EB4B-B19E-907CD8EE28EA}" type="datetimeFigureOut">
              <a:rPr lang="en-GB" smtClean="0"/>
              <a:t>02/12/2021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67E7A144-0C01-A142-818B-1A9805D4176D}" type="slidenum">
              <a:rPr lang="en-GB" smtClean="0"/>
              <a:t>‹#›</a:t>
            </a:fld>
            <a:endParaRPr lang="en-GB"/>
          </a:p>
        </p:txBody>
      </p:sp>
    </p:spTree>
    <p:extLst>
      <p:ext uri="{BB962C8B-B14F-4D97-AF65-F5344CB8AC3E}">
        <p14:creationId xmlns:p14="http://schemas.microsoft.com/office/powerpoint/2010/main" val="1493725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F5CEE24D-8630-EB4B-B19E-907CD8EE28EA}" type="datetimeFigureOut">
              <a:rPr lang="en-GB" smtClean="0"/>
              <a:t>02/12/2021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E7A144-0C01-A142-818B-1A9805D4176D}"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795130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5CEE24D-8630-EB4B-B19E-907CD8EE28EA}" type="datetimeFigureOut">
              <a:rPr lang="en-GB" smtClean="0"/>
              <a:t>02/12/2021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E7A144-0C01-A142-818B-1A9805D4176D}" type="slidenum">
              <a:rPr lang="en-GB" smtClean="0"/>
              <a:t>‹#›</a:t>
            </a:fld>
            <a:endParaRPr lang="en-GB"/>
          </a:p>
        </p:txBody>
      </p:sp>
    </p:spTree>
    <p:extLst>
      <p:ext uri="{BB962C8B-B14F-4D97-AF65-F5344CB8AC3E}">
        <p14:creationId xmlns:p14="http://schemas.microsoft.com/office/powerpoint/2010/main" val="3336136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CEE24D-8630-EB4B-B19E-907CD8EE28EA}" type="datetimeFigureOut">
              <a:rPr lang="en-GB" smtClean="0"/>
              <a:t>02/12/2021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E7A144-0C01-A142-818B-1A9805D4176D}" type="slidenum">
              <a:rPr lang="en-GB" smtClean="0"/>
              <a:t>‹#›</a:t>
            </a:fld>
            <a:endParaRPr lang="en-GB"/>
          </a:p>
        </p:txBody>
      </p:sp>
    </p:spTree>
    <p:extLst>
      <p:ext uri="{BB962C8B-B14F-4D97-AF65-F5344CB8AC3E}">
        <p14:creationId xmlns:p14="http://schemas.microsoft.com/office/powerpoint/2010/main" val="1377820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F5CEE24D-8630-EB4B-B19E-907CD8EE28EA}" type="datetimeFigureOut">
              <a:rPr lang="en-GB" smtClean="0"/>
              <a:t>02/12/2021</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67E7A144-0C01-A142-818B-1A9805D4176D}" type="slidenum">
              <a:rPr lang="en-GB" smtClean="0"/>
              <a:t>‹#›</a:t>
            </a:fld>
            <a:endParaRPr lang="en-GB"/>
          </a:p>
        </p:txBody>
      </p:sp>
    </p:spTree>
    <p:extLst>
      <p:ext uri="{BB962C8B-B14F-4D97-AF65-F5344CB8AC3E}">
        <p14:creationId xmlns:p14="http://schemas.microsoft.com/office/powerpoint/2010/main" val="2242238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F5CEE24D-8630-EB4B-B19E-907CD8EE28EA}" type="datetimeFigureOut">
              <a:rPr lang="en-GB" smtClean="0"/>
              <a:t>02/12/2021</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67E7A144-0C01-A142-818B-1A9805D4176D}" type="slidenum">
              <a:rPr lang="en-GB" smtClean="0"/>
              <a:t>‹#›</a:t>
            </a:fld>
            <a:endParaRPr lang="en-GB"/>
          </a:p>
        </p:txBody>
      </p:sp>
    </p:spTree>
    <p:extLst>
      <p:ext uri="{BB962C8B-B14F-4D97-AF65-F5344CB8AC3E}">
        <p14:creationId xmlns:p14="http://schemas.microsoft.com/office/powerpoint/2010/main" val="1184766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5CEE24D-8630-EB4B-B19E-907CD8EE28EA}" type="datetimeFigureOut">
              <a:rPr lang="en-GB" smtClean="0"/>
              <a:t>02/12/2021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7A144-0C01-A142-818B-1A9805D4176D}" type="slidenum">
              <a:rPr lang="en-GB" smtClean="0"/>
              <a:t>‹#›</a:t>
            </a:fld>
            <a:endParaRPr lang="en-GB"/>
          </a:p>
        </p:txBody>
      </p:sp>
    </p:spTree>
    <p:extLst>
      <p:ext uri="{BB962C8B-B14F-4D97-AF65-F5344CB8AC3E}">
        <p14:creationId xmlns:p14="http://schemas.microsoft.com/office/powerpoint/2010/main" val="1594601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5CEE24D-8630-EB4B-B19E-907CD8EE28EA}" type="datetimeFigureOut">
              <a:rPr lang="en-GB" smtClean="0"/>
              <a:t>02/12/2021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7A144-0C01-A142-818B-1A9805D4176D}" type="slidenum">
              <a:rPr lang="en-GB" smtClean="0"/>
              <a:t>‹#›</a:t>
            </a:fld>
            <a:endParaRPr lang="en-GB"/>
          </a:p>
        </p:txBody>
      </p:sp>
    </p:spTree>
    <p:extLst>
      <p:ext uri="{BB962C8B-B14F-4D97-AF65-F5344CB8AC3E}">
        <p14:creationId xmlns:p14="http://schemas.microsoft.com/office/powerpoint/2010/main" val="2627436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F5CEE24D-8630-EB4B-B19E-907CD8EE28EA}" type="datetimeFigureOut">
              <a:rPr lang="en-GB" smtClean="0"/>
              <a:t>02/12/2021</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67E7A144-0C01-A142-818B-1A9805D4176D}" type="slidenum">
              <a:rPr lang="en-GB" smtClean="0"/>
              <a:t>‹#›</a:t>
            </a:fld>
            <a:endParaRPr lang="en-GB"/>
          </a:p>
        </p:txBody>
      </p:sp>
    </p:spTree>
    <p:extLst>
      <p:ext uri="{BB962C8B-B14F-4D97-AF65-F5344CB8AC3E}">
        <p14:creationId xmlns:p14="http://schemas.microsoft.com/office/powerpoint/2010/main" val="3858589835"/>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s://www.youtube.com/watch?v=JsLU7XrtiQk&amp;t=308s" TargetMode="External"/><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7.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9.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wmpad/lh/Share_CTU/Share_ODU_T&amp;D/LN%20-%20PEQF%20&amp;%20NPC%20(COP)/CT%20content%20PEQF/Year%201%20-%203%20CT%20Ops%20that%20impact%20on%20front%20line%20policing/plane%20device.wmv" TargetMode="External"/><Relationship Id="rId1" Type="http://schemas.microsoft.com/office/2007/relationships/media" Target="file://wmpad/lh/Share_CTU/Share_ODU_T&amp;D/LN%20-%20PEQF%20&amp;%20NPC%20(COP)/CT%20content%20PEQF/Year%201%20-%203%20CT%20Ops%20that%20impact%20on%20front%20line%20policing/plane%20device.wmv" TargetMode="External"/><Relationship Id="rId6" Type="http://schemas.openxmlformats.org/officeDocument/2006/relationships/image" Target="../media/image19.png"/><Relationship Id="rId5" Type="http://schemas.openxmlformats.org/officeDocument/2006/relationships/image" Target="../media/image24.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jpeg"/></Relationships>
</file>

<file path=ppt/slides/_rels/slide12.xml.rels><?xml version="1.0" encoding="UTF-8" standalone="yes"?>
<Relationships xmlns="http://schemas.openxmlformats.org/package/2006/relationships"><Relationship Id="rId3" Type="http://schemas.openxmlformats.org/officeDocument/2006/relationships/hyperlink" Target="https://www.independent.co.uk/news/uk/crime/terror-attack-westminster-khalid-ali-knives-taliban-bomb-whitehall-parliament-a8456801.htm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28.jpe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9.jpeg"/><Relationship Id="rId7" Type="http://schemas.openxmlformats.org/officeDocument/2006/relationships/diagramQuickStyle" Target="../diagrams/quickStyle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30.jpeg"/><Relationship Id="rId9" Type="http://schemas.microsoft.com/office/2007/relationships/diagramDrawing" Target="../diagrams/drawing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6" descr="MI5 revelations on Manchester Arena attack 'staggering' | ITV News Granada">
            <a:extLst>
              <a:ext uri="{FF2B5EF4-FFF2-40B4-BE49-F238E27FC236}">
                <a16:creationId xmlns:a16="http://schemas.microsoft.com/office/drawing/2014/main" id="{AA49D531-9A95-6C49-B0EE-EEAD97CCA7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0379" b="2"/>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alth Warning | Think Different">
            <a:extLst>
              <a:ext uri="{FF2B5EF4-FFF2-40B4-BE49-F238E27FC236}">
                <a16:creationId xmlns:a16="http://schemas.microsoft.com/office/drawing/2014/main" id="{05FFCC74-542B-374B-8769-169D94E95C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80" r="-2" b="-2"/>
          <a:stretch/>
        </p:blipFill>
        <p:spPr bwMode="auto">
          <a:xfrm>
            <a:off x="5115314" y="10"/>
            <a:ext cx="2647074" cy="230027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Tributes to Lancashire&amp;#39;s Manchester Arena bombing victims as public inquiry  continues - LancsLive">
            <a:extLst>
              <a:ext uri="{FF2B5EF4-FFF2-40B4-BE49-F238E27FC236}">
                <a16:creationId xmlns:a16="http://schemas.microsoft.com/office/drawing/2014/main" id="{A77450F4-F8FC-5E42-BAFE-B7C43E78A26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638" r="-1" b="16534"/>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555F19A-C332-D540-AA44-086D3C68E465}"/>
              </a:ext>
            </a:extLst>
          </p:cNvPr>
          <p:cNvSpPr>
            <a:spLocks noGrp="1"/>
          </p:cNvSpPr>
          <p:nvPr>
            <p:ph type="ctrTitle"/>
          </p:nvPr>
        </p:nvSpPr>
        <p:spPr>
          <a:xfrm>
            <a:off x="205938" y="658367"/>
            <a:ext cx="4909376" cy="5656707"/>
          </a:xfrm>
        </p:spPr>
        <p:txBody>
          <a:bodyPr>
            <a:normAutofit/>
          </a:bodyPr>
          <a:lstStyle/>
          <a:p>
            <a:pPr algn="l"/>
            <a:r>
              <a:rPr lang="en-GB" sz="4400" dirty="0">
                <a:solidFill>
                  <a:srgbClr val="FF0000"/>
                </a:solidFill>
                <a:latin typeface="Arial" panose="020B0604020202020204" pitchFamily="34" charset="0"/>
                <a:cs typeface="Arial" panose="020B0604020202020204" pitchFamily="34" charset="0"/>
              </a:rPr>
              <a:t>Workshop Manchester Arena Attack</a:t>
            </a:r>
            <a:br>
              <a:rPr lang="en-GB" sz="4400" dirty="0">
                <a:solidFill>
                  <a:srgbClr val="FF0000"/>
                </a:solidFill>
                <a:latin typeface="Arial" panose="020B0604020202020204" pitchFamily="34" charset="0"/>
                <a:cs typeface="Arial" panose="020B0604020202020204" pitchFamily="34" charset="0"/>
              </a:rPr>
            </a:br>
            <a:br>
              <a:rPr lang="en-GB" sz="4400" dirty="0">
                <a:solidFill>
                  <a:srgbClr val="FF0000"/>
                </a:solidFill>
                <a:latin typeface="Arial" panose="020B0604020202020204" pitchFamily="34" charset="0"/>
                <a:cs typeface="Arial" panose="020B0604020202020204" pitchFamily="34" charset="0"/>
              </a:rPr>
            </a:br>
            <a:br>
              <a:rPr lang="en-GB" sz="2000" dirty="0">
                <a:solidFill>
                  <a:srgbClr val="FF0000"/>
                </a:solidFill>
                <a:latin typeface="Arial" panose="020B0604020202020204" pitchFamily="34" charset="0"/>
                <a:cs typeface="Arial" panose="020B0604020202020204" pitchFamily="34" charset="0"/>
              </a:rPr>
            </a:br>
            <a:r>
              <a:rPr lang="en-GB" sz="2000" dirty="0">
                <a:solidFill>
                  <a:srgbClr val="FF0000"/>
                </a:solidFill>
                <a:latin typeface="Arial" panose="020B0604020202020204" pitchFamily="34" charset="0"/>
                <a:cs typeface="Arial" panose="020B0604020202020204" pitchFamily="34" charset="0"/>
              </a:rPr>
              <a:t>&amp; Research Skills </a:t>
            </a:r>
            <a:endParaRPr lang="en-GB" sz="4400" dirty="0">
              <a:solidFill>
                <a:srgbClr val="FF0000"/>
              </a:solidFill>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2E30B887-DF77-754A-94DE-1ACC9CDDC052}"/>
              </a:ext>
            </a:extLst>
          </p:cNvPr>
          <p:cNvSpPr txBox="1"/>
          <p:nvPr/>
        </p:nvSpPr>
        <p:spPr>
          <a:xfrm>
            <a:off x="5825117" y="2518020"/>
            <a:ext cx="610790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FF0000"/>
                </a:solidFill>
                <a:latin typeface="Arial" panose="020B0604020202020204" pitchFamily="34" charset="0"/>
                <a:cs typeface="Arial" panose="020B0604020202020204" pitchFamily="34" charset="0"/>
              </a:rPr>
              <a:t> </a:t>
            </a:r>
            <a:r>
              <a:rPr lang="en-GB" dirty="0"/>
              <a:t>Health Warning </a:t>
            </a:r>
            <a:br>
              <a:rPr lang="en-GB" dirty="0"/>
            </a:br>
            <a:r>
              <a:rPr lang="en-GB" dirty="0"/>
              <a:t>Potential Upsetting Discussions</a:t>
            </a:r>
          </a:p>
        </p:txBody>
      </p:sp>
    </p:spTree>
    <p:extLst>
      <p:ext uri="{BB962C8B-B14F-4D97-AF65-F5344CB8AC3E}">
        <p14:creationId xmlns:p14="http://schemas.microsoft.com/office/powerpoint/2010/main" val="1345726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traffic light has changed to green&#10;&#10;Description automatically generated with low confidence">
            <a:extLst>
              <a:ext uri="{FF2B5EF4-FFF2-40B4-BE49-F238E27FC236}">
                <a16:creationId xmlns:a16="http://schemas.microsoft.com/office/drawing/2014/main" id="{B07AAD09-98BA-9E4D-A645-710105868E38}"/>
              </a:ext>
            </a:extLst>
          </p:cNvPr>
          <p:cNvPicPr>
            <a:picLocks noChangeAspect="1"/>
          </p:cNvPicPr>
          <p:nvPr/>
        </p:nvPicPr>
        <p:blipFill rotWithShape="1">
          <a:blip r:embed="rId2"/>
          <a:srcRect t="3329" r="-2" b="6210"/>
          <a:stretch/>
        </p:blipFill>
        <p:spPr>
          <a:xfrm>
            <a:off x="6015107" y="-1"/>
            <a:ext cx="6176895" cy="2937954"/>
          </a:xfrm>
          <a:prstGeom prst="rect">
            <a:avLst/>
          </a:prstGeom>
        </p:spPr>
      </p:pic>
      <p:pic>
        <p:nvPicPr>
          <p:cNvPr id="5" name="Content Placeholder 4" descr="A picture containing person, standing, people&#10;&#10;Description automatically generated">
            <a:extLst>
              <a:ext uri="{FF2B5EF4-FFF2-40B4-BE49-F238E27FC236}">
                <a16:creationId xmlns:a16="http://schemas.microsoft.com/office/drawing/2014/main" id="{3E7325F2-C6A4-F342-8BE6-206BA8AED511}"/>
              </a:ext>
            </a:extLst>
          </p:cNvPr>
          <p:cNvPicPr>
            <a:picLocks noChangeAspect="1"/>
          </p:cNvPicPr>
          <p:nvPr/>
        </p:nvPicPr>
        <p:blipFill rotWithShape="1">
          <a:blip r:embed="rId3"/>
          <a:srcRect t="2268" r="1" b="23991"/>
          <a:stretch/>
        </p:blipFill>
        <p:spPr>
          <a:xfrm>
            <a:off x="4203638" y="2937953"/>
            <a:ext cx="7988360" cy="3920047"/>
          </a:xfrm>
          <a:prstGeom prst="rect">
            <a:avLst/>
          </a:prstGeom>
        </p:spPr>
      </p:pic>
      <p:sp>
        <p:nvSpPr>
          <p:cNvPr id="2" name="Title 1">
            <a:extLst>
              <a:ext uri="{FF2B5EF4-FFF2-40B4-BE49-F238E27FC236}">
                <a16:creationId xmlns:a16="http://schemas.microsoft.com/office/drawing/2014/main" id="{CBEA50D2-38E3-904D-827C-DDCAF126D4FC}"/>
              </a:ext>
            </a:extLst>
          </p:cNvPr>
          <p:cNvSpPr>
            <a:spLocks noGrp="1"/>
          </p:cNvSpPr>
          <p:nvPr>
            <p:ph type="title"/>
          </p:nvPr>
        </p:nvSpPr>
        <p:spPr>
          <a:xfrm>
            <a:off x="245357" y="160840"/>
            <a:ext cx="5266155" cy="1325563"/>
          </a:xfrm>
        </p:spPr>
        <p:txBody>
          <a:bodyPr>
            <a:normAutofit/>
          </a:bodyPr>
          <a:lstStyle/>
          <a:p>
            <a:r>
              <a:rPr lang="en-GB" u="sng" dirty="0">
                <a:latin typeface="Arial" panose="020B0604020202020204" pitchFamily="34" charset="0"/>
                <a:cs typeface="Arial" panose="020B0604020202020204" pitchFamily="34" charset="0"/>
              </a:rPr>
              <a:t>Lecture Recap</a:t>
            </a:r>
          </a:p>
        </p:txBody>
      </p:sp>
      <p:sp>
        <p:nvSpPr>
          <p:cNvPr id="9" name="TextBox 8">
            <a:extLst>
              <a:ext uri="{FF2B5EF4-FFF2-40B4-BE49-F238E27FC236}">
                <a16:creationId xmlns:a16="http://schemas.microsoft.com/office/drawing/2014/main" id="{A9F65162-17EB-6147-A0DB-477CAA37D4AF}"/>
              </a:ext>
            </a:extLst>
          </p:cNvPr>
          <p:cNvSpPr txBox="1"/>
          <p:nvPr/>
        </p:nvSpPr>
        <p:spPr>
          <a:xfrm rot="19867432">
            <a:off x="1636562" y="4755254"/>
            <a:ext cx="6097772" cy="646331"/>
          </a:xfrm>
          <a:prstGeom prst="rect">
            <a:avLst/>
          </a:prstGeom>
          <a:noFill/>
        </p:spPr>
        <p:txBody>
          <a:bodyPr wrap="square">
            <a:spAutoFit/>
          </a:bodyPr>
          <a:lstStyle/>
          <a:p>
            <a:r>
              <a:rPr lang="en-GB" sz="3600" dirty="0"/>
              <a:t>How?</a:t>
            </a:r>
          </a:p>
        </p:txBody>
      </p:sp>
      <p:sp>
        <p:nvSpPr>
          <p:cNvPr id="13" name="TextBox 12">
            <a:extLst>
              <a:ext uri="{FF2B5EF4-FFF2-40B4-BE49-F238E27FC236}">
                <a16:creationId xmlns:a16="http://schemas.microsoft.com/office/drawing/2014/main" id="{0E696D9B-EC2D-F140-85FA-7994DB2624B5}"/>
              </a:ext>
            </a:extLst>
          </p:cNvPr>
          <p:cNvSpPr txBox="1"/>
          <p:nvPr/>
        </p:nvSpPr>
        <p:spPr>
          <a:xfrm>
            <a:off x="320326" y="3371102"/>
            <a:ext cx="6097772" cy="861774"/>
          </a:xfrm>
          <a:prstGeom prst="rect">
            <a:avLst/>
          </a:prstGeom>
          <a:noFill/>
        </p:spPr>
        <p:txBody>
          <a:bodyPr wrap="square">
            <a:spAutoFit/>
          </a:bodyPr>
          <a:lstStyle/>
          <a:p>
            <a:r>
              <a:rPr lang="en-GB" sz="3200" dirty="0"/>
              <a:t>Where?</a:t>
            </a:r>
            <a:br>
              <a:rPr lang="en-GB" dirty="0"/>
            </a:br>
            <a:endParaRPr lang="en-GB" dirty="0"/>
          </a:p>
        </p:txBody>
      </p:sp>
      <p:sp>
        <p:nvSpPr>
          <p:cNvPr id="15" name="TextBox 14">
            <a:extLst>
              <a:ext uri="{FF2B5EF4-FFF2-40B4-BE49-F238E27FC236}">
                <a16:creationId xmlns:a16="http://schemas.microsoft.com/office/drawing/2014/main" id="{E12B65AE-BF25-D042-9C40-8DDEAD2D95D4}"/>
              </a:ext>
            </a:extLst>
          </p:cNvPr>
          <p:cNvSpPr txBox="1"/>
          <p:nvPr/>
        </p:nvSpPr>
        <p:spPr>
          <a:xfrm rot="640939">
            <a:off x="2653601" y="4242471"/>
            <a:ext cx="6097772" cy="646331"/>
          </a:xfrm>
          <a:prstGeom prst="rect">
            <a:avLst/>
          </a:prstGeom>
          <a:noFill/>
        </p:spPr>
        <p:txBody>
          <a:bodyPr wrap="square">
            <a:spAutoFit/>
          </a:bodyPr>
          <a:lstStyle/>
          <a:p>
            <a:r>
              <a:rPr lang="en-GB" sz="3600" dirty="0"/>
              <a:t>Why? </a:t>
            </a:r>
          </a:p>
        </p:txBody>
      </p:sp>
      <p:sp>
        <p:nvSpPr>
          <p:cNvPr id="17" name="TextBox 16">
            <a:extLst>
              <a:ext uri="{FF2B5EF4-FFF2-40B4-BE49-F238E27FC236}">
                <a16:creationId xmlns:a16="http://schemas.microsoft.com/office/drawing/2014/main" id="{6933B013-F663-B540-9B71-48E53E37D77B}"/>
              </a:ext>
            </a:extLst>
          </p:cNvPr>
          <p:cNvSpPr txBox="1"/>
          <p:nvPr/>
        </p:nvSpPr>
        <p:spPr>
          <a:xfrm rot="20954668">
            <a:off x="246361" y="4727289"/>
            <a:ext cx="6097772" cy="584775"/>
          </a:xfrm>
          <a:prstGeom prst="rect">
            <a:avLst/>
          </a:prstGeom>
          <a:noFill/>
        </p:spPr>
        <p:txBody>
          <a:bodyPr wrap="square">
            <a:spAutoFit/>
          </a:bodyPr>
          <a:lstStyle/>
          <a:p>
            <a:r>
              <a:rPr lang="en-GB" sz="3200" dirty="0"/>
              <a:t>When?</a:t>
            </a:r>
          </a:p>
        </p:txBody>
      </p:sp>
      <p:sp>
        <p:nvSpPr>
          <p:cNvPr id="19" name="TextBox 18">
            <a:extLst>
              <a:ext uri="{FF2B5EF4-FFF2-40B4-BE49-F238E27FC236}">
                <a16:creationId xmlns:a16="http://schemas.microsoft.com/office/drawing/2014/main" id="{2C6C1B3C-8BB1-DA44-8850-9D0A70AEB0A4}"/>
              </a:ext>
            </a:extLst>
          </p:cNvPr>
          <p:cNvSpPr txBox="1"/>
          <p:nvPr/>
        </p:nvSpPr>
        <p:spPr>
          <a:xfrm>
            <a:off x="320326" y="1781480"/>
            <a:ext cx="6097772" cy="984885"/>
          </a:xfrm>
          <a:prstGeom prst="rect">
            <a:avLst/>
          </a:prstGeom>
          <a:noFill/>
        </p:spPr>
        <p:txBody>
          <a:bodyPr wrap="square">
            <a:spAutoFit/>
          </a:bodyPr>
          <a:lstStyle/>
          <a:p>
            <a:r>
              <a:rPr lang="en-GB" sz="4000" dirty="0"/>
              <a:t>What? </a:t>
            </a:r>
            <a:br>
              <a:rPr lang="en-GB" dirty="0"/>
            </a:br>
            <a:endParaRPr lang="en-GB" dirty="0"/>
          </a:p>
        </p:txBody>
      </p:sp>
      <p:sp>
        <p:nvSpPr>
          <p:cNvPr id="21" name="TextBox 20">
            <a:extLst>
              <a:ext uri="{FF2B5EF4-FFF2-40B4-BE49-F238E27FC236}">
                <a16:creationId xmlns:a16="http://schemas.microsoft.com/office/drawing/2014/main" id="{66A4E2F4-9116-734B-A3AA-3B0677AC2C66}"/>
              </a:ext>
            </a:extLst>
          </p:cNvPr>
          <p:cNvSpPr txBox="1"/>
          <p:nvPr/>
        </p:nvSpPr>
        <p:spPr>
          <a:xfrm rot="2600195">
            <a:off x="2500637" y="3631965"/>
            <a:ext cx="6097772" cy="646331"/>
          </a:xfrm>
          <a:prstGeom prst="rect">
            <a:avLst/>
          </a:prstGeom>
          <a:noFill/>
        </p:spPr>
        <p:txBody>
          <a:bodyPr wrap="square">
            <a:spAutoFit/>
          </a:bodyPr>
          <a:lstStyle/>
          <a:p>
            <a:r>
              <a:rPr lang="en-GB" sz="3600" dirty="0"/>
              <a:t>Who?</a:t>
            </a:r>
          </a:p>
        </p:txBody>
      </p:sp>
      <p:pic>
        <p:nvPicPr>
          <p:cNvPr id="1026" name="Picture 2" descr="5 minutes timer stopwatch or countdown icon time Vector Image">
            <a:extLst>
              <a:ext uri="{FF2B5EF4-FFF2-40B4-BE49-F238E27FC236}">
                <a16:creationId xmlns:a16="http://schemas.microsoft.com/office/drawing/2014/main" id="{FFBBD019-2838-564E-B458-E8C4A5CBE0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20072" y="5610357"/>
            <a:ext cx="1134147" cy="1223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466833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142B1-D008-E546-BB2F-0A5D921A3C0C}"/>
              </a:ext>
            </a:extLst>
          </p:cNvPr>
          <p:cNvSpPr>
            <a:spLocks noGrp="1"/>
          </p:cNvSpPr>
          <p:nvPr>
            <p:ph type="title"/>
          </p:nvPr>
        </p:nvSpPr>
        <p:spPr>
          <a:xfrm>
            <a:off x="5381807" y="964692"/>
            <a:ext cx="5894832" cy="1188720"/>
          </a:xfrm>
          <a:prstGeom prst="ellipse">
            <a:avLst/>
          </a:prstGeom>
        </p:spPr>
        <p:txBody>
          <a:bodyPr>
            <a:normAutofit/>
          </a:bodyPr>
          <a:lstStyle/>
          <a:p>
            <a:r>
              <a:rPr lang="en-GB" sz="2200"/>
              <a:t>Discuss: Lecture Task  </a:t>
            </a:r>
          </a:p>
        </p:txBody>
      </p:sp>
      <p:sp>
        <p:nvSpPr>
          <p:cNvPr id="3076" name="Rectangle 134">
            <a:extLst>
              <a:ext uri="{FF2B5EF4-FFF2-40B4-BE49-F238E27FC236}">
                <a16:creationId xmlns:a16="http://schemas.microsoft.com/office/drawing/2014/main" id="{C7EC7370-FF9F-4131-8812-2123F5D9D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315"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7" name="Rectangle 136">
            <a:extLst>
              <a:ext uri="{FF2B5EF4-FFF2-40B4-BE49-F238E27FC236}">
                <a16:creationId xmlns:a16="http://schemas.microsoft.com/office/drawing/2014/main" id="{A3377563-4FF6-4DD0-B84A-CFBB8D783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907"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How to make a YouTube video in 5 simple steps - 99designs">
            <a:hlinkClick r:id="rId3"/>
            <a:extLst>
              <a:ext uri="{FF2B5EF4-FFF2-40B4-BE49-F238E27FC236}">
                <a16:creationId xmlns:a16="http://schemas.microsoft.com/office/drawing/2014/main" id="{4C4BC7F1-E26F-A64B-A735-71D93508CCA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127499" y="2501015"/>
            <a:ext cx="3328416" cy="18639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E271F672-547F-4B7A-8CC9-FD7DD086D01A}"/>
              </a:ext>
            </a:extLst>
          </p:cNvPr>
          <p:cNvGraphicFramePr>
            <a:graphicFrameLocks noGrp="1"/>
          </p:cNvGraphicFramePr>
          <p:nvPr>
            <p:ph idx="1"/>
            <p:extLst>
              <p:ext uri="{D42A27DB-BD31-4B8C-83A1-F6EECF244321}">
                <p14:modId xmlns:p14="http://schemas.microsoft.com/office/powerpoint/2010/main" val="2421526930"/>
              </p:ext>
            </p:extLst>
          </p:nvPr>
        </p:nvGraphicFramePr>
        <p:xfrm>
          <a:off x="5380378" y="2638044"/>
          <a:ext cx="5963317" cy="326320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60022673"/>
      </p:ext>
    </p:extLst>
  </p:cSld>
  <p:clrMapOvr>
    <a:masterClrMapping/>
  </p:clrMapOvr>
  <mc:AlternateContent xmlns:mc="http://schemas.openxmlformats.org/markup-compatibility/2006" xmlns:p14="http://schemas.microsoft.com/office/powerpoint/2010/main">
    <mc:Choice Requires="p14">
      <p:transition spd="slow" p14:dur="2000" advTm="40282"/>
    </mc:Choice>
    <mc:Fallback xmlns="">
      <p:transition spd="slow" advTm="4028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BC42C-8B98-0649-86E0-D852FE2C071C}"/>
              </a:ext>
            </a:extLst>
          </p:cNvPr>
          <p:cNvSpPr>
            <a:spLocks noGrp="1"/>
          </p:cNvSpPr>
          <p:nvPr>
            <p:ph type="title"/>
          </p:nvPr>
        </p:nvSpPr>
        <p:spPr>
          <a:xfrm>
            <a:off x="338136" y="222250"/>
            <a:ext cx="11853863" cy="1325563"/>
          </a:xfrm>
        </p:spPr>
        <p:txBody>
          <a:bodyPr>
            <a:normAutofit fontScale="90000"/>
          </a:bodyPr>
          <a:lstStyle/>
          <a:p>
            <a:r>
              <a:rPr lang="en-GB" sz="4000" b="1" u="sng" dirty="0">
                <a:latin typeface="Arial" panose="020B0604020202020204" pitchFamily="34" charset="0"/>
                <a:cs typeface="Arial" panose="020B0604020202020204" pitchFamily="34" charset="0"/>
              </a:rPr>
              <a:t>Research Task: Emergency Service Responses</a:t>
            </a:r>
          </a:p>
        </p:txBody>
      </p:sp>
      <p:pic>
        <p:nvPicPr>
          <p:cNvPr id="5" name="Content Placeholder 4" descr="Graphical user interface, text&#10;&#10;Description automatically generated">
            <a:extLst>
              <a:ext uri="{FF2B5EF4-FFF2-40B4-BE49-F238E27FC236}">
                <a16:creationId xmlns:a16="http://schemas.microsoft.com/office/drawing/2014/main" id="{EC2A9505-B716-794B-AFAC-8DA0EE9C8247}"/>
              </a:ext>
            </a:extLst>
          </p:cNvPr>
          <p:cNvPicPr>
            <a:picLocks noGrp="1" noChangeAspect="1"/>
          </p:cNvPicPr>
          <p:nvPr>
            <p:ph idx="1"/>
          </p:nvPr>
        </p:nvPicPr>
        <p:blipFill>
          <a:blip r:embed="rId2"/>
          <a:stretch>
            <a:fillRect/>
          </a:stretch>
        </p:blipFill>
        <p:spPr>
          <a:xfrm>
            <a:off x="338136" y="1847850"/>
            <a:ext cx="3332534" cy="4351338"/>
          </a:xfrm>
        </p:spPr>
      </p:pic>
      <p:sp>
        <p:nvSpPr>
          <p:cNvPr id="7" name="TextBox 6">
            <a:extLst>
              <a:ext uri="{FF2B5EF4-FFF2-40B4-BE49-F238E27FC236}">
                <a16:creationId xmlns:a16="http://schemas.microsoft.com/office/drawing/2014/main" id="{E43BE963-9B7B-4A43-B31A-0A2C118D19F6}"/>
              </a:ext>
            </a:extLst>
          </p:cNvPr>
          <p:cNvSpPr txBox="1"/>
          <p:nvPr/>
        </p:nvSpPr>
        <p:spPr>
          <a:xfrm>
            <a:off x="3918928" y="1726118"/>
            <a:ext cx="8468333" cy="830997"/>
          </a:xfrm>
          <a:prstGeom prst="rect">
            <a:avLst/>
          </a:prstGeom>
          <a:noFill/>
        </p:spPr>
        <p:txBody>
          <a:bodyPr wrap="square">
            <a:spAutoFit/>
          </a:bodyPr>
          <a:lstStyle/>
          <a:p>
            <a:r>
              <a:rPr lang="en-GB" sz="2400" u="sng" dirty="0"/>
              <a:t>Chapter 3: </a:t>
            </a:r>
            <a:br>
              <a:rPr lang="en-GB" sz="2400" u="sng" dirty="0"/>
            </a:br>
            <a:r>
              <a:rPr lang="en-GB" sz="2400" u="sng" dirty="0"/>
              <a:t>‘What Happened 22nd – 31st May: The Emergency Services’</a:t>
            </a:r>
          </a:p>
        </p:txBody>
      </p:sp>
      <p:pic>
        <p:nvPicPr>
          <p:cNvPr id="5122" name="Picture 2" descr="British Transport Police launch counter terrorism unit in Birmingham with  more armed patrols at New Street Station - Birmingham Live">
            <a:extLst>
              <a:ext uri="{FF2B5EF4-FFF2-40B4-BE49-F238E27FC236}">
                <a16:creationId xmlns:a16="http://schemas.microsoft.com/office/drawing/2014/main" id="{50BFE013-6AE4-3D4B-B5A5-6EA788135C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8887" y="4778374"/>
            <a:ext cx="1857376" cy="185737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124" name="TextBox 8">
            <a:extLst>
              <a:ext uri="{FF2B5EF4-FFF2-40B4-BE49-F238E27FC236}">
                <a16:creationId xmlns:a16="http://schemas.microsoft.com/office/drawing/2014/main" id="{EEAA8130-E15D-4DD8-B60F-89A5599D7BE1}"/>
              </a:ext>
            </a:extLst>
          </p:cNvPr>
          <p:cNvGraphicFramePr/>
          <p:nvPr/>
        </p:nvGraphicFramePr>
        <p:xfrm>
          <a:off x="5250656" y="2844740"/>
          <a:ext cx="6941344" cy="25853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2604BD18-9E39-7C45-93E8-5DD3EE15A9B6}"/>
              </a:ext>
            </a:extLst>
          </p:cNvPr>
          <p:cNvSpPr txBox="1"/>
          <p:nvPr/>
        </p:nvSpPr>
        <p:spPr>
          <a:xfrm>
            <a:off x="7596188" y="5990330"/>
            <a:ext cx="5619750" cy="461665"/>
          </a:xfrm>
          <a:prstGeom prst="rect">
            <a:avLst/>
          </a:prstGeom>
          <a:noFill/>
        </p:spPr>
        <p:txBody>
          <a:bodyPr wrap="square" rtlCol="0">
            <a:spAutoFit/>
          </a:bodyPr>
          <a:lstStyle/>
          <a:p>
            <a:r>
              <a:rPr lang="en-GB" sz="2400" dirty="0"/>
              <a:t>Who else could you research? ...</a:t>
            </a:r>
          </a:p>
        </p:txBody>
      </p:sp>
      <p:pic>
        <p:nvPicPr>
          <p:cNvPr id="5126" name="Picture 6" descr="Clock , Timer ,time Passage Icon / 15 Minutes Stock Vector - Illustration  of hour, number: 161234703">
            <a:extLst>
              <a:ext uri="{FF2B5EF4-FFF2-40B4-BE49-F238E27FC236}">
                <a16:creationId xmlns:a16="http://schemas.microsoft.com/office/drawing/2014/main" id="{66AFE90F-758F-B14B-9CB1-763473C5B59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939463" y="885031"/>
            <a:ext cx="114300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332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BC42C-8B98-0649-86E0-D852FE2C071C}"/>
              </a:ext>
            </a:extLst>
          </p:cNvPr>
          <p:cNvSpPr>
            <a:spLocks noGrp="1"/>
          </p:cNvSpPr>
          <p:nvPr>
            <p:ph type="title"/>
          </p:nvPr>
        </p:nvSpPr>
        <p:spPr>
          <a:xfrm>
            <a:off x="338137" y="222250"/>
            <a:ext cx="10515600" cy="1325563"/>
          </a:xfrm>
        </p:spPr>
        <p:txBody>
          <a:bodyPr/>
          <a:lstStyle/>
          <a:p>
            <a:pPr algn="l"/>
            <a:r>
              <a:rPr lang="en-GB" dirty="0"/>
              <a:t>Research Task: Additional services &amp; Their responses </a:t>
            </a:r>
          </a:p>
        </p:txBody>
      </p:sp>
      <p:pic>
        <p:nvPicPr>
          <p:cNvPr id="5" name="Content Placeholder 4" descr="Graphical user interface, text&#10;&#10;Description automatically generated">
            <a:extLst>
              <a:ext uri="{FF2B5EF4-FFF2-40B4-BE49-F238E27FC236}">
                <a16:creationId xmlns:a16="http://schemas.microsoft.com/office/drawing/2014/main" id="{EC2A9505-B716-794B-AFAC-8DA0EE9C8247}"/>
              </a:ext>
            </a:extLst>
          </p:cNvPr>
          <p:cNvPicPr>
            <a:picLocks noGrp="1" noChangeAspect="1"/>
          </p:cNvPicPr>
          <p:nvPr>
            <p:ph idx="1"/>
          </p:nvPr>
        </p:nvPicPr>
        <p:blipFill>
          <a:blip r:embed="rId2"/>
          <a:stretch>
            <a:fillRect/>
          </a:stretch>
        </p:blipFill>
        <p:spPr>
          <a:xfrm>
            <a:off x="457808" y="1697038"/>
            <a:ext cx="3332534" cy="4351338"/>
          </a:xfrm>
        </p:spPr>
      </p:pic>
      <p:sp>
        <p:nvSpPr>
          <p:cNvPr id="10" name="TextBox 9">
            <a:extLst>
              <a:ext uri="{FF2B5EF4-FFF2-40B4-BE49-F238E27FC236}">
                <a16:creationId xmlns:a16="http://schemas.microsoft.com/office/drawing/2014/main" id="{A4BA829E-2B7E-EA46-A754-D80A90E44E94}"/>
              </a:ext>
            </a:extLst>
          </p:cNvPr>
          <p:cNvSpPr txBox="1"/>
          <p:nvPr/>
        </p:nvSpPr>
        <p:spPr>
          <a:xfrm>
            <a:off x="3964781" y="1795215"/>
            <a:ext cx="8227219" cy="1200329"/>
          </a:xfrm>
          <a:prstGeom prst="rect">
            <a:avLst/>
          </a:prstGeom>
          <a:noFill/>
        </p:spPr>
        <p:txBody>
          <a:bodyPr wrap="square">
            <a:spAutoFit/>
          </a:bodyPr>
          <a:lstStyle/>
          <a:p>
            <a:r>
              <a:rPr lang="en-GB" sz="2400" u="sng" dirty="0"/>
              <a:t>Chapter 4: </a:t>
            </a:r>
          </a:p>
          <a:p>
            <a:r>
              <a:rPr lang="en-GB" sz="2400" u="sng" dirty="0"/>
              <a:t>‘The response of the community, business, non-‘blue light’ responders and partner organisations’</a:t>
            </a:r>
          </a:p>
        </p:txBody>
      </p:sp>
      <p:sp>
        <p:nvSpPr>
          <p:cNvPr id="12" name="TextBox 11">
            <a:extLst>
              <a:ext uri="{FF2B5EF4-FFF2-40B4-BE49-F238E27FC236}">
                <a16:creationId xmlns:a16="http://schemas.microsoft.com/office/drawing/2014/main" id="{44610D35-CCEC-A749-BECB-97C473D5A4A6}"/>
              </a:ext>
            </a:extLst>
          </p:cNvPr>
          <p:cNvSpPr txBox="1"/>
          <p:nvPr/>
        </p:nvSpPr>
        <p:spPr>
          <a:xfrm>
            <a:off x="8458810" y="6048376"/>
            <a:ext cx="6100762" cy="369332"/>
          </a:xfrm>
          <a:prstGeom prst="rect">
            <a:avLst/>
          </a:prstGeom>
          <a:noFill/>
        </p:spPr>
        <p:txBody>
          <a:bodyPr wrap="square">
            <a:spAutoFit/>
          </a:bodyPr>
          <a:lstStyle/>
          <a:p>
            <a:r>
              <a:rPr lang="en-GB" sz="1800" dirty="0"/>
              <a:t>Who else could you research? ...</a:t>
            </a:r>
          </a:p>
        </p:txBody>
      </p:sp>
      <p:graphicFrame>
        <p:nvGraphicFramePr>
          <p:cNvPr id="14" name="TextBox 7">
            <a:extLst>
              <a:ext uri="{FF2B5EF4-FFF2-40B4-BE49-F238E27FC236}">
                <a16:creationId xmlns:a16="http://schemas.microsoft.com/office/drawing/2014/main" id="{2053C5A8-CAEA-4931-A21C-9CFF4C4CCC84}"/>
              </a:ext>
            </a:extLst>
          </p:cNvPr>
          <p:cNvGraphicFramePr/>
          <p:nvPr/>
        </p:nvGraphicFramePr>
        <p:xfrm>
          <a:off x="3964781" y="3152354"/>
          <a:ext cx="7722394" cy="25545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 name="Picture 6" descr="Clock , Timer ,time Passage Icon / 15 Minutes Stock Vector - Illustration  of hour, number: 161234703">
            <a:extLst>
              <a:ext uri="{FF2B5EF4-FFF2-40B4-BE49-F238E27FC236}">
                <a16:creationId xmlns:a16="http://schemas.microsoft.com/office/drawing/2014/main" id="{B7E07188-A51D-1B42-9B9D-EC93CA12A99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456676" y="885031"/>
            <a:ext cx="114300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72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35122-E8A8-DC49-AEB5-D98D033923A7}"/>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600">
                <a:solidFill>
                  <a:srgbClr val="FFFFFF"/>
                </a:solidFill>
              </a:rPr>
              <a:t>Case Studies: Counter Terrorism Operations </a:t>
            </a:r>
          </a:p>
        </p:txBody>
      </p:sp>
      <p:graphicFrame>
        <p:nvGraphicFramePr>
          <p:cNvPr id="14" name="Content Placeholder 2">
            <a:extLst>
              <a:ext uri="{FF2B5EF4-FFF2-40B4-BE49-F238E27FC236}">
                <a16:creationId xmlns:a16="http://schemas.microsoft.com/office/drawing/2014/main" id="{4D674C02-AC78-4C45-9DE2-93B4AB0582A1}"/>
              </a:ext>
            </a:extLst>
          </p:cNvPr>
          <p:cNvGraphicFramePr>
            <a:graphicFrameLocks noGrp="1"/>
          </p:cNvGraphicFramePr>
          <p:nvPr>
            <p:ph idx="1"/>
            <p:extLst>
              <p:ext uri="{D42A27DB-BD31-4B8C-83A1-F6EECF244321}">
                <p14:modId xmlns:p14="http://schemas.microsoft.com/office/powerpoint/2010/main" val="1328490349"/>
              </p:ext>
            </p:extLst>
          </p:nvPr>
        </p:nvGraphicFramePr>
        <p:xfrm>
          <a:off x="5591695" y="1402080"/>
          <a:ext cx="5320696" cy="4053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9698" name="Picture 2" descr="Counter Terrorism Policing - International Security Expo 2021 -  International Security Expo is the world's premier Government &amp; end user  security event.">
            <a:extLst>
              <a:ext uri="{FF2B5EF4-FFF2-40B4-BE49-F238E27FC236}">
                <a16:creationId xmlns:a16="http://schemas.microsoft.com/office/drawing/2014/main" id="{219852C6-5916-4D47-9AC3-C3523DA57FB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46743" y="4653219"/>
            <a:ext cx="4305300" cy="189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3109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DAC63-8623-3445-8E6D-59269CCFE5BB}"/>
              </a:ext>
            </a:extLst>
          </p:cNvPr>
          <p:cNvSpPr>
            <a:spLocks noGrp="1"/>
          </p:cNvSpPr>
          <p:nvPr>
            <p:ph type="title"/>
          </p:nvPr>
        </p:nvSpPr>
        <p:spPr>
          <a:xfrm>
            <a:off x="643466" y="643467"/>
            <a:ext cx="6242719" cy="1728044"/>
          </a:xfrm>
          <a:noFill/>
          <a:ln>
            <a:solidFill>
              <a:schemeClr val="bg1"/>
            </a:solidFill>
          </a:ln>
        </p:spPr>
        <p:txBody>
          <a:bodyPr wrap="square">
            <a:normAutofit/>
          </a:bodyPr>
          <a:lstStyle/>
          <a:p>
            <a:r>
              <a:rPr lang="en-GB" dirty="0">
                <a:solidFill>
                  <a:schemeClr val="bg1"/>
                </a:solidFill>
              </a:rPr>
              <a:t>Operation Overt </a:t>
            </a:r>
          </a:p>
        </p:txBody>
      </p:sp>
      <p:sp>
        <p:nvSpPr>
          <p:cNvPr id="3" name="Content Placeholder 2">
            <a:extLst>
              <a:ext uri="{FF2B5EF4-FFF2-40B4-BE49-F238E27FC236}">
                <a16:creationId xmlns:a16="http://schemas.microsoft.com/office/drawing/2014/main" id="{8E5FF392-E8DB-A440-8D2F-12C2ACE1A1C1}"/>
              </a:ext>
            </a:extLst>
          </p:cNvPr>
          <p:cNvSpPr>
            <a:spLocks noGrp="1"/>
          </p:cNvSpPr>
          <p:nvPr>
            <p:ph idx="1"/>
          </p:nvPr>
        </p:nvSpPr>
        <p:spPr>
          <a:xfrm>
            <a:off x="643467" y="2638044"/>
            <a:ext cx="6242715" cy="3415622"/>
          </a:xfrm>
        </p:spPr>
        <p:txBody>
          <a:bodyPr>
            <a:normAutofit fontScale="92500" lnSpcReduction="10000"/>
          </a:bodyPr>
          <a:lstStyle/>
          <a:p>
            <a:pPr marL="0" indent="0">
              <a:buNone/>
            </a:pPr>
            <a:r>
              <a:rPr lang="en-GB" sz="2800" dirty="0">
                <a:solidFill>
                  <a:schemeClr val="bg1"/>
                </a:solidFill>
              </a:rPr>
              <a:t>Research Task: </a:t>
            </a:r>
          </a:p>
          <a:p>
            <a:pPr marL="0" indent="0">
              <a:buNone/>
            </a:pPr>
            <a:r>
              <a:rPr lang="en-GB" sz="2800" dirty="0">
                <a:solidFill>
                  <a:schemeClr val="bg1"/>
                </a:solidFill>
              </a:rPr>
              <a:t>Who?</a:t>
            </a:r>
          </a:p>
          <a:p>
            <a:pPr marL="0" indent="0">
              <a:buNone/>
            </a:pPr>
            <a:r>
              <a:rPr lang="en-GB" sz="2800" dirty="0">
                <a:solidFill>
                  <a:schemeClr val="bg1"/>
                </a:solidFill>
              </a:rPr>
              <a:t>What?</a:t>
            </a:r>
          </a:p>
          <a:p>
            <a:pPr marL="0" indent="0">
              <a:buNone/>
            </a:pPr>
            <a:r>
              <a:rPr lang="en-GB" sz="2800" dirty="0">
                <a:solidFill>
                  <a:schemeClr val="bg1"/>
                </a:solidFill>
              </a:rPr>
              <a:t>When?</a:t>
            </a:r>
          </a:p>
          <a:p>
            <a:pPr marL="0" indent="0">
              <a:buNone/>
            </a:pPr>
            <a:r>
              <a:rPr lang="en-GB" sz="2800" dirty="0">
                <a:solidFill>
                  <a:schemeClr val="bg1"/>
                </a:solidFill>
              </a:rPr>
              <a:t>Why?</a:t>
            </a:r>
          </a:p>
          <a:p>
            <a:pPr marL="0" indent="0">
              <a:buNone/>
            </a:pPr>
            <a:r>
              <a:rPr lang="en-GB" sz="2800" dirty="0">
                <a:solidFill>
                  <a:schemeClr val="bg1"/>
                </a:solidFill>
              </a:rPr>
              <a:t>Where?</a:t>
            </a:r>
          </a:p>
          <a:p>
            <a:pPr marL="0" indent="0">
              <a:buNone/>
            </a:pPr>
            <a:r>
              <a:rPr lang="en-GB" sz="2800" dirty="0">
                <a:solidFill>
                  <a:schemeClr val="bg1"/>
                </a:solidFill>
              </a:rPr>
              <a:t>How?</a:t>
            </a:r>
          </a:p>
          <a:p>
            <a:pPr marL="0" indent="0">
              <a:buNone/>
            </a:pPr>
            <a:endParaRPr lang="en-GB" dirty="0">
              <a:solidFill>
                <a:schemeClr val="bg1"/>
              </a:solidFill>
            </a:endParaRPr>
          </a:p>
        </p:txBody>
      </p:sp>
      <p:pic>
        <p:nvPicPr>
          <p:cNvPr id="5" name="Picture 4" descr="A picture containing food, beverage, fruit drink, soft drink&#10;&#10;Description automatically generated">
            <a:extLst>
              <a:ext uri="{FF2B5EF4-FFF2-40B4-BE49-F238E27FC236}">
                <a16:creationId xmlns:a16="http://schemas.microsoft.com/office/drawing/2014/main" id="{ABA258DC-98F8-BF48-8A8D-0FEACA8B0117}"/>
              </a:ext>
            </a:extLst>
          </p:cNvPr>
          <p:cNvPicPr>
            <a:picLocks noChangeAspect="1"/>
          </p:cNvPicPr>
          <p:nvPr/>
        </p:nvPicPr>
        <p:blipFill rotWithShape="1">
          <a:blip r:embed="rId2"/>
          <a:srcRect l="15658" r="16430"/>
          <a:stretch/>
        </p:blipFill>
        <p:spPr>
          <a:xfrm>
            <a:off x="8360216" y="643467"/>
            <a:ext cx="2913588" cy="4290242"/>
          </a:xfrm>
          <a:prstGeom prst="rect">
            <a:avLst/>
          </a:prstGeom>
        </p:spPr>
      </p:pic>
      <p:pic>
        <p:nvPicPr>
          <p:cNvPr id="7170" name="Picture 2" descr="Is your business ready for 5 minute settlement? - capSpire">
            <a:extLst>
              <a:ext uri="{FF2B5EF4-FFF2-40B4-BE49-F238E27FC236}">
                <a16:creationId xmlns:a16="http://schemas.microsoft.com/office/drawing/2014/main" id="{4C6F6802-2986-3845-9F6A-A9A73EB00EB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00695" y="5459570"/>
            <a:ext cx="1785533" cy="1188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1248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46230B29-0507-6C40-9095-5F18019A2EEB}"/>
              </a:ext>
            </a:extLst>
          </p:cNvPr>
          <p:cNvSpPr>
            <a:spLocks noGrp="1"/>
          </p:cNvSpPr>
          <p:nvPr>
            <p:ph type="title"/>
          </p:nvPr>
        </p:nvSpPr>
        <p:spPr>
          <a:xfrm>
            <a:off x="643466" y="643467"/>
            <a:ext cx="6242719" cy="1728044"/>
          </a:xfrm>
          <a:noFill/>
          <a:ln>
            <a:solidFill>
              <a:schemeClr val="bg1"/>
            </a:solidFill>
          </a:ln>
        </p:spPr>
        <p:txBody>
          <a:bodyPr vert="horz" wrap="square" lIns="182880" tIns="182880" rIns="182880" bIns="182880" rtlCol="0" anchor="ctr" anchorCtr="1">
            <a:normAutofit/>
          </a:bodyPr>
          <a:lstStyle/>
          <a:p>
            <a:r>
              <a:rPr lang="en-US" altLang="en-US">
                <a:solidFill>
                  <a:schemeClr val="bg1"/>
                </a:solidFill>
              </a:rPr>
              <a:t>Operation Overt</a:t>
            </a:r>
          </a:p>
        </p:txBody>
      </p:sp>
      <p:sp>
        <p:nvSpPr>
          <p:cNvPr id="7" name="TextBox 6">
            <a:extLst>
              <a:ext uri="{FF2B5EF4-FFF2-40B4-BE49-F238E27FC236}">
                <a16:creationId xmlns:a16="http://schemas.microsoft.com/office/drawing/2014/main" id="{25A07BEF-5571-6C42-9FC1-4BBED3FD82D0}"/>
              </a:ext>
            </a:extLst>
          </p:cNvPr>
          <p:cNvSpPr txBox="1"/>
          <p:nvPr/>
        </p:nvSpPr>
        <p:spPr>
          <a:xfrm>
            <a:off x="643467" y="2638044"/>
            <a:ext cx="6242715" cy="3415622"/>
          </a:xfrm>
          <a:prstGeom prst="rect">
            <a:avLst/>
          </a:prstGeom>
        </p:spPr>
        <p:txBody>
          <a:bodyPr vert="horz" lIns="91440" tIns="45720" rIns="91440" bIns="45720" rtlCol="0">
            <a:normAutofit/>
          </a:bodyPr>
          <a:lstStyle/>
          <a:p>
            <a:pPr indent="-228600" defTabSz="914400">
              <a:lnSpc>
                <a:spcPct val="90000"/>
              </a:lnSpc>
              <a:spcBef>
                <a:spcPts val="1000"/>
              </a:spcBef>
              <a:buClr>
                <a:schemeClr val="accent2"/>
              </a:buClr>
              <a:buFont typeface="Arial" panose="020B0604020202020204" pitchFamily="34" charset="0"/>
              <a:buChar char="•"/>
            </a:pPr>
            <a:r>
              <a:rPr lang="en-US" altLang="en-US" sz="2400" dirty="0">
                <a:solidFill>
                  <a:schemeClr val="bg1"/>
                </a:solidFill>
              </a:rPr>
              <a:t>Plot to blow up transatlantic aircraft in a suicide attack.</a:t>
            </a:r>
            <a:endParaRPr lang="en-US" altLang="en-US" sz="2400" b="1" dirty="0">
              <a:solidFill>
                <a:schemeClr val="bg1"/>
              </a:solidFill>
            </a:endParaRPr>
          </a:p>
          <a:p>
            <a:pPr indent="-228600" defTabSz="914400">
              <a:lnSpc>
                <a:spcPct val="90000"/>
              </a:lnSpc>
              <a:spcBef>
                <a:spcPts val="1000"/>
              </a:spcBef>
              <a:buClr>
                <a:schemeClr val="accent2"/>
              </a:buClr>
              <a:buFont typeface="Arial" panose="020B0604020202020204" pitchFamily="34" charset="0"/>
              <a:buChar char="•"/>
            </a:pPr>
            <a:endParaRPr lang="en-US" altLang="en-US" sz="2400" dirty="0">
              <a:solidFill>
                <a:schemeClr val="bg1"/>
              </a:solidFill>
            </a:endParaRPr>
          </a:p>
          <a:p>
            <a:pPr indent="-228600" defTabSz="914400">
              <a:lnSpc>
                <a:spcPct val="90000"/>
              </a:lnSpc>
              <a:spcBef>
                <a:spcPts val="1000"/>
              </a:spcBef>
              <a:buClr>
                <a:schemeClr val="accent2"/>
              </a:buClr>
              <a:buFont typeface="Arial" panose="020B0604020202020204" pitchFamily="34" charset="0"/>
              <a:buChar char="•"/>
            </a:pPr>
            <a:r>
              <a:rPr lang="en-US" altLang="en-US" sz="2400" dirty="0">
                <a:solidFill>
                  <a:schemeClr val="bg1"/>
                </a:solidFill>
              </a:rPr>
              <a:t>As a result of the actions of the bomb plotters, air travel throughout the world changed. </a:t>
            </a:r>
          </a:p>
          <a:p>
            <a:pPr indent="-228600" defTabSz="914400">
              <a:lnSpc>
                <a:spcPct val="90000"/>
              </a:lnSpc>
              <a:spcBef>
                <a:spcPts val="1000"/>
              </a:spcBef>
              <a:buClr>
                <a:schemeClr val="accent2"/>
              </a:buClr>
              <a:buFont typeface="Arial" panose="020B0604020202020204" pitchFamily="34" charset="0"/>
              <a:buChar char="•"/>
            </a:pPr>
            <a:endParaRPr lang="en-US" altLang="en-US" sz="2400" dirty="0">
              <a:solidFill>
                <a:schemeClr val="bg1"/>
              </a:solidFill>
            </a:endParaRPr>
          </a:p>
          <a:p>
            <a:pPr indent="-228600" defTabSz="914400">
              <a:lnSpc>
                <a:spcPct val="90000"/>
              </a:lnSpc>
              <a:spcBef>
                <a:spcPts val="1000"/>
              </a:spcBef>
              <a:buClr>
                <a:schemeClr val="accent2"/>
              </a:buClr>
              <a:buFont typeface="Arial" panose="020B0604020202020204" pitchFamily="34" charset="0"/>
              <a:buChar char="•"/>
            </a:pPr>
            <a:r>
              <a:rPr lang="en-US" altLang="en-US" sz="2400" dirty="0">
                <a:solidFill>
                  <a:schemeClr val="bg1"/>
                </a:solidFill>
              </a:rPr>
              <a:t>Countries are now required to impose much stricter guidelines upon air travelers. </a:t>
            </a:r>
          </a:p>
          <a:p>
            <a:pPr indent="-228600" defTabSz="914400">
              <a:lnSpc>
                <a:spcPct val="90000"/>
              </a:lnSpc>
              <a:spcBef>
                <a:spcPts val="1000"/>
              </a:spcBef>
              <a:buClr>
                <a:schemeClr val="accent2"/>
              </a:buClr>
              <a:buFont typeface="Arial" panose="020B0604020202020204" pitchFamily="34" charset="0"/>
              <a:buChar char="•"/>
            </a:pPr>
            <a:endParaRPr lang="en-US" altLang="en-US" sz="1500" dirty="0">
              <a:solidFill>
                <a:schemeClr val="bg1"/>
              </a:solidFill>
            </a:endParaRPr>
          </a:p>
        </p:txBody>
      </p:sp>
      <p:pic>
        <p:nvPicPr>
          <p:cNvPr id="8" name="Content Placeholder 3">
            <a:extLst>
              <a:ext uri="{FF2B5EF4-FFF2-40B4-BE49-F238E27FC236}">
                <a16:creationId xmlns:a16="http://schemas.microsoft.com/office/drawing/2014/main" id="{FB4C4866-1B09-A847-8795-D8669ECB8A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39291" y="638946"/>
            <a:ext cx="3198958" cy="2629187"/>
          </a:xfrm>
          <a:prstGeom prst="rect">
            <a:avLst/>
          </a:prstGeom>
        </p:spPr>
      </p:pic>
      <p:pic>
        <p:nvPicPr>
          <p:cNvPr id="13315" name="Content Placeholder 3">
            <a:extLst>
              <a:ext uri="{FF2B5EF4-FFF2-40B4-BE49-F238E27FC236}">
                <a16:creationId xmlns:a16="http://schemas.microsoft.com/office/drawing/2014/main" id="{092B20CD-540D-7945-ADC0-0A7314AF34A6}"/>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8191544" y="3589867"/>
            <a:ext cx="3294451" cy="2463799"/>
          </a:xfrm>
          <a:prstGeom prst="rect">
            <a:avLst/>
          </a:prstGeom>
        </p:spPr>
      </p:pic>
      <p:pic>
        <p:nvPicPr>
          <p:cNvPr id="12290" name="Picture 2" descr="Counter Terrorism Policing - International Security Expo 2021 -  International Security Expo is the world's premier Government &amp; end user  security event.">
            <a:extLst>
              <a:ext uri="{FF2B5EF4-FFF2-40B4-BE49-F238E27FC236}">
                <a16:creationId xmlns:a16="http://schemas.microsoft.com/office/drawing/2014/main" id="{67999E96-FB8D-3649-9AAF-4598B1013A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28620" y="6047964"/>
            <a:ext cx="1857375" cy="8163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9856E9C8-08FE-2D47-BD97-EC66E3B87372}"/>
              </a:ext>
            </a:extLst>
          </p:cNvPr>
          <p:cNvSpPr>
            <a:spLocks noGrp="1"/>
          </p:cNvSpPr>
          <p:nvPr>
            <p:ph type="title"/>
          </p:nvPr>
        </p:nvSpPr>
        <p:spPr>
          <a:xfrm>
            <a:off x="1919985" y="319075"/>
            <a:ext cx="7729728" cy="1188720"/>
          </a:xfrm>
        </p:spPr>
        <p:txBody>
          <a:bodyPr/>
          <a:lstStyle/>
          <a:p>
            <a:r>
              <a:rPr lang="en-GB" altLang="en-US"/>
              <a:t>Operation Overt </a:t>
            </a:r>
          </a:p>
        </p:txBody>
      </p:sp>
      <p:sp>
        <p:nvSpPr>
          <p:cNvPr id="10243" name="Content Placeholder 2">
            <a:extLst>
              <a:ext uri="{FF2B5EF4-FFF2-40B4-BE49-F238E27FC236}">
                <a16:creationId xmlns:a16="http://schemas.microsoft.com/office/drawing/2014/main" id="{3E48960B-F5B1-CD4E-AC2E-027FC7593FBD}"/>
              </a:ext>
            </a:extLst>
          </p:cNvPr>
          <p:cNvSpPr>
            <a:spLocks noGrp="1"/>
          </p:cNvSpPr>
          <p:nvPr>
            <p:ph idx="1"/>
          </p:nvPr>
        </p:nvSpPr>
        <p:spPr>
          <a:xfrm>
            <a:off x="3378105" y="1833430"/>
            <a:ext cx="7729728" cy="3101983"/>
          </a:xfrm>
        </p:spPr>
        <p:txBody>
          <a:bodyPr/>
          <a:lstStyle/>
          <a:p>
            <a:pPr marL="0" indent="0">
              <a:buNone/>
              <a:defRPr/>
            </a:pPr>
            <a:r>
              <a:rPr lang="en-GB" altLang="en-US" dirty="0"/>
              <a:t> </a:t>
            </a:r>
            <a:r>
              <a:rPr lang="en-GB" altLang="en-US" sz="2400" dirty="0"/>
              <a:t>So what might have been the result?</a:t>
            </a:r>
          </a:p>
          <a:p>
            <a:pPr>
              <a:defRPr/>
            </a:pPr>
            <a:endParaRPr lang="en-GB" altLang="en-US" dirty="0"/>
          </a:p>
        </p:txBody>
      </p:sp>
      <p:pic>
        <p:nvPicPr>
          <p:cNvPr id="4" name="plane device.wmv">
            <a:hlinkClick r:id="" action="ppaction://media"/>
            <a:extLst>
              <a:ext uri="{FF2B5EF4-FFF2-40B4-BE49-F238E27FC236}">
                <a16:creationId xmlns:a16="http://schemas.microsoft.com/office/drawing/2014/main" id="{27B1E5AD-F38A-F645-A8D5-83F7655BD9C8}"/>
              </a:ext>
            </a:extLst>
          </p:cNvPr>
          <p:cNvPicPr>
            <a:picLocks noRot="1" noChangeAspect="1"/>
          </p:cNvPicPr>
          <p:nvPr>
            <a:videoFile r:link="rId2"/>
            <p:extLst>
              <p:ext uri="{DAA4B4D4-6D71-4841-9C94-3DE7FCFB9230}">
                <p14:media xmlns:p14="http://schemas.microsoft.com/office/powerpoint/2010/main" r:link="rId1"/>
              </p:ext>
            </p:extLst>
          </p:nvPr>
        </p:nvPicPr>
        <p:blipFill>
          <a:blip r:embed="rId5">
            <a:extLst>
              <a:ext uri="{28A0092B-C50C-407E-A947-70E740481C1C}">
                <a14:useLocalDpi xmlns:a14="http://schemas.microsoft.com/office/drawing/2010/main" val="0"/>
              </a:ext>
            </a:extLst>
          </a:blip>
          <a:srcRect/>
          <a:stretch>
            <a:fillRect/>
          </a:stretch>
        </p:blipFill>
        <p:spPr bwMode="auto">
          <a:xfrm>
            <a:off x="3030537" y="2579699"/>
            <a:ext cx="5508625"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2" name="Picture 2" descr="Counter Terrorism Policing - International Security Expo 2021 -  International Security Expo is the world's premier Government &amp; end user  security event.">
            <a:extLst>
              <a:ext uri="{FF2B5EF4-FFF2-40B4-BE49-F238E27FC236}">
                <a16:creationId xmlns:a16="http://schemas.microsoft.com/office/drawing/2014/main" id="{7A7E88B7-D58C-A049-8443-AC581A2BCAC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15451" y="5471365"/>
            <a:ext cx="2428875" cy="106755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DAC63-8623-3445-8E6D-59269CCFE5BB}"/>
              </a:ext>
            </a:extLst>
          </p:cNvPr>
          <p:cNvSpPr>
            <a:spLocks noGrp="1"/>
          </p:cNvSpPr>
          <p:nvPr>
            <p:ph type="title"/>
          </p:nvPr>
        </p:nvSpPr>
        <p:spPr>
          <a:xfrm>
            <a:off x="643466" y="643467"/>
            <a:ext cx="6242719" cy="1728044"/>
          </a:xfrm>
          <a:noFill/>
          <a:ln>
            <a:solidFill>
              <a:schemeClr val="bg1"/>
            </a:solidFill>
          </a:ln>
        </p:spPr>
        <p:txBody>
          <a:bodyPr wrap="square">
            <a:normAutofit/>
          </a:bodyPr>
          <a:lstStyle/>
          <a:p>
            <a:r>
              <a:rPr lang="en-GB" dirty="0">
                <a:solidFill>
                  <a:schemeClr val="bg1"/>
                </a:solidFill>
              </a:rPr>
              <a:t>Operation </a:t>
            </a:r>
            <a:r>
              <a:rPr lang="en-GB" dirty="0" err="1">
                <a:solidFill>
                  <a:schemeClr val="bg1"/>
                </a:solidFill>
              </a:rPr>
              <a:t>Aggrace</a:t>
            </a:r>
            <a:r>
              <a:rPr lang="en-GB" dirty="0">
                <a:solidFill>
                  <a:schemeClr val="bg1"/>
                </a:solidFill>
              </a:rPr>
              <a:t> </a:t>
            </a:r>
          </a:p>
        </p:txBody>
      </p:sp>
      <p:sp>
        <p:nvSpPr>
          <p:cNvPr id="3" name="Content Placeholder 2">
            <a:extLst>
              <a:ext uri="{FF2B5EF4-FFF2-40B4-BE49-F238E27FC236}">
                <a16:creationId xmlns:a16="http://schemas.microsoft.com/office/drawing/2014/main" id="{8E5FF392-E8DB-A440-8D2F-12C2ACE1A1C1}"/>
              </a:ext>
            </a:extLst>
          </p:cNvPr>
          <p:cNvSpPr>
            <a:spLocks noGrp="1"/>
          </p:cNvSpPr>
          <p:nvPr>
            <p:ph idx="1"/>
          </p:nvPr>
        </p:nvSpPr>
        <p:spPr>
          <a:xfrm>
            <a:off x="643467" y="2638044"/>
            <a:ext cx="6242715" cy="3415622"/>
          </a:xfrm>
        </p:spPr>
        <p:txBody>
          <a:bodyPr>
            <a:normAutofit fontScale="92500" lnSpcReduction="10000"/>
          </a:bodyPr>
          <a:lstStyle/>
          <a:p>
            <a:pPr marL="0" indent="0">
              <a:buNone/>
            </a:pPr>
            <a:r>
              <a:rPr lang="en-GB" sz="2800" dirty="0">
                <a:solidFill>
                  <a:schemeClr val="bg1"/>
                </a:solidFill>
              </a:rPr>
              <a:t>Research Task: </a:t>
            </a:r>
          </a:p>
          <a:p>
            <a:pPr marL="0" indent="0">
              <a:buNone/>
            </a:pPr>
            <a:r>
              <a:rPr lang="en-GB" sz="2800" dirty="0">
                <a:solidFill>
                  <a:schemeClr val="bg1"/>
                </a:solidFill>
              </a:rPr>
              <a:t>Who?</a:t>
            </a:r>
          </a:p>
          <a:p>
            <a:pPr marL="0" indent="0">
              <a:buNone/>
            </a:pPr>
            <a:r>
              <a:rPr lang="en-GB" sz="2800" dirty="0">
                <a:solidFill>
                  <a:schemeClr val="bg1"/>
                </a:solidFill>
              </a:rPr>
              <a:t>What?</a:t>
            </a:r>
          </a:p>
          <a:p>
            <a:pPr marL="0" indent="0">
              <a:buNone/>
            </a:pPr>
            <a:r>
              <a:rPr lang="en-GB" sz="2800" dirty="0">
                <a:solidFill>
                  <a:schemeClr val="bg1"/>
                </a:solidFill>
              </a:rPr>
              <a:t>When?</a:t>
            </a:r>
          </a:p>
          <a:p>
            <a:pPr marL="0" indent="0">
              <a:buNone/>
            </a:pPr>
            <a:r>
              <a:rPr lang="en-GB" sz="2800" dirty="0">
                <a:solidFill>
                  <a:schemeClr val="bg1"/>
                </a:solidFill>
              </a:rPr>
              <a:t>Why?</a:t>
            </a:r>
          </a:p>
          <a:p>
            <a:pPr marL="0" indent="0">
              <a:buNone/>
            </a:pPr>
            <a:r>
              <a:rPr lang="en-GB" sz="2800" dirty="0">
                <a:solidFill>
                  <a:schemeClr val="bg1"/>
                </a:solidFill>
              </a:rPr>
              <a:t>Where?</a:t>
            </a:r>
          </a:p>
          <a:p>
            <a:pPr marL="0" indent="0">
              <a:buNone/>
            </a:pPr>
            <a:r>
              <a:rPr lang="en-GB" sz="2800" dirty="0">
                <a:solidFill>
                  <a:schemeClr val="bg1"/>
                </a:solidFill>
              </a:rPr>
              <a:t>How?</a:t>
            </a:r>
          </a:p>
          <a:p>
            <a:pPr marL="0" indent="0">
              <a:buNone/>
            </a:pPr>
            <a:endParaRPr lang="en-GB" dirty="0">
              <a:solidFill>
                <a:schemeClr val="bg1"/>
              </a:solidFill>
            </a:endParaRPr>
          </a:p>
        </p:txBody>
      </p:sp>
      <p:pic>
        <p:nvPicPr>
          <p:cNvPr id="7170" name="Picture 2" descr="Is your business ready for 5 minute settlement? - capSpire">
            <a:extLst>
              <a:ext uri="{FF2B5EF4-FFF2-40B4-BE49-F238E27FC236}">
                <a16:creationId xmlns:a16="http://schemas.microsoft.com/office/drawing/2014/main" id="{4C6F6802-2986-3845-9F6A-A9A73EB00E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763001" y="643467"/>
            <a:ext cx="1785533" cy="118819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picture containing text, knife, weapon&#10;&#10;Description automatically generated">
            <a:extLst>
              <a:ext uri="{FF2B5EF4-FFF2-40B4-BE49-F238E27FC236}">
                <a16:creationId xmlns:a16="http://schemas.microsoft.com/office/drawing/2014/main" id="{B0FB9D71-1016-3347-90E8-D2E9256611C7}"/>
              </a:ext>
            </a:extLst>
          </p:cNvPr>
          <p:cNvPicPr>
            <a:picLocks noChangeAspect="1"/>
          </p:cNvPicPr>
          <p:nvPr/>
        </p:nvPicPr>
        <p:blipFill>
          <a:blip r:embed="rId3"/>
          <a:stretch>
            <a:fillRect/>
          </a:stretch>
        </p:blipFill>
        <p:spPr>
          <a:xfrm>
            <a:off x="5584319" y="2713565"/>
            <a:ext cx="5943600" cy="3340100"/>
          </a:xfrm>
          <a:prstGeom prst="rect">
            <a:avLst/>
          </a:prstGeom>
        </p:spPr>
      </p:pic>
      <p:pic>
        <p:nvPicPr>
          <p:cNvPr id="28674" name="Picture 2" descr="Counter Terrorism Policing - International Security Expo 2021 -  International Security Expo is the world's premier Government &amp; end user  security event.">
            <a:extLst>
              <a:ext uri="{FF2B5EF4-FFF2-40B4-BE49-F238E27FC236}">
                <a16:creationId xmlns:a16="http://schemas.microsoft.com/office/drawing/2014/main" id="{904B5253-ACDA-C842-A421-66716003BF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0236" y="5622403"/>
            <a:ext cx="2671763" cy="11743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2187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5362" name="Title 1">
            <a:extLst>
              <a:ext uri="{FF2B5EF4-FFF2-40B4-BE49-F238E27FC236}">
                <a16:creationId xmlns:a16="http://schemas.microsoft.com/office/drawing/2014/main" id="{61A02D87-9C43-B44C-89E8-F149769EB369}"/>
              </a:ext>
            </a:extLst>
          </p:cNvPr>
          <p:cNvSpPr>
            <a:spLocks noGrp="1"/>
          </p:cNvSpPr>
          <p:nvPr>
            <p:ph type="title"/>
          </p:nvPr>
        </p:nvSpPr>
        <p:spPr>
          <a:xfrm>
            <a:off x="643466" y="643467"/>
            <a:ext cx="6242719" cy="1728044"/>
          </a:xfrm>
          <a:noFill/>
          <a:ln>
            <a:solidFill>
              <a:schemeClr val="bg1"/>
            </a:solidFill>
          </a:ln>
        </p:spPr>
        <p:txBody>
          <a:bodyPr wrap="square">
            <a:normAutofit/>
          </a:bodyPr>
          <a:lstStyle/>
          <a:p>
            <a:r>
              <a:rPr lang="en-GB" altLang="en-US">
                <a:solidFill>
                  <a:schemeClr val="bg1"/>
                </a:solidFill>
              </a:rPr>
              <a:t>Operation Aggrace</a:t>
            </a:r>
          </a:p>
        </p:txBody>
      </p:sp>
      <p:pic>
        <p:nvPicPr>
          <p:cNvPr id="11" name="Picture 7">
            <a:extLst>
              <a:ext uri="{FF2B5EF4-FFF2-40B4-BE49-F238E27FC236}">
                <a16:creationId xmlns:a16="http://schemas.microsoft.com/office/drawing/2014/main" id="{30DFE7AC-B903-6A43-B626-26F0A18615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864093" y="220434"/>
            <a:ext cx="3824136" cy="215107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Content Placeholder 2">
            <a:extLst>
              <a:ext uri="{FF2B5EF4-FFF2-40B4-BE49-F238E27FC236}">
                <a16:creationId xmlns:a16="http://schemas.microsoft.com/office/drawing/2014/main" id="{CC0F761B-5F6C-1143-875C-8D9C3418198B}"/>
              </a:ext>
            </a:extLst>
          </p:cNvPr>
          <p:cNvSpPr>
            <a:spLocks noGrp="1"/>
          </p:cNvSpPr>
          <p:nvPr>
            <p:ph idx="1"/>
          </p:nvPr>
        </p:nvSpPr>
        <p:spPr>
          <a:xfrm>
            <a:off x="643467" y="2638044"/>
            <a:ext cx="6242715" cy="3645310"/>
          </a:xfrm>
        </p:spPr>
        <p:txBody>
          <a:bodyPr>
            <a:normAutofit/>
          </a:bodyPr>
          <a:lstStyle/>
          <a:p>
            <a:pPr>
              <a:lnSpc>
                <a:spcPct val="90000"/>
              </a:lnSpc>
            </a:pPr>
            <a:r>
              <a:rPr lang="en-GB" altLang="en-US" sz="1500" dirty="0">
                <a:solidFill>
                  <a:schemeClr val="bg1"/>
                </a:solidFill>
              </a:rPr>
              <a:t>Khalid Ali planning to mount an attack in Whitehall, London April 2017</a:t>
            </a:r>
          </a:p>
          <a:p>
            <a:pPr>
              <a:lnSpc>
                <a:spcPct val="90000"/>
              </a:lnSpc>
            </a:pPr>
            <a:r>
              <a:rPr lang="en-GB" altLang="en-US" sz="1500" dirty="0">
                <a:solidFill>
                  <a:schemeClr val="bg1"/>
                </a:solidFill>
              </a:rPr>
              <a:t>Somali/Ethiopian decent, living in London since 1992</a:t>
            </a:r>
          </a:p>
          <a:p>
            <a:pPr>
              <a:lnSpc>
                <a:spcPct val="90000"/>
              </a:lnSpc>
            </a:pPr>
            <a:r>
              <a:rPr lang="en-GB" altLang="en-US" sz="1500" dirty="0">
                <a:solidFill>
                  <a:schemeClr val="bg1"/>
                </a:solidFill>
              </a:rPr>
              <a:t>Travelled with aid convoys to Al Qaeda training camps, had made and detonated bombs in Afghanistan </a:t>
            </a:r>
          </a:p>
          <a:p>
            <a:pPr>
              <a:lnSpc>
                <a:spcPct val="90000"/>
              </a:lnSpc>
            </a:pPr>
            <a:r>
              <a:rPr lang="en-GB" altLang="en-US" sz="1500" dirty="0">
                <a:solidFill>
                  <a:schemeClr val="bg1"/>
                </a:solidFill>
              </a:rPr>
              <a:t>Performed hostile reconnaissance in central London – Downing Street, New Scotland Yard and the MI6 building at Vauxhall Cross.</a:t>
            </a:r>
          </a:p>
          <a:p>
            <a:pPr>
              <a:lnSpc>
                <a:spcPct val="90000"/>
              </a:lnSpc>
            </a:pPr>
            <a:r>
              <a:rPr lang="en-GB" altLang="en-US" sz="1500" dirty="0">
                <a:solidFill>
                  <a:schemeClr val="bg1"/>
                </a:solidFill>
              </a:rPr>
              <a:t>26</a:t>
            </a:r>
            <a:r>
              <a:rPr lang="en-GB" altLang="en-US" sz="1500" baseline="30000" dirty="0">
                <a:solidFill>
                  <a:schemeClr val="bg1"/>
                </a:solidFill>
              </a:rPr>
              <a:t>th</a:t>
            </a:r>
            <a:r>
              <a:rPr lang="en-GB" altLang="en-US" sz="1500" dirty="0">
                <a:solidFill>
                  <a:schemeClr val="bg1"/>
                </a:solidFill>
              </a:rPr>
              <a:t> April he bought a set of knives, later that evening he disposed of the packaging into a neighbours bin.  At this time his mother found the knives and hid them in different parts of the house fearing his intentions.  An argument ensued and police were called.  Ali then left the house and did not return.</a:t>
            </a:r>
          </a:p>
          <a:p>
            <a:pPr>
              <a:lnSpc>
                <a:spcPct val="90000"/>
              </a:lnSpc>
            </a:pPr>
            <a:r>
              <a:rPr lang="en-GB" altLang="en-US" sz="1500" dirty="0">
                <a:solidFill>
                  <a:schemeClr val="bg1"/>
                </a:solidFill>
              </a:rPr>
              <a:t>27</a:t>
            </a:r>
            <a:r>
              <a:rPr lang="en-GB" altLang="en-US" sz="1500" baseline="30000" dirty="0">
                <a:solidFill>
                  <a:schemeClr val="bg1"/>
                </a:solidFill>
              </a:rPr>
              <a:t>th</a:t>
            </a:r>
            <a:r>
              <a:rPr lang="en-GB" altLang="en-US" sz="1500" dirty="0">
                <a:solidFill>
                  <a:schemeClr val="bg1"/>
                </a:solidFill>
              </a:rPr>
              <a:t> April he rearmed himself, travelled to Westminster and it was feared he was about to mount an attack upon police officers.</a:t>
            </a:r>
          </a:p>
          <a:p>
            <a:pPr>
              <a:lnSpc>
                <a:spcPct val="90000"/>
              </a:lnSpc>
            </a:pPr>
            <a:endParaRPr lang="en-GB" altLang="en-US" sz="1500" dirty="0">
              <a:solidFill>
                <a:schemeClr val="bg1"/>
              </a:solidFill>
            </a:endParaRPr>
          </a:p>
        </p:txBody>
      </p:sp>
      <p:pic>
        <p:nvPicPr>
          <p:cNvPr id="10" name="Content Placeholder 6">
            <a:extLst>
              <a:ext uri="{FF2B5EF4-FFF2-40B4-BE49-F238E27FC236}">
                <a16:creationId xmlns:a16="http://schemas.microsoft.com/office/drawing/2014/main" id="{D387000E-AB72-5D43-A51E-9A832DEACCB9}"/>
              </a:ext>
            </a:extLst>
          </p:cNvPr>
          <p:cNvPicPr>
            <a:picLocks noChangeAspect="1"/>
          </p:cNvPicPr>
          <p:nvPr/>
        </p:nvPicPr>
        <p:blipFill>
          <a:blip r:embed="rId4">
            <a:extLst>
              <a:ext uri="{28A0092B-C50C-407E-A947-70E740481C1C}">
                <a14:useLocalDpi xmlns:a14="http://schemas.microsoft.com/office/drawing/2010/main" val="0"/>
              </a:ext>
            </a:extLst>
          </a:blip>
          <a:srcRect l="37558" t="36615" r="18826" b="13847"/>
          <a:stretch>
            <a:fillRect/>
          </a:stretch>
        </p:blipFill>
        <p:spPr>
          <a:xfrm>
            <a:off x="8495194" y="2518111"/>
            <a:ext cx="3550314" cy="2268202"/>
          </a:xfrm>
          <a:prstGeom prst="rect">
            <a:avLst/>
          </a:prstGeom>
        </p:spPr>
      </p:pic>
      <p:pic>
        <p:nvPicPr>
          <p:cNvPr id="3" name="Picture 2" descr="A picture containing text, person, outdoor, trick&#10;&#10;Description automatically generated">
            <a:extLst>
              <a:ext uri="{FF2B5EF4-FFF2-40B4-BE49-F238E27FC236}">
                <a16:creationId xmlns:a16="http://schemas.microsoft.com/office/drawing/2014/main" id="{37F06765-87B5-0A42-954C-4820AC719FA4}"/>
              </a:ext>
            </a:extLst>
          </p:cNvPr>
          <p:cNvPicPr>
            <a:picLocks noChangeAspect="1"/>
          </p:cNvPicPr>
          <p:nvPr/>
        </p:nvPicPr>
        <p:blipFill>
          <a:blip r:embed="rId5"/>
          <a:stretch>
            <a:fillRect/>
          </a:stretch>
        </p:blipFill>
        <p:spPr>
          <a:xfrm>
            <a:off x="7812381" y="4195264"/>
            <a:ext cx="3875847" cy="266273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DCA398B-8CB4-4C0C-89C6-A8AB6F78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a:extLst>
              <a:ext uri="{FF2B5EF4-FFF2-40B4-BE49-F238E27FC236}">
                <a16:creationId xmlns:a16="http://schemas.microsoft.com/office/drawing/2014/main" id="{DE09DC30-D512-EA40-8384-42CC23F75E76}"/>
              </a:ext>
            </a:extLst>
          </p:cNvPr>
          <p:cNvSpPr>
            <a:spLocks noGrp="1"/>
          </p:cNvSpPr>
          <p:nvPr>
            <p:ph type="title"/>
          </p:nvPr>
        </p:nvSpPr>
        <p:spPr>
          <a:xfrm>
            <a:off x="804672" y="1290025"/>
            <a:ext cx="4475892" cy="1188720"/>
          </a:xfrm>
          <a:solidFill>
            <a:srgbClr val="FFFFFF"/>
          </a:solidFill>
          <a:ln>
            <a:solidFill>
              <a:srgbClr val="404040"/>
            </a:solidFill>
          </a:ln>
        </p:spPr>
        <p:txBody>
          <a:bodyPr vert="horz" lIns="182880" tIns="182880" rIns="182880" bIns="182880" rtlCol="0" anchor="ctr">
            <a:normAutofit/>
          </a:bodyPr>
          <a:lstStyle/>
          <a:p>
            <a:r>
              <a:rPr lang="en-US" altLang="en-US"/>
              <a:t>Operation Aggrace</a:t>
            </a:r>
          </a:p>
        </p:txBody>
      </p:sp>
      <p:sp>
        <p:nvSpPr>
          <p:cNvPr id="5" name="TextBox 4">
            <a:extLst>
              <a:ext uri="{FF2B5EF4-FFF2-40B4-BE49-F238E27FC236}">
                <a16:creationId xmlns:a16="http://schemas.microsoft.com/office/drawing/2014/main" id="{1CD63DB8-9CA7-3C4F-9A34-3E680153D63D}"/>
              </a:ext>
            </a:extLst>
          </p:cNvPr>
          <p:cNvSpPr txBox="1"/>
          <p:nvPr/>
        </p:nvSpPr>
        <p:spPr>
          <a:xfrm>
            <a:off x="804672" y="2858703"/>
            <a:ext cx="4475892" cy="3042547"/>
          </a:xfrm>
          <a:prstGeom prst="rect">
            <a:avLst/>
          </a:prstGeom>
        </p:spPr>
        <p:txBody>
          <a:bodyPr vert="horz" lIns="91440" tIns="45720" rIns="91440" bIns="45720" rtlCol="0">
            <a:normAutofit/>
          </a:bodyPr>
          <a:lstStyle/>
          <a:p>
            <a:pPr defTabSz="914400">
              <a:spcBef>
                <a:spcPts val="1000"/>
              </a:spcBef>
              <a:buClr>
                <a:schemeClr val="accent2"/>
              </a:buClr>
            </a:pPr>
            <a:r>
              <a:rPr lang="en-US" dirty="0">
                <a:solidFill>
                  <a:srgbClr val="FFFFFF"/>
                </a:solidFill>
                <a:hlinkClick r:id="rId3">
                  <a:extLst>
                    <a:ext uri="{A12FA001-AC4F-418D-AE19-62706E023703}">
                      <ahyp:hlinkClr xmlns:ahyp="http://schemas.microsoft.com/office/drawing/2018/hyperlinkcolor" val="tx"/>
                    </a:ext>
                  </a:extLst>
                </a:hlinkClick>
              </a:rPr>
              <a:t>https://www.independent.co.uk/news/uk/crime/terror-attack-westminster-khalid-ali-knives-taliban-bomb-whitehall-parliament-a8456801.html</a:t>
            </a:r>
            <a:r>
              <a:rPr lang="en-US" dirty="0">
                <a:solidFill>
                  <a:srgbClr val="FFFFFF"/>
                </a:solidFill>
              </a:rPr>
              <a:t>. </a:t>
            </a:r>
          </a:p>
        </p:txBody>
      </p:sp>
      <p:sp>
        <p:nvSpPr>
          <p:cNvPr id="137" name="Rectangle 136">
            <a:extLst>
              <a:ext uri="{FF2B5EF4-FFF2-40B4-BE49-F238E27FC236}">
                <a16:creationId xmlns:a16="http://schemas.microsoft.com/office/drawing/2014/main" id="{9E8345C6-0280-4226-BD83-7333BA6C3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9" name="Rectangle 138">
            <a:extLst>
              <a:ext uri="{FF2B5EF4-FFF2-40B4-BE49-F238E27FC236}">
                <a16:creationId xmlns:a16="http://schemas.microsoft.com/office/drawing/2014/main" id="{99823778-D290-4538-B146-1F73C3755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Whitehall terror suspect Khalid Ali: 'My heart sank at arrest' says school  friend | UK | News | Express.co.uk">
            <a:extLst>
              <a:ext uri="{FF2B5EF4-FFF2-40B4-BE49-F238E27FC236}">
                <a16:creationId xmlns:a16="http://schemas.microsoft.com/office/drawing/2014/main" id="{E7C46D6F-077C-644A-BBF0-5C89AAB29C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796" r="14187" b="2"/>
          <a:stretch/>
        </p:blipFill>
        <p:spPr bwMode="auto">
          <a:xfrm>
            <a:off x="7208520" y="1126397"/>
            <a:ext cx="3867912" cy="4288536"/>
          </a:xfrm>
          <a:prstGeom prst="rect">
            <a:avLst/>
          </a:prstGeom>
          <a:noFill/>
          <a:ln w="31750">
            <a:no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93A9639-79D1-E74C-9A5D-6202AABBF3F3}"/>
              </a:ext>
            </a:extLst>
          </p:cNvPr>
          <p:cNvSpPr txBox="1"/>
          <p:nvPr/>
        </p:nvSpPr>
        <p:spPr>
          <a:xfrm>
            <a:off x="911253" y="5016996"/>
            <a:ext cx="5557838" cy="369332"/>
          </a:xfrm>
          <a:prstGeom prst="rect">
            <a:avLst/>
          </a:prstGeom>
          <a:noFill/>
        </p:spPr>
        <p:txBody>
          <a:bodyPr wrap="square" rtlCol="0">
            <a:spAutoFit/>
          </a:bodyPr>
          <a:lstStyle/>
          <a:p>
            <a:r>
              <a:rPr lang="en-GB" dirty="0"/>
              <a:t>THINK? What can you hear in this video? </a:t>
            </a:r>
          </a:p>
        </p:txBody>
      </p:sp>
      <p:pic>
        <p:nvPicPr>
          <p:cNvPr id="18436" name="Picture 4" descr="Counter Terrorism Policing - International Security Expo 2021 -  International Security Expo is the world's premier Government &amp; end user  security event.">
            <a:extLst>
              <a:ext uri="{FF2B5EF4-FFF2-40B4-BE49-F238E27FC236}">
                <a16:creationId xmlns:a16="http://schemas.microsoft.com/office/drawing/2014/main" id="{CCABB484-B618-B741-89F1-50E54FB192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15288" y="5638650"/>
            <a:ext cx="2635871" cy="11585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AD60F676-82C2-BB43-B41B-DE9767346C8A}"/>
              </a:ext>
            </a:extLst>
          </p:cNvPr>
          <p:cNvSpPr>
            <a:spLocks noGrp="1"/>
          </p:cNvSpPr>
          <p:nvPr>
            <p:ph type="title"/>
          </p:nvPr>
        </p:nvSpPr>
        <p:spPr>
          <a:xfrm>
            <a:off x="804672" y="964692"/>
            <a:ext cx="3849624" cy="1188720"/>
          </a:xfrm>
        </p:spPr>
        <p:txBody>
          <a:bodyPr>
            <a:normAutofit/>
          </a:bodyPr>
          <a:lstStyle/>
          <a:p>
            <a:pPr eaLnBrk="1" hangingPunct="1"/>
            <a:r>
              <a:rPr lang="en-GB" altLang="en-US" b="1"/>
              <a:t>Power of arrest</a:t>
            </a:r>
          </a:p>
        </p:txBody>
      </p:sp>
      <p:pic>
        <p:nvPicPr>
          <p:cNvPr id="2050" name="Picture 2" descr="Citizen's Arrest in NSW - what power do citizens have?">
            <a:extLst>
              <a:ext uri="{FF2B5EF4-FFF2-40B4-BE49-F238E27FC236}">
                <a16:creationId xmlns:a16="http://schemas.microsoft.com/office/drawing/2014/main" id="{07880105-1977-DF4B-BFB3-1E72444DEE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428" r="-2" b="14154"/>
          <a:stretch/>
        </p:blipFill>
        <p:spPr bwMode="auto">
          <a:xfrm>
            <a:off x="5453178" y="-2"/>
            <a:ext cx="6739097" cy="3410712"/>
          </a:xfrm>
          <a:prstGeom prst="rect">
            <a:avLst/>
          </a:prstGeom>
          <a:noFill/>
          <a:extLst>
            <a:ext uri="{909E8E84-426E-40DD-AFC4-6F175D3DCCD1}">
              <a14:hiddenFill xmlns:a14="http://schemas.microsoft.com/office/drawing/2010/main">
                <a:solidFill>
                  <a:srgbClr val="FFFFFF"/>
                </a:solidFill>
              </a14:hiddenFill>
            </a:ext>
          </a:extLst>
        </p:spPr>
      </p:pic>
      <p:pic>
        <p:nvPicPr>
          <p:cNvPr id="31746" name="Picture 2" descr="Major counter-terrorism exercise in London - BBC News">
            <a:extLst>
              <a:ext uri="{FF2B5EF4-FFF2-40B4-BE49-F238E27FC236}">
                <a16:creationId xmlns:a16="http://schemas.microsoft.com/office/drawing/2014/main" id="{90AADE05-6A88-4240-8D6A-7C44CEE07B7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262" r="2" b="7363"/>
          <a:stretch/>
        </p:blipFill>
        <p:spPr bwMode="auto">
          <a:xfrm>
            <a:off x="5452903" y="3447288"/>
            <a:ext cx="6739097" cy="34107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5365" name="Content Placeholder 2">
            <a:extLst>
              <a:ext uri="{FF2B5EF4-FFF2-40B4-BE49-F238E27FC236}">
                <a16:creationId xmlns:a16="http://schemas.microsoft.com/office/drawing/2014/main" id="{1FB3A21C-97DB-464D-B086-1D41889D208A}"/>
              </a:ext>
            </a:extLst>
          </p:cNvPr>
          <p:cNvGraphicFramePr>
            <a:graphicFrameLocks noGrp="1"/>
          </p:cNvGraphicFramePr>
          <p:nvPr>
            <p:ph idx="1"/>
            <p:extLst>
              <p:ext uri="{D42A27DB-BD31-4B8C-83A1-F6EECF244321}">
                <p14:modId xmlns:p14="http://schemas.microsoft.com/office/powerpoint/2010/main" val="3433379387"/>
              </p:ext>
            </p:extLst>
          </p:nvPr>
        </p:nvGraphicFramePr>
        <p:xfrm>
          <a:off x="804672" y="2638044"/>
          <a:ext cx="3849624" cy="31019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61C9F4F8-1CA1-4169-A513-5E15F4D91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3">
            <a:extLst>
              <a:ext uri="{FF2B5EF4-FFF2-40B4-BE49-F238E27FC236}">
                <a16:creationId xmlns:a16="http://schemas.microsoft.com/office/drawing/2014/main" id="{42E71004-7C98-7046-B58A-20B677E0FF40}"/>
              </a:ext>
            </a:extLst>
          </p:cNvPr>
          <p:cNvSpPr>
            <a:spLocks noGrp="1"/>
          </p:cNvSpPr>
          <p:nvPr>
            <p:ph type="ctrTitle"/>
          </p:nvPr>
        </p:nvSpPr>
        <p:spPr>
          <a:xfrm>
            <a:off x="1314450" y="2458182"/>
            <a:ext cx="8991600" cy="1645920"/>
          </a:xfrm>
          <a:solidFill>
            <a:schemeClr val="accent1"/>
          </a:solidFill>
          <a:ln w="190500" cmpd="thinThick">
            <a:solidFill>
              <a:schemeClr val="accent1"/>
            </a:solidFill>
          </a:ln>
        </p:spPr>
        <p:txBody>
          <a:bodyPr vert="horz" lIns="182880" tIns="182880" rIns="182880" bIns="182880" rtlCol="0">
            <a:normAutofit fontScale="90000"/>
          </a:bodyPr>
          <a:lstStyle/>
          <a:p>
            <a:br>
              <a:rPr lang="en-US" altLang="en-US" sz="3100" kern="1200" cap="all" spc="200" baseline="0" dirty="0">
                <a:solidFill>
                  <a:srgbClr val="FFFFFF"/>
                </a:solidFill>
                <a:latin typeface="+mj-lt"/>
                <a:ea typeface="+mj-ea"/>
                <a:cs typeface="+mj-cs"/>
              </a:rPr>
            </a:br>
            <a:r>
              <a:rPr lang="en-US" altLang="en-US" sz="3100" kern="1200" cap="all" spc="200" baseline="0" dirty="0">
                <a:solidFill>
                  <a:srgbClr val="FFFFFF"/>
                </a:solidFill>
                <a:latin typeface="+mj-lt"/>
                <a:ea typeface="+mj-ea"/>
                <a:cs typeface="+mj-cs"/>
              </a:rPr>
              <a:t>So, What is a terrorist?</a:t>
            </a:r>
            <a:br>
              <a:rPr lang="en-US" altLang="en-US" sz="3100" kern="1200" cap="all" spc="200" baseline="0" dirty="0">
                <a:solidFill>
                  <a:srgbClr val="FFFFFF"/>
                </a:solidFill>
                <a:latin typeface="+mj-lt"/>
                <a:ea typeface="+mj-ea"/>
                <a:cs typeface="+mj-cs"/>
              </a:rPr>
            </a:br>
            <a:br>
              <a:rPr lang="en-US" altLang="en-US" sz="3100" kern="1200" cap="all" spc="200" baseline="0" dirty="0">
                <a:solidFill>
                  <a:srgbClr val="FFFFFF"/>
                </a:solidFill>
                <a:latin typeface="+mj-lt"/>
                <a:ea typeface="+mj-ea"/>
                <a:cs typeface="+mj-cs"/>
              </a:rPr>
            </a:br>
            <a:r>
              <a:rPr lang="en-US" altLang="en-US" sz="3100" kern="1200" cap="all" spc="200" baseline="0" dirty="0">
                <a:solidFill>
                  <a:srgbClr val="FFFFFF"/>
                </a:solidFill>
                <a:latin typeface="+mj-lt"/>
                <a:ea typeface="+mj-ea"/>
                <a:cs typeface="+mj-cs"/>
              </a:rPr>
              <a:t>You have 5 mins to decide.</a:t>
            </a:r>
            <a:br>
              <a:rPr lang="en-US" altLang="en-US" sz="1800" kern="1200" cap="all" spc="200" baseline="0" dirty="0">
                <a:solidFill>
                  <a:srgbClr val="FFFFFF"/>
                </a:solidFill>
                <a:latin typeface="+mj-lt"/>
                <a:ea typeface="+mj-ea"/>
                <a:cs typeface="+mj-cs"/>
              </a:rPr>
            </a:br>
            <a:br>
              <a:rPr lang="en-US" altLang="en-US" sz="1800" kern="1200" cap="all" spc="200" baseline="0" dirty="0">
                <a:solidFill>
                  <a:srgbClr val="FFFFFF"/>
                </a:solidFill>
                <a:latin typeface="+mj-lt"/>
                <a:ea typeface="+mj-ea"/>
                <a:cs typeface="+mj-cs"/>
              </a:rPr>
            </a:br>
            <a:endParaRPr lang="en-US" altLang="en-US" sz="1800" kern="1200" cap="all" spc="200" baseline="0" dirty="0">
              <a:solidFill>
                <a:srgbClr val="FFFFFF"/>
              </a:solidFill>
              <a:latin typeface="+mj-lt"/>
              <a:ea typeface="+mj-ea"/>
              <a:cs typeface="+mj-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a:extLst>
              <a:ext uri="{FF2B5EF4-FFF2-40B4-BE49-F238E27FC236}">
                <a16:creationId xmlns:a16="http://schemas.microsoft.com/office/drawing/2014/main" id="{EEC065F1-DB0B-AB4A-AE2D-CDAAE2975F01}"/>
              </a:ext>
            </a:extLst>
          </p:cNvPr>
          <p:cNvSpPr>
            <a:spLocks noGrp="1"/>
          </p:cNvSpPr>
          <p:nvPr>
            <p:ph type="title"/>
          </p:nvPr>
        </p:nvSpPr>
        <p:spPr>
          <a:xfrm>
            <a:off x="833732" y="1586484"/>
            <a:ext cx="4554140" cy="3685032"/>
          </a:xfrm>
          <a:prstGeom prst="ellipse">
            <a:avLst/>
          </a:prstGeom>
          <a:solidFill>
            <a:schemeClr val="accent2">
              <a:lumMod val="75000"/>
            </a:schemeClr>
          </a:solidFill>
          <a:ln>
            <a:noFill/>
          </a:ln>
        </p:spPr>
        <p:txBody>
          <a:bodyPr>
            <a:normAutofit/>
          </a:bodyPr>
          <a:lstStyle/>
          <a:p>
            <a:pPr eaLnBrk="1" hangingPunct="1"/>
            <a:r>
              <a:rPr lang="en-GB" altLang="en-US" sz="2600" b="1" dirty="0">
                <a:solidFill>
                  <a:srgbClr val="FFFFFF"/>
                </a:solidFill>
              </a:rPr>
              <a:t>‘Terrorist’ -  Section 40(1)</a:t>
            </a:r>
          </a:p>
        </p:txBody>
      </p:sp>
      <p:sp>
        <p:nvSpPr>
          <p:cNvPr id="3" name="Content Placeholder 2">
            <a:extLst>
              <a:ext uri="{FF2B5EF4-FFF2-40B4-BE49-F238E27FC236}">
                <a16:creationId xmlns:a16="http://schemas.microsoft.com/office/drawing/2014/main" id="{217FEB65-111C-A94B-8333-5A7F334E6390}"/>
              </a:ext>
            </a:extLst>
          </p:cNvPr>
          <p:cNvSpPr>
            <a:spLocks noGrp="1"/>
          </p:cNvSpPr>
          <p:nvPr>
            <p:ph idx="1"/>
          </p:nvPr>
        </p:nvSpPr>
        <p:spPr>
          <a:xfrm>
            <a:off x="5591695" y="1402080"/>
            <a:ext cx="5320696" cy="4053840"/>
          </a:xfrm>
        </p:spPr>
        <p:txBody>
          <a:bodyPr anchor="ctr">
            <a:normAutofit fontScale="92500"/>
          </a:bodyPr>
          <a:lstStyle/>
          <a:p>
            <a:pPr eaLnBrk="1" hangingPunct="1">
              <a:buFont typeface="Wingdings" pitchFamily="2" charset="2"/>
              <a:buNone/>
              <a:defRPr/>
            </a:pPr>
            <a:endParaRPr lang="en-GB" sz="2800" dirty="0"/>
          </a:p>
          <a:p>
            <a:pPr eaLnBrk="1" hangingPunct="1">
              <a:buFont typeface="Wingdings" pitchFamily="2" charset="2"/>
              <a:buNone/>
              <a:defRPr/>
            </a:pPr>
            <a:r>
              <a:rPr lang="en-GB" sz="2800" dirty="0"/>
              <a:t>A terrorist means a person who:</a:t>
            </a:r>
          </a:p>
          <a:p>
            <a:pPr lvl="1" indent="0">
              <a:buNone/>
              <a:defRPr/>
            </a:pPr>
            <a:endParaRPr lang="en-GB" sz="2400" u="sng" dirty="0">
              <a:solidFill>
                <a:schemeClr val="tx1"/>
              </a:solidFill>
            </a:endParaRPr>
          </a:p>
          <a:p>
            <a:pPr lvl="1" indent="0">
              <a:buNone/>
              <a:defRPr/>
            </a:pPr>
            <a:r>
              <a:rPr lang="en-GB" sz="2400" u="sng" dirty="0">
                <a:solidFill>
                  <a:schemeClr val="tx1"/>
                </a:solidFill>
              </a:rPr>
              <a:t>a) Has</a:t>
            </a:r>
            <a:r>
              <a:rPr lang="en-GB" sz="2400" dirty="0">
                <a:solidFill>
                  <a:schemeClr val="tx1"/>
                </a:solidFill>
              </a:rPr>
              <a:t> </a:t>
            </a:r>
            <a:r>
              <a:rPr lang="en-GB" sz="2400" dirty="0"/>
              <a:t>committed an offence under any of sections 11, 12, 15 - 18, 54 and 56-63,</a:t>
            </a:r>
          </a:p>
          <a:p>
            <a:pPr lvl="1" indent="0">
              <a:buNone/>
              <a:defRPr/>
            </a:pPr>
            <a:r>
              <a:rPr lang="en-GB" sz="2400" dirty="0"/>
              <a:t>  	 </a:t>
            </a:r>
            <a:r>
              <a:rPr lang="en-GB" sz="2400" i="1" dirty="0"/>
              <a:t>or</a:t>
            </a:r>
          </a:p>
          <a:p>
            <a:pPr marL="995363" lvl="1" indent="-538163">
              <a:buNone/>
              <a:defRPr/>
            </a:pPr>
            <a:r>
              <a:rPr lang="en-GB" sz="2400" dirty="0"/>
              <a:t>b)   </a:t>
            </a:r>
            <a:r>
              <a:rPr lang="en-GB" sz="2400" u="sng" dirty="0"/>
              <a:t>Is</a:t>
            </a:r>
            <a:r>
              <a:rPr lang="en-GB" sz="2400" dirty="0"/>
              <a:t> or </a:t>
            </a:r>
            <a:r>
              <a:rPr lang="en-GB" sz="2400" u="sng" dirty="0"/>
              <a:t>has</a:t>
            </a:r>
            <a:r>
              <a:rPr lang="en-GB" sz="2400" dirty="0"/>
              <a:t> been concerned in the </a:t>
            </a:r>
            <a:r>
              <a:rPr lang="en-GB" sz="2400" b="1" u="sng" dirty="0"/>
              <a:t>C</a:t>
            </a:r>
            <a:r>
              <a:rPr lang="en-GB" sz="2400" dirty="0"/>
              <a:t>ommission,    </a:t>
            </a:r>
            <a:r>
              <a:rPr lang="en-GB" sz="2400" b="1" u="sng" dirty="0"/>
              <a:t>P</a:t>
            </a:r>
            <a:r>
              <a:rPr lang="en-GB" sz="2400" dirty="0"/>
              <a:t>reparation or </a:t>
            </a:r>
            <a:r>
              <a:rPr lang="en-GB" sz="2400" b="1" u="sng" dirty="0"/>
              <a:t>I</a:t>
            </a:r>
            <a:r>
              <a:rPr lang="en-GB" sz="2400" dirty="0"/>
              <a:t>nstigation of acts of </a:t>
            </a:r>
            <a:r>
              <a:rPr lang="en-GB" sz="2400" b="1" u="sng" dirty="0"/>
              <a:t>TERRORISM</a:t>
            </a:r>
          </a:p>
          <a:p>
            <a:pPr eaLnBrk="1" hangingPunct="1">
              <a:defRPr/>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3794" name="Title 7">
            <a:extLst>
              <a:ext uri="{FF2B5EF4-FFF2-40B4-BE49-F238E27FC236}">
                <a16:creationId xmlns:a16="http://schemas.microsoft.com/office/drawing/2014/main" id="{71BBE039-BA98-FE48-919A-42FE24F09F04}"/>
              </a:ext>
            </a:extLst>
          </p:cNvPr>
          <p:cNvSpPr>
            <a:spLocks noGrp="1"/>
          </p:cNvSpPr>
          <p:nvPr>
            <p:ph type="title"/>
          </p:nvPr>
        </p:nvSpPr>
        <p:spPr>
          <a:xfrm>
            <a:off x="804672" y="978776"/>
            <a:ext cx="5925310" cy="1174991"/>
          </a:xfrm>
        </p:spPr>
        <p:txBody>
          <a:bodyPr>
            <a:normAutofit/>
          </a:bodyPr>
          <a:lstStyle/>
          <a:p>
            <a:pPr eaLnBrk="1" hangingPunct="1"/>
            <a:r>
              <a:rPr lang="en-GB" altLang="en-US" sz="2400" b="1" u="sng"/>
              <a:t>Search Powers</a:t>
            </a:r>
          </a:p>
        </p:txBody>
      </p:sp>
      <p:graphicFrame>
        <p:nvGraphicFramePr>
          <p:cNvPr id="33796" name="Content Placeholder 8">
            <a:extLst>
              <a:ext uri="{FF2B5EF4-FFF2-40B4-BE49-F238E27FC236}">
                <a16:creationId xmlns:a16="http://schemas.microsoft.com/office/drawing/2014/main" id="{D3450C03-5882-4F73-8DEC-217B0273F2F5}"/>
              </a:ext>
            </a:extLst>
          </p:cNvPr>
          <p:cNvGraphicFramePr>
            <a:graphicFrameLocks noGrp="1"/>
          </p:cNvGraphicFramePr>
          <p:nvPr>
            <p:ph idx="1"/>
            <p:extLst>
              <p:ext uri="{D42A27DB-BD31-4B8C-83A1-F6EECF244321}">
                <p14:modId xmlns:p14="http://schemas.microsoft.com/office/powerpoint/2010/main" val="2915289808"/>
              </p:ext>
            </p:extLst>
          </p:nvPr>
        </p:nvGraphicFramePr>
        <p:xfrm>
          <a:off x="804672" y="2640692"/>
          <a:ext cx="5925310" cy="32552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Content Placeholder 10">
            <a:extLst>
              <a:ext uri="{FF2B5EF4-FFF2-40B4-BE49-F238E27FC236}">
                <a16:creationId xmlns:a16="http://schemas.microsoft.com/office/drawing/2014/main" id="{76DCE7D7-4AEA-DB4F-B73D-483B3D26FB1F}"/>
              </a:ext>
            </a:extLst>
          </p:cNvPr>
          <p:cNvPicPr>
            <a:picLocks noChangeAspect="1"/>
          </p:cNvPicPr>
          <p:nvPr/>
        </p:nvPicPr>
        <p:blipFill rotWithShape="1">
          <a:blip r:embed="rId8">
            <a:extLst>
              <a:ext uri="{28A0092B-C50C-407E-A947-70E740481C1C}">
                <a14:useLocalDpi xmlns:a14="http://schemas.microsoft.com/office/drawing/2010/main" val="0"/>
              </a:ext>
            </a:extLst>
          </a:blip>
          <a:srcRect l="28945" r="29289"/>
          <a:stretch/>
        </p:blipFill>
        <p:spPr>
          <a:xfrm>
            <a:off x="7534654" y="10"/>
            <a:ext cx="4657345" cy="685799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22F38BC-D98D-4D85-8CF7-BA70EEDED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Title 1">
            <a:extLst>
              <a:ext uri="{FF2B5EF4-FFF2-40B4-BE49-F238E27FC236}">
                <a16:creationId xmlns:a16="http://schemas.microsoft.com/office/drawing/2014/main" id="{9CD032D1-0117-6D4D-B45C-8DAF831968BE}"/>
              </a:ext>
            </a:extLst>
          </p:cNvPr>
          <p:cNvSpPr>
            <a:spLocks noGrp="1"/>
          </p:cNvSpPr>
          <p:nvPr>
            <p:ph type="title"/>
          </p:nvPr>
        </p:nvSpPr>
        <p:spPr>
          <a:xfrm>
            <a:off x="804672" y="2386744"/>
            <a:ext cx="5925310" cy="1645920"/>
          </a:xfrm>
        </p:spPr>
        <p:txBody>
          <a:bodyPr vert="horz" lIns="274320" tIns="182880" rIns="274320" bIns="182880" rtlCol="0" anchor="ctr" anchorCtr="1">
            <a:normAutofit/>
          </a:bodyPr>
          <a:lstStyle/>
          <a:p>
            <a:r>
              <a:rPr lang="en-US" altLang="en-US" sz="3800"/>
              <a:t>Threat Levels</a:t>
            </a:r>
          </a:p>
        </p:txBody>
      </p:sp>
      <p:sp>
        <p:nvSpPr>
          <p:cNvPr id="75" name="Rectangle 74">
            <a:extLst>
              <a:ext uri="{FF2B5EF4-FFF2-40B4-BE49-F238E27FC236}">
                <a16:creationId xmlns:a16="http://schemas.microsoft.com/office/drawing/2014/main" id="{B501A2F0-90BE-4D86-9A8A-4390413F7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640080"/>
            <a:ext cx="401726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80F5EB4E-25CD-44CC-AF95-30C925342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1" y="802767"/>
            <a:ext cx="368503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036" name="Picture 4">
            <a:extLst>
              <a:ext uri="{FF2B5EF4-FFF2-40B4-BE49-F238E27FC236}">
                <a16:creationId xmlns:a16="http://schemas.microsoft.com/office/drawing/2014/main" id="{C261B566-5528-BA4C-AA51-6379450CBA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8224980" y="1122807"/>
            <a:ext cx="2636613" cy="429768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5" name="AutoShape 4" descr="Image result for uk threat levels">
            <a:extLst>
              <a:ext uri="{FF2B5EF4-FFF2-40B4-BE49-F238E27FC236}">
                <a16:creationId xmlns:a16="http://schemas.microsoft.com/office/drawing/2014/main" id="{125E69B7-0878-144F-A8BF-26C89B7FA58D}"/>
              </a:ext>
            </a:extLst>
          </p:cNvPr>
          <p:cNvSpPr>
            <a:spLocks noChangeAspect="1" noChangeArrowheads="1"/>
          </p:cNvSpPr>
          <p:nvPr/>
        </p:nvSpPr>
        <p:spPr bwMode="auto">
          <a:xfrm>
            <a:off x="2782889" y="1557339"/>
            <a:ext cx="4968875" cy="4967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endParaRPr lang="en-GB" altLang="en-US" sz="1800">
              <a:solidFill>
                <a:schemeClr val="tx1"/>
              </a:solidFill>
              <a:latin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52B65-A65A-5A43-A1DA-B75AA0CD6041}"/>
              </a:ext>
            </a:extLst>
          </p:cNvPr>
          <p:cNvSpPr>
            <a:spLocks noGrp="1"/>
          </p:cNvSpPr>
          <p:nvPr>
            <p:ph type="title"/>
          </p:nvPr>
        </p:nvSpPr>
        <p:spPr>
          <a:xfrm>
            <a:off x="5498590" y="988741"/>
            <a:ext cx="5888754" cy="4880518"/>
          </a:xfrm>
          <a:noFill/>
          <a:ln>
            <a:noFill/>
          </a:ln>
        </p:spPr>
        <p:txBody>
          <a:bodyPr vert="horz" wrap="square" lIns="274320" tIns="182880" rIns="274320" bIns="182880" rtlCol="0" anchor="ctr" anchorCtr="1">
            <a:normAutofit/>
          </a:bodyPr>
          <a:lstStyle/>
          <a:p>
            <a:pPr algn="l"/>
            <a:r>
              <a:rPr lang="en-US" sz="4800" kern="1200" cap="all" spc="200" baseline="0">
                <a:solidFill>
                  <a:schemeClr val="tx1"/>
                </a:solidFill>
                <a:latin typeface="+mj-lt"/>
                <a:ea typeface="+mj-ea"/>
                <a:cs typeface="+mj-cs"/>
              </a:rPr>
              <a:t>Information: Workshop 09/11/21 </a:t>
            </a:r>
          </a:p>
        </p:txBody>
      </p:sp>
      <p:sp>
        <p:nvSpPr>
          <p:cNvPr id="9" name="Rectangle 8">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579686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{64CB803A-A227-9845-ABAC-9E4A26D9863F}tf10001120</Template>
  <TotalTime>429</TotalTime>
  <Words>726</Words>
  <Application>Microsoft Macintosh PowerPoint</Application>
  <PresentationFormat>Widescreen</PresentationFormat>
  <Paragraphs>98</Paragraphs>
  <Slides>18</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Gill Sans MT</vt:lpstr>
      <vt:lpstr>Wingdings</vt:lpstr>
      <vt:lpstr>Parcel</vt:lpstr>
      <vt:lpstr>Workshop Manchester Arena Attack   &amp; Research Skills </vt:lpstr>
      <vt:lpstr>Lecture Recap</vt:lpstr>
      <vt:lpstr>Discuss: Lecture Task  </vt:lpstr>
      <vt:lpstr>Research Task: Emergency Service Responses</vt:lpstr>
      <vt:lpstr>Research Task: Additional services &amp; Their responses </vt:lpstr>
      <vt:lpstr>Case Studies: Counter Terrorism Operations </vt:lpstr>
      <vt:lpstr>Operation Overt </vt:lpstr>
      <vt:lpstr>Operation Overt</vt:lpstr>
      <vt:lpstr>Operation Overt </vt:lpstr>
      <vt:lpstr>Operation Aggrace </vt:lpstr>
      <vt:lpstr>Operation Aggrace</vt:lpstr>
      <vt:lpstr>Operation Aggrace</vt:lpstr>
      <vt:lpstr>Power of arrest</vt:lpstr>
      <vt:lpstr> So, What is a terrorist?  You have 5 mins to decide.  </vt:lpstr>
      <vt:lpstr>‘Terrorist’ -  Section 40(1)</vt:lpstr>
      <vt:lpstr>Search Powers</vt:lpstr>
      <vt:lpstr>Threat Levels</vt:lpstr>
      <vt:lpstr>Information: Workshop 09/11/21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Manchester Arena Attack </dc:title>
  <dc:creator>Rhiannon Lloyd</dc:creator>
  <cp:lastModifiedBy>Rhiannon Lloyd</cp:lastModifiedBy>
  <cp:revision>5</cp:revision>
  <dcterms:created xsi:type="dcterms:W3CDTF">2021-11-25T10:44:54Z</dcterms:created>
  <dcterms:modified xsi:type="dcterms:W3CDTF">2021-12-02T19:08:45Z</dcterms:modified>
</cp:coreProperties>
</file>